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32"/>
  </p:notesMasterIdLst>
  <p:handoutMasterIdLst>
    <p:handoutMasterId r:id="rId33"/>
  </p:handoutMasterIdLst>
  <p:sldIdLst>
    <p:sldId id="333" r:id="rId2"/>
    <p:sldId id="377" r:id="rId3"/>
    <p:sldId id="378" r:id="rId4"/>
    <p:sldId id="379" r:id="rId5"/>
    <p:sldId id="369" r:id="rId6"/>
    <p:sldId id="360" r:id="rId7"/>
    <p:sldId id="361" r:id="rId8"/>
    <p:sldId id="362" r:id="rId9"/>
    <p:sldId id="370" r:id="rId10"/>
    <p:sldId id="381" r:id="rId11"/>
    <p:sldId id="382" r:id="rId12"/>
    <p:sldId id="383" r:id="rId13"/>
    <p:sldId id="384" r:id="rId14"/>
    <p:sldId id="385" r:id="rId15"/>
    <p:sldId id="386" r:id="rId16"/>
    <p:sldId id="380" r:id="rId17"/>
    <p:sldId id="387" r:id="rId18"/>
    <p:sldId id="388" r:id="rId19"/>
    <p:sldId id="389" r:id="rId20"/>
    <p:sldId id="397" r:id="rId21"/>
    <p:sldId id="392" r:id="rId22"/>
    <p:sldId id="398" r:id="rId23"/>
    <p:sldId id="391" r:id="rId24"/>
    <p:sldId id="399" r:id="rId25"/>
    <p:sldId id="400" r:id="rId26"/>
    <p:sldId id="401" r:id="rId27"/>
    <p:sldId id="376" r:id="rId28"/>
    <p:sldId id="395" r:id="rId29"/>
    <p:sldId id="393" r:id="rId30"/>
    <p:sldId id="39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Gandal" initials="MG" lastIdx="1" clrIdx="0">
    <p:extLst/>
  </p:cmAuthor>
  <p:cmAuthor id="2" name="Matt Gandal" initials="MG [2]" lastIdx="1" clrIdx="1">
    <p:extLst/>
  </p:cmAuthor>
  <p:cmAuthor id="3" name="Matt Gandal" initials="MG [3]" lastIdx="1" clrIdx="2">
    <p:extLst/>
  </p:cmAuthor>
  <p:cmAuthor id="4" name="Matt Gandal" initials="MG [4]" lastIdx="1" clrIdx="3">
    <p:extLst/>
  </p:cmAuthor>
  <p:cmAuthor id="5" name="Matt Gandal" initials="MG [5]" lastIdx="1" clrIdx="4">
    <p:extLst/>
  </p:cmAuthor>
  <p:cmAuthor id="6" name="Matt Gandal" initials="MG [6]" lastIdx="1" clrIdx="5">
    <p:extLst/>
  </p:cmAuthor>
  <p:cmAuthor id="7" name="Annie Phillips" initials="AP" lastIdx="1" clrIdx="6">
    <p:extLst/>
  </p:cmAuthor>
  <p:cmAuthor id="8" name="Annie Phillips" initials="AP [2]" lastIdx="1" clrIdx="7">
    <p:extLst/>
  </p:cmAuthor>
  <p:cmAuthor id="9" name="Annie Phillips" initials="AP [3]" lastIdx="1" clrIdx="8">
    <p:extLst/>
  </p:cmAuthor>
  <p:cmAuthor id="10" name="Annie Phillips" initials="AP [4]" lastIdx="1" clrIdx="9">
    <p:extLst/>
  </p:cmAuthor>
  <p:cmAuthor id="11" name="Annie Phillips" initials="AP [5]" lastIdx="1" clrIdx="10">
    <p:extLst/>
  </p:cmAuthor>
  <p:cmAuthor id="12" name="Annie Phillips" initials="AP [6]" lastIdx="1" clrIdx="11">
    <p:extLst/>
  </p:cmAuthor>
  <p:cmAuthor id="13" name="Annie Phillips" initials="AP [7]" lastIdx="1" clrIdx="1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34F"/>
    <a:srgbClr val="E32700"/>
    <a:srgbClr val="FF737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2"/>
    <p:restoredTop sz="79847"/>
  </p:normalViewPr>
  <p:slideViewPr>
    <p:cSldViewPr snapToGrid="0" snapToObjects="1">
      <p:cViewPr>
        <p:scale>
          <a:sx n="90" d="100"/>
          <a:sy n="90" d="100"/>
        </p:scale>
        <p:origin x="1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330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04CC0-5944-5F4D-96E9-A56E20141A63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49273-E0AE-8E48-B0AB-9A5DB044B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8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743BC-7F5F-E140-9F06-A675498B9E26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0454-F29F-1D44-94F7-C0AB57039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65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3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 typeface="Arial" charset="0"/>
              <a:buNone/>
            </a:pPr>
            <a:endParaRPr lang="en-US" sz="12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3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 typeface="Arial" charset="0"/>
              <a:buNone/>
            </a:pPr>
            <a:endParaRPr lang="en-US" sz="1200" u="none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2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0"/>
              </a:spcAft>
              <a:buFont typeface="Arial" charset="0"/>
              <a:buNone/>
            </a:pPr>
            <a:endParaRPr lang="en-US" sz="1100" u="non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47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 typeface="Arial" charset="0"/>
              <a:buNone/>
            </a:pPr>
            <a:endParaRPr lang="en-US" sz="12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2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Font typeface="Arial" charset="0"/>
              <a:buNone/>
            </a:pPr>
            <a:endParaRPr lang="en-US" sz="1200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051AF-2068-A74A-81BF-1203DACB84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20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2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93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8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1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37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77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1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38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204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44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19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30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13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2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5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1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87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77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7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3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F0454-F29F-1D44-94F7-C0AB570394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5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378" y="886265"/>
            <a:ext cx="9087730" cy="1467725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378" y="2716841"/>
            <a:ext cx="9087729" cy="95670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04554" y="6383490"/>
            <a:ext cx="2743200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>
              <a:defRPr b="0" i="0">
                <a:ln>
                  <a:noFill/>
                </a:ln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227290" y="2353990"/>
            <a:ext cx="3512337" cy="45719"/>
          </a:xfrm>
          <a:solidFill>
            <a:srgbClr val="E32700"/>
          </a:solidFill>
          <a:ln>
            <a:noFill/>
          </a:ln>
        </p:spPr>
        <p:txBody>
          <a:bodyPr>
            <a:noAutofit/>
          </a:bodyPr>
          <a:lstStyle>
            <a:lvl1pPr algn="ctr">
              <a:defRPr sz="100">
                <a:noFill/>
              </a:defRPr>
            </a:lvl1pPr>
            <a:lvl2pPr algn="ctr">
              <a:defRPr sz="100">
                <a:noFill/>
              </a:defRPr>
            </a:lvl2pPr>
            <a:lvl3pPr algn="ctr">
              <a:defRPr sz="100">
                <a:noFill/>
              </a:defRPr>
            </a:lvl3pPr>
            <a:lvl4pPr algn="ctr">
              <a:defRPr sz="100">
                <a:noFill/>
              </a:defRPr>
            </a:lvl4pPr>
            <a:lvl5pPr algn="ctr">
              <a:defRPr sz="100">
                <a:noFill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48" b="31648"/>
          <a:stretch/>
        </p:blipFill>
        <p:spPr>
          <a:xfrm>
            <a:off x="2979732" y="4582800"/>
            <a:ext cx="6192844" cy="1364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75" y="457201"/>
            <a:ext cx="6769768" cy="56417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925955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741171"/>
            <a:ext cx="3932237" cy="1357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831850" y="4609118"/>
            <a:ext cx="3512337" cy="45719"/>
          </a:xfrm>
          <a:solidFill>
            <a:srgbClr val="E32700"/>
          </a:solidFill>
        </p:spPr>
        <p:txBody>
          <a:bodyPr>
            <a:noAutofit/>
          </a:bodyPr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563" y="2991288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105650" cy="63073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1563" y="4806504"/>
            <a:ext cx="3932237" cy="1357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3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421563" y="4676136"/>
            <a:ext cx="3512337" cy="45719"/>
          </a:xfrm>
          <a:solidFill>
            <a:srgbClr val="E32700"/>
          </a:solidFill>
        </p:spPr>
        <p:txBody>
          <a:bodyPr>
            <a:noAutofit/>
          </a:bodyPr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428" y="81453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cs typeface="Arial"/>
              </a:rPr>
              <a:t>7/6/16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80468-9A9E-46DF-A3C6-4B9A13676622}" type="slidenum">
              <a:rPr lang="en-US" altLang="en-US">
                <a:solidFill>
                  <a:srgbClr val="000000"/>
                </a:solidFill>
                <a:cs typeface="Arial"/>
              </a:rPr>
              <a:pPr/>
              <a:t>‹#›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7CC9D-25D2-4F29-BEF8-D961706F6F3A}" type="datetime1">
              <a:rPr lang="en-US">
                <a:solidFill>
                  <a:prstClr val="black"/>
                </a:solidFill>
              </a:rPr>
              <a:pPr>
                <a:defRPr/>
              </a:pPr>
              <a:t>8/22/18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1FAF-7378-44C7-B03E-7F486E974F3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133" y="1589088"/>
            <a:ext cx="53848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3" y="1589088"/>
            <a:ext cx="5384800" cy="452596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cs typeface="Arial"/>
              </a:rPr>
              <a:t>7/6/16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B2853-37B2-49DF-AA1A-2A52BE294E65}" type="slidenum">
              <a:rPr lang="en-US" altLang="en-US">
                <a:solidFill>
                  <a:srgbClr val="000000"/>
                </a:solidFill>
                <a:cs typeface="Arial"/>
              </a:rPr>
              <a:pPr/>
              <a:t>‹#›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073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cs typeface="Arial"/>
              </a:rPr>
              <a:t>7/6/16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EB1D5-A244-4AEA-886D-6BE1EDE385C0}" type="slidenum">
              <a:rPr lang="en-US" altLang="en-US">
                <a:solidFill>
                  <a:srgbClr val="000000"/>
                </a:solidFill>
                <a:cs typeface="Arial"/>
              </a:rPr>
              <a:pPr/>
              <a:t>‹#›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06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483"/>
            <a:ext cx="10515600" cy="50374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 rot="10800000">
            <a:off x="0" y="0"/>
            <a:ext cx="12192000" cy="998168"/>
            <a:chOff x="0" y="2416756"/>
            <a:chExt cx="12192000" cy="553776"/>
          </a:xfrm>
        </p:grpSpPr>
        <p:sp>
          <p:nvSpPr>
            <p:cNvPr id="9" name="Rectangle 8"/>
            <p:cNvSpPr/>
            <p:nvPr userDrawn="1"/>
          </p:nvSpPr>
          <p:spPr>
            <a:xfrm flipV="1">
              <a:off x="0" y="2416756"/>
              <a:ext cx="12192000" cy="5537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2423163"/>
              <a:ext cx="12192000" cy="45719"/>
            </a:xfrm>
            <a:prstGeom prst="rect">
              <a:avLst/>
            </a:prstGeom>
            <a:solidFill>
              <a:srgbClr val="E32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98662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t="50000"/>
          <a:stretch/>
        </p:blipFill>
        <p:spPr>
          <a:xfrm>
            <a:off x="225746" y="0"/>
            <a:ext cx="386708" cy="1139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5315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831850" y="4424820"/>
            <a:ext cx="3512337" cy="45719"/>
          </a:xfrm>
          <a:solidFill>
            <a:srgbClr val="E32700"/>
          </a:solidFill>
        </p:spPr>
        <p:txBody>
          <a:bodyPr>
            <a:noAutofit/>
          </a:bodyPr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 rot="10800000">
            <a:off x="0" y="-1"/>
            <a:ext cx="12192000" cy="998169"/>
            <a:chOff x="0" y="2416756"/>
            <a:chExt cx="12192000" cy="553776"/>
          </a:xfrm>
        </p:grpSpPr>
        <p:sp>
          <p:nvSpPr>
            <p:cNvPr id="12" name="Rectangle 11"/>
            <p:cNvSpPr/>
            <p:nvPr userDrawn="1"/>
          </p:nvSpPr>
          <p:spPr>
            <a:xfrm flipV="1">
              <a:off x="0" y="2416756"/>
              <a:ext cx="12192000" cy="5537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2423164"/>
              <a:ext cx="12192000" cy="52127"/>
            </a:xfrm>
            <a:prstGeom prst="rect">
              <a:avLst/>
            </a:prstGeom>
            <a:solidFill>
              <a:srgbClr val="E32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265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27934"/>
            <a:ext cx="5181600" cy="504902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27931"/>
            <a:ext cx="5181600" cy="50490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t="50000"/>
          <a:stretch/>
        </p:blipFill>
        <p:spPr>
          <a:xfrm>
            <a:off x="225746" y="0"/>
            <a:ext cx="386708" cy="1139483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 rot="10800000">
            <a:off x="0" y="-2990"/>
            <a:ext cx="12192000" cy="998168"/>
            <a:chOff x="0" y="2416756"/>
            <a:chExt cx="12192000" cy="553776"/>
          </a:xfrm>
        </p:grpSpPr>
        <p:sp>
          <p:nvSpPr>
            <p:cNvPr id="17" name="Rectangle 16"/>
            <p:cNvSpPr/>
            <p:nvPr userDrawn="1"/>
          </p:nvSpPr>
          <p:spPr>
            <a:xfrm flipV="1">
              <a:off x="0" y="2416756"/>
              <a:ext cx="12192000" cy="5537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2423163"/>
              <a:ext cx="12192000" cy="45719"/>
            </a:xfrm>
            <a:prstGeom prst="rect">
              <a:avLst/>
            </a:prstGeom>
            <a:solidFill>
              <a:srgbClr val="E32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1056360"/>
            <a:ext cx="5157787" cy="657225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87842"/>
            <a:ext cx="5157787" cy="430182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0629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87842"/>
            <a:ext cx="5183188" cy="430182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-2991"/>
            <a:ext cx="10515600" cy="8926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t="50000"/>
          <a:stretch/>
        </p:blipFill>
        <p:spPr>
          <a:xfrm>
            <a:off x="225746" y="-20954"/>
            <a:ext cx="386708" cy="1139483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 rot="10800000">
            <a:off x="0" y="0"/>
            <a:ext cx="12192000" cy="998168"/>
            <a:chOff x="0" y="2416756"/>
            <a:chExt cx="12192000" cy="553776"/>
          </a:xfrm>
        </p:grpSpPr>
        <p:sp>
          <p:nvSpPr>
            <p:cNvPr id="13" name="Rectangle 12"/>
            <p:cNvSpPr/>
            <p:nvPr userDrawn="1"/>
          </p:nvSpPr>
          <p:spPr>
            <a:xfrm flipV="1">
              <a:off x="0" y="2416756"/>
              <a:ext cx="12192000" cy="5537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2423163"/>
              <a:ext cx="12192000" cy="45719"/>
            </a:xfrm>
            <a:prstGeom prst="rect">
              <a:avLst/>
            </a:prstGeom>
            <a:solidFill>
              <a:srgbClr val="E32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 flipV="1">
            <a:off x="0" y="6304224"/>
            <a:ext cx="12192000" cy="5537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19"/>
            <a:ext cx="10515600" cy="8787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0631"/>
            <a:ext cx="12192000" cy="45719"/>
          </a:xfrm>
          <a:prstGeom prst="rect">
            <a:avLst/>
          </a:prstGeom>
          <a:solidFill>
            <a:srgbClr val="E32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t="50000"/>
          <a:stretch/>
        </p:blipFill>
        <p:spPr>
          <a:xfrm>
            <a:off x="225746" y="-1"/>
            <a:ext cx="386708" cy="1139483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ow -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 rot="10800000">
            <a:off x="0" y="3924553"/>
            <a:ext cx="12192000" cy="998168"/>
            <a:chOff x="0" y="2416756"/>
            <a:chExt cx="12192000" cy="553776"/>
          </a:xfrm>
        </p:grpSpPr>
        <p:sp>
          <p:nvSpPr>
            <p:cNvPr id="13" name="Rectangle 12"/>
            <p:cNvSpPr/>
            <p:nvPr userDrawn="1"/>
          </p:nvSpPr>
          <p:spPr>
            <a:xfrm flipV="1">
              <a:off x="0" y="2416756"/>
              <a:ext cx="12192000" cy="55377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2423163"/>
              <a:ext cx="12192000" cy="45719"/>
            </a:xfrm>
            <a:prstGeom prst="rect">
              <a:avLst/>
            </a:prstGeom>
            <a:solidFill>
              <a:srgbClr val="E32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001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0010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831850" y="5075573"/>
            <a:ext cx="3512337" cy="45719"/>
          </a:xfrm>
          <a:solidFill>
            <a:srgbClr val="E32700"/>
          </a:solidFill>
        </p:spPr>
        <p:txBody>
          <a:bodyPr>
            <a:noAutofit/>
          </a:bodyPr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2" b="33712"/>
          <a:stretch/>
        </p:blipFill>
        <p:spPr>
          <a:xfrm>
            <a:off x="634999" y="6356351"/>
            <a:ext cx="2565401" cy="50164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43000"/>
            <a:ext cx="105156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defRPr>
            </a:lvl1pPr>
          </a:lstStyle>
          <a:p>
            <a:fld id="{C3B7D746-1B7B-384F-9898-04330C2FDA9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6304224"/>
            <a:ext cx="12192000" cy="55377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0631"/>
            <a:ext cx="12192000" cy="45719"/>
          </a:xfrm>
          <a:prstGeom prst="rect">
            <a:avLst/>
          </a:prstGeom>
          <a:solidFill>
            <a:srgbClr val="E32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40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Raleway ExtraBold" charset="0"/>
          <a:ea typeface="Raleway ExtraBold" charset="0"/>
          <a:cs typeface="Raleway Extra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1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rreyna@edstrategy.org" TargetMode="External"/><Relationship Id="rId4" Type="http://schemas.openxmlformats.org/officeDocument/2006/relationships/hyperlink" Target="http://www.edstrategy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trategy.org/destinationknown" TargetMode="External"/><Relationship Id="rId4" Type="http://schemas.openxmlformats.org/officeDocument/2006/relationships/hyperlink" Target="http://edstrategy.org/resources/" TargetMode="External"/><Relationship Id="rId5" Type="http://schemas.openxmlformats.org/officeDocument/2006/relationships/hyperlink" Target="http://edstrategy.org/wp-content/uploads/2017/10/HEHS-ESSA-Round-2-Plans-10232017.pdf" TargetMode="External"/><Relationship Id="rId6" Type="http://schemas.openxmlformats.org/officeDocument/2006/relationships/hyperlink" Target="http://higheredforhigherstandards.org/wp-content/uploads/2017/04/HEHS-ESSA-Goal-Alignment-4092017.pdf" TargetMode="External"/><Relationship Id="rId7" Type="http://schemas.openxmlformats.org/officeDocument/2006/relationships/hyperlink" Target="http://higheredforhigherstandards.org/wp-content/uploads/2016/11/HEHS-ESSA-postsecondary-transitions-11182016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Positive Postsecondary Transitions through Accountability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33378" y="2716841"/>
            <a:ext cx="9087729" cy="19265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Indiana State Board of Education Work Session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dirty="0" smtClean="0"/>
              <a:t>Ryan Reyna</a:t>
            </a:r>
            <a:endParaRPr lang="en-US" dirty="0"/>
          </a:p>
          <a:p>
            <a:r>
              <a:rPr lang="en-US" b="0" dirty="0" smtClean="0"/>
              <a:t>August 23, 2018</a:t>
            </a:r>
            <a:endParaRPr lang="en-US" b="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7" y="1155867"/>
            <a:ext cx="3905098" cy="50371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Destination Known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390147" y="1293186"/>
            <a:ext cx="6400800" cy="4762500"/>
          </a:xfrm>
        </p:spPr>
        <p:txBody>
          <a:bodyPr>
            <a:normAutofit/>
          </a:bodyPr>
          <a:lstStyle/>
          <a:p>
            <a:r>
              <a:rPr lang="en-US" b="1" dirty="0"/>
              <a:t>Provides a roadmap </a:t>
            </a:r>
            <a:r>
              <a:rPr lang="en-US" dirty="0"/>
              <a:t>for the measures and strategies states can use in an accountability system to support </a:t>
            </a:r>
            <a:r>
              <a:rPr lang="en-US" b="1" u="sng" dirty="0"/>
              <a:t>all</a:t>
            </a:r>
            <a:r>
              <a:rPr lang="en-US" dirty="0"/>
              <a:t> students in reaching their destination: success after high school.</a:t>
            </a:r>
          </a:p>
          <a:p>
            <a:endParaRPr lang="en-US" sz="1200" dirty="0"/>
          </a:p>
          <a:p>
            <a:r>
              <a:rPr lang="en-US" b="1" dirty="0"/>
              <a:t>It’s a matter of equity</a:t>
            </a:r>
            <a:r>
              <a:rPr lang="en-US" dirty="0"/>
              <a:t>, as fewer youth from traditionally underserved subgroups transition to and successfully complete postsecondary education and training.</a:t>
            </a:r>
          </a:p>
        </p:txBody>
      </p:sp>
    </p:spTree>
    <p:extLst>
      <p:ext uri="{BB962C8B-B14F-4D97-AF65-F5344CB8AC3E}">
        <p14:creationId xmlns:p14="http://schemas.microsoft.com/office/powerpoint/2010/main" val="181514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39806"/>
            <a:ext cx="10661565" cy="490432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7EB1D5-A244-4AEA-886D-6BE1EDE385C0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11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Four Categories for States to Measure College and Career Readiness</a:t>
            </a:r>
          </a:p>
        </p:txBody>
      </p:sp>
    </p:spTree>
    <p:extLst>
      <p:ext uri="{BB962C8B-B14F-4D97-AF65-F5344CB8AC3E}">
        <p14:creationId xmlns:p14="http://schemas.microsoft.com/office/powerpoint/2010/main" val="1727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2" y="1166567"/>
            <a:ext cx="3790306" cy="30322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7EB1D5-A244-4AEA-886D-6BE1EDE385C0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12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MEASUREMENT CATEGORY 1:</a:t>
            </a:r>
            <a:br>
              <a:rPr lang="en-US" sz="2800" dirty="0"/>
            </a:br>
            <a:r>
              <a:rPr lang="en-US" sz="2800" dirty="0"/>
              <a:t>Progress Toward Post-High School Credential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527772" y="1299818"/>
            <a:ext cx="58260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MEASURE</a:t>
            </a:r>
            <a:r>
              <a:rPr lang="en-US" sz="2800" dirty="0"/>
              <a:t>: </a:t>
            </a:r>
            <a:r>
              <a:rPr lang="en-US" sz="2800" dirty="0" smtClean="0"/>
              <a:t>Successful </a:t>
            </a:r>
            <a:r>
              <a:rPr lang="en-US" sz="2800" b="1" i="1" dirty="0"/>
              <a:t>progress</a:t>
            </a:r>
            <a:r>
              <a:rPr lang="en-US" sz="2800" dirty="0"/>
              <a:t> toward credential of value beyond high school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77366" y="3369096"/>
            <a:ext cx="8555240" cy="2882900"/>
            <a:chOff x="622300" y="2654300"/>
            <a:chExt cx="7886700" cy="2882900"/>
          </a:xfrm>
        </p:grpSpPr>
        <p:grpSp>
          <p:nvGrpSpPr>
            <p:cNvPr id="11" name="Group 10"/>
            <p:cNvGrpSpPr/>
            <p:nvPr/>
          </p:nvGrpSpPr>
          <p:grpSpPr>
            <a:xfrm>
              <a:off x="622300" y="4572000"/>
              <a:ext cx="7886700" cy="965200"/>
              <a:chOff x="622300" y="4572000"/>
              <a:chExt cx="7886700" cy="9652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Completion of state defined college- and career-ready course of study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E89CA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Fundamental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68400" y="3606800"/>
              <a:ext cx="7340600" cy="965200"/>
              <a:chOff x="622300" y="4572000"/>
              <a:chExt cx="7886700" cy="965200"/>
            </a:xfrm>
            <a:solidFill>
              <a:srgbClr val="9F5FCF"/>
            </a:solidFill>
          </p:grpSpPr>
          <p:sp>
            <p:nvSpPr>
              <p:cNvPr id="16" name="Rectangle 15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ysClr val="windowText" lastClr="000000"/>
                    </a:solidFill>
                  </a:rPr>
                  <a:t>PLUS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: Completion of a </a:t>
                </a:r>
                <a:r>
                  <a:rPr lang="en-US" dirty="0" smtClean="0">
                    <a:solidFill>
                      <a:sysClr val="windowText" lastClr="000000"/>
                    </a:solidFill>
                  </a:rPr>
                  <a:t>state-defined pathway 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of 3 or more credits that is aligned to the student’s academic and career plans 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E05A5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Advanced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739900" y="2654300"/>
              <a:ext cx="6769100" cy="956970"/>
              <a:chOff x="622300" y="4720296"/>
              <a:chExt cx="7886700" cy="74594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22300" y="4720296"/>
                <a:ext cx="7886700" cy="5133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ysClr val="windowText" lastClr="000000"/>
                    </a:solidFill>
                  </a:rPr>
                  <a:t>PLUS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: Attainment of 1+ postsecondary credits while in high school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2300" y="5233603"/>
                <a:ext cx="7886700" cy="23263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Exceptional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810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51" y="1229955"/>
            <a:ext cx="3746500" cy="2832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7EB1D5-A244-4AEA-886D-6BE1EDE385C0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13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MEASUREMENT CATEGORY 2:</a:t>
            </a:r>
            <a:br>
              <a:rPr lang="en-US" sz="3200" dirty="0"/>
            </a:br>
            <a:r>
              <a:rPr lang="en-US" sz="3200" dirty="0"/>
              <a:t>Co-Curricular Learning and Leadership Experiences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429872" y="1253090"/>
            <a:ext cx="6104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MEASURE</a:t>
            </a:r>
            <a:r>
              <a:rPr lang="en-US" sz="2800" dirty="0"/>
              <a:t>: </a:t>
            </a:r>
            <a:r>
              <a:rPr lang="en-US" sz="2800" dirty="0" smtClean="0"/>
              <a:t>Successfully</a:t>
            </a:r>
            <a:r>
              <a:rPr lang="en-US" sz="2800" b="1" i="1" dirty="0" smtClean="0"/>
              <a:t> </a:t>
            </a:r>
            <a:r>
              <a:rPr lang="en-US" sz="2800" b="1" i="1" dirty="0"/>
              <a:t>completed </a:t>
            </a:r>
            <a:r>
              <a:rPr lang="en-US" sz="2800" dirty="0"/>
              <a:t>a co-curricular experience aligned to their identified interests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991" y="6387651"/>
            <a:ext cx="739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* Learning and leadership experiences include </a:t>
            </a:r>
            <a:r>
              <a:rPr lang="en-US" sz="1200" b="1" dirty="0">
                <a:solidFill>
                  <a:schemeClr val="bg1"/>
                </a:solidFill>
                <a:ea typeface="ＭＳ 明朝"/>
                <a:cs typeface="Times New Roman"/>
              </a:rPr>
              <a:t>extended work-based learning (such as pre-apprenticeship program or internship), service learning or co-curricular activity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370963" y="3239523"/>
            <a:ext cx="8686800" cy="2950530"/>
            <a:chOff x="622300" y="2586670"/>
            <a:chExt cx="7886700" cy="2950530"/>
          </a:xfrm>
        </p:grpSpPr>
        <p:grpSp>
          <p:nvGrpSpPr>
            <p:cNvPr id="11" name="Group 10"/>
            <p:cNvGrpSpPr/>
            <p:nvPr/>
          </p:nvGrpSpPr>
          <p:grpSpPr>
            <a:xfrm>
              <a:off x="622300" y="4572000"/>
              <a:ext cx="7886700" cy="965200"/>
              <a:chOff x="622300" y="4572000"/>
              <a:chExt cx="7886700" cy="9652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Completion of a state-defined co-curricular Learning and Leadership experience*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9ED3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Fundamental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68400" y="3606800"/>
              <a:ext cx="7340600" cy="965200"/>
              <a:chOff x="622300" y="4572000"/>
              <a:chExt cx="7886700" cy="965200"/>
            </a:xfrm>
            <a:solidFill>
              <a:srgbClr val="9F5FCF"/>
            </a:solidFill>
          </p:grpSpPr>
          <p:sp>
            <p:nvSpPr>
              <p:cNvPr id="16" name="Rectangle 15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PLUS: Alignment between student’s academic and career plans and Learning and Leadership experience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72BFC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Advanced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739900" y="2586670"/>
              <a:ext cx="6769100" cy="1024602"/>
              <a:chOff x="622300" y="4667578"/>
              <a:chExt cx="7886700" cy="798663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22300" y="4667578"/>
                <a:ext cx="7886700" cy="5660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PLUS: Third-party evaluation that student met expectations and demonstrated gain of academic, technical and/or professional skills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2300" y="5233603"/>
                <a:ext cx="7886700" cy="232638"/>
              </a:xfrm>
              <a:prstGeom prst="rect">
                <a:avLst/>
              </a:prstGeom>
              <a:solidFill>
                <a:srgbClr val="008BB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Exceptional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64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25" y="1154892"/>
            <a:ext cx="4074701" cy="3061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7EB1D5-A244-4AEA-886D-6BE1EDE385C0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14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MEASUREMENT CATEGORY 3:</a:t>
            </a:r>
            <a:br>
              <a:rPr lang="en-US" sz="3200" dirty="0"/>
            </a:br>
            <a:r>
              <a:rPr lang="en-US" sz="3200" dirty="0"/>
              <a:t>Assessment of Readiness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522979" y="1314686"/>
            <a:ext cx="55941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MEASURE</a:t>
            </a:r>
            <a:r>
              <a:rPr lang="en-US" sz="2800" dirty="0"/>
              <a:t>: </a:t>
            </a:r>
            <a:r>
              <a:rPr lang="en-US" sz="2800" b="1" i="1" dirty="0" smtClean="0"/>
              <a:t>Scored </a:t>
            </a:r>
            <a:r>
              <a:rPr lang="en-US" sz="2800" b="1" i="1" dirty="0"/>
              <a:t>at the college- and career-ready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669" y="3277549"/>
            <a:ext cx="8610600" cy="2931820"/>
            <a:chOff x="622300" y="2605380"/>
            <a:chExt cx="7886700" cy="2931820"/>
          </a:xfrm>
        </p:grpSpPr>
        <p:grpSp>
          <p:nvGrpSpPr>
            <p:cNvPr id="8" name="Group 7"/>
            <p:cNvGrpSpPr/>
            <p:nvPr/>
          </p:nvGrpSpPr>
          <p:grpSpPr>
            <a:xfrm>
              <a:off x="622300" y="4572000"/>
              <a:ext cx="7886700" cy="965200"/>
              <a:chOff x="622300" y="4572000"/>
              <a:chExt cx="7886700" cy="9652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Attainment of state-defined college- and career-ready level on high school summative assessment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87CEC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Fundamental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168400" y="3606800"/>
              <a:ext cx="7340600" cy="965200"/>
              <a:chOff x="622300" y="4572000"/>
              <a:chExt cx="7886700" cy="965200"/>
            </a:xfrm>
            <a:solidFill>
              <a:srgbClr val="9F5FCF"/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PLUS: Completion of a pathway-aligned assessment or demonstration of technical skills (e.g., AP, IB, IRC)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45969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Advanced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39900" y="2605380"/>
              <a:ext cx="6769100" cy="995069"/>
              <a:chOff x="622300" y="4682166"/>
              <a:chExt cx="7886700" cy="775643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22300" y="4682166"/>
                <a:ext cx="7886700" cy="54300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>
                    <a:solidFill>
                      <a:sysClr val="windowText" lastClr="000000"/>
                    </a:solidFill>
                  </a:rPr>
                  <a:t>PLUS: Performance-based demonstration of professional skills within an academic or technical context (e.g., capstone)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2300" y="5225171"/>
                <a:ext cx="7886700" cy="232638"/>
              </a:xfrm>
              <a:prstGeom prst="rect">
                <a:avLst/>
              </a:prstGeom>
              <a:solidFill>
                <a:srgbClr val="2455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Exceptional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989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5" y="1171446"/>
            <a:ext cx="3561060" cy="32561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7EB1D5-A244-4AEA-886D-6BE1EDE385C0}" type="slidenum">
              <a:rPr lang="en-US" altLang="en-US" smtClean="0">
                <a:solidFill>
                  <a:srgbClr val="000000"/>
                </a:solidFill>
                <a:cs typeface="Arial"/>
              </a:rPr>
              <a:pPr/>
              <a:t>15</a:t>
            </a:fld>
            <a:endParaRPr lang="en-US" alt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MEASUREMENT CATEGORY 4:</a:t>
            </a:r>
            <a:br>
              <a:rPr lang="en-US" sz="3200" dirty="0"/>
            </a:br>
            <a:r>
              <a:rPr lang="en-US" sz="3200" dirty="0"/>
              <a:t>Transitions beyond High School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9517" y="1404852"/>
            <a:ext cx="63366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MEASURE</a:t>
            </a:r>
            <a:r>
              <a:rPr lang="en-US" sz="2800"/>
              <a:t>: </a:t>
            </a:r>
            <a:r>
              <a:rPr lang="en-US" sz="2800" smtClean="0"/>
              <a:t>Successfully</a:t>
            </a:r>
            <a:r>
              <a:rPr lang="en-US" sz="2800" b="1" i="1" smtClean="0"/>
              <a:t> </a:t>
            </a:r>
            <a:r>
              <a:rPr lang="en-US" sz="2800" b="1" i="1" dirty="0"/>
              <a:t>transitioned </a:t>
            </a:r>
            <a:r>
              <a:rPr lang="en-US" sz="2800" dirty="0"/>
              <a:t>to postsecondary or the workforce within 12 months of graduation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3768" y="3491197"/>
            <a:ext cx="8838000" cy="2752098"/>
            <a:chOff x="622300" y="2785102"/>
            <a:chExt cx="7886700" cy="2752098"/>
          </a:xfrm>
        </p:grpSpPr>
        <p:grpSp>
          <p:nvGrpSpPr>
            <p:cNvPr id="9" name="Group 8"/>
            <p:cNvGrpSpPr/>
            <p:nvPr/>
          </p:nvGrpSpPr>
          <p:grpSpPr>
            <a:xfrm>
              <a:off x="622300" y="4572000"/>
              <a:ext cx="7886700" cy="965200"/>
              <a:chOff x="622300" y="4572000"/>
              <a:chExt cx="7886700" cy="9652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Enrollment in 2- or 4-year institute of higher education (IHE) or postsecondary training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C39BE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Fundamental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168400" y="3606800"/>
              <a:ext cx="7340600" cy="965200"/>
              <a:chOff x="622300" y="4572000"/>
              <a:chExt cx="7886700" cy="965200"/>
            </a:xfrm>
            <a:solidFill>
              <a:srgbClr val="9F5FCF"/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622300" y="4572000"/>
                <a:ext cx="7886700" cy="66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Enrollment in IHE without remediation or employment at a state-defined wage threshold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2300" y="5232400"/>
                <a:ext cx="7886700" cy="304800"/>
              </a:xfrm>
              <a:prstGeom prst="rect">
                <a:avLst/>
              </a:prstGeom>
              <a:solidFill>
                <a:srgbClr val="9F5FC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Advanced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664936" y="2785102"/>
              <a:ext cx="6844064" cy="826164"/>
              <a:chOff x="534959" y="4822257"/>
              <a:chExt cx="7974041" cy="64398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34959" y="4822257"/>
                <a:ext cx="7974041" cy="47410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ysClr val="windowText" lastClr="000000"/>
                    </a:solidFill>
                  </a:rPr>
                  <a:t>Enlistment in military, enrollment in certificate or registered apprenticeship program, or employment in a field identified in the state’s WIOA plan 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4959" y="5299230"/>
                <a:ext cx="7974041" cy="167011"/>
              </a:xfrm>
              <a:prstGeom prst="rect">
                <a:avLst/>
              </a:prstGeom>
              <a:solidFill>
                <a:srgbClr val="61209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Exceptional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745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for prioritizing key measures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Approaches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Measures</a:t>
            </a:r>
          </a:p>
          <a:p>
            <a:pPr lvl="1"/>
            <a:r>
              <a:rPr lang="en-US" dirty="0" smtClean="0"/>
              <a:t>Separate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Metaindicator</a:t>
            </a:r>
            <a:r>
              <a:rPr lang="en-US" dirty="0" smtClean="0"/>
              <a:t>”</a:t>
            </a:r>
          </a:p>
          <a:p>
            <a:r>
              <a:rPr lang="en-US" sz="2400" dirty="0" smtClean="0"/>
              <a:t>Weight</a:t>
            </a:r>
          </a:p>
          <a:p>
            <a:r>
              <a:rPr lang="en-US" sz="2400" dirty="0" smtClean="0"/>
              <a:t>Calculation</a:t>
            </a:r>
          </a:p>
          <a:p>
            <a:pPr lvl="1"/>
            <a:r>
              <a:rPr lang="en-US" dirty="0" smtClean="0"/>
              <a:t>Distance to goal</a:t>
            </a:r>
          </a:p>
          <a:p>
            <a:pPr lvl="1"/>
            <a:r>
              <a:rPr lang="en-US" dirty="0" smtClean="0"/>
              <a:t>Adjusted performance</a:t>
            </a:r>
          </a:p>
          <a:p>
            <a:pPr lvl="1"/>
            <a:r>
              <a:rPr lang="en-US" dirty="0" smtClean="0"/>
              <a:t>Status or improvement</a:t>
            </a:r>
          </a:p>
          <a:p>
            <a:r>
              <a:rPr lang="en-US" sz="2400" dirty="0" smtClean="0"/>
              <a:t>Bonus points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Discussion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/>
              <a:t>What is the appropriate balance between simplicity and accuracy?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Will the measure(s) actually matter given the weights? 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Are </a:t>
            </a:r>
            <a:r>
              <a:rPr lang="en-US" sz="2400" dirty="0"/>
              <a:t>there measures that should come off the table?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What </a:t>
            </a:r>
            <a:r>
              <a:rPr lang="en-US" sz="2400" dirty="0"/>
              <a:t>is the process/timeline for transition to new indicators?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formal accountability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4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Approaches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Report</a:t>
            </a:r>
          </a:p>
          <a:p>
            <a:pPr lvl="1"/>
            <a:r>
              <a:rPr lang="en-US" dirty="0" smtClean="0"/>
              <a:t>School report card</a:t>
            </a:r>
          </a:p>
          <a:p>
            <a:pPr lvl="1"/>
            <a:r>
              <a:rPr lang="en-US" dirty="0" smtClean="0"/>
              <a:t>College Readiness report</a:t>
            </a:r>
          </a:p>
          <a:p>
            <a:r>
              <a:rPr lang="en-US" sz="2400" dirty="0" smtClean="0"/>
              <a:t>Challenge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</a:p>
          <a:p>
            <a:r>
              <a:rPr lang="en-US" sz="2400" dirty="0" smtClean="0"/>
              <a:t>Reward</a:t>
            </a:r>
          </a:p>
          <a:p>
            <a:pPr lvl="1"/>
            <a:r>
              <a:rPr lang="en-US" dirty="0" smtClean="0"/>
              <a:t>Create award</a:t>
            </a:r>
          </a:p>
          <a:p>
            <a:pPr lvl="1"/>
            <a:r>
              <a:rPr lang="en-US" dirty="0" smtClean="0"/>
              <a:t>Highlight in communications</a:t>
            </a:r>
          </a:p>
          <a:p>
            <a:pPr lvl="1"/>
            <a:r>
              <a:rPr lang="en-US" dirty="0" smtClean="0"/>
              <a:t>Facilitate sharing best practices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Discussion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How can the state leverage its school report card redesign to prioritize specific measures?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How can the state further promote CHE’s College Readiness report?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What opportunities exist to engage school and district administrators in conversations about the data?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How can the state </a:t>
            </a:r>
            <a:r>
              <a:rPr lang="en-US" sz="2400" smtClean="0"/>
              <a:t>promote success and improvement?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formal accountability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key measures beyond the current accountability system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3200" b="0" dirty="0" smtClean="0"/>
              <a:t>Reflections from research and experience</a:t>
            </a:r>
          </a:p>
          <a:p>
            <a:pPr>
              <a:lnSpc>
                <a:spcPct val="160000"/>
              </a:lnSpc>
            </a:pPr>
            <a:r>
              <a:rPr lang="en-US" sz="3200" b="0" dirty="0" smtClean="0"/>
              <a:t>Components of a strong CCR measurement</a:t>
            </a:r>
          </a:p>
          <a:p>
            <a:pPr>
              <a:lnSpc>
                <a:spcPct val="160000"/>
              </a:lnSpc>
            </a:pPr>
            <a:r>
              <a:rPr lang="en-US" sz="3200" b="0" dirty="0" smtClean="0"/>
              <a:t>Approaches to prioritization</a:t>
            </a:r>
          </a:p>
          <a:p>
            <a:pPr>
              <a:lnSpc>
                <a:spcPct val="160000"/>
              </a:lnSpc>
            </a:pPr>
            <a:r>
              <a:rPr lang="en-US" sz="3200" b="0" dirty="0" smtClean="0"/>
              <a:t>Review of measures</a:t>
            </a:r>
          </a:p>
          <a:p>
            <a:pPr>
              <a:lnSpc>
                <a:spcPct val="160000"/>
              </a:lnSpc>
            </a:pPr>
            <a:r>
              <a:rPr lang="en-US" sz="3200" b="0" dirty="0" smtClean="0"/>
              <a:t>Other issues to consider</a:t>
            </a:r>
            <a:endParaRPr lang="en-US" sz="32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What happens to students after they leave high school?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What steps are students taking to prepare for college and career throughout K-12?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What climate exists to support students on their path to college and career readiness?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can be measured?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2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Postsecondary transitions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991626"/>
              </p:ext>
            </p:extLst>
          </p:nvPr>
        </p:nvGraphicFramePr>
        <p:xfrm>
          <a:off x="481262" y="1155031"/>
          <a:ext cx="1147010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252"/>
                <a:gridCol w="3762903"/>
                <a:gridCol w="3735923"/>
                <a:gridCol w="1360028"/>
              </a:tblGrid>
              <a:tr h="32189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Benefit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Challenge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Postsec</a:t>
                      </a:r>
                      <a:r>
                        <a:rPr lang="en-US" sz="2200" dirty="0" smtClean="0"/>
                        <a:t> enrollment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Connected</a:t>
                      </a:r>
                      <a:r>
                        <a:rPr lang="en-US" sz="2200" baseline="0" dirty="0" smtClean="0"/>
                        <a:t> to attainment goal &amp; data are available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May not signify readiness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CT</a:t>
                      </a:r>
                      <a:r>
                        <a:rPr lang="en-US" sz="2200" baseline="0" dirty="0" smtClean="0"/>
                        <a:t>, CO &amp; MO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Postsec</a:t>
                      </a:r>
                      <a:r>
                        <a:rPr lang="en-US" sz="2200" dirty="0" smtClean="0"/>
                        <a:t> enrollment without remediation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Powerful indicator of student preparation for success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Definitions of remediation change &amp; out-of-state data not generally available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Registered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Apprenticeship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Combination of education and training leading to employment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access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Employment (at $X wage level)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Engagement in labor market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access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Military enlistment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Service</a:t>
                      </a:r>
                      <a:r>
                        <a:rPr lang="en-US" sz="2200" baseline="0" dirty="0" smtClean="0"/>
                        <a:t> and employment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Data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Summer melt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Large transition hurdle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Data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7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what extent are all postsecondary transitions “equal”?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What data are available and can the state make cross-sector matches?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Given that these measures are lagged, what is the “appropriate” response for high schools?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To what extent would the state want/need to measure performance based on starting point for these metrics?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appropriate wage level(s)? And after what amount of time </a:t>
            </a:r>
            <a:r>
              <a:rPr lang="mr-IN" dirty="0"/>
              <a:t>–</a:t>
            </a:r>
            <a:r>
              <a:rPr lang="en-US" dirty="0"/>
              <a:t> 6 months, 1 year, etc</a:t>
            </a:r>
            <a:r>
              <a:rPr lang="en-US" dirty="0" smtClean="0"/>
              <a:t>.?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 preparation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528425"/>
              </p:ext>
            </p:extLst>
          </p:nvPr>
        </p:nvGraphicFramePr>
        <p:xfrm>
          <a:off x="352925" y="1220282"/>
          <a:ext cx="1148614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05"/>
                <a:gridCol w="3768166"/>
                <a:gridCol w="3741148"/>
                <a:gridCol w="13619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Benefit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Challenge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College and career plans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Connects learning and activities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Measurement of use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 &amp; AZ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</a:t>
                      </a:r>
                      <a:r>
                        <a:rPr lang="en-US" sz="2200" baseline="30000" dirty="0" smtClean="0"/>
                        <a:t>th</a:t>
                      </a:r>
                      <a:r>
                        <a:rPr lang="en-US" sz="2200" dirty="0" smtClean="0"/>
                        <a:t> grade credit accumulation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Prepared for promotion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May not offer new insight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9</a:t>
                      </a:r>
                      <a:r>
                        <a:rPr lang="en-US" sz="2200" baseline="30000" dirty="0" smtClean="0"/>
                        <a:t>th</a:t>
                      </a:r>
                      <a:r>
                        <a:rPr lang="en-US" sz="2200" dirty="0" smtClean="0"/>
                        <a:t> grade on-track to graduation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Research-backed</a:t>
                      </a:r>
                      <a:r>
                        <a:rPr lang="en-US" sz="2200" baseline="0" dirty="0" smtClean="0"/>
                        <a:t> predictor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Measurement definition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IL &amp; DE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FAFSA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Predictor of </a:t>
                      </a:r>
                      <a:r>
                        <a:rPr lang="en-US" sz="2200" dirty="0" err="1" smtClean="0"/>
                        <a:t>postsec</a:t>
                      </a:r>
                      <a:r>
                        <a:rPr lang="en-US" sz="2200" dirty="0" smtClean="0"/>
                        <a:t> enrollment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Complexity of completing form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 - reporting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College scholar</a:t>
                      </a:r>
                      <a:r>
                        <a:rPr lang="en-US" sz="2200" baseline="0" dirty="0" smtClean="0"/>
                        <a:t> activities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Clear set of </a:t>
                      </a:r>
                      <a:r>
                        <a:rPr lang="en-US" sz="2200" dirty="0" err="1" smtClean="0"/>
                        <a:t>postsec</a:t>
                      </a:r>
                      <a:r>
                        <a:rPr lang="en-US" sz="2200" dirty="0" smtClean="0"/>
                        <a:t> preparation activities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Communication that not just for program applicants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8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the state encourage preparation prior to senior year of high school</a:t>
            </a:r>
            <a:r>
              <a:rPr lang="en-US" dirty="0" smtClean="0"/>
              <a:t>? To what extent should measurement begin prior to high school?</a:t>
            </a:r>
            <a:endParaRPr lang="en-US" dirty="0"/>
          </a:p>
          <a:p>
            <a:r>
              <a:rPr lang="en-US" dirty="0" smtClean="0"/>
              <a:t>To what extent / how would these measures interact with Graduation Pathways requirements?</a:t>
            </a:r>
          </a:p>
          <a:p>
            <a:r>
              <a:rPr lang="en-US" dirty="0" smtClean="0"/>
              <a:t>How can the state leverage high-impact strategies to prepare students for life beyond high school? To what extent should that be through the formal or informal accountability system?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9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525578"/>
              </p:ext>
            </p:extLst>
          </p:nvPr>
        </p:nvGraphicFramePr>
        <p:xfrm>
          <a:off x="352923" y="1335792"/>
          <a:ext cx="1148614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05"/>
                <a:gridCol w="3768166"/>
                <a:gridCol w="3741148"/>
                <a:gridCol w="13619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Benefit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Challenge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Example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Climate survey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Conditions of learning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access and “gaming”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NM &amp; NV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Student SEL survey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Complement</a:t>
                      </a:r>
                      <a:r>
                        <a:rPr lang="en-US" sz="2200" baseline="0" dirty="0" smtClean="0"/>
                        <a:t> to academic preparation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Data access and “gaming”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CA CORE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Science / Social Studies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Prioritizing</a:t>
                      </a:r>
                      <a:r>
                        <a:rPr lang="en-US" sz="2200" baseline="0" dirty="0" smtClean="0"/>
                        <a:t> courses beyond ELA/math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Limited grades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Many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Access</a:t>
                      </a:r>
                      <a:r>
                        <a:rPr lang="en-US" sz="2200" baseline="0" dirty="0" smtClean="0"/>
                        <a:t> to well-rounded education*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Prioritize activities/courses beyond</a:t>
                      </a:r>
                      <a:r>
                        <a:rPr lang="en-US" sz="2200" baseline="0" dirty="0" smtClean="0"/>
                        <a:t> core coursework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Measurement</a:t>
                      </a:r>
                      <a:r>
                        <a:rPr lang="en-US" sz="2200" baseline="0" dirty="0" smtClean="0"/>
                        <a:t> and data access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 &amp; KY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3" y="4824404"/>
            <a:ext cx="11486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Interests &amp; Opportunities (LA): schools select from a menu of state-defined options in the following areas: visual and performing arts; world languages; health and fitness; technology and engineering; and, life skills and career preparation. Specific measures are still in development</a:t>
            </a:r>
          </a:p>
        </p:txBody>
      </p:sp>
    </p:spTree>
    <p:extLst>
      <p:ext uri="{BB962C8B-B14F-4D97-AF65-F5344CB8AC3E}">
        <p14:creationId xmlns:p14="http://schemas.microsoft.com/office/powerpoint/2010/main" val="20050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level of reliability/validity is necessary to include a measure?</a:t>
            </a:r>
          </a:p>
          <a:p>
            <a:r>
              <a:rPr lang="en-US" dirty="0" smtClean="0"/>
              <a:t>To </a:t>
            </a:r>
            <a:r>
              <a:rPr lang="en-US" dirty="0"/>
              <a:t>what extent </a:t>
            </a:r>
            <a:r>
              <a:rPr lang="en-US" dirty="0" smtClean="0"/>
              <a:t>should a </a:t>
            </a:r>
            <a:r>
              <a:rPr lang="en-US" dirty="0"/>
              <a:t>student’s experience in school </a:t>
            </a:r>
            <a:r>
              <a:rPr lang="mr-IN" dirty="0"/>
              <a:t>–</a:t>
            </a:r>
            <a:r>
              <a:rPr lang="en-US" dirty="0"/>
              <a:t> in terms of both climate and access </a:t>
            </a:r>
            <a:r>
              <a:rPr lang="mr-IN" dirty="0"/>
              <a:t>–</a:t>
            </a:r>
            <a:r>
              <a:rPr lang="en-US" dirty="0"/>
              <a:t> be considered in an accountability system?</a:t>
            </a:r>
          </a:p>
          <a:p>
            <a:r>
              <a:rPr lang="en-US" dirty="0"/>
              <a:t>What other areas beyond core content (ELA and math) are priorities for the state?</a:t>
            </a:r>
          </a:p>
          <a:p>
            <a:r>
              <a:rPr lang="en-US" dirty="0" smtClean="0"/>
              <a:t>To what extent do these measures need to be “paired” with other measures to provide a complete picture of “school quality”?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1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to consider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state chooses to add additional measures in the future, what is an appropriate timeline and how best to signal that? </a:t>
            </a:r>
          </a:p>
          <a:p>
            <a:endParaRPr lang="en-US" dirty="0" smtClean="0"/>
          </a:p>
          <a:p>
            <a:r>
              <a:rPr lang="en-US" dirty="0" smtClean="0"/>
              <a:t>To what extent should any new measures be included in the formal accountability calculations versus public reporting or reward?</a:t>
            </a:r>
          </a:p>
          <a:p>
            <a:pPr lvl="1"/>
            <a:r>
              <a:rPr lang="en-US" dirty="0" smtClean="0"/>
              <a:t>How will data access and quality affect or be affected by the answer?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what extent should any new measures be based on improvement over time (or take into account starting point)?</a:t>
            </a:r>
          </a:p>
          <a:p>
            <a:pPr lvl="1"/>
            <a:r>
              <a:rPr lang="en-US" dirty="0" smtClean="0"/>
              <a:t>What is an appropriate way to measure “success”?</a:t>
            </a:r>
          </a:p>
          <a:p>
            <a:endParaRPr lang="en-US" dirty="0"/>
          </a:p>
          <a:p>
            <a:pPr lvl="1"/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28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Ryan Reyna</a:t>
            </a:r>
          </a:p>
          <a:p>
            <a:r>
              <a:rPr lang="en-US" dirty="0" smtClean="0">
                <a:hlinkClick r:id="rId3"/>
              </a:rPr>
              <a:t>rreyna@edstrategy.org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RyanEReyna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0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about multiple measure accountability systems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3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"/>
              </a:rPr>
              <a:t>Destination </a:t>
            </a:r>
            <a:r>
              <a:rPr lang="en-US" dirty="0">
                <a:hlinkClick r:id="rId3"/>
              </a:rPr>
              <a:t>Known: Valuing College and Career Readiness in State Accountability Systems</a:t>
            </a:r>
            <a:endParaRPr lang="en-US" dirty="0"/>
          </a:p>
          <a:p>
            <a:r>
              <a:rPr lang="en-US" dirty="0">
                <a:hlinkClick r:id="rId4"/>
              </a:rPr>
              <a:t>Mapping Career Readiness in ESSA</a:t>
            </a:r>
            <a:endParaRPr lang="en-US" dirty="0"/>
          </a:p>
          <a:p>
            <a:r>
              <a:rPr lang="en-US" dirty="0" smtClean="0">
                <a:hlinkClick r:id="rId5"/>
              </a:rPr>
              <a:t>Shining a Spotlight on K-12 and Higher Education Alignment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Aligning K-12 and Postsecondary Credential Attainment Goals to Support Success for All Students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Strategies to Support Students’ K-12 to Postsecondary Transitions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Link measures to goals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How does each measure help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IN meet its postsecondary attainment goal?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Measures should be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Meaningful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Objective and research-based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Actionable </a:t>
            </a:r>
          </a:p>
          <a:p>
            <a:pPr lvl="1"/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Limited</a:t>
            </a:r>
          </a:p>
          <a:p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There are multiple components of an accountability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system</a:t>
            </a:r>
          </a:p>
          <a:p>
            <a:pPr lvl="1"/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Big “A” accountability</a:t>
            </a:r>
          </a:p>
          <a:p>
            <a:pPr lvl="1"/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Little “a” accountability and reward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This is a process </a:t>
            </a:r>
            <a:r>
              <a:rPr lang="mr-IN" altLang="en-US" dirty="0" smtClean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 and can/should evolve over time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Reflections from research and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is increasingly prioritizing college and career readiness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9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reeform 188"/>
          <p:cNvSpPr>
            <a:spLocks noEditPoints="1"/>
          </p:cNvSpPr>
          <p:nvPr/>
        </p:nvSpPr>
        <p:spPr bwMode="auto">
          <a:xfrm>
            <a:off x="1311725" y="4520476"/>
            <a:ext cx="3079647" cy="1652521"/>
          </a:xfrm>
          <a:custGeom>
            <a:avLst/>
            <a:gdLst>
              <a:gd name="T0" fmla="*/ 1201 w 1788"/>
              <a:gd name="T1" fmla="*/ 578 h 1013"/>
              <a:gd name="T2" fmla="*/ 618 w 1788"/>
              <a:gd name="T3" fmla="*/ 414 h 1013"/>
              <a:gd name="T4" fmla="*/ 1094 w 1788"/>
              <a:gd name="T5" fmla="*/ 714 h 1013"/>
              <a:gd name="T6" fmla="*/ 1710 w 1788"/>
              <a:gd name="T7" fmla="*/ 630 h 1013"/>
              <a:gd name="T8" fmla="*/ 1525 w 1788"/>
              <a:gd name="T9" fmla="*/ 524 h 1013"/>
              <a:gd name="T10" fmla="*/ 1206 w 1788"/>
              <a:gd name="T11" fmla="*/ 34 h 1013"/>
              <a:gd name="T12" fmla="*/ 1052 w 1788"/>
              <a:gd name="T13" fmla="*/ 40 h 1013"/>
              <a:gd name="T14" fmla="*/ 956 w 1788"/>
              <a:gd name="T15" fmla="*/ 9 h 1013"/>
              <a:gd name="T16" fmla="*/ 848 w 1788"/>
              <a:gd name="T17" fmla="*/ 65 h 1013"/>
              <a:gd name="T18" fmla="*/ 804 w 1788"/>
              <a:gd name="T19" fmla="*/ 232 h 1013"/>
              <a:gd name="T20" fmla="*/ 839 w 1788"/>
              <a:gd name="T21" fmla="*/ 263 h 1013"/>
              <a:gd name="T22" fmla="*/ 774 w 1788"/>
              <a:gd name="T23" fmla="*/ 265 h 1013"/>
              <a:gd name="T24" fmla="*/ 733 w 1788"/>
              <a:gd name="T25" fmla="*/ 347 h 1013"/>
              <a:gd name="T26" fmla="*/ 846 w 1788"/>
              <a:gd name="T27" fmla="*/ 381 h 1013"/>
              <a:gd name="T28" fmla="*/ 761 w 1788"/>
              <a:gd name="T29" fmla="*/ 482 h 1013"/>
              <a:gd name="T30" fmla="*/ 750 w 1788"/>
              <a:gd name="T31" fmla="*/ 562 h 1013"/>
              <a:gd name="T32" fmla="*/ 756 w 1788"/>
              <a:gd name="T33" fmla="*/ 602 h 1013"/>
              <a:gd name="T34" fmla="*/ 833 w 1788"/>
              <a:gd name="T35" fmla="*/ 649 h 1013"/>
              <a:gd name="T36" fmla="*/ 922 w 1788"/>
              <a:gd name="T37" fmla="*/ 669 h 1013"/>
              <a:gd name="T38" fmla="*/ 951 w 1788"/>
              <a:gd name="T39" fmla="*/ 755 h 1013"/>
              <a:gd name="T40" fmla="*/ 828 w 1788"/>
              <a:gd name="T41" fmla="*/ 848 h 1013"/>
              <a:gd name="T42" fmla="*/ 839 w 1788"/>
              <a:gd name="T43" fmla="*/ 864 h 1013"/>
              <a:gd name="T44" fmla="*/ 929 w 1788"/>
              <a:gd name="T45" fmla="*/ 830 h 1013"/>
              <a:gd name="T46" fmla="*/ 1018 w 1788"/>
              <a:gd name="T47" fmla="*/ 738 h 1013"/>
              <a:gd name="T48" fmla="*/ 1064 w 1788"/>
              <a:gd name="T49" fmla="*/ 635 h 1013"/>
              <a:gd name="T50" fmla="*/ 1152 w 1788"/>
              <a:gd name="T51" fmla="*/ 520 h 1013"/>
              <a:gd name="T52" fmla="*/ 1102 w 1788"/>
              <a:gd name="T53" fmla="*/ 648 h 1013"/>
              <a:gd name="T54" fmla="*/ 1191 w 1788"/>
              <a:gd name="T55" fmla="*/ 597 h 1013"/>
              <a:gd name="T56" fmla="*/ 1196 w 1788"/>
              <a:gd name="T57" fmla="*/ 540 h 1013"/>
              <a:gd name="T58" fmla="*/ 1271 w 1788"/>
              <a:gd name="T59" fmla="*/ 561 h 1013"/>
              <a:gd name="T60" fmla="*/ 1447 w 1788"/>
              <a:gd name="T61" fmla="*/ 544 h 1013"/>
              <a:gd name="T62" fmla="*/ 1536 w 1788"/>
              <a:gd name="T63" fmla="*/ 592 h 1013"/>
              <a:gd name="T64" fmla="*/ 1568 w 1788"/>
              <a:gd name="T65" fmla="*/ 570 h 1013"/>
              <a:gd name="T66" fmla="*/ 1610 w 1788"/>
              <a:gd name="T67" fmla="*/ 586 h 1013"/>
              <a:gd name="T68" fmla="*/ 1680 w 1788"/>
              <a:gd name="T69" fmla="*/ 631 h 1013"/>
              <a:gd name="T70" fmla="*/ 1753 w 1788"/>
              <a:gd name="T71" fmla="*/ 692 h 1013"/>
              <a:gd name="T72" fmla="*/ 28 w 1788"/>
              <a:gd name="T73" fmla="*/ 861 h 1013"/>
              <a:gd name="T74" fmla="*/ 275 w 1788"/>
              <a:gd name="T75" fmla="*/ 987 h 1013"/>
              <a:gd name="T76" fmla="*/ 331 w 1788"/>
              <a:gd name="T77" fmla="*/ 1008 h 1013"/>
              <a:gd name="T78" fmla="*/ 429 w 1788"/>
              <a:gd name="T79" fmla="*/ 1013 h 1013"/>
              <a:gd name="T80" fmla="*/ 578 w 1788"/>
              <a:gd name="T81" fmla="*/ 759 h 1013"/>
              <a:gd name="T82" fmla="*/ 623 w 1788"/>
              <a:gd name="T83" fmla="*/ 403 h 1013"/>
              <a:gd name="T84" fmla="*/ 674 w 1788"/>
              <a:gd name="T85" fmla="*/ 946 h 1013"/>
              <a:gd name="T86" fmla="*/ 680 w 1788"/>
              <a:gd name="T87" fmla="*/ 959 h 1013"/>
              <a:gd name="T88" fmla="*/ 702 w 1788"/>
              <a:gd name="T89" fmla="*/ 934 h 1013"/>
              <a:gd name="T90" fmla="*/ 798 w 1788"/>
              <a:gd name="T91" fmla="*/ 930 h 1013"/>
              <a:gd name="T92" fmla="*/ 871 w 1788"/>
              <a:gd name="T93" fmla="*/ 883 h 1013"/>
              <a:gd name="T94" fmla="*/ 1040 w 1788"/>
              <a:gd name="T95" fmla="*/ 807 h 1013"/>
              <a:gd name="T96" fmla="*/ 1064 w 1788"/>
              <a:gd name="T97" fmla="*/ 731 h 1013"/>
              <a:gd name="T98" fmla="*/ 1064 w 1788"/>
              <a:gd name="T99" fmla="*/ 780 h 1013"/>
              <a:gd name="T100" fmla="*/ 1097 w 1788"/>
              <a:gd name="T101" fmla="*/ 688 h 1013"/>
              <a:gd name="T102" fmla="*/ 1247 w 1788"/>
              <a:gd name="T103" fmla="*/ 566 h 1013"/>
              <a:gd name="T104" fmla="*/ 1563 w 1788"/>
              <a:gd name="T105" fmla="*/ 606 h 1013"/>
              <a:gd name="T106" fmla="*/ 1604 w 1788"/>
              <a:gd name="T107" fmla="*/ 633 h 1013"/>
              <a:gd name="T108" fmla="*/ 1601 w 1788"/>
              <a:gd name="T109" fmla="*/ 587 h 1013"/>
              <a:gd name="T110" fmla="*/ 1620 w 1788"/>
              <a:gd name="T111" fmla="*/ 681 h 1013"/>
              <a:gd name="T112" fmla="*/ 1649 w 1788"/>
              <a:gd name="T113" fmla="*/ 686 h 1013"/>
              <a:gd name="T114" fmla="*/ 1728 w 1788"/>
              <a:gd name="T115" fmla="*/ 718 h 1013"/>
              <a:gd name="T116" fmla="*/ 1670 w 1788"/>
              <a:gd name="T117" fmla="*/ 676 h 1013"/>
              <a:gd name="T118" fmla="*/ 1679 w 1788"/>
              <a:gd name="T119" fmla="*/ 646 h 1013"/>
              <a:gd name="T120" fmla="*/ 1683 w 1788"/>
              <a:gd name="T121" fmla="*/ 709 h 1013"/>
              <a:gd name="T122" fmla="*/ 1712 w 1788"/>
              <a:gd name="T123" fmla="*/ 740 h 1013"/>
              <a:gd name="T124" fmla="*/ 1725 w 1788"/>
              <a:gd name="T125" fmla="*/ 677 h 10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788"/>
              <a:gd name="T190" fmla="*/ 0 h 1013"/>
              <a:gd name="T191" fmla="*/ 1788 w 1788"/>
              <a:gd name="T192" fmla="*/ 1013 h 101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788" h="1013">
                <a:moveTo>
                  <a:pt x="727" y="286"/>
                </a:moveTo>
                <a:lnTo>
                  <a:pt x="722" y="289"/>
                </a:lnTo>
                <a:lnTo>
                  <a:pt x="727" y="287"/>
                </a:lnTo>
                <a:lnTo>
                  <a:pt x="727" y="286"/>
                </a:lnTo>
                <a:close/>
                <a:moveTo>
                  <a:pt x="745" y="276"/>
                </a:moveTo>
                <a:lnTo>
                  <a:pt x="740" y="278"/>
                </a:lnTo>
                <a:lnTo>
                  <a:pt x="735" y="282"/>
                </a:lnTo>
                <a:lnTo>
                  <a:pt x="745" y="277"/>
                </a:lnTo>
                <a:lnTo>
                  <a:pt x="745" y="276"/>
                </a:lnTo>
                <a:close/>
                <a:moveTo>
                  <a:pt x="769" y="265"/>
                </a:moveTo>
                <a:lnTo>
                  <a:pt x="764" y="267"/>
                </a:lnTo>
                <a:lnTo>
                  <a:pt x="777" y="262"/>
                </a:lnTo>
                <a:lnTo>
                  <a:pt x="769" y="265"/>
                </a:lnTo>
                <a:close/>
                <a:moveTo>
                  <a:pt x="1192" y="554"/>
                </a:moveTo>
                <a:lnTo>
                  <a:pt x="1196" y="559"/>
                </a:lnTo>
                <a:lnTo>
                  <a:pt x="1195" y="554"/>
                </a:lnTo>
                <a:lnTo>
                  <a:pt x="1192" y="554"/>
                </a:lnTo>
                <a:close/>
                <a:moveTo>
                  <a:pt x="1195" y="545"/>
                </a:moveTo>
                <a:lnTo>
                  <a:pt x="1195" y="547"/>
                </a:lnTo>
                <a:lnTo>
                  <a:pt x="1195" y="552"/>
                </a:lnTo>
                <a:lnTo>
                  <a:pt x="1200" y="549"/>
                </a:lnTo>
                <a:lnTo>
                  <a:pt x="1195" y="545"/>
                </a:lnTo>
                <a:close/>
                <a:moveTo>
                  <a:pt x="1200" y="594"/>
                </a:moveTo>
                <a:lnTo>
                  <a:pt x="1202" y="589"/>
                </a:lnTo>
                <a:lnTo>
                  <a:pt x="1202" y="585"/>
                </a:lnTo>
                <a:lnTo>
                  <a:pt x="1201" y="585"/>
                </a:lnTo>
                <a:lnTo>
                  <a:pt x="1198" y="589"/>
                </a:lnTo>
                <a:lnTo>
                  <a:pt x="1200" y="594"/>
                </a:lnTo>
                <a:close/>
                <a:moveTo>
                  <a:pt x="1200" y="599"/>
                </a:moveTo>
                <a:lnTo>
                  <a:pt x="1205" y="594"/>
                </a:lnTo>
                <a:lnTo>
                  <a:pt x="1203" y="594"/>
                </a:lnTo>
                <a:lnTo>
                  <a:pt x="1200" y="599"/>
                </a:lnTo>
                <a:close/>
                <a:moveTo>
                  <a:pt x="1202" y="573"/>
                </a:moveTo>
                <a:lnTo>
                  <a:pt x="1201" y="573"/>
                </a:lnTo>
                <a:lnTo>
                  <a:pt x="1201" y="578"/>
                </a:lnTo>
                <a:lnTo>
                  <a:pt x="1202" y="573"/>
                </a:lnTo>
                <a:close/>
                <a:moveTo>
                  <a:pt x="1203" y="593"/>
                </a:moveTo>
                <a:lnTo>
                  <a:pt x="1207" y="588"/>
                </a:lnTo>
                <a:lnTo>
                  <a:pt x="1202" y="591"/>
                </a:lnTo>
                <a:lnTo>
                  <a:pt x="1201" y="596"/>
                </a:lnTo>
                <a:lnTo>
                  <a:pt x="1203" y="593"/>
                </a:lnTo>
                <a:close/>
                <a:moveTo>
                  <a:pt x="1205" y="594"/>
                </a:moveTo>
                <a:lnTo>
                  <a:pt x="1208" y="593"/>
                </a:lnTo>
                <a:lnTo>
                  <a:pt x="1208" y="589"/>
                </a:lnTo>
                <a:lnTo>
                  <a:pt x="1205" y="594"/>
                </a:lnTo>
                <a:close/>
                <a:moveTo>
                  <a:pt x="1250" y="555"/>
                </a:moveTo>
                <a:lnTo>
                  <a:pt x="1248" y="560"/>
                </a:lnTo>
                <a:lnTo>
                  <a:pt x="1258" y="552"/>
                </a:lnTo>
                <a:lnTo>
                  <a:pt x="1255" y="551"/>
                </a:lnTo>
                <a:lnTo>
                  <a:pt x="1250" y="555"/>
                </a:lnTo>
                <a:close/>
                <a:moveTo>
                  <a:pt x="1276" y="557"/>
                </a:moveTo>
                <a:lnTo>
                  <a:pt x="1278" y="562"/>
                </a:lnTo>
                <a:lnTo>
                  <a:pt x="1278" y="557"/>
                </a:lnTo>
                <a:lnTo>
                  <a:pt x="1276" y="557"/>
                </a:lnTo>
                <a:close/>
                <a:moveTo>
                  <a:pt x="1301" y="577"/>
                </a:moveTo>
                <a:lnTo>
                  <a:pt x="1300" y="582"/>
                </a:lnTo>
                <a:lnTo>
                  <a:pt x="1306" y="573"/>
                </a:lnTo>
                <a:lnTo>
                  <a:pt x="1305" y="573"/>
                </a:lnTo>
                <a:lnTo>
                  <a:pt x="1301" y="577"/>
                </a:lnTo>
                <a:close/>
                <a:moveTo>
                  <a:pt x="1783" y="690"/>
                </a:moveTo>
                <a:lnTo>
                  <a:pt x="1780" y="699"/>
                </a:lnTo>
                <a:lnTo>
                  <a:pt x="1783" y="704"/>
                </a:lnTo>
                <a:lnTo>
                  <a:pt x="1784" y="694"/>
                </a:lnTo>
                <a:lnTo>
                  <a:pt x="1783" y="691"/>
                </a:lnTo>
                <a:lnTo>
                  <a:pt x="1783" y="690"/>
                </a:lnTo>
                <a:close/>
                <a:moveTo>
                  <a:pt x="1786" y="703"/>
                </a:moveTo>
                <a:lnTo>
                  <a:pt x="1785" y="708"/>
                </a:lnTo>
                <a:lnTo>
                  <a:pt x="1788" y="703"/>
                </a:lnTo>
                <a:lnTo>
                  <a:pt x="1786" y="703"/>
                </a:lnTo>
                <a:close/>
                <a:moveTo>
                  <a:pt x="618" y="414"/>
                </a:moveTo>
                <a:lnTo>
                  <a:pt x="617" y="414"/>
                </a:lnTo>
                <a:lnTo>
                  <a:pt x="622" y="417"/>
                </a:lnTo>
                <a:lnTo>
                  <a:pt x="618" y="414"/>
                </a:lnTo>
                <a:close/>
                <a:moveTo>
                  <a:pt x="623" y="418"/>
                </a:moveTo>
                <a:lnTo>
                  <a:pt x="622" y="417"/>
                </a:lnTo>
                <a:lnTo>
                  <a:pt x="628" y="421"/>
                </a:lnTo>
                <a:lnTo>
                  <a:pt x="623" y="418"/>
                </a:lnTo>
                <a:close/>
                <a:moveTo>
                  <a:pt x="703" y="298"/>
                </a:moveTo>
                <a:lnTo>
                  <a:pt x="701" y="300"/>
                </a:lnTo>
                <a:lnTo>
                  <a:pt x="706" y="298"/>
                </a:lnTo>
                <a:lnTo>
                  <a:pt x="703" y="298"/>
                </a:lnTo>
                <a:close/>
                <a:moveTo>
                  <a:pt x="745" y="158"/>
                </a:moveTo>
                <a:lnTo>
                  <a:pt x="748" y="158"/>
                </a:lnTo>
                <a:lnTo>
                  <a:pt x="750" y="156"/>
                </a:lnTo>
                <a:lnTo>
                  <a:pt x="745" y="158"/>
                </a:lnTo>
                <a:close/>
                <a:moveTo>
                  <a:pt x="1106" y="707"/>
                </a:moveTo>
                <a:lnTo>
                  <a:pt x="1106" y="702"/>
                </a:lnTo>
                <a:lnTo>
                  <a:pt x="1101" y="699"/>
                </a:lnTo>
                <a:lnTo>
                  <a:pt x="1096" y="701"/>
                </a:lnTo>
                <a:lnTo>
                  <a:pt x="1091" y="696"/>
                </a:lnTo>
                <a:lnTo>
                  <a:pt x="1087" y="698"/>
                </a:lnTo>
                <a:lnTo>
                  <a:pt x="1087" y="708"/>
                </a:lnTo>
                <a:lnTo>
                  <a:pt x="1082" y="707"/>
                </a:lnTo>
                <a:lnTo>
                  <a:pt x="1079" y="708"/>
                </a:lnTo>
                <a:lnTo>
                  <a:pt x="1082" y="712"/>
                </a:lnTo>
                <a:lnTo>
                  <a:pt x="1079" y="712"/>
                </a:lnTo>
                <a:lnTo>
                  <a:pt x="1077" y="717"/>
                </a:lnTo>
                <a:lnTo>
                  <a:pt x="1074" y="715"/>
                </a:lnTo>
                <a:lnTo>
                  <a:pt x="1074" y="719"/>
                </a:lnTo>
                <a:lnTo>
                  <a:pt x="1079" y="723"/>
                </a:lnTo>
                <a:lnTo>
                  <a:pt x="1084" y="722"/>
                </a:lnTo>
                <a:lnTo>
                  <a:pt x="1081" y="720"/>
                </a:lnTo>
                <a:lnTo>
                  <a:pt x="1087" y="723"/>
                </a:lnTo>
                <a:lnTo>
                  <a:pt x="1089" y="718"/>
                </a:lnTo>
                <a:lnTo>
                  <a:pt x="1094" y="714"/>
                </a:lnTo>
                <a:lnTo>
                  <a:pt x="1094" y="710"/>
                </a:lnTo>
                <a:lnTo>
                  <a:pt x="1095" y="714"/>
                </a:lnTo>
                <a:lnTo>
                  <a:pt x="1098" y="714"/>
                </a:lnTo>
                <a:lnTo>
                  <a:pt x="1101" y="709"/>
                </a:lnTo>
                <a:lnTo>
                  <a:pt x="1106" y="712"/>
                </a:lnTo>
                <a:lnTo>
                  <a:pt x="1110" y="707"/>
                </a:lnTo>
                <a:lnTo>
                  <a:pt x="1110" y="702"/>
                </a:lnTo>
                <a:lnTo>
                  <a:pt x="1106" y="707"/>
                </a:lnTo>
                <a:close/>
                <a:moveTo>
                  <a:pt x="1777" y="707"/>
                </a:moveTo>
                <a:lnTo>
                  <a:pt x="1777" y="709"/>
                </a:lnTo>
                <a:lnTo>
                  <a:pt x="1778" y="709"/>
                </a:lnTo>
                <a:lnTo>
                  <a:pt x="1779" y="704"/>
                </a:lnTo>
                <a:lnTo>
                  <a:pt x="1777" y="707"/>
                </a:lnTo>
                <a:close/>
                <a:moveTo>
                  <a:pt x="1780" y="683"/>
                </a:moveTo>
                <a:lnTo>
                  <a:pt x="1781" y="676"/>
                </a:lnTo>
                <a:lnTo>
                  <a:pt x="1780" y="672"/>
                </a:lnTo>
                <a:lnTo>
                  <a:pt x="1779" y="672"/>
                </a:lnTo>
                <a:lnTo>
                  <a:pt x="1777" y="667"/>
                </a:lnTo>
                <a:lnTo>
                  <a:pt x="1772" y="664"/>
                </a:lnTo>
                <a:lnTo>
                  <a:pt x="1770" y="659"/>
                </a:lnTo>
                <a:lnTo>
                  <a:pt x="1767" y="654"/>
                </a:lnTo>
                <a:lnTo>
                  <a:pt x="1767" y="645"/>
                </a:lnTo>
                <a:lnTo>
                  <a:pt x="1765" y="644"/>
                </a:lnTo>
                <a:lnTo>
                  <a:pt x="1763" y="639"/>
                </a:lnTo>
                <a:lnTo>
                  <a:pt x="1759" y="635"/>
                </a:lnTo>
                <a:lnTo>
                  <a:pt x="1753" y="638"/>
                </a:lnTo>
                <a:lnTo>
                  <a:pt x="1749" y="638"/>
                </a:lnTo>
                <a:lnTo>
                  <a:pt x="1744" y="634"/>
                </a:lnTo>
                <a:lnTo>
                  <a:pt x="1739" y="634"/>
                </a:lnTo>
                <a:lnTo>
                  <a:pt x="1733" y="631"/>
                </a:lnTo>
                <a:lnTo>
                  <a:pt x="1725" y="633"/>
                </a:lnTo>
                <a:lnTo>
                  <a:pt x="1720" y="631"/>
                </a:lnTo>
                <a:lnTo>
                  <a:pt x="1710" y="630"/>
                </a:lnTo>
                <a:lnTo>
                  <a:pt x="1705" y="631"/>
                </a:lnTo>
                <a:lnTo>
                  <a:pt x="1700" y="633"/>
                </a:lnTo>
                <a:lnTo>
                  <a:pt x="1699" y="630"/>
                </a:lnTo>
                <a:lnTo>
                  <a:pt x="1695" y="625"/>
                </a:lnTo>
                <a:lnTo>
                  <a:pt x="1690" y="624"/>
                </a:lnTo>
                <a:lnTo>
                  <a:pt x="1685" y="618"/>
                </a:lnTo>
                <a:lnTo>
                  <a:pt x="1680" y="614"/>
                </a:lnTo>
                <a:lnTo>
                  <a:pt x="1675" y="615"/>
                </a:lnTo>
                <a:lnTo>
                  <a:pt x="1675" y="609"/>
                </a:lnTo>
                <a:lnTo>
                  <a:pt x="1673" y="606"/>
                </a:lnTo>
                <a:lnTo>
                  <a:pt x="1668" y="601"/>
                </a:lnTo>
                <a:lnTo>
                  <a:pt x="1658" y="596"/>
                </a:lnTo>
                <a:lnTo>
                  <a:pt x="1644" y="583"/>
                </a:lnTo>
                <a:lnTo>
                  <a:pt x="1634" y="577"/>
                </a:lnTo>
                <a:lnTo>
                  <a:pt x="1631" y="572"/>
                </a:lnTo>
                <a:lnTo>
                  <a:pt x="1621" y="566"/>
                </a:lnTo>
                <a:lnTo>
                  <a:pt x="1618" y="561"/>
                </a:lnTo>
                <a:lnTo>
                  <a:pt x="1609" y="556"/>
                </a:lnTo>
                <a:lnTo>
                  <a:pt x="1602" y="551"/>
                </a:lnTo>
                <a:lnTo>
                  <a:pt x="1597" y="549"/>
                </a:lnTo>
                <a:lnTo>
                  <a:pt x="1589" y="547"/>
                </a:lnTo>
                <a:lnTo>
                  <a:pt x="1584" y="545"/>
                </a:lnTo>
                <a:lnTo>
                  <a:pt x="1575" y="536"/>
                </a:lnTo>
                <a:lnTo>
                  <a:pt x="1570" y="535"/>
                </a:lnTo>
                <a:lnTo>
                  <a:pt x="1565" y="533"/>
                </a:lnTo>
                <a:lnTo>
                  <a:pt x="1560" y="534"/>
                </a:lnTo>
                <a:lnTo>
                  <a:pt x="1553" y="524"/>
                </a:lnTo>
                <a:lnTo>
                  <a:pt x="1552" y="519"/>
                </a:lnTo>
                <a:lnTo>
                  <a:pt x="1548" y="518"/>
                </a:lnTo>
                <a:lnTo>
                  <a:pt x="1544" y="514"/>
                </a:lnTo>
                <a:lnTo>
                  <a:pt x="1539" y="514"/>
                </a:lnTo>
                <a:lnTo>
                  <a:pt x="1533" y="514"/>
                </a:lnTo>
                <a:lnTo>
                  <a:pt x="1530" y="519"/>
                </a:lnTo>
                <a:lnTo>
                  <a:pt x="1525" y="524"/>
                </a:lnTo>
                <a:lnTo>
                  <a:pt x="1520" y="528"/>
                </a:lnTo>
                <a:lnTo>
                  <a:pt x="1521" y="533"/>
                </a:lnTo>
                <a:lnTo>
                  <a:pt x="1518" y="543"/>
                </a:lnTo>
                <a:lnTo>
                  <a:pt x="1521" y="547"/>
                </a:lnTo>
                <a:lnTo>
                  <a:pt x="1520" y="552"/>
                </a:lnTo>
                <a:lnTo>
                  <a:pt x="1516" y="557"/>
                </a:lnTo>
                <a:lnTo>
                  <a:pt x="1507" y="566"/>
                </a:lnTo>
                <a:lnTo>
                  <a:pt x="1504" y="572"/>
                </a:lnTo>
                <a:lnTo>
                  <a:pt x="1502" y="576"/>
                </a:lnTo>
                <a:lnTo>
                  <a:pt x="1492" y="561"/>
                </a:lnTo>
                <a:lnTo>
                  <a:pt x="1458" y="544"/>
                </a:lnTo>
                <a:lnTo>
                  <a:pt x="1453" y="539"/>
                </a:lnTo>
                <a:lnTo>
                  <a:pt x="1447" y="535"/>
                </a:lnTo>
                <a:lnTo>
                  <a:pt x="1441" y="534"/>
                </a:lnTo>
                <a:lnTo>
                  <a:pt x="1436" y="531"/>
                </a:lnTo>
                <a:lnTo>
                  <a:pt x="1436" y="526"/>
                </a:lnTo>
                <a:lnTo>
                  <a:pt x="1434" y="520"/>
                </a:lnTo>
                <a:lnTo>
                  <a:pt x="1429" y="518"/>
                </a:lnTo>
                <a:lnTo>
                  <a:pt x="1420" y="522"/>
                </a:lnTo>
                <a:lnTo>
                  <a:pt x="1413" y="531"/>
                </a:lnTo>
                <a:lnTo>
                  <a:pt x="1412" y="533"/>
                </a:lnTo>
                <a:lnTo>
                  <a:pt x="1404" y="530"/>
                </a:lnTo>
                <a:lnTo>
                  <a:pt x="1399" y="535"/>
                </a:lnTo>
                <a:lnTo>
                  <a:pt x="1387" y="534"/>
                </a:lnTo>
                <a:lnTo>
                  <a:pt x="1384" y="529"/>
                </a:lnTo>
                <a:lnTo>
                  <a:pt x="1252" y="83"/>
                </a:lnTo>
                <a:lnTo>
                  <a:pt x="1242" y="46"/>
                </a:lnTo>
                <a:lnTo>
                  <a:pt x="1240" y="44"/>
                </a:lnTo>
                <a:lnTo>
                  <a:pt x="1234" y="45"/>
                </a:lnTo>
                <a:lnTo>
                  <a:pt x="1232" y="45"/>
                </a:lnTo>
                <a:lnTo>
                  <a:pt x="1226" y="41"/>
                </a:lnTo>
                <a:lnTo>
                  <a:pt x="1221" y="40"/>
                </a:lnTo>
                <a:lnTo>
                  <a:pt x="1221" y="41"/>
                </a:lnTo>
                <a:lnTo>
                  <a:pt x="1211" y="37"/>
                </a:lnTo>
                <a:lnTo>
                  <a:pt x="1206" y="34"/>
                </a:lnTo>
                <a:lnTo>
                  <a:pt x="1202" y="32"/>
                </a:lnTo>
                <a:lnTo>
                  <a:pt x="1198" y="32"/>
                </a:lnTo>
                <a:lnTo>
                  <a:pt x="1194" y="35"/>
                </a:lnTo>
                <a:lnTo>
                  <a:pt x="1189" y="34"/>
                </a:lnTo>
                <a:lnTo>
                  <a:pt x="1184" y="34"/>
                </a:lnTo>
                <a:lnTo>
                  <a:pt x="1179" y="36"/>
                </a:lnTo>
                <a:lnTo>
                  <a:pt x="1180" y="41"/>
                </a:lnTo>
                <a:lnTo>
                  <a:pt x="1175" y="40"/>
                </a:lnTo>
                <a:lnTo>
                  <a:pt x="1169" y="45"/>
                </a:lnTo>
                <a:lnTo>
                  <a:pt x="1164" y="46"/>
                </a:lnTo>
                <a:lnTo>
                  <a:pt x="1156" y="46"/>
                </a:lnTo>
                <a:lnTo>
                  <a:pt x="1155" y="45"/>
                </a:lnTo>
                <a:lnTo>
                  <a:pt x="1150" y="44"/>
                </a:lnTo>
                <a:lnTo>
                  <a:pt x="1145" y="40"/>
                </a:lnTo>
                <a:lnTo>
                  <a:pt x="1142" y="41"/>
                </a:lnTo>
                <a:lnTo>
                  <a:pt x="1137" y="40"/>
                </a:lnTo>
                <a:lnTo>
                  <a:pt x="1132" y="41"/>
                </a:lnTo>
                <a:lnTo>
                  <a:pt x="1127" y="42"/>
                </a:lnTo>
                <a:lnTo>
                  <a:pt x="1122" y="45"/>
                </a:lnTo>
                <a:lnTo>
                  <a:pt x="1113" y="44"/>
                </a:lnTo>
                <a:lnTo>
                  <a:pt x="1108" y="42"/>
                </a:lnTo>
                <a:lnTo>
                  <a:pt x="1106" y="40"/>
                </a:lnTo>
                <a:lnTo>
                  <a:pt x="1102" y="40"/>
                </a:lnTo>
                <a:lnTo>
                  <a:pt x="1100" y="39"/>
                </a:lnTo>
                <a:lnTo>
                  <a:pt x="1095" y="41"/>
                </a:lnTo>
                <a:lnTo>
                  <a:pt x="1091" y="37"/>
                </a:lnTo>
                <a:lnTo>
                  <a:pt x="1085" y="35"/>
                </a:lnTo>
                <a:lnTo>
                  <a:pt x="1081" y="35"/>
                </a:lnTo>
                <a:lnTo>
                  <a:pt x="1076" y="35"/>
                </a:lnTo>
                <a:lnTo>
                  <a:pt x="1071" y="35"/>
                </a:lnTo>
                <a:lnTo>
                  <a:pt x="1068" y="35"/>
                </a:lnTo>
                <a:lnTo>
                  <a:pt x="1064" y="40"/>
                </a:lnTo>
                <a:lnTo>
                  <a:pt x="1059" y="40"/>
                </a:lnTo>
                <a:lnTo>
                  <a:pt x="1056" y="39"/>
                </a:lnTo>
                <a:lnTo>
                  <a:pt x="1052" y="40"/>
                </a:lnTo>
                <a:lnTo>
                  <a:pt x="1048" y="41"/>
                </a:lnTo>
                <a:lnTo>
                  <a:pt x="1045" y="42"/>
                </a:lnTo>
                <a:lnTo>
                  <a:pt x="1044" y="46"/>
                </a:lnTo>
                <a:lnTo>
                  <a:pt x="1039" y="44"/>
                </a:lnTo>
                <a:lnTo>
                  <a:pt x="1031" y="42"/>
                </a:lnTo>
                <a:lnTo>
                  <a:pt x="1032" y="37"/>
                </a:lnTo>
                <a:lnTo>
                  <a:pt x="1027" y="37"/>
                </a:lnTo>
                <a:lnTo>
                  <a:pt x="1023" y="39"/>
                </a:lnTo>
                <a:lnTo>
                  <a:pt x="1018" y="37"/>
                </a:lnTo>
                <a:lnTo>
                  <a:pt x="1023" y="36"/>
                </a:lnTo>
                <a:lnTo>
                  <a:pt x="1018" y="31"/>
                </a:lnTo>
                <a:lnTo>
                  <a:pt x="1021" y="27"/>
                </a:lnTo>
                <a:lnTo>
                  <a:pt x="1019" y="23"/>
                </a:lnTo>
                <a:lnTo>
                  <a:pt x="1014" y="24"/>
                </a:lnTo>
                <a:lnTo>
                  <a:pt x="1010" y="24"/>
                </a:lnTo>
                <a:lnTo>
                  <a:pt x="1005" y="20"/>
                </a:lnTo>
                <a:lnTo>
                  <a:pt x="1001" y="23"/>
                </a:lnTo>
                <a:lnTo>
                  <a:pt x="996" y="24"/>
                </a:lnTo>
                <a:lnTo>
                  <a:pt x="986" y="29"/>
                </a:lnTo>
                <a:lnTo>
                  <a:pt x="981" y="27"/>
                </a:lnTo>
                <a:lnTo>
                  <a:pt x="976" y="25"/>
                </a:lnTo>
                <a:lnTo>
                  <a:pt x="979" y="20"/>
                </a:lnTo>
                <a:lnTo>
                  <a:pt x="976" y="15"/>
                </a:lnTo>
                <a:lnTo>
                  <a:pt x="971" y="14"/>
                </a:lnTo>
                <a:lnTo>
                  <a:pt x="971" y="19"/>
                </a:lnTo>
                <a:lnTo>
                  <a:pt x="966" y="15"/>
                </a:lnTo>
                <a:lnTo>
                  <a:pt x="965" y="20"/>
                </a:lnTo>
                <a:lnTo>
                  <a:pt x="959" y="29"/>
                </a:lnTo>
                <a:lnTo>
                  <a:pt x="954" y="30"/>
                </a:lnTo>
                <a:lnTo>
                  <a:pt x="950" y="25"/>
                </a:lnTo>
                <a:lnTo>
                  <a:pt x="951" y="23"/>
                </a:lnTo>
                <a:lnTo>
                  <a:pt x="956" y="21"/>
                </a:lnTo>
                <a:lnTo>
                  <a:pt x="960" y="16"/>
                </a:lnTo>
                <a:lnTo>
                  <a:pt x="960" y="13"/>
                </a:lnTo>
                <a:lnTo>
                  <a:pt x="956" y="9"/>
                </a:lnTo>
                <a:lnTo>
                  <a:pt x="950" y="11"/>
                </a:lnTo>
                <a:lnTo>
                  <a:pt x="948" y="6"/>
                </a:lnTo>
                <a:lnTo>
                  <a:pt x="943" y="5"/>
                </a:lnTo>
                <a:lnTo>
                  <a:pt x="945" y="0"/>
                </a:lnTo>
                <a:lnTo>
                  <a:pt x="940" y="4"/>
                </a:lnTo>
                <a:lnTo>
                  <a:pt x="934" y="13"/>
                </a:lnTo>
                <a:lnTo>
                  <a:pt x="932" y="18"/>
                </a:lnTo>
                <a:lnTo>
                  <a:pt x="928" y="23"/>
                </a:lnTo>
                <a:lnTo>
                  <a:pt x="918" y="31"/>
                </a:lnTo>
                <a:lnTo>
                  <a:pt x="905" y="35"/>
                </a:lnTo>
                <a:lnTo>
                  <a:pt x="900" y="35"/>
                </a:lnTo>
                <a:lnTo>
                  <a:pt x="895" y="39"/>
                </a:lnTo>
                <a:lnTo>
                  <a:pt x="893" y="35"/>
                </a:lnTo>
                <a:lnTo>
                  <a:pt x="895" y="30"/>
                </a:lnTo>
                <a:lnTo>
                  <a:pt x="891" y="32"/>
                </a:lnTo>
                <a:lnTo>
                  <a:pt x="881" y="41"/>
                </a:lnTo>
                <a:lnTo>
                  <a:pt x="881" y="42"/>
                </a:lnTo>
                <a:lnTo>
                  <a:pt x="884" y="47"/>
                </a:lnTo>
                <a:lnTo>
                  <a:pt x="888" y="50"/>
                </a:lnTo>
                <a:lnTo>
                  <a:pt x="893" y="48"/>
                </a:lnTo>
                <a:lnTo>
                  <a:pt x="884" y="52"/>
                </a:lnTo>
                <a:lnTo>
                  <a:pt x="884" y="62"/>
                </a:lnTo>
                <a:lnTo>
                  <a:pt x="881" y="57"/>
                </a:lnTo>
                <a:lnTo>
                  <a:pt x="880" y="58"/>
                </a:lnTo>
                <a:lnTo>
                  <a:pt x="881" y="53"/>
                </a:lnTo>
                <a:lnTo>
                  <a:pt x="881" y="45"/>
                </a:lnTo>
                <a:lnTo>
                  <a:pt x="876" y="47"/>
                </a:lnTo>
                <a:lnTo>
                  <a:pt x="866" y="57"/>
                </a:lnTo>
                <a:lnTo>
                  <a:pt x="859" y="62"/>
                </a:lnTo>
                <a:lnTo>
                  <a:pt x="858" y="62"/>
                </a:lnTo>
                <a:lnTo>
                  <a:pt x="853" y="63"/>
                </a:lnTo>
                <a:lnTo>
                  <a:pt x="848" y="66"/>
                </a:lnTo>
                <a:lnTo>
                  <a:pt x="843" y="66"/>
                </a:lnTo>
                <a:lnTo>
                  <a:pt x="848" y="65"/>
                </a:lnTo>
                <a:lnTo>
                  <a:pt x="848" y="61"/>
                </a:lnTo>
                <a:lnTo>
                  <a:pt x="844" y="61"/>
                </a:lnTo>
                <a:lnTo>
                  <a:pt x="834" y="76"/>
                </a:lnTo>
                <a:lnTo>
                  <a:pt x="834" y="77"/>
                </a:lnTo>
                <a:lnTo>
                  <a:pt x="827" y="87"/>
                </a:lnTo>
                <a:lnTo>
                  <a:pt x="823" y="94"/>
                </a:lnTo>
                <a:lnTo>
                  <a:pt x="821" y="95"/>
                </a:lnTo>
                <a:lnTo>
                  <a:pt x="821" y="102"/>
                </a:lnTo>
                <a:lnTo>
                  <a:pt x="821" y="105"/>
                </a:lnTo>
                <a:lnTo>
                  <a:pt x="816" y="114"/>
                </a:lnTo>
                <a:lnTo>
                  <a:pt x="809" y="124"/>
                </a:lnTo>
                <a:lnTo>
                  <a:pt x="804" y="128"/>
                </a:lnTo>
                <a:lnTo>
                  <a:pt x="800" y="130"/>
                </a:lnTo>
                <a:lnTo>
                  <a:pt x="795" y="132"/>
                </a:lnTo>
                <a:lnTo>
                  <a:pt x="772" y="134"/>
                </a:lnTo>
                <a:lnTo>
                  <a:pt x="762" y="132"/>
                </a:lnTo>
                <a:lnTo>
                  <a:pt x="758" y="135"/>
                </a:lnTo>
                <a:lnTo>
                  <a:pt x="756" y="150"/>
                </a:lnTo>
                <a:lnTo>
                  <a:pt x="754" y="153"/>
                </a:lnTo>
                <a:lnTo>
                  <a:pt x="749" y="158"/>
                </a:lnTo>
                <a:lnTo>
                  <a:pt x="748" y="158"/>
                </a:lnTo>
                <a:lnTo>
                  <a:pt x="745" y="160"/>
                </a:lnTo>
                <a:lnTo>
                  <a:pt x="750" y="161"/>
                </a:lnTo>
                <a:lnTo>
                  <a:pt x="755" y="165"/>
                </a:lnTo>
                <a:lnTo>
                  <a:pt x="762" y="174"/>
                </a:lnTo>
                <a:lnTo>
                  <a:pt x="767" y="176"/>
                </a:lnTo>
                <a:lnTo>
                  <a:pt x="771" y="179"/>
                </a:lnTo>
                <a:lnTo>
                  <a:pt x="783" y="193"/>
                </a:lnTo>
                <a:lnTo>
                  <a:pt x="787" y="195"/>
                </a:lnTo>
                <a:lnTo>
                  <a:pt x="791" y="200"/>
                </a:lnTo>
                <a:lnTo>
                  <a:pt x="796" y="204"/>
                </a:lnTo>
                <a:lnTo>
                  <a:pt x="797" y="209"/>
                </a:lnTo>
                <a:lnTo>
                  <a:pt x="801" y="219"/>
                </a:lnTo>
                <a:lnTo>
                  <a:pt x="801" y="228"/>
                </a:lnTo>
                <a:lnTo>
                  <a:pt x="804" y="232"/>
                </a:lnTo>
                <a:lnTo>
                  <a:pt x="814" y="235"/>
                </a:lnTo>
                <a:lnTo>
                  <a:pt x="824" y="236"/>
                </a:lnTo>
                <a:lnTo>
                  <a:pt x="828" y="236"/>
                </a:lnTo>
                <a:lnTo>
                  <a:pt x="829" y="230"/>
                </a:lnTo>
                <a:lnTo>
                  <a:pt x="833" y="235"/>
                </a:lnTo>
                <a:lnTo>
                  <a:pt x="833" y="239"/>
                </a:lnTo>
                <a:lnTo>
                  <a:pt x="838" y="237"/>
                </a:lnTo>
                <a:lnTo>
                  <a:pt x="843" y="237"/>
                </a:lnTo>
                <a:lnTo>
                  <a:pt x="844" y="241"/>
                </a:lnTo>
                <a:lnTo>
                  <a:pt x="840" y="250"/>
                </a:lnTo>
                <a:lnTo>
                  <a:pt x="842" y="256"/>
                </a:lnTo>
                <a:lnTo>
                  <a:pt x="846" y="263"/>
                </a:lnTo>
                <a:lnTo>
                  <a:pt x="853" y="265"/>
                </a:lnTo>
                <a:lnTo>
                  <a:pt x="856" y="258"/>
                </a:lnTo>
                <a:lnTo>
                  <a:pt x="861" y="258"/>
                </a:lnTo>
                <a:lnTo>
                  <a:pt x="866" y="262"/>
                </a:lnTo>
                <a:lnTo>
                  <a:pt x="870" y="260"/>
                </a:lnTo>
                <a:lnTo>
                  <a:pt x="875" y="263"/>
                </a:lnTo>
                <a:lnTo>
                  <a:pt x="876" y="268"/>
                </a:lnTo>
                <a:lnTo>
                  <a:pt x="876" y="273"/>
                </a:lnTo>
                <a:lnTo>
                  <a:pt x="866" y="274"/>
                </a:lnTo>
                <a:lnTo>
                  <a:pt x="861" y="272"/>
                </a:lnTo>
                <a:lnTo>
                  <a:pt x="856" y="267"/>
                </a:lnTo>
                <a:lnTo>
                  <a:pt x="851" y="268"/>
                </a:lnTo>
                <a:lnTo>
                  <a:pt x="846" y="270"/>
                </a:lnTo>
                <a:lnTo>
                  <a:pt x="843" y="267"/>
                </a:lnTo>
                <a:lnTo>
                  <a:pt x="839" y="262"/>
                </a:lnTo>
                <a:lnTo>
                  <a:pt x="837" y="257"/>
                </a:lnTo>
                <a:lnTo>
                  <a:pt x="838" y="252"/>
                </a:lnTo>
                <a:lnTo>
                  <a:pt x="834" y="247"/>
                </a:lnTo>
                <a:lnTo>
                  <a:pt x="829" y="244"/>
                </a:lnTo>
                <a:lnTo>
                  <a:pt x="824" y="245"/>
                </a:lnTo>
                <a:lnTo>
                  <a:pt x="827" y="249"/>
                </a:lnTo>
                <a:lnTo>
                  <a:pt x="835" y="258"/>
                </a:lnTo>
                <a:lnTo>
                  <a:pt x="839" y="263"/>
                </a:lnTo>
                <a:lnTo>
                  <a:pt x="840" y="267"/>
                </a:lnTo>
                <a:lnTo>
                  <a:pt x="839" y="277"/>
                </a:lnTo>
                <a:lnTo>
                  <a:pt x="843" y="272"/>
                </a:lnTo>
                <a:lnTo>
                  <a:pt x="848" y="272"/>
                </a:lnTo>
                <a:lnTo>
                  <a:pt x="858" y="277"/>
                </a:lnTo>
                <a:lnTo>
                  <a:pt x="859" y="282"/>
                </a:lnTo>
                <a:lnTo>
                  <a:pt x="856" y="287"/>
                </a:lnTo>
                <a:lnTo>
                  <a:pt x="855" y="282"/>
                </a:lnTo>
                <a:lnTo>
                  <a:pt x="851" y="279"/>
                </a:lnTo>
                <a:lnTo>
                  <a:pt x="846" y="281"/>
                </a:lnTo>
                <a:lnTo>
                  <a:pt x="845" y="286"/>
                </a:lnTo>
                <a:lnTo>
                  <a:pt x="842" y="291"/>
                </a:lnTo>
                <a:lnTo>
                  <a:pt x="843" y="291"/>
                </a:lnTo>
                <a:lnTo>
                  <a:pt x="839" y="294"/>
                </a:lnTo>
                <a:lnTo>
                  <a:pt x="835" y="291"/>
                </a:lnTo>
                <a:lnTo>
                  <a:pt x="830" y="291"/>
                </a:lnTo>
                <a:lnTo>
                  <a:pt x="827" y="291"/>
                </a:lnTo>
                <a:lnTo>
                  <a:pt x="822" y="292"/>
                </a:lnTo>
                <a:lnTo>
                  <a:pt x="819" y="287"/>
                </a:lnTo>
                <a:lnTo>
                  <a:pt x="811" y="289"/>
                </a:lnTo>
                <a:lnTo>
                  <a:pt x="806" y="288"/>
                </a:lnTo>
                <a:lnTo>
                  <a:pt x="801" y="288"/>
                </a:lnTo>
                <a:lnTo>
                  <a:pt x="796" y="286"/>
                </a:lnTo>
                <a:lnTo>
                  <a:pt x="795" y="281"/>
                </a:lnTo>
                <a:lnTo>
                  <a:pt x="790" y="281"/>
                </a:lnTo>
                <a:lnTo>
                  <a:pt x="795" y="279"/>
                </a:lnTo>
                <a:lnTo>
                  <a:pt x="797" y="270"/>
                </a:lnTo>
                <a:lnTo>
                  <a:pt x="800" y="265"/>
                </a:lnTo>
                <a:lnTo>
                  <a:pt x="797" y="260"/>
                </a:lnTo>
                <a:lnTo>
                  <a:pt x="802" y="261"/>
                </a:lnTo>
                <a:lnTo>
                  <a:pt x="797" y="258"/>
                </a:lnTo>
                <a:lnTo>
                  <a:pt x="787" y="258"/>
                </a:lnTo>
                <a:lnTo>
                  <a:pt x="783" y="260"/>
                </a:lnTo>
                <a:lnTo>
                  <a:pt x="779" y="262"/>
                </a:lnTo>
                <a:lnTo>
                  <a:pt x="774" y="265"/>
                </a:lnTo>
                <a:lnTo>
                  <a:pt x="772" y="267"/>
                </a:lnTo>
                <a:lnTo>
                  <a:pt x="762" y="267"/>
                </a:lnTo>
                <a:lnTo>
                  <a:pt x="758" y="270"/>
                </a:lnTo>
                <a:lnTo>
                  <a:pt x="754" y="273"/>
                </a:lnTo>
                <a:lnTo>
                  <a:pt x="756" y="278"/>
                </a:lnTo>
                <a:lnTo>
                  <a:pt x="756" y="283"/>
                </a:lnTo>
                <a:lnTo>
                  <a:pt x="753" y="283"/>
                </a:lnTo>
                <a:lnTo>
                  <a:pt x="743" y="278"/>
                </a:lnTo>
                <a:lnTo>
                  <a:pt x="728" y="287"/>
                </a:lnTo>
                <a:lnTo>
                  <a:pt x="727" y="292"/>
                </a:lnTo>
                <a:lnTo>
                  <a:pt x="722" y="294"/>
                </a:lnTo>
                <a:lnTo>
                  <a:pt x="717" y="292"/>
                </a:lnTo>
                <a:lnTo>
                  <a:pt x="713" y="295"/>
                </a:lnTo>
                <a:lnTo>
                  <a:pt x="711" y="300"/>
                </a:lnTo>
                <a:lnTo>
                  <a:pt x="706" y="302"/>
                </a:lnTo>
                <a:lnTo>
                  <a:pt x="701" y="300"/>
                </a:lnTo>
                <a:lnTo>
                  <a:pt x="698" y="303"/>
                </a:lnTo>
                <a:lnTo>
                  <a:pt x="712" y="315"/>
                </a:lnTo>
                <a:lnTo>
                  <a:pt x="717" y="318"/>
                </a:lnTo>
                <a:lnTo>
                  <a:pt x="720" y="319"/>
                </a:lnTo>
                <a:lnTo>
                  <a:pt x="725" y="321"/>
                </a:lnTo>
                <a:lnTo>
                  <a:pt x="730" y="323"/>
                </a:lnTo>
                <a:lnTo>
                  <a:pt x="724" y="320"/>
                </a:lnTo>
                <a:lnTo>
                  <a:pt x="739" y="325"/>
                </a:lnTo>
                <a:lnTo>
                  <a:pt x="744" y="330"/>
                </a:lnTo>
                <a:lnTo>
                  <a:pt x="740" y="329"/>
                </a:lnTo>
                <a:lnTo>
                  <a:pt x="735" y="329"/>
                </a:lnTo>
                <a:lnTo>
                  <a:pt x="733" y="334"/>
                </a:lnTo>
                <a:lnTo>
                  <a:pt x="728" y="335"/>
                </a:lnTo>
                <a:lnTo>
                  <a:pt x="723" y="333"/>
                </a:lnTo>
                <a:lnTo>
                  <a:pt x="723" y="329"/>
                </a:lnTo>
                <a:lnTo>
                  <a:pt x="723" y="334"/>
                </a:lnTo>
                <a:lnTo>
                  <a:pt x="727" y="337"/>
                </a:lnTo>
                <a:lnTo>
                  <a:pt x="728" y="342"/>
                </a:lnTo>
                <a:lnTo>
                  <a:pt x="733" y="347"/>
                </a:lnTo>
                <a:lnTo>
                  <a:pt x="734" y="347"/>
                </a:lnTo>
                <a:lnTo>
                  <a:pt x="730" y="357"/>
                </a:lnTo>
                <a:lnTo>
                  <a:pt x="733" y="362"/>
                </a:lnTo>
                <a:lnTo>
                  <a:pt x="738" y="366"/>
                </a:lnTo>
                <a:lnTo>
                  <a:pt x="751" y="370"/>
                </a:lnTo>
                <a:lnTo>
                  <a:pt x="761" y="375"/>
                </a:lnTo>
                <a:lnTo>
                  <a:pt x="765" y="372"/>
                </a:lnTo>
                <a:lnTo>
                  <a:pt x="770" y="373"/>
                </a:lnTo>
                <a:lnTo>
                  <a:pt x="780" y="370"/>
                </a:lnTo>
                <a:lnTo>
                  <a:pt x="793" y="370"/>
                </a:lnTo>
                <a:lnTo>
                  <a:pt x="798" y="371"/>
                </a:lnTo>
                <a:lnTo>
                  <a:pt x="808" y="378"/>
                </a:lnTo>
                <a:lnTo>
                  <a:pt x="807" y="375"/>
                </a:lnTo>
                <a:lnTo>
                  <a:pt x="803" y="370"/>
                </a:lnTo>
                <a:lnTo>
                  <a:pt x="808" y="368"/>
                </a:lnTo>
                <a:lnTo>
                  <a:pt x="812" y="373"/>
                </a:lnTo>
                <a:lnTo>
                  <a:pt x="817" y="382"/>
                </a:lnTo>
                <a:lnTo>
                  <a:pt x="822" y="373"/>
                </a:lnTo>
                <a:lnTo>
                  <a:pt x="827" y="370"/>
                </a:lnTo>
                <a:lnTo>
                  <a:pt x="832" y="366"/>
                </a:lnTo>
                <a:lnTo>
                  <a:pt x="837" y="363"/>
                </a:lnTo>
                <a:lnTo>
                  <a:pt x="842" y="358"/>
                </a:lnTo>
                <a:lnTo>
                  <a:pt x="846" y="362"/>
                </a:lnTo>
                <a:lnTo>
                  <a:pt x="850" y="357"/>
                </a:lnTo>
                <a:lnTo>
                  <a:pt x="854" y="352"/>
                </a:lnTo>
                <a:lnTo>
                  <a:pt x="859" y="352"/>
                </a:lnTo>
                <a:lnTo>
                  <a:pt x="855" y="355"/>
                </a:lnTo>
                <a:lnTo>
                  <a:pt x="860" y="358"/>
                </a:lnTo>
                <a:lnTo>
                  <a:pt x="863" y="365"/>
                </a:lnTo>
                <a:lnTo>
                  <a:pt x="863" y="368"/>
                </a:lnTo>
                <a:lnTo>
                  <a:pt x="859" y="373"/>
                </a:lnTo>
                <a:lnTo>
                  <a:pt x="854" y="376"/>
                </a:lnTo>
                <a:lnTo>
                  <a:pt x="849" y="375"/>
                </a:lnTo>
                <a:lnTo>
                  <a:pt x="848" y="376"/>
                </a:lnTo>
                <a:lnTo>
                  <a:pt x="846" y="381"/>
                </a:lnTo>
                <a:lnTo>
                  <a:pt x="851" y="382"/>
                </a:lnTo>
                <a:lnTo>
                  <a:pt x="859" y="391"/>
                </a:lnTo>
                <a:lnTo>
                  <a:pt x="859" y="400"/>
                </a:lnTo>
                <a:lnTo>
                  <a:pt x="863" y="415"/>
                </a:lnTo>
                <a:lnTo>
                  <a:pt x="861" y="419"/>
                </a:lnTo>
                <a:lnTo>
                  <a:pt x="854" y="429"/>
                </a:lnTo>
                <a:lnTo>
                  <a:pt x="850" y="433"/>
                </a:lnTo>
                <a:lnTo>
                  <a:pt x="840" y="433"/>
                </a:lnTo>
                <a:lnTo>
                  <a:pt x="835" y="434"/>
                </a:lnTo>
                <a:lnTo>
                  <a:pt x="830" y="430"/>
                </a:lnTo>
                <a:lnTo>
                  <a:pt x="827" y="431"/>
                </a:lnTo>
                <a:lnTo>
                  <a:pt x="822" y="435"/>
                </a:lnTo>
                <a:lnTo>
                  <a:pt x="816" y="445"/>
                </a:lnTo>
                <a:lnTo>
                  <a:pt x="806" y="454"/>
                </a:lnTo>
                <a:lnTo>
                  <a:pt x="801" y="455"/>
                </a:lnTo>
                <a:lnTo>
                  <a:pt x="797" y="452"/>
                </a:lnTo>
                <a:lnTo>
                  <a:pt x="792" y="454"/>
                </a:lnTo>
                <a:lnTo>
                  <a:pt x="787" y="457"/>
                </a:lnTo>
                <a:lnTo>
                  <a:pt x="792" y="450"/>
                </a:lnTo>
                <a:lnTo>
                  <a:pt x="790" y="445"/>
                </a:lnTo>
                <a:lnTo>
                  <a:pt x="781" y="442"/>
                </a:lnTo>
                <a:lnTo>
                  <a:pt x="776" y="442"/>
                </a:lnTo>
                <a:lnTo>
                  <a:pt x="771" y="446"/>
                </a:lnTo>
                <a:lnTo>
                  <a:pt x="770" y="451"/>
                </a:lnTo>
                <a:lnTo>
                  <a:pt x="775" y="455"/>
                </a:lnTo>
                <a:lnTo>
                  <a:pt x="769" y="454"/>
                </a:lnTo>
                <a:lnTo>
                  <a:pt x="764" y="456"/>
                </a:lnTo>
                <a:lnTo>
                  <a:pt x="761" y="461"/>
                </a:lnTo>
                <a:lnTo>
                  <a:pt x="764" y="466"/>
                </a:lnTo>
                <a:lnTo>
                  <a:pt x="760" y="468"/>
                </a:lnTo>
                <a:lnTo>
                  <a:pt x="765" y="473"/>
                </a:lnTo>
                <a:lnTo>
                  <a:pt x="770" y="468"/>
                </a:lnTo>
                <a:lnTo>
                  <a:pt x="765" y="476"/>
                </a:lnTo>
                <a:lnTo>
                  <a:pt x="760" y="478"/>
                </a:lnTo>
                <a:lnTo>
                  <a:pt x="761" y="482"/>
                </a:lnTo>
                <a:lnTo>
                  <a:pt x="760" y="481"/>
                </a:lnTo>
                <a:lnTo>
                  <a:pt x="755" y="480"/>
                </a:lnTo>
                <a:lnTo>
                  <a:pt x="750" y="483"/>
                </a:lnTo>
                <a:lnTo>
                  <a:pt x="737" y="502"/>
                </a:lnTo>
                <a:lnTo>
                  <a:pt x="734" y="507"/>
                </a:lnTo>
                <a:lnTo>
                  <a:pt x="735" y="512"/>
                </a:lnTo>
                <a:lnTo>
                  <a:pt x="734" y="515"/>
                </a:lnTo>
                <a:lnTo>
                  <a:pt x="725" y="518"/>
                </a:lnTo>
                <a:lnTo>
                  <a:pt x="727" y="522"/>
                </a:lnTo>
                <a:lnTo>
                  <a:pt x="732" y="525"/>
                </a:lnTo>
                <a:lnTo>
                  <a:pt x="727" y="526"/>
                </a:lnTo>
                <a:lnTo>
                  <a:pt x="722" y="524"/>
                </a:lnTo>
                <a:lnTo>
                  <a:pt x="722" y="529"/>
                </a:lnTo>
                <a:lnTo>
                  <a:pt x="723" y="534"/>
                </a:lnTo>
                <a:lnTo>
                  <a:pt x="727" y="531"/>
                </a:lnTo>
                <a:lnTo>
                  <a:pt x="732" y="535"/>
                </a:lnTo>
                <a:lnTo>
                  <a:pt x="728" y="540"/>
                </a:lnTo>
                <a:lnTo>
                  <a:pt x="729" y="545"/>
                </a:lnTo>
                <a:lnTo>
                  <a:pt x="734" y="549"/>
                </a:lnTo>
                <a:lnTo>
                  <a:pt x="734" y="554"/>
                </a:lnTo>
                <a:lnTo>
                  <a:pt x="737" y="559"/>
                </a:lnTo>
                <a:lnTo>
                  <a:pt x="741" y="556"/>
                </a:lnTo>
                <a:lnTo>
                  <a:pt x="741" y="550"/>
                </a:lnTo>
                <a:lnTo>
                  <a:pt x="746" y="541"/>
                </a:lnTo>
                <a:lnTo>
                  <a:pt x="756" y="535"/>
                </a:lnTo>
                <a:lnTo>
                  <a:pt x="759" y="530"/>
                </a:lnTo>
                <a:lnTo>
                  <a:pt x="759" y="533"/>
                </a:lnTo>
                <a:lnTo>
                  <a:pt x="754" y="538"/>
                </a:lnTo>
                <a:lnTo>
                  <a:pt x="745" y="545"/>
                </a:lnTo>
                <a:lnTo>
                  <a:pt x="744" y="550"/>
                </a:lnTo>
                <a:lnTo>
                  <a:pt x="744" y="554"/>
                </a:lnTo>
                <a:lnTo>
                  <a:pt x="748" y="552"/>
                </a:lnTo>
                <a:lnTo>
                  <a:pt x="746" y="557"/>
                </a:lnTo>
                <a:lnTo>
                  <a:pt x="755" y="559"/>
                </a:lnTo>
                <a:lnTo>
                  <a:pt x="750" y="562"/>
                </a:lnTo>
                <a:lnTo>
                  <a:pt x="746" y="564"/>
                </a:lnTo>
                <a:lnTo>
                  <a:pt x="749" y="568"/>
                </a:lnTo>
                <a:lnTo>
                  <a:pt x="754" y="567"/>
                </a:lnTo>
                <a:lnTo>
                  <a:pt x="759" y="568"/>
                </a:lnTo>
                <a:lnTo>
                  <a:pt x="764" y="572"/>
                </a:lnTo>
                <a:lnTo>
                  <a:pt x="772" y="573"/>
                </a:lnTo>
                <a:lnTo>
                  <a:pt x="777" y="572"/>
                </a:lnTo>
                <a:lnTo>
                  <a:pt x="782" y="568"/>
                </a:lnTo>
                <a:lnTo>
                  <a:pt x="785" y="573"/>
                </a:lnTo>
                <a:lnTo>
                  <a:pt x="781" y="575"/>
                </a:lnTo>
                <a:lnTo>
                  <a:pt x="785" y="576"/>
                </a:lnTo>
                <a:lnTo>
                  <a:pt x="790" y="581"/>
                </a:lnTo>
                <a:lnTo>
                  <a:pt x="787" y="586"/>
                </a:lnTo>
                <a:lnTo>
                  <a:pt x="783" y="588"/>
                </a:lnTo>
                <a:lnTo>
                  <a:pt x="780" y="587"/>
                </a:lnTo>
                <a:lnTo>
                  <a:pt x="780" y="582"/>
                </a:lnTo>
                <a:lnTo>
                  <a:pt x="776" y="577"/>
                </a:lnTo>
                <a:lnTo>
                  <a:pt x="772" y="582"/>
                </a:lnTo>
                <a:lnTo>
                  <a:pt x="767" y="585"/>
                </a:lnTo>
                <a:lnTo>
                  <a:pt x="762" y="588"/>
                </a:lnTo>
                <a:lnTo>
                  <a:pt x="769" y="581"/>
                </a:lnTo>
                <a:lnTo>
                  <a:pt x="767" y="577"/>
                </a:lnTo>
                <a:lnTo>
                  <a:pt x="762" y="575"/>
                </a:lnTo>
                <a:lnTo>
                  <a:pt x="758" y="573"/>
                </a:lnTo>
                <a:lnTo>
                  <a:pt x="758" y="570"/>
                </a:lnTo>
                <a:lnTo>
                  <a:pt x="753" y="572"/>
                </a:lnTo>
                <a:lnTo>
                  <a:pt x="749" y="577"/>
                </a:lnTo>
                <a:lnTo>
                  <a:pt x="745" y="582"/>
                </a:lnTo>
                <a:lnTo>
                  <a:pt x="741" y="585"/>
                </a:lnTo>
                <a:lnTo>
                  <a:pt x="738" y="589"/>
                </a:lnTo>
                <a:lnTo>
                  <a:pt x="746" y="592"/>
                </a:lnTo>
                <a:lnTo>
                  <a:pt x="745" y="597"/>
                </a:lnTo>
                <a:lnTo>
                  <a:pt x="749" y="601"/>
                </a:lnTo>
                <a:lnTo>
                  <a:pt x="754" y="603"/>
                </a:lnTo>
                <a:lnTo>
                  <a:pt x="756" y="602"/>
                </a:lnTo>
                <a:lnTo>
                  <a:pt x="756" y="606"/>
                </a:lnTo>
                <a:lnTo>
                  <a:pt x="760" y="609"/>
                </a:lnTo>
                <a:lnTo>
                  <a:pt x="761" y="612"/>
                </a:lnTo>
                <a:lnTo>
                  <a:pt x="765" y="617"/>
                </a:lnTo>
                <a:lnTo>
                  <a:pt x="770" y="620"/>
                </a:lnTo>
                <a:lnTo>
                  <a:pt x="767" y="624"/>
                </a:lnTo>
                <a:lnTo>
                  <a:pt x="769" y="629"/>
                </a:lnTo>
                <a:lnTo>
                  <a:pt x="779" y="631"/>
                </a:lnTo>
                <a:lnTo>
                  <a:pt x="788" y="631"/>
                </a:lnTo>
                <a:lnTo>
                  <a:pt x="797" y="629"/>
                </a:lnTo>
                <a:lnTo>
                  <a:pt x="802" y="627"/>
                </a:lnTo>
                <a:lnTo>
                  <a:pt x="807" y="623"/>
                </a:lnTo>
                <a:lnTo>
                  <a:pt x="808" y="623"/>
                </a:lnTo>
                <a:lnTo>
                  <a:pt x="813" y="623"/>
                </a:lnTo>
                <a:lnTo>
                  <a:pt x="814" y="620"/>
                </a:lnTo>
                <a:lnTo>
                  <a:pt x="814" y="612"/>
                </a:lnTo>
                <a:lnTo>
                  <a:pt x="809" y="609"/>
                </a:lnTo>
                <a:lnTo>
                  <a:pt x="812" y="604"/>
                </a:lnTo>
                <a:lnTo>
                  <a:pt x="817" y="601"/>
                </a:lnTo>
                <a:lnTo>
                  <a:pt x="821" y="592"/>
                </a:lnTo>
                <a:lnTo>
                  <a:pt x="824" y="587"/>
                </a:lnTo>
                <a:lnTo>
                  <a:pt x="823" y="582"/>
                </a:lnTo>
                <a:lnTo>
                  <a:pt x="827" y="586"/>
                </a:lnTo>
                <a:lnTo>
                  <a:pt x="832" y="585"/>
                </a:lnTo>
                <a:lnTo>
                  <a:pt x="828" y="588"/>
                </a:lnTo>
                <a:lnTo>
                  <a:pt x="823" y="589"/>
                </a:lnTo>
                <a:lnTo>
                  <a:pt x="822" y="594"/>
                </a:lnTo>
                <a:lnTo>
                  <a:pt x="817" y="604"/>
                </a:lnTo>
                <a:lnTo>
                  <a:pt x="817" y="608"/>
                </a:lnTo>
                <a:lnTo>
                  <a:pt x="821" y="613"/>
                </a:lnTo>
                <a:lnTo>
                  <a:pt x="821" y="618"/>
                </a:lnTo>
                <a:lnTo>
                  <a:pt x="822" y="623"/>
                </a:lnTo>
                <a:lnTo>
                  <a:pt x="824" y="625"/>
                </a:lnTo>
                <a:lnTo>
                  <a:pt x="824" y="630"/>
                </a:lnTo>
                <a:lnTo>
                  <a:pt x="833" y="649"/>
                </a:lnTo>
                <a:lnTo>
                  <a:pt x="824" y="664"/>
                </a:lnTo>
                <a:lnTo>
                  <a:pt x="825" y="667"/>
                </a:lnTo>
                <a:lnTo>
                  <a:pt x="834" y="675"/>
                </a:lnTo>
                <a:lnTo>
                  <a:pt x="830" y="678"/>
                </a:lnTo>
                <a:lnTo>
                  <a:pt x="832" y="687"/>
                </a:lnTo>
                <a:lnTo>
                  <a:pt x="830" y="692"/>
                </a:lnTo>
                <a:lnTo>
                  <a:pt x="828" y="697"/>
                </a:lnTo>
                <a:lnTo>
                  <a:pt x="823" y="698"/>
                </a:lnTo>
                <a:lnTo>
                  <a:pt x="828" y="698"/>
                </a:lnTo>
                <a:lnTo>
                  <a:pt x="833" y="702"/>
                </a:lnTo>
                <a:lnTo>
                  <a:pt x="843" y="694"/>
                </a:lnTo>
                <a:lnTo>
                  <a:pt x="845" y="690"/>
                </a:lnTo>
                <a:lnTo>
                  <a:pt x="850" y="688"/>
                </a:lnTo>
                <a:lnTo>
                  <a:pt x="855" y="686"/>
                </a:lnTo>
                <a:lnTo>
                  <a:pt x="859" y="683"/>
                </a:lnTo>
                <a:lnTo>
                  <a:pt x="869" y="676"/>
                </a:lnTo>
                <a:lnTo>
                  <a:pt x="874" y="678"/>
                </a:lnTo>
                <a:lnTo>
                  <a:pt x="876" y="683"/>
                </a:lnTo>
                <a:lnTo>
                  <a:pt x="881" y="686"/>
                </a:lnTo>
                <a:lnTo>
                  <a:pt x="882" y="690"/>
                </a:lnTo>
                <a:lnTo>
                  <a:pt x="887" y="687"/>
                </a:lnTo>
                <a:lnTo>
                  <a:pt x="892" y="682"/>
                </a:lnTo>
                <a:lnTo>
                  <a:pt x="892" y="687"/>
                </a:lnTo>
                <a:lnTo>
                  <a:pt x="897" y="691"/>
                </a:lnTo>
                <a:lnTo>
                  <a:pt x="908" y="709"/>
                </a:lnTo>
                <a:lnTo>
                  <a:pt x="909" y="710"/>
                </a:lnTo>
                <a:lnTo>
                  <a:pt x="914" y="710"/>
                </a:lnTo>
                <a:lnTo>
                  <a:pt x="918" y="706"/>
                </a:lnTo>
                <a:lnTo>
                  <a:pt x="914" y="702"/>
                </a:lnTo>
                <a:lnTo>
                  <a:pt x="913" y="694"/>
                </a:lnTo>
                <a:lnTo>
                  <a:pt x="916" y="690"/>
                </a:lnTo>
                <a:lnTo>
                  <a:pt x="914" y="680"/>
                </a:lnTo>
                <a:lnTo>
                  <a:pt x="919" y="682"/>
                </a:lnTo>
                <a:lnTo>
                  <a:pt x="924" y="673"/>
                </a:lnTo>
                <a:lnTo>
                  <a:pt x="922" y="669"/>
                </a:lnTo>
                <a:lnTo>
                  <a:pt x="926" y="675"/>
                </a:lnTo>
                <a:lnTo>
                  <a:pt x="935" y="678"/>
                </a:lnTo>
                <a:lnTo>
                  <a:pt x="938" y="683"/>
                </a:lnTo>
                <a:lnTo>
                  <a:pt x="935" y="682"/>
                </a:lnTo>
                <a:lnTo>
                  <a:pt x="933" y="678"/>
                </a:lnTo>
                <a:lnTo>
                  <a:pt x="929" y="676"/>
                </a:lnTo>
                <a:lnTo>
                  <a:pt x="924" y="680"/>
                </a:lnTo>
                <a:lnTo>
                  <a:pt x="922" y="690"/>
                </a:lnTo>
                <a:lnTo>
                  <a:pt x="928" y="692"/>
                </a:lnTo>
                <a:lnTo>
                  <a:pt x="928" y="697"/>
                </a:lnTo>
                <a:lnTo>
                  <a:pt x="930" y="698"/>
                </a:lnTo>
                <a:lnTo>
                  <a:pt x="935" y="698"/>
                </a:lnTo>
                <a:lnTo>
                  <a:pt x="944" y="692"/>
                </a:lnTo>
                <a:lnTo>
                  <a:pt x="959" y="686"/>
                </a:lnTo>
                <a:lnTo>
                  <a:pt x="964" y="682"/>
                </a:lnTo>
                <a:lnTo>
                  <a:pt x="968" y="677"/>
                </a:lnTo>
                <a:lnTo>
                  <a:pt x="969" y="672"/>
                </a:lnTo>
                <a:lnTo>
                  <a:pt x="969" y="676"/>
                </a:lnTo>
                <a:lnTo>
                  <a:pt x="965" y="681"/>
                </a:lnTo>
                <a:lnTo>
                  <a:pt x="965" y="686"/>
                </a:lnTo>
                <a:lnTo>
                  <a:pt x="968" y="691"/>
                </a:lnTo>
                <a:lnTo>
                  <a:pt x="960" y="697"/>
                </a:lnTo>
                <a:lnTo>
                  <a:pt x="956" y="702"/>
                </a:lnTo>
                <a:lnTo>
                  <a:pt x="953" y="706"/>
                </a:lnTo>
                <a:lnTo>
                  <a:pt x="950" y="710"/>
                </a:lnTo>
                <a:lnTo>
                  <a:pt x="950" y="715"/>
                </a:lnTo>
                <a:lnTo>
                  <a:pt x="954" y="720"/>
                </a:lnTo>
                <a:lnTo>
                  <a:pt x="958" y="719"/>
                </a:lnTo>
                <a:lnTo>
                  <a:pt x="964" y="723"/>
                </a:lnTo>
                <a:lnTo>
                  <a:pt x="960" y="722"/>
                </a:lnTo>
                <a:lnTo>
                  <a:pt x="954" y="723"/>
                </a:lnTo>
                <a:lnTo>
                  <a:pt x="950" y="727"/>
                </a:lnTo>
                <a:lnTo>
                  <a:pt x="949" y="741"/>
                </a:lnTo>
                <a:lnTo>
                  <a:pt x="948" y="750"/>
                </a:lnTo>
                <a:lnTo>
                  <a:pt x="951" y="755"/>
                </a:lnTo>
                <a:lnTo>
                  <a:pt x="953" y="760"/>
                </a:lnTo>
                <a:lnTo>
                  <a:pt x="958" y="756"/>
                </a:lnTo>
                <a:lnTo>
                  <a:pt x="954" y="761"/>
                </a:lnTo>
                <a:lnTo>
                  <a:pt x="949" y="761"/>
                </a:lnTo>
                <a:lnTo>
                  <a:pt x="949" y="756"/>
                </a:lnTo>
                <a:lnTo>
                  <a:pt x="944" y="759"/>
                </a:lnTo>
                <a:lnTo>
                  <a:pt x="930" y="772"/>
                </a:lnTo>
                <a:lnTo>
                  <a:pt x="927" y="776"/>
                </a:lnTo>
                <a:lnTo>
                  <a:pt x="921" y="786"/>
                </a:lnTo>
                <a:lnTo>
                  <a:pt x="921" y="790"/>
                </a:lnTo>
                <a:lnTo>
                  <a:pt x="921" y="796"/>
                </a:lnTo>
                <a:lnTo>
                  <a:pt x="917" y="799"/>
                </a:lnTo>
                <a:lnTo>
                  <a:pt x="912" y="796"/>
                </a:lnTo>
                <a:lnTo>
                  <a:pt x="907" y="801"/>
                </a:lnTo>
                <a:lnTo>
                  <a:pt x="905" y="804"/>
                </a:lnTo>
                <a:lnTo>
                  <a:pt x="895" y="808"/>
                </a:lnTo>
                <a:lnTo>
                  <a:pt x="886" y="813"/>
                </a:lnTo>
                <a:lnTo>
                  <a:pt x="881" y="819"/>
                </a:lnTo>
                <a:lnTo>
                  <a:pt x="879" y="820"/>
                </a:lnTo>
                <a:lnTo>
                  <a:pt x="870" y="829"/>
                </a:lnTo>
                <a:lnTo>
                  <a:pt x="867" y="834"/>
                </a:lnTo>
                <a:lnTo>
                  <a:pt x="865" y="844"/>
                </a:lnTo>
                <a:lnTo>
                  <a:pt x="867" y="848"/>
                </a:lnTo>
                <a:lnTo>
                  <a:pt x="872" y="850"/>
                </a:lnTo>
                <a:lnTo>
                  <a:pt x="872" y="855"/>
                </a:lnTo>
                <a:lnTo>
                  <a:pt x="867" y="854"/>
                </a:lnTo>
                <a:lnTo>
                  <a:pt x="863" y="850"/>
                </a:lnTo>
                <a:lnTo>
                  <a:pt x="858" y="853"/>
                </a:lnTo>
                <a:lnTo>
                  <a:pt x="859" y="856"/>
                </a:lnTo>
                <a:lnTo>
                  <a:pt x="854" y="854"/>
                </a:lnTo>
                <a:lnTo>
                  <a:pt x="850" y="850"/>
                </a:lnTo>
                <a:lnTo>
                  <a:pt x="851" y="845"/>
                </a:lnTo>
                <a:lnTo>
                  <a:pt x="846" y="845"/>
                </a:lnTo>
                <a:lnTo>
                  <a:pt x="842" y="844"/>
                </a:lnTo>
                <a:lnTo>
                  <a:pt x="828" y="848"/>
                </a:lnTo>
                <a:lnTo>
                  <a:pt x="813" y="859"/>
                </a:lnTo>
                <a:lnTo>
                  <a:pt x="804" y="867"/>
                </a:lnTo>
                <a:lnTo>
                  <a:pt x="804" y="872"/>
                </a:lnTo>
                <a:lnTo>
                  <a:pt x="801" y="877"/>
                </a:lnTo>
                <a:lnTo>
                  <a:pt x="791" y="881"/>
                </a:lnTo>
                <a:lnTo>
                  <a:pt x="791" y="886"/>
                </a:lnTo>
                <a:lnTo>
                  <a:pt x="786" y="883"/>
                </a:lnTo>
                <a:lnTo>
                  <a:pt x="781" y="886"/>
                </a:lnTo>
                <a:lnTo>
                  <a:pt x="777" y="891"/>
                </a:lnTo>
                <a:lnTo>
                  <a:pt x="779" y="896"/>
                </a:lnTo>
                <a:lnTo>
                  <a:pt x="777" y="901"/>
                </a:lnTo>
                <a:lnTo>
                  <a:pt x="776" y="906"/>
                </a:lnTo>
                <a:lnTo>
                  <a:pt x="781" y="902"/>
                </a:lnTo>
                <a:lnTo>
                  <a:pt x="786" y="897"/>
                </a:lnTo>
                <a:lnTo>
                  <a:pt x="781" y="893"/>
                </a:lnTo>
                <a:lnTo>
                  <a:pt x="781" y="890"/>
                </a:lnTo>
                <a:lnTo>
                  <a:pt x="786" y="890"/>
                </a:lnTo>
                <a:lnTo>
                  <a:pt x="790" y="895"/>
                </a:lnTo>
                <a:lnTo>
                  <a:pt x="791" y="899"/>
                </a:lnTo>
                <a:lnTo>
                  <a:pt x="801" y="896"/>
                </a:lnTo>
                <a:lnTo>
                  <a:pt x="798" y="892"/>
                </a:lnTo>
                <a:lnTo>
                  <a:pt x="800" y="887"/>
                </a:lnTo>
                <a:lnTo>
                  <a:pt x="797" y="882"/>
                </a:lnTo>
                <a:lnTo>
                  <a:pt x="802" y="880"/>
                </a:lnTo>
                <a:lnTo>
                  <a:pt x="803" y="890"/>
                </a:lnTo>
                <a:lnTo>
                  <a:pt x="806" y="895"/>
                </a:lnTo>
                <a:lnTo>
                  <a:pt x="811" y="896"/>
                </a:lnTo>
                <a:lnTo>
                  <a:pt x="814" y="891"/>
                </a:lnTo>
                <a:lnTo>
                  <a:pt x="819" y="888"/>
                </a:lnTo>
                <a:lnTo>
                  <a:pt x="819" y="883"/>
                </a:lnTo>
                <a:lnTo>
                  <a:pt x="823" y="881"/>
                </a:lnTo>
                <a:lnTo>
                  <a:pt x="827" y="876"/>
                </a:lnTo>
                <a:lnTo>
                  <a:pt x="829" y="867"/>
                </a:lnTo>
                <a:lnTo>
                  <a:pt x="834" y="862"/>
                </a:lnTo>
                <a:lnTo>
                  <a:pt x="839" y="864"/>
                </a:lnTo>
                <a:lnTo>
                  <a:pt x="843" y="869"/>
                </a:lnTo>
                <a:lnTo>
                  <a:pt x="837" y="867"/>
                </a:lnTo>
                <a:lnTo>
                  <a:pt x="835" y="872"/>
                </a:lnTo>
                <a:lnTo>
                  <a:pt x="837" y="877"/>
                </a:lnTo>
                <a:lnTo>
                  <a:pt x="842" y="878"/>
                </a:lnTo>
                <a:lnTo>
                  <a:pt x="846" y="876"/>
                </a:lnTo>
                <a:lnTo>
                  <a:pt x="851" y="871"/>
                </a:lnTo>
                <a:lnTo>
                  <a:pt x="855" y="872"/>
                </a:lnTo>
                <a:lnTo>
                  <a:pt x="860" y="872"/>
                </a:lnTo>
                <a:lnTo>
                  <a:pt x="858" y="867"/>
                </a:lnTo>
                <a:lnTo>
                  <a:pt x="863" y="866"/>
                </a:lnTo>
                <a:lnTo>
                  <a:pt x="865" y="871"/>
                </a:lnTo>
                <a:lnTo>
                  <a:pt x="870" y="862"/>
                </a:lnTo>
                <a:lnTo>
                  <a:pt x="875" y="862"/>
                </a:lnTo>
                <a:lnTo>
                  <a:pt x="879" y="860"/>
                </a:lnTo>
                <a:lnTo>
                  <a:pt x="881" y="855"/>
                </a:lnTo>
                <a:lnTo>
                  <a:pt x="887" y="851"/>
                </a:lnTo>
                <a:lnTo>
                  <a:pt x="892" y="853"/>
                </a:lnTo>
                <a:lnTo>
                  <a:pt x="891" y="857"/>
                </a:lnTo>
                <a:lnTo>
                  <a:pt x="891" y="862"/>
                </a:lnTo>
                <a:lnTo>
                  <a:pt x="890" y="866"/>
                </a:lnTo>
                <a:lnTo>
                  <a:pt x="895" y="862"/>
                </a:lnTo>
                <a:lnTo>
                  <a:pt x="897" y="853"/>
                </a:lnTo>
                <a:lnTo>
                  <a:pt x="907" y="848"/>
                </a:lnTo>
                <a:lnTo>
                  <a:pt x="911" y="849"/>
                </a:lnTo>
                <a:lnTo>
                  <a:pt x="914" y="844"/>
                </a:lnTo>
                <a:lnTo>
                  <a:pt x="919" y="840"/>
                </a:lnTo>
                <a:lnTo>
                  <a:pt x="922" y="836"/>
                </a:lnTo>
                <a:lnTo>
                  <a:pt x="927" y="833"/>
                </a:lnTo>
                <a:lnTo>
                  <a:pt x="924" y="839"/>
                </a:lnTo>
                <a:lnTo>
                  <a:pt x="927" y="843"/>
                </a:lnTo>
                <a:lnTo>
                  <a:pt x="929" y="843"/>
                </a:lnTo>
                <a:lnTo>
                  <a:pt x="929" y="833"/>
                </a:lnTo>
                <a:lnTo>
                  <a:pt x="934" y="832"/>
                </a:lnTo>
                <a:lnTo>
                  <a:pt x="929" y="830"/>
                </a:lnTo>
                <a:lnTo>
                  <a:pt x="933" y="825"/>
                </a:lnTo>
                <a:lnTo>
                  <a:pt x="928" y="824"/>
                </a:lnTo>
                <a:lnTo>
                  <a:pt x="923" y="825"/>
                </a:lnTo>
                <a:lnTo>
                  <a:pt x="930" y="817"/>
                </a:lnTo>
                <a:lnTo>
                  <a:pt x="935" y="817"/>
                </a:lnTo>
                <a:lnTo>
                  <a:pt x="940" y="814"/>
                </a:lnTo>
                <a:lnTo>
                  <a:pt x="945" y="817"/>
                </a:lnTo>
                <a:lnTo>
                  <a:pt x="945" y="812"/>
                </a:lnTo>
                <a:lnTo>
                  <a:pt x="942" y="809"/>
                </a:lnTo>
                <a:lnTo>
                  <a:pt x="945" y="806"/>
                </a:lnTo>
                <a:lnTo>
                  <a:pt x="950" y="808"/>
                </a:lnTo>
                <a:lnTo>
                  <a:pt x="955" y="804"/>
                </a:lnTo>
                <a:lnTo>
                  <a:pt x="958" y="801"/>
                </a:lnTo>
                <a:lnTo>
                  <a:pt x="956" y="796"/>
                </a:lnTo>
                <a:lnTo>
                  <a:pt x="961" y="797"/>
                </a:lnTo>
                <a:lnTo>
                  <a:pt x="966" y="796"/>
                </a:lnTo>
                <a:lnTo>
                  <a:pt x="965" y="794"/>
                </a:lnTo>
                <a:lnTo>
                  <a:pt x="970" y="792"/>
                </a:lnTo>
                <a:lnTo>
                  <a:pt x="971" y="787"/>
                </a:lnTo>
                <a:lnTo>
                  <a:pt x="976" y="791"/>
                </a:lnTo>
                <a:lnTo>
                  <a:pt x="989" y="777"/>
                </a:lnTo>
                <a:lnTo>
                  <a:pt x="986" y="772"/>
                </a:lnTo>
                <a:lnTo>
                  <a:pt x="989" y="769"/>
                </a:lnTo>
                <a:lnTo>
                  <a:pt x="984" y="767"/>
                </a:lnTo>
                <a:lnTo>
                  <a:pt x="992" y="759"/>
                </a:lnTo>
                <a:lnTo>
                  <a:pt x="997" y="760"/>
                </a:lnTo>
                <a:lnTo>
                  <a:pt x="996" y="756"/>
                </a:lnTo>
                <a:lnTo>
                  <a:pt x="1001" y="754"/>
                </a:lnTo>
                <a:lnTo>
                  <a:pt x="1006" y="754"/>
                </a:lnTo>
                <a:lnTo>
                  <a:pt x="1005" y="750"/>
                </a:lnTo>
                <a:lnTo>
                  <a:pt x="1008" y="745"/>
                </a:lnTo>
                <a:lnTo>
                  <a:pt x="1008" y="741"/>
                </a:lnTo>
                <a:lnTo>
                  <a:pt x="1013" y="743"/>
                </a:lnTo>
                <a:lnTo>
                  <a:pt x="1018" y="743"/>
                </a:lnTo>
                <a:lnTo>
                  <a:pt x="1018" y="738"/>
                </a:lnTo>
                <a:lnTo>
                  <a:pt x="1022" y="735"/>
                </a:lnTo>
                <a:lnTo>
                  <a:pt x="1023" y="730"/>
                </a:lnTo>
                <a:lnTo>
                  <a:pt x="1028" y="727"/>
                </a:lnTo>
                <a:lnTo>
                  <a:pt x="1033" y="724"/>
                </a:lnTo>
                <a:lnTo>
                  <a:pt x="1038" y="725"/>
                </a:lnTo>
                <a:lnTo>
                  <a:pt x="1037" y="720"/>
                </a:lnTo>
                <a:lnTo>
                  <a:pt x="1042" y="720"/>
                </a:lnTo>
                <a:lnTo>
                  <a:pt x="1047" y="718"/>
                </a:lnTo>
                <a:lnTo>
                  <a:pt x="1048" y="713"/>
                </a:lnTo>
                <a:lnTo>
                  <a:pt x="1047" y="709"/>
                </a:lnTo>
                <a:lnTo>
                  <a:pt x="1043" y="710"/>
                </a:lnTo>
                <a:lnTo>
                  <a:pt x="1047" y="707"/>
                </a:lnTo>
                <a:lnTo>
                  <a:pt x="1052" y="704"/>
                </a:lnTo>
                <a:lnTo>
                  <a:pt x="1048" y="699"/>
                </a:lnTo>
                <a:lnTo>
                  <a:pt x="1053" y="696"/>
                </a:lnTo>
                <a:lnTo>
                  <a:pt x="1055" y="692"/>
                </a:lnTo>
                <a:lnTo>
                  <a:pt x="1060" y="691"/>
                </a:lnTo>
                <a:lnTo>
                  <a:pt x="1064" y="686"/>
                </a:lnTo>
                <a:lnTo>
                  <a:pt x="1070" y="676"/>
                </a:lnTo>
                <a:lnTo>
                  <a:pt x="1066" y="672"/>
                </a:lnTo>
                <a:lnTo>
                  <a:pt x="1061" y="671"/>
                </a:lnTo>
                <a:lnTo>
                  <a:pt x="1058" y="666"/>
                </a:lnTo>
                <a:lnTo>
                  <a:pt x="1052" y="667"/>
                </a:lnTo>
                <a:lnTo>
                  <a:pt x="1048" y="667"/>
                </a:lnTo>
                <a:lnTo>
                  <a:pt x="1043" y="669"/>
                </a:lnTo>
                <a:lnTo>
                  <a:pt x="1042" y="665"/>
                </a:lnTo>
                <a:lnTo>
                  <a:pt x="1044" y="660"/>
                </a:lnTo>
                <a:lnTo>
                  <a:pt x="1044" y="655"/>
                </a:lnTo>
                <a:lnTo>
                  <a:pt x="1044" y="651"/>
                </a:lnTo>
                <a:lnTo>
                  <a:pt x="1054" y="645"/>
                </a:lnTo>
                <a:lnTo>
                  <a:pt x="1053" y="640"/>
                </a:lnTo>
                <a:lnTo>
                  <a:pt x="1054" y="635"/>
                </a:lnTo>
                <a:lnTo>
                  <a:pt x="1059" y="635"/>
                </a:lnTo>
                <a:lnTo>
                  <a:pt x="1063" y="630"/>
                </a:lnTo>
                <a:lnTo>
                  <a:pt x="1064" y="635"/>
                </a:lnTo>
                <a:lnTo>
                  <a:pt x="1068" y="633"/>
                </a:lnTo>
                <a:lnTo>
                  <a:pt x="1071" y="628"/>
                </a:lnTo>
                <a:lnTo>
                  <a:pt x="1070" y="623"/>
                </a:lnTo>
                <a:lnTo>
                  <a:pt x="1065" y="623"/>
                </a:lnTo>
                <a:lnTo>
                  <a:pt x="1070" y="620"/>
                </a:lnTo>
                <a:lnTo>
                  <a:pt x="1074" y="620"/>
                </a:lnTo>
                <a:lnTo>
                  <a:pt x="1079" y="617"/>
                </a:lnTo>
                <a:lnTo>
                  <a:pt x="1081" y="608"/>
                </a:lnTo>
                <a:lnTo>
                  <a:pt x="1077" y="603"/>
                </a:lnTo>
                <a:lnTo>
                  <a:pt x="1071" y="601"/>
                </a:lnTo>
                <a:lnTo>
                  <a:pt x="1068" y="597"/>
                </a:lnTo>
                <a:lnTo>
                  <a:pt x="1071" y="597"/>
                </a:lnTo>
                <a:lnTo>
                  <a:pt x="1076" y="599"/>
                </a:lnTo>
                <a:lnTo>
                  <a:pt x="1081" y="599"/>
                </a:lnTo>
                <a:lnTo>
                  <a:pt x="1089" y="591"/>
                </a:lnTo>
                <a:lnTo>
                  <a:pt x="1086" y="586"/>
                </a:lnTo>
                <a:lnTo>
                  <a:pt x="1087" y="581"/>
                </a:lnTo>
                <a:lnTo>
                  <a:pt x="1095" y="572"/>
                </a:lnTo>
                <a:lnTo>
                  <a:pt x="1100" y="568"/>
                </a:lnTo>
                <a:lnTo>
                  <a:pt x="1097" y="564"/>
                </a:lnTo>
                <a:lnTo>
                  <a:pt x="1101" y="559"/>
                </a:lnTo>
                <a:lnTo>
                  <a:pt x="1105" y="554"/>
                </a:lnTo>
                <a:lnTo>
                  <a:pt x="1110" y="552"/>
                </a:lnTo>
                <a:lnTo>
                  <a:pt x="1113" y="547"/>
                </a:lnTo>
                <a:lnTo>
                  <a:pt x="1116" y="543"/>
                </a:lnTo>
                <a:lnTo>
                  <a:pt x="1126" y="535"/>
                </a:lnTo>
                <a:lnTo>
                  <a:pt x="1126" y="531"/>
                </a:lnTo>
                <a:lnTo>
                  <a:pt x="1127" y="531"/>
                </a:lnTo>
                <a:lnTo>
                  <a:pt x="1128" y="536"/>
                </a:lnTo>
                <a:lnTo>
                  <a:pt x="1132" y="538"/>
                </a:lnTo>
                <a:lnTo>
                  <a:pt x="1137" y="535"/>
                </a:lnTo>
                <a:lnTo>
                  <a:pt x="1142" y="535"/>
                </a:lnTo>
                <a:lnTo>
                  <a:pt x="1144" y="526"/>
                </a:lnTo>
                <a:lnTo>
                  <a:pt x="1148" y="523"/>
                </a:lnTo>
                <a:lnTo>
                  <a:pt x="1152" y="520"/>
                </a:lnTo>
                <a:lnTo>
                  <a:pt x="1156" y="520"/>
                </a:lnTo>
                <a:lnTo>
                  <a:pt x="1152" y="524"/>
                </a:lnTo>
                <a:lnTo>
                  <a:pt x="1144" y="534"/>
                </a:lnTo>
                <a:lnTo>
                  <a:pt x="1142" y="538"/>
                </a:lnTo>
                <a:lnTo>
                  <a:pt x="1142" y="541"/>
                </a:lnTo>
                <a:lnTo>
                  <a:pt x="1153" y="547"/>
                </a:lnTo>
                <a:lnTo>
                  <a:pt x="1163" y="549"/>
                </a:lnTo>
                <a:lnTo>
                  <a:pt x="1168" y="552"/>
                </a:lnTo>
                <a:lnTo>
                  <a:pt x="1153" y="551"/>
                </a:lnTo>
                <a:lnTo>
                  <a:pt x="1149" y="550"/>
                </a:lnTo>
                <a:lnTo>
                  <a:pt x="1144" y="552"/>
                </a:lnTo>
                <a:lnTo>
                  <a:pt x="1140" y="554"/>
                </a:lnTo>
                <a:lnTo>
                  <a:pt x="1131" y="550"/>
                </a:lnTo>
                <a:lnTo>
                  <a:pt x="1126" y="554"/>
                </a:lnTo>
                <a:lnTo>
                  <a:pt x="1118" y="562"/>
                </a:lnTo>
                <a:lnTo>
                  <a:pt x="1108" y="568"/>
                </a:lnTo>
                <a:lnTo>
                  <a:pt x="1113" y="578"/>
                </a:lnTo>
                <a:lnTo>
                  <a:pt x="1113" y="588"/>
                </a:lnTo>
                <a:lnTo>
                  <a:pt x="1112" y="591"/>
                </a:lnTo>
                <a:lnTo>
                  <a:pt x="1112" y="596"/>
                </a:lnTo>
                <a:lnTo>
                  <a:pt x="1107" y="606"/>
                </a:lnTo>
                <a:lnTo>
                  <a:pt x="1105" y="609"/>
                </a:lnTo>
                <a:lnTo>
                  <a:pt x="1102" y="623"/>
                </a:lnTo>
                <a:lnTo>
                  <a:pt x="1107" y="628"/>
                </a:lnTo>
                <a:lnTo>
                  <a:pt x="1111" y="628"/>
                </a:lnTo>
                <a:lnTo>
                  <a:pt x="1116" y="627"/>
                </a:lnTo>
                <a:lnTo>
                  <a:pt x="1121" y="623"/>
                </a:lnTo>
                <a:lnTo>
                  <a:pt x="1126" y="620"/>
                </a:lnTo>
                <a:lnTo>
                  <a:pt x="1121" y="630"/>
                </a:lnTo>
                <a:lnTo>
                  <a:pt x="1116" y="634"/>
                </a:lnTo>
                <a:lnTo>
                  <a:pt x="1118" y="639"/>
                </a:lnTo>
                <a:lnTo>
                  <a:pt x="1113" y="638"/>
                </a:lnTo>
                <a:lnTo>
                  <a:pt x="1110" y="640"/>
                </a:lnTo>
                <a:lnTo>
                  <a:pt x="1105" y="644"/>
                </a:lnTo>
                <a:lnTo>
                  <a:pt x="1102" y="648"/>
                </a:lnTo>
                <a:lnTo>
                  <a:pt x="1106" y="652"/>
                </a:lnTo>
                <a:lnTo>
                  <a:pt x="1111" y="655"/>
                </a:lnTo>
                <a:lnTo>
                  <a:pt x="1114" y="655"/>
                </a:lnTo>
                <a:lnTo>
                  <a:pt x="1118" y="649"/>
                </a:lnTo>
                <a:lnTo>
                  <a:pt x="1123" y="650"/>
                </a:lnTo>
                <a:lnTo>
                  <a:pt x="1128" y="650"/>
                </a:lnTo>
                <a:lnTo>
                  <a:pt x="1124" y="645"/>
                </a:lnTo>
                <a:lnTo>
                  <a:pt x="1133" y="648"/>
                </a:lnTo>
                <a:lnTo>
                  <a:pt x="1133" y="643"/>
                </a:lnTo>
                <a:lnTo>
                  <a:pt x="1140" y="634"/>
                </a:lnTo>
                <a:lnTo>
                  <a:pt x="1139" y="629"/>
                </a:lnTo>
                <a:lnTo>
                  <a:pt x="1144" y="631"/>
                </a:lnTo>
                <a:lnTo>
                  <a:pt x="1148" y="622"/>
                </a:lnTo>
                <a:lnTo>
                  <a:pt x="1147" y="625"/>
                </a:lnTo>
                <a:lnTo>
                  <a:pt x="1149" y="631"/>
                </a:lnTo>
                <a:lnTo>
                  <a:pt x="1150" y="625"/>
                </a:lnTo>
                <a:lnTo>
                  <a:pt x="1154" y="623"/>
                </a:lnTo>
                <a:lnTo>
                  <a:pt x="1155" y="622"/>
                </a:lnTo>
                <a:lnTo>
                  <a:pt x="1153" y="614"/>
                </a:lnTo>
                <a:lnTo>
                  <a:pt x="1156" y="615"/>
                </a:lnTo>
                <a:lnTo>
                  <a:pt x="1161" y="620"/>
                </a:lnTo>
                <a:lnTo>
                  <a:pt x="1160" y="615"/>
                </a:lnTo>
                <a:lnTo>
                  <a:pt x="1160" y="610"/>
                </a:lnTo>
                <a:lnTo>
                  <a:pt x="1161" y="606"/>
                </a:lnTo>
                <a:lnTo>
                  <a:pt x="1161" y="610"/>
                </a:lnTo>
                <a:lnTo>
                  <a:pt x="1165" y="615"/>
                </a:lnTo>
                <a:lnTo>
                  <a:pt x="1164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68" y="596"/>
                </a:lnTo>
                <a:lnTo>
                  <a:pt x="1173" y="604"/>
                </a:lnTo>
                <a:lnTo>
                  <a:pt x="1173" y="599"/>
                </a:lnTo>
                <a:lnTo>
                  <a:pt x="1176" y="599"/>
                </a:lnTo>
                <a:lnTo>
                  <a:pt x="1189" y="602"/>
                </a:lnTo>
                <a:lnTo>
                  <a:pt x="1191" y="597"/>
                </a:lnTo>
                <a:lnTo>
                  <a:pt x="1195" y="596"/>
                </a:lnTo>
                <a:lnTo>
                  <a:pt x="1195" y="591"/>
                </a:lnTo>
                <a:lnTo>
                  <a:pt x="1198" y="586"/>
                </a:lnTo>
                <a:lnTo>
                  <a:pt x="1197" y="582"/>
                </a:lnTo>
                <a:lnTo>
                  <a:pt x="1192" y="582"/>
                </a:lnTo>
                <a:lnTo>
                  <a:pt x="1196" y="577"/>
                </a:lnTo>
                <a:lnTo>
                  <a:pt x="1197" y="573"/>
                </a:lnTo>
                <a:lnTo>
                  <a:pt x="1202" y="571"/>
                </a:lnTo>
                <a:lnTo>
                  <a:pt x="1201" y="566"/>
                </a:lnTo>
                <a:lnTo>
                  <a:pt x="1196" y="565"/>
                </a:lnTo>
                <a:lnTo>
                  <a:pt x="1194" y="568"/>
                </a:lnTo>
                <a:lnTo>
                  <a:pt x="1189" y="567"/>
                </a:lnTo>
                <a:lnTo>
                  <a:pt x="1184" y="570"/>
                </a:lnTo>
                <a:lnTo>
                  <a:pt x="1187" y="565"/>
                </a:lnTo>
                <a:lnTo>
                  <a:pt x="1192" y="565"/>
                </a:lnTo>
                <a:lnTo>
                  <a:pt x="1194" y="560"/>
                </a:lnTo>
                <a:lnTo>
                  <a:pt x="1191" y="555"/>
                </a:lnTo>
                <a:lnTo>
                  <a:pt x="1187" y="560"/>
                </a:lnTo>
                <a:lnTo>
                  <a:pt x="1185" y="555"/>
                </a:lnTo>
                <a:lnTo>
                  <a:pt x="1181" y="557"/>
                </a:lnTo>
                <a:lnTo>
                  <a:pt x="1184" y="554"/>
                </a:lnTo>
                <a:lnTo>
                  <a:pt x="1179" y="555"/>
                </a:lnTo>
                <a:lnTo>
                  <a:pt x="1189" y="549"/>
                </a:lnTo>
                <a:lnTo>
                  <a:pt x="1190" y="543"/>
                </a:lnTo>
                <a:lnTo>
                  <a:pt x="1187" y="539"/>
                </a:lnTo>
                <a:lnTo>
                  <a:pt x="1184" y="543"/>
                </a:lnTo>
                <a:lnTo>
                  <a:pt x="1185" y="539"/>
                </a:lnTo>
                <a:lnTo>
                  <a:pt x="1190" y="535"/>
                </a:lnTo>
                <a:lnTo>
                  <a:pt x="1195" y="538"/>
                </a:lnTo>
                <a:lnTo>
                  <a:pt x="1195" y="534"/>
                </a:lnTo>
                <a:lnTo>
                  <a:pt x="1198" y="529"/>
                </a:lnTo>
                <a:lnTo>
                  <a:pt x="1200" y="524"/>
                </a:lnTo>
                <a:lnTo>
                  <a:pt x="1198" y="530"/>
                </a:lnTo>
                <a:lnTo>
                  <a:pt x="1196" y="535"/>
                </a:lnTo>
                <a:lnTo>
                  <a:pt x="1196" y="540"/>
                </a:lnTo>
                <a:lnTo>
                  <a:pt x="1197" y="545"/>
                </a:lnTo>
                <a:lnTo>
                  <a:pt x="1201" y="546"/>
                </a:lnTo>
                <a:lnTo>
                  <a:pt x="1203" y="541"/>
                </a:lnTo>
                <a:lnTo>
                  <a:pt x="1206" y="546"/>
                </a:lnTo>
                <a:lnTo>
                  <a:pt x="1205" y="538"/>
                </a:lnTo>
                <a:lnTo>
                  <a:pt x="1207" y="533"/>
                </a:lnTo>
                <a:lnTo>
                  <a:pt x="1208" y="541"/>
                </a:lnTo>
                <a:lnTo>
                  <a:pt x="1210" y="538"/>
                </a:lnTo>
                <a:lnTo>
                  <a:pt x="1215" y="541"/>
                </a:lnTo>
                <a:lnTo>
                  <a:pt x="1216" y="536"/>
                </a:lnTo>
                <a:lnTo>
                  <a:pt x="1219" y="538"/>
                </a:lnTo>
                <a:lnTo>
                  <a:pt x="1224" y="535"/>
                </a:lnTo>
                <a:lnTo>
                  <a:pt x="1231" y="526"/>
                </a:lnTo>
                <a:lnTo>
                  <a:pt x="1234" y="525"/>
                </a:lnTo>
                <a:lnTo>
                  <a:pt x="1239" y="526"/>
                </a:lnTo>
                <a:lnTo>
                  <a:pt x="1231" y="529"/>
                </a:lnTo>
                <a:lnTo>
                  <a:pt x="1229" y="534"/>
                </a:lnTo>
                <a:lnTo>
                  <a:pt x="1229" y="539"/>
                </a:lnTo>
                <a:lnTo>
                  <a:pt x="1234" y="541"/>
                </a:lnTo>
                <a:lnTo>
                  <a:pt x="1239" y="543"/>
                </a:lnTo>
                <a:lnTo>
                  <a:pt x="1242" y="538"/>
                </a:lnTo>
                <a:lnTo>
                  <a:pt x="1247" y="539"/>
                </a:lnTo>
                <a:lnTo>
                  <a:pt x="1237" y="545"/>
                </a:lnTo>
                <a:lnTo>
                  <a:pt x="1234" y="550"/>
                </a:lnTo>
                <a:lnTo>
                  <a:pt x="1239" y="549"/>
                </a:lnTo>
                <a:lnTo>
                  <a:pt x="1248" y="541"/>
                </a:lnTo>
                <a:lnTo>
                  <a:pt x="1245" y="551"/>
                </a:lnTo>
                <a:lnTo>
                  <a:pt x="1250" y="547"/>
                </a:lnTo>
                <a:lnTo>
                  <a:pt x="1255" y="550"/>
                </a:lnTo>
                <a:lnTo>
                  <a:pt x="1260" y="549"/>
                </a:lnTo>
                <a:lnTo>
                  <a:pt x="1258" y="554"/>
                </a:lnTo>
                <a:lnTo>
                  <a:pt x="1258" y="557"/>
                </a:lnTo>
                <a:lnTo>
                  <a:pt x="1263" y="557"/>
                </a:lnTo>
                <a:lnTo>
                  <a:pt x="1268" y="560"/>
                </a:lnTo>
                <a:lnTo>
                  <a:pt x="1271" y="561"/>
                </a:lnTo>
                <a:lnTo>
                  <a:pt x="1276" y="556"/>
                </a:lnTo>
                <a:lnTo>
                  <a:pt x="1278" y="551"/>
                </a:lnTo>
                <a:lnTo>
                  <a:pt x="1281" y="546"/>
                </a:lnTo>
                <a:lnTo>
                  <a:pt x="1282" y="541"/>
                </a:lnTo>
                <a:lnTo>
                  <a:pt x="1286" y="538"/>
                </a:lnTo>
                <a:lnTo>
                  <a:pt x="1284" y="543"/>
                </a:lnTo>
                <a:lnTo>
                  <a:pt x="1282" y="546"/>
                </a:lnTo>
                <a:lnTo>
                  <a:pt x="1285" y="551"/>
                </a:lnTo>
                <a:lnTo>
                  <a:pt x="1282" y="556"/>
                </a:lnTo>
                <a:lnTo>
                  <a:pt x="1286" y="561"/>
                </a:lnTo>
                <a:lnTo>
                  <a:pt x="1290" y="564"/>
                </a:lnTo>
                <a:lnTo>
                  <a:pt x="1301" y="562"/>
                </a:lnTo>
                <a:lnTo>
                  <a:pt x="1305" y="566"/>
                </a:lnTo>
                <a:lnTo>
                  <a:pt x="1308" y="571"/>
                </a:lnTo>
                <a:lnTo>
                  <a:pt x="1313" y="571"/>
                </a:lnTo>
                <a:lnTo>
                  <a:pt x="1316" y="570"/>
                </a:lnTo>
                <a:lnTo>
                  <a:pt x="1321" y="567"/>
                </a:lnTo>
                <a:lnTo>
                  <a:pt x="1336" y="561"/>
                </a:lnTo>
                <a:lnTo>
                  <a:pt x="1344" y="557"/>
                </a:lnTo>
                <a:lnTo>
                  <a:pt x="1368" y="556"/>
                </a:lnTo>
                <a:lnTo>
                  <a:pt x="1373" y="557"/>
                </a:lnTo>
                <a:lnTo>
                  <a:pt x="1379" y="552"/>
                </a:lnTo>
                <a:lnTo>
                  <a:pt x="1379" y="547"/>
                </a:lnTo>
                <a:lnTo>
                  <a:pt x="1384" y="552"/>
                </a:lnTo>
                <a:lnTo>
                  <a:pt x="1384" y="556"/>
                </a:lnTo>
                <a:lnTo>
                  <a:pt x="1381" y="560"/>
                </a:lnTo>
                <a:lnTo>
                  <a:pt x="1396" y="562"/>
                </a:lnTo>
                <a:lnTo>
                  <a:pt x="1411" y="561"/>
                </a:lnTo>
                <a:lnTo>
                  <a:pt x="1415" y="559"/>
                </a:lnTo>
                <a:lnTo>
                  <a:pt x="1423" y="549"/>
                </a:lnTo>
                <a:lnTo>
                  <a:pt x="1427" y="539"/>
                </a:lnTo>
                <a:lnTo>
                  <a:pt x="1431" y="538"/>
                </a:lnTo>
                <a:lnTo>
                  <a:pt x="1438" y="543"/>
                </a:lnTo>
                <a:lnTo>
                  <a:pt x="1442" y="543"/>
                </a:lnTo>
                <a:lnTo>
                  <a:pt x="1447" y="544"/>
                </a:lnTo>
                <a:lnTo>
                  <a:pt x="1442" y="543"/>
                </a:lnTo>
                <a:lnTo>
                  <a:pt x="1437" y="545"/>
                </a:lnTo>
                <a:lnTo>
                  <a:pt x="1438" y="550"/>
                </a:lnTo>
                <a:lnTo>
                  <a:pt x="1441" y="555"/>
                </a:lnTo>
                <a:lnTo>
                  <a:pt x="1438" y="550"/>
                </a:lnTo>
                <a:lnTo>
                  <a:pt x="1436" y="545"/>
                </a:lnTo>
                <a:lnTo>
                  <a:pt x="1433" y="541"/>
                </a:lnTo>
                <a:lnTo>
                  <a:pt x="1428" y="543"/>
                </a:lnTo>
                <a:lnTo>
                  <a:pt x="1429" y="547"/>
                </a:lnTo>
                <a:lnTo>
                  <a:pt x="1433" y="552"/>
                </a:lnTo>
                <a:lnTo>
                  <a:pt x="1433" y="557"/>
                </a:lnTo>
                <a:lnTo>
                  <a:pt x="1432" y="562"/>
                </a:lnTo>
                <a:lnTo>
                  <a:pt x="1427" y="565"/>
                </a:lnTo>
                <a:lnTo>
                  <a:pt x="1437" y="567"/>
                </a:lnTo>
                <a:lnTo>
                  <a:pt x="1442" y="570"/>
                </a:lnTo>
                <a:lnTo>
                  <a:pt x="1447" y="570"/>
                </a:lnTo>
                <a:lnTo>
                  <a:pt x="1452" y="572"/>
                </a:lnTo>
                <a:lnTo>
                  <a:pt x="1455" y="572"/>
                </a:lnTo>
                <a:lnTo>
                  <a:pt x="1465" y="575"/>
                </a:lnTo>
                <a:lnTo>
                  <a:pt x="1470" y="572"/>
                </a:lnTo>
                <a:lnTo>
                  <a:pt x="1470" y="576"/>
                </a:lnTo>
                <a:lnTo>
                  <a:pt x="1475" y="576"/>
                </a:lnTo>
                <a:lnTo>
                  <a:pt x="1480" y="577"/>
                </a:lnTo>
                <a:lnTo>
                  <a:pt x="1489" y="583"/>
                </a:lnTo>
                <a:lnTo>
                  <a:pt x="1492" y="588"/>
                </a:lnTo>
                <a:lnTo>
                  <a:pt x="1502" y="592"/>
                </a:lnTo>
                <a:lnTo>
                  <a:pt x="1506" y="589"/>
                </a:lnTo>
                <a:lnTo>
                  <a:pt x="1502" y="594"/>
                </a:lnTo>
                <a:lnTo>
                  <a:pt x="1517" y="599"/>
                </a:lnTo>
                <a:lnTo>
                  <a:pt x="1526" y="599"/>
                </a:lnTo>
                <a:lnTo>
                  <a:pt x="1531" y="602"/>
                </a:lnTo>
                <a:lnTo>
                  <a:pt x="1536" y="606"/>
                </a:lnTo>
                <a:lnTo>
                  <a:pt x="1537" y="602"/>
                </a:lnTo>
                <a:lnTo>
                  <a:pt x="1537" y="597"/>
                </a:lnTo>
                <a:lnTo>
                  <a:pt x="1536" y="592"/>
                </a:lnTo>
                <a:lnTo>
                  <a:pt x="1546" y="596"/>
                </a:lnTo>
                <a:lnTo>
                  <a:pt x="1549" y="591"/>
                </a:lnTo>
                <a:lnTo>
                  <a:pt x="1547" y="586"/>
                </a:lnTo>
                <a:lnTo>
                  <a:pt x="1543" y="582"/>
                </a:lnTo>
                <a:lnTo>
                  <a:pt x="1538" y="578"/>
                </a:lnTo>
                <a:lnTo>
                  <a:pt x="1533" y="582"/>
                </a:lnTo>
                <a:lnTo>
                  <a:pt x="1534" y="577"/>
                </a:lnTo>
                <a:lnTo>
                  <a:pt x="1530" y="577"/>
                </a:lnTo>
                <a:lnTo>
                  <a:pt x="1527" y="572"/>
                </a:lnTo>
                <a:lnTo>
                  <a:pt x="1517" y="573"/>
                </a:lnTo>
                <a:lnTo>
                  <a:pt x="1512" y="576"/>
                </a:lnTo>
                <a:lnTo>
                  <a:pt x="1516" y="571"/>
                </a:lnTo>
                <a:lnTo>
                  <a:pt x="1512" y="566"/>
                </a:lnTo>
                <a:lnTo>
                  <a:pt x="1517" y="568"/>
                </a:lnTo>
                <a:lnTo>
                  <a:pt x="1521" y="566"/>
                </a:lnTo>
                <a:lnTo>
                  <a:pt x="1526" y="567"/>
                </a:lnTo>
                <a:lnTo>
                  <a:pt x="1530" y="572"/>
                </a:lnTo>
                <a:lnTo>
                  <a:pt x="1534" y="572"/>
                </a:lnTo>
                <a:lnTo>
                  <a:pt x="1538" y="571"/>
                </a:lnTo>
                <a:lnTo>
                  <a:pt x="1538" y="566"/>
                </a:lnTo>
                <a:lnTo>
                  <a:pt x="1536" y="561"/>
                </a:lnTo>
                <a:lnTo>
                  <a:pt x="1546" y="562"/>
                </a:lnTo>
                <a:lnTo>
                  <a:pt x="1541" y="566"/>
                </a:lnTo>
                <a:lnTo>
                  <a:pt x="1543" y="572"/>
                </a:lnTo>
                <a:lnTo>
                  <a:pt x="1552" y="581"/>
                </a:lnTo>
                <a:lnTo>
                  <a:pt x="1549" y="586"/>
                </a:lnTo>
                <a:lnTo>
                  <a:pt x="1554" y="588"/>
                </a:lnTo>
                <a:lnTo>
                  <a:pt x="1559" y="585"/>
                </a:lnTo>
                <a:lnTo>
                  <a:pt x="1564" y="582"/>
                </a:lnTo>
                <a:lnTo>
                  <a:pt x="1568" y="587"/>
                </a:lnTo>
                <a:lnTo>
                  <a:pt x="1573" y="589"/>
                </a:lnTo>
                <a:lnTo>
                  <a:pt x="1576" y="588"/>
                </a:lnTo>
                <a:lnTo>
                  <a:pt x="1576" y="583"/>
                </a:lnTo>
                <a:lnTo>
                  <a:pt x="1569" y="575"/>
                </a:lnTo>
                <a:lnTo>
                  <a:pt x="1568" y="570"/>
                </a:lnTo>
                <a:lnTo>
                  <a:pt x="1569" y="570"/>
                </a:lnTo>
                <a:lnTo>
                  <a:pt x="1564" y="566"/>
                </a:lnTo>
                <a:lnTo>
                  <a:pt x="1554" y="552"/>
                </a:lnTo>
                <a:lnTo>
                  <a:pt x="1552" y="546"/>
                </a:lnTo>
                <a:lnTo>
                  <a:pt x="1549" y="543"/>
                </a:lnTo>
                <a:lnTo>
                  <a:pt x="1554" y="545"/>
                </a:lnTo>
                <a:lnTo>
                  <a:pt x="1549" y="541"/>
                </a:lnTo>
                <a:lnTo>
                  <a:pt x="1544" y="538"/>
                </a:lnTo>
                <a:lnTo>
                  <a:pt x="1546" y="538"/>
                </a:lnTo>
                <a:lnTo>
                  <a:pt x="1546" y="528"/>
                </a:lnTo>
                <a:lnTo>
                  <a:pt x="1548" y="536"/>
                </a:lnTo>
                <a:lnTo>
                  <a:pt x="1553" y="541"/>
                </a:lnTo>
                <a:lnTo>
                  <a:pt x="1560" y="550"/>
                </a:lnTo>
                <a:lnTo>
                  <a:pt x="1563" y="555"/>
                </a:lnTo>
                <a:lnTo>
                  <a:pt x="1567" y="560"/>
                </a:lnTo>
                <a:lnTo>
                  <a:pt x="1572" y="560"/>
                </a:lnTo>
                <a:lnTo>
                  <a:pt x="1572" y="565"/>
                </a:lnTo>
                <a:lnTo>
                  <a:pt x="1580" y="572"/>
                </a:lnTo>
                <a:lnTo>
                  <a:pt x="1584" y="577"/>
                </a:lnTo>
                <a:lnTo>
                  <a:pt x="1589" y="577"/>
                </a:lnTo>
                <a:lnTo>
                  <a:pt x="1590" y="577"/>
                </a:lnTo>
                <a:lnTo>
                  <a:pt x="1588" y="578"/>
                </a:lnTo>
                <a:lnTo>
                  <a:pt x="1590" y="583"/>
                </a:lnTo>
                <a:lnTo>
                  <a:pt x="1600" y="581"/>
                </a:lnTo>
                <a:lnTo>
                  <a:pt x="1592" y="577"/>
                </a:lnTo>
                <a:lnTo>
                  <a:pt x="1597" y="578"/>
                </a:lnTo>
                <a:lnTo>
                  <a:pt x="1602" y="576"/>
                </a:lnTo>
                <a:lnTo>
                  <a:pt x="1601" y="562"/>
                </a:lnTo>
                <a:lnTo>
                  <a:pt x="1606" y="560"/>
                </a:lnTo>
                <a:lnTo>
                  <a:pt x="1602" y="562"/>
                </a:lnTo>
                <a:lnTo>
                  <a:pt x="1602" y="567"/>
                </a:lnTo>
                <a:lnTo>
                  <a:pt x="1605" y="572"/>
                </a:lnTo>
                <a:lnTo>
                  <a:pt x="1605" y="577"/>
                </a:lnTo>
                <a:lnTo>
                  <a:pt x="1606" y="582"/>
                </a:lnTo>
                <a:lnTo>
                  <a:pt x="1610" y="586"/>
                </a:lnTo>
                <a:lnTo>
                  <a:pt x="1615" y="587"/>
                </a:lnTo>
                <a:lnTo>
                  <a:pt x="1615" y="582"/>
                </a:lnTo>
                <a:lnTo>
                  <a:pt x="1616" y="577"/>
                </a:lnTo>
                <a:lnTo>
                  <a:pt x="1616" y="587"/>
                </a:lnTo>
                <a:lnTo>
                  <a:pt x="1620" y="592"/>
                </a:lnTo>
                <a:lnTo>
                  <a:pt x="1623" y="592"/>
                </a:lnTo>
                <a:lnTo>
                  <a:pt x="1625" y="587"/>
                </a:lnTo>
                <a:lnTo>
                  <a:pt x="1634" y="586"/>
                </a:lnTo>
                <a:lnTo>
                  <a:pt x="1625" y="588"/>
                </a:lnTo>
                <a:lnTo>
                  <a:pt x="1627" y="593"/>
                </a:lnTo>
                <a:lnTo>
                  <a:pt x="1631" y="596"/>
                </a:lnTo>
                <a:lnTo>
                  <a:pt x="1636" y="598"/>
                </a:lnTo>
                <a:lnTo>
                  <a:pt x="1641" y="598"/>
                </a:lnTo>
                <a:lnTo>
                  <a:pt x="1646" y="602"/>
                </a:lnTo>
                <a:lnTo>
                  <a:pt x="1636" y="599"/>
                </a:lnTo>
                <a:lnTo>
                  <a:pt x="1627" y="599"/>
                </a:lnTo>
                <a:lnTo>
                  <a:pt x="1630" y="604"/>
                </a:lnTo>
                <a:lnTo>
                  <a:pt x="1634" y="606"/>
                </a:lnTo>
                <a:lnTo>
                  <a:pt x="1636" y="610"/>
                </a:lnTo>
                <a:lnTo>
                  <a:pt x="1641" y="610"/>
                </a:lnTo>
                <a:lnTo>
                  <a:pt x="1639" y="615"/>
                </a:lnTo>
                <a:lnTo>
                  <a:pt x="1649" y="613"/>
                </a:lnTo>
                <a:lnTo>
                  <a:pt x="1646" y="617"/>
                </a:lnTo>
                <a:lnTo>
                  <a:pt x="1639" y="620"/>
                </a:lnTo>
                <a:lnTo>
                  <a:pt x="1641" y="625"/>
                </a:lnTo>
                <a:lnTo>
                  <a:pt x="1646" y="625"/>
                </a:lnTo>
                <a:lnTo>
                  <a:pt x="1649" y="622"/>
                </a:lnTo>
                <a:lnTo>
                  <a:pt x="1654" y="624"/>
                </a:lnTo>
                <a:lnTo>
                  <a:pt x="1659" y="625"/>
                </a:lnTo>
                <a:lnTo>
                  <a:pt x="1663" y="620"/>
                </a:lnTo>
                <a:lnTo>
                  <a:pt x="1665" y="625"/>
                </a:lnTo>
                <a:lnTo>
                  <a:pt x="1665" y="630"/>
                </a:lnTo>
                <a:lnTo>
                  <a:pt x="1670" y="633"/>
                </a:lnTo>
                <a:lnTo>
                  <a:pt x="1675" y="634"/>
                </a:lnTo>
                <a:lnTo>
                  <a:pt x="1680" y="631"/>
                </a:lnTo>
                <a:lnTo>
                  <a:pt x="1678" y="636"/>
                </a:lnTo>
                <a:lnTo>
                  <a:pt x="1681" y="641"/>
                </a:lnTo>
                <a:lnTo>
                  <a:pt x="1686" y="638"/>
                </a:lnTo>
                <a:lnTo>
                  <a:pt x="1688" y="644"/>
                </a:lnTo>
                <a:lnTo>
                  <a:pt x="1693" y="645"/>
                </a:lnTo>
                <a:lnTo>
                  <a:pt x="1697" y="649"/>
                </a:lnTo>
                <a:lnTo>
                  <a:pt x="1702" y="649"/>
                </a:lnTo>
                <a:lnTo>
                  <a:pt x="1706" y="652"/>
                </a:lnTo>
                <a:lnTo>
                  <a:pt x="1712" y="651"/>
                </a:lnTo>
                <a:lnTo>
                  <a:pt x="1715" y="651"/>
                </a:lnTo>
                <a:lnTo>
                  <a:pt x="1710" y="654"/>
                </a:lnTo>
                <a:lnTo>
                  <a:pt x="1706" y="659"/>
                </a:lnTo>
                <a:lnTo>
                  <a:pt x="1709" y="662"/>
                </a:lnTo>
                <a:lnTo>
                  <a:pt x="1710" y="672"/>
                </a:lnTo>
                <a:lnTo>
                  <a:pt x="1710" y="676"/>
                </a:lnTo>
                <a:lnTo>
                  <a:pt x="1707" y="682"/>
                </a:lnTo>
                <a:lnTo>
                  <a:pt x="1711" y="686"/>
                </a:lnTo>
                <a:lnTo>
                  <a:pt x="1716" y="690"/>
                </a:lnTo>
                <a:lnTo>
                  <a:pt x="1721" y="687"/>
                </a:lnTo>
                <a:lnTo>
                  <a:pt x="1716" y="682"/>
                </a:lnTo>
                <a:lnTo>
                  <a:pt x="1721" y="683"/>
                </a:lnTo>
                <a:lnTo>
                  <a:pt x="1720" y="675"/>
                </a:lnTo>
                <a:lnTo>
                  <a:pt x="1716" y="670"/>
                </a:lnTo>
                <a:lnTo>
                  <a:pt x="1723" y="660"/>
                </a:lnTo>
                <a:lnTo>
                  <a:pt x="1728" y="659"/>
                </a:lnTo>
                <a:lnTo>
                  <a:pt x="1733" y="649"/>
                </a:lnTo>
                <a:lnTo>
                  <a:pt x="1732" y="654"/>
                </a:lnTo>
                <a:lnTo>
                  <a:pt x="1735" y="659"/>
                </a:lnTo>
                <a:lnTo>
                  <a:pt x="1744" y="664"/>
                </a:lnTo>
                <a:lnTo>
                  <a:pt x="1748" y="669"/>
                </a:lnTo>
                <a:lnTo>
                  <a:pt x="1752" y="678"/>
                </a:lnTo>
                <a:lnTo>
                  <a:pt x="1756" y="683"/>
                </a:lnTo>
                <a:lnTo>
                  <a:pt x="1759" y="685"/>
                </a:lnTo>
                <a:lnTo>
                  <a:pt x="1756" y="687"/>
                </a:lnTo>
                <a:lnTo>
                  <a:pt x="1753" y="692"/>
                </a:lnTo>
                <a:lnTo>
                  <a:pt x="1754" y="696"/>
                </a:lnTo>
                <a:lnTo>
                  <a:pt x="1759" y="697"/>
                </a:lnTo>
                <a:lnTo>
                  <a:pt x="1764" y="694"/>
                </a:lnTo>
                <a:lnTo>
                  <a:pt x="1764" y="690"/>
                </a:lnTo>
                <a:lnTo>
                  <a:pt x="1768" y="680"/>
                </a:lnTo>
                <a:lnTo>
                  <a:pt x="1765" y="690"/>
                </a:lnTo>
                <a:lnTo>
                  <a:pt x="1765" y="694"/>
                </a:lnTo>
                <a:lnTo>
                  <a:pt x="1760" y="696"/>
                </a:lnTo>
                <a:lnTo>
                  <a:pt x="1759" y="701"/>
                </a:lnTo>
                <a:lnTo>
                  <a:pt x="1765" y="710"/>
                </a:lnTo>
                <a:lnTo>
                  <a:pt x="1770" y="709"/>
                </a:lnTo>
                <a:lnTo>
                  <a:pt x="1768" y="701"/>
                </a:lnTo>
                <a:lnTo>
                  <a:pt x="1774" y="709"/>
                </a:lnTo>
                <a:lnTo>
                  <a:pt x="1774" y="708"/>
                </a:lnTo>
                <a:lnTo>
                  <a:pt x="1778" y="703"/>
                </a:lnTo>
                <a:lnTo>
                  <a:pt x="1779" y="698"/>
                </a:lnTo>
                <a:lnTo>
                  <a:pt x="1781" y="692"/>
                </a:lnTo>
                <a:lnTo>
                  <a:pt x="1780" y="683"/>
                </a:lnTo>
                <a:close/>
                <a:moveTo>
                  <a:pt x="23" y="839"/>
                </a:moveTo>
                <a:lnTo>
                  <a:pt x="20" y="834"/>
                </a:lnTo>
                <a:lnTo>
                  <a:pt x="19" y="829"/>
                </a:lnTo>
                <a:lnTo>
                  <a:pt x="15" y="828"/>
                </a:lnTo>
                <a:lnTo>
                  <a:pt x="10" y="824"/>
                </a:lnTo>
                <a:lnTo>
                  <a:pt x="5" y="823"/>
                </a:lnTo>
                <a:lnTo>
                  <a:pt x="0" y="825"/>
                </a:lnTo>
                <a:lnTo>
                  <a:pt x="5" y="830"/>
                </a:lnTo>
                <a:lnTo>
                  <a:pt x="5" y="835"/>
                </a:lnTo>
                <a:lnTo>
                  <a:pt x="9" y="840"/>
                </a:lnTo>
                <a:lnTo>
                  <a:pt x="14" y="838"/>
                </a:lnTo>
                <a:lnTo>
                  <a:pt x="19" y="839"/>
                </a:lnTo>
                <a:lnTo>
                  <a:pt x="23" y="839"/>
                </a:lnTo>
                <a:close/>
                <a:moveTo>
                  <a:pt x="19" y="865"/>
                </a:moveTo>
                <a:lnTo>
                  <a:pt x="23" y="869"/>
                </a:lnTo>
                <a:lnTo>
                  <a:pt x="26" y="866"/>
                </a:lnTo>
                <a:lnTo>
                  <a:pt x="28" y="861"/>
                </a:lnTo>
                <a:lnTo>
                  <a:pt x="23" y="862"/>
                </a:lnTo>
                <a:lnTo>
                  <a:pt x="19" y="865"/>
                </a:lnTo>
                <a:close/>
                <a:moveTo>
                  <a:pt x="125" y="935"/>
                </a:moveTo>
                <a:lnTo>
                  <a:pt x="128" y="940"/>
                </a:lnTo>
                <a:lnTo>
                  <a:pt x="129" y="938"/>
                </a:lnTo>
                <a:lnTo>
                  <a:pt x="139" y="934"/>
                </a:lnTo>
                <a:lnTo>
                  <a:pt x="140" y="929"/>
                </a:lnTo>
                <a:lnTo>
                  <a:pt x="135" y="933"/>
                </a:lnTo>
                <a:lnTo>
                  <a:pt x="125" y="935"/>
                </a:lnTo>
                <a:close/>
                <a:moveTo>
                  <a:pt x="168" y="950"/>
                </a:moveTo>
                <a:lnTo>
                  <a:pt x="167" y="945"/>
                </a:lnTo>
                <a:lnTo>
                  <a:pt x="167" y="950"/>
                </a:lnTo>
                <a:lnTo>
                  <a:pt x="168" y="950"/>
                </a:lnTo>
                <a:close/>
                <a:moveTo>
                  <a:pt x="178" y="976"/>
                </a:moveTo>
                <a:lnTo>
                  <a:pt x="177" y="971"/>
                </a:lnTo>
                <a:lnTo>
                  <a:pt x="172" y="966"/>
                </a:lnTo>
                <a:lnTo>
                  <a:pt x="167" y="964"/>
                </a:lnTo>
                <a:lnTo>
                  <a:pt x="170" y="969"/>
                </a:lnTo>
                <a:lnTo>
                  <a:pt x="173" y="971"/>
                </a:lnTo>
                <a:lnTo>
                  <a:pt x="182" y="986"/>
                </a:lnTo>
                <a:lnTo>
                  <a:pt x="187" y="985"/>
                </a:lnTo>
                <a:lnTo>
                  <a:pt x="182" y="981"/>
                </a:lnTo>
                <a:lnTo>
                  <a:pt x="178" y="976"/>
                </a:lnTo>
                <a:close/>
                <a:moveTo>
                  <a:pt x="199" y="958"/>
                </a:moveTo>
                <a:lnTo>
                  <a:pt x="203" y="964"/>
                </a:lnTo>
                <a:lnTo>
                  <a:pt x="208" y="959"/>
                </a:lnTo>
                <a:lnTo>
                  <a:pt x="204" y="955"/>
                </a:lnTo>
                <a:lnTo>
                  <a:pt x="199" y="958"/>
                </a:lnTo>
                <a:close/>
                <a:moveTo>
                  <a:pt x="251" y="985"/>
                </a:moveTo>
                <a:lnTo>
                  <a:pt x="252" y="985"/>
                </a:lnTo>
                <a:lnTo>
                  <a:pt x="252" y="980"/>
                </a:lnTo>
                <a:lnTo>
                  <a:pt x="251" y="985"/>
                </a:lnTo>
                <a:close/>
                <a:moveTo>
                  <a:pt x="280" y="983"/>
                </a:moveTo>
                <a:lnTo>
                  <a:pt x="275" y="982"/>
                </a:lnTo>
                <a:lnTo>
                  <a:pt x="275" y="987"/>
                </a:lnTo>
                <a:lnTo>
                  <a:pt x="280" y="992"/>
                </a:lnTo>
                <a:lnTo>
                  <a:pt x="276" y="996"/>
                </a:lnTo>
                <a:lnTo>
                  <a:pt x="278" y="1001"/>
                </a:lnTo>
                <a:lnTo>
                  <a:pt x="278" y="998"/>
                </a:lnTo>
                <a:lnTo>
                  <a:pt x="288" y="990"/>
                </a:lnTo>
                <a:lnTo>
                  <a:pt x="283" y="987"/>
                </a:lnTo>
                <a:lnTo>
                  <a:pt x="280" y="983"/>
                </a:lnTo>
                <a:close/>
                <a:moveTo>
                  <a:pt x="305" y="992"/>
                </a:moveTo>
                <a:lnTo>
                  <a:pt x="302" y="996"/>
                </a:lnTo>
                <a:lnTo>
                  <a:pt x="293" y="998"/>
                </a:lnTo>
                <a:lnTo>
                  <a:pt x="291" y="998"/>
                </a:lnTo>
                <a:lnTo>
                  <a:pt x="296" y="998"/>
                </a:lnTo>
                <a:lnTo>
                  <a:pt x="301" y="1002"/>
                </a:lnTo>
                <a:lnTo>
                  <a:pt x="305" y="1001"/>
                </a:lnTo>
                <a:lnTo>
                  <a:pt x="307" y="996"/>
                </a:lnTo>
                <a:lnTo>
                  <a:pt x="310" y="992"/>
                </a:lnTo>
                <a:lnTo>
                  <a:pt x="305" y="992"/>
                </a:lnTo>
                <a:close/>
                <a:moveTo>
                  <a:pt x="325" y="997"/>
                </a:moveTo>
                <a:lnTo>
                  <a:pt x="325" y="992"/>
                </a:lnTo>
                <a:lnTo>
                  <a:pt x="322" y="997"/>
                </a:lnTo>
                <a:lnTo>
                  <a:pt x="320" y="1001"/>
                </a:lnTo>
                <a:lnTo>
                  <a:pt x="315" y="1002"/>
                </a:lnTo>
                <a:lnTo>
                  <a:pt x="310" y="1006"/>
                </a:lnTo>
                <a:lnTo>
                  <a:pt x="310" y="1009"/>
                </a:lnTo>
                <a:lnTo>
                  <a:pt x="315" y="1004"/>
                </a:lnTo>
                <a:lnTo>
                  <a:pt x="315" y="1009"/>
                </a:lnTo>
                <a:lnTo>
                  <a:pt x="320" y="1007"/>
                </a:lnTo>
                <a:lnTo>
                  <a:pt x="330" y="1006"/>
                </a:lnTo>
                <a:lnTo>
                  <a:pt x="329" y="1001"/>
                </a:lnTo>
                <a:lnTo>
                  <a:pt x="325" y="997"/>
                </a:lnTo>
                <a:close/>
                <a:moveTo>
                  <a:pt x="331" y="1008"/>
                </a:moveTo>
                <a:lnTo>
                  <a:pt x="335" y="1006"/>
                </a:lnTo>
                <a:lnTo>
                  <a:pt x="335" y="1001"/>
                </a:lnTo>
                <a:lnTo>
                  <a:pt x="330" y="1003"/>
                </a:lnTo>
                <a:lnTo>
                  <a:pt x="331" y="1008"/>
                </a:lnTo>
                <a:close/>
                <a:moveTo>
                  <a:pt x="339" y="1007"/>
                </a:moveTo>
                <a:lnTo>
                  <a:pt x="343" y="1003"/>
                </a:lnTo>
                <a:lnTo>
                  <a:pt x="338" y="1002"/>
                </a:lnTo>
                <a:lnTo>
                  <a:pt x="339" y="1007"/>
                </a:lnTo>
                <a:close/>
                <a:moveTo>
                  <a:pt x="341" y="992"/>
                </a:moveTo>
                <a:lnTo>
                  <a:pt x="344" y="997"/>
                </a:lnTo>
                <a:lnTo>
                  <a:pt x="347" y="995"/>
                </a:lnTo>
                <a:lnTo>
                  <a:pt x="346" y="990"/>
                </a:lnTo>
                <a:lnTo>
                  <a:pt x="341" y="992"/>
                </a:lnTo>
                <a:close/>
                <a:moveTo>
                  <a:pt x="414" y="991"/>
                </a:moveTo>
                <a:lnTo>
                  <a:pt x="409" y="988"/>
                </a:lnTo>
                <a:lnTo>
                  <a:pt x="406" y="992"/>
                </a:lnTo>
                <a:lnTo>
                  <a:pt x="406" y="997"/>
                </a:lnTo>
                <a:lnTo>
                  <a:pt x="401" y="1000"/>
                </a:lnTo>
                <a:lnTo>
                  <a:pt x="396" y="1000"/>
                </a:lnTo>
                <a:lnTo>
                  <a:pt x="383" y="1001"/>
                </a:lnTo>
                <a:lnTo>
                  <a:pt x="373" y="1002"/>
                </a:lnTo>
                <a:lnTo>
                  <a:pt x="377" y="1003"/>
                </a:lnTo>
                <a:lnTo>
                  <a:pt x="383" y="1003"/>
                </a:lnTo>
                <a:lnTo>
                  <a:pt x="392" y="1006"/>
                </a:lnTo>
                <a:lnTo>
                  <a:pt x="397" y="1003"/>
                </a:lnTo>
                <a:lnTo>
                  <a:pt x="401" y="1003"/>
                </a:lnTo>
                <a:lnTo>
                  <a:pt x="406" y="1004"/>
                </a:lnTo>
                <a:lnTo>
                  <a:pt x="410" y="1003"/>
                </a:lnTo>
                <a:lnTo>
                  <a:pt x="410" y="998"/>
                </a:lnTo>
                <a:lnTo>
                  <a:pt x="415" y="996"/>
                </a:lnTo>
                <a:lnTo>
                  <a:pt x="414" y="991"/>
                </a:lnTo>
                <a:close/>
                <a:moveTo>
                  <a:pt x="433" y="1009"/>
                </a:moveTo>
                <a:lnTo>
                  <a:pt x="429" y="1007"/>
                </a:lnTo>
                <a:lnTo>
                  <a:pt x="424" y="1007"/>
                </a:lnTo>
                <a:lnTo>
                  <a:pt x="419" y="1007"/>
                </a:lnTo>
                <a:lnTo>
                  <a:pt x="415" y="1007"/>
                </a:lnTo>
                <a:lnTo>
                  <a:pt x="419" y="1009"/>
                </a:lnTo>
                <a:lnTo>
                  <a:pt x="424" y="1011"/>
                </a:lnTo>
                <a:lnTo>
                  <a:pt x="429" y="1013"/>
                </a:lnTo>
                <a:lnTo>
                  <a:pt x="433" y="1013"/>
                </a:lnTo>
                <a:lnTo>
                  <a:pt x="439" y="1012"/>
                </a:lnTo>
                <a:lnTo>
                  <a:pt x="443" y="1013"/>
                </a:lnTo>
                <a:lnTo>
                  <a:pt x="448" y="1013"/>
                </a:lnTo>
                <a:lnTo>
                  <a:pt x="438" y="1011"/>
                </a:lnTo>
                <a:lnTo>
                  <a:pt x="433" y="1009"/>
                </a:lnTo>
                <a:close/>
                <a:moveTo>
                  <a:pt x="462" y="1003"/>
                </a:moveTo>
                <a:lnTo>
                  <a:pt x="464" y="1008"/>
                </a:lnTo>
                <a:lnTo>
                  <a:pt x="467" y="1007"/>
                </a:lnTo>
                <a:lnTo>
                  <a:pt x="472" y="1003"/>
                </a:lnTo>
                <a:lnTo>
                  <a:pt x="467" y="1001"/>
                </a:lnTo>
                <a:lnTo>
                  <a:pt x="462" y="1003"/>
                </a:lnTo>
                <a:close/>
                <a:moveTo>
                  <a:pt x="523" y="997"/>
                </a:moveTo>
                <a:lnTo>
                  <a:pt x="523" y="1003"/>
                </a:lnTo>
                <a:lnTo>
                  <a:pt x="525" y="1001"/>
                </a:lnTo>
                <a:lnTo>
                  <a:pt x="530" y="1001"/>
                </a:lnTo>
                <a:lnTo>
                  <a:pt x="528" y="996"/>
                </a:lnTo>
                <a:lnTo>
                  <a:pt x="523" y="997"/>
                </a:lnTo>
                <a:close/>
                <a:moveTo>
                  <a:pt x="551" y="992"/>
                </a:moveTo>
                <a:lnTo>
                  <a:pt x="561" y="995"/>
                </a:lnTo>
                <a:lnTo>
                  <a:pt x="561" y="990"/>
                </a:lnTo>
                <a:lnTo>
                  <a:pt x="553" y="990"/>
                </a:lnTo>
                <a:lnTo>
                  <a:pt x="551" y="992"/>
                </a:lnTo>
                <a:close/>
                <a:moveTo>
                  <a:pt x="553" y="573"/>
                </a:moveTo>
                <a:lnTo>
                  <a:pt x="543" y="567"/>
                </a:lnTo>
                <a:lnTo>
                  <a:pt x="539" y="562"/>
                </a:lnTo>
                <a:lnTo>
                  <a:pt x="536" y="559"/>
                </a:lnTo>
                <a:lnTo>
                  <a:pt x="535" y="562"/>
                </a:lnTo>
                <a:lnTo>
                  <a:pt x="540" y="567"/>
                </a:lnTo>
                <a:lnTo>
                  <a:pt x="543" y="572"/>
                </a:lnTo>
                <a:lnTo>
                  <a:pt x="548" y="573"/>
                </a:lnTo>
                <a:lnTo>
                  <a:pt x="553" y="577"/>
                </a:lnTo>
                <a:lnTo>
                  <a:pt x="553" y="573"/>
                </a:lnTo>
                <a:close/>
                <a:moveTo>
                  <a:pt x="576" y="754"/>
                </a:moveTo>
                <a:lnTo>
                  <a:pt x="578" y="759"/>
                </a:lnTo>
                <a:lnTo>
                  <a:pt x="581" y="756"/>
                </a:lnTo>
                <a:lnTo>
                  <a:pt x="585" y="752"/>
                </a:lnTo>
                <a:lnTo>
                  <a:pt x="576" y="754"/>
                </a:lnTo>
                <a:close/>
                <a:moveTo>
                  <a:pt x="595" y="790"/>
                </a:moveTo>
                <a:lnTo>
                  <a:pt x="590" y="788"/>
                </a:lnTo>
                <a:lnTo>
                  <a:pt x="595" y="793"/>
                </a:lnTo>
                <a:lnTo>
                  <a:pt x="595" y="790"/>
                </a:lnTo>
                <a:close/>
                <a:moveTo>
                  <a:pt x="603" y="418"/>
                </a:moveTo>
                <a:lnTo>
                  <a:pt x="612" y="413"/>
                </a:lnTo>
                <a:lnTo>
                  <a:pt x="617" y="414"/>
                </a:lnTo>
                <a:lnTo>
                  <a:pt x="613" y="413"/>
                </a:lnTo>
                <a:lnTo>
                  <a:pt x="618" y="412"/>
                </a:lnTo>
                <a:lnTo>
                  <a:pt x="628" y="420"/>
                </a:lnTo>
                <a:lnTo>
                  <a:pt x="632" y="424"/>
                </a:lnTo>
                <a:lnTo>
                  <a:pt x="632" y="429"/>
                </a:lnTo>
                <a:lnTo>
                  <a:pt x="636" y="431"/>
                </a:lnTo>
                <a:lnTo>
                  <a:pt x="641" y="439"/>
                </a:lnTo>
                <a:lnTo>
                  <a:pt x="640" y="434"/>
                </a:lnTo>
                <a:lnTo>
                  <a:pt x="643" y="439"/>
                </a:lnTo>
                <a:lnTo>
                  <a:pt x="641" y="444"/>
                </a:lnTo>
                <a:lnTo>
                  <a:pt x="646" y="441"/>
                </a:lnTo>
                <a:lnTo>
                  <a:pt x="649" y="436"/>
                </a:lnTo>
                <a:lnTo>
                  <a:pt x="654" y="434"/>
                </a:lnTo>
                <a:lnTo>
                  <a:pt x="659" y="434"/>
                </a:lnTo>
                <a:lnTo>
                  <a:pt x="664" y="436"/>
                </a:lnTo>
                <a:lnTo>
                  <a:pt x="669" y="433"/>
                </a:lnTo>
                <a:lnTo>
                  <a:pt x="669" y="428"/>
                </a:lnTo>
                <a:lnTo>
                  <a:pt x="664" y="425"/>
                </a:lnTo>
                <a:lnTo>
                  <a:pt x="659" y="428"/>
                </a:lnTo>
                <a:lnTo>
                  <a:pt x="649" y="419"/>
                </a:lnTo>
                <a:lnTo>
                  <a:pt x="639" y="414"/>
                </a:lnTo>
                <a:lnTo>
                  <a:pt x="639" y="410"/>
                </a:lnTo>
                <a:lnTo>
                  <a:pt x="636" y="405"/>
                </a:lnTo>
                <a:lnTo>
                  <a:pt x="633" y="402"/>
                </a:lnTo>
                <a:lnTo>
                  <a:pt x="623" y="403"/>
                </a:lnTo>
                <a:lnTo>
                  <a:pt x="619" y="405"/>
                </a:lnTo>
                <a:lnTo>
                  <a:pt x="614" y="403"/>
                </a:lnTo>
                <a:lnTo>
                  <a:pt x="609" y="402"/>
                </a:lnTo>
                <a:lnTo>
                  <a:pt x="599" y="396"/>
                </a:lnTo>
                <a:lnTo>
                  <a:pt x="596" y="404"/>
                </a:lnTo>
                <a:lnTo>
                  <a:pt x="596" y="409"/>
                </a:lnTo>
                <a:lnTo>
                  <a:pt x="598" y="414"/>
                </a:lnTo>
                <a:lnTo>
                  <a:pt x="603" y="418"/>
                </a:lnTo>
                <a:close/>
                <a:moveTo>
                  <a:pt x="628" y="965"/>
                </a:moveTo>
                <a:lnTo>
                  <a:pt x="628" y="964"/>
                </a:lnTo>
                <a:lnTo>
                  <a:pt x="623" y="961"/>
                </a:lnTo>
                <a:lnTo>
                  <a:pt x="618" y="960"/>
                </a:lnTo>
                <a:lnTo>
                  <a:pt x="613" y="962"/>
                </a:lnTo>
                <a:lnTo>
                  <a:pt x="608" y="966"/>
                </a:lnTo>
                <a:lnTo>
                  <a:pt x="607" y="970"/>
                </a:lnTo>
                <a:lnTo>
                  <a:pt x="608" y="975"/>
                </a:lnTo>
                <a:lnTo>
                  <a:pt x="598" y="976"/>
                </a:lnTo>
                <a:lnTo>
                  <a:pt x="593" y="980"/>
                </a:lnTo>
                <a:lnTo>
                  <a:pt x="593" y="985"/>
                </a:lnTo>
                <a:lnTo>
                  <a:pt x="590" y="990"/>
                </a:lnTo>
                <a:lnTo>
                  <a:pt x="585" y="993"/>
                </a:lnTo>
                <a:lnTo>
                  <a:pt x="595" y="990"/>
                </a:lnTo>
                <a:lnTo>
                  <a:pt x="599" y="987"/>
                </a:lnTo>
                <a:lnTo>
                  <a:pt x="603" y="986"/>
                </a:lnTo>
                <a:lnTo>
                  <a:pt x="608" y="981"/>
                </a:lnTo>
                <a:lnTo>
                  <a:pt x="612" y="976"/>
                </a:lnTo>
                <a:lnTo>
                  <a:pt x="617" y="976"/>
                </a:lnTo>
                <a:lnTo>
                  <a:pt x="627" y="970"/>
                </a:lnTo>
                <a:lnTo>
                  <a:pt x="628" y="965"/>
                </a:lnTo>
                <a:close/>
                <a:moveTo>
                  <a:pt x="670" y="959"/>
                </a:moveTo>
                <a:lnTo>
                  <a:pt x="671" y="954"/>
                </a:lnTo>
                <a:lnTo>
                  <a:pt x="675" y="951"/>
                </a:lnTo>
                <a:lnTo>
                  <a:pt x="680" y="946"/>
                </a:lnTo>
                <a:lnTo>
                  <a:pt x="677" y="943"/>
                </a:lnTo>
                <a:lnTo>
                  <a:pt x="674" y="946"/>
                </a:lnTo>
                <a:lnTo>
                  <a:pt x="669" y="946"/>
                </a:lnTo>
                <a:lnTo>
                  <a:pt x="670" y="941"/>
                </a:lnTo>
                <a:lnTo>
                  <a:pt x="665" y="940"/>
                </a:lnTo>
                <a:lnTo>
                  <a:pt x="660" y="941"/>
                </a:lnTo>
                <a:lnTo>
                  <a:pt x="655" y="943"/>
                </a:lnTo>
                <a:lnTo>
                  <a:pt x="651" y="949"/>
                </a:lnTo>
                <a:lnTo>
                  <a:pt x="654" y="953"/>
                </a:lnTo>
                <a:lnTo>
                  <a:pt x="659" y="954"/>
                </a:lnTo>
                <a:lnTo>
                  <a:pt x="664" y="956"/>
                </a:lnTo>
                <a:lnTo>
                  <a:pt x="654" y="956"/>
                </a:lnTo>
                <a:lnTo>
                  <a:pt x="655" y="961"/>
                </a:lnTo>
                <a:lnTo>
                  <a:pt x="650" y="964"/>
                </a:lnTo>
                <a:lnTo>
                  <a:pt x="655" y="966"/>
                </a:lnTo>
                <a:lnTo>
                  <a:pt x="650" y="966"/>
                </a:lnTo>
                <a:lnTo>
                  <a:pt x="640" y="970"/>
                </a:lnTo>
                <a:lnTo>
                  <a:pt x="635" y="971"/>
                </a:lnTo>
                <a:lnTo>
                  <a:pt x="632" y="971"/>
                </a:lnTo>
                <a:lnTo>
                  <a:pt x="627" y="975"/>
                </a:lnTo>
                <a:lnTo>
                  <a:pt x="632" y="977"/>
                </a:lnTo>
                <a:lnTo>
                  <a:pt x="643" y="975"/>
                </a:lnTo>
                <a:lnTo>
                  <a:pt x="653" y="970"/>
                </a:lnTo>
                <a:lnTo>
                  <a:pt x="657" y="969"/>
                </a:lnTo>
                <a:lnTo>
                  <a:pt x="662" y="969"/>
                </a:lnTo>
                <a:lnTo>
                  <a:pt x="661" y="965"/>
                </a:lnTo>
                <a:lnTo>
                  <a:pt x="666" y="967"/>
                </a:lnTo>
                <a:lnTo>
                  <a:pt x="669" y="962"/>
                </a:lnTo>
                <a:lnTo>
                  <a:pt x="674" y="960"/>
                </a:lnTo>
                <a:lnTo>
                  <a:pt x="678" y="960"/>
                </a:lnTo>
                <a:lnTo>
                  <a:pt x="675" y="955"/>
                </a:lnTo>
                <a:lnTo>
                  <a:pt x="670" y="959"/>
                </a:lnTo>
                <a:close/>
                <a:moveTo>
                  <a:pt x="680" y="959"/>
                </a:moveTo>
                <a:lnTo>
                  <a:pt x="682" y="956"/>
                </a:lnTo>
                <a:lnTo>
                  <a:pt x="683" y="951"/>
                </a:lnTo>
                <a:lnTo>
                  <a:pt x="678" y="954"/>
                </a:lnTo>
                <a:lnTo>
                  <a:pt x="680" y="959"/>
                </a:lnTo>
                <a:close/>
                <a:moveTo>
                  <a:pt x="728" y="615"/>
                </a:moveTo>
                <a:lnTo>
                  <a:pt x="728" y="601"/>
                </a:lnTo>
                <a:lnTo>
                  <a:pt x="724" y="598"/>
                </a:lnTo>
                <a:lnTo>
                  <a:pt x="718" y="598"/>
                </a:lnTo>
                <a:lnTo>
                  <a:pt x="714" y="594"/>
                </a:lnTo>
                <a:lnTo>
                  <a:pt x="709" y="594"/>
                </a:lnTo>
                <a:lnTo>
                  <a:pt x="704" y="598"/>
                </a:lnTo>
                <a:lnTo>
                  <a:pt x="699" y="598"/>
                </a:lnTo>
                <a:lnTo>
                  <a:pt x="697" y="602"/>
                </a:lnTo>
                <a:lnTo>
                  <a:pt x="687" y="601"/>
                </a:lnTo>
                <a:lnTo>
                  <a:pt x="682" y="604"/>
                </a:lnTo>
                <a:lnTo>
                  <a:pt x="687" y="613"/>
                </a:lnTo>
                <a:lnTo>
                  <a:pt x="691" y="613"/>
                </a:lnTo>
                <a:lnTo>
                  <a:pt x="691" y="614"/>
                </a:lnTo>
                <a:lnTo>
                  <a:pt x="701" y="623"/>
                </a:lnTo>
                <a:lnTo>
                  <a:pt x="706" y="623"/>
                </a:lnTo>
                <a:lnTo>
                  <a:pt x="714" y="629"/>
                </a:lnTo>
                <a:lnTo>
                  <a:pt x="711" y="624"/>
                </a:lnTo>
                <a:lnTo>
                  <a:pt x="716" y="624"/>
                </a:lnTo>
                <a:lnTo>
                  <a:pt x="725" y="622"/>
                </a:lnTo>
                <a:lnTo>
                  <a:pt x="729" y="622"/>
                </a:lnTo>
                <a:lnTo>
                  <a:pt x="728" y="615"/>
                </a:lnTo>
                <a:close/>
                <a:moveTo>
                  <a:pt x="690" y="932"/>
                </a:moveTo>
                <a:lnTo>
                  <a:pt x="686" y="937"/>
                </a:lnTo>
                <a:lnTo>
                  <a:pt x="687" y="941"/>
                </a:lnTo>
                <a:lnTo>
                  <a:pt x="692" y="941"/>
                </a:lnTo>
                <a:lnTo>
                  <a:pt x="699" y="938"/>
                </a:lnTo>
                <a:lnTo>
                  <a:pt x="695" y="935"/>
                </a:lnTo>
                <a:lnTo>
                  <a:pt x="690" y="932"/>
                </a:lnTo>
                <a:close/>
                <a:moveTo>
                  <a:pt x="702" y="934"/>
                </a:moveTo>
                <a:lnTo>
                  <a:pt x="703" y="939"/>
                </a:lnTo>
                <a:lnTo>
                  <a:pt x="703" y="938"/>
                </a:lnTo>
                <a:lnTo>
                  <a:pt x="707" y="934"/>
                </a:lnTo>
                <a:lnTo>
                  <a:pt x="702" y="929"/>
                </a:lnTo>
                <a:lnTo>
                  <a:pt x="702" y="934"/>
                </a:lnTo>
                <a:close/>
                <a:moveTo>
                  <a:pt x="712" y="943"/>
                </a:moveTo>
                <a:lnTo>
                  <a:pt x="712" y="940"/>
                </a:lnTo>
                <a:lnTo>
                  <a:pt x="707" y="941"/>
                </a:lnTo>
                <a:lnTo>
                  <a:pt x="712" y="943"/>
                </a:lnTo>
                <a:close/>
                <a:moveTo>
                  <a:pt x="779" y="908"/>
                </a:moveTo>
                <a:lnTo>
                  <a:pt x="774" y="903"/>
                </a:lnTo>
                <a:lnTo>
                  <a:pt x="774" y="898"/>
                </a:lnTo>
                <a:lnTo>
                  <a:pt x="771" y="895"/>
                </a:lnTo>
                <a:lnTo>
                  <a:pt x="766" y="892"/>
                </a:lnTo>
                <a:lnTo>
                  <a:pt x="761" y="892"/>
                </a:lnTo>
                <a:lnTo>
                  <a:pt x="753" y="896"/>
                </a:lnTo>
                <a:lnTo>
                  <a:pt x="748" y="898"/>
                </a:lnTo>
                <a:lnTo>
                  <a:pt x="743" y="897"/>
                </a:lnTo>
                <a:lnTo>
                  <a:pt x="738" y="899"/>
                </a:lnTo>
                <a:lnTo>
                  <a:pt x="734" y="909"/>
                </a:lnTo>
                <a:lnTo>
                  <a:pt x="727" y="913"/>
                </a:lnTo>
                <a:lnTo>
                  <a:pt x="725" y="918"/>
                </a:lnTo>
                <a:lnTo>
                  <a:pt x="727" y="923"/>
                </a:lnTo>
                <a:lnTo>
                  <a:pt x="732" y="925"/>
                </a:lnTo>
                <a:lnTo>
                  <a:pt x="737" y="925"/>
                </a:lnTo>
                <a:lnTo>
                  <a:pt x="741" y="923"/>
                </a:lnTo>
                <a:lnTo>
                  <a:pt x="744" y="919"/>
                </a:lnTo>
                <a:lnTo>
                  <a:pt x="749" y="916"/>
                </a:lnTo>
                <a:lnTo>
                  <a:pt x="754" y="914"/>
                </a:lnTo>
                <a:lnTo>
                  <a:pt x="759" y="914"/>
                </a:lnTo>
                <a:lnTo>
                  <a:pt x="769" y="916"/>
                </a:lnTo>
                <a:lnTo>
                  <a:pt x="772" y="913"/>
                </a:lnTo>
                <a:lnTo>
                  <a:pt x="774" y="909"/>
                </a:lnTo>
                <a:lnTo>
                  <a:pt x="779" y="912"/>
                </a:lnTo>
                <a:lnTo>
                  <a:pt x="783" y="914"/>
                </a:lnTo>
                <a:lnTo>
                  <a:pt x="783" y="909"/>
                </a:lnTo>
                <a:lnTo>
                  <a:pt x="779" y="908"/>
                </a:lnTo>
                <a:close/>
                <a:moveTo>
                  <a:pt x="792" y="923"/>
                </a:moveTo>
                <a:lnTo>
                  <a:pt x="793" y="928"/>
                </a:lnTo>
                <a:lnTo>
                  <a:pt x="798" y="930"/>
                </a:lnTo>
                <a:lnTo>
                  <a:pt x="798" y="925"/>
                </a:lnTo>
                <a:lnTo>
                  <a:pt x="793" y="923"/>
                </a:lnTo>
                <a:lnTo>
                  <a:pt x="792" y="923"/>
                </a:lnTo>
                <a:close/>
                <a:moveTo>
                  <a:pt x="806" y="903"/>
                </a:moveTo>
                <a:lnTo>
                  <a:pt x="811" y="903"/>
                </a:lnTo>
                <a:lnTo>
                  <a:pt x="812" y="898"/>
                </a:lnTo>
                <a:lnTo>
                  <a:pt x="807" y="898"/>
                </a:lnTo>
                <a:lnTo>
                  <a:pt x="806" y="903"/>
                </a:lnTo>
                <a:close/>
                <a:moveTo>
                  <a:pt x="824" y="424"/>
                </a:moveTo>
                <a:lnTo>
                  <a:pt x="819" y="423"/>
                </a:lnTo>
                <a:lnTo>
                  <a:pt x="819" y="428"/>
                </a:lnTo>
                <a:lnTo>
                  <a:pt x="824" y="425"/>
                </a:lnTo>
                <a:lnTo>
                  <a:pt x="824" y="424"/>
                </a:lnTo>
                <a:close/>
                <a:moveTo>
                  <a:pt x="827" y="893"/>
                </a:moveTo>
                <a:lnTo>
                  <a:pt x="827" y="888"/>
                </a:lnTo>
                <a:lnTo>
                  <a:pt x="825" y="888"/>
                </a:lnTo>
                <a:lnTo>
                  <a:pt x="827" y="893"/>
                </a:lnTo>
                <a:close/>
                <a:moveTo>
                  <a:pt x="856" y="699"/>
                </a:moveTo>
                <a:lnTo>
                  <a:pt x="859" y="694"/>
                </a:lnTo>
                <a:lnTo>
                  <a:pt x="859" y="691"/>
                </a:lnTo>
                <a:lnTo>
                  <a:pt x="854" y="692"/>
                </a:lnTo>
                <a:lnTo>
                  <a:pt x="850" y="697"/>
                </a:lnTo>
                <a:lnTo>
                  <a:pt x="851" y="702"/>
                </a:lnTo>
                <a:lnTo>
                  <a:pt x="856" y="699"/>
                </a:lnTo>
                <a:close/>
                <a:moveTo>
                  <a:pt x="864" y="876"/>
                </a:moveTo>
                <a:lnTo>
                  <a:pt x="859" y="880"/>
                </a:lnTo>
                <a:lnTo>
                  <a:pt x="860" y="876"/>
                </a:lnTo>
                <a:lnTo>
                  <a:pt x="856" y="876"/>
                </a:lnTo>
                <a:lnTo>
                  <a:pt x="855" y="881"/>
                </a:lnTo>
                <a:lnTo>
                  <a:pt x="855" y="886"/>
                </a:lnTo>
                <a:lnTo>
                  <a:pt x="856" y="891"/>
                </a:lnTo>
                <a:lnTo>
                  <a:pt x="865" y="886"/>
                </a:lnTo>
                <a:lnTo>
                  <a:pt x="863" y="881"/>
                </a:lnTo>
                <a:lnTo>
                  <a:pt x="864" y="876"/>
                </a:lnTo>
                <a:close/>
                <a:moveTo>
                  <a:pt x="871" y="883"/>
                </a:moveTo>
                <a:lnTo>
                  <a:pt x="871" y="877"/>
                </a:lnTo>
                <a:lnTo>
                  <a:pt x="866" y="882"/>
                </a:lnTo>
                <a:lnTo>
                  <a:pt x="871" y="883"/>
                </a:lnTo>
                <a:close/>
                <a:moveTo>
                  <a:pt x="877" y="890"/>
                </a:moveTo>
                <a:lnTo>
                  <a:pt x="876" y="893"/>
                </a:lnTo>
                <a:lnTo>
                  <a:pt x="876" y="898"/>
                </a:lnTo>
                <a:lnTo>
                  <a:pt x="875" y="903"/>
                </a:lnTo>
                <a:lnTo>
                  <a:pt x="881" y="895"/>
                </a:lnTo>
                <a:lnTo>
                  <a:pt x="884" y="887"/>
                </a:lnTo>
                <a:lnTo>
                  <a:pt x="884" y="883"/>
                </a:lnTo>
                <a:lnTo>
                  <a:pt x="881" y="887"/>
                </a:lnTo>
                <a:lnTo>
                  <a:pt x="877" y="890"/>
                </a:lnTo>
                <a:close/>
                <a:moveTo>
                  <a:pt x="895" y="890"/>
                </a:moveTo>
                <a:lnTo>
                  <a:pt x="896" y="895"/>
                </a:lnTo>
                <a:lnTo>
                  <a:pt x="896" y="885"/>
                </a:lnTo>
                <a:lnTo>
                  <a:pt x="895" y="885"/>
                </a:lnTo>
                <a:lnTo>
                  <a:pt x="895" y="890"/>
                </a:lnTo>
                <a:close/>
                <a:moveTo>
                  <a:pt x="898" y="895"/>
                </a:moveTo>
                <a:lnTo>
                  <a:pt x="902" y="899"/>
                </a:lnTo>
                <a:lnTo>
                  <a:pt x="901" y="895"/>
                </a:lnTo>
                <a:lnTo>
                  <a:pt x="898" y="895"/>
                </a:lnTo>
                <a:close/>
                <a:moveTo>
                  <a:pt x="917" y="853"/>
                </a:moveTo>
                <a:lnTo>
                  <a:pt x="918" y="849"/>
                </a:lnTo>
                <a:lnTo>
                  <a:pt x="917" y="848"/>
                </a:lnTo>
                <a:lnTo>
                  <a:pt x="917" y="853"/>
                </a:lnTo>
                <a:close/>
                <a:moveTo>
                  <a:pt x="964" y="812"/>
                </a:moveTo>
                <a:lnTo>
                  <a:pt x="969" y="809"/>
                </a:lnTo>
                <a:lnTo>
                  <a:pt x="964" y="809"/>
                </a:lnTo>
                <a:lnTo>
                  <a:pt x="964" y="812"/>
                </a:lnTo>
                <a:close/>
                <a:moveTo>
                  <a:pt x="1014" y="846"/>
                </a:moveTo>
                <a:lnTo>
                  <a:pt x="1012" y="850"/>
                </a:lnTo>
                <a:lnTo>
                  <a:pt x="1017" y="848"/>
                </a:lnTo>
                <a:lnTo>
                  <a:pt x="1017" y="843"/>
                </a:lnTo>
                <a:lnTo>
                  <a:pt x="1014" y="846"/>
                </a:lnTo>
                <a:close/>
                <a:moveTo>
                  <a:pt x="1040" y="807"/>
                </a:moveTo>
                <a:lnTo>
                  <a:pt x="1042" y="812"/>
                </a:lnTo>
                <a:lnTo>
                  <a:pt x="1047" y="808"/>
                </a:lnTo>
                <a:lnTo>
                  <a:pt x="1048" y="803"/>
                </a:lnTo>
                <a:lnTo>
                  <a:pt x="1045" y="803"/>
                </a:lnTo>
                <a:lnTo>
                  <a:pt x="1040" y="807"/>
                </a:lnTo>
                <a:close/>
                <a:moveTo>
                  <a:pt x="1052" y="803"/>
                </a:moveTo>
                <a:lnTo>
                  <a:pt x="1052" y="808"/>
                </a:lnTo>
                <a:lnTo>
                  <a:pt x="1056" y="807"/>
                </a:lnTo>
                <a:lnTo>
                  <a:pt x="1058" y="802"/>
                </a:lnTo>
                <a:lnTo>
                  <a:pt x="1056" y="802"/>
                </a:lnTo>
                <a:lnTo>
                  <a:pt x="1052" y="803"/>
                </a:lnTo>
                <a:close/>
                <a:moveTo>
                  <a:pt x="1077" y="733"/>
                </a:moveTo>
                <a:lnTo>
                  <a:pt x="1074" y="729"/>
                </a:lnTo>
                <a:lnTo>
                  <a:pt x="1070" y="725"/>
                </a:lnTo>
                <a:lnTo>
                  <a:pt x="1068" y="729"/>
                </a:lnTo>
                <a:lnTo>
                  <a:pt x="1073" y="731"/>
                </a:lnTo>
                <a:lnTo>
                  <a:pt x="1077" y="733"/>
                </a:lnTo>
                <a:close/>
                <a:moveTo>
                  <a:pt x="1098" y="736"/>
                </a:moveTo>
                <a:lnTo>
                  <a:pt x="1102" y="731"/>
                </a:lnTo>
                <a:lnTo>
                  <a:pt x="1098" y="727"/>
                </a:lnTo>
                <a:lnTo>
                  <a:pt x="1094" y="725"/>
                </a:lnTo>
                <a:lnTo>
                  <a:pt x="1091" y="730"/>
                </a:lnTo>
                <a:lnTo>
                  <a:pt x="1087" y="735"/>
                </a:lnTo>
                <a:lnTo>
                  <a:pt x="1085" y="725"/>
                </a:lnTo>
                <a:lnTo>
                  <a:pt x="1080" y="727"/>
                </a:lnTo>
                <a:lnTo>
                  <a:pt x="1075" y="724"/>
                </a:lnTo>
                <a:lnTo>
                  <a:pt x="1079" y="729"/>
                </a:lnTo>
                <a:lnTo>
                  <a:pt x="1077" y="733"/>
                </a:lnTo>
                <a:lnTo>
                  <a:pt x="1079" y="738"/>
                </a:lnTo>
                <a:lnTo>
                  <a:pt x="1074" y="734"/>
                </a:lnTo>
                <a:lnTo>
                  <a:pt x="1075" y="739"/>
                </a:lnTo>
                <a:lnTo>
                  <a:pt x="1070" y="736"/>
                </a:lnTo>
                <a:lnTo>
                  <a:pt x="1069" y="741"/>
                </a:lnTo>
                <a:lnTo>
                  <a:pt x="1068" y="736"/>
                </a:lnTo>
                <a:lnTo>
                  <a:pt x="1064" y="731"/>
                </a:lnTo>
                <a:lnTo>
                  <a:pt x="1060" y="733"/>
                </a:lnTo>
                <a:lnTo>
                  <a:pt x="1056" y="736"/>
                </a:lnTo>
                <a:lnTo>
                  <a:pt x="1059" y="741"/>
                </a:lnTo>
                <a:lnTo>
                  <a:pt x="1064" y="743"/>
                </a:lnTo>
                <a:lnTo>
                  <a:pt x="1061" y="746"/>
                </a:lnTo>
                <a:lnTo>
                  <a:pt x="1065" y="750"/>
                </a:lnTo>
                <a:lnTo>
                  <a:pt x="1061" y="748"/>
                </a:lnTo>
                <a:lnTo>
                  <a:pt x="1063" y="757"/>
                </a:lnTo>
                <a:lnTo>
                  <a:pt x="1065" y="762"/>
                </a:lnTo>
                <a:lnTo>
                  <a:pt x="1060" y="757"/>
                </a:lnTo>
                <a:lnTo>
                  <a:pt x="1059" y="754"/>
                </a:lnTo>
                <a:lnTo>
                  <a:pt x="1054" y="751"/>
                </a:lnTo>
                <a:lnTo>
                  <a:pt x="1055" y="746"/>
                </a:lnTo>
                <a:lnTo>
                  <a:pt x="1052" y="745"/>
                </a:lnTo>
                <a:lnTo>
                  <a:pt x="1047" y="746"/>
                </a:lnTo>
                <a:lnTo>
                  <a:pt x="1038" y="755"/>
                </a:lnTo>
                <a:lnTo>
                  <a:pt x="1034" y="764"/>
                </a:lnTo>
                <a:lnTo>
                  <a:pt x="1039" y="767"/>
                </a:lnTo>
                <a:lnTo>
                  <a:pt x="1042" y="772"/>
                </a:lnTo>
                <a:lnTo>
                  <a:pt x="1043" y="776"/>
                </a:lnTo>
                <a:lnTo>
                  <a:pt x="1043" y="781"/>
                </a:lnTo>
                <a:lnTo>
                  <a:pt x="1048" y="783"/>
                </a:lnTo>
                <a:lnTo>
                  <a:pt x="1050" y="788"/>
                </a:lnTo>
                <a:lnTo>
                  <a:pt x="1054" y="783"/>
                </a:lnTo>
                <a:lnTo>
                  <a:pt x="1055" y="773"/>
                </a:lnTo>
                <a:lnTo>
                  <a:pt x="1050" y="775"/>
                </a:lnTo>
                <a:lnTo>
                  <a:pt x="1045" y="778"/>
                </a:lnTo>
                <a:lnTo>
                  <a:pt x="1047" y="773"/>
                </a:lnTo>
                <a:lnTo>
                  <a:pt x="1052" y="772"/>
                </a:lnTo>
                <a:lnTo>
                  <a:pt x="1056" y="773"/>
                </a:lnTo>
                <a:lnTo>
                  <a:pt x="1055" y="778"/>
                </a:lnTo>
                <a:lnTo>
                  <a:pt x="1060" y="776"/>
                </a:lnTo>
                <a:lnTo>
                  <a:pt x="1064" y="771"/>
                </a:lnTo>
                <a:lnTo>
                  <a:pt x="1060" y="781"/>
                </a:lnTo>
                <a:lnTo>
                  <a:pt x="1064" y="780"/>
                </a:lnTo>
                <a:lnTo>
                  <a:pt x="1058" y="790"/>
                </a:lnTo>
                <a:lnTo>
                  <a:pt x="1055" y="794"/>
                </a:lnTo>
                <a:lnTo>
                  <a:pt x="1060" y="794"/>
                </a:lnTo>
                <a:lnTo>
                  <a:pt x="1068" y="785"/>
                </a:lnTo>
                <a:lnTo>
                  <a:pt x="1071" y="781"/>
                </a:lnTo>
                <a:lnTo>
                  <a:pt x="1068" y="776"/>
                </a:lnTo>
                <a:lnTo>
                  <a:pt x="1071" y="775"/>
                </a:lnTo>
                <a:lnTo>
                  <a:pt x="1073" y="770"/>
                </a:lnTo>
                <a:lnTo>
                  <a:pt x="1076" y="770"/>
                </a:lnTo>
                <a:lnTo>
                  <a:pt x="1081" y="766"/>
                </a:lnTo>
                <a:lnTo>
                  <a:pt x="1085" y="765"/>
                </a:lnTo>
                <a:lnTo>
                  <a:pt x="1081" y="761"/>
                </a:lnTo>
                <a:lnTo>
                  <a:pt x="1086" y="759"/>
                </a:lnTo>
                <a:lnTo>
                  <a:pt x="1091" y="761"/>
                </a:lnTo>
                <a:lnTo>
                  <a:pt x="1095" y="761"/>
                </a:lnTo>
                <a:lnTo>
                  <a:pt x="1097" y="756"/>
                </a:lnTo>
                <a:lnTo>
                  <a:pt x="1094" y="752"/>
                </a:lnTo>
                <a:lnTo>
                  <a:pt x="1089" y="751"/>
                </a:lnTo>
                <a:lnTo>
                  <a:pt x="1094" y="749"/>
                </a:lnTo>
                <a:lnTo>
                  <a:pt x="1097" y="751"/>
                </a:lnTo>
                <a:lnTo>
                  <a:pt x="1102" y="751"/>
                </a:lnTo>
                <a:lnTo>
                  <a:pt x="1108" y="743"/>
                </a:lnTo>
                <a:lnTo>
                  <a:pt x="1103" y="740"/>
                </a:lnTo>
                <a:lnTo>
                  <a:pt x="1098" y="736"/>
                </a:lnTo>
                <a:close/>
                <a:moveTo>
                  <a:pt x="1082" y="769"/>
                </a:moveTo>
                <a:lnTo>
                  <a:pt x="1077" y="770"/>
                </a:lnTo>
                <a:lnTo>
                  <a:pt x="1077" y="775"/>
                </a:lnTo>
                <a:lnTo>
                  <a:pt x="1081" y="777"/>
                </a:lnTo>
                <a:lnTo>
                  <a:pt x="1086" y="772"/>
                </a:lnTo>
                <a:lnTo>
                  <a:pt x="1090" y="770"/>
                </a:lnTo>
                <a:lnTo>
                  <a:pt x="1086" y="769"/>
                </a:lnTo>
                <a:lnTo>
                  <a:pt x="1082" y="769"/>
                </a:lnTo>
                <a:close/>
                <a:moveTo>
                  <a:pt x="1091" y="694"/>
                </a:moveTo>
                <a:lnTo>
                  <a:pt x="1095" y="693"/>
                </a:lnTo>
                <a:lnTo>
                  <a:pt x="1097" y="688"/>
                </a:lnTo>
                <a:lnTo>
                  <a:pt x="1096" y="686"/>
                </a:lnTo>
                <a:lnTo>
                  <a:pt x="1091" y="690"/>
                </a:lnTo>
                <a:lnTo>
                  <a:pt x="1091" y="694"/>
                </a:lnTo>
                <a:close/>
                <a:moveTo>
                  <a:pt x="1095" y="585"/>
                </a:moveTo>
                <a:lnTo>
                  <a:pt x="1096" y="588"/>
                </a:lnTo>
                <a:lnTo>
                  <a:pt x="1098" y="585"/>
                </a:lnTo>
                <a:lnTo>
                  <a:pt x="1095" y="585"/>
                </a:lnTo>
                <a:close/>
                <a:moveTo>
                  <a:pt x="1211" y="575"/>
                </a:moveTo>
                <a:lnTo>
                  <a:pt x="1211" y="570"/>
                </a:lnTo>
                <a:lnTo>
                  <a:pt x="1207" y="566"/>
                </a:lnTo>
                <a:lnTo>
                  <a:pt x="1207" y="576"/>
                </a:lnTo>
                <a:lnTo>
                  <a:pt x="1205" y="581"/>
                </a:lnTo>
                <a:lnTo>
                  <a:pt x="1210" y="585"/>
                </a:lnTo>
                <a:lnTo>
                  <a:pt x="1210" y="580"/>
                </a:lnTo>
                <a:lnTo>
                  <a:pt x="1211" y="575"/>
                </a:lnTo>
                <a:close/>
                <a:moveTo>
                  <a:pt x="1221" y="583"/>
                </a:moveTo>
                <a:lnTo>
                  <a:pt x="1218" y="588"/>
                </a:lnTo>
                <a:lnTo>
                  <a:pt x="1213" y="593"/>
                </a:lnTo>
                <a:lnTo>
                  <a:pt x="1211" y="601"/>
                </a:lnTo>
                <a:lnTo>
                  <a:pt x="1212" y="606"/>
                </a:lnTo>
                <a:lnTo>
                  <a:pt x="1216" y="601"/>
                </a:lnTo>
                <a:lnTo>
                  <a:pt x="1219" y="596"/>
                </a:lnTo>
                <a:lnTo>
                  <a:pt x="1222" y="591"/>
                </a:lnTo>
                <a:lnTo>
                  <a:pt x="1224" y="583"/>
                </a:lnTo>
                <a:lnTo>
                  <a:pt x="1228" y="578"/>
                </a:lnTo>
                <a:lnTo>
                  <a:pt x="1224" y="570"/>
                </a:lnTo>
                <a:lnTo>
                  <a:pt x="1221" y="583"/>
                </a:lnTo>
                <a:close/>
                <a:moveTo>
                  <a:pt x="1245" y="564"/>
                </a:moveTo>
                <a:lnTo>
                  <a:pt x="1242" y="561"/>
                </a:lnTo>
                <a:lnTo>
                  <a:pt x="1236" y="565"/>
                </a:lnTo>
                <a:lnTo>
                  <a:pt x="1237" y="568"/>
                </a:lnTo>
                <a:lnTo>
                  <a:pt x="1242" y="567"/>
                </a:lnTo>
                <a:lnTo>
                  <a:pt x="1238" y="572"/>
                </a:lnTo>
                <a:lnTo>
                  <a:pt x="1242" y="571"/>
                </a:lnTo>
                <a:lnTo>
                  <a:pt x="1247" y="566"/>
                </a:lnTo>
                <a:lnTo>
                  <a:pt x="1252" y="564"/>
                </a:lnTo>
                <a:lnTo>
                  <a:pt x="1250" y="561"/>
                </a:lnTo>
                <a:lnTo>
                  <a:pt x="1245" y="564"/>
                </a:lnTo>
                <a:close/>
                <a:moveTo>
                  <a:pt x="1543" y="609"/>
                </a:moveTo>
                <a:lnTo>
                  <a:pt x="1542" y="609"/>
                </a:lnTo>
                <a:lnTo>
                  <a:pt x="1544" y="619"/>
                </a:lnTo>
                <a:lnTo>
                  <a:pt x="1548" y="622"/>
                </a:lnTo>
                <a:lnTo>
                  <a:pt x="1549" y="617"/>
                </a:lnTo>
                <a:lnTo>
                  <a:pt x="1548" y="612"/>
                </a:lnTo>
                <a:lnTo>
                  <a:pt x="1543" y="609"/>
                </a:lnTo>
                <a:close/>
                <a:moveTo>
                  <a:pt x="1579" y="629"/>
                </a:moveTo>
                <a:lnTo>
                  <a:pt x="1574" y="625"/>
                </a:lnTo>
                <a:lnTo>
                  <a:pt x="1570" y="620"/>
                </a:lnTo>
                <a:lnTo>
                  <a:pt x="1575" y="622"/>
                </a:lnTo>
                <a:lnTo>
                  <a:pt x="1594" y="628"/>
                </a:lnTo>
                <a:lnTo>
                  <a:pt x="1599" y="625"/>
                </a:lnTo>
                <a:lnTo>
                  <a:pt x="1597" y="620"/>
                </a:lnTo>
                <a:lnTo>
                  <a:pt x="1592" y="612"/>
                </a:lnTo>
                <a:lnTo>
                  <a:pt x="1588" y="613"/>
                </a:lnTo>
                <a:lnTo>
                  <a:pt x="1583" y="615"/>
                </a:lnTo>
                <a:lnTo>
                  <a:pt x="1578" y="613"/>
                </a:lnTo>
                <a:lnTo>
                  <a:pt x="1564" y="610"/>
                </a:lnTo>
                <a:lnTo>
                  <a:pt x="1569" y="609"/>
                </a:lnTo>
                <a:lnTo>
                  <a:pt x="1579" y="612"/>
                </a:lnTo>
                <a:lnTo>
                  <a:pt x="1583" y="613"/>
                </a:lnTo>
                <a:lnTo>
                  <a:pt x="1588" y="610"/>
                </a:lnTo>
                <a:lnTo>
                  <a:pt x="1583" y="606"/>
                </a:lnTo>
                <a:lnTo>
                  <a:pt x="1588" y="606"/>
                </a:lnTo>
                <a:lnTo>
                  <a:pt x="1588" y="601"/>
                </a:lnTo>
                <a:lnTo>
                  <a:pt x="1584" y="597"/>
                </a:lnTo>
                <a:lnTo>
                  <a:pt x="1579" y="596"/>
                </a:lnTo>
                <a:lnTo>
                  <a:pt x="1575" y="597"/>
                </a:lnTo>
                <a:lnTo>
                  <a:pt x="1569" y="597"/>
                </a:lnTo>
                <a:lnTo>
                  <a:pt x="1568" y="607"/>
                </a:lnTo>
                <a:lnTo>
                  <a:pt x="1563" y="606"/>
                </a:lnTo>
                <a:lnTo>
                  <a:pt x="1568" y="601"/>
                </a:lnTo>
                <a:lnTo>
                  <a:pt x="1568" y="596"/>
                </a:lnTo>
                <a:lnTo>
                  <a:pt x="1563" y="594"/>
                </a:lnTo>
                <a:lnTo>
                  <a:pt x="1559" y="593"/>
                </a:lnTo>
                <a:lnTo>
                  <a:pt x="1555" y="598"/>
                </a:lnTo>
                <a:lnTo>
                  <a:pt x="1549" y="599"/>
                </a:lnTo>
                <a:lnTo>
                  <a:pt x="1551" y="604"/>
                </a:lnTo>
                <a:lnTo>
                  <a:pt x="1546" y="601"/>
                </a:lnTo>
                <a:lnTo>
                  <a:pt x="1547" y="606"/>
                </a:lnTo>
                <a:lnTo>
                  <a:pt x="1546" y="610"/>
                </a:lnTo>
                <a:lnTo>
                  <a:pt x="1555" y="615"/>
                </a:lnTo>
                <a:lnTo>
                  <a:pt x="1552" y="614"/>
                </a:lnTo>
                <a:lnTo>
                  <a:pt x="1549" y="619"/>
                </a:lnTo>
                <a:lnTo>
                  <a:pt x="1553" y="624"/>
                </a:lnTo>
                <a:lnTo>
                  <a:pt x="1559" y="625"/>
                </a:lnTo>
                <a:lnTo>
                  <a:pt x="1562" y="630"/>
                </a:lnTo>
                <a:lnTo>
                  <a:pt x="1565" y="629"/>
                </a:lnTo>
                <a:lnTo>
                  <a:pt x="1569" y="633"/>
                </a:lnTo>
                <a:lnTo>
                  <a:pt x="1575" y="636"/>
                </a:lnTo>
                <a:lnTo>
                  <a:pt x="1570" y="634"/>
                </a:lnTo>
                <a:lnTo>
                  <a:pt x="1573" y="639"/>
                </a:lnTo>
                <a:lnTo>
                  <a:pt x="1579" y="639"/>
                </a:lnTo>
                <a:lnTo>
                  <a:pt x="1579" y="629"/>
                </a:lnTo>
                <a:close/>
                <a:moveTo>
                  <a:pt x="1579" y="641"/>
                </a:moveTo>
                <a:lnTo>
                  <a:pt x="1575" y="643"/>
                </a:lnTo>
                <a:lnTo>
                  <a:pt x="1581" y="651"/>
                </a:lnTo>
                <a:lnTo>
                  <a:pt x="1580" y="656"/>
                </a:lnTo>
                <a:lnTo>
                  <a:pt x="1585" y="657"/>
                </a:lnTo>
                <a:lnTo>
                  <a:pt x="1588" y="652"/>
                </a:lnTo>
                <a:lnTo>
                  <a:pt x="1584" y="644"/>
                </a:lnTo>
                <a:lnTo>
                  <a:pt x="1579" y="641"/>
                </a:lnTo>
                <a:close/>
                <a:moveTo>
                  <a:pt x="1604" y="633"/>
                </a:moveTo>
                <a:lnTo>
                  <a:pt x="1601" y="628"/>
                </a:lnTo>
                <a:lnTo>
                  <a:pt x="1599" y="630"/>
                </a:lnTo>
                <a:lnTo>
                  <a:pt x="1604" y="633"/>
                </a:lnTo>
                <a:close/>
                <a:moveTo>
                  <a:pt x="1617" y="602"/>
                </a:moveTo>
                <a:lnTo>
                  <a:pt x="1622" y="606"/>
                </a:lnTo>
                <a:lnTo>
                  <a:pt x="1620" y="601"/>
                </a:lnTo>
                <a:lnTo>
                  <a:pt x="1612" y="592"/>
                </a:lnTo>
                <a:lnTo>
                  <a:pt x="1607" y="588"/>
                </a:lnTo>
                <a:lnTo>
                  <a:pt x="1604" y="582"/>
                </a:lnTo>
                <a:lnTo>
                  <a:pt x="1599" y="585"/>
                </a:lnTo>
                <a:lnTo>
                  <a:pt x="1594" y="585"/>
                </a:lnTo>
                <a:lnTo>
                  <a:pt x="1589" y="588"/>
                </a:lnTo>
                <a:lnTo>
                  <a:pt x="1585" y="582"/>
                </a:lnTo>
                <a:lnTo>
                  <a:pt x="1580" y="580"/>
                </a:lnTo>
                <a:lnTo>
                  <a:pt x="1580" y="585"/>
                </a:lnTo>
                <a:lnTo>
                  <a:pt x="1585" y="588"/>
                </a:lnTo>
                <a:lnTo>
                  <a:pt x="1589" y="593"/>
                </a:lnTo>
                <a:lnTo>
                  <a:pt x="1600" y="613"/>
                </a:lnTo>
                <a:lnTo>
                  <a:pt x="1606" y="619"/>
                </a:lnTo>
                <a:lnTo>
                  <a:pt x="1611" y="615"/>
                </a:lnTo>
                <a:lnTo>
                  <a:pt x="1607" y="620"/>
                </a:lnTo>
                <a:lnTo>
                  <a:pt x="1612" y="624"/>
                </a:lnTo>
                <a:lnTo>
                  <a:pt x="1612" y="639"/>
                </a:lnTo>
                <a:lnTo>
                  <a:pt x="1615" y="643"/>
                </a:lnTo>
                <a:lnTo>
                  <a:pt x="1620" y="640"/>
                </a:lnTo>
                <a:lnTo>
                  <a:pt x="1620" y="635"/>
                </a:lnTo>
                <a:lnTo>
                  <a:pt x="1623" y="631"/>
                </a:lnTo>
                <a:lnTo>
                  <a:pt x="1625" y="625"/>
                </a:lnTo>
                <a:lnTo>
                  <a:pt x="1620" y="622"/>
                </a:lnTo>
                <a:lnTo>
                  <a:pt x="1625" y="623"/>
                </a:lnTo>
                <a:lnTo>
                  <a:pt x="1627" y="619"/>
                </a:lnTo>
                <a:lnTo>
                  <a:pt x="1623" y="615"/>
                </a:lnTo>
                <a:lnTo>
                  <a:pt x="1623" y="612"/>
                </a:lnTo>
                <a:lnTo>
                  <a:pt x="1620" y="607"/>
                </a:lnTo>
                <a:lnTo>
                  <a:pt x="1615" y="604"/>
                </a:lnTo>
                <a:lnTo>
                  <a:pt x="1606" y="597"/>
                </a:lnTo>
                <a:lnTo>
                  <a:pt x="1602" y="592"/>
                </a:lnTo>
                <a:lnTo>
                  <a:pt x="1601" y="587"/>
                </a:lnTo>
                <a:lnTo>
                  <a:pt x="1606" y="589"/>
                </a:lnTo>
                <a:lnTo>
                  <a:pt x="1610" y="594"/>
                </a:lnTo>
                <a:lnTo>
                  <a:pt x="1615" y="598"/>
                </a:lnTo>
                <a:lnTo>
                  <a:pt x="1617" y="602"/>
                </a:lnTo>
                <a:close/>
                <a:moveTo>
                  <a:pt x="1609" y="597"/>
                </a:moveTo>
                <a:lnTo>
                  <a:pt x="1612" y="601"/>
                </a:lnTo>
                <a:lnTo>
                  <a:pt x="1609" y="596"/>
                </a:lnTo>
                <a:lnTo>
                  <a:pt x="1609" y="597"/>
                </a:lnTo>
                <a:close/>
                <a:moveTo>
                  <a:pt x="1623" y="667"/>
                </a:moveTo>
                <a:lnTo>
                  <a:pt x="1618" y="657"/>
                </a:lnTo>
                <a:lnTo>
                  <a:pt x="1606" y="639"/>
                </a:lnTo>
                <a:lnTo>
                  <a:pt x="1601" y="635"/>
                </a:lnTo>
                <a:lnTo>
                  <a:pt x="1599" y="631"/>
                </a:lnTo>
                <a:lnTo>
                  <a:pt x="1589" y="628"/>
                </a:lnTo>
                <a:lnTo>
                  <a:pt x="1585" y="631"/>
                </a:lnTo>
                <a:lnTo>
                  <a:pt x="1586" y="628"/>
                </a:lnTo>
                <a:lnTo>
                  <a:pt x="1581" y="627"/>
                </a:lnTo>
                <a:lnTo>
                  <a:pt x="1580" y="636"/>
                </a:lnTo>
                <a:lnTo>
                  <a:pt x="1580" y="640"/>
                </a:lnTo>
                <a:lnTo>
                  <a:pt x="1585" y="644"/>
                </a:lnTo>
                <a:lnTo>
                  <a:pt x="1590" y="641"/>
                </a:lnTo>
                <a:lnTo>
                  <a:pt x="1590" y="646"/>
                </a:lnTo>
                <a:lnTo>
                  <a:pt x="1594" y="650"/>
                </a:lnTo>
                <a:lnTo>
                  <a:pt x="1599" y="650"/>
                </a:lnTo>
                <a:lnTo>
                  <a:pt x="1596" y="655"/>
                </a:lnTo>
                <a:lnTo>
                  <a:pt x="1600" y="664"/>
                </a:lnTo>
                <a:lnTo>
                  <a:pt x="1605" y="664"/>
                </a:lnTo>
                <a:lnTo>
                  <a:pt x="1605" y="669"/>
                </a:lnTo>
                <a:lnTo>
                  <a:pt x="1607" y="664"/>
                </a:lnTo>
                <a:lnTo>
                  <a:pt x="1607" y="669"/>
                </a:lnTo>
                <a:lnTo>
                  <a:pt x="1610" y="672"/>
                </a:lnTo>
                <a:lnTo>
                  <a:pt x="1611" y="667"/>
                </a:lnTo>
                <a:lnTo>
                  <a:pt x="1612" y="672"/>
                </a:lnTo>
                <a:lnTo>
                  <a:pt x="1615" y="676"/>
                </a:lnTo>
                <a:lnTo>
                  <a:pt x="1620" y="681"/>
                </a:lnTo>
                <a:lnTo>
                  <a:pt x="1625" y="685"/>
                </a:lnTo>
                <a:lnTo>
                  <a:pt x="1628" y="686"/>
                </a:lnTo>
                <a:lnTo>
                  <a:pt x="1628" y="681"/>
                </a:lnTo>
                <a:lnTo>
                  <a:pt x="1625" y="671"/>
                </a:lnTo>
                <a:lnTo>
                  <a:pt x="1623" y="667"/>
                </a:lnTo>
                <a:close/>
                <a:moveTo>
                  <a:pt x="1649" y="686"/>
                </a:moveTo>
                <a:lnTo>
                  <a:pt x="1643" y="682"/>
                </a:lnTo>
                <a:lnTo>
                  <a:pt x="1646" y="678"/>
                </a:lnTo>
                <a:lnTo>
                  <a:pt x="1649" y="682"/>
                </a:lnTo>
                <a:lnTo>
                  <a:pt x="1651" y="678"/>
                </a:lnTo>
                <a:lnTo>
                  <a:pt x="1647" y="672"/>
                </a:lnTo>
                <a:lnTo>
                  <a:pt x="1647" y="669"/>
                </a:lnTo>
                <a:lnTo>
                  <a:pt x="1646" y="659"/>
                </a:lnTo>
                <a:lnTo>
                  <a:pt x="1647" y="654"/>
                </a:lnTo>
                <a:lnTo>
                  <a:pt x="1644" y="649"/>
                </a:lnTo>
                <a:lnTo>
                  <a:pt x="1639" y="648"/>
                </a:lnTo>
                <a:lnTo>
                  <a:pt x="1642" y="651"/>
                </a:lnTo>
                <a:lnTo>
                  <a:pt x="1641" y="656"/>
                </a:lnTo>
                <a:lnTo>
                  <a:pt x="1639" y="651"/>
                </a:lnTo>
                <a:lnTo>
                  <a:pt x="1637" y="648"/>
                </a:lnTo>
                <a:lnTo>
                  <a:pt x="1632" y="645"/>
                </a:lnTo>
                <a:lnTo>
                  <a:pt x="1627" y="645"/>
                </a:lnTo>
                <a:lnTo>
                  <a:pt x="1632" y="648"/>
                </a:lnTo>
                <a:lnTo>
                  <a:pt x="1627" y="648"/>
                </a:lnTo>
                <a:lnTo>
                  <a:pt x="1628" y="651"/>
                </a:lnTo>
                <a:lnTo>
                  <a:pt x="1627" y="656"/>
                </a:lnTo>
                <a:lnTo>
                  <a:pt x="1631" y="659"/>
                </a:lnTo>
                <a:lnTo>
                  <a:pt x="1636" y="659"/>
                </a:lnTo>
                <a:lnTo>
                  <a:pt x="1633" y="662"/>
                </a:lnTo>
                <a:lnTo>
                  <a:pt x="1643" y="669"/>
                </a:lnTo>
                <a:lnTo>
                  <a:pt x="1638" y="671"/>
                </a:lnTo>
                <a:lnTo>
                  <a:pt x="1638" y="676"/>
                </a:lnTo>
                <a:lnTo>
                  <a:pt x="1643" y="686"/>
                </a:lnTo>
                <a:lnTo>
                  <a:pt x="1649" y="691"/>
                </a:lnTo>
                <a:lnTo>
                  <a:pt x="1649" y="686"/>
                </a:lnTo>
                <a:close/>
                <a:moveTo>
                  <a:pt x="1649" y="701"/>
                </a:moveTo>
                <a:lnTo>
                  <a:pt x="1652" y="696"/>
                </a:lnTo>
                <a:lnTo>
                  <a:pt x="1646" y="698"/>
                </a:lnTo>
                <a:lnTo>
                  <a:pt x="1649" y="701"/>
                </a:lnTo>
                <a:close/>
                <a:moveTo>
                  <a:pt x="1663" y="656"/>
                </a:moveTo>
                <a:lnTo>
                  <a:pt x="1667" y="652"/>
                </a:lnTo>
                <a:lnTo>
                  <a:pt x="1658" y="644"/>
                </a:lnTo>
                <a:lnTo>
                  <a:pt x="1654" y="640"/>
                </a:lnTo>
                <a:lnTo>
                  <a:pt x="1659" y="641"/>
                </a:lnTo>
                <a:lnTo>
                  <a:pt x="1663" y="646"/>
                </a:lnTo>
                <a:lnTo>
                  <a:pt x="1669" y="648"/>
                </a:lnTo>
                <a:lnTo>
                  <a:pt x="1667" y="643"/>
                </a:lnTo>
                <a:lnTo>
                  <a:pt x="1664" y="638"/>
                </a:lnTo>
                <a:lnTo>
                  <a:pt x="1663" y="633"/>
                </a:lnTo>
                <a:lnTo>
                  <a:pt x="1659" y="629"/>
                </a:lnTo>
                <a:lnTo>
                  <a:pt x="1654" y="629"/>
                </a:lnTo>
                <a:lnTo>
                  <a:pt x="1654" y="634"/>
                </a:lnTo>
                <a:lnTo>
                  <a:pt x="1649" y="631"/>
                </a:lnTo>
                <a:lnTo>
                  <a:pt x="1644" y="631"/>
                </a:lnTo>
                <a:lnTo>
                  <a:pt x="1634" y="633"/>
                </a:lnTo>
                <a:lnTo>
                  <a:pt x="1631" y="636"/>
                </a:lnTo>
                <a:lnTo>
                  <a:pt x="1636" y="640"/>
                </a:lnTo>
                <a:lnTo>
                  <a:pt x="1639" y="641"/>
                </a:lnTo>
                <a:lnTo>
                  <a:pt x="1643" y="646"/>
                </a:lnTo>
                <a:lnTo>
                  <a:pt x="1651" y="655"/>
                </a:lnTo>
                <a:lnTo>
                  <a:pt x="1652" y="660"/>
                </a:lnTo>
                <a:lnTo>
                  <a:pt x="1655" y="662"/>
                </a:lnTo>
                <a:lnTo>
                  <a:pt x="1658" y="659"/>
                </a:lnTo>
                <a:lnTo>
                  <a:pt x="1663" y="656"/>
                </a:lnTo>
                <a:close/>
                <a:moveTo>
                  <a:pt x="1658" y="691"/>
                </a:moveTo>
                <a:lnTo>
                  <a:pt x="1659" y="696"/>
                </a:lnTo>
                <a:lnTo>
                  <a:pt x="1659" y="691"/>
                </a:lnTo>
                <a:lnTo>
                  <a:pt x="1658" y="691"/>
                </a:lnTo>
                <a:close/>
                <a:moveTo>
                  <a:pt x="1732" y="713"/>
                </a:moveTo>
                <a:lnTo>
                  <a:pt x="1728" y="718"/>
                </a:lnTo>
                <a:lnTo>
                  <a:pt x="1726" y="713"/>
                </a:lnTo>
                <a:lnTo>
                  <a:pt x="1728" y="709"/>
                </a:lnTo>
                <a:lnTo>
                  <a:pt x="1727" y="704"/>
                </a:lnTo>
                <a:lnTo>
                  <a:pt x="1722" y="707"/>
                </a:lnTo>
                <a:lnTo>
                  <a:pt x="1721" y="702"/>
                </a:lnTo>
                <a:lnTo>
                  <a:pt x="1716" y="699"/>
                </a:lnTo>
                <a:lnTo>
                  <a:pt x="1712" y="701"/>
                </a:lnTo>
                <a:lnTo>
                  <a:pt x="1709" y="696"/>
                </a:lnTo>
                <a:lnTo>
                  <a:pt x="1705" y="699"/>
                </a:lnTo>
                <a:lnTo>
                  <a:pt x="1705" y="694"/>
                </a:lnTo>
                <a:lnTo>
                  <a:pt x="1710" y="693"/>
                </a:lnTo>
                <a:lnTo>
                  <a:pt x="1714" y="694"/>
                </a:lnTo>
                <a:lnTo>
                  <a:pt x="1710" y="691"/>
                </a:lnTo>
                <a:lnTo>
                  <a:pt x="1705" y="690"/>
                </a:lnTo>
                <a:lnTo>
                  <a:pt x="1702" y="685"/>
                </a:lnTo>
                <a:lnTo>
                  <a:pt x="1697" y="680"/>
                </a:lnTo>
                <a:lnTo>
                  <a:pt x="1693" y="677"/>
                </a:lnTo>
                <a:lnTo>
                  <a:pt x="1689" y="675"/>
                </a:lnTo>
                <a:lnTo>
                  <a:pt x="1679" y="675"/>
                </a:lnTo>
                <a:lnTo>
                  <a:pt x="1674" y="673"/>
                </a:lnTo>
                <a:lnTo>
                  <a:pt x="1675" y="669"/>
                </a:lnTo>
                <a:lnTo>
                  <a:pt x="1670" y="665"/>
                </a:lnTo>
                <a:lnTo>
                  <a:pt x="1657" y="667"/>
                </a:lnTo>
                <a:lnTo>
                  <a:pt x="1658" y="672"/>
                </a:lnTo>
                <a:lnTo>
                  <a:pt x="1663" y="675"/>
                </a:lnTo>
                <a:lnTo>
                  <a:pt x="1667" y="673"/>
                </a:lnTo>
                <a:lnTo>
                  <a:pt x="1669" y="675"/>
                </a:lnTo>
                <a:lnTo>
                  <a:pt x="1665" y="677"/>
                </a:lnTo>
                <a:lnTo>
                  <a:pt x="1662" y="682"/>
                </a:lnTo>
                <a:lnTo>
                  <a:pt x="1659" y="687"/>
                </a:lnTo>
                <a:lnTo>
                  <a:pt x="1662" y="691"/>
                </a:lnTo>
                <a:lnTo>
                  <a:pt x="1665" y="687"/>
                </a:lnTo>
                <a:lnTo>
                  <a:pt x="1667" y="682"/>
                </a:lnTo>
                <a:lnTo>
                  <a:pt x="1673" y="680"/>
                </a:lnTo>
                <a:lnTo>
                  <a:pt x="1670" y="676"/>
                </a:lnTo>
                <a:lnTo>
                  <a:pt x="1673" y="677"/>
                </a:lnTo>
                <a:lnTo>
                  <a:pt x="1675" y="682"/>
                </a:lnTo>
                <a:lnTo>
                  <a:pt x="1679" y="687"/>
                </a:lnTo>
                <a:lnTo>
                  <a:pt x="1680" y="692"/>
                </a:lnTo>
                <a:lnTo>
                  <a:pt x="1678" y="696"/>
                </a:lnTo>
                <a:lnTo>
                  <a:pt x="1679" y="702"/>
                </a:lnTo>
                <a:lnTo>
                  <a:pt x="1683" y="702"/>
                </a:lnTo>
                <a:lnTo>
                  <a:pt x="1688" y="697"/>
                </a:lnTo>
                <a:lnTo>
                  <a:pt x="1689" y="702"/>
                </a:lnTo>
                <a:lnTo>
                  <a:pt x="1697" y="708"/>
                </a:lnTo>
                <a:lnTo>
                  <a:pt x="1694" y="710"/>
                </a:lnTo>
                <a:lnTo>
                  <a:pt x="1689" y="710"/>
                </a:lnTo>
                <a:lnTo>
                  <a:pt x="1690" y="715"/>
                </a:lnTo>
                <a:lnTo>
                  <a:pt x="1695" y="715"/>
                </a:lnTo>
                <a:lnTo>
                  <a:pt x="1699" y="713"/>
                </a:lnTo>
                <a:lnTo>
                  <a:pt x="1697" y="718"/>
                </a:lnTo>
                <a:lnTo>
                  <a:pt x="1701" y="713"/>
                </a:lnTo>
                <a:lnTo>
                  <a:pt x="1706" y="715"/>
                </a:lnTo>
                <a:lnTo>
                  <a:pt x="1707" y="710"/>
                </a:lnTo>
                <a:lnTo>
                  <a:pt x="1711" y="715"/>
                </a:lnTo>
                <a:lnTo>
                  <a:pt x="1716" y="719"/>
                </a:lnTo>
                <a:lnTo>
                  <a:pt x="1715" y="724"/>
                </a:lnTo>
                <a:lnTo>
                  <a:pt x="1720" y="723"/>
                </a:lnTo>
                <a:lnTo>
                  <a:pt x="1728" y="727"/>
                </a:lnTo>
                <a:lnTo>
                  <a:pt x="1728" y="733"/>
                </a:lnTo>
                <a:lnTo>
                  <a:pt x="1733" y="733"/>
                </a:lnTo>
                <a:lnTo>
                  <a:pt x="1737" y="728"/>
                </a:lnTo>
                <a:lnTo>
                  <a:pt x="1736" y="723"/>
                </a:lnTo>
                <a:lnTo>
                  <a:pt x="1732" y="713"/>
                </a:lnTo>
                <a:close/>
                <a:moveTo>
                  <a:pt x="1669" y="635"/>
                </a:moveTo>
                <a:lnTo>
                  <a:pt x="1667" y="639"/>
                </a:lnTo>
                <a:lnTo>
                  <a:pt x="1669" y="643"/>
                </a:lnTo>
                <a:lnTo>
                  <a:pt x="1669" y="648"/>
                </a:lnTo>
                <a:lnTo>
                  <a:pt x="1674" y="651"/>
                </a:lnTo>
                <a:lnTo>
                  <a:pt x="1679" y="646"/>
                </a:lnTo>
                <a:lnTo>
                  <a:pt x="1679" y="641"/>
                </a:lnTo>
                <a:lnTo>
                  <a:pt x="1669" y="635"/>
                </a:lnTo>
                <a:close/>
                <a:moveTo>
                  <a:pt x="1674" y="713"/>
                </a:moveTo>
                <a:lnTo>
                  <a:pt x="1675" y="709"/>
                </a:lnTo>
                <a:lnTo>
                  <a:pt x="1670" y="709"/>
                </a:lnTo>
                <a:lnTo>
                  <a:pt x="1674" y="713"/>
                </a:lnTo>
                <a:close/>
                <a:moveTo>
                  <a:pt x="1669" y="693"/>
                </a:moveTo>
                <a:lnTo>
                  <a:pt x="1668" y="698"/>
                </a:lnTo>
                <a:lnTo>
                  <a:pt x="1673" y="699"/>
                </a:lnTo>
                <a:lnTo>
                  <a:pt x="1673" y="694"/>
                </a:lnTo>
                <a:lnTo>
                  <a:pt x="1676" y="691"/>
                </a:lnTo>
                <a:lnTo>
                  <a:pt x="1673" y="693"/>
                </a:lnTo>
                <a:lnTo>
                  <a:pt x="1669" y="693"/>
                </a:lnTo>
                <a:close/>
                <a:moveTo>
                  <a:pt x="1678" y="708"/>
                </a:moveTo>
                <a:lnTo>
                  <a:pt x="1676" y="708"/>
                </a:lnTo>
                <a:lnTo>
                  <a:pt x="1679" y="713"/>
                </a:lnTo>
                <a:lnTo>
                  <a:pt x="1678" y="708"/>
                </a:lnTo>
                <a:close/>
                <a:moveTo>
                  <a:pt x="1678" y="687"/>
                </a:moveTo>
                <a:lnTo>
                  <a:pt x="1674" y="688"/>
                </a:lnTo>
                <a:lnTo>
                  <a:pt x="1679" y="692"/>
                </a:lnTo>
                <a:lnTo>
                  <a:pt x="1678" y="687"/>
                </a:lnTo>
                <a:close/>
                <a:moveTo>
                  <a:pt x="1674" y="662"/>
                </a:moveTo>
                <a:lnTo>
                  <a:pt x="1679" y="664"/>
                </a:lnTo>
                <a:lnTo>
                  <a:pt x="1684" y="660"/>
                </a:lnTo>
                <a:lnTo>
                  <a:pt x="1683" y="656"/>
                </a:lnTo>
                <a:lnTo>
                  <a:pt x="1679" y="651"/>
                </a:lnTo>
                <a:lnTo>
                  <a:pt x="1672" y="657"/>
                </a:lnTo>
                <a:lnTo>
                  <a:pt x="1674" y="662"/>
                </a:lnTo>
                <a:close/>
                <a:moveTo>
                  <a:pt x="1679" y="713"/>
                </a:moveTo>
                <a:lnTo>
                  <a:pt x="1678" y="718"/>
                </a:lnTo>
                <a:lnTo>
                  <a:pt x="1680" y="723"/>
                </a:lnTo>
                <a:lnTo>
                  <a:pt x="1679" y="718"/>
                </a:lnTo>
                <a:lnTo>
                  <a:pt x="1681" y="713"/>
                </a:lnTo>
                <a:lnTo>
                  <a:pt x="1679" y="713"/>
                </a:lnTo>
                <a:close/>
                <a:moveTo>
                  <a:pt x="1683" y="709"/>
                </a:moveTo>
                <a:lnTo>
                  <a:pt x="1683" y="704"/>
                </a:lnTo>
                <a:lnTo>
                  <a:pt x="1679" y="704"/>
                </a:lnTo>
                <a:lnTo>
                  <a:pt x="1683" y="709"/>
                </a:lnTo>
                <a:close/>
                <a:moveTo>
                  <a:pt x="1684" y="718"/>
                </a:moveTo>
                <a:lnTo>
                  <a:pt x="1686" y="723"/>
                </a:lnTo>
                <a:lnTo>
                  <a:pt x="1691" y="719"/>
                </a:lnTo>
                <a:lnTo>
                  <a:pt x="1686" y="714"/>
                </a:lnTo>
                <a:lnTo>
                  <a:pt x="1684" y="718"/>
                </a:lnTo>
                <a:close/>
                <a:moveTo>
                  <a:pt x="1700" y="659"/>
                </a:moveTo>
                <a:lnTo>
                  <a:pt x="1705" y="660"/>
                </a:lnTo>
                <a:lnTo>
                  <a:pt x="1705" y="655"/>
                </a:lnTo>
                <a:lnTo>
                  <a:pt x="1702" y="651"/>
                </a:lnTo>
                <a:lnTo>
                  <a:pt x="1689" y="646"/>
                </a:lnTo>
                <a:lnTo>
                  <a:pt x="1695" y="657"/>
                </a:lnTo>
                <a:lnTo>
                  <a:pt x="1700" y="659"/>
                </a:lnTo>
                <a:close/>
                <a:moveTo>
                  <a:pt x="1689" y="670"/>
                </a:moveTo>
                <a:lnTo>
                  <a:pt x="1693" y="669"/>
                </a:lnTo>
                <a:lnTo>
                  <a:pt x="1702" y="673"/>
                </a:lnTo>
                <a:lnTo>
                  <a:pt x="1706" y="670"/>
                </a:lnTo>
                <a:lnTo>
                  <a:pt x="1702" y="665"/>
                </a:lnTo>
                <a:lnTo>
                  <a:pt x="1702" y="660"/>
                </a:lnTo>
                <a:lnTo>
                  <a:pt x="1693" y="659"/>
                </a:lnTo>
                <a:lnTo>
                  <a:pt x="1690" y="654"/>
                </a:lnTo>
                <a:lnTo>
                  <a:pt x="1686" y="655"/>
                </a:lnTo>
                <a:lnTo>
                  <a:pt x="1686" y="660"/>
                </a:lnTo>
                <a:lnTo>
                  <a:pt x="1685" y="665"/>
                </a:lnTo>
                <a:lnTo>
                  <a:pt x="1689" y="670"/>
                </a:lnTo>
                <a:close/>
                <a:moveTo>
                  <a:pt x="1705" y="729"/>
                </a:moveTo>
                <a:lnTo>
                  <a:pt x="1702" y="724"/>
                </a:lnTo>
                <a:lnTo>
                  <a:pt x="1697" y="722"/>
                </a:lnTo>
                <a:lnTo>
                  <a:pt x="1694" y="717"/>
                </a:lnTo>
                <a:lnTo>
                  <a:pt x="1695" y="727"/>
                </a:lnTo>
                <a:lnTo>
                  <a:pt x="1699" y="730"/>
                </a:lnTo>
                <a:lnTo>
                  <a:pt x="1712" y="740"/>
                </a:lnTo>
                <a:lnTo>
                  <a:pt x="1717" y="739"/>
                </a:lnTo>
                <a:lnTo>
                  <a:pt x="1715" y="734"/>
                </a:lnTo>
                <a:lnTo>
                  <a:pt x="1705" y="729"/>
                </a:lnTo>
                <a:close/>
                <a:moveTo>
                  <a:pt x="1710" y="723"/>
                </a:moveTo>
                <a:lnTo>
                  <a:pt x="1709" y="719"/>
                </a:lnTo>
                <a:lnTo>
                  <a:pt x="1704" y="715"/>
                </a:lnTo>
                <a:lnTo>
                  <a:pt x="1704" y="719"/>
                </a:lnTo>
                <a:lnTo>
                  <a:pt x="1706" y="724"/>
                </a:lnTo>
                <a:lnTo>
                  <a:pt x="1710" y="723"/>
                </a:lnTo>
                <a:close/>
                <a:moveTo>
                  <a:pt x="1712" y="728"/>
                </a:moveTo>
                <a:lnTo>
                  <a:pt x="1714" y="733"/>
                </a:lnTo>
                <a:lnTo>
                  <a:pt x="1717" y="733"/>
                </a:lnTo>
                <a:lnTo>
                  <a:pt x="1716" y="729"/>
                </a:lnTo>
                <a:lnTo>
                  <a:pt x="1712" y="728"/>
                </a:lnTo>
                <a:close/>
                <a:moveTo>
                  <a:pt x="1727" y="692"/>
                </a:moveTo>
                <a:lnTo>
                  <a:pt x="1728" y="696"/>
                </a:lnTo>
                <a:lnTo>
                  <a:pt x="1731" y="701"/>
                </a:lnTo>
                <a:lnTo>
                  <a:pt x="1736" y="703"/>
                </a:lnTo>
                <a:lnTo>
                  <a:pt x="1736" y="698"/>
                </a:lnTo>
                <a:lnTo>
                  <a:pt x="1732" y="694"/>
                </a:lnTo>
                <a:lnTo>
                  <a:pt x="1727" y="692"/>
                </a:lnTo>
                <a:close/>
                <a:moveTo>
                  <a:pt x="1751" y="694"/>
                </a:moveTo>
                <a:lnTo>
                  <a:pt x="1752" y="690"/>
                </a:lnTo>
                <a:lnTo>
                  <a:pt x="1751" y="680"/>
                </a:lnTo>
                <a:lnTo>
                  <a:pt x="1748" y="676"/>
                </a:lnTo>
                <a:lnTo>
                  <a:pt x="1747" y="671"/>
                </a:lnTo>
                <a:lnTo>
                  <a:pt x="1737" y="662"/>
                </a:lnTo>
                <a:lnTo>
                  <a:pt x="1733" y="659"/>
                </a:lnTo>
                <a:lnTo>
                  <a:pt x="1728" y="660"/>
                </a:lnTo>
                <a:lnTo>
                  <a:pt x="1725" y="664"/>
                </a:lnTo>
                <a:lnTo>
                  <a:pt x="1722" y="670"/>
                </a:lnTo>
                <a:lnTo>
                  <a:pt x="1727" y="670"/>
                </a:lnTo>
                <a:lnTo>
                  <a:pt x="1723" y="675"/>
                </a:lnTo>
                <a:lnTo>
                  <a:pt x="1728" y="672"/>
                </a:lnTo>
                <a:lnTo>
                  <a:pt x="1725" y="677"/>
                </a:lnTo>
                <a:lnTo>
                  <a:pt x="1728" y="682"/>
                </a:lnTo>
                <a:lnTo>
                  <a:pt x="1727" y="687"/>
                </a:lnTo>
                <a:lnTo>
                  <a:pt x="1728" y="691"/>
                </a:lnTo>
                <a:lnTo>
                  <a:pt x="1732" y="693"/>
                </a:lnTo>
                <a:lnTo>
                  <a:pt x="1736" y="694"/>
                </a:lnTo>
                <a:lnTo>
                  <a:pt x="1738" y="690"/>
                </a:lnTo>
                <a:lnTo>
                  <a:pt x="1733" y="685"/>
                </a:lnTo>
                <a:lnTo>
                  <a:pt x="1738" y="688"/>
                </a:lnTo>
                <a:lnTo>
                  <a:pt x="1741" y="683"/>
                </a:lnTo>
                <a:lnTo>
                  <a:pt x="1737" y="678"/>
                </a:lnTo>
                <a:lnTo>
                  <a:pt x="1741" y="683"/>
                </a:lnTo>
                <a:lnTo>
                  <a:pt x="1741" y="688"/>
                </a:lnTo>
                <a:lnTo>
                  <a:pt x="1739" y="692"/>
                </a:lnTo>
                <a:lnTo>
                  <a:pt x="1744" y="692"/>
                </a:lnTo>
                <a:lnTo>
                  <a:pt x="1743" y="688"/>
                </a:lnTo>
                <a:lnTo>
                  <a:pt x="1746" y="693"/>
                </a:lnTo>
                <a:lnTo>
                  <a:pt x="1751" y="694"/>
                </a:lnTo>
                <a:close/>
                <a:moveTo>
                  <a:pt x="1741" y="697"/>
                </a:moveTo>
                <a:lnTo>
                  <a:pt x="1738" y="696"/>
                </a:lnTo>
                <a:lnTo>
                  <a:pt x="1739" y="701"/>
                </a:lnTo>
                <a:lnTo>
                  <a:pt x="1744" y="706"/>
                </a:lnTo>
                <a:lnTo>
                  <a:pt x="1748" y="704"/>
                </a:lnTo>
                <a:lnTo>
                  <a:pt x="1746" y="699"/>
                </a:lnTo>
                <a:lnTo>
                  <a:pt x="1741" y="697"/>
                </a:lnTo>
                <a:close/>
                <a:moveTo>
                  <a:pt x="1752" y="708"/>
                </a:moveTo>
                <a:lnTo>
                  <a:pt x="1751" y="713"/>
                </a:lnTo>
                <a:lnTo>
                  <a:pt x="1756" y="710"/>
                </a:lnTo>
                <a:lnTo>
                  <a:pt x="1753" y="706"/>
                </a:lnTo>
                <a:lnTo>
                  <a:pt x="1752" y="708"/>
                </a:lnTo>
                <a:close/>
              </a:path>
            </a:pathLst>
          </a:custGeom>
          <a:solidFill>
            <a:srgbClr val="B3B3B3"/>
          </a:solidFill>
          <a:ln w="31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1300393">
              <a:defRPr/>
            </a:pPr>
            <a:endParaRPr lang="en-US" sz="2601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9933" y="-1"/>
            <a:ext cx="11437748" cy="98662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2012</a:t>
            </a:r>
            <a:endParaRPr lang="en-US" sz="35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81719" y="1074702"/>
            <a:ext cx="7969097" cy="4995357"/>
            <a:chOff x="1225101" y="1528467"/>
            <a:chExt cx="10901926" cy="6815099"/>
          </a:xfrm>
        </p:grpSpPr>
        <p:sp>
          <p:nvSpPr>
            <p:cNvPr id="6" name="Freeform 191"/>
            <p:cNvSpPr>
              <a:spLocks/>
            </p:cNvSpPr>
            <p:nvPr/>
          </p:nvSpPr>
          <p:spPr bwMode="auto">
            <a:xfrm>
              <a:off x="5960476" y="8035545"/>
              <a:ext cx="244617" cy="263306"/>
            </a:xfrm>
            <a:custGeom>
              <a:avLst/>
              <a:gdLst>
                <a:gd name="T0" fmla="*/ 80 w 610"/>
                <a:gd name="T1" fmla="*/ 89 h 695"/>
                <a:gd name="T2" fmla="*/ 96 w 610"/>
                <a:gd name="T3" fmla="*/ 104 h 695"/>
                <a:gd name="T4" fmla="*/ 111 w 610"/>
                <a:gd name="T5" fmla="*/ 133 h 695"/>
                <a:gd name="T6" fmla="*/ 98 w 610"/>
                <a:gd name="T7" fmla="*/ 153 h 695"/>
                <a:gd name="T8" fmla="*/ 80 w 610"/>
                <a:gd name="T9" fmla="*/ 177 h 695"/>
                <a:gd name="T10" fmla="*/ 62 w 610"/>
                <a:gd name="T11" fmla="*/ 213 h 695"/>
                <a:gd name="T12" fmla="*/ 28 w 610"/>
                <a:gd name="T13" fmla="*/ 232 h 695"/>
                <a:gd name="T14" fmla="*/ 16 w 610"/>
                <a:gd name="T15" fmla="*/ 248 h 695"/>
                <a:gd name="T16" fmla="*/ 1 w 610"/>
                <a:gd name="T17" fmla="*/ 278 h 695"/>
                <a:gd name="T18" fmla="*/ 9 w 610"/>
                <a:gd name="T19" fmla="*/ 299 h 695"/>
                <a:gd name="T20" fmla="*/ 16 w 610"/>
                <a:gd name="T21" fmla="*/ 313 h 695"/>
                <a:gd name="T22" fmla="*/ 34 w 610"/>
                <a:gd name="T23" fmla="*/ 335 h 695"/>
                <a:gd name="T24" fmla="*/ 42 w 610"/>
                <a:gd name="T25" fmla="*/ 356 h 695"/>
                <a:gd name="T26" fmla="*/ 49 w 610"/>
                <a:gd name="T27" fmla="*/ 385 h 695"/>
                <a:gd name="T28" fmla="*/ 62 w 610"/>
                <a:gd name="T29" fmla="*/ 411 h 695"/>
                <a:gd name="T30" fmla="*/ 70 w 610"/>
                <a:gd name="T31" fmla="*/ 451 h 695"/>
                <a:gd name="T32" fmla="*/ 81 w 610"/>
                <a:gd name="T33" fmla="*/ 512 h 695"/>
                <a:gd name="T34" fmla="*/ 72 w 610"/>
                <a:gd name="T35" fmla="*/ 559 h 695"/>
                <a:gd name="T36" fmla="*/ 74 w 610"/>
                <a:gd name="T37" fmla="*/ 606 h 695"/>
                <a:gd name="T38" fmla="*/ 89 w 610"/>
                <a:gd name="T39" fmla="*/ 633 h 695"/>
                <a:gd name="T40" fmla="*/ 137 w 610"/>
                <a:gd name="T41" fmla="*/ 653 h 695"/>
                <a:gd name="T42" fmla="*/ 180 w 610"/>
                <a:gd name="T43" fmla="*/ 689 h 695"/>
                <a:gd name="T44" fmla="*/ 195 w 610"/>
                <a:gd name="T45" fmla="*/ 689 h 695"/>
                <a:gd name="T46" fmla="*/ 207 w 610"/>
                <a:gd name="T47" fmla="*/ 671 h 695"/>
                <a:gd name="T48" fmla="*/ 229 w 610"/>
                <a:gd name="T49" fmla="*/ 649 h 695"/>
                <a:gd name="T50" fmla="*/ 243 w 610"/>
                <a:gd name="T51" fmla="*/ 611 h 695"/>
                <a:gd name="T52" fmla="*/ 260 w 610"/>
                <a:gd name="T53" fmla="*/ 592 h 695"/>
                <a:gd name="T54" fmla="*/ 287 w 610"/>
                <a:gd name="T55" fmla="*/ 573 h 695"/>
                <a:gd name="T56" fmla="*/ 308 w 610"/>
                <a:gd name="T57" fmla="*/ 559 h 695"/>
                <a:gd name="T58" fmla="*/ 342 w 610"/>
                <a:gd name="T59" fmla="*/ 542 h 695"/>
                <a:gd name="T60" fmla="*/ 382 w 610"/>
                <a:gd name="T61" fmla="*/ 510 h 695"/>
                <a:gd name="T62" fmla="*/ 430 w 610"/>
                <a:gd name="T63" fmla="*/ 515 h 695"/>
                <a:gd name="T64" fmla="*/ 452 w 610"/>
                <a:gd name="T65" fmla="*/ 506 h 695"/>
                <a:gd name="T66" fmla="*/ 472 w 610"/>
                <a:gd name="T67" fmla="*/ 484 h 695"/>
                <a:gd name="T68" fmla="*/ 506 w 610"/>
                <a:gd name="T69" fmla="*/ 477 h 695"/>
                <a:gd name="T70" fmla="*/ 533 w 610"/>
                <a:gd name="T71" fmla="*/ 461 h 695"/>
                <a:gd name="T72" fmla="*/ 564 w 610"/>
                <a:gd name="T73" fmla="*/ 435 h 695"/>
                <a:gd name="T74" fmla="*/ 587 w 610"/>
                <a:gd name="T75" fmla="*/ 411 h 695"/>
                <a:gd name="T76" fmla="*/ 610 w 610"/>
                <a:gd name="T77" fmla="*/ 386 h 695"/>
                <a:gd name="T78" fmla="*/ 584 w 610"/>
                <a:gd name="T79" fmla="*/ 371 h 695"/>
                <a:gd name="T80" fmla="*/ 551 w 610"/>
                <a:gd name="T81" fmla="*/ 356 h 695"/>
                <a:gd name="T82" fmla="*/ 532 w 610"/>
                <a:gd name="T83" fmla="*/ 331 h 695"/>
                <a:gd name="T84" fmla="*/ 523 w 610"/>
                <a:gd name="T85" fmla="*/ 291 h 695"/>
                <a:gd name="T86" fmla="*/ 485 w 610"/>
                <a:gd name="T87" fmla="*/ 271 h 695"/>
                <a:gd name="T88" fmla="*/ 472 w 610"/>
                <a:gd name="T89" fmla="*/ 251 h 695"/>
                <a:gd name="T90" fmla="*/ 464 w 610"/>
                <a:gd name="T91" fmla="*/ 210 h 695"/>
                <a:gd name="T92" fmla="*/ 442 w 610"/>
                <a:gd name="T93" fmla="*/ 180 h 695"/>
                <a:gd name="T94" fmla="*/ 408 w 610"/>
                <a:gd name="T95" fmla="*/ 158 h 695"/>
                <a:gd name="T96" fmla="*/ 382 w 610"/>
                <a:gd name="T97" fmla="*/ 131 h 695"/>
                <a:gd name="T98" fmla="*/ 334 w 610"/>
                <a:gd name="T99" fmla="*/ 112 h 695"/>
                <a:gd name="T100" fmla="*/ 305 w 610"/>
                <a:gd name="T101" fmla="*/ 101 h 695"/>
                <a:gd name="T102" fmla="*/ 275 w 610"/>
                <a:gd name="T103" fmla="*/ 87 h 695"/>
                <a:gd name="T104" fmla="*/ 237 w 610"/>
                <a:gd name="T105" fmla="*/ 77 h 695"/>
                <a:gd name="T106" fmla="*/ 216 w 610"/>
                <a:gd name="T107" fmla="*/ 77 h 695"/>
                <a:gd name="T108" fmla="*/ 188 w 610"/>
                <a:gd name="T109" fmla="*/ 53 h 695"/>
                <a:gd name="T110" fmla="*/ 155 w 610"/>
                <a:gd name="T111" fmla="*/ 30 h 695"/>
                <a:gd name="T112" fmla="*/ 112 w 610"/>
                <a:gd name="T113" fmla="*/ 5 h 695"/>
                <a:gd name="T114" fmla="*/ 84 w 610"/>
                <a:gd name="T115" fmla="*/ 12 h 69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0"/>
                <a:gd name="T175" fmla="*/ 0 h 695"/>
                <a:gd name="T176" fmla="*/ 610 w 610"/>
                <a:gd name="T177" fmla="*/ 695 h 69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0" h="695">
                  <a:moveTo>
                    <a:pt x="76" y="61"/>
                  </a:moveTo>
                  <a:lnTo>
                    <a:pt x="76" y="61"/>
                  </a:lnTo>
                  <a:lnTo>
                    <a:pt x="74" y="65"/>
                  </a:lnTo>
                  <a:lnTo>
                    <a:pt x="76" y="69"/>
                  </a:lnTo>
                  <a:lnTo>
                    <a:pt x="77" y="76"/>
                  </a:lnTo>
                  <a:lnTo>
                    <a:pt x="77" y="82"/>
                  </a:lnTo>
                  <a:lnTo>
                    <a:pt x="77" y="87"/>
                  </a:lnTo>
                  <a:lnTo>
                    <a:pt x="80" y="89"/>
                  </a:lnTo>
                  <a:lnTo>
                    <a:pt x="83" y="92"/>
                  </a:lnTo>
                  <a:lnTo>
                    <a:pt x="87" y="95"/>
                  </a:lnTo>
                  <a:lnTo>
                    <a:pt x="88" y="96"/>
                  </a:lnTo>
                  <a:lnTo>
                    <a:pt x="89" y="99"/>
                  </a:lnTo>
                  <a:lnTo>
                    <a:pt x="93" y="103"/>
                  </a:lnTo>
                  <a:lnTo>
                    <a:pt x="96" y="104"/>
                  </a:lnTo>
                  <a:lnTo>
                    <a:pt x="98" y="107"/>
                  </a:lnTo>
                  <a:lnTo>
                    <a:pt x="99" y="111"/>
                  </a:lnTo>
                  <a:lnTo>
                    <a:pt x="100" y="114"/>
                  </a:lnTo>
                  <a:lnTo>
                    <a:pt x="100" y="118"/>
                  </a:lnTo>
                  <a:lnTo>
                    <a:pt x="102" y="122"/>
                  </a:lnTo>
                  <a:lnTo>
                    <a:pt x="107" y="127"/>
                  </a:lnTo>
                  <a:lnTo>
                    <a:pt x="111" y="133"/>
                  </a:lnTo>
                  <a:lnTo>
                    <a:pt x="112" y="135"/>
                  </a:lnTo>
                  <a:lnTo>
                    <a:pt x="112" y="139"/>
                  </a:lnTo>
                  <a:lnTo>
                    <a:pt x="110" y="146"/>
                  </a:lnTo>
                  <a:lnTo>
                    <a:pt x="108" y="150"/>
                  </a:lnTo>
                  <a:lnTo>
                    <a:pt x="106" y="152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8" y="153"/>
                  </a:lnTo>
                  <a:lnTo>
                    <a:pt x="95" y="156"/>
                  </a:lnTo>
                  <a:lnTo>
                    <a:pt x="92" y="158"/>
                  </a:lnTo>
                  <a:lnTo>
                    <a:pt x="89" y="163"/>
                  </a:lnTo>
                  <a:lnTo>
                    <a:pt x="88" y="168"/>
                  </a:lnTo>
                  <a:lnTo>
                    <a:pt x="87" y="171"/>
                  </a:lnTo>
                  <a:lnTo>
                    <a:pt x="85" y="172"/>
                  </a:lnTo>
                  <a:lnTo>
                    <a:pt x="81" y="176"/>
                  </a:lnTo>
                  <a:lnTo>
                    <a:pt x="80" y="177"/>
                  </a:lnTo>
                  <a:lnTo>
                    <a:pt x="80" y="180"/>
                  </a:lnTo>
                  <a:lnTo>
                    <a:pt x="79" y="186"/>
                  </a:lnTo>
                  <a:lnTo>
                    <a:pt x="77" y="190"/>
                  </a:lnTo>
                  <a:lnTo>
                    <a:pt x="73" y="198"/>
                  </a:lnTo>
                  <a:lnTo>
                    <a:pt x="66" y="205"/>
                  </a:lnTo>
                  <a:lnTo>
                    <a:pt x="64" y="209"/>
                  </a:lnTo>
                  <a:lnTo>
                    <a:pt x="62" y="213"/>
                  </a:lnTo>
                  <a:lnTo>
                    <a:pt x="53" y="213"/>
                  </a:lnTo>
                  <a:lnTo>
                    <a:pt x="43" y="214"/>
                  </a:lnTo>
                  <a:lnTo>
                    <a:pt x="41" y="217"/>
                  </a:lnTo>
                  <a:lnTo>
                    <a:pt x="38" y="221"/>
                  </a:lnTo>
                  <a:lnTo>
                    <a:pt x="32" y="226"/>
                  </a:lnTo>
                  <a:lnTo>
                    <a:pt x="28" y="232"/>
                  </a:lnTo>
                  <a:lnTo>
                    <a:pt x="24" y="233"/>
                  </a:lnTo>
                  <a:lnTo>
                    <a:pt x="23" y="234"/>
                  </a:lnTo>
                  <a:lnTo>
                    <a:pt x="23" y="237"/>
                  </a:lnTo>
                  <a:lnTo>
                    <a:pt x="20" y="238"/>
                  </a:lnTo>
                  <a:lnTo>
                    <a:pt x="18" y="241"/>
                  </a:lnTo>
                  <a:lnTo>
                    <a:pt x="18" y="245"/>
                  </a:lnTo>
                  <a:lnTo>
                    <a:pt x="16" y="247"/>
                  </a:lnTo>
                  <a:lnTo>
                    <a:pt x="16" y="248"/>
                  </a:lnTo>
                  <a:lnTo>
                    <a:pt x="13" y="249"/>
                  </a:lnTo>
                  <a:lnTo>
                    <a:pt x="11" y="249"/>
                  </a:lnTo>
                  <a:lnTo>
                    <a:pt x="8" y="249"/>
                  </a:lnTo>
                  <a:lnTo>
                    <a:pt x="5" y="252"/>
                  </a:lnTo>
                  <a:lnTo>
                    <a:pt x="3" y="257"/>
                  </a:lnTo>
                  <a:lnTo>
                    <a:pt x="3" y="264"/>
                  </a:lnTo>
                  <a:lnTo>
                    <a:pt x="1" y="278"/>
                  </a:lnTo>
                  <a:lnTo>
                    <a:pt x="0" y="283"/>
                  </a:lnTo>
                  <a:lnTo>
                    <a:pt x="1" y="286"/>
                  </a:lnTo>
                  <a:lnTo>
                    <a:pt x="3" y="287"/>
                  </a:lnTo>
                  <a:lnTo>
                    <a:pt x="7" y="293"/>
                  </a:lnTo>
                  <a:lnTo>
                    <a:pt x="9" y="295"/>
                  </a:lnTo>
                  <a:lnTo>
                    <a:pt x="9" y="298"/>
                  </a:lnTo>
                  <a:lnTo>
                    <a:pt x="9" y="299"/>
                  </a:lnTo>
                  <a:lnTo>
                    <a:pt x="9" y="301"/>
                  </a:lnTo>
                  <a:lnTo>
                    <a:pt x="9" y="302"/>
                  </a:lnTo>
                  <a:lnTo>
                    <a:pt x="11" y="304"/>
                  </a:lnTo>
                  <a:lnTo>
                    <a:pt x="12" y="305"/>
                  </a:lnTo>
                  <a:lnTo>
                    <a:pt x="13" y="305"/>
                  </a:lnTo>
                  <a:lnTo>
                    <a:pt x="15" y="306"/>
                  </a:lnTo>
                  <a:lnTo>
                    <a:pt x="16" y="309"/>
                  </a:lnTo>
                  <a:lnTo>
                    <a:pt x="16" y="313"/>
                  </a:lnTo>
                  <a:lnTo>
                    <a:pt x="16" y="320"/>
                  </a:lnTo>
                  <a:lnTo>
                    <a:pt x="19" y="320"/>
                  </a:lnTo>
                  <a:lnTo>
                    <a:pt x="22" y="321"/>
                  </a:lnTo>
                  <a:lnTo>
                    <a:pt x="26" y="324"/>
                  </a:lnTo>
                  <a:lnTo>
                    <a:pt x="31" y="328"/>
                  </a:lnTo>
                  <a:lnTo>
                    <a:pt x="32" y="331"/>
                  </a:lnTo>
                  <a:lnTo>
                    <a:pt x="34" y="335"/>
                  </a:lnTo>
                  <a:lnTo>
                    <a:pt x="34" y="337"/>
                  </a:lnTo>
                  <a:lnTo>
                    <a:pt x="34" y="342"/>
                  </a:lnTo>
                  <a:lnTo>
                    <a:pt x="34" y="343"/>
                  </a:lnTo>
                  <a:lnTo>
                    <a:pt x="35" y="344"/>
                  </a:lnTo>
                  <a:lnTo>
                    <a:pt x="38" y="347"/>
                  </a:lnTo>
                  <a:lnTo>
                    <a:pt x="41" y="351"/>
                  </a:lnTo>
                  <a:lnTo>
                    <a:pt x="42" y="356"/>
                  </a:lnTo>
                  <a:lnTo>
                    <a:pt x="45" y="363"/>
                  </a:lnTo>
                  <a:lnTo>
                    <a:pt x="45" y="370"/>
                  </a:lnTo>
                  <a:lnTo>
                    <a:pt x="45" y="374"/>
                  </a:lnTo>
                  <a:lnTo>
                    <a:pt x="45" y="377"/>
                  </a:lnTo>
                  <a:lnTo>
                    <a:pt x="47" y="379"/>
                  </a:lnTo>
                  <a:lnTo>
                    <a:pt x="49" y="382"/>
                  </a:lnTo>
                  <a:lnTo>
                    <a:pt x="49" y="385"/>
                  </a:lnTo>
                  <a:lnTo>
                    <a:pt x="49" y="389"/>
                  </a:lnTo>
                  <a:lnTo>
                    <a:pt x="49" y="393"/>
                  </a:lnTo>
                  <a:lnTo>
                    <a:pt x="49" y="396"/>
                  </a:lnTo>
                  <a:lnTo>
                    <a:pt x="51" y="400"/>
                  </a:lnTo>
                  <a:lnTo>
                    <a:pt x="54" y="403"/>
                  </a:lnTo>
                  <a:lnTo>
                    <a:pt x="58" y="404"/>
                  </a:lnTo>
                  <a:lnTo>
                    <a:pt x="62" y="404"/>
                  </a:lnTo>
                  <a:lnTo>
                    <a:pt x="62" y="411"/>
                  </a:lnTo>
                  <a:lnTo>
                    <a:pt x="64" y="417"/>
                  </a:lnTo>
                  <a:lnTo>
                    <a:pt x="68" y="431"/>
                  </a:lnTo>
                  <a:lnTo>
                    <a:pt x="68" y="438"/>
                  </a:lnTo>
                  <a:lnTo>
                    <a:pt x="70" y="442"/>
                  </a:lnTo>
                  <a:lnTo>
                    <a:pt x="72" y="447"/>
                  </a:lnTo>
                  <a:lnTo>
                    <a:pt x="70" y="451"/>
                  </a:lnTo>
                  <a:lnTo>
                    <a:pt x="70" y="455"/>
                  </a:lnTo>
                  <a:lnTo>
                    <a:pt x="70" y="460"/>
                  </a:lnTo>
                  <a:lnTo>
                    <a:pt x="73" y="466"/>
                  </a:lnTo>
                  <a:lnTo>
                    <a:pt x="77" y="472"/>
                  </a:lnTo>
                  <a:lnTo>
                    <a:pt x="80" y="477"/>
                  </a:lnTo>
                  <a:lnTo>
                    <a:pt x="80" y="484"/>
                  </a:lnTo>
                  <a:lnTo>
                    <a:pt x="81" y="512"/>
                  </a:lnTo>
                  <a:lnTo>
                    <a:pt x="80" y="518"/>
                  </a:lnTo>
                  <a:lnTo>
                    <a:pt x="79" y="525"/>
                  </a:lnTo>
                  <a:lnTo>
                    <a:pt x="76" y="538"/>
                  </a:lnTo>
                  <a:lnTo>
                    <a:pt x="76" y="544"/>
                  </a:lnTo>
                  <a:lnTo>
                    <a:pt x="73" y="552"/>
                  </a:lnTo>
                  <a:lnTo>
                    <a:pt x="72" y="559"/>
                  </a:lnTo>
                  <a:lnTo>
                    <a:pt x="72" y="567"/>
                  </a:lnTo>
                  <a:lnTo>
                    <a:pt x="72" y="580"/>
                  </a:lnTo>
                  <a:lnTo>
                    <a:pt x="72" y="587"/>
                  </a:lnTo>
                  <a:lnTo>
                    <a:pt x="70" y="594"/>
                  </a:lnTo>
                  <a:lnTo>
                    <a:pt x="70" y="598"/>
                  </a:lnTo>
                  <a:lnTo>
                    <a:pt x="70" y="601"/>
                  </a:lnTo>
                  <a:lnTo>
                    <a:pt x="74" y="606"/>
                  </a:lnTo>
                  <a:lnTo>
                    <a:pt x="79" y="611"/>
                  </a:lnTo>
                  <a:lnTo>
                    <a:pt x="80" y="615"/>
                  </a:lnTo>
                  <a:lnTo>
                    <a:pt x="81" y="618"/>
                  </a:lnTo>
                  <a:lnTo>
                    <a:pt x="83" y="620"/>
                  </a:lnTo>
                  <a:lnTo>
                    <a:pt x="84" y="621"/>
                  </a:lnTo>
                  <a:lnTo>
                    <a:pt x="87" y="625"/>
                  </a:lnTo>
                  <a:lnTo>
                    <a:pt x="87" y="630"/>
                  </a:lnTo>
                  <a:lnTo>
                    <a:pt x="89" y="633"/>
                  </a:lnTo>
                  <a:lnTo>
                    <a:pt x="91" y="634"/>
                  </a:lnTo>
                  <a:lnTo>
                    <a:pt x="93" y="634"/>
                  </a:lnTo>
                  <a:lnTo>
                    <a:pt x="98" y="634"/>
                  </a:lnTo>
                  <a:lnTo>
                    <a:pt x="103" y="637"/>
                  </a:lnTo>
                  <a:lnTo>
                    <a:pt x="121" y="644"/>
                  </a:lnTo>
                  <a:lnTo>
                    <a:pt x="129" y="648"/>
                  </a:lnTo>
                  <a:lnTo>
                    <a:pt x="137" y="653"/>
                  </a:lnTo>
                  <a:lnTo>
                    <a:pt x="144" y="658"/>
                  </a:lnTo>
                  <a:lnTo>
                    <a:pt x="152" y="663"/>
                  </a:lnTo>
                  <a:lnTo>
                    <a:pt x="167" y="670"/>
                  </a:lnTo>
                  <a:lnTo>
                    <a:pt x="173" y="674"/>
                  </a:lnTo>
                  <a:lnTo>
                    <a:pt x="176" y="676"/>
                  </a:lnTo>
                  <a:lnTo>
                    <a:pt x="179" y="681"/>
                  </a:lnTo>
                  <a:lnTo>
                    <a:pt x="180" y="685"/>
                  </a:lnTo>
                  <a:lnTo>
                    <a:pt x="180" y="689"/>
                  </a:lnTo>
                  <a:lnTo>
                    <a:pt x="180" y="693"/>
                  </a:lnTo>
                  <a:lnTo>
                    <a:pt x="182" y="694"/>
                  </a:lnTo>
                  <a:lnTo>
                    <a:pt x="183" y="695"/>
                  </a:lnTo>
                  <a:lnTo>
                    <a:pt x="184" y="693"/>
                  </a:lnTo>
                  <a:lnTo>
                    <a:pt x="186" y="691"/>
                  </a:lnTo>
                  <a:lnTo>
                    <a:pt x="190" y="690"/>
                  </a:lnTo>
                  <a:lnTo>
                    <a:pt x="195" y="689"/>
                  </a:lnTo>
                  <a:lnTo>
                    <a:pt x="198" y="686"/>
                  </a:lnTo>
                  <a:lnTo>
                    <a:pt x="199" y="683"/>
                  </a:lnTo>
                  <a:lnTo>
                    <a:pt x="203" y="679"/>
                  </a:lnTo>
                  <a:lnTo>
                    <a:pt x="203" y="676"/>
                  </a:lnTo>
                  <a:lnTo>
                    <a:pt x="205" y="674"/>
                  </a:lnTo>
                  <a:lnTo>
                    <a:pt x="206" y="671"/>
                  </a:lnTo>
                  <a:lnTo>
                    <a:pt x="207" y="671"/>
                  </a:lnTo>
                  <a:lnTo>
                    <a:pt x="213" y="670"/>
                  </a:lnTo>
                  <a:lnTo>
                    <a:pt x="213" y="667"/>
                  </a:lnTo>
                  <a:lnTo>
                    <a:pt x="214" y="666"/>
                  </a:lnTo>
                  <a:lnTo>
                    <a:pt x="218" y="664"/>
                  </a:lnTo>
                  <a:lnTo>
                    <a:pt x="222" y="662"/>
                  </a:lnTo>
                  <a:lnTo>
                    <a:pt x="225" y="658"/>
                  </a:lnTo>
                  <a:lnTo>
                    <a:pt x="229" y="649"/>
                  </a:lnTo>
                  <a:lnTo>
                    <a:pt x="232" y="641"/>
                  </a:lnTo>
                  <a:lnTo>
                    <a:pt x="235" y="639"/>
                  </a:lnTo>
                  <a:lnTo>
                    <a:pt x="236" y="636"/>
                  </a:lnTo>
                  <a:lnTo>
                    <a:pt x="240" y="630"/>
                  </a:lnTo>
                  <a:lnTo>
                    <a:pt x="243" y="625"/>
                  </a:lnTo>
                  <a:lnTo>
                    <a:pt x="243" y="618"/>
                  </a:lnTo>
                  <a:lnTo>
                    <a:pt x="243" y="611"/>
                  </a:lnTo>
                  <a:lnTo>
                    <a:pt x="244" y="609"/>
                  </a:lnTo>
                  <a:lnTo>
                    <a:pt x="245" y="606"/>
                  </a:lnTo>
                  <a:lnTo>
                    <a:pt x="248" y="603"/>
                  </a:lnTo>
                  <a:lnTo>
                    <a:pt x="252" y="602"/>
                  </a:lnTo>
                  <a:lnTo>
                    <a:pt x="254" y="599"/>
                  </a:lnTo>
                  <a:lnTo>
                    <a:pt x="255" y="595"/>
                  </a:lnTo>
                  <a:lnTo>
                    <a:pt x="259" y="595"/>
                  </a:lnTo>
                  <a:lnTo>
                    <a:pt x="260" y="592"/>
                  </a:lnTo>
                  <a:lnTo>
                    <a:pt x="263" y="587"/>
                  </a:lnTo>
                  <a:lnTo>
                    <a:pt x="267" y="580"/>
                  </a:lnTo>
                  <a:lnTo>
                    <a:pt x="270" y="577"/>
                  </a:lnTo>
                  <a:lnTo>
                    <a:pt x="274" y="576"/>
                  </a:lnTo>
                  <a:lnTo>
                    <a:pt x="282" y="576"/>
                  </a:lnTo>
                  <a:lnTo>
                    <a:pt x="285" y="575"/>
                  </a:lnTo>
                  <a:lnTo>
                    <a:pt x="287" y="573"/>
                  </a:lnTo>
                  <a:lnTo>
                    <a:pt x="300" y="564"/>
                  </a:lnTo>
                  <a:lnTo>
                    <a:pt x="301" y="564"/>
                  </a:lnTo>
                  <a:lnTo>
                    <a:pt x="304" y="563"/>
                  </a:lnTo>
                  <a:lnTo>
                    <a:pt x="304" y="561"/>
                  </a:lnTo>
                  <a:lnTo>
                    <a:pt x="305" y="559"/>
                  </a:lnTo>
                  <a:lnTo>
                    <a:pt x="308" y="559"/>
                  </a:lnTo>
                  <a:lnTo>
                    <a:pt x="312" y="559"/>
                  </a:lnTo>
                  <a:lnTo>
                    <a:pt x="316" y="556"/>
                  </a:lnTo>
                  <a:lnTo>
                    <a:pt x="319" y="554"/>
                  </a:lnTo>
                  <a:lnTo>
                    <a:pt x="323" y="552"/>
                  </a:lnTo>
                  <a:lnTo>
                    <a:pt x="328" y="550"/>
                  </a:lnTo>
                  <a:lnTo>
                    <a:pt x="335" y="548"/>
                  </a:lnTo>
                  <a:lnTo>
                    <a:pt x="342" y="542"/>
                  </a:lnTo>
                  <a:lnTo>
                    <a:pt x="354" y="530"/>
                  </a:lnTo>
                  <a:lnTo>
                    <a:pt x="361" y="523"/>
                  </a:lnTo>
                  <a:lnTo>
                    <a:pt x="366" y="516"/>
                  </a:lnTo>
                  <a:lnTo>
                    <a:pt x="373" y="510"/>
                  </a:lnTo>
                  <a:lnTo>
                    <a:pt x="378" y="510"/>
                  </a:lnTo>
                  <a:lnTo>
                    <a:pt x="382" y="510"/>
                  </a:lnTo>
                  <a:lnTo>
                    <a:pt x="391" y="510"/>
                  </a:lnTo>
                  <a:lnTo>
                    <a:pt x="399" y="510"/>
                  </a:lnTo>
                  <a:lnTo>
                    <a:pt x="403" y="511"/>
                  </a:lnTo>
                  <a:lnTo>
                    <a:pt x="405" y="512"/>
                  </a:lnTo>
                  <a:lnTo>
                    <a:pt x="409" y="515"/>
                  </a:lnTo>
                  <a:lnTo>
                    <a:pt x="412" y="516"/>
                  </a:lnTo>
                  <a:lnTo>
                    <a:pt x="422" y="515"/>
                  </a:lnTo>
                  <a:lnTo>
                    <a:pt x="430" y="515"/>
                  </a:lnTo>
                  <a:lnTo>
                    <a:pt x="438" y="515"/>
                  </a:lnTo>
                  <a:lnTo>
                    <a:pt x="442" y="514"/>
                  </a:lnTo>
                  <a:lnTo>
                    <a:pt x="446" y="512"/>
                  </a:lnTo>
                  <a:lnTo>
                    <a:pt x="447" y="510"/>
                  </a:lnTo>
                  <a:lnTo>
                    <a:pt x="447" y="508"/>
                  </a:lnTo>
                  <a:lnTo>
                    <a:pt x="449" y="507"/>
                  </a:lnTo>
                  <a:lnTo>
                    <a:pt x="452" y="506"/>
                  </a:lnTo>
                  <a:lnTo>
                    <a:pt x="456" y="506"/>
                  </a:lnTo>
                  <a:lnTo>
                    <a:pt x="460" y="504"/>
                  </a:lnTo>
                  <a:lnTo>
                    <a:pt x="464" y="502"/>
                  </a:lnTo>
                  <a:lnTo>
                    <a:pt x="466" y="497"/>
                  </a:lnTo>
                  <a:lnTo>
                    <a:pt x="468" y="493"/>
                  </a:lnTo>
                  <a:lnTo>
                    <a:pt x="469" y="489"/>
                  </a:lnTo>
                  <a:lnTo>
                    <a:pt x="471" y="485"/>
                  </a:lnTo>
                  <a:lnTo>
                    <a:pt x="472" y="484"/>
                  </a:lnTo>
                  <a:lnTo>
                    <a:pt x="473" y="483"/>
                  </a:lnTo>
                  <a:lnTo>
                    <a:pt x="476" y="483"/>
                  </a:lnTo>
                  <a:lnTo>
                    <a:pt x="487" y="483"/>
                  </a:lnTo>
                  <a:lnTo>
                    <a:pt x="492" y="481"/>
                  </a:lnTo>
                  <a:lnTo>
                    <a:pt x="495" y="478"/>
                  </a:lnTo>
                  <a:lnTo>
                    <a:pt x="498" y="477"/>
                  </a:lnTo>
                  <a:lnTo>
                    <a:pt x="502" y="477"/>
                  </a:lnTo>
                  <a:lnTo>
                    <a:pt x="506" y="477"/>
                  </a:lnTo>
                  <a:lnTo>
                    <a:pt x="509" y="477"/>
                  </a:lnTo>
                  <a:lnTo>
                    <a:pt x="511" y="476"/>
                  </a:lnTo>
                  <a:lnTo>
                    <a:pt x="513" y="474"/>
                  </a:lnTo>
                  <a:lnTo>
                    <a:pt x="514" y="470"/>
                  </a:lnTo>
                  <a:lnTo>
                    <a:pt x="518" y="468"/>
                  </a:lnTo>
                  <a:lnTo>
                    <a:pt x="523" y="465"/>
                  </a:lnTo>
                  <a:lnTo>
                    <a:pt x="533" y="461"/>
                  </a:lnTo>
                  <a:lnTo>
                    <a:pt x="537" y="458"/>
                  </a:lnTo>
                  <a:lnTo>
                    <a:pt x="541" y="454"/>
                  </a:lnTo>
                  <a:lnTo>
                    <a:pt x="546" y="443"/>
                  </a:lnTo>
                  <a:lnTo>
                    <a:pt x="549" y="439"/>
                  </a:lnTo>
                  <a:lnTo>
                    <a:pt x="556" y="438"/>
                  </a:lnTo>
                  <a:lnTo>
                    <a:pt x="560" y="436"/>
                  </a:lnTo>
                  <a:lnTo>
                    <a:pt x="564" y="435"/>
                  </a:lnTo>
                  <a:lnTo>
                    <a:pt x="568" y="431"/>
                  </a:lnTo>
                  <a:lnTo>
                    <a:pt x="574" y="428"/>
                  </a:lnTo>
                  <a:lnTo>
                    <a:pt x="579" y="427"/>
                  </a:lnTo>
                  <a:lnTo>
                    <a:pt x="582" y="423"/>
                  </a:lnTo>
                  <a:lnTo>
                    <a:pt x="584" y="415"/>
                  </a:lnTo>
                  <a:lnTo>
                    <a:pt x="587" y="411"/>
                  </a:lnTo>
                  <a:lnTo>
                    <a:pt x="591" y="407"/>
                  </a:lnTo>
                  <a:lnTo>
                    <a:pt x="594" y="401"/>
                  </a:lnTo>
                  <a:lnTo>
                    <a:pt x="597" y="400"/>
                  </a:lnTo>
                  <a:lnTo>
                    <a:pt x="599" y="398"/>
                  </a:lnTo>
                  <a:lnTo>
                    <a:pt x="602" y="390"/>
                  </a:lnTo>
                  <a:lnTo>
                    <a:pt x="606" y="388"/>
                  </a:lnTo>
                  <a:lnTo>
                    <a:pt x="610" y="386"/>
                  </a:lnTo>
                  <a:lnTo>
                    <a:pt x="610" y="382"/>
                  </a:lnTo>
                  <a:lnTo>
                    <a:pt x="609" y="379"/>
                  </a:lnTo>
                  <a:lnTo>
                    <a:pt x="608" y="378"/>
                  </a:lnTo>
                  <a:lnTo>
                    <a:pt x="603" y="377"/>
                  </a:lnTo>
                  <a:lnTo>
                    <a:pt x="598" y="375"/>
                  </a:lnTo>
                  <a:lnTo>
                    <a:pt x="593" y="373"/>
                  </a:lnTo>
                  <a:lnTo>
                    <a:pt x="589" y="371"/>
                  </a:lnTo>
                  <a:lnTo>
                    <a:pt x="584" y="371"/>
                  </a:lnTo>
                  <a:lnTo>
                    <a:pt x="580" y="371"/>
                  </a:lnTo>
                  <a:lnTo>
                    <a:pt x="576" y="369"/>
                  </a:lnTo>
                  <a:lnTo>
                    <a:pt x="571" y="365"/>
                  </a:lnTo>
                  <a:lnTo>
                    <a:pt x="570" y="362"/>
                  </a:lnTo>
                  <a:lnTo>
                    <a:pt x="565" y="361"/>
                  </a:lnTo>
                  <a:lnTo>
                    <a:pt x="559" y="359"/>
                  </a:lnTo>
                  <a:lnTo>
                    <a:pt x="555" y="359"/>
                  </a:lnTo>
                  <a:lnTo>
                    <a:pt x="551" y="356"/>
                  </a:lnTo>
                  <a:lnTo>
                    <a:pt x="546" y="352"/>
                  </a:lnTo>
                  <a:lnTo>
                    <a:pt x="544" y="346"/>
                  </a:lnTo>
                  <a:lnTo>
                    <a:pt x="540" y="340"/>
                  </a:lnTo>
                  <a:lnTo>
                    <a:pt x="540" y="337"/>
                  </a:lnTo>
                  <a:lnTo>
                    <a:pt x="538" y="335"/>
                  </a:lnTo>
                  <a:lnTo>
                    <a:pt x="532" y="331"/>
                  </a:lnTo>
                  <a:lnTo>
                    <a:pt x="526" y="329"/>
                  </a:lnTo>
                  <a:lnTo>
                    <a:pt x="526" y="323"/>
                  </a:lnTo>
                  <a:lnTo>
                    <a:pt x="526" y="317"/>
                  </a:lnTo>
                  <a:lnTo>
                    <a:pt x="523" y="310"/>
                  </a:lnTo>
                  <a:lnTo>
                    <a:pt x="523" y="304"/>
                  </a:lnTo>
                  <a:lnTo>
                    <a:pt x="523" y="291"/>
                  </a:lnTo>
                  <a:lnTo>
                    <a:pt x="522" y="285"/>
                  </a:lnTo>
                  <a:lnTo>
                    <a:pt x="519" y="280"/>
                  </a:lnTo>
                  <a:lnTo>
                    <a:pt x="515" y="276"/>
                  </a:lnTo>
                  <a:lnTo>
                    <a:pt x="510" y="274"/>
                  </a:lnTo>
                  <a:lnTo>
                    <a:pt x="504" y="272"/>
                  </a:lnTo>
                  <a:lnTo>
                    <a:pt x="498" y="271"/>
                  </a:lnTo>
                  <a:lnTo>
                    <a:pt x="490" y="271"/>
                  </a:lnTo>
                  <a:lnTo>
                    <a:pt x="485" y="271"/>
                  </a:lnTo>
                  <a:lnTo>
                    <a:pt x="483" y="272"/>
                  </a:lnTo>
                  <a:lnTo>
                    <a:pt x="480" y="274"/>
                  </a:lnTo>
                  <a:lnTo>
                    <a:pt x="477" y="275"/>
                  </a:lnTo>
                  <a:lnTo>
                    <a:pt x="476" y="276"/>
                  </a:lnTo>
                  <a:lnTo>
                    <a:pt x="472" y="276"/>
                  </a:lnTo>
                  <a:lnTo>
                    <a:pt x="472" y="268"/>
                  </a:lnTo>
                  <a:lnTo>
                    <a:pt x="472" y="260"/>
                  </a:lnTo>
                  <a:lnTo>
                    <a:pt x="472" y="251"/>
                  </a:lnTo>
                  <a:lnTo>
                    <a:pt x="471" y="244"/>
                  </a:lnTo>
                  <a:lnTo>
                    <a:pt x="469" y="240"/>
                  </a:lnTo>
                  <a:lnTo>
                    <a:pt x="466" y="236"/>
                  </a:lnTo>
                  <a:lnTo>
                    <a:pt x="466" y="226"/>
                  </a:lnTo>
                  <a:lnTo>
                    <a:pt x="466" y="218"/>
                  </a:lnTo>
                  <a:lnTo>
                    <a:pt x="464" y="210"/>
                  </a:lnTo>
                  <a:lnTo>
                    <a:pt x="461" y="203"/>
                  </a:lnTo>
                  <a:lnTo>
                    <a:pt x="458" y="200"/>
                  </a:lnTo>
                  <a:lnTo>
                    <a:pt x="454" y="199"/>
                  </a:lnTo>
                  <a:lnTo>
                    <a:pt x="450" y="191"/>
                  </a:lnTo>
                  <a:lnTo>
                    <a:pt x="446" y="186"/>
                  </a:lnTo>
                  <a:lnTo>
                    <a:pt x="442" y="180"/>
                  </a:lnTo>
                  <a:lnTo>
                    <a:pt x="437" y="175"/>
                  </a:lnTo>
                  <a:lnTo>
                    <a:pt x="430" y="171"/>
                  </a:lnTo>
                  <a:lnTo>
                    <a:pt x="423" y="167"/>
                  </a:lnTo>
                  <a:lnTo>
                    <a:pt x="419" y="165"/>
                  </a:lnTo>
                  <a:lnTo>
                    <a:pt x="416" y="164"/>
                  </a:lnTo>
                  <a:lnTo>
                    <a:pt x="408" y="158"/>
                  </a:lnTo>
                  <a:lnTo>
                    <a:pt x="403" y="152"/>
                  </a:lnTo>
                  <a:lnTo>
                    <a:pt x="397" y="149"/>
                  </a:lnTo>
                  <a:lnTo>
                    <a:pt x="393" y="146"/>
                  </a:lnTo>
                  <a:lnTo>
                    <a:pt x="386" y="139"/>
                  </a:lnTo>
                  <a:lnTo>
                    <a:pt x="385" y="135"/>
                  </a:lnTo>
                  <a:lnTo>
                    <a:pt x="382" y="131"/>
                  </a:lnTo>
                  <a:lnTo>
                    <a:pt x="376" y="129"/>
                  </a:lnTo>
                  <a:lnTo>
                    <a:pt x="367" y="127"/>
                  </a:lnTo>
                  <a:lnTo>
                    <a:pt x="359" y="125"/>
                  </a:lnTo>
                  <a:lnTo>
                    <a:pt x="353" y="120"/>
                  </a:lnTo>
                  <a:lnTo>
                    <a:pt x="344" y="118"/>
                  </a:lnTo>
                  <a:lnTo>
                    <a:pt x="336" y="115"/>
                  </a:lnTo>
                  <a:lnTo>
                    <a:pt x="334" y="112"/>
                  </a:lnTo>
                  <a:lnTo>
                    <a:pt x="329" y="111"/>
                  </a:lnTo>
                  <a:lnTo>
                    <a:pt x="321" y="108"/>
                  </a:lnTo>
                  <a:lnTo>
                    <a:pt x="317" y="107"/>
                  </a:lnTo>
                  <a:lnTo>
                    <a:pt x="313" y="106"/>
                  </a:lnTo>
                  <a:lnTo>
                    <a:pt x="309" y="104"/>
                  </a:lnTo>
                  <a:lnTo>
                    <a:pt x="305" y="101"/>
                  </a:lnTo>
                  <a:lnTo>
                    <a:pt x="301" y="100"/>
                  </a:lnTo>
                  <a:lnTo>
                    <a:pt x="297" y="99"/>
                  </a:lnTo>
                  <a:lnTo>
                    <a:pt x="293" y="97"/>
                  </a:lnTo>
                  <a:lnTo>
                    <a:pt x="290" y="96"/>
                  </a:lnTo>
                  <a:lnTo>
                    <a:pt x="286" y="93"/>
                  </a:lnTo>
                  <a:lnTo>
                    <a:pt x="282" y="91"/>
                  </a:lnTo>
                  <a:lnTo>
                    <a:pt x="279" y="88"/>
                  </a:lnTo>
                  <a:lnTo>
                    <a:pt x="275" y="87"/>
                  </a:lnTo>
                  <a:lnTo>
                    <a:pt x="270" y="85"/>
                  </a:lnTo>
                  <a:lnTo>
                    <a:pt x="266" y="85"/>
                  </a:lnTo>
                  <a:lnTo>
                    <a:pt x="260" y="85"/>
                  </a:lnTo>
                  <a:lnTo>
                    <a:pt x="256" y="84"/>
                  </a:lnTo>
                  <a:lnTo>
                    <a:pt x="247" y="80"/>
                  </a:lnTo>
                  <a:lnTo>
                    <a:pt x="243" y="78"/>
                  </a:lnTo>
                  <a:lnTo>
                    <a:pt x="237" y="77"/>
                  </a:lnTo>
                  <a:lnTo>
                    <a:pt x="230" y="77"/>
                  </a:lnTo>
                  <a:lnTo>
                    <a:pt x="226" y="77"/>
                  </a:lnTo>
                  <a:lnTo>
                    <a:pt x="225" y="78"/>
                  </a:lnTo>
                  <a:lnTo>
                    <a:pt x="222" y="80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6" y="77"/>
                  </a:lnTo>
                  <a:lnTo>
                    <a:pt x="214" y="73"/>
                  </a:lnTo>
                  <a:lnTo>
                    <a:pt x="213" y="69"/>
                  </a:lnTo>
                  <a:lnTo>
                    <a:pt x="209" y="69"/>
                  </a:lnTo>
                  <a:lnTo>
                    <a:pt x="206" y="68"/>
                  </a:lnTo>
                  <a:lnTo>
                    <a:pt x="201" y="65"/>
                  </a:lnTo>
                  <a:lnTo>
                    <a:pt x="194" y="58"/>
                  </a:lnTo>
                  <a:lnTo>
                    <a:pt x="188" y="53"/>
                  </a:lnTo>
                  <a:lnTo>
                    <a:pt x="182" y="49"/>
                  </a:lnTo>
                  <a:lnTo>
                    <a:pt x="176" y="43"/>
                  </a:lnTo>
                  <a:lnTo>
                    <a:pt x="168" y="38"/>
                  </a:lnTo>
                  <a:lnTo>
                    <a:pt x="161" y="34"/>
                  </a:lnTo>
                  <a:lnTo>
                    <a:pt x="155" y="30"/>
                  </a:lnTo>
                  <a:lnTo>
                    <a:pt x="149" y="28"/>
                  </a:lnTo>
                  <a:lnTo>
                    <a:pt x="145" y="28"/>
                  </a:lnTo>
                  <a:lnTo>
                    <a:pt x="142" y="26"/>
                  </a:lnTo>
                  <a:lnTo>
                    <a:pt x="140" y="21"/>
                  </a:lnTo>
                  <a:lnTo>
                    <a:pt x="136" y="19"/>
                  </a:lnTo>
                  <a:lnTo>
                    <a:pt x="133" y="16"/>
                  </a:lnTo>
                  <a:lnTo>
                    <a:pt x="122" y="11"/>
                  </a:lnTo>
                  <a:lnTo>
                    <a:pt x="112" y="5"/>
                  </a:lnTo>
                  <a:lnTo>
                    <a:pt x="104" y="1"/>
                  </a:lnTo>
                  <a:lnTo>
                    <a:pt x="99" y="1"/>
                  </a:lnTo>
                  <a:lnTo>
                    <a:pt x="95" y="0"/>
                  </a:lnTo>
                  <a:lnTo>
                    <a:pt x="91" y="1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4" y="12"/>
                  </a:lnTo>
                  <a:lnTo>
                    <a:pt x="81" y="13"/>
                  </a:lnTo>
                  <a:lnTo>
                    <a:pt x="79" y="16"/>
                  </a:lnTo>
                  <a:lnTo>
                    <a:pt x="79" y="20"/>
                  </a:lnTo>
                  <a:lnTo>
                    <a:pt x="79" y="24"/>
                  </a:lnTo>
                  <a:lnTo>
                    <a:pt x="76" y="42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rgbClr val="B3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192"/>
            <p:cNvSpPr>
              <a:spLocks/>
            </p:cNvSpPr>
            <p:nvPr/>
          </p:nvSpPr>
          <p:spPr bwMode="auto">
            <a:xfrm>
              <a:off x="5713284" y="7850255"/>
              <a:ext cx="118446" cy="36570"/>
            </a:xfrm>
            <a:custGeom>
              <a:avLst/>
              <a:gdLst>
                <a:gd name="T0" fmla="*/ 23 w 293"/>
                <a:gd name="T1" fmla="*/ 26 h 91"/>
                <a:gd name="T2" fmla="*/ 28 w 293"/>
                <a:gd name="T3" fmla="*/ 14 h 91"/>
                <a:gd name="T4" fmla="*/ 28 w 293"/>
                <a:gd name="T5" fmla="*/ 3 h 91"/>
                <a:gd name="T6" fmla="*/ 28 w 293"/>
                <a:gd name="T7" fmla="*/ 0 h 91"/>
                <a:gd name="T8" fmla="*/ 35 w 293"/>
                <a:gd name="T9" fmla="*/ 3 h 91"/>
                <a:gd name="T10" fmla="*/ 47 w 293"/>
                <a:gd name="T11" fmla="*/ 1 h 91"/>
                <a:gd name="T12" fmla="*/ 58 w 293"/>
                <a:gd name="T13" fmla="*/ 3 h 91"/>
                <a:gd name="T14" fmla="*/ 61 w 293"/>
                <a:gd name="T15" fmla="*/ 8 h 91"/>
                <a:gd name="T16" fmla="*/ 71 w 293"/>
                <a:gd name="T17" fmla="*/ 11 h 91"/>
                <a:gd name="T18" fmla="*/ 81 w 293"/>
                <a:gd name="T19" fmla="*/ 12 h 91"/>
                <a:gd name="T20" fmla="*/ 93 w 293"/>
                <a:gd name="T21" fmla="*/ 14 h 91"/>
                <a:gd name="T22" fmla="*/ 116 w 293"/>
                <a:gd name="T23" fmla="*/ 18 h 91"/>
                <a:gd name="T24" fmla="*/ 132 w 293"/>
                <a:gd name="T25" fmla="*/ 22 h 91"/>
                <a:gd name="T26" fmla="*/ 138 w 293"/>
                <a:gd name="T27" fmla="*/ 24 h 91"/>
                <a:gd name="T28" fmla="*/ 150 w 293"/>
                <a:gd name="T29" fmla="*/ 23 h 91"/>
                <a:gd name="T30" fmla="*/ 157 w 293"/>
                <a:gd name="T31" fmla="*/ 20 h 91"/>
                <a:gd name="T32" fmla="*/ 160 w 293"/>
                <a:gd name="T33" fmla="*/ 9 h 91"/>
                <a:gd name="T34" fmla="*/ 164 w 293"/>
                <a:gd name="T35" fmla="*/ 4 h 91"/>
                <a:gd name="T36" fmla="*/ 168 w 293"/>
                <a:gd name="T37" fmla="*/ 9 h 91"/>
                <a:gd name="T38" fmla="*/ 169 w 293"/>
                <a:gd name="T39" fmla="*/ 12 h 91"/>
                <a:gd name="T40" fmla="*/ 179 w 293"/>
                <a:gd name="T41" fmla="*/ 23 h 91"/>
                <a:gd name="T42" fmla="*/ 192 w 293"/>
                <a:gd name="T43" fmla="*/ 28 h 91"/>
                <a:gd name="T44" fmla="*/ 206 w 293"/>
                <a:gd name="T45" fmla="*/ 31 h 91"/>
                <a:gd name="T46" fmla="*/ 227 w 293"/>
                <a:gd name="T47" fmla="*/ 31 h 91"/>
                <a:gd name="T48" fmla="*/ 234 w 293"/>
                <a:gd name="T49" fmla="*/ 30 h 91"/>
                <a:gd name="T50" fmla="*/ 238 w 293"/>
                <a:gd name="T51" fmla="*/ 28 h 91"/>
                <a:gd name="T52" fmla="*/ 260 w 293"/>
                <a:gd name="T53" fmla="*/ 27 h 91"/>
                <a:gd name="T54" fmla="*/ 278 w 293"/>
                <a:gd name="T55" fmla="*/ 30 h 91"/>
                <a:gd name="T56" fmla="*/ 287 w 293"/>
                <a:gd name="T57" fmla="*/ 31 h 91"/>
                <a:gd name="T58" fmla="*/ 291 w 293"/>
                <a:gd name="T59" fmla="*/ 39 h 91"/>
                <a:gd name="T60" fmla="*/ 287 w 293"/>
                <a:gd name="T61" fmla="*/ 42 h 91"/>
                <a:gd name="T62" fmla="*/ 280 w 293"/>
                <a:gd name="T63" fmla="*/ 50 h 91"/>
                <a:gd name="T64" fmla="*/ 276 w 293"/>
                <a:gd name="T65" fmla="*/ 57 h 91"/>
                <a:gd name="T66" fmla="*/ 272 w 293"/>
                <a:gd name="T67" fmla="*/ 64 h 91"/>
                <a:gd name="T68" fmla="*/ 264 w 293"/>
                <a:gd name="T69" fmla="*/ 71 h 91"/>
                <a:gd name="T70" fmla="*/ 250 w 293"/>
                <a:gd name="T71" fmla="*/ 79 h 91"/>
                <a:gd name="T72" fmla="*/ 245 w 293"/>
                <a:gd name="T73" fmla="*/ 84 h 91"/>
                <a:gd name="T74" fmla="*/ 231 w 293"/>
                <a:gd name="T75" fmla="*/ 87 h 91"/>
                <a:gd name="T76" fmla="*/ 222 w 293"/>
                <a:gd name="T77" fmla="*/ 88 h 91"/>
                <a:gd name="T78" fmla="*/ 198 w 293"/>
                <a:gd name="T79" fmla="*/ 89 h 91"/>
                <a:gd name="T80" fmla="*/ 188 w 293"/>
                <a:gd name="T81" fmla="*/ 84 h 91"/>
                <a:gd name="T82" fmla="*/ 177 w 293"/>
                <a:gd name="T83" fmla="*/ 84 h 91"/>
                <a:gd name="T84" fmla="*/ 172 w 293"/>
                <a:gd name="T85" fmla="*/ 81 h 91"/>
                <a:gd name="T86" fmla="*/ 160 w 293"/>
                <a:gd name="T87" fmla="*/ 79 h 91"/>
                <a:gd name="T88" fmla="*/ 153 w 293"/>
                <a:gd name="T89" fmla="*/ 75 h 91"/>
                <a:gd name="T90" fmla="*/ 141 w 293"/>
                <a:gd name="T91" fmla="*/ 75 h 91"/>
                <a:gd name="T92" fmla="*/ 137 w 293"/>
                <a:gd name="T93" fmla="*/ 71 h 91"/>
                <a:gd name="T94" fmla="*/ 127 w 293"/>
                <a:gd name="T95" fmla="*/ 66 h 91"/>
                <a:gd name="T96" fmla="*/ 119 w 293"/>
                <a:gd name="T97" fmla="*/ 62 h 91"/>
                <a:gd name="T98" fmla="*/ 105 w 293"/>
                <a:gd name="T99" fmla="*/ 60 h 91"/>
                <a:gd name="T100" fmla="*/ 99 w 293"/>
                <a:gd name="T101" fmla="*/ 60 h 91"/>
                <a:gd name="T102" fmla="*/ 90 w 293"/>
                <a:gd name="T103" fmla="*/ 64 h 91"/>
                <a:gd name="T104" fmla="*/ 78 w 293"/>
                <a:gd name="T105" fmla="*/ 65 h 91"/>
                <a:gd name="T106" fmla="*/ 55 w 293"/>
                <a:gd name="T107" fmla="*/ 65 h 91"/>
                <a:gd name="T108" fmla="*/ 43 w 293"/>
                <a:gd name="T109" fmla="*/ 68 h 91"/>
                <a:gd name="T110" fmla="*/ 33 w 293"/>
                <a:gd name="T111" fmla="*/ 69 h 91"/>
                <a:gd name="T112" fmla="*/ 24 w 293"/>
                <a:gd name="T113" fmla="*/ 73 h 91"/>
                <a:gd name="T114" fmla="*/ 21 w 293"/>
                <a:gd name="T115" fmla="*/ 71 h 91"/>
                <a:gd name="T116" fmla="*/ 12 w 293"/>
                <a:gd name="T117" fmla="*/ 66 h 91"/>
                <a:gd name="T118" fmla="*/ 4 w 293"/>
                <a:gd name="T119" fmla="*/ 66 h 91"/>
                <a:gd name="T120" fmla="*/ 0 w 293"/>
                <a:gd name="T121" fmla="*/ 60 h 91"/>
                <a:gd name="T122" fmla="*/ 2 w 293"/>
                <a:gd name="T123" fmla="*/ 47 h 91"/>
                <a:gd name="T124" fmla="*/ 8 w 293"/>
                <a:gd name="T125" fmla="*/ 38 h 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93"/>
                <a:gd name="T190" fmla="*/ 0 h 91"/>
                <a:gd name="T191" fmla="*/ 293 w 293"/>
                <a:gd name="T192" fmla="*/ 91 h 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93" h="91">
                  <a:moveTo>
                    <a:pt x="23" y="30"/>
                  </a:moveTo>
                  <a:lnTo>
                    <a:pt x="23" y="30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5" y="23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9" y="7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5" y="3"/>
                  </a:lnTo>
                  <a:lnTo>
                    <a:pt x="39" y="4"/>
                  </a:lnTo>
                  <a:lnTo>
                    <a:pt x="43" y="3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7" y="1"/>
                  </a:lnTo>
                  <a:lnTo>
                    <a:pt x="58" y="3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3" y="9"/>
                  </a:lnTo>
                  <a:lnTo>
                    <a:pt x="71" y="11"/>
                  </a:lnTo>
                  <a:lnTo>
                    <a:pt x="75" y="11"/>
                  </a:lnTo>
                  <a:lnTo>
                    <a:pt x="81" y="12"/>
                  </a:lnTo>
                  <a:lnTo>
                    <a:pt x="85" y="11"/>
                  </a:lnTo>
                  <a:lnTo>
                    <a:pt x="89" y="12"/>
                  </a:lnTo>
                  <a:lnTo>
                    <a:pt x="93" y="14"/>
                  </a:lnTo>
                  <a:lnTo>
                    <a:pt x="105" y="16"/>
                  </a:lnTo>
                  <a:lnTo>
                    <a:pt x="116" y="18"/>
                  </a:lnTo>
                  <a:lnTo>
                    <a:pt x="127" y="20"/>
                  </a:lnTo>
                  <a:lnTo>
                    <a:pt x="132" y="22"/>
                  </a:lnTo>
                  <a:lnTo>
                    <a:pt x="134" y="23"/>
                  </a:lnTo>
                  <a:lnTo>
                    <a:pt x="137" y="24"/>
                  </a:lnTo>
                  <a:lnTo>
                    <a:pt x="138" y="24"/>
                  </a:lnTo>
                  <a:lnTo>
                    <a:pt x="141" y="23"/>
                  </a:lnTo>
                  <a:lnTo>
                    <a:pt x="150" y="23"/>
                  </a:lnTo>
                  <a:lnTo>
                    <a:pt x="154" y="23"/>
                  </a:lnTo>
                  <a:lnTo>
                    <a:pt x="156" y="23"/>
                  </a:lnTo>
                  <a:lnTo>
                    <a:pt x="157" y="20"/>
                  </a:lnTo>
                  <a:lnTo>
                    <a:pt x="157" y="16"/>
                  </a:lnTo>
                  <a:lnTo>
                    <a:pt x="157" y="12"/>
                  </a:lnTo>
                  <a:lnTo>
                    <a:pt x="160" y="9"/>
                  </a:lnTo>
                  <a:lnTo>
                    <a:pt x="160" y="4"/>
                  </a:lnTo>
                  <a:lnTo>
                    <a:pt x="164" y="4"/>
                  </a:lnTo>
                  <a:lnTo>
                    <a:pt x="166" y="5"/>
                  </a:lnTo>
                  <a:lnTo>
                    <a:pt x="168" y="9"/>
                  </a:lnTo>
                  <a:lnTo>
                    <a:pt x="168" y="11"/>
                  </a:lnTo>
                  <a:lnTo>
                    <a:pt x="169" y="12"/>
                  </a:lnTo>
                  <a:lnTo>
                    <a:pt x="170" y="16"/>
                  </a:lnTo>
                  <a:lnTo>
                    <a:pt x="173" y="18"/>
                  </a:lnTo>
                  <a:lnTo>
                    <a:pt x="179" y="23"/>
                  </a:lnTo>
                  <a:lnTo>
                    <a:pt x="185" y="27"/>
                  </a:lnTo>
                  <a:lnTo>
                    <a:pt x="188" y="28"/>
                  </a:lnTo>
                  <a:lnTo>
                    <a:pt x="192" y="28"/>
                  </a:lnTo>
                  <a:lnTo>
                    <a:pt x="196" y="30"/>
                  </a:lnTo>
                  <a:lnTo>
                    <a:pt x="200" y="30"/>
                  </a:lnTo>
                  <a:lnTo>
                    <a:pt x="206" y="31"/>
                  </a:lnTo>
                  <a:lnTo>
                    <a:pt x="210" y="31"/>
                  </a:lnTo>
                  <a:lnTo>
                    <a:pt x="227" y="31"/>
                  </a:lnTo>
                  <a:lnTo>
                    <a:pt x="230" y="31"/>
                  </a:lnTo>
                  <a:lnTo>
                    <a:pt x="233" y="31"/>
                  </a:lnTo>
                  <a:lnTo>
                    <a:pt x="234" y="30"/>
                  </a:lnTo>
                  <a:lnTo>
                    <a:pt x="237" y="28"/>
                  </a:lnTo>
                  <a:lnTo>
                    <a:pt x="238" y="28"/>
                  </a:lnTo>
                  <a:lnTo>
                    <a:pt x="242" y="28"/>
                  </a:lnTo>
                  <a:lnTo>
                    <a:pt x="260" y="27"/>
                  </a:lnTo>
                  <a:lnTo>
                    <a:pt x="268" y="27"/>
                  </a:lnTo>
                  <a:lnTo>
                    <a:pt x="276" y="27"/>
                  </a:lnTo>
                  <a:lnTo>
                    <a:pt x="278" y="30"/>
                  </a:lnTo>
                  <a:lnTo>
                    <a:pt x="278" y="31"/>
                  </a:lnTo>
                  <a:lnTo>
                    <a:pt x="283" y="31"/>
                  </a:lnTo>
                  <a:lnTo>
                    <a:pt x="287" y="31"/>
                  </a:lnTo>
                  <a:lnTo>
                    <a:pt x="293" y="28"/>
                  </a:lnTo>
                  <a:lnTo>
                    <a:pt x="293" y="35"/>
                  </a:lnTo>
                  <a:lnTo>
                    <a:pt x="291" y="39"/>
                  </a:lnTo>
                  <a:lnTo>
                    <a:pt x="288" y="41"/>
                  </a:lnTo>
                  <a:lnTo>
                    <a:pt x="287" y="42"/>
                  </a:lnTo>
                  <a:lnTo>
                    <a:pt x="283" y="47"/>
                  </a:lnTo>
                  <a:lnTo>
                    <a:pt x="280" y="50"/>
                  </a:lnTo>
                  <a:lnTo>
                    <a:pt x="279" y="53"/>
                  </a:lnTo>
                  <a:lnTo>
                    <a:pt x="279" y="57"/>
                  </a:lnTo>
                  <a:lnTo>
                    <a:pt x="276" y="57"/>
                  </a:lnTo>
                  <a:lnTo>
                    <a:pt x="275" y="58"/>
                  </a:lnTo>
                  <a:lnTo>
                    <a:pt x="274" y="61"/>
                  </a:lnTo>
                  <a:lnTo>
                    <a:pt x="272" y="64"/>
                  </a:lnTo>
                  <a:lnTo>
                    <a:pt x="268" y="66"/>
                  </a:lnTo>
                  <a:lnTo>
                    <a:pt x="264" y="71"/>
                  </a:lnTo>
                  <a:lnTo>
                    <a:pt x="260" y="75"/>
                  </a:lnTo>
                  <a:lnTo>
                    <a:pt x="256" y="77"/>
                  </a:lnTo>
                  <a:lnTo>
                    <a:pt x="250" y="79"/>
                  </a:lnTo>
                  <a:lnTo>
                    <a:pt x="248" y="83"/>
                  </a:lnTo>
                  <a:lnTo>
                    <a:pt x="245" y="84"/>
                  </a:lnTo>
                  <a:lnTo>
                    <a:pt x="242" y="85"/>
                  </a:lnTo>
                  <a:lnTo>
                    <a:pt x="237" y="85"/>
                  </a:lnTo>
                  <a:lnTo>
                    <a:pt x="231" y="87"/>
                  </a:lnTo>
                  <a:lnTo>
                    <a:pt x="227" y="88"/>
                  </a:lnTo>
                  <a:lnTo>
                    <a:pt x="222" y="88"/>
                  </a:lnTo>
                  <a:lnTo>
                    <a:pt x="215" y="91"/>
                  </a:lnTo>
                  <a:lnTo>
                    <a:pt x="204" y="91"/>
                  </a:lnTo>
                  <a:lnTo>
                    <a:pt x="198" y="89"/>
                  </a:lnTo>
                  <a:lnTo>
                    <a:pt x="193" y="87"/>
                  </a:lnTo>
                  <a:lnTo>
                    <a:pt x="191" y="85"/>
                  </a:lnTo>
                  <a:lnTo>
                    <a:pt x="188" y="84"/>
                  </a:lnTo>
                  <a:lnTo>
                    <a:pt x="183" y="84"/>
                  </a:lnTo>
                  <a:lnTo>
                    <a:pt x="177" y="84"/>
                  </a:lnTo>
                  <a:lnTo>
                    <a:pt x="175" y="83"/>
                  </a:lnTo>
                  <a:lnTo>
                    <a:pt x="172" y="81"/>
                  </a:lnTo>
                  <a:lnTo>
                    <a:pt x="166" y="80"/>
                  </a:lnTo>
                  <a:lnTo>
                    <a:pt x="162" y="80"/>
                  </a:lnTo>
                  <a:lnTo>
                    <a:pt x="160" y="79"/>
                  </a:lnTo>
                  <a:lnTo>
                    <a:pt x="157" y="79"/>
                  </a:lnTo>
                  <a:lnTo>
                    <a:pt x="153" y="75"/>
                  </a:lnTo>
                  <a:lnTo>
                    <a:pt x="150" y="75"/>
                  </a:lnTo>
                  <a:lnTo>
                    <a:pt x="147" y="75"/>
                  </a:lnTo>
                  <a:lnTo>
                    <a:pt x="143" y="75"/>
                  </a:lnTo>
                  <a:lnTo>
                    <a:pt x="141" y="75"/>
                  </a:lnTo>
                  <a:lnTo>
                    <a:pt x="138" y="72"/>
                  </a:lnTo>
                  <a:lnTo>
                    <a:pt x="137" y="71"/>
                  </a:lnTo>
                  <a:lnTo>
                    <a:pt x="134" y="69"/>
                  </a:lnTo>
                  <a:lnTo>
                    <a:pt x="130" y="68"/>
                  </a:lnTo>
                  <a:lnTo>
                    <a:pt x="127" y="66"/>
                  </a:lnTo>
                  <a:lnTo>
                    <a:pt x="124" y="65"/>
                  </a:lnTo>
                  <a:lnTo>
                    <a:pt x="122" y="64"/>
                  </a:lnTo>
                  <a:lnTo>
                    <a:pt x="119" y="62"/>
                  </a:lnTo>
                  <a:lnTo>
                    <a:pt x="112" y="62"/>
                  </a:lnTo>
                  <a:lnTo>
                    <a:pt x="105" y="62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1" y="58"/>
                  </a:lnTo>
                  <a:lnTo>
                    <a:pt x="99" y="60"/>
                  </a:lnTo>
                  <a:lnTo>
                    <a:pt x="97" y="61"/>
                  </a:lnTo>
                  <a:lnTo>
                    <a:pt x="96" y="64"/>
                  </a:lnTo>
                  <a:lnTo>
                    <a:pt x="90" y="64"/>
                  </a:lnTo>
                  <a:lnTo>
                    <a:pt x="84" y="64"/>
                  </a:lnTo>
                  <a:lnTo>
                    <a:pt x="78" y="65"/>
                  </a:lnTo>
                  <a:lnTo>
                    <a:pt x="65" y="65"/>
                  </a:lnTo>
                  <a:lnTo>
                    <a:pt x="55" y="65"/>
                  </a:lnTo>
                  <a:lnTo>
                    <a:pt x="50" y="65"/>
                  </a:lnTo>
                  <a:lnTo>
                    <a:pt x="46" y="65"/>
                  </a:lnTo>
                  <a:lnTo>
                    <a:pt x="43" y="68"/>
                  </a:lnTo>
                  <a:lnTo>
                    <a:pt x="39" y="69"/>
                  </a:lnTo>
                  <a:lnTo>
                    <a:pt x="33" y="69"/>
                  </a:lnTo>
                  <a:lnTo>
                    <a:pt x="29" y="71"/>
                  </a:lnTo>
                  <a:lnTo>
                    <a:pt x="25" y="72"/>
                  </a:lnTo>
                  <a:lnTo>
                    <a:pt x="24" y="73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17" y="69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1" y="50"/>
                  </a:lnTo>
                  <a:lnTo>
                    <a:pt x="2" y="47"/>
                  </a:lnTo>
                  <a:lnTo>
                    <a:pt x="4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16" y="33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193"/>
            <p:cNvSpPr>
              <a:spLocks/>
            </p:cNvSpPr>
            <p:nvPr/>
          </p:nvSpPr>
          <p:spPr bwMode="auto">
            <a:xfrm>
              <a:off x="5831730" y="7886825"/>
              <a:ext cx="141620" cy="92645"/>
            </a:xfrm>
            <a:custGeom>
              <a:avLst/>
              <a:gdLst>
                <a:gd name="T0" fmla="*/ 46 w 344"/>
                <a:gd name="T1" fmla="*/ 1 h 239"/>
                <a:gd name="T2" fmla="*/ 61 w 344"/>
                <a:gd name="T3" fmla="*/ 7 h 239"/>
                <a:gd name="T4" fmla="*/ 70 w 344"/>
                <a:gd name="T5" fmla="*/ 14 h 239"/>
                <a:gd name="T6" fmla="*/ 84 w 344"/>
                <a:gd name="T7" fmla="*/ 20 h 239"/>
                <a:gd name="T8" fmla="*/ 89 w 344"/>
                <a:gd name="T9" fmla="*/ 38 h 239"/>
                <a:gd name="T10" fmla="*/ 97 w 344"/>
                <a:gd name="T11" fmla="*/ 47 h 239"/>
                <a:gd name="T12" fmla="*/ 99 w 344"/>
                <a:gd name="T13" fmla="*/ 53 h 239"/>
                <a:gd name="T14" fmla="*/ 105 w 344"/>
                <a:gd name="T15" fmla="*/ 61 h 239"/>
                <a:gd name="T16" fmla="*/ 123 w 344"/>
                <a:gd name="T17" fmla="*/ 66 h 239"/>
                <a:gd name="T18" fmla="*/ 137 w 344"/>
                <a:gd name="T19" fmla="*/ 62 h 239"/>
                <a:gd name="T20" fmla="*/ 146 w 344"/>
                <a:gd name="T21" fmla="*/ 58 h 239"/>
                <a:gd name="T22" fmla="*/ 161 w 344"/>
                <a:gd name="T23" fmla="*/ 54 h 239"/>
                <a:gd name="T24" fmla="*/ 170 w 344"/>
                <a:gd name="T25" fmla="*/ 46 h 239"/>
                <a:gd name="T26" fmla="*/ 191 w 344"/>
                <a:gd name="T27" fmla="*/ 43 h 239"/>
                <a:gd name="T28" fmla="*/ 206 w 344"/>
                <a:gd name="T29" fmla="*/ 47 h 239"/>
                <a:gd name="T30" fmla="*/ 222 w 344"/>
                <a:gd name="T31" fmla="*/ 50 h 239"/>
                <a:gd name="T32" fmla="*/ 230 w 344"/>
                <a:gd name="T33" fmla="*/ 60 h 239"/>
                <a:gd name="T34" fmla="*/ 238 w 344"/>
                <a:gd name="T35" fmla="*/ 68 h 239"/>
                <a:gd name="T36" fmla="*/ 248 w 344"/>
                <a:gd name="T37" fmla="*/ 79 h 239"/>
                <a:gd name="T38" fmla="*/ 260 w 344"/>
                <a:gd name="T39" fmla="*/ 84 h 239"/>
                <a:gd name="T40" fmla="*/ 275 w 344"/>
                <a:gd name="T41" fmla="*/ 87 h 239"/>
                <a:gd name="T42" fmla="*/ 280 w 344"/>
                <a:gd name="T43" fmla="*/ 102 h 239"/>
                <a:gd name="T44" fmla="*/ 297 w 344"/>
                <a:gd name="T45" fmla="*/ 104 h 239"/>
                <a:gd name="T46" fmla="*/ 310 w 344"/>
                <a:gd name="T47" fmla="*/ 111 h 239"/>
                <a:gd name="T48" fmla="*/ 329 w 344"/>
                <a:gd name="T49" fmla="*/ 117 h 239"/>
                <a:gd name="T50" fmla="*/ 343 w 344"/>
                <a:gd name="T51" fmla="*/ 133 h 239"/>
                <a:gd name="T52" fmla="*/ 344 w 344"/>
                <a:gd name="T53" fmla="*/ 144 h 239"/>
                <a:gd name="T54" fmla="*/ 340 w 344"/>
                <a:gd name="T55" fmla="*/ 160 h 239"/>
                <a:gd name="T56" fmla="*/ 333 w 344"/>
                <a:gd name="T57" fmla="*/ 174 h 239"/>
                <a:gd name="T58" fmla="*/ 322 w 344"/>
                <a:gd name="T59" fmla="*/ 182 h 239"/>
                <a:gd name="T60" fmla="*/ 309 w 344"/>
                <a:gd name="T61" fmla="*/ 193 h 239"/>
                <a:gd name="T62" fmla="*/ 295 w 344"/>
                <a:gd name="T63" fmla="*/ 198 h 239"/>
                <a:gd name="T64" fmla="*/ 280 w 344"/>
                <a:gd name="T65" fmla="*/ 203 h 239"/>
                <a:gd name="T66" fmla="*/ 255 w 344"/>
                <a:gd name="T67" fmla="*/ 209 h 239"/>
                <a:gd name="T68" fmla="*/ 246 w 344"/>
                <a:gd name="T69" fmla="*/ 209 h 239"/>
                <a:gd name="T70" fmla="*/ 232 w 344"/>
                <a:gd name="T71" fmla="*/ 207 h 239"/>
                <a:gd name="T72" fmla="*/ 221 w 344"/>
                <a:gd name="T73" fmla="*/ 213 h 239"/>
                <a:gd name="T74" fmla="*/ 210 w 344"/>
                <a:gd name="T75" fmla="*/ 220 h 239"/>
                <a:gd name="T76" fmla="*/ 196 w 344"/>
                <a:gd name="T77" fmla="*/ 225 h 239"/>
                <a:gd name="T78" fmla="*/ 181 w 344"/>
                <a:gd name="T79" fmla="*/ 229 h 239"/>
                <a:gd name="T80" fmla="*/ 166 w 344"/>
                <a:gd name="T81" fmla="*/ 232 h 239"/>
                <a:gd name="T82" fmla="*/ 150 w 344"/>
                <a:gd name="T83" fmla="*/ 237 h 239"/>
                <a:gd name="T84" fmla="*/ 141 w 344"/>
                <a:gd name="T85" fmla="*/ 232 h 239"/>
                <a:gd name="T86" fmla="*/ 127 w 344"/>
                <a:gd name="T87" fmla="*/ 224 h 239"/>
                <a:gd name="T88" fmla="*/ 122 w 344"/>
                <a:gd name="T89" fmla="*/ 207 h 239"/>
                <a:gd name="T90" fmla="*/ 120 w 344"/>
                <a:gd name="T91" fmla="*/ 193 h 239"/>
                <a:gd name="T92" fmla="*/ 118 w 344"/>
                <a:gd name="T93" fmla="*/ 180 h 239"/>
                <a:gd name="T94" fmla="*/ 116 w 344"/>
                <a:gd name="T95" fmla="*/ 144 h 239"/>
                <a:gd name="T96" fmla="*/ 116 w 344"/>
                <a:gd name="T97" fmla="*/ 129 h 239"/>
                <a:gd name="T98" fmla="*/ 108 w 344"/>
                <a:gd name="T99" fmla="*/ 123 h 239"/>
                <a:gd name="T100" fmla="*/ 97 w 344"/>
                <a:gd name="T101" fmla="*/ 119 h 239"/>
                <a:gd name="T102" fmla="*/ 88 w 344"/>
                <a:gd name="T103" fmla="*/ 122 h 239"/>
                <a:gd name="T104" fmla="*/ 80 w 344"/>
                <a:gd name="T105" fmla="*/ 125 h 239"/>
                <a:gd name="T106" fmla="*/ 71 w 344"/>
                <a:gd name="T107" fmla="*/ 123 h 239"/>
                <a:gd name="T108" fmla="*/ 54 w 344"/>
                <a:gd name="T109" fmla="*/ 118 h 239"/>
                <a:gd name="T110" fmla="*/ 46 w 344"/>
                <a:gd name="T111" fmla="*/ 107 h 239"/>
                <a:gd name="T112" fmla="*/ 36 w 344"/>
                <a:gd name="T113" fmla="*/ 104 h 239"/>
                <a:gd name="T114" fmla="*/ 16 w 344"/>
                <a:gd name="T115" fmla="*/ 88 h 239"/>
                <a:gd name="T116" fmla="*/ 5 w 344"/>
                <a:gd name="T117" fmla="*/ 69 h 239"/>
                <a:gd name="T118" fmla="*/ 1 w 344"/>
                <a:gd name="T119" fmla="*/ 60 h 239"/>
                <a:gd name="T120" fmla="*/ 5 w 344"/>
                <a:gd name="T121" fmla="*/ 33 h 239"/>
                <a:gd name="T122" fmla="*/ 25 w 344"/>
                <a:gd name="T123" fmla="*/ 14 h 2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4"/>
                <a:gd name="T187" fmla="*/ 0 h 239"/>
                <a:gd name="T188" fmla="*/ 344 w 344"/>
                <a:gd name="T189" fmla="*/ 239 h 2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4" h="239">
                  <a:moveTo>
                    <a:pt x="35" y="5"/>
                  </a:moveTo>
                  <a:lnTo>
                    <a:pt x="35" y="5"/>
                  </a:lnTo>
                  <a:lnTo>
                    <a:pt x="44" y="5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2" y="1"/>
                  </a:lnTo>
                  <a:lnTo>
                    <a:pt x="54" y="4"/>
                  </a:lnTo>
                  <a:lnTo>
                    <a:pt x="61" y="7"/>
                  </a:lnTo>
                  <a:lnTo>
                    <a:pt x="63" y="8"/>
                  </a:lnTo>
                  <a:lnTo>
                    <a:pt x="65" y="8"/>
                  </a:lnTo>
                  <a:lnTo>
                    <a:pt x="67" y="9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3" y="18"/>
                  </a:lnTo>
                  <a:lnTo>
                    <a:pt x="78" y="20"/>
                  </a:lnTo>
                  <a:lnTo>
                    <a:pt x="84" y="20"/>
                  </a:lnTo>
                  <a:lnTo>
                    <a:pt x="84" y="28"/>
                  </a:lnTo>
                  <a:lnTo>
                    <a:pt x="84" y="33"/>
                  </a:lnTo>
                  <a:lnTo>
                    <a:pt x="85" y="35"/>
                  </a:lnTo>
                  <a:lnTo>
                    <a:pt x="88" y="37"/>
                  </a:lnTo>
                  <a:lnTo>
                    <a:pt x="89" y="38"/>
                  </a:lnTo>
                  <a:lnTo>
                    <a:pt x="90" y="39"/>
                  </a:lnTo>
                  <a:lnTo>
                    <a:pt x="90" y="43"/>
                  </a:lnTo>
                  <a:lnTo>
                    <a:pt x="93" y="46"/>
                  </a:lnTo>
                  <a:lnTo>
                    <a:pt x="97" y="47"/>
                  </a:lnTo>
                  <a:lnTo>
                    <a:pt x="97" y="50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100" y="57"/>
                  </a:lnTo>
                  <a:lnTo>
                    <a:pt x="103" y="60"/>
                  </a:lnTo>
                  <a:lnTo>
                    <a:pt x="105" y="61"/>
                  </a:lnTo>
                  <a:lnTo>
                    <a:pt x="108" y="64"/>
                  </a:lnTo>
                  <a:lnTo>
                    <a:pt x="116" y="66"/>
                  </a:lnTo>
                  <a:lnTo>
                    <a:pt x="120" y="66"/>
                  </a:lnTo>
                  <a:lnTo>
                    <a:pt x="123" y="66"/>
                  </a:lnTo>
                  <a:lnTo>
                    <a:pt x="127" y="66"/>
                  </a:lnTo>
                  <a:lnTo>
                    <a:pt x="130" y="64"/>
                  </a:lnTo>
                  <a:lnTo>
                    <a:pt x="137" y="62"/>
                  </a:lnTo>
                  <a:lnTo>
                    <a:pt x="141" y="62"/>
                  </a:lnTo>
                  <a:lnTo>
                    <a:pt x="143" y="60"/>
                  </a:lnTo>
                  <a:lnTo>
                    <a:pt x="146" y="58"/>
                  </a:lnTo>
                  <a:lnTo>
                    <a:pt x="150" y="57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1" y="54"/>
                  </a:lnTo>
                  <a:lnTo>
                    <a:pt x="161" y="52"/>
                  </a:lnTo>
                  <a:lnTo>
                    <a:pt x="162" y="49"/>
                  </a:lnTo>
                  <a:lnTo>
                    <a:pt x="165" y="47"/>
                  </a:lnTo>
                  <a:lnTo>
                    <a:pt x="166" y="46"/>
                  </a:lnTo>
                  <a:lnTo>
                    <a:pt x="170" y="46"/>
                  </a:lnTo>
                  <a:lnTo>
                    <a:pt x="175" y="43"/>
                  </a:lnTo>
                  <a:lnTo>
                    <a:pt x="179" y="43"/>
                  </a:lnTo>
                  <a:lnTo>
                    <a:pt x="191" y="43"/>
                  </a:lnTo>
                  <a:lnTo>
                    <a:pt x="200" y="45"/>
                  </a:lnTo>
                  <a:lnTo>
                    <a:pt x="204" y="45"/>
                  </a:lnTo>
                  <a:lnTo>
                    <a:pt x="206" y="46"/>
                  </a:lnTo>
                  <a:lnTo>
                    <a:pt x="207" y="47"/>
                  </a:lnTo>
                  <a:lnTo>
                    <a:pt x="206" y="47"/>
                  </a:lnTo>
                  <a:lnTo>
                    <a:pt x="211" y="47"/>
                  </a:lnTo>
                  <a:lnTo>
                    <a:pt x="217" y="47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7" y="53"/>
                  </a:lnTo>
                  <a:lnTo>
                    <a:pt x="227" y="54"/>
                  </a:lnTo>
                  <a:lnTo>
                    <a:pt x="229" y="57"/>
                  </a:lnTo>
                  <a:lnTo>
                    <a:pt x="230" y="60"/>
                  </a:lnTo>
                  <a:lnTo>
                    <a:pt x="232" y="61"/>
                  </a:lnTo>
                  <a:lnTo>
                    <a:pt x="234" y="62"/>
                  </a:lnTo>
                  <a:lnTo>
                    <a:pt x="237" y="65"/>
                  </a:lnTo>
                  <a:lnTo>
                    <a:pt x="238" y="68"/>
                  </a:lnTo>
                  <a:lnTo>
                    <a:pt x="242" y="73"/>
                  </a:lnTo>
                  <a:lnTo>
                    <a:pt x="245" y="76"/>
                  </a:lnTo>
                  <a:lnTo>
                    <a:pt x="248" y="79"/>
                  </a:lnTo>
                  <a:lnTo>
                    <a:pt x="250" y="83"/>
                  </a:lnTo>
                  <a:lnTo>
                    <a:pt x="253" y="83"/>
                  </a:lnTo>
                  <a:lnTo>
                    <a:pt x="256" y="83"/>
                  </a:lnTo>
                  <a:lnTo>
                    <a:pt x="260" y="84"/>
                  </a:lnTo>
                  <a:lnTo>
                    <a:pt x="263" y="85"/>
                  </a:lnTo>
                  <a:lnTo>
                    <a:pt x="268" y="85"/>
                  </a:lnTo>
                  <a:lnTo>
                    <a:pt x="272" y="85"/>
                  </a:lnTo>
                  <a:lnTo>
                    <a:pt x="275" y="87"/>
                  </a:lnTo>
                  <a:lnTo>
                    <a:pt x="275" y="89"/>
                  </a:lnTo>
                  <a:lnTo>
                    <a:pt x="276" y="94"/>
                  </a:lnTo>
                  <a:lnTo>
                    <a:pt x="279" y="98"/>
                  </a:lnTo>
                  <a:lnTo>
                    <a:pt x="279" y="99"/>
                  </a:lnTo>
                  <a:lnTo>
                    <a:pt x="280" y="102"/>
                  </a:lnTo>
                  <a:lnTo>
                    <a:pt x="286" y="102"/>
                  </a:lnTo>
                  <a:lnTo>
                    <a:pt x="291" y="102"/>
                  </a:lnTo>
                  <a:lnTo>
                    <a:pt x="297" y="104"/>
                  </a:lnTo>
                  <a:lnTo>
                    <a:pt x="299" y="106"/>
                  </a:lnTo>
                  <a:lnTo>
                    <a:pt x="301" y="108"/>
                  </a:lnTo>
                  <a:lnTo>
                    <a:pt x="306" y="110"/>
                  </a:lnTo>
                  <a:lnTo>
                    <a:pt x="310" y="111"/>
                  </a:lnTo>
                  <a:lnTo>
                    <a:pt x="314" y="114"/>
                  </a:lnTo>
                  <a:lnTo>
                    <a:pt x="320" y="114"/>
                  </a:lnTo>
                  <a:lnTo>
                    <a:pt x="326" y="115"/>
                  </a:lnTo>
                  <a:lnTo>
                    <a:pt x="329" y="117"/>
                  </a:lnTo>
                  <a:lnTo>
                    <a:pt x="332" y="119"/>
                  </a:lnTo>
                  <a:lnTo>
                    <a:pt x="336" y="125"/>
                  </a:lnTo>
                  <a:lnTo>
                    <a:pt x="340" y="127"/>
                  </a:lnTo>
                  <a:lnTo>
                    <a:pt x="343" y="133"/>
                  </a:lnTo>
                  <a:lnTo>
                    <a:pt x="343" y="138"/>
                  </a:lnTo>
                  <a:lnTo>
                    <a:pt x="343" y="140"/>
                  </a:lnTo>
                  <a:lnTo>
                    <a:pt x="344" y="141"/>
                  </a:lnTo>
                  <a:lnTo>
                    <a:pt x="344" y="144"/>
                  </a:lnTo>
                  <a:lnTo>
                    <a:pt x="344" y="155"/>
                  </a:lnTo>
                  <a:lnTo>
                    <a:pt x="343" y="157"/>
                  </a:lnTo>
                  <a:lnTo>
                    <a:pt x="340" y="160"/>
                  </a:lnTo>
                  <a:lnTo>
                    <a:pt x="339" y="165"/>
                  </a:lnTo>
                  <a:lnTo>
                    <a:pt x="337" y="171"/>
                  </a:lnTo>
                  <a:lnTo>
                    <a:pt x="336" y="172"/>
                  </a:lnTo>
                  <a:lnTo>
                    <a:pt x="333" y="174"/>
                  </a:lnTo>
                  <a:lnTo>
                    <a:pt x="328" y="175"/>
                  </a:lnTo>
                  <a:lnTo>
                    <a:pt x="326" y="175"/>
                  </a:lnTo>
                  <a:lnTo>
                    <a:pt x="325" y="178"/>
                  </a:lnTo>
                  <a:lnTo>
                    <a:pt x="322" y="182"/>
                  </a:lnTo>
                  <a:lnTo>
                    <a:pt x="320" y="182"/>
                  </a:lnTo>
                  <a:lnTo>
                    <a:pt x="317" y="184"/>
                  </a:lnTo>
                  <a:lnTo>
                    <a:pt x="309" y="193"/>
                  </a:lnTo>
                  <a:lnTo>
                    <a:pt x="306" y="194"/>
                  </a:lnTo>
                  <a:lnTo>
                    <a:pt x="303" y="194"/>
                  </a:lnTo>
                  <a:lnTo>
                    <a:pt x="301" y="194"/>
                  </a:lnTo>
                  <a:lnTo>
                    <a:pt x="298" y="195"/>
                  </a:lnTo>
                  <a:lnTo>
                    <a:pt x="295" y="198"/>
                  </a:lnTo>
                  <a:lnTo>
                    <a:pt x="291" y="201"/>
                  </a:lnTo>
                  <a:lnTo>
                    <a:pt x="286" y="202"/>
                  </a:lnTo>
                  <a:lnTo>
                    <a:pt x="283" y="202"/>
                  </a:lnTo>
                  <a:lnTo>
                    <a:pt x="280" y="203"/>
                  </a:lnTo>
                  <a:lnTo>
                    <a:pt x="272" y="207"/>
                  </a:lnTo>
                  <a:lnTo>
                    <a:pt x="263" y="209"/>
                  </a:lnTo>
                  <a:lnTo>
                    <a:pt x="259" y="207"/>
                  </a:lnTo>
                  <a:lnTo>
                    <a:pt x="255" y="209"/>
                  </a:lnTo>
                  <a:lnTo>
                    <a:pt x="252" y="210"/>
                  </a:lnTo>
                  <a:lnTo>
                    <a:pt x="250" y="210"/>
                  </a:lnTo>
                  <a:lnTo>
                    <a:pt x="249" y="210"/>
                  </a:lnTo>
                  <a:lnTo>
                    <a:pt x="246" y="209"/>
                  </a:lnTo>
                  <a:lnTo>
                    <a:pt x="244" y="206"/>
                  </a:lnTo>
                  <a:lnTo>
                    <a:pt x="238" y="206"/>
                  </a:lnTo>
                  <a:lnTo>
                    <a:pt x="234" y="206"/>
                  </a:lnTo>
                  <a:lnTo>
                    <a:pt x="232" y="207"/>
                  </a:lnTo>
                  <a:lnTo>
                    <a:pt x="229" y="207"/>
                  </a:lnTo>
                  <a:lnTo>
                    <a:pt x="225" y="212"/>
                  </a:lnTo>
                  <a:lnTo>
                    <a:pt x="223" y="212"/>
                  </a:lnTo>
                  <a:lnTo>
                    <a:pt x="221" y="213"/>
                  </a:lnTo>
                  <a:lnTo>
                    <a:pt x="217" y="216"/>
                  </a:lnTo>
                  <a:lnTo>
                    <a:pt x="213" y="220"/>
                  </a:lnTo>
                  <a:lnTo>
                    <a:pt x="210" y="220"/>
                  </a:lnTo>
                  <a:lnTo>
                    <a:pt x="207" y="220"/>
                  </a:lnTo>
                  <a:lnTo>
                    <a:pt x="203" y="222"/>
                  </a:lnTo>
                  <a:lnTo>
                    <a:pt x="200" y="225"/>
                  </a:lnTo>
                  <a:lnTo>
                    <a:pt x="196" y="225"/>
                  </a:lnTo>
                  <a:lnTo>
                    <a:pt x="191" y="226"/>
                  </a:lnTo>
                  <a:lnTo>
                    <a:pt x="187" y="228"/>
                  </a:lnTo>
                  <a:lnTo>
                    <a:pt x="181" y="229"/>
                  </a:lnTo>
                  <a:lnTo>
                    <a:pt x="179" y="232"/>
                  </a:lnTo>
                  <a:lnTo>
                    <a:pt x="176" y="232"/>
                  </a:lnTo>
                  <a:lnTo>
                    <a:pt x="173" y="232"/>
                  </a:lnTo>
                  <a:lnTo>
                    <a:pt x="166" y="232"/>
                  </a:lnTo>
                  <a:lnTo>
                    <a:pt x="162" y="233"/>
                  </a:lnTo>
                  <a:lnTo>
                    <a:pt x="160" y="236"/>
                  </a:lnTo>
                  <a:lnTo>
                    <a:pt x="156" y="237"/>
                  </a:lnTo>
                  <a:lnTo>
                    <a:pt x="153" y="239"/>
                  </a:lnTo>
                  <a:lnTo>
                    <a:pt x="150" y="237"/>
                  </a:lnTo>
                  <a:lnTo>
                    <a:pt x="149" y="235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1" y="232"/>
                  </a:lnTo>
                  <a:lnTo>
                    <a:pt x="138" y="232"/>
                  </a:lnTo>
                  <a:lnTo>
                    <a:pt x="137" y="229"/>
                  </a:lnTo>
                  <a:lnTo>
                    <a:pt x="135" y="224"/>
                  </a:lnTo>
                  <a:lnTo>
                    <a:pt x="127" y="224"/>
                  </a:lnTo>
                  <a:lnTo>
                    <a:pt x="126" y="217"/>
                  </a:lnTo>
                  <a:lnTo>
                    <a:pt x="123" y="212"/>
                  </a:lnTo>
                  <a:lnTo>
                    <a:pt x="123" y="209"/>
                  </a:lnTo>
                  <a:lnTo>
                    <a:pt x="122" y="207"/>
                  </a:lnTo>
                  <a:lnTo>
                    <a:pt x="119" y="203"/>
                  </a:lnTo>
                  <a:lnTo>
                    <a:pt x="119" y="198"/>
                  </a:lnTo>
                  <a:lnTo>
                    <a:pt x="120" y="193"/>
                  </a:lnTo>
                  <a:lnTo>
                    <a:pt x="120" y="187"/>
                  </a:lnTo>
                  <a:lnTo>
                    <a:pt x="120" y="184"/>
                  </a:lnTo>
                  <a:lnTo>
                    <a:pt x="119" y="182"/>
                  </a:lnTo>
                  <a:lnTo>
                    <a:pt x="118" y="180"/>
                  </a:lnTo>
                  <a:lnTo>
                    <a:pt x="116" y="175"/>
                  </a:lnTo>
                  <a:lnTo>
                    <a:pt x="116" y="168"/>
                  </a:lnTo>
                  <a:lnTo>
                    <a:pt x="116" y="155"/>
                  </a:lnTo>
                  <a:lnTo>
                    <a:pt x="116" y="144"/>
                  </a:lnTo>
                  <a:lnTo>
                    <a:pt x="118" y="137"/>
                  </a:lnTo>
                  <a:lnTo>
                    <a:pt x="118" y="134"/>
                  </a:lnTo>
                  <a:lnTo>
                    <a:pt x="118" y="132"/>
                  </a:lnTo>
                  <a:lnTo>
                    <a:pt x="116" y="129"/>
                  </a:lnTo>
                  <a:lnTo>
                    <a:pt x="115" y="129"/>
                  </a:lnTo>
                  <a:lnTo>
                    <a:pt x="112" y="127"/>
                  </a:lnTo>
                  <a:lnTo>
                    <a:pt x="111" y="125"/>
                  </a:lnTo>
                  <a:lnTo>
                    <a:pt x="108" y="123"/>
                  </a:lnTo>
                  <a:lnTo>
                    <a:pt x="105" y="122"/>
                  </a:lnTo>
                  <a:lnTo>
                    <a:pt x="104" y="121"/>
                  </a:lnTo>
                  <a:lnTo>
                    <a:pt x="97" y="119"/>
                  </a:lnTo>
                  <a:lnTo>
                    <a:pt x="95" y="117"/>
                  </a:lnTo>
                  <a:lnTo>
                    <a:pt x="92" y="117"/>
                  </a:lnTo>
                  <a:lnTo>
                    <a:pt x="90" y="118"/>
                  </a:lnTo>
                  <a:lnTo>
                    <a:pt x="88" y="122"/>
                  </a:lnTo>
                  <a:lnTo>
                    <a:pt x="84" y="122"/>
                  </a:lnTo>
                  <a:lnTo>
                    <a:pt x="81" y="123"/>
                  </a:lnTo>
                  <a:lnTo>
                    <a:pt x="80" y="125"/>
                  </a:lnTo>
                  <a:lnTo>
                    <a:pt x="77" y="125"/>
                  </a:lnTo>
                  <a:lnTo>
                    <a:pt x="73" y="125"/>
                  </a:lnTo>
                  <a:lnTo>
                    <a:pt x="71" y="123"/>
                  </a:lnTo>
                  <a:lnTo>
                    <a:pt x="65" y="123"/>
                  </a:lnTo>
                  <a:lnTo>
                    <a:pt x="59" y="122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1" y="117"/>
                  </a:lnTo>
                  <a:lnTo>
                    <a:pt x="48" y="114"/>
                  </a:lnTo>
                  <a:lnTo>
                    <a:pt x="47" y="110"/>
                  </a:lnTo>
                  <a:lnTo>
                    <a:pt x="46" y="107"/>
                  </a:lnTo>
                  <a:lnTo>
                    <a:pt x="44" y="107"/>
                  </a:lnTo>
                  <a:lnTo>
                    <a:pt x="43" y="106"/>
                  </a:lnTo>
                  <a:lnTo>
                    <a:pt x="39" y="106"/>
                  </a:lnTo>
                  <a:lnTo>
                    <a:pt x="36" y="104"/>
                  </a:lnTo>
                  <a:lnTo>
                    <a:pt x="32" y="102"/>
                  </a:lnTo>
                  <a:lnTo>
                    <a:pt x="27" y="98"/>
                  </a:lnTo>
                  <a:lnTo>
                    <a:pt x="19" y="92"/>
                  </a:lnTo>
                  <a:lnTo>
                    <a:pt x="16" y="88"/>
                  </a:lnTo>
                  <a:lnTo>
                    <a:pt x="14" y="84"/>
                  </a:lnTo>
                  <a:lnTo>
                    <a:pt x="12" y="79"/>
                  </a:lnTo>
                  <a:lnTo>
                    <a:pt x="8" y="73"/>
                  </a:lnTo>
                  <a:lnTo>
                    <a:pt x="5" y="69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1" y="60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1" y="39"/>
                  </a:lnTo>
                  <a:lnTo>
                    <a:pt x="5" y="33"/>
                  </a:lnTo>
                  <a:lnTo>
                    <a:pt x="9" y="27"/>
                  </a:lnTo>
                  <a:lnTo>
                    <a:pt x="14" y="23"/>
                  </a:lnTo>
                  <a:lnTo>
                    <a:pt x="21" y="19"/>
                  </a:lnTo>
                  <a:lnTo>
                    <a:pt x="25" y="14"/>
                  </a:lnTo>
                  <a:lnTo>
                    <a:pt x="27" y="11"/>
                  </a:lnTo>
                  <a:lnTo>
                    <a:pt x="31" y="9"/>
                  </a:lnTo>
                  <a:lnTo>
                    <a:pt x="35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194"/>
            <p:cNvSpPr>
              <a:spLocks/>
            </p:cNvSpPr>
            <p:nvPr/>
          </p:nvSpPr>
          <p:spPr bwMode="auto">
            <a:xfrm>
              <a:off x="5762646" y="7909104"/>
              <a:ext cx="48919" cy="39008"/>
            </a:xfrm>
            <a:custGeom>
              <a:avLst/>
              <a:gdLst>
                <a:gd name="T0" fmla="*/ 1772694 w 122"/>
                <a:gd name="T1" fmla="*/ 0 h 100"/>
                <a:gd name="T2" fmla="*/ 3056353 w 122"/>
                <a:gd name="T3" fmla="*/ 0 h 100"/>
                <a:gd name="T4" fmla="*/ 3667524 w 122"/>
                <a:gd name="T5" fmla="*/ 129032 h 100"/>
                <a:gd name="T6" fmla="*/ 3973110 w 122"/>
                <a:gd name="T7" fmla="*/ 129032 h 100"/>
                <a:gd name="T8" fmla="*/ 4217628 w 122"/>
                <a:gd name="T9" fmla="*/ 258064 h 100"/>
                <a:gd name="T10" fmla="*/ 5134633 w 122"/>
                <a:gd name="T11" fmla="*/ 774192 h 100"/>
                <a:gd name="T12" fmla="*/ 5929255 w 122"/>
                <a:gd name="T13" fmla="*/ 1225804 h 100"/>
                <a:gd name="T14" fmla="*/ 5990322 w 122"/>
                <a:gd name="T15" fmla="*/ 1354836 h 100"/>
                <a:gd name="T16" fmla="*/ 6051637 w 122"/>
                <a:gd name="T17" fmla="*/ 1483868 h 100"/>
                <a:gd name="T18" fmla="*/ 6234840 w 122"/>
                <a:gd name="T19" fmla="*/ 1612900 h 100"/>
                <a:gd name="T20" fmla="*/ 6540426 w 122"/>
                <a:gd name="T21" fmla="*/ 1806448 h 100"/>
                <a:gd name="T22" fmla="*/ 6662809 w 122"/>
                <a:gd name="T23" fmla="*/ 1870964 h 100"/>
                <a:gd name="T24" fmla="*/ 6723877 w 122"/>
                <a:gd name="T25" fmla="*/ 1870964 h 100"/>
                <a:gd name="T26" fmla="*/ 6907327 w 122"/>
                <a:gd name="T27" fmla="*/ 2322576 h 100"/>
                <a:gd name="T28" fmla="*/ 7151845 w 122"/>
                <a:gd name="T29" fmla="*/ 2709672 h 100"/>
                <a:gd name="T30" fmla="*/ 7335295 w 122"/>
                <a:gd name="T31" fmla="*/ 3354832 h 100"/>
                <a:gd name="T32" fmla="*/ 7457431 w 122"/>
                <a:gd name="T33" fmla="*/ 4193540 h 100"/>
                <a:gd name="T34" fmla="*/ 7212913 w 122"/>
                <a:gd name="T35" fmla="*/ 4967732 h 100"/>
                <a:gd name="T36" fmla="*/ 7090777 w 122"/>
                <a:gd name="T37" fmla="*/ 5161280 h 100"/>
                <a:gd name="T38" fmla="*/ 6784944 w 122"/>
                <a:gd name="T39" fmla="*/ 5290312 h 100"/>
                <a:gd name="T40" fmla="*/ 6540426 w 122"/>
                <a:gd name="T41" fmla="*/ 5483860 h 100"/>
                <a:gd name="T42" fmla="*/ 6173773 w 122"/>
                <a:gd name="T43" fmla="*/ 5483860 h 100"/>
                <a:gd name="T44" fmla="*/ 5990322 w 122"/>
                <a:gd name="T45" fmla="*/ 5677408 h 100"/>
                <a:gd name="T46" fmla="*/ 5745804 w 122"/>
                <a:gd name="T47" fmla="*/ 5935472 h 100"/>
                <a:gd name="T48" fmla="*/ 5073565 w 122"/>
                <a:gd name="T49" fmla="*/ 6258052 h 100"/>
                <a:gd name="T50" fmla="*/ 4829047 w 122"/>
                <a:gd name="T51" fmla="*/ 6387084 h 100"/>
                <a:gd name="T52" fmla="*/ 4584529 w 122"/>
                <a:gd name="T53" fmla="*/ 6451600 h 100"/>
                <a:gd name="T54" fmla="*/ 3850974 w 122"/>
                <a:gd name="T55" fmla="*/ 6451600 h 100"/>
                <a:gd name="T56" fmla="*/ 3178488 w 122"/>
                <a:gd name="T57" fmla="*/ 6451600 h 100"/>
                <a:gd name="T58" fmla="*/ 2689452 w 122"/>
                <a:gd name="T59" fmla="*/ 6258052 h 100"/>
                <a:gd name="T60" fmla="*/ 2567316 w 122"/>
                <a:gd name="T61" fmla="*/ 6064504 h 100"/>
                <a:gd name="T62" fmla="*/ 2261731 w 122"/>
                <a:gd name="T63" fmla="*/ 5677408 h 100"/>
                <a:gd name="T64" fmla="*/ 2261731 w 122"/>
                <a:gd name="T65" fmla="*/ 5290312 h 100"/>
                <a:gd name="T66" fmla="*/ 2261731 w 122"/>
                <a:gd name="T67" fmla="*/ 4967732 h 100"/>
                <a:gd name="T68" fmla="*/ 2261731 w 122"/>
                <a:gd name="T69" fmla="*/ 4258056 h 100"/>
                <a:gd name="T70" fmla="*/ 2200663 w 122"/>
                <a:gd name="T71" fmla="*/ 3935476 h 100"/>
                <a:gd name="T72" fmla="*/ 1894830 w 122"/>
                <a:gd name="T73" fmla="*/ 3612896 h 100"/>
                <a:gd name="T74" fmla="*/ 1772694 w 122"/>
                <a:gd name="T75" fmla="*/ 3483864 h 100"/>
                <a:gd name="T76" fmla="*/ 1772694 w 122"/>
                <a:gd name="T77" fmla="*/ 3290316 h 100"/>
                <a:gd name="T78" fmla="*/ 1650312 w 122"/>
                <a:gd name="T79" fmla="*/ 3096768 h 100"/>
                <a:gd name="T80" fmla="*/ 1589244 w 122"/>
                <a:gd name="T81" fmla="*/ 2838704 h 100"/>
                <a:gd name="T82" fmla="*/ 1405794 w 122"/>
                <a:gd name="T83" fmla="*/ 2580640 h 100"/>
                <a:gd name="T84" fmla="*/ 1161523 w 122"/>
                <a:gd name="T85" fmla="*/ 2387092 h 100"/>
                <a:gd name="T86" fmla="*/ 855690 w 122"/>
                <a:gd name="T87" fmla="*/ 2129028 h 100"/>
                <a:gd name="T88" fmla="*/ 244518 w 122"/>
                <a:gd name="T89" fmla="*/ 1870964 h 100"/>
                <a:gd name="T90" fmla="*/ 122135 w 122"/>
                <a:gd name="T91" fmla="*/ 1806448 h 100"/>
                <a:gd name="T92" fmla="*/ 0 w 122"/>
                <a:gd name="T93" fmla="*/ 1354836 h 100"/>
                <a:gd name="T94" fmla="*/ 0 w 122"/>
                <a:gd name="T95" fmla="*/ 1225804 h 100"/>
                <a:gd name="T96" fmla="*/ 244518 w 122"/>
                <a:gd name="T97" fmla="*/ 774192 h 100"/>
                <a:gd name="T98" fmla="*/ 489036 w 122"/>
                <a:gd name="T99" fmla="*/ 516128 h 100"/>
                <a:gd name="T100" fmla="*/ 855690 w 122"/>
                <a:gd name="T101" fmla="*/ 258064 h 100"/>
                <a:gd name="T102" fmla="*/ 1405794 w 122"/>
                <a:gd name="T103" fmla="*/ 0 h 1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2"/>
                <a:gd name="T157" fmla="*/ 0 h 100"/>
                <a:gd name="T158" fmla="*/ 122 w 122"/>
                <a:gd name="T159" fmla="*/ 100 h 1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2" h="100">
                  <a:moveTo>
                    <a:pt x="29" y="0"/>
                  </a:moveTo>
                  <a:lnTo>
                    <a:pt x="29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0" y="2"/>
                  </a:lnTo>
                  <a:lnTo>
                    <a:pt x="65" y="2"/>
                  </a:lnTo>
                  <a:lnTo>
                    <a:pt x="69" y="4"/>
                  </a:lnTo>
                  <a:lnTo>
                    <a:pt x="84" y="12"/>
                  </a:lnTo>
                  <a:lnTo>
                    <a:pt x="92" y="16"/>
                  </a:lnTo>
                  <a:lnTo>
                    <a:pt x="97" y="19"/>
                  </a:lnTo>
                  <a:lnTo>
                    <a:pt x="98" y="20"/>
                  </a:lnTo>
                  <a:lnTo>
                    <a:pt x="98" y="21"/>
                  </a:lnTo>
                  <a:lnTo>
                    <a:pt x="99" y="23"/>
                  </a:lnTo>
                  <a:lnTo>
                    <a:pt x="101" y="23"/>
                  </a:lnTo>
                  <a:lnTo>
                    <a:pt x="102" y="25"/>
                  </a:lnTo>
                  <a:lnTo>
                    <a:pt x="107" y="28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33"/>
                  </a:lnTo>
                  <a:lnTo>
                    <a:pt x="113" y="36"/>
                  </a:lnTo>
                  <a:lnTo>
                    <a:pt x="117" y="42"/>
                  </a:lnTo>
                  <a:lnTo>
                    <a:pt x="120" y="52"/>
                  </a:lnTo>
                  <a:lnTo>
                    <a:pt x="121" y="58"/>
                  </a:lnTo>
                  <a:lnTo>
                    <a:pt x="122" y="65"/>
                  </a:lnTo>
                  <a:lnTo>
                    <a:pt x="121" y="70"/>
                  </a:lnTo>
                  <a:lnTo>
                    <a:pt x="118" y="77"/>
                  </a:lnTo>
                  <a:lnTo>
                    <a:pt x="116" y="80"/>
                  </a:lnTo>
                  <a:lnTo>
                    <a:pt x="111" y="82"/>
                  </a:lnTo>
                  <a:lnTo>
                    <a:pt x="107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98" y="88"/>
                  </a:lnTo>
                  <a:lnTo>
                    <a:pt x="94" y="92"/>
                  </a:lnTo>
                  <a:lnTo>
                    <a:pt x="88" y="94"/>
                  </a:lnTo>
                  <a:lnTo>
                    <a:pt x="83" y="97"/>
                  </a:lnTo>
                  <a:lnTo>
                    <a:pt x="79" y="99"/>
                  </a:lnTo>
                  <a:lnTo>
                    <a:pt x="75" y="100"/>
                  </a:lnTo>
                  <a:lnTo>
                    <a:pt x="63" y="100"/>
                  </a:lnTo>
                  <a:lnTo>
                    <a:pt x="52" y="100"/>
                  </a:lnTo>
                  <a:lnTo>
                    <a:pt x="46" y="99"/>
                  </a:lnTo>
                  <a:lnTo>
                    <a:pt x="44" y="97"/>
                  </a:lnTo>
                  <a:lnTo>
                    <a:pt x="42" y="94"/>
                  </a:lnTo>
                  <a:lnTo>
                    <a:pt x="40" y="92"/>
                  </a:lnTo>
                  <a:lnTo>
                    <a:pt x="37" y="88"/>
                  </a:lnTo>
                  <a:lnTo>
                    <a:pt x="37" y="82"/>
                  </a:lnTo>
                  <a:lnTo>
                    <a:pt x="37" y="77"/>
                  </a:lnTo>
                  <a:lnTo>
                    <a:pt x="37" y="66"/>
                  </a:lnTo>
                  <a:lnTo>
                    <a:pt x="37" y="62"/>
                  </a:lnTo>
                  <a:lnTo>
                    <a:pt x="36" y="61"/>
                  </a:lnTo>
                  <a:lnTo>
                    <a:pt x="31" y="56"/>
                  </a:lnTo>
                  <a:lnTo>
                    <a:pt x="30" y="55"/>
                  </a:lnTo>
                  <a:lnTo>
                    <a:pt x="29" y="54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19" y="37"/>
                  </a:lnTo>
                  <a:lnTo>
                    <a:pt x="17" y="36"/>
                  </a:lnTo>
                  <a:lnTo>
                    <a:pt x="14" y="33"/>
                  </a:lnTo>
                  <a:lnTo>
                    <a:pt x="4" y="29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195"/>
            <p:cNvSpPr>
              <a:spLocks/>
            </p:cNvSpPr>
            <p:nvPr/>
          </p:nvSpPr>
          <p:spPr bwMode="auto">
            <a:xfrm>
              <a:off x="5834738" y="7970055"/>
              <a:ext cx="30896" cy="21941"/>
            </a:xfrm>
            <a:custGeom>
              <a:avLst/>
              <a:gdLst>
                <a:gd name="T0" fmla="*/ 1104900 w 79"/>
                <a:gd name="T1" fmla="*/ 1686905 h 55"/>
                <a:gd name="T2" fmla="*/ 1337358 w 79"/>
                <a:gd name="T3" fmla="*/ 1619367 h 55"/>
                <a:gd name="T4" fmla="*/ 1744401 w 79"/>
                <a:gd name="T5" fmla="*/ 1417011 h 55"/>
                <a:gd name="T6" fmla="*/ 2093330 w 79"/>
                <a:gd name="T7" fmla="*/ 1282193 h 55"/>
                <a:gd name="T8" fmla="*/ 2384144 w 79"/>
                <a:gd name="T9" fmla="*/ 1012039 h 55"/>
                <a:gd name="T10" fmla="*/ 2616602 w 79"/>
                <a:gd name="T11" fmla="*/ 809683 h 55"/>
                <a:gd name="T12" fmla="*/ 2849301 w 79"/>
                <a:gd name="T13" fmla="*/ 269894 h 55"/>
                <a:gd name="T14" fmla="*/ 3023645 w 79"/>
                <a:gd name="T15" fmla="*/ 135077 h 55"/>
                <a:gd name="T16" fmla="*/ 3198230 w 79"/>
                <a:gd name="T17" fmla="*/ 135077 h 55"/>
                <a:gd name="T18" fmla="*/ 3488803 w 79"/>
                <a:gd name="T19" fmla="*/ 0 h 55"/>
                <a:gd name="T20" fmla="*/ 4012316 w 79"/>
                <a:gd name="T21" fmla="*/ 67539 h 55"/>
                <a:gd name="T22" fmla="*/ 4128545 w 79"/>
                <a:gd name="T23" fmla="*/ 135077 h 55"/>
                <a:gd name="T24" fmla="*/ 4302889 w 79"/>
                <a:gd name="T25" fmla="*/ 539789 h 55"/>
                <a:gd name="T26" fmla="*/ 4361003 w 79"/>
                <a:gd name="T27" fmla="*/ 877222 h 55"/>
                <a:gd name="T28" fmla="*/ 4535588 w 79"/>
                <a:gd name="T29" fmla="*/ 1147116 h 55"/>
                <a:gd name="T30" fmla="*/ 4535588 w 79"/>
                <a:gd name="T31" fmla="*/ 1282193 h 55"/>
                <a:gd name="T32" fmla="*/ 4361003 w 79"/>
                <a:gd name="T33" fmla="*/ 1552088 h 55"/>
                <a:gd name="T34" fmla="*/ 4186659 w 79"/>
                <a:gd name="T35" fmla="*/ 1889261 h 55"/>
                <a:gd name="T36" fmla="*/ 4128545 w 79"/>
                <a:gd name="T37" fmla="*/ 2361771 h 55"/>
                <a:gd name="T38" fmla="*/ 4302889 w 79"/>
                <a:gd name="T39" fmla="*/ 2361771 h 55"/>
                <a:gd name="T40" fmla="*/ 4593703 w 79"/>
                <a:gd name="T41" fmla="*/ 2699204 h 55"/>
                <a:gd name="T42" fmla="*/ 4535588 w 79"/>
                <a:gd name="T43" fmla="*/ 2901560 h 55"/>
                <a:gd name="T44" fmla="*/ 4302889 w 79"/>
                <a:gd name="T45" fmla="*/ 3103916 h 55"/>
                <a:gd name="T46" fmla="*/ 3779616 w 79"/>
                <a:gd name="T47" fmla="*/ 3171454 h 55"/>
                <a:gd name="T48" fmla="*/ 3663387 w 79"/>
                <a:gd name="T49" fmla="*/ 3238993 h 55"/>
                <a:gd name="T50" fmla="*/ 3430688 w 79"/>
                <a:gd name="T51" fmla="*/ 3373810 h 55"/>
                <a:gd name="T52" fmla="*/ 3256344 w 79"/>
                <a:gd name="T53" fmla="*/ 3508887 h 55"/>
                <a:gd name="T54" fmla="*/ 3081759 w 79"/>
                <a:gd name="T55" fmla="*/ 3643705 h 55"/>
                <a:gd name="T56" fmla="*/ 2849301 w 79"/>
                <a:gd name="T57" fmla="*/ 3238993 h 55"/>
                <a:gd name="T58" fmla="*/ 2791187 w 79"/>
                <a:gd name="T59" fmla="*/ 3171454 h 55"/>
                <a:gd name="T60" fmla="*/ 2384144 w 79"/>
                <a:gd name="T61" fmla="*/ 3171454 h 55"/>
                <a:gd name="T62" fmla="*/ 2151444 w 79"/>
                <a:gd name="T63" fmla="*/ 3373810 h 55"/>
                <a:gd name="T64" fmla="*/ 1802516 w 79"/>
                <a:gd name="T65" fmla="*/ 3508887 h 55"/>
                <a:gd name="T66" fmla="*/ 1511943 w 79"/>
                <a:gd name="T67" fmla="*/ 3508887 h 55"/>
                <a:gd name="T68" fmla="*/ 1337358 w 79"/>
                <a:gd name="T69" fmla="*/ 3373810 h 55"/>
                <a:gd name="T70" fmla="*/ 1279244 w 79"/>
                <a:gd name="T71" fmla="*/ 3643705 h 55"/>
                <a:gd name="T72" fmla="*/ 697857 w 79"/>
                <a:gd name="T73" fmla="*/ 3711243 h 55"/>
                <a:gd name="T74" fmla="*/ 407043 w 79"/>
                <a:gd name="T75" fmla="*/ 3711243 h 55"/>
                <a:gd name="T76" fmla="*/ 116229 w 79"/>
                <a:gd name="T77" fmla="*/ 3508887 h 55"/>
                <a:gd name="T78" fmla="*/ 0 w 79"/>
                <a:gd name="T79" fmla="*/ 3238993 h 55"/>
                <a:gd name="T80" fmla="*/ 0 w 79"/>
                <a:gd name="T81" fmla="*/ 2834021 h 55"/>
                <a:gd name="T82" fmla="*/ 232699 w 79"/>
                <a:gd name="T83" fmla="*/ 2429050 h 55"/>
                <a:gd name="T84" fmla="*/ 465158 w 79"/>
                <a:gd name="T85" fmla="*/ 2159155 h 55"/>
                <a:gd name="T86" fmla="*/ 1104900 w 79"/>
                <a:gd name="T87" fmla="*/ 1686905 h 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9"/>
                <a:gd name="T133" fmla="*/ 0 h 55"/>
                <a:gd name="T134" fmla="*/ 79 w 79"/>
                <a:gd name="T135" fmla="*/ 55 h 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9" h="55">
                  <a:moveTo>
                    <a:pt x="19" y="25"/>
                  </a:moveTo>
                  <a:lnTo>
                    <a:pt x="19" y="25"/>
                  </a:lnTo>
                  <a:lnTo>
                    <a:pt x="23" y="24"/>
                  </a:lnTo>
                  <a:lnTo>
                    <a:pt x="26" y="24"/>
                  </a:lnTo>
                  <a:lnTo>
                    <a:pt x="30" y="21"/>
                  </a:lnTo>
                  <a:lnTo>
                    <a:pt x="36" y="19"/>
                  </a:lnTo>
                  <a:lnTo>
                    <a:pt x="41" y="15"/>
                  </a:lnTo>
                  <a:lnTo>
                    <a:pt x="45" y="12"/>
                  </a:lnTo>
                  <a:lnTo>
                    <a:pt x="46" y="8"/>
                  </a:lnTo>
                  <a:lnTo>
                    <a:pt x="49" y="4"/>
                  </a:lnTo>
                  <a:lnTo>
                    <a:pt x="52" y="2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1" y="2"/>
                  </a:lnTo>
                  <a:lnTo>
                    <a:pt x="74" y="8"/>
                  </a:lnTo>
                  <a:lnTo>
                    <a:pt x="75" y="13"/>
                  </a:lnTo>
                  <a:lnTo>
                    <a:pt x="78" y="16"/>
                  </a:lnTo>
                  <a:lnTo>
                    <a:pt x="78" y="17"/>
                  </a:lnTo>
                  <a:lnTo>
                    <a:pt x="78" y="19"/>
                  </a:lnTo>
                  <a:lnTo>
                    <a:pt x="76" y="21"/>
                  </a:lnTo>
                  <a:lnTo>
                    <a:pt x="75" y="23"/>
                  </a:lnTo>
                  <a:lnTo>
                    <a:pt x="72" y="28"/>
                  </a:lnTo>
                  <a:lnTo>
                    <a:pt x="71" y="32"/>
                  </a:lnTo>
                  <a:lnTo>
                    <a:pt x="71" y="35"/>
                  </a:lnTo>
                  <a:lnTo>
                    <a:pt x="74" y="35"/>
                  </a:lnTo>
                  <a:lnTo>
                    <a:pt x="76" y="36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78" y="43"/>
                  </a:lnTo>
                  <a:lnTo>
                    <a:pt x="76" y="46"/>
                  </a:lnTo>
                  <a:lnTo>
                    <a:pt x="74" y="46"/>
                  </a:lnTo>
                  <a:lnTo>
                    <a:pt x="65" y="47"/>
                  </a:lnTo>
                  <a:lnTo>
                    <a:pt x="63" y="48"/>
                  </a:lnTo>
                  <a:lnTo>
                    <a:pt x="59" y="50"/>
                  </a:lnTo>
                  <a:lnTo>
                    <a:pt x="57" y="51"/>
                  </a:lnTo>
                  <a:lnTo>
                    <a:pt x="56" y="52"/>
                  </a:lnTo>
                  <a:lnTo>
                    <a:pt x="53" y="54"/>
                  </a:lnTo>
                  <a:lnTo>
                    <a:pt x="50" y="52"/>
                  </a:lnTo>
                  <a:lnTo>
                    <a:pt x="49" y="48"/>
                  </a:lnTo>
                  <a:lnTo>
                    <a:pt x="48" y="47"/>
                  </a:lnTo>
                  <a:lnTo>
                    <a:pt x="45" y="46"/>
                  </a:lnTo>
                  <a:lnTo>
                    <a:pt x="41" y="47"/>
                  </a:lnTo>
                  <a:lnTo>
                    <a:pt x="37" y="50"/>
                  </a:lnTo>
                  <a:lnTo>
                    <a:pt x="31" y="52"/>
                  </a:lnTo>
                  <a:lnTo>
                    <a:pt x="26" y="52"/>
                  </a:lnTo>
                  <a:lnTo>
                    <a:pt x="25" y="52"/>
                  </a:lnTo>
                  <a:lnTo>
                    <a:pt x="23" y="50"/>
                  </a:lnTo>
                  <a:lnTo>
                    <a:pt x="22" y="54"/>
                  </a:lnTo>
                  <a:lnTo>
                    <a:pt x="19" y="55"/>
                  </a:lnTo>
                  <a:lnTo>
                    <a:pt x="12" y="55"/>
                  </a:lnTo>
                  <a:lnTo>
                    <a:pt x="7" y="55"/>
                  </a:lnTo>
                  <a:lnTo>
                    <a:pt x="4" y="55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4" y="36"/>
                  </a:lnTo>
                  <a:lnTo>
                    <a:pt x="8" y="32"/>
                  </a:lnTo>
                  <a:lnTo>
                    <a:pt x="14" y="28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122D64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196"/>
            <p:cNvSpPr>
              <a:spLocks/>
            </p:cNvSpPr>
            <p:nvPr/>
          </p:nvSpPr>
          <p:spPr bwMode="auto">
            <a:xfrm>
              <a:off x="5527890" y="7755172"/>
              <a:ext cx="121020" cy="90208"/>
            </a:xfrm>
            <a:custGeom>
              <a:avLst/>
              <a:gdLst>
                <a:gd name="T0" fmla="*/ 58 w 304"/>
                <a:gd name="T1" fmla="*/ 66 h 236"/>
                <a:gd name="T2" fmla="*/ 84 w 304"/>
                <a:gd name="T3" fmla="*/ 57 h 236"/>
                <a:gd name="T4" fmla="*/ 95 w 304"/>
                <a:gd name="T5" fmla="*/ 47 h 236"/>
                <a:gd name="T6" fmla="*/ 108 w 304"/>
                <a:gd name="T7" fmla="*/ 29 h 236"/>
                <a:gd name="T8" fmla="*/ 121 w 304"/>
                <a:gd name="T9" fmla="*/ 13 h 236"/>
                <a:gd name="T10" fmla="*/ 140 w 304"/>
                <a:gd name="T11" fmla="*/ 6 h 236"/>
                <a:gd name="T12" fmla="*/ 156 w 304"/>
                <a:gd name="T13" fmla="*/ 2 h 236"/>
                <a:gd name="T14" fmla="*/ 165 w 304"/>
                <a:gd name="T15" fmla="*/ 22 h 236"/>
                <a:gd name="T16" fmla="*/ 180 w 304"/>
                <a:gd name="T17" fmla="*/ 37 h 236"/>
                <a:gd name="T18" fmla="*/ 178 w 304"/>
                <a:gd name="T19" fmla="*/ 47 h 236"/>
                <a:gd name="T20" fmla="*/ 191 w 304"/>
                <a:gd name="T21" fmla="*/ 64 h 236"/>
                <a:gd name="T22" fmla="*/ 194 w 304"/>
                <a:gd name="T23" fmla="*/ 75 h 236"/>
                <a:gd name="T24" fmla="*/ 212 w 304"/>
                <a:gd name="T25" fmla="*/ 78 h 236"/>
                <a:gd name="T26" fmla="*/ 218 w 304"/>
                <a:gd name="T27" fmla="*/ 94 h 236"/>
                <a:gd name="T28" fmla="*/ 210 w 304"/>
                <a:gd name="T29" fmla="*/ 104 h 236"/>
                <a:gd name="T30" fmla="*/ 210 w 304"/>
                <a:gd name="T31" fmla="*/ 110 h 236"/>
                <a:gd name="T32" fmla="*/ 213 w 304"/>
                <a:gd name="T33" fmla="*/ 118 h 236"/>
                <a:gd name="T34" fmla="*/ 222 w 304"/>
                <a:gd name="T35" fmla="*/ 131 h 236"/>
                <a:gd name="T36" fmla="*/ 235 w 304"/>
                <a:gd name="T37" fmla="*/ 147 h 236"/>
                <a:gd name="T38" fmla="*/ 245 w 304"/>
                <a:gd name="T39" fmla="*/ 133 h 236"/>
                <a:gd name="T40" fmla="*/ 259 w 304"/>
                <a:gd name="T41" fmla="*/ 141 h 236"/>
                <a:gd name="T42" fmla="*/ 274 w 304"/>
                <a:gd name="T43" fmla="*/ 162 h 236"/>
                <a:gd name="T44" fmla="*/ 277 w 304"/>
                <a:gd name="T45" fmla="*/ 185 h 236"/>
                <a:gd name="T46" fmla="*/ 288 w 304"/>
                <a:gd name="T47" fmla="*/ 194 h 236"/>
                <a:gd name="T48" fmla="*/ 304 w 304"/>
                <a:gd name="T49" fmla="*/ 205 h 236"/>
                <a:gd name="T50" fmla="*/ 290 w 304"/>
                <a:gd name="T51" fmla="*/ 219 h 236"/>
                <a:gd name="T52" fmla="*/ 274 w 304"/>
                <a:gd name="T53" fmla="*/ 235 h 236"/>
                <a:gd name="T54" fmla="*/ 270 w 304"/>
                <a:gd name="T55" fmla="*/ 219 h 236"/>
                <a:gd name="T56" fmla="*/ 247 w 304"/>
                <a:gd name="T57" fmla="*/ 223 h 236"/>
                <a:gd name="T58" fmla="*/ 221 w 304"/>
                <a:gd name="T59" fmla="*/ 231 h 236"/>
                <a:gd name="T60" fmla="*/ 212 w 304"/>
                <a:gd name="T61" fmla="*/ 222 h 236"/>
                <a:gd name="T62" fmla="*/ 201 w 304"/>
                <a:gd name="T63" fmla="*/ 215 h 236"/>
                <a:gd name="T64" fmla="*/ 191 w 304"/>
                <a:gd name="T65" fmla="*/ 204 h 236"/>
                <a:gd name="T66" fmla="*/ 182 w 304"/>
                <a:gd name="T67" fmla="*/ 197 h 236"/>
                <a:gd name="T68" fmla="*/ 171 w 304"/>
                <a:gd name="T69" fmla="*/ 205 h 236"/>
                <a:gd name="T70" fmla="*/ 155 w 304"/>
                <a:gd name="T71" fmla="*/ 192 h 236"/>
                <a:gd name="T72" fmla="*/ 161 w 304"/>
                <a:gd name="T73" fmla="*/ 184 h 236"/>
                <a:gd name="T74" fmla="*/ 176 w 304"/>
                <a:gd name="T75" fmla="*/ 181 h 236"/>
                <a:gd name="T76" fmla="*/ 163 w 304"/>
                <a:gd name="T77" fmla="*/ 166 h 236"/>
                <a:gd name="T78" fmla="*/ 155 w 304"/>
                <a:gd name="T79" fmla="*/ 174 h 236"/>
                <a:gd name="T80" fmla="*/ 145 w 304"/>
                <a:gd name="T81" fmla="*/ 171 h 236"/>
                <a:gd name="T82" fmla="*/ 145 w 304"/>
                <a:gd name="T83" fmla="*/ 184 h 236"/>
                <a:gd name="T84" fmla="*/ 134 w 304"/>
                <a:gd name="T85" fmla="*/ 171 h 236"/>
                <a:gd name="T86" fmla="*/ 129 w 304"/>
                <a:gd name="T87" fmla="*/ 179 h 236"/>
                <a:gd name="T88" fmla="*/ 138 w 304"/>
                <a:gd name="T89" fmla="*/ 185 h 236"/>
                <a:gd name="T90" fmla="*/ 149 w 304"/>
                <a:gd name="T91" fmla="*/ 200 h 236"/>
                <a:gd name="T92" fmla="*/ 137 w 304"/>
                <a:gd name="T93" fmla="*/ 204 h 236"/>
                <a:gd name="T94" fmla="*/ 114 w 304"/>
                <a:gd name="T95" fmla="*/ 208 h 236"/>
                <a:gd name="T96" fmla="*/ 89 w 304"/>
                <a:gd name="T97" fmla="*/ 213 h 236"/>
                <a:gd name="T98" fmla="*/ 76 w 304"/>
                <a:gd name="T99" fmla="*/ 190 h 236"/>
                <a:gd name="T100" fmla="*/ 69 w 304"/>
                <a:gd name="T101" fmla="*/ 174 h 236"/>
                <a:gd name="T102" fmla="*/ 60 w 304"/>
                <a:gd name="T103" fmla="*/ 163 h 236"/>
                <a:gd name="T104" fmla="*/ 50 w 304"/>
                <a:gd name="T105" fmla="*/ 148 h 236"/>
                <a:gd name="T106" fmla="*/ 33 w 304"/>
                <a:gd name="T107" fmla="*/ 128 h 236"/>
                <a:gd name="T108" fmla="*/ 26 w 304"/>
                <a:gd name="T109" fmla="*/ 99 h 236"/>
                <a:gd name="T110" fmla="*/ 8 w 304"/>
                <a:gd name="T111" fmla="*/ 79 h 2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04"/>
                <a:gd name="T169" fmla="*/ 0 h 236"/>
                <a:gd name="T170" fmla="*/ 304 w 304"/>
                <a:gd name="T171" fmla="*/ 236 h 2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04" h="236">
                  <a:moveTo>
                    <a:pt x="5" y="67"/>
                  </a:moveTo>
                  <a:lnTo>
                    <a:pt x="5" y="67"/>
                  </a:lnTo>
                  <a:lnTo>
                    <a:pt x="31" y="67"/>
                  </a:lnTo>
                  <a:lnTo>
                    <a:pt x="45" y="67"/>
                  </a:lnTo>
                  <a:lnTo>
                    <a:pt x="58" y="66"/>
                  </a:lnTo>
                  <a:lnTo>
                    <a:pt x="70" y="66"/>
                  </a:lnTo>
                  <a:lnTo>
                    <a:pt x="77" y="66"/>
                  </a:lnTo>
                  <a:lnTo>
                    <a:pt x="80" y="64"/>
                  </a:lnTo>
                  <a:lnTo>
                    <a:pt x="81" y="61"/>
                  </a:lnTo>
                  <a:lnTo>
                    <a:pt x="84" y="57"/>
                  </a:lnTo>
                  <a:lnTo>
                    <a:pt x="84" y="55"/>
                  </a:lnTo>
                  <a:lnTo>
                    <a:pt x="85" y="52"/>
                  </a:lnTo>
                  <a:lnTo>
                    <a:pt x="89" y="51"/>
                  </a:lnTo>
                  <a:lnTo>
                    <a:pt x="94" y="49"/>
                  </a:lnTo>
                  <a:lnTo>
                    <a:pt x="95" y="47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8" y="41"/>
                  </a:lnTo>
                  <a:lnTo>
                    <a:pt x="102" y="38"/>
                  </a:lnTo>
                  <a:lnTo>
                    <a:pt x="108" y="29"/>
                  </a:lnTo>
                  <a:lnTo>
                    <a:pt x="114" y="24"/>
                  </a:lnTo>
                  <a:lnTo>
                    <a:pt x="117" y="19"/>
                  </a:lnTo>
                  <a:lnTo>
                    <a:pt x="118" y="15"/>
                  </a:lnTo>
                  <a:lnTo>
                    <a:pt x="121" y="13"/>
                  </a:lnTo>
                  <a:lnTo>
                    <a:pt x="123" y="11"/>
                  </a:lnTo>
                  <a:lnTo>
                    <a:pt x="127" y="7"/>
                  </a:lnTo>
                  <a:lnTo>
                    <a:pt x="133" y="6"/>
                  </a:lnTo>
                  <a:lnTo>
                    <a:pt x="140" y="6"/>
                  </a:lnTo>
                  <a:lnTo>
                    <a:pt x="142" y="5"/>
                  </a:lnTo>
                  <a:lnTo>
                    <a:pt x="144" y="3"/>
                  </a:lnTo>
                  <a:lnTo>
                    <a:pt x="146" y="2"/>
                  </a:lnTo>
                  <a:lnTo>
                    <a:pt x="149" y="0"/>
                  </a:lnTo>
                  <a:lnTo>
                    <a:pt x="155" y="0"/>
                  </a:lnTo>
                  <a:lnTo>
                    <a:pt x="156" y="2"/>
                  </a:lnTo>
                  <a:lnTo>
                    <a:pt x="159" y="5"/>
                  </a:lnTo>
                  <a:lnTo>
                    <a:pt x="160" y="10"/>
                  </a:lnTo>
                  <a:lnTo>
                    <a:pt x="163" y="19"/>
                  </a:lnTo>
                  <a:lnTo>
                    <a:pt x="165" y="22"/>
                  </a:lnTo>
                  <a:lnTo>
                    <a:pt x="170" y="25"/>
                  </a:lnTo>
                  <a:lnTo>
                    <a:pt x="172" y="28"/>
                  </a:lnTo>
                  <a:lnTo>
                    <a:pt x="174" y="30"/>
                  </a:lnTo>
                  <a:lnTo>
                    <a:pt x="178" y="34"/>
                  </a:lnTo>
                  <a:lnTo>
                    <a:pt x="180" y="37"/>
                  </a:lnTo>
                  <a:lnTo>
                    <a:pt x="180" y="38"/>
                  </a:lnTo>
                  <a:lnTo>
                    <a:pt x="180" y="40"/>
                  </a:lnTo>
                  <a:lnTo>
                    <a:pt x="176" y="42"/>
                  </a:lnTo>
                  <a:lnTo>
                    <a:pt x="178" y="47"/>
                  </a:lnTo>
                  <a:lnTo>
                    <a:pt x="183" y="49"/>
                  </a:lnTo>
                  <a:lnTo>
                    <a:pt x="186" y="53"/>
                  </a:lnTo>
                  <a:lnTo>
                    <a:pt x="188" y="57"/>
                  </a:lnTo>
                  <a:lnTo>
                    <a:pt x="191" y="64"/>
                  </a:lnTo>
                  <a:lnTo>
                    <a:pt x="193" y="67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5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76"/>
                  </a:lnTo>
                  <a:lnTo>
                    <a:pt x="209" y="76"/>
                  </a:lnTo>
                  <a:lnTo>
                    <a:pt x="212" y="78"/>
                  </a:lnTo>
                  <a:lnTo>
                    <a:pt x="213" y="79"/>
                  </a:lnTo>
                  <a:lnTo>
                    <a:pt x="216" y="83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4"/>
                  </a:lnTo>
                  <a:lnTo>
                    <a:pt x="218" y="97"/>
                  </a:lnTo>
                  <a:lnTo>
                    <a:pt x="217" y="98"/>
                  </a:lnTo>
                  <a:lnTo>
                    <a:pt x="216" y="101"/>
                  </a:lnTo>
                  <a:lnTo>
                    <a:pt x="214" y="104"/>
                  </a:lnTo>
                  <a:lnTo>
                    <a:pt x="210" y="104"/>
                  </a:lnTo>
                  <a:lnTo>
                    <a:pt x="209" y="104"/>
                  </a:lnTo>
                  <a:lnTo>
                    <a:pt x="206" y="105"/>
                  </a:lnTo>
                  <a:lnTo>
                    <a:pt x="206" y="108"/>
                  </a:lnTo>
                  <a:lnTo>
                    <a:pt x="206" y="109"/>
                  </a:lnTo>
                  <a:lnTo>
                    <a:pt x="207" y="109"/>
                  </a:lnTo>
                  <a:lnTo>
                    <a:pt x="210" y="110"/>
                  </a:lnTo>
                  <a:lnTo>
                    <a:pt x="210" y="112"/>
                  </a:lnTo>
                  <a:lnTo>
                    <a:pt x="210" y="114"/>
                  </a:lnTo>
                  <a:lnTo>
                    <a:pt x="212" y="117"/>
                  </a:lnTo>
                  <a:lnTo>
                    <a:pt x="213" y="118"/>
                  </a:lnTo>
                  <a:lnTo>
                    <a:pt x="214" y="123"/>
                  </a:lnTo>
                  <a:lnTo>
                    <a:pt x="216" y="127"/>
                  </a:lnTo>
                  <a:lnTo>
                    <a:pt x="218" y="129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6" y="133"/>
                  </a:lnTo>
                  <a:lnTo>
                    <a:pt x="231" y="137"/>
                  </a:lnTo>
                  <a:lnTo>
                    <a:pt x="232" y="143"/>
                  </a:lnTo>
                  <a:lnTo>
                    <a:pt x="232" y="146"/>
                  </a:lnTo>
                  <a:lnTo>
                    <a:pt x="235" y="147"/>
                  </a:lnTo>
                  <a:lnTo>
                    <a:pt x="237" y="148"/>
                  </a:lnTo>
                  <a:lnTo>
                    <a:pt x="243" y="148"/>
                  </a:lnTo>
                  <a:lnTo>
                    <a:pt x="244" y="141"/>
                  </a:lnTo>
                  <a:lnTo>
                    <a:pt x="245" y="133"/>
                  </a:lnTo>
                  <a:lnTo>
                    <a:pt x="250" y="132"/>
                  </a:lnTo>
                  <a:lnTo>
                    <a:pt x="252" y="132"/>
                  </a:lnTo>
                  <a:lnTo>
                    <a:pt x="254" y="136"/>
                  </a:lnTo>
                  <a:lnTo>
                    <a:pt x="256" y="137"/>
                  </a:lnTo>
                  <a:lnTo>
                    <a:pt x="259" y="141"/>
                  </a:lnTo>
                  <a:lnTo>
                    <a:pt x="260" y="146"/>
                  </a:lnTo>
                  <a:lnTo>
                    <a:pt x="263" y="159"/>
                  </a:lnTo>
                  <a:lnTo>
                    <a:pt x="267" y="160"/>
                  </a:lnTo>
                  <a:lnTo>
                    <a:pt x="271" y="160"/>
                  </a:lnTo>
                  <a:lnTo>
                    <a:pt x="274" y="162"/>
                  </a:lnTo>
                  <a:lnTo>
                    <a:pt x="275" y="166"/>
                  </a:lnTo>
                  <a:lnTo>
                    <a:pt x="275" y="171"/>
                  </a:lnTo>
                  <a:lnTo>
                    <a:pt x="275" y="177"/>
                  </a:lnTo>
                  <a:lnTo>
                    <a:pt x="277" y="181"/>
                  </a:lnTo>
                  <a:lnTo>
                    <a:pt x="277" y="185"/>
                  </a:lnTo>
                  <a:lnTo>
                    <a:pt x="281" y="188"/>
                  </a:lnTo>
                  <a:lnTo>
                    <a:pt x="283" y="190"/>
                  </a:lnTo>
                  <a:lnTo>
                    <a:pt x="285" y="193"/>
                  </a:lnTo>
                  <a:lnTo>
                    <a:pt x="288" y="194"/>
                  </a:lnTo>
                  <a:lnTo>
                    <a:pt x="292" y="196"/>
                  </a:lnTo>
                  <a:lnTo>
                    <a:pt x="294" y="198"/>
                  </a:lnTo>
                  <a:lnTo>
                    <a:pt x="297" y="203"/>
                  </a:lnTo>
                  <a:lnTo>
                    <a:pt x="300" y="204"/>
                  </a:lnTo>
                  <a:lnTo>
                    <a:pt x="304" y="205"/>
                  </a:lnTo>
                  <a:lnTo>
                    <a:pt x="304" y="208"/>
                  </a:lnTo>
                  <a:lnTo>
                    <a:pt x="302" y="209"/>
                  </a:lnTo>
                  <a:lnTo>
                    <a:pt x="297" y="211"/>
                  </a:lnTo>
                  <a:lnTo>
                    <a:pt x="293" y="215"/>
                  </a:lnTo>
                  <a:lnTo>
                    <a:pt x="290" y="219"/>
                  </a:lnTo>
                  <a:lnTo>
                    <a:pt x="285" y="227"/>
                  </a:lnTo>
                  <a:lnTo>
                    <a:pt x="281" y="231"/>
                  </a:lnTo>
                  <a:lnTo>
                    <a:pt x="279" y="236"/>
                  </a:lnTo>
                  <a:lnTo>
                    <a:pt x="274" y="235"/>
                  </a:lnTo>
                  <a:lnTo>
                    <a:pt x="273" y="234"/>
                  </a:lnTo>
                  <a:lnTo>
                    <a:pt x="273" y="232"/>
                  </a:lnTo>
                  <a:lnTo>
                    <a:pt x="273" y="228"/>
                  </a:lnTo>
                  <a:lnTo>
                    <a:pt x="273" y="223"/>
                  </a:lnTo>
                  <a:lnTo>
                    <a:pt x="271" y="222"/>
                  </a:lnTo>
                  <a:lnTo>
                    <a:pt x="270" y="219"/>
                  </a:lnTo>
                  <a:lnTo>
                    <a:pt x="264" y="217"/>
                  </a:lnTo>
                  <a:lnTo>
                    <a:pt x="259" y="217"/>
                  </a:lnTo>
                  <a:lnTo>
                    <a:pt x="254" y="219"/>
                  </a:lnTo>
                  <a:lnTo>
                    <a:pt x="250" y="220"/>
                  </a:lnTo>
                  <a:lnTo>
                    <a:pt x="247" y="223"/>
                  </a:lnTo>
                  <a:lnTo>
                    <a:pt x="239" y="228"/>
                  </a:lnTo>
                  <a:lnTo>
                    <a:pt x="235" y="231"/>
                  </a:lnTo>
                  <a:lnTo>
                    <a:pt x="231" y="231"/>
                  </a:lnTo>
                  <a:lnTo>
                    <a:pt x="221" y="231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17" y="227"/>
                  </a:lnTo>
                  <a:lnTo>
                    <a:pt x="214" y="224"/>
                  </a:lnTo>
                  <a:lnTo>
                    <a:pt x="212" y="222"/>
                  </a:lnTo>
                  <a:lnTo>
                    <a:pt x="209" y="220"/>
                  </a:lnTo>
                  <a:lnTo>
                    <a:pt x="206" y="220"/>
                  </a:lnTo>
                  <a:lnTo>
                    <a:pt x="205" y="219"/>
                  </a:lnTo>
                  <a:lnTo>
                    <a:pt x="203" y="216"/>
                  </a:lnTo>
                  <a:lnTo>
                    <a:pt x="201" y="215"/>
                  </a:lnTo>
                  <a:lnTo>
                    <a:pt x="199" y="211"/>
                  </a:lnTo>
                  <a:lnTo>
                    <a:pt x="198" y="208"/>
                  </a:lnTo>
                  <a:lnTo>
                    <a:pt x="197" y="205"/>
                  </a:lnTo>
                  <a:lnTo>
                    <a:pt x="194" y="205"/>
                  </a:lnTo>
                  <a:lnTo>
                    <a:pt x="191" y="204"/>
                  </a:lnTo>
                  <a:lnTo>
                    <a:pt x="190" y="198"/>
                  </a:lnTo>
                  <a:lnTo>
                    <a:pt x="186" y="193"/>
                  </a:lnTo>
                  <a:lnTo>
                    <a:pt x="184" y="193"/>
                  </a:lnTo>
                  <a:lnTo>
                    <a:pt x="183" y="194"/>
                  </a:lnTo>
                  <a:lnTo>
                    <a:pt x="182" y="197"/>
                  </a:lnTo>
                  <a:lnTo>
                    <a:pt x="178" y="200"/>
                  </a:lnTo>
                  <a:lnTo>
                    <a:pt x="175" y="203"/>
                  </a:lnTo>
                  <a:lnTo>
                    <a:pt x="172" y="204"/>
                  </a:lnTo>
                  <a:lnTo>
                    <a:pt x="171" y="205"/>
                  </a:lnTo>
                  <a:lnTo>
                    <a:pt x="167" y="205"/>
                  </a:lnTo>
                  <a:lnTo>
                    <a:pt x="164" y="205"/>
                  </a:lnTo>
                  <a:lnTo>
                    <a:pt x="157" y="203"/>
                  </a:lnTo>
                  <a:lnTo>
                    <a:pt x="155" y="198"/>
                  </a:lnTo>
                  <a:lnTo>
                    <a:pt x="153" y="194"/>
                  </a:lnTo>
                  <a:lnTo>
                    <a:pt x="155" y="192"/>
                  </a:lnTo>
                  <a:lnTo>
                    <a:pt x="155" y="189"/>
                  </a:lnTo>
                  <a:lnTo>
                    <a:pt x="156" y="188"/>
                  </a:lnTo>
                  <a:lnTo>
                    <a:pt x="160" y="186"/>
                  </a:lnTo>
                  <a:lnTo>
                    <a:pt x="160" y="185"/>
                  </a:lnTo>
                  <a:lnTo>
                    <a:pt x="161" y="184"/>
                  </a:lnTo>
                  <a:lnTo>
                    <a:pt x="165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6" y="181"/>
                  </a:lnTo>
                  <a:lnTo>
                    <a:pt x="176" y="177"/>
                  </a:lnTo>
                  <a:lnTo>
                    <a:pt x="175" y="174"/>
                  </a:lnTo>
                  <a:lnTo>
                    <a:pt x="170" y="170"/>
                  </a:lnTo>
                  <a:lnTo>
                    <a:pt x="167" y="167"/>
                  </a:lnTo>
                  <a:lnTo>
                    <a:pt x="163" y="166"/>
                  </a:lnTo>
                  <a:lnTo>
                    <a:pt x="155" y="163"/>
                  </a:lnTo>
                  <a:lnTo>
                    <a:pt x="153" y="167"/>
                  </a:lnTo>
                  <a:lnTo>
                    <a:pt x="152" y="171"/>
                  </a:lnTo>
                  <a:lnTo>
                    <a:pt x="155" y="174"/>
                  </a:lnTo>
                  <a:lnTo>
                    <a:pt x="157" y="178"/>
                  </a:lnTo>
                  <a:lnTo>
                    <a:pt x="153" y="178"/>
                  </a:lnTo>
                  <a:lnTo>
                    <a:pt x="151" y="175"/>
                  </a:lnTo>
                  <a:lnTo>
                    <a:pt x="149" y="173"/>
                  </a:lnTo>
                  <a:lnTo>
                    <a:pt x="145" y="171"/>
                  </a:lnTo>
                  <a:lnTo>
                    <a:pt x="145" y="175"/>
                  </a:lnTo>
                  <a:lnTo>
                    <a:pt x="148" y="178"/>
                  </a:lnTo>
                  <a:lnTo>
                    <a:pt x="151" y="182"/>
                  </a:lnTo>
                  <a:lnTo>
                    <a:pt x="151" y="186"/>
                  </a:lnTo>
                  <a:lnTo>
                    <a:pt x="145" y="184"/>
                  </a:lnTo>
                  <a:lnTo>
                    <a:pt x="144" y="182"/>
                  </a:lnTo>
                  <a:lnTo>
                    <a:pt x="142" y="179"/>
                  </a:lnTo>
                  <a:lnTo>
                    <a:pt x="138" y="175"/>
                  </a:lnTo>
                  <a:lnTo>
                    <a:pt x="134" y="171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78"/>
                  </a:lnTo>
                  <a:lnTo>
                    <a:pt x="129" y="178"/>
                  </a:lnTo>
                  <a:lnTo>
                    <a:pt x="129" y="179"/>
                  </a:lnTo>
                  <a:lnTo>
                    <a:pt x="130" y="181"/>
                  </a:lnTo>
                  <a:lnTo>
                    <a:pt x="132" y="182"/>
                  </a:lnTo>
                  <a:lnTo>
                    <a:pt x="136" y="182"/>
                  </a:lnTo>
                  <a:lnTo>
                    <a:pt x="138" y="185"/>
                  </a:lnTo>
                  <a:lnTo>
                    <a:pt x="142" y="186"/>
                  </a:lnTo>
                  <a:lnTo>
                    <a:pt x="146" y="189"/>
                  </a:lnTo>
                  <a:lnTo>
                    <a:pt x="148" y="192"/>
                  </a:lnTo>
                  <a:lnTo>
                    <a:pt x="149" y="200"/>
                  </a:lnTo>
                  <a:lnTo>
                    <a:pt x="148" y="200"/>
                  </a:lnTo>
                  <a:lnTo>
                    <a:pt x="146" y="201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7" y="204"/>
                  </a:lnTo>
                  <a:lnTo>
                    <a:pt x="132" y="203"/>
                  </a:lnTo>
                  <a:lnTo>
                    <a:pt x="122" y="204"/>
                  </a:lnTo>
                  <a:lnTo>
                    <a:pt x="119" y="204"/>
                  </a:lnTo>
                  <a:lnTo>
                    <a:pt x="118" y="205"/>
                  </a:lnTo>
                  <a:lnTo>
                    <a:pt x="114" y="208"/>
                  </a:lnTo>
                  <a:lnTo>
                    <a:pt x="107" y="209"/>
                  </a:lnTo>
                  <a:lnTo>
                    <a:pt x="102" y="209"/>
                  </a:lnTo>
                  <a:lnTo>
                    <a:pt x="96" y="212"/>
                  </a:lnTo>
                  <a:lnTo>
                    <a:pt x="89" y="213"/>
                  </a:lnTo>
                  <a:lnTo>
                    <a:pt x="84" y="212"/>
                  </a:lnTo>
                  <a:lnTo>
                    <a:pt x="81" y="208"/>
                  </a:lnTo>
                  <a:lnTo>
                    <a:pt x="79" y="201"/>
                  </a:lnTo>
                  <a:lnTo>
                    <a:pt x="77" y="194"/>
                  </a:lnTo>
                  <a:lnTo>
                    <a:pt x="76" y="190"/>
                  </a:lnTo>
                  <a:lnTo>
                    <a:pt x="73" y="186"/>
                  </a:lnTo>
                  <a:lnTo>
                    <a:pt x="69" y="181"/>
                  </a:lnTo>
                  <a:lnTo>
                    <a:pt x="69" y="177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6" y="170"/>
                  </a:lnTo>
                  <a:lnTo>
                    <a:pt x="64" y="167"/>
                  </a:lnTo>
                  <a:lnTo>
                    <a:pt x="61" y="166"/>
                  </a:lnTo>
                  <a:lnTo>
                    <a:pt x="60" y="163"/>
                  </a:lnTo>
                  <a:lnTo>
                    <a:pt x="54" y="162"/>
                  </a:lnTo>
                  <a:lnTo>
                    <a:pt x="52" y="158"/>
                  </a:lnTo>
                  <a:lnTo>
                    <a:pt x="50" y="154"/>
                  </a:lnTo>
                  <a:lnTo>
                    <a:pt x="50" y="148"/>
                  </a:lnTo>
                  <a:lnTo>
                    <a:pt x="47" y="144"/>
                  </a:lnTo>
                  <a:lnTo>
                    <a:pt x="46" y="140"/>
                  </a:lnTo>
                  <a:lnTo>
                    <a:pt x="42" y="135"/>
                  </a:lnTo>
                  <a:lnTo>
                    <a:pt x="37" y="131"/>
                  </a:lnTo>
                  <a:lnTo>
                    <a:pt x="33" y="128"/>
                  </a:lnTo>
                  <a:lnTo>
                    <a:pt x="28" y="125"/>
                  </a:lnTo>
                  <a:lnTo>
                    <a:pt x="26" y="121"/>
                  </a:lnTo>
                  <a:lnTo>
                    <a:pt x="26" y="117"/>
                  </a:lnTo>
                  <a:lnTo>
                    <a:pt x="26" y="108"/>
                  </a:lnTo>
                  <a:lnTo>
                    <a:pt x="26" y="99"/>
                  </a:lnTo>
                  <a:lnTo>
                    <a:pt x="26" y="95"/>
                  </a:lnTo>
                  <a:lnTo>
                    <a:pt x="24" y="91"/>
                  </a:lnTo>
                  <a:lnTo>
                    <a:pt x="19" y="87"/>
                  </a:lnTo>
                  <a:lnTo>
                    <a:pt x="12" y="83"/>
                  </a:lnTo>
                  <a:lnTo>
                    <a:pt x="8" y="79"/>
                  </a:lnTo>
                  <a:lnTo>
                    <a:pt x="4" y="78"/>
                  </a:lnTo>
                  <a:lnTo>
                    <a:pt x="3" y="76"/>
                  </a:lnTo>
                  <a:lnTo>
                    <a:pt x="0" y="76"/>
                  </a:lnTo>
                  <a:lnTo>
                    <a:pt x="5" y="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197"/>
            <p:cNvSpPr>
              <a:spLocks/>
            </p:cNvSpPr>
            <p:nvPr/>
          </p:nvSpPr>
          <p:spPr bwMode="auto">
            <a:xfrm>
              <a:off x="5234837" y="7655550"/>
              <a:ext cx="95263" cy="68265"/>
            </a:xfrm>
            <a:custGeom>
              <a:avLst/>
              <a:gdLst>
                <a:gd name="T0" fmla="*/ 8709858 w 238"/>
                <a:gd name="T1" fmla="*/ 177071 h 183"/>
                <a:gd name="T2" fmla="*/ 9867076 w 238"/>
                <a:gd name="T3" fmla="*/ 59024 h 183"/>
                <a:gd name="T4" fmla="*/ 10171620 w 238"/>
                <a:gd name="T5" fmla="*/ 236095 h 183"/>
                <a:gd name="T6" fmla="*/ 10415205 w 238"/>
                <a:gd name="T7" fmla="*/ 177071 h 183"/>
                <a:gd name="T8" fmla="*/ 10841419 w 238"/>
                <a:gd name="T9" fmla="*/ 236095 h 183"/>
                <a:gd name="T10" fmla="*/ 11511465 w 238"/>
                <a:gd name="T11" fmla="*/ 0 h 183"/>
                <a:gd name="T12" fmla="*/ 12059595 w 238"/>
                <a:gd name="T13" fmla="*/ 412923 h 183"/>
                <a:gd name="T14" fmla="*/ 12912268 w 238"/>
                <a:gd name="T15" fmla="*/ 471947 h 183"/>
                <a:gd name="T16" fmla="*/ 13338728 w 238"/>
                <a:gd name="T17" fmla="*/ 1179990 h 183"/>
                <a:gd name="T18" fmla="*/ 13886858 w 238"/>
                <a:gd name="T19" fmla="*/ 1533889 h 183"/>
                <a:gd name="T20" fmla="*/ 14130444 w 238"/>
                <a:gd name="T21" fmla="*/ 1947056 h 183"/>
                <a:gd name="T22" fmla="*/ 14252360 w 238"/>
                <a:gd name="T23" fmla="*/ 2537051 h 183"/>
                <a:gd name="T24" fmla="*/ 14495946 w 238"/>
                <a:gd name="T25" fmla="*/ 3126802 h 183"/>
                <a:gd name="T26" fmla="*/ 14374030 w 238"/>
                <a:gd name="T27" fmla="*/ 3893869 h 183"/>
                <a:gd name="T28" fmla="*/ 14069486 w 238"/>
                <a:gd name="T29" fmla="*/ 4542887 h 183"/>
                <a:gd name="T30" fmla="*/ 13886858 w 238"/>
                <a:gd name="T31" fmla="*/ 4955811 h 183"/>
                <a:gd name="T32" fmla="*/ 13399687 w 238"/>
                <a:gd name="T33" fmla="*/ 5368977 h 183"/>
                <a:gd name="T34" fmla="*/ 13338728 w 238"/>
                <a:gd name="T35" fmla="*/ 6961890 h 183"/>
                <a:gd name="T36" fmla="*/ 13338728 w 238"/>
                <a:gd name="T37" fmla="*/ 7256766 h 183"/>
                <a:gd name="T38" fmla="*/ 13582314 w 238"/>
                <a:gd name="T39" fmla="*/ 7492861 h 183"/>
                <a:gd name="T40" fmla="*/ 13460645 w 238"/>
                <a:gd name="T41" fmla="*/ 8141880 h 183"/>
                <a:gd name="T42" fmla="*/ 12729641 w 238"/>
                <a:gd name="T43" fmla="*/ 8259684 h 183"/>
                <a:gd name="T44" fmla="*/ 12729641 w 238"/>
                <a:gd name="T45" fmla="*/ 8613827 h 183"/>
                <a:gd name="T46" fmla="*/ 12851557 w 238"/>
                <a:gd name="T47" fmla="*/ 8908703 h 183"/>
                <a:gd name="T48" fmla="*/ 12059595 w 238"/>
                <a:gd name="T49" fmla="*/ 9144798 h 183"/>
                <a:gd name="T50" fmla="*/ 11755051 w 238"/>
                <a:gd name="T51" fmla="*/ 9675769 h 183"/>
                <a:gd name="T52" fmla="*/ 10841419 w 238"/>
                <a:gd name="T53" fmla="*/ 10265764 h 183"/>
                <a:gd name="T54" fmla="*/ 10110661 w 238"/>
                <a:gd name="T55" fmla="*/ 10796735 h 183"/>
                <a:gd name="T56" fmla="*/ 9501574 w 238"/>
                <a:gd name="T57" fmla="*/ 10501859 h 183"/>
                <a:gd name="T58" fmla="*/ 9197030 w 238"/>
                <a:gd name="T59" fmla="*/ 10383811 h 183"/>
                <a:gd name="T60" fmla="*/ 7856938 w 238"/>
                <a:gd name="T61" fmla="*/ 10147716 h 183"/>
                <a:gd name="T62" fmla="*/ 6273506 w 238"/>
                <a:gd name="T63" fmla="*/ 10147716 h 183"/>
                <a:gd name="T64" fmla="*/ 5908004 w 238"/>
                <a:gd name="T65" fmla="*/ 9734793 h 183"/>
                <a:gd name="T66" fmla="*/ 4872703 w 238"/>
                <a:gd name="T67" fmla="*/ 9734793 h 183"/>
                <a:gd name="T68" fmla="*/ 4750787 w 238"/>
                <a:gd name="T69" fmla="*/ 9616745 h 183"/>
                <a:gd name="T70" fmla="*/ 4507201 w 238"/>
                <a:gd name="T71" fmla="*/ 9026751 h 183"/>
                <a:gd name="T72" fmla="*/ 4080741 w 238"/>
                <a:gd name="T73" fmla="*/ 8377732 h 183"/>
                <a:gd name="T74" fmla="*/ 3471653 w 238"/>
                <a:gd name="T75" fmla="*/ 8082856 h 183"/>
                <a:gd name="T76" fmla="*/ 2740895 w 238"/>
                <a:gd name="T77" fmla="*/ 7905785 h 183"/>
                <a:gd name="T78" fmla="*/ 2070849 w 238"/>
                <a:gd name="T79" fmla="*/ 7669933 h 183"/>
                <a:gd name="T80" fmla="*/ 1339845 w 238"/>
                <a:gd name="T81" fmla="*/ 7492861 h 183"/>
                <a:gd name="T82" fmla="*/ 1035548 w 238"/>
                <a:gd name="T83" fmla="*/ 7020914 h 183"/>
                <a:gd name="T84" fmla="*/ 243586 w 238"/>
                <a:gd name="T85" fmla="*/ 6489943 h 183"/>
                <a:gd name="T86" fmla="*/ 0 w 238"/>
                <a:gd name="T87" fmla="*/ 5663853 h 183"/>
                <a:gd name="T88" fmla="*/ 121916 w 238"/>
                <a:gd name="T89" fmla="*/ 4896787 h 183"/>
                <a:gd name="T90" fmla="*/ 670046 w 238"/>
                <a:gd name="T91" fmla="*/ 4483863 h 183"/>
                <a:gd name="T92" fmla="*/ 913632 w 238"/>
                <a:gd name="T93" fmla="*/ 3893869 h 183"/>
                <a:gd name="T94" fmla="*/ 1157218 w 238"/>
                <a:gd name="T95" fmla="*/ 3598993 h 183"/>
                <a:gd name="T96" fmla="*/ 1400803 w 238"/>
                <a:gd name="T97" fmla="*/ 2890950 h 183"/>
                <a:gd name="T98" fmla="*/ 2070849 w 238"/>
                <a:gd name="T99" fmla="*/ 2064860 h 183"/>
                <a:gd name="T100" fmla="*/ 2740895 w 238"/>
                <a:gd name="T101" fmla="*/ 1947056 h 183"/>
                <a:gd name="T102" fmla="*/ 3349983 w 238"/>
                <a:gd name="T103" fmla="*/ 1769984 h 183"/>
                <a:gd name="T104" fmla="*/ 3593569 w 238"/>
                <a:gd name="T105" fmla="*/ 1651937 h 183"/>
                <a:gd name="T106" fmla="*/ 4263615 w 238"/>
                <a:gd name="T107" fmla="*/ 1298037 h 183"/>
                <a:gd name="T108" fmla="*/ 4568159 w 238"/>
                <a:gd name="T109" fmla="*/ 943895 h 183"/>
                <a:gd name="T110" fmla="*/ 5116289 w 238"/>
                <a:gd name="T111" fmla="*/ 649019 h 183"/>
                <a:gd name="T112" fmla="*/ 5664419 w 238"/>
                <a:gd name="T113" fmla="*/ 412923 h 183"/>
                <a:gd name="T114" fmla="*/ 5908004 w 238"/>
                <a:gd name="T115" fmla="*/ 0 h 183"/>
                <a:gd name="T116" fmla="*/ 6517092 w 238"/>
                <a:gd name="T117" fmla="*/ 0 h 183"/>
                <a:gd name="T118" fmla="*/ 6699720 w 238"/>
                <a:gd name="T119" fmla="*/ 236095 h 183"/>
                <a:gd name="T120" fmla="*/ 7065222 w 238"/>
                <a:gd name="T121" fmla="*/ 412923 h 183"/>
                <a:gd name="T122" fmla="*/ 7674310 w 238"/>
                <a:gd name="T123" fmla="*/ 708042 h 1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8"/>
                <a:gd name="T187" fmla="*/ 0 h 183"/>
                <a:gd name="T188" fmla="*/ 238 w 238"/>
                <a:gd name="T189" fmla="*/ 183 h 1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8" h="183">
                  <a:moveTo>
                    <a:pt x="143" y="9"/>
                  </a:moveTo>
                  <a:lnTo>
                    <a:pt x="143" y="9"/>
                  </a:lnTo>
                  <a:lnTo>
                    <a:pt x="143" y="3"/>
                  </a:lnTo>
                  <a:lnTo>
                    <a:pt x="151" y="3"/>
                  </a:lnTo>
                  <a:lnTo>
                    <a:pt x="158" y="3"/>
                  </a:lnTo>
                  <a:lnTo>
                    <a:pt x="162" y="1"/>
                  </a:lnTo>
                  <a:lnTo>
                    <a:pt x="166" y="3"/>
                  </a:lnTo>
                  <a:lnTo>
                    <a:pt x="167" y="4"/>
                  </a:lnTo>
                  <a:lnTo>
                    <a:pt x="169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78" y="4"/>
                  </a:lnTo>
                  <a:lnTo>
                    <a:pt x="182" y="3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1"/>
                  </a:lnTo>
                  <a:lnTo>
                    <a:pt x="197" y="3"/>
                  </a:lnTo>
                  <a:lnTo>
                    <a:pt x="198" y="4"/>
                  </a:lnTo>
                  <a:lnTo>
                    <a:pt x="198" y="7"/>
                  </a:lnTo>
                  <a:lnTo>
                    <a:pt x="205" y="7"/>
                  </a:lnTo>
                  <a:lnTo>
                    <a:pt x="212" y="8"/>
                  </a:lnTo>
                  <a:lnTo>
                    <a:pt x="215" y="9"/>
                  </a:lnTo>
                  <a:lnTo>
                    <a:pt x="217" y="14"/>
                  </a:lnTo>
                  <a:lnTo>
                    <a:pt x="219" y="20"/>
                  </a:lnTo>
                  <a:lnTo>
                    <a:pt x="228" y="20"/>
                  </a:lnTo>
                  <a:lnTo>
                    <a:pt x="228" y="26"/>
                  </a:lnTo>
                  <a:lnTo>
                    <a:pt x="230" y="30"/>
                  </a:lnTo>
                  <a:lnTo>
                    <a:pt x="232" y="33"/>
                  </a:lnTo>
                  <a:lnTo>
                    <a:pt x="234" y="35"/>
                  </a:lnTo>
                  <a:lnTo>
                    <a:pt x="234" y="38"/>
                  </a:lnTo>
                  <a:lnTo>
                    <a:pt x="234" y="43"/>
                  </a:lnTo>
                  <a:lnTo>
                    <a:pt x="238" y="45"/>
                  </a:lnTo>
                  <a:lnTo>
                    <a:pt x="238" y="47"/>
                  </a:lnTo>
                  <a:lnTo>
                    <a:pt x="238" y="53"/>
                  </a:lnTo>
                  <a:lnTo>
                    <a:pt x="238" y="60"/>
                  </a:lnTo>
                  <a:lnTo>
                    <a:pt x="236" y="66"/>
                  </a:lnTo>
                  <a:lnTo>
                    <a:pt x="235" y="69"/>
                  </a:lnTo>
                  <a:lnTo>
                    <a:pt x="232" y="72"/>
                  </a:lnTo>
                  <a:lnTo>
                    <a:pt x="231" y="77"/>
                  </a:lnTo>
                  <a:lnTo>
                    <a:pt x="230" y="81"/>
                  </a:lnTo>
                  <a:lnTo>
                    <a:pt x="228" y="84"/>
                  </a:lnTo>
                  <a:lnTo>
                    <a:pt x="228" y="88"/>
                  </a:lnTo>
                  <a:lnTo>
                    <a:pt x="228" y="91"/>
                  </a:lnTo>
                  <a:lnTo>
                    <a:pt x="220" y="91"/>
                  </a:lnTo>
                  <a:lnTo>
                    <a:pt x="219" y="106"/>
                  </a:lnTo>
                  <a:lnTo>
                    <a:pt x="219" y="118"/>
                  </a:lnTo>
                  <a:lnTo>
                    <a:pt x="219" y="122"/>
                  </a:lnTo>
                  <a:lnTo>
                    <a:pt x="219" y="123"/>
                  </a:lnTo>
                  <a:lnTo>
                    <a:pt x="221" y="125"/>
                  </a:lnTo>
                  <a:lnTo>
                    <a:pt x="223" y="126"/>
                  </a:lnTo>
                  <a:lnTo>
                    <a:pt x="223" y="127"/>
                  </a:lnTo>
                  <a:lnTo>
                    <a:pt x="223" y="130"/>
                  </a:lnTo>
                  <a:lnTo>
                    <a:pt x="221" y="133"/>
                  </a:lnTo>
                  <a:lnTo>
                    <a:pt x="221" y="138"/>
                  </a:lnTo>
                  <a:lnTo>
                    <a:pt x="216" y="138"/>
                  </a:lnTo>
                  <a:lnTo>
                    <a:pt x="209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9" y="146"/>
                  </a:lnTo>
                  <a:lnTo>
                    <a:pt x="211" y="146"/>
                  </a:lnTo>
                  <a:lnTo>
                    <a:pt x="211" y="148"/>
                  </a:lnTo>
                  <a:lnTo>
                    <a:pt x="211" y="151"/>
                  </a:lnTo>
                  <a:lnTo>
                    <a:pt x="209" y="152"/>
                  </a:lnTo>
                  <a:lnTo>
                    <a:pt x="205" y="153"/>
                  </a:lnTo>
                  <a:lnTo>
                    <a:pt x="198" y="155"/>
                  </a:lnTo>
                  <a:lnTo>
                    <a:pt x="198" y="157"/>
                  </a:lnTo>
                  <a:lnTo>
                    <a:pt x="197" y="160"/>
                  </a:lnTo>
                  <a:lnTo>
                    <a:pt x="193" y="164"/>
                  </a:lnTo>
                  <a:lnTo>
                    <a:pt x="188" y="167"/>
                  </a:lnTo>
                  <a:lnTo>
                    <a:pt x="182" y="171"/>
                  </a:lnTo>
                  <a:lnTo>
                    <a:pt x="178" y="174"/>
                  </a:lnTo>
                  <a:lnTo>
                    <a:pt x="174" y="176"/>
                  </a:lnTo>
                  <a:lnTo>
                    <a:pt x="170" y="180"/>
                  </a:lnTo>
                  <a:lnTo>
                    <a:pt x="166" y="183"/>
                  </a:lnTo>
                  <a:lnTo>
                    <a:pt x="162" y="183"/>
                  </a:lnTo>
                  <a:lnTo>
                    <a:pt x="160" y="182"/>
                  </a:lnTo>
                  <a:lnTo>
                    <a:pt x="156" y="178"/>
                  </a:lnTo>
                  <a:lnTo>
                    <a:pt x="154" y="178"/>
                  </a:lnTo>
                  <a:lnTo>
                    <a:pt x="151" y="176"/>
                  </a:lnTo>
                  <a:lnTo>
                    <a:pt x="145" y="175"/>
                  </a:lnTo>
                  <a:lnTo>
                    <a:pt x="137" y="174"/>
                  </a:lnTo>
                  <a:lnTo>
                    <a:pt x="129" y="172"/>
                  </a:lnTo>
                  <a:lnTo>
                    <a:pt x="114" y="172"/>
                  </a:lnTo>
                  <a:lnTo>
                    <a:pt x="106" y="172"/>
                  </a:lnTo>
                  <a:lnTo>
                    <a:pt x="103" y="172"/>
                  </a:lnTo>
                  <a:lnTo>
                    <a:pt x="99" y="171"/>
                  </a:lnTo>
                  <a:lnTo>
                    <a:pt x="98" y="168"/>
                  </a:lnTo>
                  <a:lnTo>
                    <a:pt x="97" y="165"/>
                  </a:lnTo>
                  <a:lnTo>
                    <a:pt x="91" y="165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8" y="160"/>
                  </a:lnTo>
                  <a:lnTo>
                    <a:pt x="78" y="157"/>
                  </a:lnTo>
                  <a:lnTo>
                    <a:pt x="74" y="153"/>
                  </a:lnTo>
                  <a:lnTo>
                    <a:pt x="68" y="146"/>
                  </a:lnTo>
                  <a:lnTo>
                    <a:pt x="67" y="142"/>
                  </a:lnTo>
                  <a:lnTo>
                    <a:pt x="64" y="140"/>
                  </a:lnTo>
                  <a:lnTo>
                    <a:pt x="61" y="138"/>
                  </a:lnTo>
                  <a:lnTo>
                    <a:pt x="57" y="137"/>
                  </a:lnTo>
                  <a:lnTo>
                    <a:pt x="52" y="134"/>
                  </a:lnTo>
                  <a:lnTo>
                    <a:pt x="45" y="134"/>
                  </a:lnTo>
                  <a:lnTo>
                    <a:pt x="40" y="133"/>
                  </a:lnTo>
                  <a:lnTo>
                    <a:pt x="37" y="132"/>
                  </a:lnTo>
                  <a:lnTo>
                    <a:pt x="34" y="130"/>
                  </a:lnTo>
                  <a:lnTo>
                    <a:pt x="29" y="129"/>
                  </a:lnTo>
                  <a:lnTo>
                    <a:pt x="25" y="129"/>
                  </a:lnTo>
                  <a:lnTo>
                    <a:pt x="22" y="127"/>
                  </a:lnTo>
                  <a:lnTo>
                    <a:pt x="19" y="125"/>
                  </a:lnTo>
                  <a:lnTo>
                    <a:pt x="18" y="122"/>
                  </a:lnTo>
                  <a:lnTo>
                    <a:pt x="17" y="119"/>
                  </a:lnTo>
                  <a:lnTo>
                    <a:pt x="14" y="117"/>
                  </a:lnTo>
                  <a:lnTo>
                    <a:pt x="7" y="113"/>
                  </a:lnTo>
                  <a:lnTo>
                    <a:pt x="4" y="110"/>
                  </a:lnTo>
                  <a:lnTo>
                    <a:pt x="2" y="107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4" y="80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3"/>
                  </a:lnTo>
                  <a:lnTo>
                    <a:pt x="14" y="68"/>
                  </a:lnTo>
                  <a:lnTo>
                    <a:pt x="15" y="66"/>
                  </a:lnTo>
                  <a:lnTo>
                    <a:pt x="17" y="65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22" y="60"/>
                  </a:lnTo>
                  <a:lnTo>
                    <a:pt x="23" y="49"/>
                  </a:lnTo>
                  <a:lnTo>
                    <a:pt x="26" y="43"/>
                  </a:lnTo>
                  <a:lnTo>
                    <a:pt x="30" y="39"/>
                  </a:lnTo>
                  <a:lnTo>
                    <a:pt x="34" y="35"/>
                  </a:lnTo>
                  <a:lnTo>
                    <a:pt x="36" y="34"/>
                  </a:lnTo>
                  <a:lnTo>
                    <a:pt x="38" y="33"/>
                  </a:lnTo>
                  <a:lnTo>
                    <a:pt x="45" y="33"/>
                  </a:lnTo>
                  <a:lnTo>
                    <a:pt x="51" y="30"/>
                  </a:lnTo>
                  <a:lnTo>
                    <a:pt x="55" y="30"/>
                  </a:lnTo>
                  <a:lnTo>
                    <a:pt x="57" y="30"/>
                  </a:lnTo>
                  <a:lnTo>
                    <a:pt x="59" y="28"/>
                  </a:lnTo>
                  <a:lnTo>
                    <a:pt x="60" y="26"/>
                  </a:lnTo>
                  <a:lnTo>
                    <a:pt x="64" y="24"/>
                  </a:lnTo>
                  <a:lnTo>
                    <a:pt x="70" y="22"/>
                  </a:lnTo>
                  <a:lnTo>
                    <a:pt x="72" y="20"/>
                  </a:lnTo>
                  <a:lnTo>
                    <a:pt x="74" y="18"/>
                  </a:lnTo>
                  <a:lnTo>
                    <a:pt x="75" y="16"/>
                  </a:lnTo>
                  <a:lnTo>
                    <a:pt x="78" y="14"/>
                  </a:lnTo>
                  <a:lnTo>
                    <a:pt x="83" y="12"/>
                  </a:lnTo>
                  <a:lnTo>
                    <a:pt x="84" y="11"/>
                  </a:lnTo>
                  <a:lnTo>
                    <a:pt x="86" y="8"/>
                  </a:lnTo>
                  <a:lnTo>
                    <a:pt x="90" y="8"/>
                  </a:lnTo>
                  <a:lnTo>
                    <a:pt x="93" y="7"/>
                  </a:lnTo>
                  <a:lnTo>
                    <a:pt x="95" y="4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0" y="3"/>
                  </a:lnTo>
                  <a:lnTo>
                    <a:pt x="110" y="4"/>
                  </a:lnTo>
                  <a:lnTo>
                    <a:pt x="112" y="5"/>
                  </a:lnTo>
                  <a:lnTo>
                    <a:pt x="116" y="7"/>
                  </a:lnTo>
                  <a:lnTo>
                    <a:pt x="120" y="9"/>
                  </a:lnTo>
                  <a:lnTo>
                    <a:pt x="124" y="11"/>
                  </a:lnTo>
                  <a:lnTo>
                    <a:pt x="126" y="12"/>
                  </a:lnTo>
                  <a:lnTo>
                    <a:pt x="141" y="12"/>
                  </a:lnTo>
                  <a:lnTo>
                    <a:pt x="143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98"/>
            <p:cNvSpPr>
              <a:spLocks/>
            </p:cNvSpPr>
            <p:nvPr/>
          </p:nvSpPr>
          <p:spPr bwMode="auto">
            <a:xfrm>
              <a:off x="5144226" y="7694222"/>
              <a:ext cx="41199" cy="46322"/>
            </a:xfrm>
            <a:custGeom>
              <a:avLst/>
              <a:gdLst>
                <a:gd name="T0" fmla="*/ 40 w 102"/>
                <a:gd name="T1" fmla="*/ 37 h 120"/>
                <a:gd name="T2" fmla="*/ 46 w 102"/>
                <a:gd name="T3" fmla="*/ 37 h 120"/>
                <a:gd name="T4" fmla="*/ 54 w 102"/>
                <a:gd name="T5" fmla="*/ 37 h 120"/>
                <a:gd name="T6" fmla="*/ 57 w 102"/>
                <a:gd name="T7" fmla="*/ 33 h 120"/>
                <a:gd name="T8" fmla="*/ 64 w 102"/>
                <a:gd name="T9" fmla="*/ 29 h 120"/>
                <a:gd name="T10" fmla="*/ 67 w 102"/>
                <a:gd name="T11" fmla="*/ 25 h 120"/>
                <a:gd name="T12" fmla="*/ 69 w 102"/>
                <a:gd name="T13" fmla="*/ 18 h 120"/>
                <a:gd name="T14" fmla="*/ 72 w 102"/>
                <a:gd name="T15" fmla="*/ 11 h 120"/>
                <a:gd name="T16" fmla="*/ 76 w 102"/>
                <a:gd name="T17" fmla="*/ 9 h 120"/>
                <a:gd name="T18" fmla="*/ 79 w 102"/>
                <a:gd name="T19" fmla="*/ 6 h 120"/>
                <a:gd name="T20" fmla="*/ 77 w 102"/>
                <a:gd name="T21" fmla="*/ 3 h 120"/>
                <a:gd name="T22" fmla="*/ 77 w 102"/>
                <a:gd name="T23" fmla="*/ 0 h 120"/>
                <a:gd name="T24" fmla="*/ 80 w 102"/>
                <a:gd name="T25" fmla="*/ 0 h 120"/>
                <a:gd name="T26" fmla="*/ 83 w 102"/>
                <a:gd name="T27" fmla="*/ 2 h 120"/>
                <a:gd name="T28" fmla="*/ 91 w 102"/>
                <a:gd name="T29" fmla="*/ 6 h 120"/>
                <a:gd name="T30" fmla="*/ 99 w 102"/>
                <a:gd name="T31" fmla="*/ 11 h 120"/>
                <a:gd name="T32" fmla="*/ 102 w 102"/>
                <a:gd name="T33" fmla="*/ 15 h 120"/>
                <a:gd name="T34" fmla="*/ 102 w 102"/>
                <a:gd name="T35" fmla="*/ 21 h 120"/>
                <a:gd name="T36" fmla="*/ 94 w 102"/>
                <a:gd name="T37" fmla="*/ 22 h 120"/>
                <a:gd name="T38" fmla="*/ 92 w 102"/>
                <a:gd name="T39" fmla="*/ 25 h 120"/>
                <a:gd name="T40" fmla="*/ 90 w 102"/>
                <a:gd name="T41" fmla="*/ 33 h 120"/>
                <a:gd name="T42" fmla="*/ 88 w 102"/>
                <a:gd name="T43" fmla="*/ 40 h 120"/>
                <a:gd name="T44" fmla="*/ 88 w 102"/>
                <a:gd name="T45" fmla="*/ 49 h 120"/>
                <a:gd name="T46" fmla="*/ 88 w 102"/>
                <a:gd name="T47" fmla="*/ 53 h 120"/>
                <a:gd name="T48" fmla="*/ 91 w 102"/>
                <a:gd name="T49" fmla="*/ 56 h 120"/>
                <a:gd name="T50" fmla="*/ 91 w 102"/>
                <a:gd name="T51" fmla="*/ 64 h 120"/>
                <a:gd name="T52" fmla="*/ 87 w 102"/>
                <a:gd name="T53" fmla="*/ 66 h 120"/>
                <a:gd name="T54" fmla="*/ 84 w 102"/>
                <a:gd name="T55" fmla="*/ 66 h 120"/>
                <a:gd name="T56" fmla="*/ 79 w 102"/>
                <a:gd name="T57" fmla="*/ 68 h 120"/>
                <a:gd name="T58" fmla="*/ 76 w 102"/>
                <a:gd name="T59" fmla="*/ 71 h 120"/>
                <a:gd name="T60" fmla="*/ 67 w 102"/>
                <a:gd name="T61" fmla="*/ 71 h 120"/>
                <a:gd name="T62" fmla="*/ 59 w 102"/>
                <a:gd name="T63" fmla="*/ 71 h 120"/>
                <a:gd name="T64" fmla="*/ 53 w 102"/>
                <a:gd name="T65" fmla="*/ 72 h 120"/>
                <a:gd name="T66" fmla="*/ 52 w 102"/>
                <a:gd name="T67" fmla="*/ 74 h 120"/>
                <a:gd name="T68" fmla="*/ 48 w 102"/>
                <a:gd name="T69" fmla="*/ 80 h 120"/>
                <a:gd name="T70" fmla="*/ 44 w 102"/>
                <a:gd name="T71" fmla="*/ 89 h 120"/>
                <a:gd name="T72" fmla="*/ 41 w 102"/>
                <a:gd name="T73" fmla="*/ 93 h 120"/>
                <a:gd name="T74" fmla="*/ 40 w 102"/>
                <a:gd name="T75" fmla="*/ 95 h 120"/>
                <a:gd name="T76" fmla="*/ 35 w 102"/>
                <a:gd name="T77" fmla="*/ 103 h 120"/>
                <a:gd name="T78" fmla="*/ 33 w 102"/>
                <a:gd name="T79" fmla="*/ 112 h 120"/>
                <a:gd name="T80" fmla="*/ 31 w 102"/>
                <a:gd name="T81" fmla="*/ 120 h 120"/>
                <a:gd name="T82" fmla="*/ 25 w 102"/>
                <a:gd name="T83" fmla="*/ 120 h 120"/>
                <a:gd name="T84" fmla="*/ 18 w 102"/>
                <a:gd name="T85" fmla="*/ 116 h 120"/>
                <a:gd name="T86" fmla="*/ 15 w 102"/>
                <a:gd name="T87" fmla="*/ 112 h 120"/>
                <a:gd name="T88" fmla="*/ 14 w 102"/>
                <a:gd name="T89" fmla="*/ 109 h 120"/>
                <a:gd name="T90" fmla="*/ 11 w 102"/>
                <a:gd name="T91" fmla="*/ 105 h 120"/>
                <a:gd name="T92" fmla="*/ 8 w 102"/>
                <a:gd name="T93" fmla="*/ 102 h 120"/>
                <a:gd name="T94" fmla="*/ 7 w 102"/>
                <a:gd name="T95" fmla="*/ 101 h 120"/>
                <a:gd name="T96" fmla="*/ 2 w 102"/>
                <a:gd name="T97" fmla="*/ 93 h 120"/>
                <a:gd name="T98" fmla="*/ 0 w 102"/>
                <a:gd name="T99" fmla="*/ 85 h 120"/>
                <a:gd name="T100" fmla="*/ 2 w 102"/>
                <a:gd name="T101" fmla="*/ 83 h 120"/>
                <a:gd name="T102" fmla="*/ 7 w 102"/>
                <a:gd name="T103" fmla="*/ 79 h 120"/>
                <a:gd name="T104" fmla="*/ 8 w 102"/>
                <a:gd name="T105" fmla="*/ 76 h 120"/>
                <a:gd name="T106" fmla="*/ 10 w 102"/>
                <a:gd name="T107" fmla="*/ 74 h 120"/>
                <a:gd name="T108" fmla="*/ 12 w 102"/>
                <a:gd name="T109" fmla="*/ 67 h 120"/>
                <a:gd name="T110" fmla="*/ 14 w 102"/>
                <a:gd name="T111" fmla="*/ 64 h 120"/>
                <a:gd name="T112" fmla="*/ 15 w 102"/>
                <a:gd name="T113" fmla="*/ 60 h 120"/>
                <a:gd name="T114" fmla="*/ 22 w 102"/>
                <a:gd name="T115" fmla="*/ 56 h 120"/>
                <a:gd name="T116" fmla="*/ 25 w 102"/>
                <a:gd name="T117" fmla="*/ 53 h 120"/>
                <a:gd name="T118" fmla="*/ 26 w 102"/>
                <a:gd name="T119" fmla="*/ 47 h 120"/>
                <a:gd name="T120" fmla="*/ 27 w 102"/>
                <a:gd name="T121" fmla="*/ 44 h 120"/>
                <a:gd name="T122" fmla="*/ 37 w 102"/>
                <a:gd name="T123" fmla="*/ 38 h 120"/>
                <a:gd name="T124" fmla="*/ 40 w 102"/>
                <a:gd name="T125" fmla="*/ 37 h 1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2"/>
                <a:gd name="T190" fmla="*/ 0 h 120"/>
                <a:gd name="T191" fmla="*/ 102 w 102"/>
                <a:gd name="T192" fmla="*/ 120 h 1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2" h="120">
                  <a:moveTo>
                    <a:pt x="40" y="37"/>
                  </a:moveTo>
                  <a:lnTo>
                    <a:pt x="40" y="37"/>
                  </a:lnTo>
                  <a:lnTo>
                    <a:pt x="46" y="37"/>
                  </a:lnTo>
                  <a:lnTo>
                    <a:pt x="54" y="37"/>
                  </a:lnTo>
                  <a:lnTo>
                    <a:pt x="56" y="34"/>
                  </a:lnTo>
                  <a:lnTo>
                    <a:pt x="57" y="33"/>
                  </a:lnTo>
                  <a:lnTo>
                    <a:pt x="61" y="30"/>
                  </a:lnTo>
                  <a:lnTo>
                    <a:pt x="64" y="29"/>
                  </a:lnTo>
                  <a:lnTo>
                    <a:pt x="67" y="26"/>
                  </a:lnTo>
                  <a:lnTo>
                    <a:pt x="67" y="25"/>
                  </a:lnTo>
                  <a:lnTo>
                    <a:pt x="69" y="18"/>
                  </a:lnTo>
                  <a:lnTo>
                    <a:pt x="72" y="11"/>
                  </a:lnTo>
                  <a:lnTo>
                    <a:pt x="75" y="10"/>
                  </a:lnTo>
                  <a:lnTo>
                    <a:pt x="76" y="9"/>
                  </a:lnTo>
                  <a:lnTo>
                    <a:pt x="79" y="9"/>
                  </a:lnTo>
                  <a:lnTo>
                    <a:pt x="79" y="6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2"/>
                  </a:lnTo>
                  <a:lnTo>
                    <a:pt x="91" y="6"/>
                  </a:lnTo>
                  <a:lnTo>
                    <a:pt x="99" y="11"/>
                  </a:lnTo>
                  <a:lnTo>
                    <a:pt x="101" y="13"/>
                  </a:lnTo>
                  <a:lnTo>
                    <a:pt x="102" y="15"/>
                  </a:lnTo>
                  <a:lnTo>
                    <a:pt x="102" y="21"/>
                  </a:lnTo>
                  <a:lnTo>
                    <a:pt x="98" y="21"/>
                  </a:lnTo>
                  <a:lnTo>
                    <a:pt x="94" y="22"/>
                  </a:lnTo>
                  <a:lnTo>
                    <a:pt x="92" y="25"/>
                  </a:lnTo>
                  <a:lnTo>
                    <a:pt x="91" y="28"/>
                  </a:lnTo>
                  <a:lnTo>
                    <a:pt x="90" y="33"/>
                  </a:lnTo>
                  <a:lnTo>
                    <a:pt x="88" y="40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91" y="56"/>
                  </a:lnTo>
                  <a:lnTo>
                    <a:pt x="91" y="60"/>
                  </a:lnTo>
                  <a:lnTo>
                    <a:pt x="91" y="64"/>
                  </a:lnTo>
                  <a:lnTo>
                    <a:pt x="87" y="66"/>
                  </a:lnTo>
                  <a:lnTo>
                    <a:pt x="84" y="66"/>
                  </a:lnTo>
                  <a:lnTo>
                    <a:pt x="79" y="68"/>
                  </a:lnTo>
                  <a:lnTo>
                    <a:pt x="76" y="71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59" y="71"/>
                  </a:lnTo>
                  <a:lnTo>
                    <a:pt x="54" y="71"/>
                  </a:lnTo>
                  <a:lnTo>
                    <a:pt x="53" y="72"/>
                  </a:lnTo>
                  <a:lnTo>
                    <a:pt x="52" y="74"/>
                  </a:lnTo>
                  <a:lnTo>
                    <a:pt x="49" y="76"/>
                  </a:lnTo>
                  <a:lnTo>
                    <a:pt x="48" y="80"/>
                  </a:lnTo>
                  <a:lnTo>
                    <a:pt x="46" y="86"/>
                  </a:lnTo>
                  <a:lnTo>
                    <a:pt x="44" y="89"/>
                  </a:lnTo>
                  <a:lnTo>
                    <a:pt x="41" y="93"/>
                  </a:lnTo>
                  <a:lnTo>
                    <a:pt x="40" y="95"/>
                  </a:lnTo>
                  <a:lnTo>
                    <a:pt x="35" y="103"/>
                  </a:lnTo>
                  <a:lnTo>
                    <a:pt x="34" y="108"/>
                  </a:lnTo>
                  <a:lnTo>
                    <a:pt x="33" y="112"/>
                  </a:lnTo>
                  <a:lnTo>
                    <a:pt x="31" y="120"/>
                  </a:lnTo>
                  <a:lnTo>
                    <a:pt x="27" y="120"/>
                  </a:lnTo>
                  <a:lnTo>
                    <a:pt x="25" y="120"/>
                  </a:lnTo>
                  <a:lnTo>
                    <a:pt x="18" y="116"/>
                  </a:lnTo>
                  <a:lnTo>
                    <a:pt x="16" y="114"/>
                  </a:lnTo>
                  <a:lnTo>
                    <a:pt x="15" y="112"/>
                  </a:lnTo>
                  <a:lnTo>
                    <a:pt x="14" y="109"/>
                  </a:lnTo>
                  <a:lnTo>
                    <a:pt x="11" y="105"/>
                  </a:lnTo>
                  <a:lnTo>
                    <a:pt x="8" y="102"/>
                  </a:lnTo>
                  <a:lnTo>
                    <a:pt x="7" y="101"/>
                  </a:lnTo>
                  <a:lnTo>
                    <a:pt x="2" y="93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8" y="76"/>
                  </a:lnTo>
                  <a:lnTo>
                    <a:pt x="10" y="74"/>
                  </a:lnTo>
                  <a:lnTo>
                    <a:pt x="11" y="70"/>
                  </a:lnTo>
                  <a:lnTo>
                    <a:pt x="12" y="67"/>
                  </a:lnTo>
                  <a:lnTo>
                    <a:pt x="14" y="64"/>
                  </a:lnTo>
                  <a:lnTo>
                    <a:pt x="15" y="60"/>
                  </a:lnTo>
                  <a:lnTo>
                    <a:pt x="19" y="59"/>
                  </a:lnTo>
                  <a:lnTo>
                    <a:pt x="22" y="56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6" y="47"/>
                  </a:lnTo>
                  <a:lnTo>
                    <a:pt x="27" y="44"/>
                  </a:lnTo>
                  <a:lnTo>
                    <a:pt x="33" y="40"/>
                  </a:lnTo>
                  <a:lnTo>
                    <a:pt x="37" y="38"/>
                  </a:lnTo>
                  <a:lnTo>
                    <a:pt x="40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103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104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05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6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07"/>
            <p:cNvSpPr>
              <a:spLocks/>
            </p:cNvSpPr>
            <p:nvPr/>
          </p:nvSpPr>
          <p:spPr bwMode="auto">
            <a:xfrm>
              <a:off x="2612857" y="4629629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08"/>
            <p:cNvSpPr>
              <a:spLocks/>
            </p:cNvSpPr>
            <p:nvPr/>
          </p:nvSpPr>
          <p:spPr bwMode="auto">
            <a:xfrm>
              <a:off x="2612857" y="4629629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09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10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11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12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13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14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15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116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29" name="Freeform 117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Freeform 118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Freeform 119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reeform 120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rgbClr val="FF0000"/>
                </a:solidFill>
              </a:endParaRPr>
            </a:p>
          </p:txBody>
        </p:sp>
        <p:sp>
          <p:nvSpPr>
            <p:cNvPr id="33" name="Freeform 121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Freeform 123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Freeform 124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125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126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127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128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29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30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131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132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33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34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135"/>
            <p:cNvSpPr>
              <a:spLocks/>
            </p:cNvSpPr>
            <p:nvPr/>
          </p:nvSpPr>
          <p:spPr bwMode="auto">
            <a:xfrm>
              <a:off x="6554697" y="4020124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136"/>
            <p:cNvSpPr>
              <a:spLocks/>
            </p:cNvSpPr>
            <p:nvPr/>
          </p:nvSpPr>
          <p:spPr bwMode="auto">
            <a:xfrm>
              <a:off x="6554697" y="4020124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137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138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40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141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142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143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44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45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146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47"/>
            <p:cNvSpPr>
              <a:spLocks noEditPoints="1"/>
            </p:cNvSpPr>
            <p:nvPr/>
          </p:nvSpPr>
          <p:spPr bwMode="auto">
            <a:xfrm>
              <a:off x="8104657" y="5261077"/>
              <a:ext cx="767255" cy="1177563"/>
            </a:xfrm>
            <a:custGeom>
              <a:avLst/>
              <a:gdLst>
                <a:gd name="T0" fmla="*/ 859902045 w 252"/>
                <a:gd name="T1" fmla="*/ 1077210403 h 408"/>
                <a:gd name="T2" fmla="*/ 859902045 w 252"/>
                <a:gd name="T3" fmla="*/ 1020701171 h 408"/>
                <a:gd name="T4" fmla="*/ 859902045 w 252"/>
                <a:gd name="T5" fmla="*/ 981851896 h 408"/>
                <a:gd name="T6" fmla="*/ 835232685 w 252"/>
                <a:gd name="T7" fmla="*/ 932405144 h 408"/>
                <a:gd name="T8" fmla="*/ 831707150 w 252"/>
                <a:gd name="T9" fmla="*/ 865300314 h 408"/>
                <a:gd name="T10" fmla="*/ 835232685 w 252"/>
                <a:gd name="T11" fmla="*/ 808791082 h 408"/>
                <a:gd name="T12" fmla="*/ 863425703 w 252"/>
                <a:gd name="T13" fmla="*/ 773473047 h 408"/>
                <a:gd name="T14" fmla="*/ 845805536 w 252"/>
                <a:gd name="T15" fmla="*/ 752281850 h 408"/>
                <a:gd name="T16" fmla="*/ 835232685 w 252"/>
                <a:gd name="T17" fmla="*/ 699303858 h 408"/>
                <a:gd name="T18" fmla="*/ 810563326 w 252"/>
                <a:gd name="T19" fmla="*/ 671050182 h 408"/>
                <a:gd name="T20" fmla="*/ 782370309 w 252"/>
                <a:gd name="T21" fmla="*/ 618072190 h 408"/>
                <a:gd name="T22" fmla="*/ 771797458 w 252"/>
                <a:gd name="T23" fmla="*/ 589816634 h 408"/>
                <a:gd name="T24" fmla="*/ 602635600 w 252"/>
                <a:gd name="T25" fmla="*/ 0 h 408"/>
                <a:gd name="T26" fmla="*/ 0 w 252"/>
                <a:gd name="T27" fmla="*/ 52977992 h 408"/>
                <a:gd name="T28" fmla="*/ 7049193 w 252"/>
                <a:gd name="T29" fmla="*/ 74169189 h 408"/>
                <a:gd name="T30" fmla="*/ 14096509 w 252"/>
                <a:gd name="T31" fmla="*/ 960660699 h 408"/>
                <a:gd name="T32" fmla="*/ 70484420 w 252"/>
                <a:gd name="T33" fmla="*/ 1398607716 h 408"/>
                <a:gd name="T34" fmla="*/ 123346797 w 252"/>
                <a:gd name="T35" fmla="*/ 1402138955 h 408"/>
                <a:gd name="T36" fmla="*/ 148016157 w 252"/>
                <a:gd name="T37" fmla="*/ 1335034125 h 408"/>
                <a:gd name="T38" fmla="*/ 155063472 w 252"/>
                <a:gd name="T39" fmla="*/ 1303249209 h 408"/>
                <a:gd name="T40" fmla="*/ 165636323 w 252"/>
                <a:gd name="T41" fmla="*/ 1306780449 h 408"/>
                <a:gd name="T42" fmla="*/ 186782025 w 252"/>
                <a:gd name="T43" fmla="*/ 1324438527 h 408"/>
                <a:gd name="T44" fmla="*/ 179732832 w 252"/>
                <a:gd name="T45" fmla="*/ 1359758441 h 408"/>
                <a:gd name="T46" fmla="*/ 207927726 w 252"/>
                <a:gd name="T47" fmla="*/ 1388012117 h 408"/>
                <a:gd name="T48" fmla="*/ 229071550 w 252"/>
                <a:gd name="T49" fmla="*/ 1405672074 h 408"/>
                <a:gd name="T50" fmla="*/ 204402191 w 252"/>
                <a:gd name="T51" fmla="*/ 1430394511 h 408"/>
                <a:gd name="T52" fmla="*/ 176209174 w 252"/>
                <a:gd name="T53" fmla="*/ 1437458870 h 408"/>
                <a:gd name="T54" fmla="*/ 267837419 w 252"/>
                <a:gd name="T55" fmla="*/ 1416267673 h 408"/>
                <a:gd name="T56" fmla="*/ 267837419 w 252"/>
                <a:gd name="T57" fmla="*/ 1398607716 h 408"/>
                <a:gd name="T58" fmla="*/ 303079629 w 252"/>
                <a:gd name="T59" fmla="*/ 1384480878 h 408"/>
                <a:gd name="T60" fmla="*/ 303079629 w 252"/>
                <a:gd name="T61" fmla="*/ 1338567244 h 408"/>
                <a:gd name="T62" fmla="*/ 313652480 w 252"/>
                <a:gd name="T63" fmla="*/ 1306780449 h 408"/>
                <a:gd name="T64" fmla="*/ 274886612 w 252"/>
                <a:gd name="T65" fmla="*/ 1278524893 h 408"/>
                <a:gd name="T66" fmla="*/ 253740910 w 252"/>
                <a:gd name="T67" fmla="*/ 1214953182 h 408"/>
                <a:gd name="T68" fmla="*/ 500434504 w 252"/>
                <a:gd name="T69" fmla="*/ 1176102028 h 408"/>
                <a:gd name="T70" fmla="*/ 888095062 w 252"/>
                <a:gd name="T71" fmla="*/ 1123124036 h 408"/>
                <a:gd name="T72" fmla="*/ 148016157 w 252"/>
                <a:gd name="T73" fmla="*/ 1430394511 h 408"/>
                <a:gd name="T74" fmla="*/ 137443306 w 252"/>
                <a:gd name="T75" fmla="*/ 1430394511 h 408"/>
                <a:gd name="T76" fmla="*/ 126870455 w 252"/>
                <a:gd name="T77" fmla="*/ 1437458870 h 408"/>
                <a:gd name="T78" fmla="*/ 109250288 w 252"/>
                <a:gd name="T79" fmla="*/ 1440990109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2"/>
                <a:gd name="T121" fmla="*/ 0 h 408"/>
                <a:gd name="T122" fmla="*/ 252 w 252"/>
                <a:gd name="T123" fmla="*/ 408 h 4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2" h="408">
                  <a:moveTo>
                    <a:pt x="248" y="310"/>
                  </a:moveTo>
                  <a:lnTo>
                    <a:pt x="244" y="305"/>
                  </a:lnTo>
                  <a:lnTo>
                    <a:pt x="241" y="299"/>
                  </a:lnTo>
                  <a:lnTo>
                    <a:pt x="244" y="289"/>
                  </a:lnTo>
                  <a:lnTo>
                    <a:pt x="242" y="283"/>
                  </a:lnTo>
                  <a:lnTo>
                    <a:pt x="244" y="278"/>
                  </a:lnTo>
                  <a:lnTo>
                    <a:pt x="241" y="271"/>
                  </a:lnTo>
                  <a:lnTo>
                    <a:pt x="237" y="264"/>
                  </a:lnTo>
                  <a:lnTo>
                    <a:pt x="234" y="255"/>
                  </a:lnTo>
                  <a:lnTo>
                    <a:pt x="236" y="245"/>
                  </a:lnTo>
                  <a:lnTo>
                    <a:pt x="237" y="238"/>
                  </a:lnTo>
                  <a:lnTo>
                    <a:pt x="237" y="229"/>
                  </a:lnTo>
                  <a:lnTo>
                    <a:pt x="240" y="223"/>
                  </a:lnTo>
                  <a:lnTo>
                    <a:pt x="245" y="219"/>
                  </a:lnTo>
                  <a:lnTo>
                    <a:pt x="244" y="215"/>
                  </a:lnTo>
                  <a:lnTo>
                    <a:pt x="240" y="213"/>
                  </a:lnTo>
                  <a:lnTo>
                    <a:pt x="240" y="204"/>
                  </a:lnTo>
                  <a:lnTo>
                    <a:pt x="237" y="198"/>
                  </a:lnTo>
                  <a:lnTo>
                    <a:pt x="237" y="196"/>
                  </a:lnTo>
                  <a:lnTo>
                    <a:pt x="230" y="190"/>
                  </a:lnTo>
                  <a:lnTo>
                    <a:pt x="226" y="180"/>
                  </a:lnTo>
                  <a:lnTo>
                    <a:pt x="222" y="175"/>
                  </a:lnTo>
                  <a:lnTo>
                    <a:pt x="221" y="169"/>
                  </a:lnTo>
                  <a:lnTo>
                    <a:pt x="219" y="167"/>
                  </a:lnTo>
                  <a:lnTo>
                    <a:pt x="195" y="77"/>
                  </a:lnTo>
                  <a:lnTo>
                    <a:pt x="171" y="0"/>
                  </a:lnTo>
                  <a:lnTo>
                    <a:pt x="96" y="8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8" y="24"/>
                  </a:lnTo>
                  <a:lnTo>
                    <a:pt x="4" y="272"/>
                  </a:lnTo>
                  <a:lnTo>
                    <a:pt x="20" y="393"/>
                  </a:lnTo>
                  <a:lnTo>
                    <a:pt x="20" y="396"/>
                  </a:lnTo>
                  <a:lnTo>
                    <a:pt x="25" y="396"/>
                  </a:lnTo>
                  <a:lnTo>
                    <a:pt x="35" y="397"/>
                  </a:lnTo>
                  <a:lnTo>
                    <a:pt x="40" y="397"/>
                  </a:lnTo>
                  <a:lnTo>
                    <a:pt x="42" y="378"/>
                  </a:lnTo>
                  <a:lnTo>
                    <a:pt x="42" y="373"/>
                  </a:lnTo>
                  <a:lnTo>
                    <a:pt x="44" y="369"/>
                  </a:lnTo>
                  <a:lnTo>
                    <a:pt x="43" y="366"/>
                  </a:lnTo>
                  <a:lnTo>
                    <a:pt x="47" y="370"/>
                  </a:lnTo>
                  <a:lnTo>
                    <a:pt x="50" y="370"/>
                  </a:lnTo>
                  <a:lnTo>
                    <a:pt x="53" y="375"/>
                  </a:lnTo>
                  <a:lnTo>
                    <a:pt x="54" y="381"/>
                  </a:lnTo>
                  <a:lnTo>
                    <a:pt x="51" y="385"/>
                  </a:lnTo>
                  <a:lnTo>
                    <a:pt x="54" y="390"/>
                  </a:lnTo>
                  <a:lnTo>
                    <a:pt x="59" y="393"/>
                  </a:lnTo>
                  <a:lnTo>
                    <a:pt x="61" y="393"/>
                  </a:lnTo>
                  <a:lnTo>
                    <a:pt x="65" y="398"/>
                  </a:lnTo>
                  <a:lnTo>
                    <a:pt x="63" y="404"/>
                  </a:lnTo>
                  <a:lnTo>
                    <a:pt x="58" y="405"/>
                  </a:lnTo>
                  <a:lnTo>
                    <a:pt x="53" y="405"/>
                  </a:lnTo>
                  <a:lnTo>
                    <a:pt x="50" y="407"/>
                  </a:lnTo>
                  <a:lnTo>
                    <a:pt x="70" y="404"/>
                  </a:lnTo>
                  <a:lnTo>
                    <a:pt x="76" y="401"/>
                  </a:lnTo>
                  <a:lnTo>
                    <a:pt x="77" y="397"/>
                  </a:lnTo>
                  <a:lnTo>
                    <a:pt x="76" y="396"/>
                  </a:lnTo>
                  <a:lnTo>
                    <a:pt x="81" y="396"/>
                  </a:lnTo>
                  <a:lnTo>
                    <a:pt x="86" y="392"/>
                  </a:lnTo>
                  <a:lnTo>
                    <a:pt x="88" y="382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9" y="370"/>
                  </a:lnTo>
                  <a:lnTo>
                    <a:pt x="84" y="365"/>
                  </a:lnTo>
                  <a:lnTo>
                    <a:pt x="78" y="362"/>
                  </a:lnTo>
                  <a:lnTo>
                    <a:pt x="70" y="351"/>
                  </a:lnTo>
                  <a:lnTo>
                    <a:pt x="72" y="344"/>
                  </a:lnTo>
                  <a:lnTo>
                    <a:pt x="77" y="340"/>
                  </a:lnTo>
                  <a:lnTo>
                    <a:pt x="142" y="333"/>
                  </a:lnTo>
                  <a:lnTo>
                    <a:pt x="252" y="321"/>
                  </a:lnTo>
                  <a:lnTo>
                    <a:pt x="252" y="318"/>
                  </a:lnTo>
                  <a:lnTo>
                    <a:pt x="248" y="310"/>
                  </a:lnTo>
                  <a:close/>
                  <a:moveTo>
                    <a:pt x="42" y="405"/>
                  </a:moveTo>
                  <a:lnTo>
                    <a:pt x="42" y="404"/>
                  </a:lnTo>
                  <a:lnTo>
                    <a:pt x="39" y="405"/>
                  </a:lnTo>
                  <a:lnTo>
                    <a:pt x="42" y="405"/>
                  </a:lnTo>
                  <a:close/>
                  <a:moveTo>
                    <a:pt x="36" y="407"/>
                  </a:moveTo>
                  <a:lnTo>
                    <a:pt x="39" y="405"/>
                  </a:lnTo>
                  <a:lnTo>
                    <a:pt x="31" y="408"/>
                  </a:lnTo>
                  <a:lnTo>
                    <a:pt x="36" y="407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48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49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50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51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152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53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154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155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156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157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158"/>
            <p:cNvSpPr>
              <a:spLocks/>
            </p:cNvSpPr>
            <p:nvPr/>
          </p:nvSpPr>
          <p:spPr bwMode="auto">
            <a:xfrm>
              <a:off x="10331759" y="3803141"/>
              <a:ext cx="208548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159"/>
            <p:cNvSpPr>
              <a:spLocks/>
            </p:cNvSpPr>
            <p:nvPr/>
          </p:nvSpPr>
          <p:spPr bwMode="auto">
            <a:xfrm>
              <a:off x="10331759" y="3803141"/>
              <a:ext cx="208548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72" name="Freeform 160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161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162"/>
            <p:cNvSpPr>
              <a:spLocks noEditPoints="1"/>
            </p:cNvSpPr>
            <p:nvPr/>
          </p:nvSpPr>
          <p:spPr bwMode="auto">
            <a:xfrm>
              <a:off x="8956877" y="4003059"/>
              <a:ext cx="1570558" cy="828927"/>
            </a:xfrm>
            <a:custGeom>
              <a:avLst/>
              <a:gdLst>
                <a:gd name="T0" fmla="*/ 1729296300 w 516"/>
                <a:gd name="T1" fmla="*/ 328931549 h 287"/>
                <a:gd name="T2" fmla="*/ 1694076351 w 516"/>
                <a:gd name="T3" fmla="*/ 417352754 h 287"/>
                <a:gd name="T4" fmla="*/ 1694076351 w 516"/>
                <a:gd name="T5" fmla="*/ 519922180 h 287"/>
                <a:gd name="T6" fmla="*/ 1725773742 w 516"/>
                <a:gd name="T7" fmla="*/ 452722365 h 287"/>
                <a:gd name="T8" fmla="*/ 1760993691 w 516"/>
                <a:gd name="T9" fmla="*/ 427963449 h 287"/>
                <a:gd name="T10" fmla="*/ 1782125285 w 516"/>
                <a:gd name="T11" fmla="*/ 307710159 h 287"/>
                <a:gd name="T12" fmla="*/ 1722251184 w 516"/>
                <a:gd name="T13" fmla="*/ 615418436 h 287"/>
                <a:gd name="T14" fmla="*/ 1655333844 w 516"/>
                <a:gd name="T15" fmla="*/ 647250522 h 287"/>
                <a:gd name="T16" fmla="*/ 1606025540 w 516"/>
                <a:gd name="T17" fmla="*/ 633104182 h 287"/>
                <a:gd name="T18" fmla="*/ 1560239795 w 516"/>
                <a:gd name="T19" fmla="*/ 587123876 h 287"/>
                <a:gd name="T20" fmla="*/ 1496845013 w 516"/>
                <a:gd name="T21" fmla="*/ 572975656 h 287"/>
                <a:gd name="T22" fmla="*/ 1429925796 w 516"/>
                <a:gd name="T23" fmla="*/ 551754266 h 287"/>
                <a:gd name="T24" fmla="*/ 1496845013 w 516"/>
                <a:gd name="T25" fmla="*/ 544681096 h 287"/>
                <a:gd name="T26" fmla="*/ 1563762352 w 516"/>
                <a:gd name="T27" fmla="*/ 576513181 h 287"/>
                <a:gd name="T28" fmla="*/ 1630679692 w 516"/>
                <a:gd name="T29" fmla="*/ 604807741 h 287"/>
                <a:gd name="T30" fmla="*/ 1620113895 w 516"/>
                <a:gd name="T31" fmla="*/ 558829316 h 287"/>
                <a:gd name="T32" fmla="*/ 1539108201 w 516"/>
                <a:gd name="T33" fmla="*/ 512849010 h 287"/>
                <a:gd name="T34" fmla="*/ 1591937186 w 516"/>
                <a:gd name="T35" fmla="*/ 537607926 h 287"/>
                <a:gd name="T36" fmla="*/ 1609548098 w 516"/>
                <a:gd name="T37" fmla="*/ 495165145 h 287"/>
                <a:gd name="T38" fmla="*/ 1606025540 w 516"/>
                <a:gd name="T39" fmla="*/ 463333060 h 287"/>
                <a:gd name="T40" fmla="*/ 1560239795 w 516"/>
                <a:gd name="T41" fmla="*/ 438574145 h 287"/>
                <a:gd name="T42" fmla="*/ 1482756658 w 516"/>
                <a:gd name="T43" fmla="*/ 374909974 h 287"/>
                <a:gd name="T44" fmla="*/ 1405273521 w 516"/>
                <a:gd name="T45" fmla="*/ 314783328 h 287"/>
                <a:gd name="T46" fmla="*/ 1447536709 w 516"/>
                <a:gd name="T47" fmla="*/ 336004719 h 287"/>
                <a:gd name="T48" fmla="*/ 1510931491 w 516"/>
                <a:gd name="T49" fmla="*/ 385520669 h 287"/>
                <a:gd name="T50" fmla="*/ 1588416504 w 516"/>
                <a:gd name="T51" fmla="*/ 427963449 h 287"/>
                <a:gd name="T52" fmla="*/ 1602504859 w 516"/>
                <a:gd name="T53" fmla="*/ 364299279 h 287"/>
                <a:gd name="T54" fmla="*/ 1542630758 w 516"/>
                <a:gd name="T55" fmla="*/ 321856498 h 287"/>
                <a:gd name="T56" fmla="*/ 1507410810 w 516"/>
                <a:gd name="T57" fmla="*/ 290024413 h 287"/>
                <a:gd name="T58" fmla="*/ 1433448354 w 516"/>
                <a:gd name="T59" fmla="*/ 293561938 h 287"/>
                <a:gd name="T60" fmla="*/ 1363008456 w 516"/>
                <a:gd name="T61" fmla="*/ 265267378 h 287"/>
                <a:gd name="T62" fmla="*/ 1334833623 w 516"/>
                <a:gd name="T63" fmla="*/ 247581632 h 287"/>
                <a:gd name="T64" fmla="*/ 1352442659 w 516"/>
                <a:gd name="T65" fmla="*/ 180381817 h 287"/>
                <a:gd name="T66" fmla="*/ 1373574253 w 516"/>
                <a:gd name="T67" fmla="*/ 127328341 h 287"/>
                <a:gd name="T68" fmla="*/ 1327788507 w 516"/>
                <a:gd name="T69" fmla="*/ 81348036 h 287"/>
                <a:gd name="T70" fmla="*/ 1246782813 w 516"/>
                <a:gd name="T71" fmla="*/ 53053476 h 287"/>
                <a:gd name="T72" fmla="*/ 1186908712 w 516"/>
                <a:gd name="T73" fmla="*/ 7073170 h 287"/>
                <a:gd name="T74" fmla="*/ 1046030793 w 516"/>
                <a:gd name="T75" fmla="*/ 10610695 h 287"/>
                <a:gd name="T76" fmla="*/ 1031942438 w 516"/>
                <a:gd name="T77" fmla="*/ 106106951 h 287"/>
                <a:gd name="T78" fmla="*/ 975590895 w 516"/>
                <a:gd name="T79" fmla="*/ 198065682 h 287"/>
                <a:gd name="T80" fmla="*/ 929805149 w 516"/>
                <a:gd name="T81" fmla="*/ 247581632 h 287"/>
                <a:gd name="T82" fmla="*/ 884019403 w 516"/>
                <a:gd name="T83" fmla="*/ 328931549 h 287"/>
                <a:gd name="T84" fmla="*/ 810056948 w 516"/>
                <a:gd name="T85" fmla="*/ 304172633 h 287"/>
                <a:gd name="T86" fmla="*/ 785402796 w 516"/>
                <a:gd name="T87" fmla="*/ 403204534 h 287"/>
                <a:gd name="T88" fmla="*/ 746660289 w 516"/>
                <a:gd name="T89" fmla="*/ 505775841 h 287"/>
                <a:gd name="T90" fmla="*/ 718485456 w 516"/>
                <a:gd name="T91" fmla="*/ 615418436 h 287"/>
                <a:gd name="T92" fmla="*/ 665654594 w 516"/>
                <a:gd name="T93" fmla="*/ 657861217 h 287"/>
                <a:gd name="T94" fmla="*/ 598737254 w 516"/>
                <a:gd name="T95" fmla="*/ 710914693 h 287"/>
                <a:gd name="T96" fmla="*/ 489556727 w 516"/>
                <a:gd name="T97" fmla="*/ 725062913 h 287"/>
                <a:gd name="T98" fmla="*/ 380374322 w 516"/>
                <a:gd name="T99" fmla="*/ 746284303 h 287"/>
                <a:gd name="T100" fmla="*/ 274714475 w 516"/>
                <a:gd name="T101" fmla="*/ 774578863 h 287"/>
                <a:gd name="T102" fmla="*/ 179620426 w 516"/>
                <a:gd name="T103" fmla="*/ 873612645 h 287"/>
                <a:gd name="T104" fmla="*/ 126791441 w 516"/>
                <a:gd name="T105" fmla="*/ 937274935 h 287"/>
                <a:gd name="T106" fmla="*/ 38742507 w 516"/>
                <a:gd name="T107" fmla="*/ 990328410 h 287"/>
                <a:gd name="T108" fmla="*/ 267671236 w 516"/>
                <a:gd name="T109" fmla="*/ 979717715 h 287"/>
                <a:gd name="T110" fmla="*/ 496599966 w 516"/>
                <a:gd name="T111" fmla="*/ 947885630 h 287"/>
                <a:gd name="T112" fmla="*/ 1507410810 w 516"/>
                <a:gd name="T113" fmla="*/ 767505693 h 287"/>
                <a:gd name="T114" fmla="*/ 1743382778 w 516"/>
                <a:gd name="T115" fmla="*/ 714452218 h 287"/>
                <a:gd name="T116" fmla="*/ 1764516249 w 516"/>
                <a:gd name="T117" fmla="*/ 710914693 h 287"/>
                <a:gd name="T118" fmla="*/ 1810301995 w 516"/>
                <a:gd name="T119" fmla="*/ 254656683 h 287"/>
                <a:gd name="T120" fmla="*/ 1803256879 w 516"/>
                <a:gd name="T121" fmla="*/ 293561938 h 2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16"/>
                <a:gd name="T184" fmla="*/ 0 h 287"/>
                <a:gd name="T185" fmla="*/ 516 w 516"/>
                <a:gd name="T186" fmla="*/ 287 h 28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16" h="287">
                  <a:moveTo>
                    <a:pt x="495" y="79"/>
                  </a:moveTo>
                  <a:lnTo>
                    <a:pt x="490" y="84"/>
                  </a:lnTo>
                  <a:lnTo>
                    <a:pt x="486" y="89"/>
                  </a:lnTo>
                  <a:lnTo>
                    <a:pt x="491" y="93"/>
                  </a:lnTo>
                  <a:lnTo>
                    <a:pt x="490" y="98"/>
                  </a:lnTo>
                  <a:lnTo>
                    <a:pt x="485" y="98"/>
                  </a:lnTo>
                  <a:lnTo>
                    <a:pt x="485" y="109"/>
                  </a:lnTo>
                  <a:lnTo>
                    <a:pt x="481" y="118"/>
                  </a:lnTo>
                  <a:lnTo>
                    <a:pt x="481" y="128"/>
                  </a:lnTo>
                  <a:lnTo>
                    <a:pt x="481" y="135"/>
                  </a:lnTo>
                  <a:lnTo>
                    <a:pt x="479" y="136"/>
                  </a:lnTo>
                  <a:lnTo>
                    <a:pt x="481" y="147"/>
                  </a:lnTo>
                  <a:lnTo>
                    <a:pt x="486" y="154"/>
                  </a:lnTo>
                  <a:lnTo>
                    <a:pt x="490" y="144"/>
                  </a:lnTo>
                  <a:lnTo>
                    <a:pt x="489" y="135"/>
                  </a:lnTo>
                  <a:lnTo>
                    <a:pt x="490" y="128"/>
                  </a:lnTo>
                  <a:lnTo>
                    <a:pt x="493" y="124"/>
                  </a:lnTo>
                  <a:lnTo>
                    <a:pt x="494" y="118"/>
                  </a:lnTo>
                  <a:lnTo>
                    <a:pt x="498" y="122"/>
                  </a:lnTo>
                  <a:lnTo>
                    <a:pt x="500" y="121"/>
                  </a:lnTo>
                  <a:lnTo>
                    <a:pt x="501" y="116"/>
                  </a:lnTo>
                  <a:lnTo>
                    <a:pt x="500" y="106"/>
                  </a:lnTo>
                  <a:lnTo>
                    <a:pt x="502" y="95"/>
                  </a:lnTo>
                  <a:lnTo>
                    <a:pt x="506" y="87"/>
                  </a:lnTo>
                  <a:lnTo>
                    <a:pt x="505" y="83"/>
                  </a:lnTo>
                  <a:lnTo>
                    <a:pt x="506" y="75"/>
                  </a:lnTo>
                  <a:lnTo>
                    <a:pt x="495" y="79"/>
                  </a:lnTo>
                  <a:close/>
                  <a:moveTo>
                    <a:pt x="489" y="174"/>
                  </a:moveTo>
                  <a:lnTo>
                    <a:pt x="474" y="175"/>
                  </a:lnTo>
                  <a:lnTo>
                    <a:pt x="470" y="174"/>
                  </a:lnTo>
                  <a:lnTo>
                    <a:pt x="468" y="179"/>
                  </a:lnTo>
                  <a:lnTo>
                    <a:pt x="470" y="183"/>
                  </a:lnTo>
                  <a:lnTo>
                    <a:pt x="464" y="181"/>
                  </a:lnTo>
                  <a:lnTo>
                    <a:pt x="460" y="179"/>
                  </a:lnTo>
                  <a:lnTo>
                    <a:pt x="455" y="185"/>
                  </a:lnTo>
                  <a:lnTo>
                    <a:pt x="456" y="179"/>
                  </a:lnTo>
                  <a:lnTo>
                    <a:pt x="452" y="175"/>
                  </a:lnTo>
                  <a:lnTo>
                    <a:pt x="447" y="171"/>
                  </a:lnTo>
                  <a:lnTo>
                    <a:pt x="443" y="166"/>
                  </a:lnTo>
                  <a:lnTo>
                    <a:pt x="441" y="162"/>
                  </a:lnTo>
                  <a:lnTo>
                    <a:pt x="434" y="163"/>
                  </a:lnTo>
                  <a:lnTo>
                    <a:pt x="430" y="162"/>
                  </a:lnTo>
                  <a:lnTo>
                    <a:pt x="425" y="162"/>
                  </a:lnTo>
                  <a:lnTo>
                    <a:pt x="415" y="158"/>
                  </a:lnTo>
                  <a:lnTo>
                    <a:pt x="399" y="158"/>
                  </a:lnTo>
                  <a:lnTo>
                    <a:pt x="401" y="156"/>
                  </a:lnTo>
                  <a:lnTo>
                    <a:pt x="406" y="156"/>
                  </a:lnTo>
                  <a:lnTo>
                    <a:pt x="417" y="155"/>
                  </a:lnTo>
                  <a:lnTo>
                    <a:pt x="422" y="159"/>
                  </a:lnTo>
                  <a:lnTo>
                    <a:pt x="425" y="159"/>
                  </a:lnTo>
                  <a:lnTo>
                    <a:pt x="425" y="154"/>
                  </a:lnTo>
                  <a:lnTo>
                    <a:pt x="430" y="158"/>
                  </a:lnTo>
                  <a:lnTo>
                    <a:pt x="434" y="162"/>
                  </a:lnTo>
                  <a:lnTo>
                    <a:pt x="440" y="158"/>
                  </a:lnTo>
                  <a:lnTo>
                    <a:pt x="444" y="163"/>
                  </a:lnTo>
                  <a:lnTo>
                    <a:pt x="449" y="167"/>
                  </a:lnTo>
                  <a:lnTo>
                    <a:pt x="455" y="170"/>
                  </a:lnTo>
                  <a:lnTo>
                    <a:pt x="460" y="175"/>
                  </a:lnTo>
                  <a:lnTo>
                    <a:pt x="463" y="171"/>
                  </a:lnTo>
                  <a:lnTo>
                    <a:pt x="466" y="171"/>
                  </a:lnTo>
                  <a:lnTo>
                    <a:pt x="467" y="166"/>
                  </a:lnTo>
                  <a:lnTo>
                    <a:pt x="466" y="160"/>
                  </a:lnTo>
                  <a:lnTo>
                    <a:pt x="460" y="158"/>
                  </a:lnTo>
                  <a:lnTo>
                    <a:pt x="459" y="154"/>
                  </a:lnTo>
                  <a:lnTo>
                    <a:pt x="452" y="155"/>
                  </a:lnTo>
                  <a:lnTo>
                    <a:pt x="443" y="151"/>
                  </a:lnTo>
                  <a:lnTo>
                    <a:pt x="437" y="145"/>
                  </a:lnTo>
                  <a:lnTo>
                    <a:pt x="426" y="137"/>
                  </a:lnTo>
                  <a:lnTo>
                    <a:pt x="432" y="139"/>
                  </a:lnTo>
                  <a:lnTo>
                    <a:pt x="443" y="147"/>
                  </a:lnTo>
                  <a:lnTo>
                    <a:pt x="452" y="152"/>
                  </a:lnTo>
                  <a:lnTo>
                    <a:pt x="455" y="147"/>
                  </a:lnTo>
                  <a:lnTo>
                    <a:pt x="451" y="141"/>
                  </a:lnTo>
                  <a:lnTo>
                    <a:pt x="452" y="140"/>
                  </a:lnTo>
                  <a:lnTo>
                    <a:pt x="457" y="140"/>
                  </a:lnTo>
                  <a:lnTo>
                    <a:pt x="463" y="144"/>
                  </a:lnTo>
                  <a:lnTo>
                    <a:pt x="464" y="140"/>
                  </a:lnTo>
                  <a:lnTo>
                    <a:pt x="462" y="131"/>
                  </a:lnTo>
                  <a:lnTo>
                    <a:pt x="456" y="131"/>
                  </a:lnTo>
                  <a:lnTo>
                    <a:pt x="451" y="129"/>
                  </a:lnTo>
                  <a:lnTo>
                    <a:pt x="453" y="128"/>
                  </a:lnTo>
                  <a:lnTo>
                    <a:pt x="448" y="122"/>
                  </a:lnTo>
                  <a:lnTo>
                    <a:pt x="443" y="124"/>
                  </a:lnTo>
                  <a:lnTo>
                    <a:pt x="437" y="120"/>
                  </a:lnTo>
                  <a:lnTo>
                    <a:pt x="436" y="117"/>
                  </a:lnTo>
                  <a:lnTo>
                    <a:pt x="425" y="112"/>
                  </a:lnTo>
                  <a:lnTo>
                    <a:pt x="421" y="106"/>
                  </a:lnTo>
                  <a:lnTo>
                    <a:pt x="415" y="103"/>
                  </a:lnTo>
                  <a:lnTo>
                    <a:pt x="413" y="101"/>
                  </a:lnTo>
                  <a:lnTo>
                    <a:pt x="410" y="95"/>
                  </a:lnTo>
                  <a:lnTo>
                    <a:pt x="399" y="89"/>
                  </a:lnTo>
                  <a:lnTo>
                    <a:pt x="395" y="89"/>
                  </a:lnTo>
                  <a:lnTo>
                    <a:pt x="399" y="87"/>
                  </a:lnTo>
                  <a:lnTo>
                    <a:pt x="406" y="90"/>
                  </a:lnTo>
                  <a:lnTo>
                    <a:pt x="411" y="95"/>
                  </a:lnTo>
                  <a:lnTo>
                    <a:pt x="415" y="101"/>
                  </a:lnTo>
                  <a:lnTo>
                    <a:pt x="421" y="102"/>
                  </a:lnTo>
                  <a:lnTo>
                    <a:pt x="425" y="108"/>
                  </a:lnTo>
                  <a:lnTo>
                    <a:pt x="429" y="109"/>
                  </a:lnTo>
                  <a:lnTo>
                    <a:pt x="440" y="117"/>
                  </a:lnTo>
                  <a:lnTo>
                    <a:pt x="444" y="117"/>
                  </a:lnTo>
                  <a:lnTo>
                    <a:pt x="445" y="118"/>
                  </a:lnTo>
                  <a:lnTo>
                    <a:pt x="451" y="121"/>
                  </a:lnTo>
                  <a:lnTo>
                    <a:pt x="453" y="113"/>
                  </a:lnTo>
                  <a:lnTo>
                    <a:pt x="453" y="108"/>
                  </a:lnTo>
                  <a:lnTo>
                    <a:pt x="451" y="102"/>
                  </a:lnTo>
                  <a:lnTo>
                    <a:pt x="455" y="103"/>
                  </a:lnTo>
                  <a:lnTo>
                    <a:pt x="455" y="98"/>
                  </a:lnTo>
                  <a:lnTo>
                    <a:pt x="444" y="94"/>
                  </a:lnTo>
                  <a:lnTo>
                    <a:pt x="438" y="93"/>
                  </a:lnTo>
                  <a:lnTo>
                    <a:pt x="438" y="91"/>
                  </a:lnTo>
                  <a:lnTo>
                    <a:pt x="434" y="91"/>
                  </a:lnTo>
                  <a:lnTo>
                    <a:pt x="434" y="89"/>
                  </a:lnTo>
                  <a:lnTo>
                    <a:pt x="429" y="84"/>
                  </a:lnTo>
                  <a:lnTo>
                    <a:pt x="428" y="82"/>
                  </a:lnTo>
                  <a:lnTo>
                    <a:pt x="418" y="84"/>
                  </a:lnTo>
                  <a:lnTo>
                    <a:pt x="417" y="83"/>
                  </a:lnTo>
                  <a:lnTo>
                    <a:pt x="411" y="83"/>
                  </a:lnTo>
                  <a:lnTo>
                    <a:pt x="407" y="83"/>
                  </a:lnTo>
                  <a:lnTo>
                    <a:pt x="399" y="75"/>
                  </a:lnTo>
                  <a:lnTo>
                    <a:pt x="399" y="70"/>
                  </a:lnTo>
                  <a:lnTo>
                    <a:pt x="394" y="70"/>
                  </a:lnTo>
                  <a:lnTo>
                    <a:pt x="387" y="75"/>
                  </a:lnTo>
                  <a:lnTo>
                    <a:pt x="384" y="76"/>
                  </a:lnTo>
                  <a:lnTo>
                    <a:pt x="379" y="75"/>
                  </a:lnTo>
                  <a:lnTo>
                    <a:pt x="377" y="71"/>
                  </a:lnTo>
                  <a:lnTo>
                    <a:pt x="379" y="70"/>
                  </a:lnTo>
                  <a:lnTo>
                    <a:pt x="377" y="65"/>
                  </a:lnTo>
                  <a:lnTo>
                    <a:pt x="380" y="49"/>
                  </a:lnTo>
                  <a:lnTo>
                    <a:pt x="383" y="51"/>
                  </a:lnTo>
                  <a:lnTo>
                    <a:pt x="384" y="51"/>
                  </a:lnTo>
                  <a:lnTo>
                    <a:pt x="386" y="49"/>
                  </a:lnTo>
                  <a:lnTo>
                    <a:pt x="386" y="46"/>
                  </a:lnTo>
                  <a:lnTo>
                    <a:pt x="391" y="41"/>
                  </a:lnTo>
                  <a:lnTo>
                    <a:pt x="390" y="36"/>
                  </a:lnTo>
                  <a:lnTo>
                    <a:pt x="388" y="33"/>
                  </a:lnTo>
                  <a:lnTo>
                    <a:pt x="386" y="28"/>
                  </a:lnTo>
                  <a:lnTo>
                    <a:pt x="382" y="25"/>
                  </a:lnTo>
                  <a:lnTo>
                    <a:pt x="377" y="23"/>
                  </a:lnTo>
                  <a:lnTo>
                    <a:pt x="373" y="21"/>
                  </a:lnTo>
                  <a:lnTo>
                    <a:pt x="368" y="18"/>
                  </a:lnTo>
                  <a:lnTo>
                    <a:pt x="360" y="18"/>
                  </a:lnTo>
                  <a:lnTo>
                    <a:pt x="354" y="15"/>
                  </a:lnTo>
                  <a:lnTo>
                    <a:pt x="356" y="10"/>
                  </a:lnTo>
                  <a:lnTo>
                    <a:pt x="353" y="4"/>
                  </a:lnTo>
                  <a:lnTo>
                    <a:pt x="348" y="2"/>
                  </a:lnTo>
                  <a:lnTo>
                    <a:pt x="337" y="2"/>
                  </a:lnTo>
                  <a:lnTo>
                    <a:pt x="335" y="11"/>
                  </a:lnTo>
                  <a:lnTo>
                    <a:pt x="331" y="17"/>
                  </a:lnTo>
                  <a:lnTo>
                    <a:pt x="303" y="0"/>
                  </a:lnTo>
                  <a:lnTo>
                    <a:pt x="297" y="3"/>
                  </a:lnTo>
                  <a:lnTo>
                    <a:pt x="299" y="9"/>
                  </a:lnTo>
                  <a:lnTo>
                    <a:pt x="296" y="14"/>
                  </a:lnTo>
                  <a:lnTo>
                    <a:pt x="297" y="25"/>
                  </a:lnTo>
                  <a:lnTo>
                    <a:pt x="293" y="30"/>
                  </a:lnTo>
                  <a:lnTo>
                    <a:pt x="291" y="40"/>
                  </a:lnTo>
                  <a:lnTo>
                    <a:pt x="287" y="45"/>
                  </a:lnTo>
                  <a:lnTo>
                    <a:pt x="281" y="45"/>
                  </a:lnTo>
                  <a:lnTo>
                    <a:pt x="277" y="56"/>
                  </a:lnTo>
                  <a:lnTo>
                    <a:pt x="272" y="57"/>
                  </a:lnTo>
                  <a:lnTo>
                    <a:pt x="266" y="57"/>
                  </a:lnTo>
                  <a:lnTo>
                    <a:pt x="265" y="63"/>
                  </a:lnTo>
                  <a:lnTo>
                    <a:pt x="264" y="70"/>
                  </a:lnTo>
                  <a:lnTo>
                    <a:pt x="261" y="75"/>
                  </a:lnTo>
                  <a:lnTo>
                    <a:pt x="258" y="86"/>
                  </a:lnTo>
                  <a:lnTo>
                    <a:pt x="257" y="91"/>
                  </a:lnTo>
                  <a:lnTo>
                    <a:pt x="251" y="93"/>
                  </a:lnTo>
                  <a:lnTo>
                    <a:pt x="240" y="91"/>
                  </a:lnTo>
                  <a:lnTo>
                    <a:pt x="240" y="89"/>
                  </a:lnTo>
                  <a:lnTo>
                    <a:pt x="235" y="84"/>
                  </a:lnTo>
                  <a:lnTo>
                    <a:pt x="230" y="86"/>
                  </a:lnTo>
                  <a:lnTo>
                    <a:pt x="230" y="97"/>
                  </a:lnTo>
                  <a:lnTo>
                    <a:pt x="228" y="102"/>
                  </a:lnTo>
                  <a:lnTo>
                    <a:pt x="227" y="105"/>
                  </a:lnTo>
                  <a:lnTo>
                    <a:pt x="223" y="114"/>
                  </a:lnTo>
                  <a:lnTo>
                    <a:pt x="220" y="120"/>
                  </a:lnTo>
                  <a:lnTo>
                    <a:pt x="219" y="125"/>
                  </a:lnTo>
                  <a:lnTo>
                    <a:pt x="217" y="136"/>
                  </a:lnTo>
                  <a:lnTo>
                    <a:pt x="212" y="143"/>
                  </a:lnTo>
                  <a:lnTo>
                    <a:pt x="207" y="154"/>
                  </a:lnTo>
                  <a:lnTo>
                    <a:pt x="204" y="163"/>
                  </a:lnTo>
                  <a:lnTo>
                    <a:pt x="208" y="169"/>
                  </a:lnTo>
                  <a:lnTo>
                    <a:pt x="204" y="174"/>
                  </a:lnTo>
                  <a:lnTo>
                    <a:pt x="205" y="179"/>
                  </a:lnTo>
                  <a:lnTo>
                    <a:pt x="194" y="188"/>
                  </a:lnTo>
                  <a:lnTo>
                    <a:pt x="189" y="186"/>
                  </a:lnTo>
                  <a:lnTo>
                    <a:pt x="179" y="194"/>
                  </a:lnTo>
                  <a:lnTo>
                    <a:pt x="171" y="192"/>
                  </a:lnTo>
                  <a:lnTo>
                    <a:pt x="171" y="197"/>
                  </a:lnTo>
                  <a:lnTo>
                    <a:pt x="170" y="201"/>
                  </a:lnTo>
                  <a:lnTo>
                    <a:pt x="165" y="204"/>
                  </a:lnTo>
                  <a:lnTo>
                    <a:pt x="152" y="209"/>
                  </a:lnTo>
                  <a:lnTo>
                    <a:pt x="147" y="209"/>
                  </a:lnTo>
                  <a:lnTo>
                    <a:pt x="139" y="205"/>
                  </a:lnTo>
                  <a:lnTo>
                    <a:pt x="136" y="211"/>
                  </a:lnTo>
                  <a:lnTo>
                    <a:pt x="127" y="217"/>
                  </a:lnTo>
                  <a:lnTo>
                    <a:pt x="118" y="216"/>
                  </a:lnTo>
                  <a:lnTo>
                    <a:pt x="108" y="211"/>
                  </a:lnTo>
                  <a:lnTo>
                    <a:pt x="102" y="205"/>
                  </a:lnTo>
                  <a:lnTo>
                    <a:pt x="98" y="200"/>
                  </a:lnTo>
                  <a:lnTo>
                    <a:pt x="98" y="194"/>
                  </a:lnTo>
                  <a:lnTo>
                    <a:pt x="78" y="219"/>
                  </a:lnTo>
                  <a:lnTo>
                    <a:pt x="60" y="232"/>
                  </a:lnTo>
                  <a:lnTo>
                    <a:pt x="56" y="238"/>
                  </a:lnTo>
                  <a:lnTo>
                    <a:pt x="56" y="243"/>
                  </a:lnTo>
                  <a:lnTo>
                    <a:pt x="51" y="247"/>
                  </a:lnTo>
                  <a:lnTo>
                    <a:pt x="49" y="253"/>
                  </a:lnTo>
                  <a:lnTo>
                    <a:pt x="45" y="258"/>
                  </a:lnTo>
                  <a:lnTo>
                    <a:pt x="41" y="261"/>
                  </a:lnTo>
                  <a:lnTo>
                    <a:pt x="36" y="265"/>
                  </a:lnTo>
                  <a:lnTo>
                    <a:pt x="34" y="270"/>
                  </a:lnTo>
                  <a:lnTo>
                    <a:pt x="22" y="274"/>
                  </a:lnTo>
                  <a:lnTo>
                    <a:pt x="17" y="278"/>
                  </a:lnTo>
                  <a:lnTo>
                    <a:pt x="11" y="280"/>
                  </a:lnTo>
                  <a:lnTo>
                    <a:pt x="0" y="287"/>
                  </a:lnTo>
                  <a:lnTo>
                    <a:pt x="21" y="284"/>
                  </a:lnTo>
                  <a:lnTo>
                    <a:pt x="32" y="284"/>
                  </a:lnTo>
                  <a:lnTo>
                    <a:pt x="76" y="277"/>
                  </a:lnTo>
                  <a:lnTo>
                    <a:pt x="102" y="273"/>
                  </a:lnTo>
                  <a:lnTo>
                    <a:pt x="122" y="268"/>
                  </a:lnTo>
                  <a:lnTo>
                    <a:pt x="131" y="268"/>
                  </a:lnTo>
                  <a:lnTo>
                    <a:pt x="141" y="268"/>
                  </a:lnTo>
                  <a:lnTo>
                    <a:pt x="162" y="266"/>
                  </a:lnTo>
                  <a:lnTo>
                    <a:pt x="213" y="258"/>
                  </a:lnTo>
                  <a:lnTo>
                    <a:pt x="356" y="232"/>
                  </a:lnTo>
                  <a:lnTo>
                    <a:pt x="428" y="217"/>
                  </a:lnTo>
                  <a:lnTo>
                    <a:pt x="491" y="204"/>
                  </a:lnTo>
                  <a:lnTo>
                    <a:pt x="490" y="201"/>
                  </a:lnTo>
                  <a:lnTo>
                    <a:pt x="493" y="204"/>
                  </a:lnTo>
                  <a:lnTo>
                    <a:pt x="495" y="202"/>
                  </a:lnTo>
                  <a:lnTo>
                    <a:pt x="494" y="197"/>
                  </a:lnTo>
                  <a:lnTo>
                    <a:pt x="494" y="192"/>
                  </a:lnTo>
                  <a:lnTo>
                    <a:pt x="498" y="196"/>
                  </a:lnTo>
                  <a:lnTo>
                    <a:pt x="501" y="201"/>
                  </a:lnTo>
                  <a:lnTo>
                    <a:pt x="504" y="201"/>
                  </a:lnTo>
                  <a:lnTo>
                    <a:pt x="494" y="185"/>
                  </a:lnTo>
                  <a:lnTo>
                    <a:pt x="489" y="174"/>
                  </a:lnTo>
                  <a:close/>
                  <a:moveTo>
                    <a:pt x="514" y="72"/>
                  </a:moveTo>
                  <a:lnTo>
                    <a:pt x="512" y="78"/>
                  </a:lnTo>
                  <a:lnTo>
                    <a:pt x="512" y="83"/>
                  </a:lnTo>
                  <a:lnTo>
                    <a:pt x="509" y="87"/>
                  </a:lnTo>
                  <a:lnTo>
                    <a:pt x="512" y="83"/>
                  </a:lnTo>
                  <a:lnTo>
                    <a:pt x="516" y="72"/>
                  </a:lnTo>
                  <a:lnTo>
                    <a:pt x="514" y="72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163"/>
            <p:cNvSpPr>
              <a:spLocks noEditPoints="1"/>
            </p:cNvSpPr>
            <p:nvPr/>
          </p:nvSpPr>
          <p:spPr bwMode="auto">
            <a:xfrm>
              <a:off x="9639169" y="3844587"/>
              <a:ext cx="898566" cy="409587"/>
            </a:xfrm>
            <a:custGeom>
              <a:avLst/>
              <a:gdLst>
                <a:gd name="T0" fmla="*/ 1029954764 w 295"/>
                <a:gd name="T1" fmla="*/ 324532580 h 142"/>
                <a:gd name="T2" fmla="*/ 800684449 w 295"/>
                <a:gd name="T3" fmla="*/ 0 h 142"/>
                <a:gd name="T4" fmla="*/ 38799563 w 295"/>
                <a:gd name="T5" fmla="*/ 292784011 h 142"/>
                <a:gd name="T6" fmla="*/ 91707375 w 295"/>
                <a:gd name="T7" fmla="*/ 218705269 h 142"/>
                <a:gd name="T8" fmla="*/ 155198251 w 295"/>
                <a:gd name="T9" fmla="*/ 158739089 h 142"/>
                <a:gd name="T10" fmla="*/ 225743253 w 295"/>
                <a:gd name="T11" fmla="*/ 176375096 h 142"/>
                <a:gd name="T12" fmla="*/ 271596940 w 295"/>
                <a:gd name="T13" fmla="*/ 119936117 h 142"/>
                <a:gd name="T14" fmla="*/ 363306193 w 295"/>
                <a:gd name="T15" fmla="*/ 126990520 h 142"/>
                <a:gd name="T16" fmla="*/ 377414442 w 295"/>
                <a:gd name="T17" fmla="*/ 172847894 h 142"/>
                <a:gd name="T18" fmla="*/ 455013567 w 295"/>
                <a:gd name="T19" fmla="*/ 208123665 h 142"/>
                <a:gd name="T20" fmla="*/ 507923257 w 295"/>
                <a:gd name="T21" fmla="*/ 257508241 h 142"/>
                <a:gd name="T22" fmla="*/ 578468259 w 295"/>
                <a:gd name="T23" fmla="*/ 268091723 h 142"/>
                <a:gd name="T24" fmla="*/ 589049445 w 295"/>
                <a:gd name="T25" fmla="*/ 338641386 h 142"/>
                <a:gd name="T26" fmla="*/ 560831069 w 295"/>
                <a:gd name="T27" fmla="*/ 395082243 h 142"/>
                <a:gd name="T28" fmla="*/ 589049445 w 295"/>
                <a:gd name="T29" fmla="*/ 430358013 h 142"/>
                <a:gd name="T30" fmla="*/ 631376071 w 295"/>
                <a:gd name="T31" fmla="*/ 447994020 h 142"/>
                <a:gd name="T32" fmla="*/ 659594447 w 295"/>
                <a:gd name="T33" fmla="*/ 447994020 h 142"/>
                <a:gd name="T34" fmla="*/ 733666510 w 295"/>
                <a:gd name="T35" fmla="*/ 476215388 h 142"/>
                <a:gd name="T36" fmla="*/ 779520197 w 295"/>
                <a:gd name="T37" fmla="*/ 476215388 h 142"/>
                <a:gd name="T38" fmla="*/ 694866947 w 295"/>
                <a:gd name="T39" fmla="*/ 402136646 h 142"/>
                <a:gd name="T40" fmla="*/ 673702696 w 295"/>
                <a:gd name="T41" fmla="*/ 352752070 h 142"/>
                <a:gd name="T42" fmla="*/ 740720635 w 295"/>
                <a:gd name="T43" fmla="*/ 423301732 h 142"/>
                <a:gd name="T44" fmla="*/ 694866947 w 295"/>
                <a:gd name="T45" fmla="*/ 310421896 h 142"/>
                <a:gd name="T46" fmla="*/ 680756820 w 295"/>
                <a:gd name="T47" fmla="*/ 229288751 h 142"/>
                <a:gd name="T48" fmla="*/ 694866947 w 295"/>
                <a:gd name="T49" fmla="*/ 218705269 h 142"/>
                <a:gd name="T50" fmla="*/ 673702696 w 295"/>
                <a:gd name="T51" fmla="*/ 172847894 h 142"/>
                <a:gd name="T52" fmla="*/ 694866947 w 295"/>
                <a:gd name="T53" fmla="*/ 134044923 h 142"/>
                <a:gd name="T54" fmla="*/ 712502258 w 295"/>
                <a:gd name="T55" fmla="*/ 105825433 h 142"/>
                <a:gd name="T56" fmla="*/ 754828884 w 295"/>
                <a:gd name="T57" fmla="*/ 91714749 h 142"/>
                <a:gd name="T58" fmla="*/ 772466073 w 295"/>
                <a:gd name="T59" fmla="*/ 45857375 h 142"/>
                <a:gd name="T60" fmla="*/ 765411948 w 295"/>
                <a:gd name="T61" fmla="*/ 95243829 h 142"/>
                <a:gd name="T62" fmla="*/ 740720635 w 295"/>
                <a:gd name="T63" fmla="*/ 126990520 h 142"/>
                <a:gd name="T64" fmla="*/ 754828884 w 295"/>
                <a:gd name="T65" fmla="*/ 186958578 h 142"/>
                <a:gd name="T66" fmla="*/ 726612386 w 295"/>
                <a:gd name="T67" fmla="*/ 232815953 h 142"/>
                <a:gd name="T68" fmla="*/ 751301821 w 295"/>
                <a:gd name="T69" fmla="*/ 232815953 h 142"/>
                <a:gd name="T70" fmla="*/ 775993135 w 295"/>
                <a:gd name="T71" fmla="*/ 285729608 h 142"/>
                <a:gd name="T72" fmla="*/ 747774759 w 295"/>
                <a:gd name="T73" fmla="*/ 321003501 h 142"/>
                <a:gd name="T74" fmla="*/ 786574322 w 295"/>
                <a:gd name="T75" fmla="*/ 321003501 h 142"/>
                <a:gd name="T76" fmla="*/ 772466073 w 295"/>
                <a:gd name="T77" fmla="*/ 335114185 h 142"/>
                <a:gd name="T78" fmla="*/ 775993135 w 295"/>
                <a:gd name="T79" fmla="*/ 395082243 h 142"/>
                <a:gd name="T80" fmla="*/ 821846823 w 295"/>
                <a:gd name="T81" fmla="*/ 419774531 h 142"/>
                <a:gd name="T82" fmla="*/ 843011074 w 295"/>
                <a:gd name="T83" fmla="*/ 409192927 h 142"/>
                <a:gd name="T84" fmla="*/ 874756512 w 295"/>
                <a:gd name="T85" fmla="*/ 419774531 h 142"/>
                <a:gd name="T86" fmla="*/ 888864761 w 295"/>
                <a:gd name="T87" fmla="*/ 458577503 h 142"/>
                <a:gd name="T88" fmla="*/ 888864761 w 295"/>
                <a:gd name="T89" fmla="*/ 500907676 h 142"/>
                <a:gd name="T90" fmla="*/ 994682263 w 295"/>
                <a:gd name="T91" fmla="*/ 458577503 h 142"/>
                <a:gd name="T92" fmla="*/ 1029954764 w 295"/>
                <a:gd name="T93" fmla="*/ 391555042 h 142"/>
                <a:gd name="T94" fmla="*/ 1029954764 w 295"/>
                <a:gd name="T95" fmla="*/ 447994020 h 1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142"/>
                <a:gd name="T146" fmla="*/ 295 w 295"/>
                <a:gd name="T147" fmla="*/ 142 h 1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142">
                  <a:moveTo>
                    <a:pt x="295" y="100"/>
                  </a:moveTo>
                  <a:lnTo>
                    <a:pt x="289" y="96"/>
                  </a:lnTo>
                  <a:lnTo>
                    <a:pt x="292" y="93"/>
                  </a:lnTo>
                  <a:lnTo>
                    <a:pt x="292" y="92"/>
                  </a:lnTo>
                  <a:lnTo>
                    <a:pt x="255" y="100"/>
                  </a:lnTo>
                  <a:lnTo>
                    <a:pt x="252" y="95"/>
                  </a:lnTo>
                  <a:lnTo>
                    <a:pt x="243" y="58"/>
                  </a:lnTo>
                  <a:lnTo>
                    <a:pt x="227" y="0"/>
                  </a:lnTo>
                  <a:lnTo>
                    <a:pt x="106" y="26"/>
                  </a:lnTo>
                  <a:lnTo>
                    <a:pt x="0" y="45"/>
                  </a:lnTo>
                  <a:lnTo>
                    <a:pt x="7" y="88"/>
                  </a:lnTo>
                  <a:lnTo>
                    <a:pt x="11" y="83"/>
                  </a:lnTo>
                  <a:lnTo>
                    <a:pt x="16" y="77"/>
                  </a:lnTo>
                  <a:lnTo>
                    <a:pt x="19" y="73"/>
                  </a:lnTo>
                  <a:lnTo>
                    <a:pt x="25" y="66"/>
                  </a:lnTo>
                  <a:lnTo>
                    <a:pt x="26" y="62"/>
                  </a:lnTo>
                  <a:lnTo>
                    <a:pt x="31" y="59"/>
                  </a:lnTo>
                  <a:lnTo>
                    <a:pt x="37" y="61"/>
                  </a:lnTo>
                  <a:lnTo>
                    <a:pt x="44" y="50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50" y="50"/>
                  </a:lnTo>
                  <a:lnTo>
                    <a:pt x="56" y="51"/>
                  </a:lnTo>
                  <a:lnTo>
                    <a:pt x="64" y="50"/>
                  </a:lnTo>
                  <a:lnTo>
                    <a:pt x="65" y="45"/>
                  </a:lnTo>
                  <a:lnTo>
                    <a:pt x="69" y="39"/>
                  </a:lnTo>
                  <a:lnTo>
                    <a:pt x="75" y="39"/>
                  </a:lnTo>
                  <a:lnTo>
                    <a:pt x="77" y="34"/>
                  </a:lnTo>
                  <a:lnTo>
                    <a:pt x="82" y="31"/>
                  </a:lnTo>
                  <a:lnTo>
                    <a:pt x="87" y="34"/>
                  </a:lnTo>
                  <a:lnTo>
                    <a:pt x="92" y="36"/>
                  </a:lnTo>
                  <a:lnTo>
                    <a:pt x="103" y="36"/>
                  </a:lnTo>
                  <a:lnTo>
                    <a:pt x="102" y="42"/>
                  </a:lnTo>
                  <a:lnTo>
                    <a:pt x="107" y="43"/>
                  </a:lnTo>
                  <a:lnTo>
                    <a:pt x="107" y="49"/>
                  </a:lnTo>
                  <a:lnTo>
                    <a:pt x="111" y="53"/>
                  </a:lnTo>
                  <a:lnTo>
                    <a:pt x="113" y="57"/>
                  </a:lnTo>
                  <a:lnTo>
                    <a:pt x="124" y="57"/>
                  </a:lnTo>
                  <a:lnTo>
                    <a:pt x="129" y="59"/>
                  </a:lnTo>
                  <a:lnTo>
                    <a:pt x="132" y="65"/>
                  </a:lnTo>
                  <a:lnTo>
                    <a:pt x="130" y="70"/>
                  </a:lnTo>
                  <a:lnTo>
                    <a:pt x="136" y="73"/>
                  </a:lnTo>
                  <a:lnTo>
                    <a:pt x="144" y="73"/>
                  </a:lnTo>
                  <a:lnTo>
                    <a:pt x="149" y="76"/>
                  </a:lnTo>
                  <a:lnTo>
                    <a:pt x="153" y="78"/>
                  </a:lnTo>
                  <a:lnTo>
                    <a:pt x="158" y="80"/>
                  </a:lnTo>
                  <a:lnTo>
                    <a:pt x="164" y="76"/>
                  </a:lnTo>
                  <a:lnTo>
                    <a:pt x="170" y="80"/>
                  </a:lnTo>
                  <a:lnTo>
                    <a:pt x="170" y="84"/>
                  </a:lnTo>
                  <a:lnTo>
                    <a:pt x="167" y="89"/>
                  </a:lnTo>
                  <a:lnTo>
                    <a:pt x="167" y="96"/>
                  </a:lnTo>
                  <a:lnTo>
                    <a:pt x="163" y="100"/>
                  </a:lnTo>
                  <a:lnTo>
                    <a:pt x="163" y="106"/>
                  </a:lnTo>
                  <a:lnTo>
                    <a:pt x="160" y="111"/>
                  </a:lnTo>
                  <a:lnTo>
                    <a:pt x="159" y="112"/>
                  </a:lnTo>
                  <a:lnTo>
                    <a:pt x="158" y="116"/>
                  </a:lnTo>
                  <a:lnTo>
                    <a:pt x="158" y="122"/>
                  </a:lnTo>
                  <a:lnTo>
                    <a:pt x="163" y="127"/>
                  </a:lnTo>
                  <a:lnTo>
                    <a:pt x="167" y="122"/>
                  </a:lnTo>
                  <a:lnTo>
                    <a:pt x="167" y="118"/>
                  </a:lnTo>
                  <a:lnTo>
                    <a:pt x="172" y="116"/>
                  </a:lnTo>
                  <a:lnTo>
                    <a:pt x="175" y="122"/>
                  </a:lnTo>
                  <a:lnTo>
                    <a:pt x="179" y="127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6" y="122"/>
                  </a:lnTo>
                  <a:lnTo>
                    <a:pt x="187" y="127"/>
                  </a:lnTo>
                  <a:lnTo>
                    <a:pt x="193" y="133"/>
                  </a:lnTo>
                  <a:lnTo>
                    <a:pt x="198" y="130"/>
                  </a:lnTo>
                  <a:lnTo>
                    <a:pt x="204" y="131"/>
                  </a:lnTo>
                  <a:lnTo>
                    <a:pt x="208" y="135"/>
                  </a:lnTo>
                  <a:lnTo>
                    <a:pt x="209" y="135"/>
                  </a:lnTo>
                  <a:lnTo>
                    <a:pt x="214" y="135"/>
                  </a:lnTo>
                  <a:lnTo>
                    <a:pt x="220" y="139"/>
                  </a:lnTo>
                  <a:lnTo>
                    <a:pt x="221" y="135"/>
                  </a:lnTo>
                  <a:lnTo>
                    <a:pt x="214" y="125"/>
                  </a:lnTo>
                  <a:lnTo>
                    <a:pt x="210" y="123"/>
                  </a:lnTo>
                  <a:lnTo>
                    <a:pt x="205" y="118"/>
                  </a:lnTo>
                  <a:lnTo>
                    <a:pt x="197" y="114"/>
                  </a:lnTo>
                  <a:lnTo>
                    <a:pt x="193" y="110"/>
                  </a:lnTo>
                  <a:lnTo>
                    <a:pt x="190" y="99"/>
                  </a:lnTo>
                  <a:lnTo>
                    <a:pt x="190" y="96"/>
                  </a:lnTo>
                  <a:lnTo>
                    <a:pt x="191" y="100"/>
                  </a:lnTo>
                  <a:lnTo>
                    <a:pt x="197" y="111"/>
                  </a:lnTo>
                  <a:lnTo>
                    <a:pt x="202" y="115"/>
                  </a:lnTo>
                  <a:lnTo>
                    <a:pt x="208" y="116"/>
                  </a:lnTo>
                  <a:lnTo>
                    <a:pt x="210" y="120"/>
                  </a:lnTo>
                  <a:lnTo>
                    <a:pt x="213" y="115"/>
                  </a:lnTo>
                  <a:lnTo>
                    <a:pt x="202" y="104"/>
                  </a:lnTo>
                  <a:lnTo>
                    <a:pt x="200" y="93"/>
                  </a:lnTo>
                  <a:lnTo>
                    <a:pt x="197" y="88"/>
                  </a:lnTo>
                  <a:lnTo>
                    <a:pt x="198" y="83"/>
                  </a:lnTo>
                  <a:lnTo>
                    <a:pt x="197" y="78"/>
                  </a:lnTo>
                  <a:lnTo>
                    <a:pt x="197" y="69"/>
                  </a:lnTo>
                  <a:lnTo>
                    <a:pt x="193" y="65"/>
                  </a:lnTo>
                  <a:lnTo>
                    <a:pt x="194" y="65"/>
                  </a:lnTo>
                  <a:lnTo>
                    <a:pt x="200" y="65"/>
                  </a:lnTo>
                  <a:lnTo>
                    <a:pt x="201" y="65"/>
                  </a:lnTo>
                  <a:lnTo>
                    <a:pt x="197" y="62"/>
                  </a:lnTo>
                  <a:lnTo>
                    <a:pt x="197" y="57"/>
                  </a:lnTo>
                  <a:lnTo>
                    <a:pt x="185" y="49"/>
                  </a:lnTo>
                  <a:lnTo>
                    <a:pt x="190" y="47"/>
                  </a:lnTo>
                  <a:lnTo>
                    <a:pt x="191" y="49"/>
                  </a:lnTo>
                  <a:lnTo>
                    <a:pt x="197" y="49"/>
                  </a:lnTo>
                  <a:lnTo>
                    <a:pt x="191" y="43"/>
                  </a:lnTo>
                  <a:lnTo>
                    <a:pt x="197" y="45"/>
                  </a:lnTo>
                  <a:lnTo>
                    <a:pt x="197" y="38"/>
                  </a:lnTo>
                  <a:lnTo>
                    <a:pt x="197" y="35"/>
                  </a:lnTo>
                  <a:lnTo>
                    <a:pt x="198" y="32"/>
                  </a:lnTo>
                  <a:lnTo>
                    <a:pt x="202" y="38"/>
                  </a:lnTo>
                  <a:lnTo>
                    <a:pt x="202" y="30"/>
                  </a:lnTo>
                  <a:lnTo>
                    <a:pt x="205" y="27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6"/>
                  </a:lnTo>
                  <a:lnTo>
                    <a:pt x="210" y="19"/>
                  </a:lnTo>
                  <a:lnTo>
                    <a:pt x="210" y="16"/>
                  </a:lnTo>
                  <a:lnTo>
                    <a:pt x="216" y="15"/>
                  </a:lnTo>
                  <a:lnTo>
                    <a:pt x="219" y="13"/>
                  </a:lnTo>
                  <a:lnTo>
                    <a:pt x="219" y="19"/>
                  </a:lnTo>
                  <a:lnTo>
                    <a:pt x="223" y="15"/>
                  </a:lnTo>
                  <a:lnTo>
                    <a:pt x="224" y="17"/>
                  </a:lnTo>
                  <a:lnTo>
                    <a:pt x="217" y="27"/>
                  </a:lnTo>
                  <a:lnTo>
                    <a:pt x="224" y="28"/>
                  </a:lnTo>
                  <a:lnTo>
                    <a:pt x="220" y="31"/>
                  </a:lnTo>
                  <a:lnTo>
                    <a:pt x="214" y="31"/>
                  </a:lnTo>
                  <a:lnTo>
                    <a:pt x="210" y="36"/>
                  </a:lnTo>
                  <a:lnTo>
                    <a:pt x="208" y="53"/>
                  </a:lnTo>
                  <a:lnTo>
                    <a:pt x="210" y="58"/>
                  </a:lnTo>
                  <a:lnTo>
                    <a:pt x="213" y="53"/>
                  </a:lnTo>
                  <a:lnTo>
                    <a:pt x="214" y="53"/>
                  </a:lnTo>
                  <a:lnTo>
                    <a:pt x="214" y="58"/>
                  </a:lnTo>
                  <a:lnTo>
                    <a:pt x="216" y="61"/>
                  </a:lnTo>
                  <a:lnTo>
                    <a:pt x="210" y="65"/>
                  </a:lnTo>
                  <a:lnTo>
                    <a:pt x="206" y="66"/>
                  </a:lnTo>
                  <a:lnTo>
                    <a:pt x="206" y="77"/>
                  </a:lnTo>
                  <a:lnTo>
                    <a:pt x="206" y="72"/>
                  </a:lnTo>
                  <a:lnTo>
                    <a:pt x="212" y="69"/>
                  </a:lnTo>
                  <a:lnTo>
                    <a:pt x="213" y="66"/>
                  </a:lnTo>
                  <a:lnTo>
                    <a:pt x="217" y="72"/>
                  </a:lnTo>
                  <a:lnTo>
                    <a:pt x="221" y="72"/>
                  </a:lnTo>
                  <a:lnTo>
                    <a:pt x="219" y="77"/>
                  </a:lnTo>
                  <a:lnTo>
                    <a:pt x="220" y="81"/>
                  </a:lnTo>
                  <a:lnTo>
                    <a:pt x="216" y="77"/>
                  </a:lnTo>
                  <a:lnTo>
                    <a:pt x="210" y="80"/>
                  </a:lnTo>
                  <a:lnTo>
                    <a:pt x="209" y="85"/>
                  </a:lnTo>
                  <a:lnTo>
                    <a:pt x="212" y="91"/>
                  </a:lnTo>
                  <a:lnTo>
                    <a:pt x="213" y="84"/>
                  </a:lnTo>
                  <a:lnTo>
                    <a:pt x="219" y="84"/>
                  </a:lnTo>
                  <a:lnTo>
                    <a:pt x="221" y="85"/>
                  </a:lnTo>
                  <a:lnTo>
                    <a:pt x="223" y="91"/>
                  </a:lnTo>
                  <a:lnTo>
                    <a:pt x="229" y="92"/>
                  </a:lnTo>
                  <a:lnTo>
                    <a:pt x="235" y="91"/>
                  </a:lnTo>
                  <a:lnTo>
                    <a:pt x="231" y="95"/>
                  </a:lnTo>
                  <a:lnTo>
                    <a:pt x="219" y="95"/>
                  </a:lnTo>
                  <a:lnTo>
                    <a:pt x="217" y="100"/>
                  </a:lnTo>
                  <a:lnTo>
                    <a:pt x="223" y="96"/>
                  </a:lnTo>
                  <a:lnTo>
                    <a:pt x="220" y="107"/>
                  </a:lnTo>
                  <a:lnTo>
                    <a:pt x="220" y="112"/>
                  </a:lnTo>
                  <a:lnTo>
                    <a:pt x="224" y="118"/>
                  </a:lnTo>
                  <a:lnTo>
                    <a:pt x="223" y="112"/>
                  </a:lnTo>
                  <a:lnTo>
                    <a:pt x="228" y="115"/>
                  </a:lnTo>
                  <a:lnTo>
                    <a:pt x="233" y="119"/>
                  </a:lnTo>
                  <a:lnTo>
                    <a:pt x="238" y="122"/>
                  </a:lnTo>
                  <a:lnTo>
                    <a:pt x="236" y="116"/>
                  </a:lnTo>
                  <a:lnTo>
                    <a:pt x="239" y="111"/>
                  </a:lnTo>
                  <a:lnTo>
                    <a:pt x="239" y="116"/>
                  </a:lnTo>
                  <a:lnTo>
                    <a:pt x="240" y="118"/>
                  </a:lnTo>
                  <a:lnTo>
                    <a:pt x="246" y="108"/>
                  </a:lnTo>
                  <a:lnTo>
                    <a:pt x="246" y="118"/>
                  </a:lnTo>
                  <a:lnTo>
                    <a:pt x="248" y="119"/>
                  </a:lnTo>
                  <a:lnTo>
                    <a:pt x="244" y="125"/>
                  </a:lnTo>
                  <a:lnTo>
                    <a:pt x="246" y="130"/>
                  </a:lnTo>
                  <a:lnTo>
                    <a:pt x="250" y="127"/>
                  </a:lnTo>
                  <a:lnTo>
                    <a:pt x="252" y="130"/>
                  </a:lnTo>
                  <a:lnTo>
                    <a:pt x="258" y="129"/>
                  </a:lnTo>
                  <a:lnTo>
                    <a:pt x="255" y="134"/>
                  </a:lnTo>
                  <a:lnTo>
                    <a:pt x="252" y="139"/>
                  </a:lnTo>
                  <a:lnTo>
                    <a:pt x="252" y="142"/>
                  </a:lnTo>
                  <a:lnTo>
                    <a:pt x="262" y="139"/>
                  </a:lnTo>
                  <a:lnTo>
                    <a:pt x="266" y="139"/>
                  </a:lnTo>
                  <a:lnTo>
                    <a:pt x="271" y="134"/>
                  </a:lnTo>
                  <a:lnTo>
                    <a:pt x="282" y="130"/>
                  </a:lnTo>
                  <a:lnTo>
                    <a:pt x="282" y="125"/>
                  </a:lnTo>
                  <a:lnTo>
                    <a:pt x="286" y="120"/>
                  </a:lnTo>
                  <a:lnTo>
                    <a:pt x="289" y="110"/>
                  </a:lnTo>
                  <a:lnTo>
                    <a:pt x="292" y="111"/>
                  </a:lnTo>
                  <a:lnTo>
                    <a:pt x="295" y="100"/>
                  </a:lnTo>
                  <a:close/>
                  <a:moveTo>
                    <a:pt x="293" y="111"/>
                  </a:moveTo>
                  <a:lnTo>
                    <a:pt x="290" y="127"/>
                  </a:lnTo>
                  <a:lnTo>
                    <a:pt x="292" y="127"/>
                  </a:lnTo>
                  <a:lnTo>
                    <a:pt x="293" y="122"/>
                  </a:lnTo>
                  <a:lnTo>
                    <a:pt x="295" y="106"/>
                  </a:lnTo>
                  <a:lnTo>
                    <a:pt x="293" y="11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164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165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166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167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168"/>
            <p:cNvSpPr>
              <a:spLocks noEditPoints="1"/>
            </p:cNvSpPr>
            <p:nvPr/>
          </p:nvSpPr>
          <p:spPr bwMode="auto">
            <a:xfrm>
              <a:off x="10916211" y="3130247"/>
              <a:ext cx="151907" cy="175537"/>
            </a:xfrm>
            <a:custGeom>
              <a:avLst/>
              <a:gdLst>
                <a:gd name="T0" fmla="*/ 108782081 w 50"/>
                <a:gd name="T1" fmla="*/ 45643175 h 61"/>
                <a:gd name="T2" fmla="*/ 105273465 w 50"/>
                <a:gd name="T3" fmla="*/ 31599266 h 61"/>
                <a:gd name="T4" fmla="*/ 94745744 w 50"/>
                <a:gd name="T5" fmla="*/ 28087820 h 61"/>
                <a:gd name="T6" fmla="*/ 87728512 w 50"/>
                <a:gd name="T7" fmla="*/ 7022892 h 61"/>
                <a:gd name="T8" fmla="*/ 73690302 w 50"/>
                <a:gd name="T9" fmla="*/ 0 h 61"/>
                <a:gd name="T10" fmla="*/ 0 w 50"/>
                <a:gd name="T11" fmla="*/ 17555356 h 61"/>
                <a:gd name="T12" fmla="*/ 38600396 w 50"/>
                <a:gd name="T13" fmla="*/ 165017346 h 61"/>
                <a:gd name="T14" fmla="*/ 42109012 w 50"/>
                <a:gd name="T15" fmla="*/ 182572702 h 61"/>
                <a:gd name="T16" fmla="*/ 38600396 w 50"/>
                <a:gd name="T17" fmla="*/ 200128057 h 61"/>
                <a:gd name="T18" fmla="*/ 38600396 w 50"/>
                <a:gd name="T19" fmla="*/ 203639503 h 61"/>
                <a:gd name="T20" fmla="*/ 42109012 w 50"/>
                <a:gd name="T21" fmla="*/ 214171967 h 61"/>
                <a:gd name="T22" fmla="*/ 63164454 w 50"/>
                <a:gd name="T23" fmla="*/ 203639503 h 61"/>
                <a:gd name="T24" fmla="*/ 115801187 w 50"/>
                <a:gd name="T25" fmla="*/ 168528792 h 61"/>
                <a:gd name="T26" fmla="*/ 115801187 w 50"/>
                <a:gd name="T27" fmla="*/ 150973436 h 61"/>
                <a:gd name="T28" fmla="*/ 108782081 w 50"/>
                <a:gd name="T29" fmla="*/ 122885616 h 61"/>
                <a:gd name="T30" fmla="*/ 108782081 w 50"/>
                <a:gd name="T31" fmla="*/ 108841707 h 61"/>
                <a:gd name="T32" fmla="*/ 94745744 w 50"/>
                <a:gd name="T33" fmla="*/ 87774905 h 61"/>
                <a:gd name="T34" fmla="*/ 105273465 w 50"/>
                <a:gd name="T35" fmla="*/ 70219549 h 61"/>
                <a:gd name="T36" fmla="*/ 101764850 w 50"/>
                <a:gd name="T37" fmla="*/ 52666067 h 61"/>
                <a:gd name="T38" fmla="*/ 115801187 w 50"/>
                <a:gd name="T39" fmla="*/ 70219549 h 61"/>
                <a:gd name="T40" fmla="*/ 126327035 w 50"/>
                <a:gd name="T41" fmla="*/ 59687085 h 61"/>
                <a:gd name="T42" fmla="*/ 119309803 w 50"/>
                <a:gd name="T43" fmla="*/ 59687085 h 61"/>
                <a:gd name="T44" fmla="*/ 108782081 w 50"/>
                <a:gd name="T45" fmla="*/ 45643175 h 61"/>
                <a:gd name="T46" fmla="*/ 126327035 w 50"/>
                <a:gd name="T47" fmla="*/ 80753887 h 61"/>
                <a:gd name="T48" fmla="*/ 140363372 w 50"/>
                <a:gd name="T49" fmla="*/ 70219549 h 61"/>
                <a:gd name="T50" fmla="*/ 126327035 w 50"/>
                <a:gd name="T51" fmla="*/ 59687085 h 61"/>
                <a:gd name="T52" fmla="*/ 126327035 w 50"/>
                <a:gd name="T53" fmla="*/ 80753887 h 61"/>
                <a:gd name="T54" fmla="*/ 171946535 w 50"/>
                <a:gd name="T55" fmla="*/ 108841707 h 61"/>
                <a:gd name="T56" fmla="*/ 168436046 w 50"/>
                <a:gd name="T57" fmla="*/ 84263459 h 61"/>
                <a:gd name="T58" fmla="*/ 147382477 w 50"/>
                <a:gd name="T59" fmla="*/ 80753887 h 61"/>
                <a:gd name="T60" fmla="*/ 157910198 w 50"/>
                <a:gd name="T61" fmla="*/ 119374170 h 61"/>
                <a:gd name="T62" fmla="*/ 168436046 w 50"/>
                <a:gd name="T63" fmla="*/ 136929526 h 61"/>
                <a:gd name="T64" fmla="*/ 175455151 w 50"/>
                <a:gd name="T65" fmla="*/ 122885616 h 61"/>
                <a:gd name="T66" fmla="*/ 171946535 w 50"/>
                <a:gd name="T67" fmla="*/ 108841707 h 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"/>
                <a:gd name="T103" fmla="*/ 0 h 61"/>
                <a:gd name="T104" fmla="*/ 50 w 50"/>
                <a:gd name="T105" fmla="*/ 61 h 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" h="61">
                  <a:moveTo>
                    <a:pt x="31" y="13"/>
                  </a:moveTo>
                  <a:lnTo>
                    <a:pt x="30" y="9"/>
                  </a:lnTo>
                  <a:lnTo>
                    <a:pt x="27" y="8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0" y="5"/>
                  </a:lnTo>
                  <a:lnTo>
                    <a:pt x="11" y="47"/>
                  </a:lnTo>
                  <a:lnTo>
                    <a:pt x="12" y="52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2" y="61"/>
                  </a:lnTo>
                  <a:lnTo>
                    <a:pt x="18" y="58"/>
                  </a:lnTo>
                  <a:lnTo>
                    <a:pt x="33" y="48"/>
                  </a:lnTo>
                  <a:lnTo>
                    <a:pt x="33" y="43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27" y="25"/>
                  </a:lnTo>
                  <a:lnTo>
                    <a:pt x="30" y="20"/>
                  </a:lnTo>
                  <a:lnTo>
                    <a:pt x="29" y="15"/>
                  </a:lnTo>
                  <a:lnTo>
                    <a:pt x="33" y="20"/>
                  </a:lnTo>
                  <a:lnTo>
                    <a:pt x="36" y="17"/>
                  </a:lnTo>
                  <a:lnTo>
                    <a:pt x="34" y="17"/>
                  </a:lnTo>
                  <a:lnTo>
                    <a:pt x="31" y="13"/>
                  </a:lnTo>
                  <a:close/>
                  <a:moveTo>
                    <a:pt x="36" y="23"/>
                  </a:moveTo>
                  <a:lnTo>
                    <a:pt x="40" y="20"/>
                  </a:lnTo>
                  <a:lnTo>
                    <a:pt x="36" y="17"/>
                  </a:lnTo>
                  <a:lnTo>
                    <a:pt x="36" y="23"/>
                  </a:lnTo>
                  <a:close/>
                  <a:moveTo>
                    <a:pt x="49" y="31"/>
                  </a:moveTo>
                  <a:lnTo>
                    <a:pt x="48" y="24"/>
                  </a:lnTo>
                  <a:lnTo>
                    <a:pt x="42" y="23"/>
                  </a:lnTo>
                  <a:lnTo>
                    <a:pt x="45" y="34"/>
                  </a:lnTo>
                  <a:lnTo>
                    <a:pt x="48" y="39"/>
                  </a:lnTo>
                  <a:lnTo>
                    <a:pt x="50" y="35"/>
                  </a:lnTo>
                  <a:lnTo>
                    <a:pt x="49" y="3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169"/>
            <p:cNvSpPr>
              <a:spLocks noEditPoints="1"/>
            </p:cNvSpPr>
            <p:nvPr/>
          </p:nvSpPr>
          <p:spPr bwMode="auto">
            <a:xfrm>
              <a:off x="1225101" y="3054668"/>
              <a:ext cx="1611752" cy="2557484"/>
            </a:xfrm>
            <a:custGeom>
              <a:avLst/>
              <a:gdLst>
                <a:gd name="T0" fmla="*/ 1813960614 w 529"/>
                <a:gd name="T1" fmla="*/ 2147483647 h 887"/>
                <a:gd name="T2" fmla="*/ 1503399352 w 529"/>
                <a:gd name="T3" fmla="*/ 2054944740 h 887"/>
                <a:gd name="T4" fmla="*/ 179984112 w 529"/>
                <a:gd name="T5" fmla="*/ 0 h 887"/>
                <a:gd name="T6" fmla="*/ 158810505 w 529"/>
                <a:gd name="T7" fmla="*/ 95169238 h 887"/>
                <a:gd name="T8" fmla="*/ 112931539 w 529"/>
                <a:gd name="T9" fmla="*/ 271408150 h 887"/>
                <a:gd name="T10" fmla="*/ 74110442 w 529"/>
                <a:gd name="T11" fmla="*/ 341904090 h 887"/>
                <a:gd name="T12" fmla="*/ 7057869 w 529"/>
                <a:gd name="T13" fmla="*/ 458220796 h 887"/>
                <a:gd name="T14" fmla="*/ 74110442 w 529"/>
                <a:gd name="T15" fmla="*/ 623885975 h 887"/>
                <a:gd name="T16" fmla="*/ 59994704 w 529"/>
                <a:gd name="T17" fmla="*/ 722579165 h 887"/>
                <a:gd name="T18" fmla="*/ 38821097 w 529"/>
                <a:gd name="T19" fmla="*/ 916441593 h 887"/>
                <a:gd name="T20" fmla="*/ 119989408 w 529"/>
                <a:gd name="T21" fmla="*/ 1064481378 h 887"/>
                <a:gd name="T22" fmla="*/ 144692889 w 529"/>
                <a:gd name="T23" fmla="*/ 1131453366 h 887"/>
                <a:gd name="T24" fmla="*/ 112931539 w 529"/>
                <a:gd name="T25" fmla="*/ 1194899524 h 887"/>
                <a:gd name="T26" fmla="*/ 187041981 w 529"/>
                <a:gd name="T27" fmla="*/ 1251295901 h 887"/>
                <a:gd name="T28" fmla="*/ 222333204 w 529"/>
                <a:gd name="T29" fmla="*/ 1208997211 h 887"/>
                <a:gd name="T30" fmla="*/ 303503394 w 529"/>
                <a:gd name="T31" fmla="*/ 1226622604 h 887"/>
                <a:gd name="T32" fmla="*/ 402317316 w 529"/>
                <a:gd name="T33" fmla="*/ 1223096774 h 887"/>
                <a:gd name="T34" fmla="*/ 423492802 w 529"/>
                <a:gd name="T35" fmla="*/ 1240720290 h 887"/>
                <a:gd name="T36" fmla="*/ 384671704 w 529"/>
                <a:gd name="T37" fmla="*/ 1258345683 h 887"/>
                <a:gd name="T38" fmla="*/ 250566559 w 529"/>
                <a:gd name="T39" fmla="*/ 1223096774 h 887"/>
                <a:gd name="T40" fmla="*/ 264682297 w 529"/>
                <a:gd name="T41" fmla="*/ 1304166448 h 887"/>
                <a:gd name="T42" fmla="*/ 247036685 w 529"/>
                <a:gd name="T43" fmla="*/ 1371138437 h 887"/>
                <a:gd name="T44" fmla="*/ 225863078 w 529"/>
                <a:gd name="T45" fmla="*/ 1286542933 h 887"/>
                <a:gd name="T46" fmla="*/ 179984112 w 529"/>
                <a:gd name="T47" fmla="*/ 1346465139 h 887"/>
                <a:gd name="T48" fmla="*/ 179984112 w 529"/>
                <a:gd name="T49" fmla="*/ 1452208111 h 887"/>
                <a:gd name="T50" fmla="*/ 282327908 w 529"/>
                <a:gd name="T51" fmla="*/ 1582624380 h 887"/>
                <a:gd name="T52" fmla="*/ 229391073 w 529"/>
                <a:gd name="T53" fmla="*/ 1691893182 h 887"/>
                <a:gd name="T54" fmla="*/ 289387656 w 529"/>
                <a:gd name="T55" fmla="*/ 1839932967 h 887"/>
                <a:gd name="T56" fmla="*/ 345852486 w 529"/>
                <a:gd name="T57" fmla="*/ 1970349236 h 887"/>
                <a:gd name="T58" fmla="*/ 374085840 w 529"/>
                <a:gd name="T59" fmla="*/ 2093717601 h 887"/>
                <a:gd name="T60" fmla="*/ 402317316 w 529"/>
                <a:gd name="T61" fmla="*/ 2147483647 h 887"/>
                <a:gd name="T62" fmla="*/ 384671704 w 529"/>
                <a:gd name="T63" fmla="*/ 2147483647 h 887"/>
                <a:gd name="T64" fmla="*/ 497603243 w 529"/>
                <a:gd name="T65" fmla="*/ 2147483647 h 887"/>
                <a:gd name="T66" fmla="*/ 638768137 w 529"/>
                <a:gd name="T67" fmla="*/ 2147483647 h 887"/>
                <a:gd name="T68" fmla="*/ 751699676 w 529"/>
                <a:gd name="T69" fmla="*/ 2147483647 h 887"/>
                <a:gd name="T70" fmla="*/ 843455729 w 529"/>
                <a:gd name="T71" fmla="*/ 2147483647 h 887"/>
                <a:gd name="T72" fmla="*/ 910510181 w 529"/>
                <a:gd name="T73" fmla="*/ 2147483647 h 887"/>
                <a:gd name="T74" fmla="*/ 1041087332 w 529"/>
                <a:gd name="T75" fmla="*/ 2147483647 h 887"/>
                <a:gd name="T76" fmla="*/ 1044615327 w 529"/>
                <a:gd name="T77" fmla="*/ 2147483647 h 887"/>
                <a:gd name="T78" fmla="*/ 1058732943 w 529"/>
                <a:gd name="T79" fmla="*/ 2147483647 h 887"/>
                <a:gd name="T80" fmla="*/ 1662209857 w 529"/>
                <a:gd name="T81" fmla="*/ 2147483647 h 887"/>
                <a:gd name="T82" fmla="*/ 1715146692 w 529"/>
                <a:gd name="T83" fmla="*/ 2147483647 h 887"/>
                <a:gd name="T84" fmla="*/ 1679855468 w 529"/>
                <a:gd name="T85" fmla="*/ 2147483647 h 887"/>
                <a:gd name="T86" fmla="*/ 1732792303 w 529"/>
                <a:gd name="T87" fmla="*/ 2147483647 h 887"/>
                <a:gd name="T88" fmla="*/ 1782199265 w 529"/>
                <a:gd name="T89" fmla="*/ 2147483647 h 887"/>
                <a:gd name="T90" fmla="*/ 455254151 w 529"/>
                <a:gd name="T91" fmla="*/ 2147483647 h 887"/>
                <a:gd name="T92" fmla="*/ 483487506 w 529"/>
                <a:gd name="T93" fmla="*/ 2147483647 h 887"/>
                <a:gd name="T94" fmla="*/ 518778729 w 529"/>
                <a:gd name="T95" fmla="*/ 2147483647 h 887"/>
                <a:gd name="T96" fmla="*/ 575243559 w 529"/>
                <a:gd name="T97" fmla="*/ 2147483647 h 887"/>
                <a:gd name="T98" fmla="*/ 550540078 w 529"/>
                <a:gd name="T99" fmla="*/ 2147483647 h 887"/>
                <a:gd name="T100" fmla="*/ 758757545 w 529"/>
                <a:gd name="T101" fmla="*/ 2147483647 h 887"/>
                <a:gd name="T102" fmla="*/ 815224254 w 529"/>
                <a:gd name="T103" fmla="*/ 2147483647 h 887"/>
                <a:gd name="T104" fmla="*/ 839927734 w 529"/>
                <a:gd name="T105" fmla="*/ 2147483647 h 8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9"/>
                <a:gd name="T160" fmla="*/ 0 h 887"/>
                <a:gd name="T161" fmla="*/ 529 w 529"/>
                <a:gd name="T162" fmla="*/ 887 h 8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9" h="887">
                  <a:moveTo>
                    <a:pt x="525" y="758"/>
                  </a:moveTo>
                  <a:lnTo>
                    <a:pt x="516" y="748"/>
                  </a:lnTo>
                  <a:lnTo>
                    <a:pt x="516" y="742"/>
                  </a:lnTo>
                  <a:lnTo>
                    <a:pt x="514" y="736"/>
                  </a:lnTo>
                  <a:lnTo>
                    <a:pt x="514" y="731"/>
                  </a:lnTo>
                  <a:lnTo>
                    <a:pt x="512" y="724"/>
                  </a:lnTo>
                  <a:lnTo>
                    <a:pt x="506" y="713"/>
                  </a:lnTo>
                  <a:lnTo>
                    <a:pt x="506" y="708"/>
                  </a:lnTo>
                  <a:lnTo>
                    <a:pt x="506" y="702"/>
                  </a:lnTo>
                  <a:lnTo>
                    <a:pt x="426" y="583"/>
                  </a:lnTo>
                  <a:lnTo>
                    <a:pt x="235" y="305"/>
                  </a:lnTo>
                  <a:lnTo>
                    <a:pt x="249" y="251"/>
                  </a:lnTo>
                  <a:lnTo>
                    <a:pt x="293" y="65"/>
                  </a:lnTo>
                  <a:lnTo>
                    <a:pt x="182" y="36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5" y="11"/>
                  </a:lnTo>
                  <a:lnTo>
                    <a:pt x="42" y="16"/>
                  </a:lnTo>
                  <a:lnTo>
                    <a:pt x="45" y="22"/>
                  </a:lnTo>
                  <a:lnTo>
                    <a:pt x="45" y="27"/>
                  </a:lnTo>
                  <a:lnTo>
                    <a:pt x="46" y="38"/>
                  </a:lnTo>
                  <a:lnTo>
                    <a:pt x="45" y="39"/>
                  </a:lnTo>
                  <a:lnTo>
                    <a:pt x="44" y="49"/>
                  </a:lnTo>
                  <a:lnTo>
                    <a:pt x="30" y="72"/>
                  </a:lnTo>
                  <a:lnTo>
                    <a:pt x="32" y="77"/>
                  </a:lnTo>
                  <a:lnTo>
                    <a:pt x="30" y="83"/>
                  </a:lnTo>
                  <a:lnTo>
                    <a:pt x="26" y="87"/>
                  </a:lnTo>
                  <a:lnTo>
                    <a:pt x="23" y="93"/>
                  </a:lnTo>
                  <a:lnTo>
                    <a:pt x="25" y="95"/>
                  </a:lnTo>
                  <a:lnTo>
                    <a:pt x="21" y="97"/>
                  </a:lnTo>
                  <a:lnTo>
                    <a:pt x="15" y="100"/>
                  </a:lnTo>
                  <a:lnTo>
                    <a:pt x="11" y="106"/>
                  </a:lnTo>
                  <a:lnTo>
                    <a:pt x="7" y="111"/>
                  </a:lnTo>
                  <a:lnTo>
                    <a:pt x="2" y="122"/>
                  </a:lnTo>
                  <a:lnTo>
                    <a:pt x="2" y="130"/>
                  </a:lnTo>
                  <a:lnTo>
                    <a:pt x="0" y="135"/>
                  </a:lnTo>
                  <a:lnTo>
                    <a:pt x="11" y="152"/>
                  </a:lnTo>
                  <a:lnTo>
                    <a:pt x="11" y="156"/>
                  </a:lnTo>
                  <a:lnTo>
                    <a:pt x="15" y="161"/>
                  </a:lnTo>
                  <a:lnTo>
                    <a:pt x="21" y="177"/>
                  </a:lnTo>
                  <a:lnTo>
                    <a:pt x="19" y="183"/>
                  </a:lnTo>
                  <a:lnTo>
                    <a:pt x="21" y="188"/>
                  </a:lnTo>
                  <a:lnTo>
                    <a:pt x="19" y="194"/>
                  </a:lnTo>
                  <a:lnTo>
                    <a:pt x="19" y="201"/>
                  </a:lnTo>
                  <a:lnTo>
                    <a:pt x="17" y="205"/>
                  </a:lnTo>
                  <a:lnTo>
                    <a:pt x="11" y="215"/>
                  </a:lnTo>
                  <a:lnTo>
                    <a:pt x="13" y="236"/>
                  </a:lnTo>
                  <a:lnTo>
                    <a:pt x="11" y="244"/>
                  </a:lnTo>
                  <a:lnTo>
                    <a:pt x="7" y="249"/>
                  </a:lnTo>
                  <a:lnTo>
                    <a:pt x="11" y="260"/>
                  </a:lnTo>
                  <a:lnTo>
                    <a:pt x="18" y="271"/>
                  </a:lnTo>
                  <a:lnTo>
                    <a:pt x="23" y="286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4" y="302"/>
                  </a:lnTo>
                  <a:lnTo>
                    <a:pt x="34" y="308"/>
                  </a:lnTo>
                  <a:lnTo>
                    <a:pt x="34" y="313"/>
                  </a:lnTo>
                  <a:lnTo>
                    <a:pt x="36" y="310"/>
                  </a:lnTo>
                  <a:lnTo>
                    <a:pt x="41" y="321"/>
                  </a:lnTo>
                  <a:lnTo>
                    <a:pt x="42" y="332"/>
                  </a:lnTo>
                  <a:lnTo>
                    <a:pt x="38" y="321"/>
                  </a:lnTo>
                  <a:lnTo>
                    <a:pt x="37" y="327"/>
                  </a:lnTo>
                  <a:lnTo>
                    <a:pt x="34" y="332"/>
                  </a:lnTo>
                  <a:lnTo>
                    <a:pt x="32" y="339"/>
                  </a:lnTo>
                  <a:lnTo>
                    <a:pt x="37" y="335"/>
                  </a:lnTo>
                  <a:lnTo>
                    <a:pt x="42" y="340"/>
                  </a:lnTo>
                  <a:lnTo>
                    <a:pt x="45" y="346"/>
                  </a:lnTo>
                  <a:lnTo>
                    <a:pt x="51" y="350"/>
                  </a:lnTo>
                  <a:lnTo>
                    <a:pt x="53" y="355"/>
                  </a:lnTo>
                  <a:lnTo>
                    <a:pt x="59" y="361"/>
                  </a:lnTo>
                  <a:lnTo>
                    <a:pt x="63" y="357"/>
                  </a:lnTo>
                  <a:lnTo>
                    <a:pt x="60" y="351"/>
                  </a:lnTo>
                  <a:lnTo>
                    <a:pt x="64" y="348"/>
                  </a:lnTo>
                  <a:lnTo>
                    <a:pt x="63" y="343"/>
                  </a:lnTo>
                  <a:lnTo>
                    <a:pt x="65" y="336"/>
                  </a:lnTo>
                  <a:lnTo>
                    <a:pt x="71" y="335"/>
                  </a:lnTo>
                  <a:lnTo>
                    <a:pt x="76" y="339"/>
                  </a:lnTo>
                  <a:lnTo>
                    <a:pt x="80" y="344"/>
                  </a:lnTo>
                  <a:lnTo>
                    <a:pt x="86" y="348"/>
                  </a:lnTo>
                  <a:lnTo>
                    <a:pt x="90" y="346"/>
                  </a:lnTo>
                  <a:lnTo>
                    <a:pt x="95" y="346"/>
                  </a:lnTo>
                  <a:lnTo>
                    <a:pt x="99" y="351"/>
                  </a:lnTo>
                  <a:lnTo>
                    <a:pt x="110" y="351"/>
                  </a:lnTo>
                  <a:lnTo>
                    <a:pt x="114" y="347"/>
                  </a:lnTo>
                  <a:lnTo>
                    <a:pt x="113" y="351"/>
                  </a:lnTo>
                  <a:lnTo>
                    <a:pt x="108" y="354"/>
                  </a:lnTo>
                  <a:lnTo>
                    <a:pt x="113" y="354"/>
                  </a:lnTo>
                  <a:lnTo>
                    <a:pt x="118" y="352"/>
                  </a:lnTo>
                  <a:lnTo>
                    <a:pt x="120" y="352"/>
                  </a:lnTo>
                  <a:lnTo>
                    <a:pt x="124" y="357"/>
                  </a:lnTo>
                  <a:lnTo>
                    <a:pt x="128" y="362"/>
                  </a:lnTo>
                  <a:lnTo>
                    <a:pt x="128" y="363"/>
                  </a:lnTo>
                  <a:lnTo>
                    <a:pt x="120" y="352"/>
                  </a:lnTo>
                  <a:lnTo>
                    <a:pt x="109" y="357"/>
                  </a:lnTo>
                  <a:lnTo>
                    <a:pt x="93" y="348"/>
                  </a:lnTo>
                  <a:lnTo>
                    <a:pt x="84" y="350"/>
                  </a:lnTo>
                  <a:lnTo>
                    <a:pt x="80" y="346"/>
                  </a:lnTo>
                  <a:lnTo>
                    <a:pt x="75" y="347"/>
                  </a:lnTo>
                  <a:lnTo>
                    <a:pt x="71" y="347"/>
                  </a:lnTo>
                  <a:lnTo>
                    <a:pt x="67" y="352"/>
                  </a:lnTo>
                  <a:lnTo>
                    <a:pt x="71" y="358"/>
                  </a:lnTo>
                  <a:lnTo>
                    <a:pt x="70" y="363"/>
                  </a:lnTo>
                  <a:lnTo>
                    <a:pt x="71" y="369"/>
                  </a:lnTo>
                  <a:lnTo>
                    <a:pt x="75" y="370"/>
                  </a:lnTo>
                  <a:lnTo>
                    <a:pt x="76" y="381"/>
                  </a:lnTo>
                  <a:lnTo>
                    <a:pt x="76" y="390"/>
                  </a:lnTo>
                  <a:lnTo>
                    <a:pt x="80" y="396"/>
                  </a:lnTo>
                  <a:lnTo>
                    <a:pt x="75" y="396"/>
                  </a:lnTo>
                  <a:lnTo>
                    <a:pt x="70" y="389"/>
                  </a:lnTo>
                  <a:lnTo>
                    <a:pt x="67" y="384"/>
                  </a:lnTo>
                  <a:lnTo>
                    <a:pt x="61" y="380"/>
                  </a:lnTo>
                  <a:lnTo>
                    <a:pt x="63" y="375"/>
                  </a:lnTo>
                  <a:lnTo>
                    <a:pt x="65" y="370"/>
                  </a:lnTo>
                  <a:lnTo>
                    <a:pt x="64" y="365"/>
                  </a:lnTo>
                  <a:lnTo>
                    <a:pt x="64" y="362"/>
                  </a:lnTo>
                  <a:lnTo>
                    <a:pt x="59" y="362"/>
                  </a:lnTo>
                  <a:lnTo>
                    <a:pt x="56" y="367"/>
                  </a:lnTo>
                  <a:lnTo>
                    <a:pt x="55" y="373"/>
                  </a:lnTo>
                  <a:lnTo>
                    <a:pt x="51" y="382"/>
                  </a:lnTo>
                  <a:lnTo>
                    <a:pt x="55" y="388"/>
                  </a:lnTo>
                  <a:lnTo>
                    <a:pt x="55" y="399"/>
                  </a:lnTo>
                  <a:lnTo>
                    <a:pt x="53" y="404"/>
                  </a:lnTo>
                  <a:lnTo>
                    <a:pt x="51" y="407"/>
                  </a:lnTo>
                  <a:lnTo>
                    <a:pt x="51" y="412"/>
                  </a:lnTo>
                  <a:lnTo>
                    <a:pt x="53" y="418"/>
                  </a:lnTo>
                  <a:lnTo>
                    <a:pt x="61" y="432"/>
                  </a:lnTo>
                  <a:lnTo>
                    <a:pt x="67" y="438"/>
                  </a:lnTo>
                  <a:lnTo>
                    <a:pt x="78" y="438"/>
                  </a:lnTo>
                  <a:lnTo>
                    <a:pt x="80" y="449"/>
                  </a:lnTo>
                  <a:lnTo>
                    <a:pt x="80" y="460"/>
                  </a:lnTo>
                  <a:lnTo>
                    <a:pt x="78" y="460"/>
                  </a:lnTo>
                  <a:lnTo>
                    <a:pt x="76" y="464"/>
                  </a:lnTo>
                  <a:lnTo>
                    <a:pt x="65" y="469"/>
                  </a:lnTo>
                  <a:lnTo>
                    <a:pt x="65" y="480"/>
                  </a:lnTo>
                  <a:lnTo>
                    <a:pt x="64" y="491"/>
                  </a:lnTo>
                  <a:lnTo>
                    <a:pt x="67" y="496"/>
                  </a:lnTo>
                  <a:lnTo>
                    <a:pt x="75" y="507"/>
                  </a:lnTo>
                  <a:lnTo>
                    <a:pt x="78" y="518"/>
                  </a:lnTo>
                  <a:lnTo>
                    <a:pt x="82" y="522"/>
                  </a:lnTo>
                  <a:lnTo>
                    <a:pt x="83" y="533"/>
                  </a:lnTo>
                  <a:lnTo>
                    <a:pt x="89" y="542"/>
                  </a:lnTo>
                  <a:lnTo>
                    <a:pt x="89" y="548"/>
                  </a:lnTo>
                  <a:lnTo>
                    <a:pt x="91" y="553"/>
                  </a:lnTo>
                  <a:lnTo>
                    <a:pt x="98" y="559"/>
                  </a:lnTo>
                  <a:lnTo>
                    <a:pt x="101" y="569"/>
                  </a:lnTo>
                  <a:lnTo>
                    <a:pt x="110" y="580"/>
                  </a:lnTo>
                  <a:lnTo>
                    <a:pt x="112" y="586"/>
                  </a:lnTo>
                  <a:lnTo>
                    <a:pt x="108" y="588"/>
                  </a:lnTo>
                  <a:lnTo>
                    <a:pt x="106" y="594"/>
                  </a:lnTo>
                  <a:lnTo>
                    <a:pt x="110" y="599"/>
                  </a:lnTo>
                  <a:lnTo>
                    <a:pt x="116" y="602"/>
                  </a:lnTo>
                  <a:lnTo>
                    <a:pt x="120" y="607"/>
                  </a:lnTo>
                  <a:lnTo>
                    <a:pt x="120" y="611"/>
                  </a:lnTo>
                  <a:lnTo>
                    <a:pt x="114" y="620"/>
                  </a:lnTo>
                  <a:lnTo>
                    <a:pt x="114" y="630"/>
                  </a:lnTo>
                  <a:lnTo>
                    <a:pt x="112" y="636"/>
                  </a:lnTo>
                  <a:lnTo>
                    <a:pt x="113" y="641"/>
                  </a:lnTo>
                  <a:lnTo>
                    <a:pt x="109" y="647"/>
                  </a:lnTo>
                  <a:lnTo>
                    <a:pt x="109" y="652"/>
                  </a:lnTo>
                  <a:lnTo>
                    <a:pt x="112" y="654"/>
                  </a:lnTo>
                  <a:lnTo>
                    <a:pt x="116" y="659"/>
                  </a:lnTo>
                  <a:lnTo>
                    <a:pt x="120" y="663"/>
                  </a:lnTo>
                  <a:lnTo>
                    <a:pt x="136" y="666"/>
                  </a:lnTo>
                  <a:lnTo>
                    <a:pt x="141" y="668"/>
                  </a:lnTo>
                  <a:lnTo>
                    <a:pt x="147" y="670"/>
                  </a:lnTo>
                  <a:lnTo>
                    <a:pt x="156" y="677"/>
                  </a:lnTo>
                  <a:lnTo>
                    <a:pt x="162" y="678"/>
                  </a:lnTo>
                  <a:lnTo>
                    <a:pt x="173" y="679"/>
                  </a:lnTo>
                  <a:lnTo>
                    <a:pt x="181" y="686"/>
                  </a:lnTo>
                  <a:lnTo>
                    <a:pt x="185" y="691"/>
                  </a:lnTo>
                  <a:lnTo>
                    <a:pt x="190" y="696"/>
                  </a:lnTo>
                  <a:lnTo>
                    <a:pt x="192" y="706"/>
                  </a:lnTo>
                  <a:lnTo>
                    <a:pt x="202" y="716"/>
                  </a:lnTo>
                  <a:lnTo>
                    <a:pt x="213" y="723"/>
                  </a:lnTo>
                  <a:lnTo>
                    <a:pt x="235" y="725"/>
                  </a:lnTo>
                  <a:lnTo>
                    <a:pt x="235" y="727"/>
                  </a:lnTo>
                  <a:lnTo>
                    <a:pt x="239" y="738"/>
                  </a:lnTo>
                  <a:lnTo>
                    <a:pt x="240" y="743"/>
                  </a:lnTo>
                  <a:lnTo>
                    <a:pt x="239" y="747"/>
                  </a:lnTo>
                  <a:lnTo>
                    <a:pt x="239" y="752"/>
                  </a:lnTo>
                  <a:lnTo>
                    <a:pt x="244" y="757"/>
                  </a:lnTo>
                  <a:lnTo>
                    <a:pt x="247" y="752"/>
                  </a:lnTo>
                  <a:lnTo>
                    <a:pt x="253" y="752"/>
                  </a:lnTo>
                  <a:lnTo>
                    <a:pt x="258" y="757"/>
                  </a:lnTo>
                  <a:lnTo>
                    <a:pt x="262" y="765"/>
                  </a:lnTo>
                  <a:lnTo>
                    <a:pt x="266" y="770"/>
                  </a:lnTo>
                  <a:lnTo>
                    <a:pt x="273" y="774"/>
                  </a:lnTo>
                  <a:lnTo>
                    <a:pt x="289" y="796"/>
                  </a:lnTo>
                  <a:lnTo>
                    <a:pt x="295" y="807"/>
                  </a:lnTo>
                  <a:lnTo>
                    <a:pt x="299" y="819"/>
                  </a:lnTo>
                  <a:lnTo>
                    <a:pt x="299" y="830"/>
                  </a:lnTo>
                  <a:lnTo>
                    <a:pt x="299" y="841"/>
                  </a:lnTo>
                  <a:lnTo>
                    <a:pt x="296" y="850"/>
                  </a:lnTo>
                  <a:lnTo>
                    <a:pt x="296" y="856"/>
                  </a:lnTo>
                  <a:lnTo>
                    <a:pt x="297" y="851"/>
                  </a:lnTo>
                  <a:lnTo>
                    <a:pt x="303" y="856"/>
                  </a:lnTo>
                  <a:lnTo>
                    <a:pt x="300" y="861"/>
                  </a:lnTo>
                  <a:lnTo>
                    <a:pt x="299" y="856"/>
                  </a:lnTo>
                  <a:lnTo>
                    <a:pt x="300" y="861"/>
                  </a:lnTo>
                  <a:lnTo>
                    <a:pt x="301" y="868"/>
                  </a:lnTo>
                  <a:lnTo>
                    <a:pt x="304" y="869"/>
                  </a:lnTo>
                  <a:lnTo>
                    <a:pt x="467" y="885"/>
                  </a:lnTo>
                  <a:lnTo>
                    <a:pt x="468" y="885"/>
                  </a:lnTo>
                  <a:lnTo>
                    <a:pt x="471" y="884"/>
                  </a:lnTo>
                  <a:lnTo>
                    <a:pt x="474" y="885"/>
                  </a:lnTo>
                  <a:lnTo>
                    <a:pt x="478" y="887"/>
                  </a:lnTo>
                  <a:lnTo>
                    <a:pt x="480" y="881"/>
                  </a:lnTo>
                  <a:lnTo>
                    <a:pt x="486" y="879"/>
                  </a:lnTo>
                  <a:lnTo>
                    <a:pt x="486" y="869"/>
                  </a:lnTo>
                  <a:lnTo>
                    <a:pt x="485" y="865"/>
                  </a:lnTo>
                  <a:lnTo>
                    <a:pt x="480" y="861"/>
                  </a:lnTo>
                  <a:lnTo>
                    <a:pt x="475" y="860"/>
                  </a:lnTo>
                  <a:lnTo>
                    <a:pt x="474" y="854"/>
                  </a:lnTo>
                  <a:lnTo>
                    <a:pt x="476" y="849"/>
                  </a:lnTo>
                  <a:lnTo>
                    <a:pt x="476" y="843"/>
                  </a:lnTo>
                  <a:lnTo>
                    <a:pt x="475" y="838"/>
                  </a:lnTo>
                  <a:lnTo>
                    <a:pt x="476" y="833"/>
                  </a:lnTo>
                  <a:lnTo>
                    <a:pt x="482" y="830"/>
                  </a:lnTo>
                  <a:lnTo>
                    <a:pt x="491" y="818"/>
                  </a:lnTo>
                  <a:lnTo>
                    <a:pt x="494" y="811"/>
                  </a:lnTo>
                  <a:lnTo>
                    <a:pt x="497" y="805"/>
                  </a:lnTo>
                  <a:lnTo>
                    <a:pt x="497" y="796"/>
                  </a:lnTo>
                  <a:lnTo>
                    <a:pt x="499" y="786"/>
                  </a:lnTo>
                  <a:lnTo>
                    <a:pt x="505" y="784"/>
                  </a:lnTo>
                  <a:lnTo>
                    <a:pt x="508" y="778"/>
                  </a:lnTo>
                  <a:lnTo>
                    <a:pt x="525" y="769"/>
                  </a:lnTo>
                  <a:lnTo>
                    <a:pt x="529" y="763"/>
                  </a:lnTo>
                  <a:lnTo>
                    <a:pt x="525" y="758"/>
                  </a:lnTo>
                  <a:close/>
                  <a:moveTo>
                    <a:pt x="129" y="702"/>
                  </a:moveTo>
                  <a:lnTo>
                    <a:pt x="124" y="705"/>
                  </a:lnTo>
                  <a:lnTo>
                    <a:pt x="126" y="710"/>
                  </a:lnTo>
                  <a:lnTo>
                    <a:pt x="131" y="712"/>
                  </a:lnTo>
                  <a:lnTo>
                    <a:pt x="136" y="710"/>
                  </a:lnTo>
                  <a:lnTo>
                    <a:pt x="137" y="708"/>
                  </a:lnTo>
                  <a:lnTo>
                    <a:pt x="133" y="704"/>
                  </a:lnTo>
                  <a:lnTo>
                    <a:pt x="129" y="702"/>
                  </a:lnTo>
                  <a:close/>
                  <a:moveTo>
                    <a:pt x="152" y="705"/>
                  </a:moveTo>
                  <a:lnTo>
                    <a:pt x="148" y="702"/>
                  </a:lnTo>
                  <a:lnTo>
                    <a:pt x="147" y="706"/>
                  </a:lnTo>
                  <a:lnTo>
                    <a:pt x="147" y="710"/>
                  </a:lnTo>
                  <a:lnTo>
                    <a:pt x="152" y="713"/>
                  </a:lnTo>
                  <a:lnTo>
                    <a:pt x="163" y="713"/>
                  </a:lnTo>
                  <a:lnTo>
                    <a:pt x="169" y="710"/>
                  </a:lnTo>
                  <a:lnTo>
                    <a:pt x="163" y="710"/>
                  </a:lnTo>
                  <a:lnTo>
                    <a:pt x="152" y="705"/>
                  </a:lnTo>
                  <a:close/>
                  <a:moveTo>
                    <a:pt x="152" y="773"/>
                  </a:moveTo>
                  <a:lnTo>
                    <a:pt x="155" y="777"/>
                  </a:lnTo>
                  <a:lnTo>
                    <a:pt x="160" y="778"/>
                  </a:lnTo>
                  <a:lnTo>
                    <a:pt x="156" y="773"/>
                  </a:lnTo>
                  <a:lnTo>
                    <a:pt x="152" y="773"/>
                  </a:lnTo>
                  <a:close/>
                  <a:moveTo>
                    <a:pt x="215" y="811"/>
                  </a:moveTo>
                  <a:lnTo>
                    <a:pt x="212" y="805"/>
                  </a:lnTo>
                  <a:lnTo>
                    <a:pt x="213" y="811"/>
                  </a:lnTo>
                  <a:lnTo>
                    <a:pt x="215" y="822"/>
                  </a:lnTo>
                  <a:lnTo>
                    <a:pt x="220" y="826"/>
                  </a:lnTo>
                  <a:lnTo>
                    <a:pt x="226" y="826"/>
                  </a:lnTo>
                  <a:lnTo>
                    <a:pt x="217" y="816"/>
                  </a:lnTo>
                  <a:lnTo>
                    <a:pt x="215" y="811"/>
                  </a:lnTo>
                  <a:close/>
                  <a:moveTo>
                    <a:pt x="231" y="776"/>
                  </a:moveTo>
                  <a:lnTo>
                    <a:pt x="226" y="771"/>
                  </a:lnTo>
                  <a:lnTo>
                    <a:pt x="220" y="769"/>
                  </a:lnTo>
                  <a:lnTo>
                    <a:pt x="226" y="774"/>
                  </a:lnTo>
                  <a:lnTo>
                    <a:pt x="230" y="785"/>
                  </a:lnTo>
                  <a:lnTo>
                    <a:pt x="238" y="786"/>
                  </a:lnTo>
                  <a:lnTo>
                    <a:pt x="236" y="781"/>
                  </a:lnTo>
                  <a:lnTo>
                    <a:pt x="231" y="776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170"/>
            <p:cNvSpPr>
              <a:spLocks noEditPoints="1"/>
            </p:cNvSpPr>
            <p:nvPr/>
          </p:nvSpPr>
          <p:spPr bwMode="auto">
            <a:xfrm>
              <a:off x="1696269" y="1528467"/>
              <a:ext cx="1318238" cy="904506"/>
            </a:xfrm>
            <a:custGeom>
              <a:avLst/>
              <a:gdLst>
                <a:gd name="T0" fmla="*/ 454550422 w 433"/>
                <a:gd name="T1" fmla="*/ 0 h 313"/>
                <a:gd name="T2" fmla="*/ 447501776 w 433"/>
                <a:gd name="T3" fmla="*/ 56651467 h 313"/>
                <a:gd name="T4" fmla="*/ 479215993 w 433"/>
                <a:gd name="T5" fmla="*/ 120383661 h 313"/>
                <a:gd name="T6" fmla="*/ 465120576 w 433"/>
                <a:gd name="T7" fmla="*/ 166413095 h 313"/>
                <a:gd name="T8" fmla="*/ 447501776 w 433"/>
                <a:gd name="T9" fmla="*/ 166413095 h 313"/>
                <a:gd name="T10" fmla="*/ 465120576 w 433"/>
                <a:gd name="T11" fmla="*/ 233684712 h 313"/>
                <a:gd name="T12" fmla="*/ 454550422 w 433"/>
                <a:gd name="T13" fmla="*/ 325743581 h 313"/>
                <a:gd name="T14" fmla="*/ 429884852 w 433"/>
                <a:gd name="T15" fmla="*/ 403637230 h 313"/>
                <a:gd name="T16" fmla="*/ 362934910 w 433"/>
                <a:gd name="T17" fmla="*/ 488615371 h 313"/>
                <a:gd name="T18" fmla="*/ 306557000 w 433"/>
                <a:gd name="T19" fmla="*/ 499237404 h 313"/>
                <a:gd name="T20" fmla="*/ 271319398 w 433"/>
                <a:gd name="T21" fmla="*/ 499237404 h 313"/>
                <a:gd name="T22" fmla="*/ 324175800 w 433"/>
                <a:gd name="T23" fmla="*/ 446127242 h 313"/>
                <a:gd name="T24" fmla="*/ 324175800 w 433"/>
                <a:gd name="T25" fmla="*/ 495696099 h 313"/>
                <a:gd name="T26" fmla="*/ 338269339 w 433"/>
                <a:gd name="T27" fmla="*/ 474452034 h 313"/>
                <a:gd name="T28" fmla="*/ 362934910 w 433"/>
                <a:gd name="T29" fmla="*/ 403637230 h 313"/>
                <a:gd name="T30" fmla="*/ 377030326 w 433"/>
                <a:gd name="T31" fmla="*/ 350527069 h 313"/>
                <a:gd name="T32" fmla="*/ 405219281 w 433"/>
                <a:gd name="T33" fmla="*/ 308038939 h 313"/>
                <a:gd name="T34" fmla="*/ 271319398 w 433"/>
                <a:gd name="T35" fmla="*/ 414259263 h 313"/>
                <a:gd name="T36" fmla="*/ 278368044 w 433"/>
                <a:gd name="T37" fmla="*/ 435505209 h 313"/>
                <a:gd name="T38" fmla="*/ 324175800 w 433"/>
                <a:gd name="T39" fmla="*/ 361149101 h 313"/>
                <a:gd name="T40" fmla="*/ 362934910 w 433"/>
                <a:gd name="T41" fmla="*/ 336365613 h 313"/>
                <a:gd name="T42" fmla="*/ 387600480 w 433"/>
                <a:gd name="T43" fmla="*/ 230145289 h 313"/>
                <a:gd name="T44" fmla="*/ 331222570 w 433"/>
                <a:gd name="T45" fmla="*/ 244306745 h 313"/>
                <a:gd name="T46" fmla="*/ 285414814 w 433"/>
                <a:gd name="T47" fmla="*/ 212440648 h 313"/>
                <a:gd name="T48" fmla="*/ 172658993 w 433"/>
                <a:gd name="T49" fmla="*/ 166413095 h 313"/>
                <a:gd name="T50" fmla="*/ 95138897 w 433"/>
                <a:gd name="T51" fmla="*/ 106220324 h 313"/>
                <a:gd name="T52" fmla="*/ 42284371 w 433"/>
                <a:gd name="T53" fmla="*/ 92056987 h 313"/>
                <a:gd name="T54" fmla="*/ 17618801 w 433"/>
                <a:gd name="T55" fmla="*/ 162871790 h 313"/>
                <a:gd name="T56" fmla="*/ 49331141 w 433"/>
                <a:gd name="T57" fmla="*/ 258470082 h 313"/>
                <a:gd name="T58" fmla="*/ 42284371 w 433"/>
                <a:gd name="T59" fmla="*/ 456749274 h 313"/>
                <a:gd name="T60" fmla="*/ 66949942 w 433"/>
                <a:gd name="T61" fmla="*/ 481532762 h 313"/>
                <a:gd name="T62" fmla="*/ 42284371 w 433"/>
                <a:gd name="T63" fmla="*/ 524020891 h 313"/>
                <a:gd name="T64" fmla="*/ 38759109 w 433"/>
                <a:gd name="T65" fmla="*/ 555886988 h 313"/>
                <a:gd name="T66" fmla="*/ 56377910 w 433"/>
                <a:gd name="T67" fmla="*/ 577131053 h 313"/>
                <a:gd name="T68" fmla="*/ 52854526 w 433"/>
                <a:gd name="T69" fmla="*/ 651485280 h 313"/>
                <a:gd name="T70" fmla="*/ 28188955 w 433"/>
                <a:gd name="T71" fmla="*/ 608997150 h 313"/>
                <a:gd name="T72" fmla="*/ 31712340 w 433"/>
                <a:gd name="T73" fmla="*/ 701056019 h 313"/>
                <a:gd name="T74" fmla="*/ 105709051 w 433"/>
                <a:gd name="T75" fmla="*/ 715219356 h 313"/>
                <a:gd name="T76" fmla="*/ 144470038 w 433"/>
                <a:gd name="T77" fmla="*/ 757707485 h 313"/>
                <a:gd name="T78" fmla="*/ 204371333 w 433"/>
                <a:gd name="T79" fmla="*/ 796654310 h 313"/>
                <a:gd name="T80" fmla="*/ 239607058 w 433"/>
                <a:gd name="T81" fmla="*/ 955984796 h 313"/>
                <a:gd name="T82" fmla="*/ 306557000 w 433"/>
                <a:gd name="T83" fmla="*/ 984311470 h 313"/>
                <a:gd name="T84" fmla="*/ 398170635 w 433"/>
                <a:gd name="T85" fmla="*/ 966606828 h 313"/>
                <a:gd name="T86" fmla="*/ 482739377 w 433"/>
                <a:gd name="T87" fmla="*/ 987850893 h 313"/>
                <a:gd name="T88" fmla="*/ 563782858 w 433"/>
                <a:gd name="T89" fmla="*/ 1023258295 h 313"/>
                <a:gd name="T90" fmla="*/ 673015294 w 433"/>
                <a:gd name="T91" fmla="*/ 1037421632 h 313"/>
                <a:gd name="T92" fmla="*/ 828055486 w 433"/>
                <a:gd name="T93" fmla="*/ 1023258295 h 313"/>
                <a:gd name="T94" fmla="*/ 923194383 w 433"/>
                <a:gd name="T95" fmla="*/ 1026799600 h 313"/>
                <a:gd name="T96" fmla="*/ 1377742928 w 433"/>
                <a:gd name="T97" fmla="*/ 1108234554 h 313"/>
                <a:gd name="T98" fmla="*/ 1377742928 w 433"/>
                <a:gd name="T99" fmla="*/ 980770165 h 313"/>
                <a:gd name="T100" fmla="*/ 1342507204 w 433"/>
                <a:gd name="T101" fmla="*/ 219523257 h 313"/>
                <a:gd name="T102" fmla="*/ 348839494 w 433"/>
                <a:gd name="T103" fmla="*/ 84976259 h 313"/>
                <a:gd name="T104" fmla="*/ 405219281 w 433"/>
                <a:gd name="T105" fmla="*/ 84976259 h 313"/>
                <a:gd name="T106" fmla="*/ 398170635 w 433"/>
                <a:gd name="T107" fmla="*/ 70812922 h 313"/>
                <a:gd name="T108" fmla="*/ 443978391 w 433"/>
                <a:gd name="T109" fmla="*/ 198279192 h 313"/>
                <a:gd name="T110" fmla="*/ 391123865 w 433"/>
                <a:gd name="T111" fmla="*/ 212440648 h 313"/>
                <a:gd name="T112" fmla="*/ 419312820 w 433"/>
                <a:gd name="T113" fmla="*/ 286794874 h 313"/>
                <a:gd name="T114" fmla="*/ 454550422 w 433"/>
                <a:gd name="T115" fmla="*/ 286794874 h 313"/>
                <a:gd name="T116" fmla="*/ 405219281 w 433"/>
                <a:gd name="T117" fmla="*/ 212440648 h 3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3"/>
                <a:gd name="T178" fmla="*/ 0 h 313"/>
                <a:gd name="T179" fmla="*/ 433 w 433"/>
                <a:gd name="T180" fmla="*/ 313 h 3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3" h="313">
                  <a:moveTo>
                    <a:pt x="381" y="62"/>
                  </a:moveTo>
                  <a:lnTo>
                    <a:pt x="285" y="41"/>
                  </a:lnTo>
                  <a:lnTo>
                    <a:pt x="202" y="20"/>
                  </a:lnTo>
                  <a:lnTo>
                    <a:pt x="129" y="0"/>
                  </a:lnTo>
                  <a:lnTo>
                    <a:pt x="125" y="4"/>
                  </a:lnTo>
                  <a:lnTo>
                    <a:pt x="125" y="8"/>
                  </a:lnTo>
                  <a:lnTo>
                    <a:pt x="127" y="13"/>
                  </a:lnTo>
                  <a:lnTo>
                    <a:pt x="127" y="16"/>
                  </a:lnTo>
                  <a:lnTo>
                    <a:pt x="132" y="22"/>
                  </a:lnTo>
                  <a:lnTo>
                    <a:pt x="137" y="24"/>
                  </a:lnTo>
                  <a:lnTo>
                    <a:pt x="136" y="28"/>
                  </a:lnTo>
                  <a:lnTo>
                    <a:pt x="136" y="34"/>
                  </a:lnTo>
                  <a:lnTo>
                    <a:pt x="136" y="39"/>
                  </a:lnTo>
                  <a:lnTo>
                    <a:pt x="130" y="37"/>
                  </a:lnTo>
                  <a:lnTo>
                    <a:pt x="133" y="42"/>
                  </a:lnTo>
                  <a:lnTo>
                    <a:pt x="132" y="47"/>
                  </a:lnTo>
                  <a:lnTo>
                    <a:pt x="125" y="43"/>
                  </a:lnTo>
                  <a:lnTo>
                    <a:pt x="122" y="43"/>
                  </a:lnTo>
                  <a:lnTo>
                    <a:pt x="122" y="49"/>
                  </a:lnTo>
                  <a:lnTo>
                    <a:pt x="127" y="47"/>
                  </a:lnTo>
                  <a:lnTo>
                    <a:pt x="129" y="53"/>
                  </a:lnTo>
                  <a:lnTo>
                    <a:pt x="133" y="60"/>
                  </a:lnTo>
                  <a:lnTo>
                    <a:pt x="132" y="64"/>
                  </a:lnTo>
                  <a:lnTo>
                    <a:pt x="132" y="66"/>
                  </a:lnTo>
                  <a:lnTo>
                    <a:pt x="132" y="77"/>
                  </a:lnTo>
                  <a:lnTo>
                    <a:pt x="134" y="81"/>
                  </a:lnTo>
                  <a:lnTo>
                    <a:pt x="134" y="87"/>
                  </a:lnTo>
                  <a:lnTo>
                    <a:pt x="129" y="92"/>
                  </a:lnTo>
                  <a:lnTo>
                    <a:pt x="123" y="99"/>
                  </a:lnTo>
                  <a:lnTo>
                    <a:pt x="123" y="104"/>
                  </a:lnTo>
                  <a:lnTo>
                    <a:pt x="118" y="108"/>
                  </a:lnTo>
                  <a:lnTo>
                    <a:pt x="122" y="114"/>
                  </a:lnTo>
                  <a:lnTo>
                    <a:pt x="118" y="119"/>
                  </a:lnTo>
                  <a:lnTo>
                    <a:pt x="118" y="130"/>
                  </a:lnTo>
                  <a:lnTo>
                    <a:pt x="114" y="136"/>
                  </a:lnTo>
                  <a:lnTo>
                    <a:pt x="103" y="138"/>
                  </a:lnTo>
                  <a:lnTo>
                    <a:pt x="100" y="142"/>
                  </a:lnTo>
                  <a:lnTo>
                    <a:pt x="95" y="146"/>
                  </a:lnTo>
                  <a:lnTo>
                    <a:pt x="89" y="146"/>
                  </a:lnTo>
                  <a:lnTo>
                    <a:pt x="87" y="141"/>
                  </a:lnTo>
                  <a:lnTo>
                    <a:pt x="81" y="144"/>
                  </a:lnTo>
                  <a:lnTo>
                    <a:pt x="80" y="149"/>
                  </a:lnTo>
                  <a:lnTo>
                    <a:pt x="77" y="145"/>
                  </a:lnTo>
                  <a:lnTo>
                    <a:pt x="77" y="141"/>
                  </a:lnTo>
                  <a:lnTo>
                    <a:pt x="73" y="140"/>
                  </a:lnTo>
                  <a:lnTo>
                    <a:pt x="77" y="138"/>
                  </a:lnTo>
                  <a:lnTo>
                    <a:pt x="81" y="134"/>
                  </a:lnTo>
                  <a:lnTo>
                    <a:pt x="92" y="126"/>
                  </a:lnTo>
                  <a:lnTo>
                    <a:pt x="92" y="131"/>
                  </a:lnTo>
                  <a:lnTo>
                    <a:pt x="89" y="137"/>
                  </a:lnTo>
                  <a:lnTo>
                    <a:pt x="89" y="142"/>
                  </a:lnTo>
                  <a:lnTo>
                    <a:pt x="92" y="140"/>
                  </a:lnTo>
                  <a:lnTo>
                    <a:pt x="92" y="134"/>
                  </a:lnTo>
                  <a:lnTo>
                    <a:pt x="96" y="129"/>
                  </a:lnTo>
                  <a:lnTo>
                    <a:pt x="102" y="129"/>
                  </a:lnTo>
                  <a:lnTo>
                    <a:pt x="96" y="134"/>
                  </a:lnTo>
                  <a:lnTo>
                    <a:pt x="102" y="137"/>
                  </a:lnTo>
                  <a:lnTo>
                    <a:pt x="111" y="118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3" y="108"/>
                  </a:lnTo>
                  <a:lnTo>
                    <a:pt x="108" y="110"/>
                  </a:lnTo>
                  <a:lnTo>
                    <a:pt x="108" y="106"/>
                  </a:lnTo>
                  <a:lnTo>
                    <a:pt x="107" y="99"/>
                  </a:lnTo>
                  <a:lnTo>
                    <a:pt x="114" y="100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5" y="87"/>
                  </a:lnTo>
                  <a:lnTo>
                    <a:pt x="103" y="98"/>
                  </a:lnTo>
                  <a:lnTo>
                    <a:pt x="99" y="103"/>
                  </a:lnTo>
                  <a:lnTo>
                    <a:pt x="88" y="107"/>
                  </a:lnTo>
                  <a:lnTo>
                    <a:pt x="77" y="117"/>
                  </a:lnTo>
                  <a:lnTo>
                    <a:pt x="79" y="122"/>
                  </a:lnTo>
                  <a:lnTo>
                    <a:pt x="84" y="121"/>
                  </a:lnTo>
                  <a:lnTo>
                    <a:pt x="89" y="122"/>
                  </a:lnTo>
                  <a:lnTo>
                    <a:pt x="79" y="123"/>
                  </a:lnTo>
                  <a:lnTo>
                    <a:pt x="73" y="119"/>
                  </a:lnTo>
                  <a:lnTo>
                    <a:pt x="77" y="114"/>
                  </a:lnTo>
                  <a:lnTo>
                    <a:pt x="88" y="106"/>
                  </a:lnTo>
                  <a:lnTo>
                    <a:pt x="92" y="102"/>
                  </a:lnTo>
                  <a:lnTo>
                    <a:pt x="102" y="91"/>
                  </a:lnTo>
                  <a:lnTo>
                    <a:pt x="100" y="95"/>
                  </a:lnTo>
                  <a:lnTo>
                    <a:pt x="100" y="100"/>
                  </a:lnTo>
                  <a:lnTo>
                    <a:pt x="103" y="95"/>
                  </a:lnTo>
                  <a:lnTo>
                    <a:pt x="108" y="91"/>
                  </a:lnTo>
                  <a:lnTo>
                    <a:pt x="111" y="84"/>
                  </a:lnTo>
                  <a:lnTo>
                    <a:pt x="107" y="70"/>
                  </a:lnTo>
                  <a:lnTo>
                    <a:pt x="110" y="65"/>
                  </a:lnTo>
                  <a:lnTo>
                    <a:pt x="103" y="69"/>
                  </a:lnTo>
                  <a:lnTo>
                    <a:pt x="103" y="75"/>
                  </a:lnTo>
                  <a:lnTo>
                    <a:pt x="99" y="66"/>
                  </a:lnTo>
                  <a:lnTo>
                    <a:pt x="94" y="69"/>
                  </a:lnTo>
                  <a:lnTo>
                    <a:pt x="94" y="64"/>
                  </a:lnTo>
                  <a:lnTo>
                    <a:pt x="92" y="58"/>
                  </a:lnTo>
                  <a:lnTo>
                    <a:pt x="87" y="60"/>
                  </a:lnTo>
                  <a:lnTo>
                    <a:pt x="81" y="60"/>
                  </a:lnTo>
                  <a:lnTo>
                    <a:pt x="76" y="56"/>
                  </a:lnTo>
                  <a:lnTo>
                    <a:pt x="65" y="54"/>
                  </a:lnTo>
                  <a:lnTo>
                    <a:pt x="60" y="50"/>
                  </a:lnTo>
                  <a:lnTo>
                    <a:pt x="49" y="47"/>
                  </a:lnTo>
                  <a:lnTo>
                    <a:pt x="42" y="42"/>
                  </a:lnTo>
                  <a:lnTo>
                    <a:pt x="38" y="38"/>
                  </a:lnTo>
                  <a:lnTo>
                    <a:pt x="33" y="34"/>
                  </a:lnTo>
                  <a:lnTo>
                    <a:pt x="27" y="3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1" y="31"/>
                  </a:lnTo>
                  <a:lnTo>
                    <a:pt x="7" y="37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1" y="64"/>
                  </a:lnTo>
                  <a:lnTo>
                    <a:pt x="14" y="73"/>
                  </a:lnTo>
                  <a:lnTo>
                    <a:pt x="14" y="80"/>
                  </a:lnTo>
                  <a:lnTo>
                    <a:pt x="11" y="100"/>
                  </a:lnTo>
                  <a:lnTo>
                    <a:pt x="14" y="114"/>
                  </a:lnTo>
                  <a:lnTo>
                    <a:pt x="12" y="129"/>
                  </a:lnTo>
                  <a:lnTo>
                    <a:pt x="9" y="136"/>
                  </a:lnTo>
                  <a:lnTo>
                    <a:pt x="12" y="137"/>
                  </a:lnTo>
                  <a:lnTo>
                    <a:pt x="14" y="131"/>
                  </a:lnTo>
                  <a:lnTo>
                    <a:pt x="19" y="136"/>
                  </a:lnTo>
                  <a:lnTo>
                    <a:pt x="23" y="141"/>
                  </a:lnTo>
                  <a:lnTo>
                    <a:pt x="28" y="142"/>
                  </a:lnTo>
                  <a:lnTo>
                    <a:pt x="20" y="144"/>
                  </a:lnTo>
                  <a:lnTo>
                    <a:pt x="12" y="148"/>
                  </a:lnTo>
                  <a:lnTo>
                    <a:pt x="11" y="142"/>
                  </a:lnTo>
                  <a:lnTo>
                    <a:pt x="8" y="153"/>
                  </a:lnTo>
                  <a:lnTo>
                    <a:pt x="11" y="159"/>
                  </a:lnTo>
                  <a:lnTo>
                    <a:pt x="11" y="157"/>
                  </a:lnTo>
                  <a:lnTo>
                    <a:pt x="22" y="161"/>
                  </a:lnTo>
                  <a:lnTo>
                    <a:pt x="24" y="167"/>
                  </a:lnTo>
                  <a:lnTo>
                    <a:pt x="22" y="167"/>
                  </a:lnTo>
                  <a:lnTo>
                    <a:pt x="16" y="163"/>
                  </a:lnTo>
                  <a:lnTo>
                    <a:pt x="14" y="168"/>
                  </a:lnTo>
                  <a:lnTo>
                    <a:pt x="15" y="174"/>
                  </a:lnTo>
                  <a:lnTo>
                    <a:pt x="11" y="179"/>
                  </a:lnTo>
                  <a:lnTo>
                    <a:pt x="15" y="184"/>
                  </a:lnTo>
                  <a:lnTo>
                    <a:pt x="14" y="186"/>
                  </a:lnTo>
                  <a:lnTo>
                    <a:pt x="11" y="182"/>
                  </a:lnTo>
                  <a:lnTo>
                    <a:pt x="5" y="182"/>
                  </a:lnTo>
                  <a:lnTo>
                    <a:pt x="8" y="172"/>
                  </a:lnTo>
                  <a:lnTo>
                    <a:pt x="7" y="167"/>
                  </a:lnTo>
                  <a:lnTo>
                    <a:pt x="0" y="193"/>
                  </a:lnTo>
                  <a:lnTo>
                    <a:pt x="5" y="193"/>
                  </a:lnTo>
                  <a:lnTo>
                    <a:pt x="9" y="198"/>
                  </a:lnTo>
                  <a:lnTo>
                    <a:pt x="20" y="195"/>
                  </a:lnTo>
                  <a:lnTo>
                    <a:pt x="23" y="201"/>
                  </a:lnTo>
                  <a:lnTo>
                    <a:pt x="28" y="202"/>
                  </a:lnTo>
                  <a:lnTo>
                    <a:pt x="30" y="202"/>
                  </a:lnTo>
                  <a:lnTo>
                    <a:pt x="33" y="203"/>
                  </a:lnTo>
                  <a:lnTo>
                    <a:pt x="34" y="205"/>
                  </a:lnTo>
                  <a:lnTo>
                    <a:pt x="35" y="209"/>
                  </a:lnTo>
                  <a:lnTo>
                    <a:pt x="41" y="214"/>
                  </a:lnTo>
                  <a:lnTo>
                    <a:pt x="46" y="214"/>
                  </a:lnTo>
                  <a:lnTo>
                    <a:pt x="50" y="216"/>
                  </a:lnTo>
                  <a:lnTo>
                    <a:pt x="53" y="220"/>
                  </a:lnTo>
                  <a:lnTo>
                    <a:pt x="58" y="225"/>
                  </a:lnTo>
                  <a:lnTo>
                    <a:pt x="61" y="236"/>
                  </a:lnTo>
                  <a:lnTo>
                    <a:pt x="58" y="263"/>
                  </a:lnTo>
                  <a:lnTo>
                    <a:pt x="60" y="266"/>
                  </a:lnTo>
                  <a:lnTo>
                    <a:pt x="68" y="270"/>
                  </a:lnTo>
                  <a:lnTo>
                    <a:pt x="73" y="273"/>
                  </a:lnTo>
                  <a:lnTo>
                    <a:pt x="76" y="274"/>
                  </a:lnTo>
                  <a:lnTo>
                    <a:pt x="81" y="277"/>
                  </a:lnTo>
                  <a:lnTo>
                    <a:pt x="87" y="278"/>
                  </a:lnTo>
                  <a:lnTo>
                    <a:pt x="98" y="277"/>
                  </a:lnTo>
                  <a:lnTo>
                    <a:pt x="102" y="275"/>
                  </a:lnTo>
                  <a:lnTo>
                    <a:pt x="107" y="273"/>
                  </a:lnTo>
                  <a:lnTo>
                    <a:pt x="113" y="273"/>
                  </a:lnTo>
                  <a:lnTo>
                    <a:pt x="118" y="274"/>
                  </a:lnTo>
                  <a:lnTo>
                    <a:pt x="127" y="275"/>
                  </a:lnTo>
                  <a:lnTo>
                    <a:pt x="133" y="278"/>
                  </a:lnTo>
                  <a:lnTo>
                    <a:pt x="137" y="279"/>
                  </a:lnTo>
                  <a:lnTo>
                    <a:pt x="144" y="283"/>
                  </a:lnTo>
                  <a:lnTo>
                    <a:pt x="144" y="287"/>
                  </a:lnTo>
                  <a:lnTo>
                    <a:pt x="155" y="287"/>
                  </a:lnTo>
                  <a:lnTo>
                    <a:pt x="160" y="289"/>
                  </a:lnTo>
                  <a:lnTo>
                    <a:pt x="176" y="286"/>
                  </a:lnTo>
                  <a:lnTo>
                    <a:pt x="182" y="287"/>
                  </a:lnTo>
                  <a:lnTo>
                    <a:pt x="187" y="292"/>
                  </a:lnTo>
                  <a:lnTo>
                    <a:pt x="191" y="293"/>
                  </a:lnTo>
                  <a:lnTo>
                    <a:pt x="197" y="293"/>
                  </a:lnTo>
                  <a:lnTo>
                    <a:pt x="207" y="290"/>
                  </a:lnTo>
                  <a:lnTo>
                    <a:pt x="218" y="289"/>
                  </a:lnTo>
                  <a:lnTo>
                    <a:pt x="235" y="289"/>
                  </a:lnTo>
                  <a:lnTo>
                    <a:pt x="240" y="286"/>
                  </a:lnTo>
                  <a:lnTo>
                    <a:pt x="244" y="287"/>
                  </a:lnTo>
                  <a:lnTo>
                    <a:pt x="256" y="289"/>
                  </a:lnTo>
                  <a:lnTo>
                    <a:pt x="262" y="290"/>
                  </a:lnTo>
                  <a:lnTo>
                    <a:pt x="267" y="292"/>
                  </a:lnTo>
                  <a:lnTo>
                    <a:pt x="273" y="287"/>
                  </a:lnTo>
                  <a:lnTo>
                    <a:pt x="324" y="300"/>
                  </a:lnTo>
                  <a:lnTo>
                    <a:pt x="391" y="313"/>
                  </a:lnTo>
                  <a:lnTo>
                    <a:pt x="389" y="309"/>
                  </a:lnTo>
                  <a:lnTo>
                    <a:pt x="391" y="293"/>
                  </a:lnTo>
                  <a:lnTo>
                    <a:pt x="388" y="282"/>
                  </a:lnTo>
                  <a:lnTo>
                    <a:pt x="391" y="277"/>
                  </a:lnTo>
                  <a:lnTo>
                    <a:pt x="392" y="260"/>
                  </a:lnTo>
                  <a:lnTo>
                    <a:pt x="431" y="76"/>
                  </a:lnTo>
                  <a:lnTo>
                    <a:pt x="433" y="73"/>
                  </a:lnTo>
                  <a:lnTo>
                    <a:pt x="381" y="62"/>
                  </a:lnTo>
                  <a:close/>
                  <a:moveTo>
                    <a:pt x="104" y="37"/>
                  </a:moveTo>
                  <a:lnTo>
                    <a:pt x="106" y="31"/>
                  </a:lnTo>
                  <a:lnTo>
                    <a:pt x="102" y="26"/>
                  </a:lnTo>
                  <a:lnTo>
                    <a:pt x="99" y="24"/>
                  </a:lnTo>
                  <a:lnTo>
                    <a:pt x="96" y="31"/>
                  </a:lnTo>
                  <a:lnTo>
                    <a:pt x="99" y="37"/>
                  </a:lnTo>
                  <a:lnTo>
                    <a:pt x="104" y="37"/>
                  </a:lnTo>
                  <a:close/>
                  <a:moveTo>
                    <a:pt x="115" y="24"/>
                  </a:moveTo>
                  <a:lnTo>
                    <a:pt x="118" y="30"/>
                  </a:lnTo>
                  <a:lnTo>
                    <a:pt x="121" y="24"/>
                  </a:lnTo>
                  <a:lnTo>
                    <a:pt x="115" y="20"/>
                  </a:lnTo>
                  <a:lnTo>
                    <a:pt x="113" y="20"/>
                  </a:lnTo>
                  <a:lnTo>
                    <a:pt x="110" y="26"/>
                  </a:lnTo>
                  <a:lnTo>
                    <a:pt x="114" y="30"/>
                  </a:lnTo>
                  <a:lnTo>
                    <a:pt x="115" y="24"/>
                  </a:lnTo>
                  <a:close/>
                  <a:moveTo>
                    <a:pt x="126" y="56"/>
                  </a:moveTo>
                  <a:lnTo>
                    <a:pt x="125" y="50"/>
                  </a:lnTo>
                  <a:lnTo>
                    <a:pt x="123" y="50"/>
                  </a:lnTo>
                  <a:lnTo>
                    <a:pt x="118" y="54"/>
                  </a:lnTo>
                  <a:lnTo>
                    <a:pt x="111" y="60"/>
                  </a:lnTo>
                  <a:lnTo>
                    <a:pt x="114" y="65"/>
                  </a:lnTo>
                  <a:lnTo>
                    <a:pt x="118" y="70"/>
                  </a:lnTo>
                  <a:lnTo>
                    <a:pt x="118" y="76"/>
                  </a:lnTo>
                  <a:lnTo>
                    <a:pt x="119" y="81"/>
                  </a:lnTo>
                  <a:lnTo>
                    <a:pt x="123" y="87"/>
                  </a:lnTo>
                  <a:lnTo>
                    <a:pt x="123" y="89"/>
                  </a:lnTo>
                  <a:lnTo>
                    <a:pt x="129" y="87"/>
                  </a:lnTo>
                  <a:lnTo>
                    <a:pt x="129" y="81"/>
                  </a:lnTo>
                  <a:lnTo>
                    <a:pt x="125" y="77"/>
                  </a:lnTo>
                  <a:lnTo>
                    <a:pt x="119" y="77"/>
                  </a:lnTo>
                  <a:lnTo>
                    <a:pt x="121" y="65"/>
                  </a:lnTo>
                  <a:lnTo>
                    <a:pt x="115" y="60"/>
                  </a:lnTo>
                  <a:lnTo>
                    <a:pt x="121" y="57"/>
                  </a:lnTo>
                  <a:lnTo>
                    <a:pt x="126" y="56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172"/>
            <p:cNvSpPr>
              <a:spLocks noEditPoints="1"/>
            </p:cNvSpPr>
            <p:nvPr/>
          </p:nvSpPr>
          <p:spPr bwMode="auto">
            <a:xfrm>
              <a:off x="4291927" y="4992895"/>
              <a:ext cx="2765466" cy="2555046"/>
            </a:xfrm>
            <a:custGeom>
              <a:avLst/>
              <a:gdLst>
                <a:gd name="T0" fmla="*/ 649 w 908"/>
                <a:gd name="T1" fmla="*/ 837 h 886"/>
                <a:gd name="T2" fmla="*/ 640 w 908"/>
                <a:gd name="T3" fmla="*/ 817 h 886"/>
                <a:gd name="T4" fmla="*/ 898 w 908"/>
                <a:gd name="T5" fmla="*/ 429 h 886"/>
                <a:gd name="T6" fmla="*/ 871 w 908"/>
                <a:gd name="T7" fmla="*/ 382 h 886"/>
                <a:gd name="T8" fmla="*/ 822 w 908"/>
                <a:gd name="T9" fmla="*/ 243 h 886"/>
                <a:gd name="T10" fmla="*/ 773 w 908"/>
                <a:gd name="T11" fmla="*/ 230 h 886"/>
                <a:gd name="T12" fmla="*/ 727 w 908"/>
                <a:gd name="T13" fmla="*/ 232 h 886"/>
                <a:gd name="T14" fmla="*/ 689 w 908"/>
                <a:gd name="T15" fmla="*/ 228 h 886"/>
                <a:gd name="T16" fmla="*/ 660 w 908"/>
                <a:gd name="T17" fmla="*/ 241 h 886"/>
                <a:gd name="T18" fmla="*/ 635 w 908"/>
                <a:gd name="T19" fmla="*/ 227 h 886"/>
                <a:gd name="T20" fmla="*/ 602 w 908"/>
                <a:gd name="T21" fmla="*/ 219 h 886"/>
                <a:gd name="T22" fmla="*/ 563 w 908"/>
                <a:gd name="T23" fmla="*/ 209 h 886"/>
                <a:gd name="T24" fmla="*/ 521 w 908"/>
                <a:gd name="T25" fmla="*/ 200 h 886"/>
                <a:gd name="T26" fmla="*/ 495 w 908"/>
                <a:gd name="T27" fmla="*/ 184 h 886"/>
                <a:gd name="T28" fmla="*/ 465 w 908"/>
                <a:gd name="T29" fmla="*/ 10 h 886"/>
                <a:gd name="T30" fmla="*/ 253 w 908"/>
                <a:gd name="T31" fmla="*/ 280 h 886"/>
                <a:gd name="T32" fmla="*/ 0 w 908"/>
                <a:gd name="T33" fmla="*/ 353 h 886"/>
                <a:gd name="T34" fmla="*/ 21 w 908"/>
                <a:gd name="T35" fmla="*/ 382 h 886"/>
                <a:gd name="T36" fmla="*/ 69 w 908"/>
                <a:gd name="T37" fmla="*/ 441 h 886"/>
                <a:gd name="T38" fmla="*/ 112 w 908"/>
                <a:gd name="T39" fmla="*/ 482 h 886"/>
                <a:gd name="T40" fmla="*/ 134 w 908"/>
                <a:gd name="T41" fmla="*/ 558 h 886"/>
                <a:gd name="T42" fmla="*/ 184 w 908"/>
                <a:gd name="T43" fmla="*/ 596 h 886"/>
                <a:gd name="T44" fmla="*/ 230 w 908"/>
                <a:gd name="T45" fmla="*/ 611 h 886"/>
                <a:gd name="T46" fmla="*/ 263 w 908"/>
                <a:gd name="T47" fmla="*/ 561 h 886"/>
                <a:gd name="T48" fmla="*/ 304 w 908"/>
                <a:gd name="T49" fmla="*/ 554 h 886"/>
                <a:gd name="T50" fmla="*/ 354 w 908"/>
                <a:gd name="T51" fmla="*/ 562 h 886"/>
                <a:gd name="T52" fmla="*/ 380 w 908"/>
                <a:gd name="T53" fmla="*/ 592 h 886"/>
                <a:gd name="T54" fmla="*/ 419 w 908"/>
                <a:gd name="T55" fmla="*/ 654 h 886"/>
                <a:gd name="T56" fmla="*/ 447 w 908"/>
                <a:gd name="T57" fmla="*/ 702 h 886"/>
                <a:gd name="T58" fmla="*/ 484 w 908"/>
                <a:gd name="T59" fmla="*/ 745 h 886"/>
                <a:gd name="T60" fmla="*/ 488 w 908"/>
                <a:gd name="T61" fmla="*/ 786 h 886"/>
                <a:gd name="T62" fmla="*/ 514 w 908"/>
                <a:gd name="T63" fmla="*/ 840 h 886"/>
                <a:gd name="T64" fmla="*/ 554 w 908"/>
                <a:gd name="T65" fmla="*/ 855 h 886"/>
                <a:gd name="T66" fmla="*/ 629 w 908"/>
                <a:gd name="T67" fmla="*/ 882 h 886"/>
                <a:gd name="T68" fmla="*/ 649 w 908"/>
                <a:gd name="T69" fmla="*/ 877 h 886"/>
                <a:gd name="T70" fmla="*/ 635 w 908"/>
                <a:gd name="T71" fmla="*/ 830 h 886"/>
                <a:gd name="T72" fmla="*/ 632 w 908"/>
                <a:gd name="T73" fmla="*/ 787 h 886"/>
                <a:gd name="T74" fmla="*/ 610 w 908"/>
                <a:gd name="T75" fmla="*/ 756 h 886"/>
                <a:gd name="T76" fmla="*/ 645 w 908"/>
                <a:gd name="T77" fmla="*/ 740 h 886"/>
                <a:gd name="T78" fmla="*/ 647 w 908"/>
                <a:gd name="T79" fmla="*/ 722 h 886"/>
                <a:gd name="T80" fmla="*/ 655 w 908"/>
                <a:gd name="T81" fmla="*/ 702 h 886"/>
                <a:gd name="T82" fmla="*/ 671 w 908"/>
                <a:gd name="T83" fmla="*/ 700 h 886"/>
                <a:gd name="T84" fmla="*/ 693 w 908"/>
                <a:gd name="T85" fmla="*/ 685 h 886"/>
                <a:gd name="T86" fmla="*/ 697 w 908"/>
                <a:gd name="T87" fmla="*/ 653 h 886"/>
                <a:gd name="T88" fmla="*/ 721 w 908"/>
                <a:gd name="T89" fmla="*/ 656 h 886"/>
                <a:gd name="T90" fmla="*/ 739 w 908"/>
                <a:gd name="T91" fmla="*/ 662 h 886"/>
                <a:gd name="T92" fmla="*/ 774 w 908"/>
                <a:gd name="T93" fmla="*/ 643 h 886"/>
                <a:gd name="T94" fmla="*/ 818 w 908"/>
                <a:gd name="T95" fmla="*/ 596 h 886"/>
                <a:gd name="T96" fmla="*/ 819 w 908"/>
                <a:gd name="T97" fmla="*/ 569 h 886"/>
                <a:gd name="T98" fmla="*/ 839 w 908"/>
                <a:gd name="T99" fmla="*/ 585 h 886"/>
                <a:gd name="T100" fmla="*/ 875 w 908"/>
                <a:gd name="T101" fmla="*/ 571 h 886"/>
                <a:gd name="T102" fmla="*/ 898 w 908"/>
                <a:gd name="T103" fmla="*/ 520 h 886"/>
                <a:gd name="T104" fmla="*/ 907 w 908"/>
                <a:gd name="T105" fmla="*/ 471 h 886"/>
                <a:gd name="T106" fmla="*/ 648 w 908"/>
                <a:gd name="T107" fmla="*/ 749 h 886"/>
                <a:gd name="T108" fmla="*/ 667 w 908"/>
                <a:gd name="T109" fmla="*/ 718 h 886"/>
                <a:gd name="T110" fmla="*/ 683 w 908"/>
                <a:gd name="T111" fmla="*/ 696 h 886"/>
                <a:gd name="T112" fmla="*/ 812 w 908"/>
                <a:gd name="T113" fmla="*/ 611 h 8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08"/>
                <a:gd name="T172" fmla="*/ 0 h 886"/>
                <a:gd name="T173" fmla="*/ 908 w 908"/>
                <a:gd name="T174" fmla="*/ 886 h 8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08" h="886">
                  <a:moveTo>
                    <a:pt x="644" y="826"/>
                  </a:moveTo>
                  <a:lnTo>
                    <a:pt x="644" y="830"/>
                  </a:lnTo>
                  <a:lnTo>
                    <a:pt x="648" y="836"/>
                  </a:lnTo>
                  <a:lnTo>
                    <a:pt x="651" y="848"/>
                  </a:lnTo>
                  <a:lnTo>
                    <a:pt x="652" y="859"/>
                  </a:lnTo>
                  <a:lnTo>
                    <a:pt x="653" y="864"/>
                  </a:lnTo>
                  <a:lnTo>
                    <a:pt x="652" y="848"/>
                  </a:lnTo>
                  <a:lnTo>
                    <a:pt x="649" y="837"/>
                  </a:lnTo>
                  <a:lnTo>
                    <a:pt x="640" y="807"/>
                  </a:lnTo>
                  <a:lnTo>
                    <a:pt x="637" y="790"/>
                  </a:lnTo>
                  <a:lnTo>
                    <a:pt x="637" y="779"/>
                  </a:lnTo>
                  <a:lnTo>
                    <a:pt x="637" y="791"/>
                  </a:lnTo>
                  <a:lnTo>
                    <a:pt x="637" y="795"/>
                  </a:lnTo>
                  <a:lnTo>
                    <a:pt x="637" y="806"/>
                  </a:lnTo>
                  <a:lnTo>
                    <a:pt x="640" y="811"/>
                  </a:lnTo>
                  <a:lnTo>
                    <a:pt x="640" y="817"/>
                  </a:lnTo>
                  <a:lnTo>
                    <a:pt x="644" y="826"/>
                  </a:lnTo>
                  <a:close/>
                  <a:moveTo>
                    <a:pt x="907" y="460"/>
                  </a:moveTo>
                  <a:lnTo>
                    <a:pt x="908" y="456"/>
                  </a:lnTo>
                  <a:lnTo>
                    <a:pt x="907" y="451"/>
                  </a:lnTo>
                  <a:lnTo>
                    <a:pt x="908" y="447"/>
                  </a:lnTo>
                  <a:lnTo>
                    <a:pt x="906" y="445"/>
                  </a:lnTo>
                  <a:lnTo>
                    <a:pt x="898" y="434"/>
                  </a:lnTo>
                  <a:lnTo>
                    <a:pt x="898" y="429"/>
                  </a:lnTo>
                  <a:lnTo>
                    <a:pt x="895" y="425"/>
                  </a:lnTo>
                  <a:lnTo>
                    <a:pt x="894" y="424"/>
                  </a:lnTo>
                  <a:lnTo>
                    <a:pt x="891" y="418"/>
                  </a:lnTo>
                  <a:lnTo>
                    <a:pt x="887" y="413"/>
                  </a:lnTo>
                  <a:lnTo>
                    <a:pt x="887" y="405"/>
                  </a:lnTo>
                  <a:lnTo>
                    <a:pt x="883" y="394"/>
                  </a:lnTo>
                  <a:lnTo>
                    <a:pt x="880" y="390"/>
                  </a:lnTo>
                  <a:lnTo>
                    <a:pt x="871" y="382"/>
                  </a:lnTo>
                  <a:lnTo>
                    <a:pt x="868" y="297"/>
                  </a:lnTo>
                  <a:lnTo>
                    <a:pt x="866" y="253"/>
                  </a:lnTo>
                  <a:lnTo>
                    <a:pt x="850" y="250"/>
                  </a:lnTo>
                  <a:lnTo>
                    <a:pt x="845" y="254"/>
                  </a:lnTo>
                  <a:lnTo>
                    <a:pt x="839" y="250"/>
                  </a:lnTo>
                  <a:lnTo>
                    <a:pt x="839" y="247"/>
                  </a:lnTo>
                  <a:lnTo>
                    <a:pt x="837" y="246"/>
                  </a:lnTo>
                  <a:lnTo>
                    <a:pt x="822" y="243"/>
                  </a:lnTo>
                  <a:lnTo>
                    <a:pt x="816" y="239"/>
                  </a:lnTo>
                  <a:lnTo>
                    <a:pt x="812" y="238"/>
                  </a:lnTo>
                  <a:lnTo>
                    <a:pt x="801" y="230"/>
                  </a:lnTo>
                  <a:lnTo>
                    <a:pt x="789" y="223"/>
                  </a:lnTo>
                  <a:lnTo>
                    <a:pt x="785" y="223"/>
                  </a:lnTo>
                  <a:lnTo>
                    <a:pt x="781" y="227"/>
                  </a:lnTo>
                  <a:lnTo>
                    <a:pt x="778" y="230"/>
                  </a:lnTo>
                  <a:lnTo>
                    <a:pt x="773" y="230"/>
                  </a:lnTo>
                  <a:lnTo>
                    <a:pt x="769" y="228"/>
                  </a:lnTo>
                  <a:lnTo>
                    <a:pt x="763" y="223"/>
                  </a:lnTo>
                  <a:lnTo>
                    <a:pt x="753" y="227"/>
                  </a:lnTo>
                  <a:lnTo>
                    <a:pt x="748" y="231"/>
                  </a:lnTo>
                  <a:lnTo>
                    <a:pt x="743" y="231"/>
                  </a:lnTo>
                  <a:lnTo>
                    <a:pt x="738" y="227"/>
                  </a:lnTo>
                  <a:lnTo>
                    <a:pt x="734" y="231"/>
                  </a:lnTo>
                  <a:lnTo>
                    <a:pt x="727" y="232"/>
                  </a:lnTo>
                  <a:lnTo>
                    <a:pt x="721" y="239"/>
                  </a:lnTo>
                  <a:lnTo>
                    <a:pt x="716" y="239"/>
                  </a:lnTo>
                  <a:lnTo>
                    <a:pt x="713" y="243"/>
                  </a:lnTo>
                  <a:lnTo>
                    <a:pt x="708" y="239"/>
                  </a:lnTo>
                  <a:lnTo>
                    <a:pt x="702" y="236"/>
                  </a:lnTo>
                  <a:lnTo>
                    <a:pt x="697" y="234"/>
                  </a:lnTo>
                  <a:lnTo>
                    <a:pt x="694" y="228"/>
                  </a:lnTo>
                  <a:lnTo>
                    <a:pt x="689" y="228"/>
                  </a:lnTo>
                  <a:lnTo>
                    <a:pt x="683" y="232"/>
                  </a:lnTo>
                  <a:lnTo>
                    <a:pt x="679" y="230"/>
                  </a:lnTo>
                  <a:lnTo>
                    <a:pt x="674" y="224"/>
                  </a:lnTo>
                  <a:lnTo>
                    <a:pt x="670" y="223"/>
                  </a:lnTo>
                  <a:lnTo>
                    <a:pt x="667" y="224"/>
                  </a:lnTo>
                  <a:lnTo>
                    <a:pt x="667" y="227"/>
                  </a:lnTo>
                  <a:lnTo>
                    <a:pt x="662" y="231"/>
                  </a:lnTo>
                  <a:lnTo>
                    <a:pt x="660" y="241"/>
                  </a:lnTo>
                  <a:lnTo>
                    <a:pt x="656" y="242"/>
                  </a:lnTo>
                  <a:lnTo>
                    <a:pt x="655" y="241"/>
                  </a:lnTo>
                  <a:lnTo>
                    <a:pt x="652" y="235"/>
                  </a:lnTo>
                  <a:lnTo>
                    <a:pt x="655" y="230"/>
                  </a:lnTo>
                  <a:lnTo>
                    <a:pt x="649" y="230"/>
                  </a:lnTo>
                  <a:lnTo>
                    <a:pt x="641" y="234"/>
                  </a:lnTo>
                  <a:lnTo>
                    <a:pt x="636" y="232"/>
                  </a:lnTo>
                  <a:lnTo>
                    <a:pt x="635" y="227"/>
                  </a:lnTo>
                  <a:lnTo>
                    <a:pt x="629" y="227"/>
                  </a:lnTo>
                  <a:lnTo>
                    <a:pt x="626" y="223"/>
                  </a:lnTo>
                  <a:lnTo>
                    <a:pt x="621" y="220"/>
                  </a:lnTo>
                  <a:lnTo>
                    <a:pt x="613" y="228"/>
                  </a:lnTo>
                  <a:lnTo>
                    <a:pt x="609" y="231"/>
                  </a:lnTo>
                  <a:lnTo>
                    <a:pt x="603" y="230"/>
                  </a:lnTo>
                  <a:lnTo>
                    <a:pt x="602" y="223"/>
                  </a:lnTo>
                  <a:lnTo>
                    <a:pt x="602" y="219"/>
                  </a:lnTo>
                  <a:lnTo>
                    <a:pt x="597" y="219"/>
                  </a:lnTo>
                  <a:lnTo>
                    <a:pt x="592" y="213"/>
                  </a:lnTo>
                  <a:lnTo>
                    <a:pt x="594" y="208"/>
                  </a:lnTo>
                  <a:lnTo>
                    <a:pt x="588" y="208"/>
                  </a:lnTo>
                  <a:lnTo>
                    <a:pt x="578" y="207"/>
                  </a:lnTo>
                  <a:lnTo>
                    <a:pt x="572" y="211"/>
                  </a:lnTo>
                  <a:lnTo>
                    <a:pt x="567" y="213"/>
                  </a:lnTo>
                  <a:lnTo>
                    <a:pt x="563" y="209"/>
                  </a:lnTo>
                  <a:lnTo>
                    <a:pt x="560" y="205"/>
                  </a:lnTo>
                  <a:lnTo>
                    <a:pt x="554" y="205"/>
                  </a:lnTo>
                  <a:lnTo>
                    <a:pt x="549" y="207"/>
                  </a:lnTo>
                  <a:lnTo>
                    <a:pt x="538" y="203"/>
                  </a:lnTo>
                  <a:lnTo>
                    <a:pt x="533" y="200"/>
                  </a:lnTo>
                  <a:lnTo>
                    <a:pt x="529" y="201"/>
                  </a:lnTo>
                  <a:lnTo>
                    <a:pt x="526" y="200"/>
                  </a:lnTo>
                  <a:lnTo>
                    <a:pt x="521" y="200"/>
                  </a:lnTo>
                  <a:lnTo>
                    <a:pt x="519" y="194"/>
                  </a:lnTo>
                  <a:lnTo>
                    <a:pt x="519" y="189"/>
                  </a:lnTo>
                  <a:lnTo>
                    <a:pt x="515" y="185"/>
                  </a:lnTo>
                  <a:lnTo>
                    <a:pt x="510" y="182"/>
                  </a:lnTo>
                  <a:lnTo>
                    <a:pt x="508" y="179"/>
                  </a:lnTo>
                  <a:lnTo>
                    <a:pt x="506" y="185"/>
                  </a:lnTo>
                  <a:lnTo>
                    <a:pt x="502" y="185"/>
                  </a:lnTo>
                  <a:lnTo>
                    <a:pt x="495" y="184"/>
                  </a:lnTo>
                  <a:lnTo>
                    <a:pt x="489" y="185"/>
                  </a:lnTo>
                  <a:lnTo>
                    <a:pt x="485" y="184"/>
                  </a:lnTo>
                  <a:lnTo>
                    <a:pt x="476" y="173"/>
                  </a:lnTo>
                  <a:lnTo>
                    <a:pt x="470" y="169"/>
                  </a:lnTo>
                  <a:lnTo>
                    <a:pt x="465" y="169"/>
                  </a:lnTo>
                  <a:lnTo>
                    <a:pt x="466" y="159"/>
                  </a:lnTo>
                  <a:lnTo>
                    <a:pt x="470" y="13"/>
                  </a:lnTo>
                  <a:lnTo>
                    <a:pt x="465" y="10"/>
                  </a:lnTo>
                  <a:lnTo>
                    <a:pt x="460" y="9"/>
                  </a:lnTo>
                  <a:lnTo>
                    <a:pt x="432" y="9"/>
                  </a:lnTo>
                  <a:lnTo>
                    <a:pt x="365" y="6"/>
                  </a:lnTo>
                  <a:lnTo>
                    <a:pt x="275" y="0"/>
                  </a:lnTo>
                  <a:lnTo>
                    <a:pt x="272" y="2"/>
                  </a:lnTo>
                  <a:lnTo>
                    <a:pt x="271" y="7"/>
                  </a:lnTo>
                  <a:lnTo>
                    <a:pt x="260" y="205"/>
                  </a:lnTo>
                  <a:lnTo>
                    <a:pt x="253" y="280"/>
                  </a:lnTo>
                  <a:lnTo>
                    <a:pt x="248" y="365"/>
                  </a:lnTo>
                  <a:lnTo>
                    <a:pt x="243" y="371"/>
                  </a:lnTo>
                  <a:lnTo>
                    <a:pt x="240" y="371"/>
                  </a:lnTo>
                  <a:lnTo>
                    <a:pt x="180" y="367"/>
                  </a:lnTo>
                  <a:lnTo>
                    <a:pt x="119" y="361"/>
                  </a:lnTo>
                  <a:lnTo>
                    <a:pt x="51" y="356"/>
                  </a:lnTo>
                  <a:lnTo>
                    <a:pt x="0" y="350"/>
                  </a:lnTo>
                  <a:lnTo>
                    <a:pt x="0" y="353"/>
                  </a:lnTo>
                  <a:lnTo>
                    <a:pt x="2" y="363"/>
                  </a:lnTo>
                  <a:lnTo>
                    <a:pt x="5" y="367"/>
                  </a:lnTo>
                  <a:lnTo>
                    <a:pt x="5" y="369"/>
                  </a:lnTo>
                  <a:lnTo>
                    <a:pt x="11" y="372"/>
                  </a:lnTo>
                  <a:lnTo>
                    <a:pt x="13" y="372"/>
                  </a:lnTo>
                  <a:lnTo>
                    <a:pt x="17" y="376"/>
                  </a:lnTo>
                  <a:lnTo>
                    <a:pt x="21" y="382"/>
                  </a:lnTo>
                  <a:lnTo>
                    <a:pt x="21" y="387"/>
                  </a:lnTo>
                  <a:lnTo>
                    <a:pt x="27" y="396"/>
                  </a:lnTo>
                  <a:lnTo>
                    <a:pt x="32" y="401"/>
                  </a:lnTo>
                  <a:lnTo>
                    <a:pt x="42" y="406"/>
                  </a:lnTo>
                  <a:lnTo>
                    <a:pt x="47" y="411"/>
                  </a:lnTo>
                  <a:lnTo>
                    <a:pt x="57" y="425"/>
                  </a:lnTo>
                  <a:lnTo>
                    <a:pt x="68" y="434"/>
                  </a:lnTo>
                  <a:lnTo>
                    <a:pt x="69" y="441"/>
                  </a:lnTo>
                  <a:lnTo>
                    <a:pt x="78" y="451"/>
                  </a:lnTo>
                  <a:lnTo>
                    <a:pt x="84" y="455"/>
                  </a:lnTo>
                  <a:lnTo>
                    <a:pt x="89" y="458"/>
                  </a:lnTo>
                  <a:lnTo>
                    <a:pt x="100" y="467"/>
                  </a:lnTo>
                  <a:lnTo>
                    <a:pt x="106" y="470"/>
                  </a:lnTo>
                  <a:lnTo>
                    <a:pt x="106" y="474"/>
                  </a:lnTo>
                  <a:lnTo>
                    <a:pt x="110" y="476"/>
                  </a:lnTo>
                  <a:lnTo>
                    <a:pt x="112" y="482"/>
                  </a:lnTo>
                  <a:lnTo>
                    <a:pt x="114" y="493"/>
                  </a:lnTo>
                  <a:lnTo>
                    <a:pt x="116" y="494"/>
                  </a:lnTo>
                  <a:lnTo>
                    <a:pt x="120" y="505"/>
                  </a:lnTo>
                  <a:lnTo>
                    <a:pt x="123" y="510"/>
                  </a:lnTo>
                  <a:lnTo>
                    <a:pt x="123" y="516"/>
                  </a:lnTo>
                  <a:lnTo>
                    <a:pt x="122" y="521"/>
                  </a:lnTo>
                  <a:lnTo>
                    <a:pt x="123" y="531"/>
                  </a:lnTo>
                  <a:lnTo>
                    <a:pt x="134" y="558"/>
                  </a:lnTo>
                  <a:lnTo>
                    <a:pt x="141" y="565"/>
                  </a:lnTo>
                  <a:lnTo>
                    <a:pt x="146" y="566"/>
                  </a:lnTo>
                  <a:lnTo>
                    <a:pt x="150" y="570"/>
                  </a:lnTo>
                  <a:lnTo>
                    <a:pt x="154" y="575"/>
                  </a:lnTo>
                  <a:lnTo>
                    <a:pt x="167" y="586"/>
                  </a:lnTo>
                  <a:lnTo>
                    <a:pt x="172" y="588"/>
                  </a:lnTo>
                  <a:lnTo>
                    <a:pt x="183" y="590"/>
                  </a:lnTo>
                  <a:lnTo>
                    <a:pt x="184" y="596"/>
                  </a:lnTo>
                  <a:lnTo>
                    <a:pt x="199" y="603"/>
                  </a:lnTo>
                  <a:lnTo>
                    <a:pt x="205" y="608"/>
                  </a:lnTo>
                  <a:lnTo>
                    <a:pt x="209" y="612"/>
                  </a:lnTo>
                  <a:lnTo>
                    <a:pt x="214" y="613"/>
                  </a:lnTo>
                  <a:lnTo>
                    <a:pt x="214" y="615"/>
                  </a:lnTo>
                  <a:lnTo>
                    <a:pt x="219" y="616"/>
                  </a:lnTo>
                  <a:lnTo>
                    <a:pt x="228" y="616"/>
                  </a:lnTo>
                  <a:lnTo>
                    <a:pt x="230" y="611"/>
                  </a:lnTo>
                  <a:lnTo>
                    <a:pt x="236" y="608"/>
                  </a:lnTo>
                  <a:lnTo>
                    <a:pt x="238" y="603"/>
                  </a:lnTo>
                  <a:lnTo>
                    <a:pt x="244" y="601"/>
                  </a:lnTo>
                  <a:lnTo>
                    <a:pt x="245" y="596"/>
                  </a:lnTo>
                  <a:lnTo>
                    <a:pt x="247" y="590"/>
                  </a:lnTo>
                  <a:lnTo>
                    <a:pt x="249" y="588"/>
                  </a:lnTo>
                  <a:lnTo>
                    <a:pt x="257" y="567"/>
                  </a:lnTo>
                  <a:lnTo>
                    <a:pt x="263" y="561"/>
                  </a:lnTo>
                  <a:lnTo>
                    <a:pt x="266" y="558"/>
                  </a:lnTo>
                  <a:lnTo>
                    <a:pt x="270" y="558"/>
                  </a:lnTo>
                  <a:lnTo>
                    <a:pt x="275" y="555"/>
                  </a:lnTo>
                  <a:lnTo>
                    <a:pt x="281" y="555"/>
                  </a:lnTo>
                  <a:lnTo>
                    <a:pt x="286" y="554"/>
                  </a:lnTo>
                  <a:lnTo>
                    <a:pt x="289" y="548"/>
                  </a:lnTo>
                  <a:lnTo>
                    <a:pt x="294" y="548"/>
                  </a:lnTo>
                  <a:lnTo>
                    <a:pt x="304" y="554"/>
                  </a:lnTo>
                  <a:lnTo>
                    <a:pt x="308" y="555"/>
                  </a:lnTo>
                  <a:lnTo>
                    <a:pt x="313" y="554"/>
                  </a:lnTo>
                  <a:lnTo>
                    <a:pt x="318" y="555"/>
                  </a:lnTo>
                  <a:lnTo>
                    <a:pt x="324" y="555"/>
                  </a:lnTo>
                  <a:lnTo>
                    <a:pt x="339" y="559"/>
                  </a:lnTo>
                  <a:lnTo>
                    <a:pt x="344" y="555"/>
                  </a:lnTo>
                  <a:lnTo>
                    <a:pt x="348" y="558"/>
                  </a:lnTo>
                  <a:lnTo>
                    <a:pt x="354" y="562"/>
                  </a:lnTo>
                  <a:lnTo>
                    <a:pt x="356" y="567"/>
                  </a:lnTo>
                  <a:lnTo>
                    <a:pt x="361" y="571"/>
                  </a:lnTo>
                  <a:lnTo>
                    <a:pt x="361" y="575"/>
                  </a:lnTo>
                  <a:lnTo>
                    <a:pt x="366" y="574"/>
                  </a:lnTo>
                  <a:lnTo>
                    <a:pt x="369" y="580"/>
                  </a:lnTo>
                  <a:lnTo>
                    <a:pt x="374" y="584"/>
                  </a:lnTo>
                  <a:lnTo>
                    <a:pt x="378" y="586"/>
                  </a:lnTo>
                  <a:lnTo>
                    <a:pt x="380" y="592"/>
                  </a:lnTo>
                  <a:lnTo>
                    <a:pt x="394" y="603"/>
                  </a:lnTo>
                  <a:lnTo>
                    <a:pt x="400" y="613"/>
                  </a:lnTo>
                  <a:lnTo>
                    <a:pt x="404" y="619"/>
                  </a:lnTo>
                  <a:lnTo>
                    <a:pt x="408" y="632"/>
                  </a:lnTo>
                  <a:lnTo>
                    <a:pt x="413" y="643"/>
                  </a:lnTo>
                  <a:lnTo>
                    <a:pt x="416" y="649"/>
                  </a:lnTo>
                  <a:lnTo>
                    <a:pt x="416" y="650"/>
                  </a:lnTo>
                  <a:lnTo>
                    <a:pt x="419" y="654"/>
                  </a:lnTo>
                  <a:lnTo>
                    <a:pt x="422" y="660"/>
                  </a:lnTo>
                  <a:lnTo>
                    <a:pt x="426" y="665"/>
                  </a:lnTo>
                  <a:lnTo>
                    <a:pt x="424" y="666"/>
                  </a:lnTo>
                  <a:lnTo>
                    <a:pt x="427" y="677"/>
                  </a:lnTo>
                  <a:lnTo>
                    <a:pt x="432" y="688"/>
                  </a:lnTo>
                  <a:lnTo>
                    <a:pt x="438" y="692"/>
                  </a:lnTo>
                  <a:lnTo>
                    <a:pt x="443" y="695"/>
                  </a:lnTo>
                  <a:lnTo>
                    <a:pt x="447" y="702"/>
                  </a:lnTo>
                  <a:lnTo>
                    <a:pt x="449" y="707"/>
                  </a:lnTo>
                  <a:lnTo>
                    <a:pt x="454" y="711"/>
                  </a:lnTo>
                  <a:lnTo>
                    <a:pt x="458" y="717"/>
                  </a:lnTo>
                  <a:lnTo>
                    <a:pt x="458" y="722"/>
                  </a:lnTo>
                  <a:lnTo>
                    <a:pt x="469" y="736"/>
                  </a:lnTo>
                  <a:lnTo>
                    <a:pt x="477" y="738"/>
                  </a:lnTo>
                  <a:lnTo>
                    <a:pt x="483" y="742"/>
                  </a:lnTo>
                  <a:lnTo>
                    <a:pt x="484" y="745"/>
                  </a:lnTo>
                  <a:lnTo>
                    <a:pt x="484" y="749"/>
                  </a:lnTo>
                  <a:lnTo>
                    <a:pt x="485" y="755"/>
                  </a:lnTo>
                  <a:lnTo>
                    <a:pt x="485" y="760"/>
                  </a:lnTo>
                  <a:lnTo>
                    <a:pt x="483" y="765"/>
                  </a:lnTo>
                  <a:lnTo>
                    <a:pt x="488" y="769"/>
                  </a:lnTo>
                  <a:lnTo>
                    <a:pt x="488" y="775"/>
                  </a:lnTo>
                  <a:lnTo>
                    <a:pt x="487" y="780"/>
                  </a:lnTo>
                  <a:lnTo>
                    <a:pt x="488" y="786"/>
                  </a:lnTo>
                  <a:lnTo>
                    <a:pt x="491" y="791"/>
                  </a:lnTo>
                  <a:lnTo>
                    <a:pt x="498" y="801"/>
                  </a:lnTo>
                  <a:lnTo>
                    <a:pt x="502" y="806"/>
                  </a:lnTo>
                  <a:lnTo>
                    <a:pt x="506" y="817"/>
                  </a:lnTo>
                  <a:lnTo>
                    <a:pt x="507" y="829"/>
                  </a:lnTo>
                  <a:lnTo>
                    <a:pt x="512" y="833"/>
                  </a:lnTo>
                  <a:lnTo>
                    <a:pt x="511" y="839"/>
                  </a:lnTo>
                  <a:lnTo>
                    <a:pt x="514" y="840"/>
                  </a:lnTo>
                  <a:lnTo>
                    <a:pt x="525" y="841"/>
                  </a:lnTo>
                  <a:lnTo>
                    <a:pt x="530" y="844"/>
                  </a:lnTo>
                  <a:lnTo>
                    <a:pt x="533" y="843"/>
                  </a:lnTo>
                  <a:lnTo>
                    <a:pt x="538" y="847"/>
                  </a:lnTo>
                  <a:lnTo>
                    <a:pt x="541" y="852"/>
                  </a:lnTo>
                  <a:lnTo>
                    <a:pt x="545" y="854"/>
                  </a:lnTo>
                  <a:lnTo>
                    <a:pt x="550" y="852"/>
                  </a:lnTo>
                  <a:lnTo>
                    <a:pt x="554" y="855"/>
                  </a:lnTo>
                  <a:lnTo>
                    <a:pt x="561" y="856"/>
                  </a:lnTo>
                  <a:lnTo>
                    <a:pt x="571" y="866"/>
                  </a:lnTo>
                  <a:lnTo>
                    <a:pt x="575" y="867"/>
                  </a:lnTo>
                  <a:lnTo>
                    <a:pt x="597" y="870"/>
                  </a:lnTo>
                  <a:lnTo>
                    <a:pt x="609" y="868"/>
                  </a:lnTo>
                  <a:lnTo>
                    <a:pt x="614" y="871"/>
                  </a:lnTo>
                  <a:lnTo>
                    <a:pt x="618" y="872"/>
                  </a:lnTo>
                  <a:lnTo>
                    <a:pt x="629" y="882"/>
                  </a:lnTo>
                  <a:lnTo>
                    <a:pt x="630" y="882"/>
                  </a:lnTo>
                  <a:lnTo>
                    <a:pt x="636" y="886"/>
                  </a:lnTo>
                  <a:lnTo>
                    <a:pt x="640" y="886"/>
                  </a:lnTo>
                  <a:lnTo>
                    <a:pt x="640" y="881"/>
                  </a:lnTo>
                  <a:lnTo>
                    <a:pt x="653" y="878"/>
                  </a:lnTo>
                  <a:lnTo>
                    <a:pt x="656" y="877"/>
                  </a:lnTo>
                  <a:lnTo>
                    <a:pt x="655" y="871"/>
                  </a:lnTo>
                  <a:lnTo>
                    <a:pt x="649" y="877"/>
                  </a:lnTo>
                  <a:lnTo>
                    <a:pt x="651" y="870"/>
                  </a:lnTo>
                  <a:lnTo>
                    <a:pt x="647" y="877"/>
                  </a:lnTo>
                  <a:lnTo>
                    <a:pt x="643" y="868"/>
                  </a:lnTo>
                  <a:lnTo>
                    <a:pt x="648" y="868"/>
                  </a:lnTo>
                  <a:lnTo>
                    <a:pt x="644" y="864"/>
                  </a:lnTo>
                  <a:lnTo>
                    <a:pt x="643" y="854"/>
                  </a:lnTo>
                  <a:lnTo>
                    <a:pt x="635" y="836"/>
                  </a:lnTo>
                  <a:lnTo>
                    <a:pt x="635" y="830"/>
                  </a:lnTo>
                  <a:lnTo>
                    <a:pt x="630" y="811"/>
                  </a:lnTo>
                  <a:lnTo>
                    <a:pt x="626" y="807"/>
                  </a:lnTo>
                  <a:lnTo>
                    <a:pt x="626" y="802"/>
                  </a:lnTo>
                  <a:lnTo>
                    <a:pt x="630" y="803"/>
                  </a:lnTo>
                  <a:lnTo>
                    <a:pt x="625" y="797"/>
                  </a:lnTo>
                  <a:lnTo>
                    <a:pt x="626" y="792"/>
                  </a:lnTo>
                  <a:lnTo>
                    <a:pt x="630" y="792"/>
                  </a:lnTo>
                  <a:lnTo>
                    <a:pt x="632" y="787"/>
                  </a:lnTo>
                  <a:lnTo>
                    <a:pt x="635" y="782"/>
                  </a:lnTo>
                  <a:lnTo>
                    <a:pt x="635" y="776"/>
                  </a:lnTo>
                  <a:lnTo>
                    <a:pt x="636" y="771"/>
                  </a:lnTo>
                  <a:lnTo>
                    <a:pt x="625" y="773"/>
                  </a:lnTo>
                  <a:lnTo>
                    <a:pt x="614" y="771"/>
                  </a:lnTo>
                  <a:lnTo>
                    <a:pt x="616" y="765"/>
                  </a:lnTo>
                  <a:lnTo>
                    <a:pt x="613" y="761"/>
                  </a:lnTo>
                  <a:lnTo>
                    <a:pt x="610" y="756"/>
                  </a:lnTo>
                  <a:lnTo>
                    <a:pt x="616" y="760"/>
                  </a:lnTo>
                  <a:lnTo>
                    <a:pt x="620" y="765"/>
                  </a:lnTo>
                  <a:lnTo>
                    <a:pt x="624" y="765"/>
                  </a:lnTo>
                  <a:lnTo>
                    <a:pt x="628" y="764"/>
                  </a:lnTo>
                  <a:lnTo>
                    <a:pt x="633" y="765"/>
                  </a:lnTo>
                  <a:lnTo>
                    <a:pt x="628" y="769"/>
                  </a:lnTo>
                  <a:lnTo>
                    <a:pt x="636" y="767"/>
                  </a:lnTo>
                  <a:lnTo>
                    <a:pt x="645" y="740"/>
                  </a:lnTo>
                  <a:lnTo>
                    <a:pt x="644" y="736"/>
                  </a:lnTo>
                  <a:lnTo>
                    <a:pt x="641" y="734"/>
                  </a:lnTo>
                  <a:lnTo>
                    <a:pt x="637" y="729"/>
                  </a:lnTo>
                  <a:lnTo>
                    <a:pt x="637" y="725"/>
                  </a:lnTo>
                  <a:lnTo>
                    <a:pt x="633" y="726"/>
                  </a:lnTo>
                  <a:lnTo>
                    <a:pt x="630" y="723"/>
                  </a:lnTo>
                  <a:lnTo>
                    <a:pt x="636" y="722"/>
                  </a:lnTo>
                  <a:lnTo>
                    <a:pt x="647" y="722"/>
                  </a:lnTo>
                  <a:lnTo>
                    <a:pt x="652" y="726"/>
                  </a:lnTo>
                  <a:lnTo>
                    <a:pt x="662" y="712"/>
                  </a:lnTo>
                  <a:lnTo>
                    <a:pt x="664" y="707"/>
                  </a:lnTo>
                  <a:lnTo>
                    <a:pt x="664" y="702"/>
                  </a:lnTo>
                  <a:lnTo>
                    <a:pt x="660" y="706"/>
                  </a:lnTo>
                  <a:lnTo>
                    <a:pt x="658" y="711"/>
                  </a:lnTo>
                  <a:lnTo>
                    <a:pt x="652" y="706"/>
                  </a:lnTo>
                  <a:lnTo>
                    <a:pt x="655" y="702"/>
                  </a:lnTo>
                  <a:lnTo>
                    <a:pt x="653" y="699"/>
                  </a:lnTo>
                  <a:lnTo>
                    <a:pt x="659" y="699"/>
                  </a:lnTo>
                  <a:lnTo>
                    <a:pt x="664" y="696"/>
                  </a:lnTo>
                  <a:lnTo>
                    <a:pt x="666" y="700"/>
                  </a:lnTo>
                  <a:lnTo>
                    <a:pt x="671" y="696"/>
                  </a:lnTo>
                  <a:lnTo>
                    <a:pt x="672" y="691"/>
                  </a:lnTo>
                  <a:lnTo>
                    <a:pt x="672" y="696"/>
                  </a:lnTo>
                  <a:lnTo>
                    <a:pt x="671" y="700"/>
                  </a:lnTo>
                  <a:lnTo>
                    <a:pt x="675" y="698"/>
                  </a:lnTo>
                  <a:lnTo>
                    <a:pt x="682" y="691"/>
                  </a:lnTo>
                  <a:lnTo>
                    <a:pt x="682" y="685"/>
                  </a:lnTo>
                  <a:lnTo>
                    <a:pt x="679" y="680"/>
                  </a:lnTo>
                  <a:lnTo>
                    <a:pt x="682" y="674"/>
                  </a:lnTo>
                  <a:lnTo>
                    <a:pt x="681" y="673"/>
                  </a:lnTo>
                  <a:lnTo>
                    <a:pt x="687" y="683"/>
                  </a:lnTo>
                  <a:lnTo>
                    <a:pt x="693" y="685"/>
                  </a:lnTo>
                  <a:lnTo>
                    <a:pt x="709" y="676"/>
                  </a:lnTo>
                  <a:lnTo>
                    <a:pt x="709" y="674"/>
                  </a:lnTo>
                  <a:lnTo>
                    <a:pt x="705" y="672"/>
                  </a:lnTo>
                  <a:lnTo>
                    <a:pt x="700" y="673"/>
                  </a:lnTo>
                  <a:lnTo>
                    <a:pt x="702" y="668"/>
                  </a:lnTo>
                  <a:lnTo>
                    <a:pt x="697" y="665"/>
                  </a:lnTo>
                  <a:lnTo>
                    <a:pt x="691" y="654"/>
                  </a:lnTo>
                  <a:lnTo>
                    <a:pt x="697" y="653"/>
                  </a:lnTo>
                  <a:lnTo>
                    <a:pt x="698" y="657"/>
                  </a:lnTo>
                  <a:lnTo>
                    <a:pt x="706" y="664"/>
                  </a:lnTo>
                  <a:lnTo>
                    <a:pt x="710" y="661"/>
                  </a:lnTo>
                  <a:lnTo>
                    <a:pt x="706" y="651"/>
                  </a:lnTo>
                  <a:lnTo>
                    <a:pt x="708" y="650"/>
                  </a:lnTo>
                  <a:lnTo>
                    <a:pt x="710" y="657"/>
                  </a:lnTo>
                  <a:lnTo>
                    <a:pt x="716" y="658"/>
                  </a:lnTo>
                  <a:lnTo>
                    <a:pt x="721" y="656"/>
                  </a:lnTo>
                  <a:lnTo>
                    <a:pt x="723" y="661"/>
                  </a:lnTo>
                  <a:lnTo>
                    <a:pt x="728" y="660"/>
                  </a:lnTo>
                  <a:lnTo>
                    <a:pt x="725" y="664"/>
                  </a:lnTo>
                  <a:lnTo>
                    <a:pt x="736" y="658"/>
                  </a:lnTo>
                  <a:lnTo>
                    <a:pt x="735" y="664"/>
                  </a:lnTo>
                  <a:lnTo>
                    <a:pt x="724" y="670"/>
                  </a:lnTo>
                  <a:lnTo>
                    <a:pt x="723" y="672"/>
                  </a:lnTo>
                  <a:lnTo>
                    <a:pt x="739" y="662"/>
                  </a:lnTo>
                  <a:lnTo>
                    <a:pt x="750" y="658"/>
                  </a:lnTo>
                  <a:lnTo>
                    <a:pt x="755" y="654"/>
                  </a:lnTo>
                  <a:lnTo>
                    <a:pt x="750" y="656"/>
                  </a:lnTo>
                  <a:lnTo>
                    <a:pt x="744" y="660"/>
                  </a:lnTo>
                  <a:lnTo>
                    <a:pt x="744" y="654"/>
                  </a:lnTo>
                  <a:lnTo>
                    <a:pt x="755" y="650"/>
                  </a:lnTo>
                  <a:lnTo>
                    <a:pt x="765" y="650"/>
                  </a:lnTo>
                  <a:lnTo>
                    <a:pt x="774" y="643"/>
                  </a:lnTo>
                  <a:lnTo>
                    <a:pt x="782" y="639"/>
                  </a:lnTo>
                  <a:lnTo>
                    <a:pt x="788" y="635"/>
                  </a:lnTo>
                  <a:lnTo>
                    <a:pt x="797" y="626"/>
                  </a:lnTo>
                  <a:lnTo>
                    <a:pt x="799" y="616"/>
                  </a:lnTo>
                  <a:lnTo>
                    <a:pt x="807" y="611"/>
                  </a:lnTo>
                  <a:lnTo>
                    <a:pt x="811" y="605"/>
                  </a:lnTo>
                  <a:lnTo>
                    <a:pt x="816" y="603"/>
                  </a:lnTo>
                  <a:lnTo>
                    <a:pt x="818" y="596"/>
                  </a:lnTo>
                  <a:lnTo>
                    <a:pt x="812" y="594"/>
                  </a:lnTo>
                  <a:lnTo>
                    <a:pt x="812" y="586"/>
                  </a:lnTo>
                  <a:lnTo>
                    <a:pt x="808" y="582"/>
                  </a:lnTo>
                  <a:lnTo>
                    <a:pt x="808" y="577"/>
                  </a:lnTo>
                  <a:lnTo>
                    <a:pt x="805" y="571"/>
                  </a:lnTo>
                  <a:lnTo>
                    <a:pt x="808" y="570"/>
                  </a:lnTo>
                  <a:lnTo>
                    <a:pt x="816" y="574"/>
                  </a:lnTo>
                  <a:lnTo>
                    <a:pt x="819" y="569"/>
                  </a:lnTo>
                  <a:lnTo>
                    <a:pt x="824" y="565"/>
                  </a:lnTo>
                  <a:lnTo>
                    <a:pt x="828" y="566"/>
                  </a:lnTo>
                  <a:lnTo>
                    <a:pt x="828" y="574"/>
                  </a:lnTo>
                  <a:lnTo>
                    <a:pt x="824" y="585"/>
                  </a:lnTo>
                  <a:lnTo>
                    <a:pt x="835" y="582"/>
                  </a:lnTo>
                  <a:lnTo>
                    <a:pt x="846" y="582"/>
                  </a:lnTo>
                  <a:lnTo>
                    <a:pt x="845" y="584"/>
                  </a:lnTo>
                  <a:lnTo>
                    <a:pt x="839" y="585"/>
                  </a:lnTo>
                  <a:lnTo>
                    <a:pt x="828" y="593"/>
                  </a:lnTo>
                  <a:lnTo>
                    <a:pt x="824" y="599"/>
                  </a:lnTo>
                  <a:lnTo>
                    <a:pt x="826" y="599"/>
                  </a:lnTo>
                  <a:lnTo>
                    <a:pt x="833" y="593"/>
                  </a:lnTo>
                  <a:lnTo>
                    <a:pt x="837" y="589"/>
                  </a:lnTo>
                  <a:lnTo>
                    <a:pt x="842" y="588"/>
                  </a:lnTo>
                  <a:lnTo>
                    <a:pt x="858" y="580"/>
                  </a:lnTo>
                  <a:lnTo>
                    <a:pt x="875" y="571"/>
                  </a:lnTo>
                  <a:lnTo>
                    <a:pt x="889" y="570"/>
                  </a:lnTo>
                  <a:lnTo>
                    <a:pt x="883" y="559"/>
                  </a:lnTo>
                  <a:lnTo>
                    <a:pt x="888" y="548"/>
                  </a:lnTo>
                  <a:lnTo>
                    <a:pt x="894" y="544"/>
                  </a:lnTo>
                  <a:lnTo>
                    <a:pt x="899" y="539"/>
                  </a:lnTo>
                  <a:lnTo>
                    <a:pt x="900" y="532"/>
                  </a:lnTo>
                  <a:lnTo>
                    <a:pt x="898" y="520"/>
                  </a:lnTo>
                  <a:lnTo>
                    <a:pt x="895" y="513"/>
                  </a:lnTo>
                  <a:lnTo>
                    <a:pt x="899" y="508"/>
                  </a:lnTo>
                  <a:lnTo>
                    <a:pt x="898" y="498"/>
                  </a:lnTo>
                  <a:lnTo>
                    <a:pt x="899" y="493"/>
                  </a:lnTo>
                  <a:lnTo>
                    <a:pt x="903" y="487"/>
                  </a:lnTo>
                  <a:lnTo>
                    <a:pt x="904" y="482"/>
                  </a:lnTo>
                  <a:lnTo>
                    <a:pt x="907" y="476"/>
                  </a:lnTo>
                  <a:lnTo>
                    <a:pt x="907" y="471"/>
                  </a:lnTo>
                  <a:lnTo>
                    <a:pt x="908" y="466"/>
                  </a:lnTo>
                  <a:lnTo>
                    <a:pt x="907" y="460"/>
                  </a:lnTo>
                  <a:close/>
                  <a:moveTo>
                    <a:pt x="649" y="742"/>
                  </a:moveTo>
                  <a:lnTo>
                    <a:pt x="643" y="755"/>
                  </a:lnTo>
                  <a:lnTo>
                    <a:pt x="639" y="765"/>
                  </a:lnTo>
                  <a:lnTo>
                    <a:pt x="639" y="775"/>
                  </a:lnTo>
                  <a:lnTo>
                    <a:pt x="644" y="759"/>
                  </a:lnTo>
                  <a:lnTo>
                    <a:pt x="648" y="749"/>
                  </a:lnTo>
                  <a:lnTo>
                    <a:pt x="658" y="731"/>
                  </a:lnTo>
                  <a:lnTo>
                    <a:pt x="658" y="726"/>
                  </a:lnTo>
                  <a:lnTo>
                    <a:pt x="653" y="737"/>
                  </a:lnTo>
                  <a:lnTo>
                    <a:pt x="649" y="742"/>
                  </a:lnTo>
                  <a:close/>
                  <a:moveTo>
                    <a:pt x="671" y="707"/>
                  </a:moveTo>
                  <a:lnTo>
                    <a:pt x="670" y="712"/>
                  </a:lnTo>
                  <a:lnTo>
                    <a:pt x="667" y="717"/>
                  </a:lnTo>
                  <a:lnTo>
                    <a:pt x="667" y="718"/>
                  </a:lnTo>
                  <a:lnTo>
                    <a:pt x="675" y="708"/>
                  </a:lnTo>
                  <a:lnTo>
                    <a:pt x="678" y="703"/>
                  </a:lnTo>
                  <a:lnTo>
                    <a:pt x="675" y="702"/>
                  </a:lnTo>
                  <a:lnTo>
                    <a:pt x="671" y="707"/>
                  </a:lnTo>
                  <a:close/>
                  <a:moveTo>
                    <a:pt x="704" y="684"/>
                  </a:moveTo>
                  <a:lnTo>
                    <a:pt x="693" y="689"/>
                  </a:lnTo>
                  <a:lnTo>
                    <a:pt x="687" y="695"/>
                  </a:lnTo>
                  <a:lnTo>
                    <a:pt x="683" y="696"/>
                  </a:lnTo>
                  <a:lnTo>
                    <a:pt x="681" y="696"/>
                  </a:lnTo>
                  <a:lnTo>
                    <a:pt x="682" y="702"/>
                  </a:lnTo>
                  <a:lnTo>
                    <a:pt x="698" y="691"/>
                  </a:lnTo>
                  <a:lnTo>
                    <a:pt x="709" y="685"/>
                  </a:lnTo>
                  <a:lnTo>
                    <a:pt x="709" y="680"/>
                  </a:lnTo>
                  <a:lnTo>
                    <a:pt x="708" y="679"/>
                  </a:lnTo>
                  <a:lnTo>
                    <a:pt x="704" y="684"/>
                  </a:lnTo>
                  <a:close/>
                  <a:moveTo>
                    <a:pt x="812" y="611"/>
                  </a:moveTo>
                  <a:lnTo>
                    <a:pt x="807" y="615"/>
                  </a:lnTo>
                  <a:lnTo>
                    <a:pt x="805" y="618"/>
                  </a:lnTo>
                  <a:lnTo>
                    <a:pt x="820" y="607"/>
                  </a:lnTo>
                  <a:lnTo>
                    <a:pt x="824" y="600"/>
                  </a:lnTo>
                  <a:lnTo>
                    <a:pt x="819" y="604"/>
                  </a:lnTo>
                  <a:lnTo>
                    <a:pt x="812" y="61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173"/>
            <p:cNvSpPr>
              <a:spLocks noEditPoints="1"/>
            </p:cNvSpPr>
            <p:nvPr/>
          </p:nvSpPr>
          <p:spPr bwMode="auto">
            <a:xfrm>
              <a:off x="6935750" y="5824259"/>
              <a:ext cx="1122562" cy="943515"/>
            </a:xfrm>
            <a:custGeom>
              <a:avLst/>
              <a:gdLst>
                <a:gd name="T0" fmla="*/ 1220892576 w 369"/>
                <a:gd name="T1" fmla="*/ 804802378 h 327"/>
                <a:gd name="T2" fmla="*/ 1256075930 w 369"/>
                <a:gd name="T3" fmla="*/ 1034241595 h 327"/>
                <a:gd name="T4" fmla="*/ 1143486197 w 369"/>
                <a:gd name="T5" fmla="*/ 991884367 h 327"/>
                <a:gd name="T6" fmla="*/ 1150523993 w 369"/>
                <a:gd name="T7" fmla="*/ 942466660 h 327"/>
                <a:gd name="T8" fmla="*/ 1182188449 w 369"/>
                <a:gd name="T9" fmla="*/ 903637791 h 327"/>
                <a:gd name="T10" fmla="*/ 1178671426 w 369"/>
                <a:gd name="T11" fmla="*/ 843631247 h 327"/>
                <a:gd name="T12" fmla="*/ 1115338763 w 369"/>
                <a:gd name="T13" fmla="*/ 882458237 h 327"/>
                <a:gd name="T14" fmla="*/ 1111821741 w 369"/>
                <a:gd name="T15" fmla="*/ 829512171 h 327"/>
                <a:gd name="T16" fmla="*/ 1083674308 w 369"/>
                <a:gd name="T17" fmla="*/ 818921455 h 327"/>
                <a:gd name="T18" fmla="*/ 949973061 w 369"/>
                <a:gd name="T19" fmla="*/ 836570770 h 327"/>
                <a:gd name="T20" fmla="*/ 981639393 w 369"/>
                <a:gd name="T21" fmla="*/ 748326073 h 327"/>
                <a:gd name="T22" fmla="*/ 1076636511 w 369"/>
                <a:gd name="T23" fmla="*/ 783622825 h 327"/>
                <a:gd name="T24" fmla="*/ 1125893582 w 369"/>
                <a:gd name="T25" fmla="*/ 797743780 h 327"/>
                <a:gd name="T26" fmla="*/ 1122376559 w 369"/>
                <a:gd name="T27" fmla="*/ 751854433 h 327"/>
                <a:gd name="T28" fmla="*/ 1059043897 w 369"/>
                <a:gd name="T29" fmla="*/ 649490661 h 327"/>
                <a:gd name="T30" fmla="*/ 847940022 w 369"/>
                <a:gd name="T31" fmla="*/ 578893400 h 327"/>
                <a:gd name="T32" fmla="*/ 605167941 w 369"/>
                <a:gd name="T33" fmla="*/ 515356618 h 327"/>
                <a:gd name="T34" fmla="*/ 633315374 w 369"/>
                <a:gd name="T35" fmla="*/ 441229119 h 327"/>
                <a:gd name="T36" fmla="*/ 657943909 w 369"/>
                <a:gd name="T37" fmla="*/ 388281174 h 327"/>
                <a:gd name="T38" fmla="*/ 728312493 w 369"/>
                <a:gd name="T39" fmla="*/ 285917401 h 327"/>
                <a:gd name="T40" fmla="*/ 742386209 w 369"/>
                <a:gd name="T41" fmla="*/ 243558293 h 327"/>
                <a:gd name="T42" fmla="*/ 752941028 w 369"/>
                <a:gd name="T43" fmla="*/ 204731303 h 327"/>
                <a:gd name="T44" fmla="*/ 738869187 w 369"/>
                <a:gd name="T45" fmla="*/ 176491272 h 327"/>
                <a:gd name="T46" fmla="*/ 721276572 w 369"/>
                <a:gd name="T47" fmla="*/ 134134043 h 327"/>
                <a:gd name="T48" fmla="*/ 696648037 w 369"/>
                <a:gd name="T49" fmla="*/ 70597260 h 327"/>
                <a:gd name="T50" fmla="*/ 675536524 w 369"/>
                <a:gd name="T51" fmla="*/ 28238153 h 327"/>
                <a:gd name="T52" fmla="*/ 10554819 w 369"/>
                <a:gd name="T53" fmla="*/ 331804868 h 327"/>
                <a:gd name="T54" fmla="*/ 80923402 w 369"/>
                <a:gd name="T55" fmla="*/ 458878434 h 327"/>
                <a:gd name="T56" fmla="*/ 133699370 w 369"/>
                <a:gd name="T57" fmla="*/ 554183608 h 327"/>
                <a:gd name="T58" fmla="*/ 140737167 w 369"/>
                <a:gd name="T59" fmla="*/ 628311107 h 327"/>
                <a:gd name="T60" fmla="*/ 109070835 w 369"/>
                <a:gd name="T61" fmla="*/ 723616281 h 327"/>
                <a:gd name="T62" fmla="*/ 112589733 w 369"/>
                <a:gd name="T63" fmla="*/ 861280562 h 327"/>
                <a:gd name="T64" fmla="*/ 94997119 w 369"/>
                <a:gd name="T65" fmla="*/ 924817345 h 327"/>
                <a:gd name="T66" fmla="*/ 105551937 w 369"/>
                <a:gd name="T67" fmla="*/ 977765290 h 327"/>
                <a:gd name="T68" fmla="*/ 204067954 w 369"/>
                <a:gd name="T69" fmla="*/ 882458237 h 327"/>
                <a:gd name="T70" fmla="*/ 204067954 w 369"/>
                <a:gd name="T71" fmla="*/ 953055498 h 327"/>
                <a:gd name="T72" fmla="*/ 334250302 w 369"/>
                <a:gd name="T73" fmla="*/ 995414605 h 327"/>
                <a:gd name="T74" fmla="*/ 520725641 w 369"/>
                <a:gd name="T75" fmla="*/ 1006003443 h 327"/>
                <a:gd name="T76" fmla="*/ 538318256 w 369"/>
                <a:gd name="T77" fmla="*/ 942466660 h 327"/>
                <a:gd name="T78" fmla="*/ 629796476 w 369"/>
                <a:gd name="T79" fmla="*/ 953055498 h 327"/>
                <a:gd name="T80" fmla="*/ 714238776 w 369"/>
                <a:gd name="T81" fmla="*/ 1020122519 h 327"/>
                <a:gd name="T82" fmla="*/ 728312493 w 369"/>
                <a:gd name="T83" fmla="*/ 1006003443 h 327"/>
                <a:gd name="T84" fmla="*/ 763497722 w 369"/>
                <a:gd name="T85" fmla="*/ 1097778378 h 327"/>
                <a:gd name="T86" fmla="*/ 858494841 w 369"/>
                <a:gd name="T87" fmla="*/ 1111899333 h 327"/>
                <a:gd name="T88" fmla="*/ 914789708 w 369"/>
                <a:gd name="T89" fmla="*/ 1066009987 h 327"/>
                <a:gd name="T90" fmla="*/ 988675313 w 369"/>
                <a:gd name="T91" fmla="*/ 1073070464 h 327"/>
                <a:gd name="T92" fmla="*/ 1034415361 w 369"/>
                <a:gd name="T93" fmla="*/ 1080129063 h 327"/>
                <a:gd name="T94" fmla="*/ 995713109 w 369"/>
                <a:gd name="T95" fmla="*/ 981293650 h 327"/>
                <a:gd name="T96" fmla="*/ 1104783945 w 369"/>
                <a:gd name="T97" fmla="*/ 1030711357 h 327"/>
                <a:gd name="T98" fmla="*/ 1168114732 w 369"/>
                <a:gd name="T99" fmla="*/ 1062481627 h 327"/>
                <a:gd name="T100" fmla="*/ 1220892576 w 369"/>
                <a:gd name="T101" fmla="*/ 1076600703 h 327"/>
                <a:gd name="T102" fmla="*/ 1231447395 w 369"/>
                <a:gd name="T103" fmla="*/ 1115427693 h 327"/>
                <a:gd name="T104" fmla="*/ 1277187443 w 369"/>
                <a:gd name="T105" fmla="*/ 1076600703 h 327"/>
                <a:gd name="T106" fmla="*/ 562946791 w 369"/>
                <a:gd name="T107" fmla="*/ 1020122519 h 327"/>
                <a:gd name="T108" fmla="*/ 608686839 w 369"/>
                <a:gd name="T109" fmla="*/ 1006003443 h 327"/>
                <a:gd name="T110" fmla="*/ 738869187 w 369"/>
                <a:gd name="T111" fmla="*/ 1097778378 h 3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9"/>
                <a:gd name="T169" fmla="*/ 0 h 327"/>
                <a:gd name="T170" fmla="*/ 369 w 369"/>
                <a:gd name="T171" fmla="*/ 327 h 3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9" h="327">
                  <a:moveTo>
                    <a:pt x="347" y="228"/>
                  </a:moveTo>
                  <a:lnTo>
                    <a:pt x="342" y="232"/>
                  </a:lnTo>
                  <a:lnTo>
                    <a:pt x="340" y="235"/>
                  </a:lnTo>
                  <a:lnTo>
                    <a:pt x="346" y="232"/>
                  </a:lnTo>
                  <a:lnTo>
                    <a:pt x="347" y="228"/>
                  </a:lnTo>
                  <a:close/>
                  <a:moveTo>
                    <a:pt x="369" y="304"/>
                  </a:moveTo>
                  <a:lnTo>
                    <a:pt x="367" y="302"/>
                  </a:lnTo>
                  <a:lnTo>
                    <a:pt x="363" y="301"/>
                  </a:lnTo>
                  <a:lnTo>
                    <a:pt x="361" y="296"/>
                  </a:lnTo>
                  <a:lnTo>
                    <a:pt x="357" y="293"/>
                  </a:lnTo>
                  <a:lnTo>
                    <a:pt x="346" y="292"/>
                  </a:lnTo>
                  <a:lnTo>
                    <a:pt x="340" y="289"/>
                  </a:lnTo>
                  <a:lnTo>
                    <a:pt x="333" y="289"/>
                  </a:lnTo>
                  <a:lnTo>
                    <a:pt x="331" y="283"/>
                  </a:lnTo>
                  <a:lnTo>
                    <a:pt x="325" y="281"/>
                  </a:lnTo>
                  <a:lnTo>
                    <a:pt x="320" y="279"/>
                  </a:lnTo>
                  <a:lnTo>
                    <a:pt x="317" y="274"/>
                  </a:lnTo>
                  <a:lnTo>
                    <a:pt x="323" y="271"/>
                  </a:lnTo>
                  <a:lnTo>
                    <a:pt x="321" y="269"/>
                  </a:lnTo>
                  <a:lnTo>
                    <a:pt x="327" y="267"/>
                  </a:lnTo>
                  <a:lnTo>
                    <a:pt x="332" y="270"/>
                  </a:lnTo>
                  <a:lnTo>
                    <a:pt x="328" y="266"/>
                  </a:lnTo>
                  <a:lnTo>
                    <a:pt x="325" y="260"/>
                  </a:lnTo>
                  <a:lnTo>
                    <a:pt x="331" y="256"/>
                  </a:lnTo>
                  <a:lnTo>
                    <a:pt x="336" y="256"/>
                  </a:lnTo>
                  <a:lnTo>
                    <a:pt x="338" y="258"/>
                  </a:lnTo>
                  <a:lnTo>
                    <a:pt x="339" y="252"/>
                  </a:lnTo>
                  <a:lnTo>
                    <a:pt x="339" y="248"/>
                  </a:lnTo>
                  <a:lnTo>
                    <a:pt x="335" y="245"/>
                  </a:lnTo>
                  <a:lnTo>
                    <a:pt x="335" y="239"/>
                  </a:lnTo>
                  <a:lnTo>
                    <a:pt x="332" y="235"/>
                  </a:lnTo>
                  <a:lnTo>
                    <a:pt x="324" y="240"/>
                  </a:lnTo>
                  <a:lnTo>
                    <a:pt x="324" y="245"/>
                  </a:lnTo>
                  <a:lnTo>
                    <a:pt x="323" y="250"/>
                  </a:lnTo>
                  <a:lnTo>
                    <a:pt x="317" y="250"/>
                  </a:lnTo>
                  <a:lnTo>
                    <a:pt x="314" y="245"/>
                  </a:lnTo>
                  <a:lnTo>
                    <a:pt x="309" y="245"/>
                  </a:lnTo>
                  <a:lnTo>
                    <a:pt x="305" y="243"/>
                  </a:lnTo>
                  <a:lnTo>
                    <a:pt x="305" y="241"/>
                  </a:lnTo>
                  <a:lnTo>
                    <a:pt x="316" y="235"/>
                  </a:lnTo>
                  <a:lnTo>
                    <a:pt x="319" y="229"/>
                  </a:lnTo>
                  <a:lnTo>
                    <a:pt x="317" y="228"/>
                  </a:lnTo>
                  <a:lnTo>
                    <a:pt x="312" y="232"/>
                  </a:lnTo>
                  <a:lnTo>
                    <a:pt x="312" y="226"/>
                  </a:lnTo>
                  <a:lnTo>
                    <a:pt x="308" y="232"/>
                  </a:lnTo>
                  <a:lnTo>
                    <a:pt x="302" y="229"/>
                  </a:lnTo>
                  <a:lnTo>
                    <a:pt x="298" y="235"/>
                  </a:lnTo>
                  <a:lnTo>
                    <a:pt x="293" y="236"/>
                  </a:lnTo>
                  <a:lnTo>
                    <a:pt x="278" y="237"/>
                  </a:lnTo>
                  <a:lnTo>
                    <a:pt x="270" y="237"/>
                  </a:lnTo>
                  <a:lnTo>
                    <a:pt x="263" y="235"/>
                  </a:lnTo>
                  <a:lnTo>
                    <a:pt x="263" y="229"/>
                  </a:lnTo>
                  <a:lnTo>
                    <a:pt x="267" y="224"/>
                  </a:lnTo>
                  <a:lnTo>
                    <a:pt x="275" y="213"/>
                  </a:lnTo>
                  <a:lnTo>
                    <a:pt x="279" y="212"/>
                  </a:lnTo>
                  <a:lnTo>
                    <a:pt x="287" y="213"/>
                  </a:lnTo>
                  <a:lnTo>
                    <a:pt x="293" y="216"/>
                  </a:lnTo>
                  <a:lnTo>
                    <a:pt x="297" y="221"/>
                  </a:lnTo>
                  <a:lnTo>
                    <a:pt x="302" y="221"/>
                  </a:lnTo>
                  <a:lnTo>
                    <a:pt x="306" y="222"/>
                  </a:lnTo>
                  <a:lnTo>
                    <a:pt x="308" y="221"/>
                  </a:lnTo>
                  <a:lnTo>
                    <a:pt x="313" y="226"/>
                  </a:lnTo>
                  <a:lnTo>
                    <a:pt x="319" y="226"/>
                  </a:lnTo>
                  <a:lnTo>
                    <a:pt x="320" y="225"/>
                  </a:lnTo>
                  <a:lnTo>
                    <a:pt x="320" y="226"/>
                  </a:lnTo>
                  <a:lnTo>
                    <a:pt x="327" y="224"/>
                  </a:lnTo>
                  <a:lnTo>
                    <a:pt x="324" y="222"/>
                  </a:lnTo>
                  <a:lnTo>
                    <a:pt x="320" y="220"/>
                  </a:lnTo>
                  <a:lnTo>
                    <a:pt x="317" y="216"/>
                  </a:lnTo>
                  <a:lnTo>
                    <a:pt x="319" y="213"/>
                  </a:lnTo>
                  <a:lnTo>
                    <a:pt x="314" y="207"/>
                  </a:lnTo>
                  <a:lnTo>
                    <a:pt x="313" y="202"/>
                  </a:lnTo>
                  <a:lnTo>
                    <a:pt x="306" y="195"/>
                  </a:lnTo>
                  <a:lnTo>
                    <a:pt x="302" y="190"/>
                  </a:lnTo>
                  <a:lnTo>
                    <a:pt x="301" y="184"/>
                  </a:lnTo>
                  <a:lnTo>
                    <a:pt x="302" y="176"/>
                  </a:lnTo>
                  <a:lnTo>
                    <a:pt x="306" y="165"/>
                  </a:lnTo>
                  <a:lnTo>
                    <a:pt x="308" y="160"/>
                  </a:lnTo>
                  <a:lnTo>
                    <a:pt x="306" y="159"/>
                  </a:lnTo>
                  <a:lnTo>
                    <a:pt x="241" y="164"/>
                  </a:lnTo>
                  <a:lnTo>
                    <a:pt x="172" y="168"/>
                  </a:lnTo>
                  <a:lnTo>
                    <a:pt x="177" y="163"/>
                  </a:lnTo>
                  <a:lnTo>
                    <a:pt x="173" y="157"/>
                  </a:lnTo>
                  <a:lnTo>
                    <a:pt x="175" y="152"/>
                  </a:lnTo>
                  <a:lnTo>
                    <a:pt x="172" y="146"/>
                  </a:lnTo>
                  <a:lnTo>
                    <a:pt x="179" y="145"/>
                  </a:lnTo>
                  <a:lnTo>
                    <a:pt x="180" y="141"/>
                  </a:lnTo>
                  <a:lnTo>
                    <a:pt x="176" y="136"/>
                  </a:lnTo>
                  <a:lnTo>
                    <a:pt x="182" y="136"/>
                  </a:lnTo>
                  <a:lnTo>
                    <a:pt x="180" y="125"/>
                  </a:lnTo>
                  <a:lnTo>
                    <a:pt x="184" y="121"/>
                  </a:lnTo>
                  <a:lnTo>
                    <a:pt x="186" y="118"/>
                  </a:lnTo>
                  <a:lnTo>
                    <a:pt x="180" y="118"/>
                  </a:lnTo>
                  <a:lnTo>
                    <a:pt x="186" y="114"/>
                  </a:lnTo>
                  <a:lnTo>
                    <a:pt x="187" y="110"/>
                  </a:lnTo>
                  <a:lnTo>
                    <a:pt x="192" y="104"/>
                  </a:lnTo>
                  <a:lnTo>
                    <a:pt x="188" y="102"/>
                  </a:lnTo>
                  <a:lnTo>
                    <a:pt x="191" y="96"/>
                  </a:lnTo>
                  <a:lnTo>
                    <a:pt x="195" y="95"/>
                  </a:lnTo>
                  <a:lnTo>
                    <a:pt x="207" y="81"/>
                  </a:lnTo>
                  <a:lnTo>
                    <a:pt x="207" y="80"/>
                  </a:lnTo>
                  <a:lnTo>
                    <a:pt x="202" y="79"/>
                  </a:lnTo>
                  <a:lnTo>
                    <a:pt x="207" y="77"/>
                  </a:lnTo>
                  <a:lnTo>
                    <a:pt x="207" y="76"/>
                  </a:lnTo>
                  <a:lnTo>
                    <a:pt x="211" y="69"/>
                  </a:lnTo>
                  <a:lnTo>
                    <a:pt x="206" y="71"/>
                  </a:lnTo>
                  <a:lnTo>
                    <a:pt x="201" y="69"/>
                  </a:lnTo>
                  <a:lnTo>
                    <a:pt x="203" y="65"/>
                  </a:lnTo>
                  <a:lnTo>
                    <a:pt x="210" y="62"/>
                  </a:lnTo>
                  <a:lnTo>
                    <a:pt x="214" y="58"/>
                  </a:lnTo>
                  <a:lnTo>
                    <a:pt x="217" y="58"/>
                  </a:lnTo>
                  <a:lnTo>
                    <a:pt x="218" y="56"/>
                  </a:lnTo>
                  <a:lnTo>
                    <a:pt x="217" y="56"/>
                  </a:lnTo>
                  <a:lnTo>
                    <a:pt x="211" y="54"/>
                  </a:lnTo>
                  <a:lnTo>
                    <a:pt x="210" y="50"/>
                  </a:lnTo>
                  <a:lnTo>
                    <a:pt x="206" y="47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9" y="42"/>
                  </a:lnTo>
                  <a:lnTo>
                    <a:pt x="205" y="38"/>
                  </a:lnTo>
                  <a:lnTo>
                    <a:pt x="209" y="33"/>
                  </a:lnTo>
                  <a:lnTo>
                    <a:pt x="199" y="34"/>
                  </a:lnTo>
                  <a:lnTo>
                    <a:pt x="198" y="30"/>
                  </a:lnTo>
                  <a:lnTo>
                    <a:pt x="205" y="24"/>
                  </a:lnTo>
                  <a:lnTo>
                    <a:pt x="198" y="20"/>
                  </a:lnTo>
                  <a:lnTo>
                    <a:pt x="198" y="15"/>
                  </a:lnTo>
                  <a:lnTo>
                    <a:pt x="202" y="11"/>
                  </a:lnTo>
                  <a:lnTo>
                    <a:pt x="202" y="5"/>
                  </a:lnTo>
                  <a:lnTo>
                    <a:pt x="198" y="4"/>
                  </a:lnTo>
                  <a:lnTo>
                    <a:pt x="192" y="8"/>
                  </a:lnTo>
                  <a:lnTo>
                    <a:pt x="194" y="3"/>
                  </a:lnTo>
                  <a:lnTo>
                    <a:pt x="195" y="0"/>
                  </a:lnTo>
                  <a:lnTo>
                    <a:pt x="85" y="7"/>
                  </a:lnTo>
                  <a:lnTo>
                    <a:pt x="0" y="9"/>
                  </a:lnTo>
                  <a:lnTo>
                    <a:pt x="3" y="94"/>
                  </a:lnTo>
                  <a:lnTo>
                    <a:pt x="12" y="102"/>
                  </a:lnTo>
                  <a:lnTo>
                    <a:pt x="15" y="106"/>
                  </a:lnTo>
                  <a:lnTo>
                    <a:pt x="19" y="117"/>
                  </a:lnTo>
                  <a:lnTo>
                    <a:pt x="19" y="125"/>
                  </a:lnTo>
                  <a:lnTo>
                    <a:pt x="23" y="130"/>
                  </a:lnTo>
                  <a:lnTo>
                    <a:pt x="26" y="136"/>
                  </a:lnTo>
                  <a:lnTo>
                    <a:pt x="27" y="137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38" y="157"/>
                  </a:lnTo>
                  <a:lnTo>
                    <a:pt x="40" y="159"/>
                  </a:lnTo>
                  <a:lnTo>
                    <a:pt x="39" y="163"/>
                  </a:lnTo>
                  <a:lnTo>
                    <a:pt x="40" y="168"/>
                  </a:lnTo>
                  <a:lnTo>
                    <a:pt x="39" y="172"/>
                  </a:lnTo>
                  <a:lnTo>
                    <a:pt x="40" y="178"/>
                  </a:lnTo>
                  <a:lnTo>
                    <a:pt x="39" y="183"/>
                  </a:lnTo>
                  <a:lnTo>
                    <a:pt x="39" y="188"/>
                  </a:lnTo>
                  <a:lnTo>
                    <a:pt x="36" y="194"/>
                  </a:lnTo>
                  <a:lnTo>
                    <a:pt x="35" y="199"/>
                  </a:lnTo>
                  <a:lnTo>
                    <a:pt x="31" y="205"/>
                  </a:lnTo>
                  <a:lnTo>
                    <a:pt x="30" y="210"/>
                  </a:lnTo>
                  <a:lnTo>
                    <a:pt x="31" y="220"/>
                  </a:lnTo>
                  <a:lnTo>
                    <a:pt x="27" y="225"/>
                  </a:lnTo>
                  <a:lnTo>
                    <a:pt x="30" y="232"/>
                  </a:lnTo>
                  <a:lnTo>
                    <a:pt x="32" y="244"/>
                  </a:lnTo>
                  <a:lnTo>
                    <a:pt x="31" y="251"/>
                  </a:lnTo>
                  <a:lnTo>
                    <a:pt x="26" y="256"/>
                  </a:lnTo>
                  <a:lnTo>
                    <a:pt x="27" y="262"/>
                  </a:lnTo>
                  <a:lnTo>
                    <a:pt x="26" y="267"/>
                  </a:lnTo>
                  <a:lnTo>
                    <a:pt x="20" y="270"/>
                  </a:lnTo>
                  <a:lnTo>
                    <a:pt x="19" y="275"/>
                  </a:lnTo>
                  <a:lnTo>
                    <a:pt x="26" y="279"/>
                  </a:lnTo>
                  <a:lnTo>
                    <a:pt x="30" y="277"/>
                  </a:lnTo>
                  <a:lnTo>
                    <a:pt x="55" y="274"/>
                  </a:lnTo>
                  <a:lnTo>
                    <a:pt x="57" y="271"/>
                  </a:lnTo>
                  <a:lnTo>
                    <a:pt x="51" y="267"/>
                  </a:lnTo>
                  <a:lnTo>
                    <a:pt x="57" y="263"/>
                  </a:lnTo>
                  <a:lnTo>
                    <a:pt x="58" y="250"/>
                  </a:lnTo>
                  <a:lnTo>
                    <a:pt x="62" y="255"/>
                  </a:lnTo>
                  <a:lnTo>
                    <a:pt x="65" y="260"/>
                  </a:lnTo>
                  <a:lnTo>
                    <a:pt x="65" y="266"/>
                  </a:lnTo>
                  <a:lnTo>
                    <a:pt x="59" y="267"/>
                  </a:lnTo>
                  <a:lnTo>
                    <a:pt x="58" y="270"/>
                  </a:lnTo>
                  <a:lnTo>
                    <a:pt x="64" y="273"/>
                  </a:lnTo>
                  <a:lnTo>
                    <a:pt x="69" y="273"/>
                  </a:lnTo>
                  <a:lnTo>
                    <a:pt x="78" y="275"/>
                  </a:lnTo>
                  <a:lnTo>
                    <a:pt x="89" y="279"/>
                  </a:lnTo>
                  <a:lnTo>
                    <a:pt x="95" y="282"/>
                  </a:lnTo>
                  <a:lnTo>
                    <a:pt x="104" y="285"/>
                  </a:lnTo>
                  <a:lnTo>
                    <a:pt x="130" y="289"/>
                  </a:lnTo>
                  <a:lnTo>
                    <a:pt x="135" y="289"/>
                  </a:lnTo>
                  <a:lnTo>
                    <a:pt x="144" y="285"/>
                  </a:lnTo>
                  <a:lnTo>
                    <a:pt x="148" y="285"/>
                  </a:lnTo>
                  <a:lnTo>
                    <a:pt x="145" y="277"/>
                  </a:lnTo>
                  <a:lnTo>
                    <a:pt x="139" y="273"/>
                  </a:lnTo>
                  <a:lnTo>
                    <a:pt x="145" y="273"/>
                  </a:lnTo>
                  <a:lnTo>
                    <a:pt x="148" y="270"/>
                  </a:lnTo>
                  <a:lnTo>
                    <a:pt x="153" y="267"/>
                  </a:lnTo>
                  <a:lnTo>
                    <a:pt x="164" y="264"/>
                  </a:lnTo>
                  <a:lnTo>
                    <a:pt x="163" y="270"/>
                  </a:lnTo>
                  <a:lnTo>
                    <a:pt x="163" y="273"/>
                  </a:lnTo>
                  <a:lnTo>
                    <a:pt x="168" y="271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6" y="278"/>
                  </a:lnTo>
                  <a:lnTo>
                    <a:pt x="187" y="286"/>
                  </a:lnTo>
                  <a:lnTo>
                    <a:pt x="192" y="286"/>
                  </a:lnTo>
                  <a:lnTo>
                    <a:pt x="203" y="289"/>
                  </a:lnTo>
                  <a:lnTo>
                    <a:pt x="206" y="285"/>
                  </a:lnTo>
                  <a:lnTo>
                    <a:pt x="207" y="283"/>
                  </a:lnTo>
                  <a:lnTo>
                    <a:pt x="207" y="279"/>
                  </a:lnTo>
                  <a:lnTo>
                    <a:pt x="209" y="285"/>
                  </a:lnTo>
                  <a:lnTo>
                    <a:pt x="207" y="285"/>
                  </a:lnTo>
                  <a:lnTo>
                    <a:pt x="207" y="292"/>
                  </a:lnTo>
                  <a:lnTo>
                    <a:pt x="210" y="296"/>
                  </a:lnTo>
                  <a:lnTo>
                    <a:pt x="215" y="300"/>
                  </a:lnTo>
                  <a:lnTo>
                    <a:pt x="218" y="305"/>
                  </a:lnTo>
                  <a:lnTo>
                    <a:pt x="217" y="311"/>
                  </a:lnTo>
                  <a:lnTo>
                    <a:pt x="221" y="313"/>
                  </a:lnTo>
                  <a:lnTo>
                    <a:pt x="226" y="311"/>
                  </a:lnTo>
                  <a:lnTo>
                    <a:pt x="237" y="317"/>
                  </a:lnTo>
                  <a:lnTo>
                    <a:pt x="243" y="315"/>
                  </a:lnTo>
                  <a:lnTo>
                    <a:pt x="244" y="315"/>
                  </a:lnTo>
                  <a:lnTo>
                    <a:pt x="249" y="317"/>
                  </a:lnTo>
                  <a:lnTo>
                    <a:pt x="253" y="315"/>
                  </a:lnTo>
                  <a:lnTo>
                    <a:pt x="253" y="308"/>
                  </a:lnTo>
                  <a:lnTo>
                    <a:pt x="255" y="302"/>
                  </a:lnTo>
                  <a:lnTo>
                    <a:pt x="260" y="302"/>
                  </a:lnTo>
                  <a:lnTo>
                    <a:pt x="266" y="300"/>
                  </a:lnTo>
                  <a:lnTo>
                    <a:pt x="268" y="300"/>
                  </a:lnTo>
                  <a:lnTo>
                    <a:pt x="270" y="305"/>
                  </a:lnTo>
                  <a:lnTo>
                    <a:pt x="275" y="302"/>
                  </a:lnTo>
                  <a:lnTo>
                    <a:pt x="281" y="304"/>
                  </a:lnTo>
                  <a:lnTo>
                    <a:pt x="281" y="312"/>
                  </a:lnTo>
                  <a:lnTo>
                    <a:pt x="283" y="317"/>
                  </a:lnTo>
                  <a:lnTo>
                    <a:pt x="287" y="315"/>
                  </a:lnTo>
                  <a:lnTo>
                    <a:pt x="293" y="311"/>
                  </a:lnTo>
                  <a:lnTo>
                    <a:pt x="294" y="306"/>
                  </a:lnTo>
                  <a:lnTo>
                    <a:pt x="291" y="301"/>
                  </a:lnTo>
                  <a:lnTo>
                    <a:pt x="297" y="300"/>
                  </a:lnTo>
                  <a:lnTo>
                    <a:pt x="294" y="289"/>
                  </a:lnTo>
                  <a:lnTo>
                    <a:pt x="285" y="283"/>
                  </a:lnTo>
                  <a:lnTo>
                    <a:pt x="283" y="278"/>
                  </a:lnTo>
                  <a:lnTo>
                    <a:pt x="302" y="285"/>
                  </a:lnTo>
                  <a:lnTo>
                    <a:pt x="308" y="286"/>
                  </a:lnTo>
                  <a:lnTo>
                    <a:pt x="313" y="289"/>
                  </a:lnTo>
                  <a:lnTo>
                    <a:pt x="314" y="292"/>
                  </a:lnTo>
                  <a:lnTo>
                    <a:pt x="312" y="297"/>
                  </a:lnTo>
                  <a:lnTo>
                    <a:pt x="317" y="297"/>
                  </a:lnTo>
                  <a:lnTo>
                    <a:pt x="323" y="296"/>
                  </a:lnTo>
                  <a:lnTo>
                    <a:pt x="325" y="301"/>
                  </a:lnTo>
                  <a:lnTo>
                    <a:pt x="332" y="301"/>
                  </a:lnTo>
                  <a:lnTo>
                    <a:pt x="336" y="300"/>
                  </a:lnTo>
                  <a:lnTo>
                    <a:pt x="338" y="305"/>
                  </a:lnTo>
                  <a:lnTo>
                    <a:pt x="342" y="311"/>
                  </a:lnTo>
                  <a:lnTo>
                    <a:pt x="347" y="312"/>
                  </a:lnTo>
                  <a:lnTo>
                    <a:pt x="347" y="305"/>
                  </a:lnTo>
                  <a:lnTo>
                    <a:pt x="350" y="311"/>
                  </a:lnTo>
                  <a:lnTo>
                    <a:pt x="346" y="316"/>
                  </a:lnTo>
                  <a:lnTo>
                    <a:pt x="342" y="327"/>
                  </a:lnTo>
                  <a:lnTo>
                    <a:pt x="347" y="321"/>
                  </a:lnTo>
                  <a:lnTo>
                    <a:pt x="350" y="316"/>
                  </a:lnTo>
                  <a:lnTo>
                    <a:pt x="354" y="311"/>
                  </a:lnTo>
                  <a:lnTo>
                    <a:pt x="361" y="319"/>
                  </a:lnTo>
                  <a:lnTo>
                    <a:pt x="362" y="315"/>
                  </a:lnTo>
                  <a:lnTo>
                    <a:pt x="363" y="309"/>
                  </a:lnTo>
                  <a:lnTo>
                    <a:pt x="363" y="305"/>
                  </a:lnTo>
                  <a:lnTo>
                    <a:pt x="369" y="304"/>
                  </a:lnTo>
                  <a:close/>
                  <a:moveTo>
                    <a:pt x="163" y="279"/>
                  </a:moveTo>
                  <a:lnTo>
                    <a:pt x="152" y="283"/>
                  </a:lnTo>
                  <a:lnTo>
                    <a:pt x="154" y="287"/>
                  </a:lnTo>
                  <a:lnTo>
                    <a:pt x="160" y="289"/>
                  </a:lnTo>
                  <a:lnTo>
                    <a:pt x="165" y="293"/>
                  </a:lnTo>
                  <a:lnTo>
                    <a:pt x="171" y="292"/>
                  </a:lnTo>
                  <a:lnTo>
                    <a:pt x="173" y="286"/>
                  </a:lnTo>
                  <a:lnTo>
                    <a:pt x="175" y="285"/>
                  </a:lnTo>
                  <a:lnTo>
                    <a:pt x="173" y="285"/>
                  </a:lnTo>
                  <a:lnTo>
                    <a:pt x="163" y="279"/>
                  </a:lnTo>
                  <a:close/>
                  <a:moveTo>
                    <a:pt x="210" y="300"/>
                  </a:moveTo>
                  <a:lnTo>
                    <a:pt x="206" y="304"/>
                  </a:lnTo>
                  <a:lnTo>
                    <a:pt x="205" y="306"/>
                  </a:lnTo>
                  <a:lnTo>
                    <a:pt x="210" y="311"/>
                  </a:lnTo>
                  <a:lnTo>
                    <a:pt x="215" y="311"/>
                  </a:lnTo>
                  <a:lnTo>
                    <a:pt x="217" y="309"/>
                  </a:lnTo>
                  <a:lnTo>
                    <a:pt x="215" y="305"/>
                  </a:lnTo>
                  <a:lnTo>
                    <a:pt x="210" y="300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174"/>
            <p:cNvSpPr>
              <a:spLocks noEditPoints="1"/>
            </p:cNvSpPr>
            <p:nvPr/>
          </p:nvSpPr>
          <p:spPr bwMode="auto">
            <a:xfrm>
              <a:off x="7038737" y="2201361"/>
              <a:ext cx="1037598" cy="1360416"/>
            </a:xfrm>
            <a:custGeom>
              <a:avLst/>
              <a:gdLst>
                <a:gd name="T0" fmla="*/ 784936669 w 341"/>
                <a:gd name="T1" fmla="*/ 52832330 h 472"/>
                <a:gd name="T2" fmla="*/ 820134891 w 341"/>
                <a:gd name="T3" fmla="*/ 0 h 472"/>
                <a:gd name="T4" fmla="*/ 696938300 w 341"/>
                <a:gd name="T5" fmla="*/ 81009822 h 472"/>
                <a:gd name="T6" fmla="*/ 471664803 w 341"/>
                <a:gd name="T7" fmla="*/ 348696003 h 472"/>
                <a:gd name="T8" fmla="*/ 454066630 w 341"/>
                <a:gd name="T9" fmla="*/ 376873496 h 472"/>
                <a:gd name="T10" fmla="*/ 1119326343 w 341"/>
                <a:gd name="T11" fmla="*/ 922811947 h 472"/>
                <a:gd name="T12" fmla="*/ 1070047707 w 341"/>
                <a:gd name="T13" fmla="*/ 979166933 h 472"/>
                <a:gd name="T14" fmla="*/ 1017249436 w 341"/>
                <a:gd name="T15" fmla="*/ 1028476606 h 472"/>
                <a:gd name="T16" fmla="*/ 1038369119 w 341"/>
                <a:gd name="T17" fmla="*/ 933378038 h 472"/>
                <a:gd name="T18" fmla="*/ 1077086976 w 341"/>
                <a:gd name="T19" fmla="*/ 880545708 h 472"/>
                <a:gd name="T20" fmla="*/ 1059486927 w 341"/>
                <a:gd name="T21" fmla="*/ 841802125 h 472"/>
                <a:gd name="T22" fmla="*/ 1031327974 w 341"/>
                <a:gd name="T23" fmla="*/ 792490574 h 472"/>
                <a:gd name="T24" fmla="*/ 1020769070 w 341"/>
                <a:gd name="T25" fmla="*/ 707958096 h 472"/>
                <a:gd name="T26" fmla="*/ 964451165 w 341"/>
                <a:gd name="T27" fmla="*/ 672737169 h 472"/>
                <a:gd name="T28" fmla="*/ 872933162 w 341"/>
                <a:gd name="T29" fmla="*/ 616382183 h 472"/>
                <a:gd name="T30" fmla="*/ 749736571 w 341"/>
                <a:gd name="T31" fmla="*/ 588204691 h 472"/>
                <a:gd name="T32" fmla="*/ 489264852 w 341"/>
                <a:gd name="T33" fmla="*/ 493106122 h 472"/>
                <a:gd name="T34" fmla="*/ 415346897 w 341"/>
                <a:gd name="T35" fmla="*/ 468449408 h 472"/>
                <a:gd name="T36" fmla="*/ 390707579 w 341"/>
                <a:gd name="T37" fmla="*/ 450839883 h 472"/>
                <a:gd name="T38" fmla="*/ 387187945 w 341"/>
                <a:gd name="T39" fmla="*/ 376873496 h 472"/>
                <a:gd name="T40" fmla="*/ 306230721 w 341"/>
                <a:gd name="T41" fmla="*/ 422662390 h 472"/>
                <a:gd name="T42" fmla="*/ 161914447 w 341"/>
                <a:gd name="T43" fmla="*/ 468449408 h 472"/>
                <a:gd name="T44" fmla="*/ 123196591 w 341"/>
                <a:gd name="T45" fmla="*/ 482538155 h 472"/>
                <a:gd name="T46" fmla="*/ 105596542 w 341"/>
                <a:gd name="T47" fmla="*/ 669214513 h 472"/>
                <a:gd name="T48" fmla="*/ 14080414 w 341"/>
                <a:gd name="T49" fmla="*/ 750224335 h 472"/>
                <a:gd name="T50" fmla="*/ 31678587 w 341"/>
                <a:gd name="T51" fmla="*/ 806579321 h 472"/>
                <a:gd name="T52" fmla="*/ 28158953 w 341"/>
                <a:gd name="T53" fmla="*/ 947466784 h 472"/>
                <a:gd name="T54" fmla="*/ 56317905 w 341"/>
                <a:gd name="T55" fmla="*/ 1060176755 h 472"/>
                <a:gd name="T56" fmla="*/ 137275129 w 341"/>
                <a:gd name="T57" fmla="*/ 1113009085 h 472"/>
                <a:gd name="T58" fmla="*/ 232312767 w 341"/>
                <a:gd name="T59" fmla="*/ 1190498128 h 472"/>
                <a:gd name="T60" fmla="*/ 323830770 w 341"/>
                <a:gd name="T61" fmla="*/ 1246853113 h 472"/>
                <a:gd name="T62" fmla="*/ 369587896 w 341"/>
                <a:gd name="T63" fmla="*/ 1356040428 h 472"/>
                <a:gd name="T64" fmla="*/ 380148676 w 341"/>
                <a:gd name="T65" fmla="*/ 1405350102 h 472"/>
                <a:gd name="T66" fmla="*/ 390707579 w 341"/>
                <a:gd name="T67" fmla="*/ 1486361801 h 472"/>
                <a:gd name="T68" fmla="*/ 418866532 w 341"/>
                <a:gd name="T69" fmla="*/ 1584983025 h 472"/>
                <a:gd name="T70" fmla="*/ 513904170 w 341"/>
                <a:gd name="T71" fmla="*/ 1662470192 h 472"/>
                <a:gd name="T72" fmla="*/ 1112287074 w 341"/>
                <a:gd name="T73" fmla="*/ 1577937714 h 472"/>
                <a:gd name="T74" fmla="*/ 1098206659 w 341"/>
                <a:gd name="T75" fmla="*/ 1503971326 h 472"/>
                <a:gd name="T76" fmla="*/ 1073567341 w 341"/>
                <a:gd name="T77" fmla="*/ 1408872758 h 472"/>
                <a:gd name="T78" fmla="*/ 1091167390 w 341"/>
                <a:gd name="T79" fmla="*/ 1299685443 h 472"/>
                <a:gd name="T80" fmla="*/ 1091167390 w 341"/>
                <a:gd name="T81" fmla="*/ 1204586874 h 472"/>
                <a:gd name="T82" fmla="*/ 1129885247 w 341"/>
                <a:gd name="T83" fmla="*/ 1123577052 h 472"/>
                <a:gd name="T84" fmla="*/ 1143965661 w 341"/>
                <a:gd name="T85" fmla="*/ 975644277 h 472"/>
                <a:gd name="T86" fmla="*/ 443505850 w 341"/>
                <a:gd name="T87" fmla="*/ 405050988 h 472"/>
                <a:gd name="T88" fmla="*/ 443505850 w 341"/>
                <a:gd name="T89" fmla="*/ 405050988 h 472"/>
                <a:gd name="T90" fmla="*/ 1168604979 w 341"/>
                <a:gd name="T91" fmla="*/ 831236034 h 472"/>
                <a:gd name="T92" fmla="*/ 1126365612 w 341"/>
                <a:gd name="T93" fmla="*/ 919289291 h 472"/>
                <a:gd name="T94" fmla="*/ 1172124614 w 341"/>
                <a:gd name="T95" fmla="*/ 905200545 h 472"/>
                <a:gd name="T96" fmla="*/ 1200283566 w 341"/>
                <a:gd name="T97" fmla="*/ 803058542 h 4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1"/>
                <a:gd name="T148" fmla="*/ 0 h 472"/>
                <a:gd name="T149" fmla="*/ 341 w 341"/>
                <a:gd name="T150" fmla="*/ 472 h 4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1" h="472">
                  <a:moveTo>
                    <a:pt x="205" y="29"/>
                  </a:moveTo>
                  <a:lnTo>
                    <a:pt x="209" y="23"/>
                  </a:lnTo>
                  <a:lnTo>
                    <a:pt x="213" y="21"/>
                  </a:lnTo>
                  <a:lnTo>
                    <a:pt x="223" y="15"/>
                  </a:lnTo>
                  <a:lnTo>
                    <a:pt x="229" y="11"/>
                  </a:lnTo>
                  <a:lnTo>
                    <a:pt x="230" y="6"/>
                  </a:lnTo>
                  <a:lnTo>
                    <a:pt x="236" y="2"/>
                  </a:lnTo>
                  <a:lnTo>
                    <a:pt x="233" y="0"/>
                  </a:lnTo>
                  <a:lnTo>
                    <a:pt x="228" y="3"/>
                  </a:lnTo>
                  <a:lnTo>
                    <a:pt x="219" y="10"/>
                  </a:lnTo>
                  <a:lnTo>
                    <a:pt x="209" y="15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199" y="31"/>
                  </a:lnTo>
                  <a:lnTo>
                    <a:pt x="205" y="29"/>
                  </a:lnTo>
                  <a:close/>
                  <a:moveTo>
                    <a:pt x="134" y="99"/>
                  </a:moveTo>
                  <a:lnTo>
                    <a:pt x="131" y="98"/>
                  </a:lnTo>
                  <a:lnTo>
                    <a:pt x="133" y="103"/>
                  </a:lnTo>
                  <a:lnTo>
                    <a:pt x="134" y="99"/>
                  </a:lnTo>
                  <a:close/>
                  <a:moveTo>
                    <a:pt x="129" y="107"/>
                  </a:moveTo>
                  <a:lnTo>
                    <a:pt x="123" y="111"/>
                  </a:lnTo>
                  <a:lnTo>
                    <a:pt x="129" y="109"/>
                  </a:lnTo>
                  <a:lnTo>
                    <a:pt x="129" y="107"/>
                  </a:lnTo>
                  <a:close/>
                  <a:moveTo>
                    <a:pt x="318" y="262"/>
                  </a:moveTo>
                  <a:lnTo>
                    <a:pt x="313" y="266"/>
                  </a:lnTo>
                  <a:lnTo>
                    <a:pt x="308" y="267"/>
                  </a:lnTo>
                  <a:lnTo>
                    <a:pt x="305" y="273"/>
                  </a:lnTo>
                  <a:lnTo>
                    <a:pt x="304" y="278"/>
                  </a:lnTo>
                  <a:lnTo>
                    <a:pt x="301" y="284"/>
                  </a:lnTo>
                  <a:lnTo>
                    <a:pt x="295" y="288"/>
                  </a:lnTo>
                  <a:lnTo>
                    <a:pt x="293" y="292"/>
                  </a:lnTo>
                  <a:lnTo>
                    <a:pt x="289" y="292"/>
                  </a:lnTo>
                  <a:lnTo>
                    <a:pt x="287" y="286"/>
                  </a:lnTo>
                  <a:lnTo>
                    <a:pt x="289" y="280"/>
                  </a:lnTo>
                  <a:lnTo>
                    <a:pt x="293" y="270"/>
                  </a:lnTo>
                  <a:lnTo>
                    <a:pt x="295" y="265"/>
                  </a:lnTo>
                  <a:lnTo>
                    <a:pt x="297" y="259"/>
                  </a:lnTo>
                  <a:lnTo>
                    <a:pt x="302" y="257"/>
                  </a:lnTo>
                  <a:lnTo>
                    <a:pt x="306" y="254"/>
                  </a:lnTo>
                  <a:lnTo>
                    <a:pt x="306" y="250"/>
                  </a:lnTo>
                  <a:lnTo>
                    <a:pt x="308" y="244"/>
                  </a:lnTo>
                  <a:lnTo>
                    <a:pt x="306" y="244"/>
                  </a:lnTo>
                  <a:lnTo>
                    <a:pt x="305" y="244"/>
                  </a:lnTo>
                  <a:lnTo>
                    <a:pt x="301" y="239"/>
                  </a:lnTo>
                  <a:lnTo>
                    <a:pt x="299" y="235"/>
                  </a:lnTo>
                  <a:lnTo>
                    <a:pt x="302" y="224"/>
                  </a:lnTo>
                  <a:lnTo>
                    <a:pt x="297" y="224"/>
                  </a:lnTo>
                  <a:lnTo>
                    <a:pt x="293" y="225"/>
                  </a:lnTo>
                  <a:lnTo>
                    <a:pt x="290" y="221"/>
                  </a:lnTo>
                  <a:lnTo>
                    <a:pt x="293" y="216"/>
                  </a:lnTo>
                  <a:lnTo>
                    <a:pt x="293" y="205"/>
                  </a:lnTo>
                  <a:lnTo>
                    <a:pt x="290" y="201"/>
                  </a:lnTo>
                  <a:lnTo>
                    <a:pt x="293" y="200"/>
                  </a:lnTo>
                  <a:lnTo>
                    <a:pt x="286" y="194"/>
                  </a:lnTo>
                  <a:lnTo>
                    <a:pt x="279" y="191"/>
                  </a:lnTo>
                  <a:lnTo>
                    <a:pt x="274" y="191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53" y="176"/>
                  </a:lnTo>
                  <a:lnTo>
                    <a:pt x="248" y="175"/>
                  </a:lnTo>
                  <a:lnTo>
                    <a:pt x="242" y="176"/>
                  </a:lnTo>
                  <a:lnTo>
                    <a:pt x="233" y="175"/>
                  </a:lnTo>
                  <a:lnTo>
                    <a:pt x="230" y="175"/>
                  </a:lnTo>
                  <a:lnTo>
                    <a:pt x="213" y="167"/>
                  </a:lnTo>
                  <a:lnTo>
                    <a:pt x="157" y="156"/>
                  </a:lnTo>
                  <a:lnTo>
                    <a:pt x="150" y="147"/>
                  </a:lnTo>
                  <a:lnTo>
                    <a:pt x="146" y="143"/>
                  </a:lnTo>
                  <a:lnTo>
                    <a:pt x="139" y="140"/>
                  </a:lnTo>
                  <a:lnTo>
                    <a:pt x="138" y="137"/>
                  </a:lnTo>
                  <a:lnTo>
                    <a:pt x="129" y="137"/>
                  </a:lnTo>
                  <a:lnTo>
                    <a:pt x="123" y="134"/>
                  </a:lnTo>
                  <a:lnTo>
                    <a:pt x="118" y="133"/>
                  </a:lnTo>
                  <a:lnTo>
                    <a:pt x="112" y="136"/>
                  </a:lnTo>
                  <a:lnTo>
                    <a:pt x="107" y="136"/>
                  </a:lnTo>
                  <a:lnTo>
                    <a:pt x="110" y="133"/>
                  </a:lnTo>
                  <a:lnTo>
                    <a:pt x="111" y="128"/>
                  </a:lnTo>
                  <a:lnTo>
                    <a:pt x="111" y="122"/>
                  </a:lnTo>
                  <a:lnTo>
                    <a:pt x="114" y="118"/>
                  </a:lnTo>
                  <a:lnTo>
                    <a:pt x="115" y="111"/>
                  </a:lnTo>
                  <a:lnTo>
                    <a:pt x="110" y="107"/>
                  </a:lnTo>
                  <a:lnTo>
                    <a:pt x="103" y="111"/>
                  </a:lnTo>
                  <a:lnTo>
                    <a:pt x="99" y="115"/>
                  </a:lnTo>
                  <a:lnTo>
                    <a:pt x="92" y="118"/>
                  </a:lnTo>
                  <a:lnTo>
                    <a:pt x="87" y="120"/>
                  </a:lnTo>
                  <a:lnTo>
                    <a:pt x="77" y="125"/>
                  </a:lnTo>
                  <a:lnTo>
                    <a:pt x="57" y="133"/>
                  </a:lnTo>
                  <a:lnTo>
                    <a:pt x="51" y="134"/>
                  </a:lnTo>
                  <a:lnTo>
                    <a:pt x="46" y="133"/>
                  </a:lnTo>
                  <a:lnTo>
                    <a:pt x="40" y="128"/>
                  </a:lnTo>
                  <a:lnTo>
                    <a:pt x="39" y="130"/>
                  </a:lnTo>
                  <a:lnTo>
                    <a:pt x="38" y="132"/>
                  </a:lnTo>
                  <a:lnTo>
                    <a:pt x="35" y="137"/>
                  </a:lnTo>
                  <a:lnTo>
                    <a:pt x="31" y="137"/>
                  </a:lnTo>
                  <a:lnTo>
                    <a:pt x="32" y="179"/>
                  </a:lnTo>
                  <a:lnTo>
                    <a:pt x="32" y="185"/>
                  </a:lnTo>
                  <a:lnTo>
                    <a:pt x="30" y="190"/>
                  </a:lnTo>
                  <a:lnTo>
                    <a:pt x="19" y="195"/>
                  </a:lnTo>
                  <a:lnTo>
                    <a:pt x="8" y="202"/>
                  </a:lnTo>
                  <a:lnTo>
                    <a:pt x="6" y="208"/>
                  </a:lnTo>
                  <a:lnTo>
                    <a:pt x="4" y="213"/>
                  </a:lnTo>
                  <a:lnTo>
                    <a:pt x="0" y="217"/>
                  </a:lnTo>
                  <a:lnTo>
                    <a:pt x="0" y="223"/>
                  </a:lnTo>
                  <a:lnTo>
                    <a:pt x="4" y="228"/>
                  </a:lnTo>
                  <a:lnTo>
                    <a:pt x="9" y="229"/>
                  </a:lnTo>
                  <a:lnTo>
                    <a:pt x="15" y="240"/>
                  </a:lnTo>
                  <a:lnTo>
                    <a:pt x="9" y="254"/>
                  </a:lnTo>
                  <a:lnTo>
                    <a:pt x="11" y="263"/>
                  </a:lnTo>
                  <a:lnTo>
                    <a:pt x="8" y="269"/>
                  </a:lnTo>
                  <a:lnTo>
                    <a:pt x="11" y="280"/>
                  </a:lnTo>
                  <a:lnTo>
                    <a:pt x="11" y="289"/>
                  </a:lnTo>
                  <a:lnTo>
                    <a:pt x="8" y="294"/>
                  </a:lnTo>
                  <a:lnTo>
                    <a:pt x="16" y="301"/>
                  </a:lnTo>
                  <a:lnTo>
                    <a:pt x="21" y="305"/>
                  </a:lnTo>
                  <a:lnTo>
                    <a:pt x="27" y="308"/>
                  </a:lnTo>
                  <a:lnTo>
                    <a:pt x="36" y="309"/>
                  </a:lnTo>
                  <a:lnTo>
                    <a:pt x="39" y="316"/>
                  </a:lnTo>
                  <a:lnTo>
                    <a:pt x="44" y="319"/>
                  </a:lnTo>
                  <a:lnTo>
                    <a:pt x="51" y="322"/>
                  </a:lnTo>
                  <a:lnTo>
                    <a:pt x="59" y="326"/>
                  </a:lnTo>
                  <a:lnTo>
                    <a:pt x="66" y="338"/>
                  </a:lnTo>
                  <a:lnTo>
                    <a:pt x="77" y="346"/>
                  </a:lnTo>
                  <a:lnTo>
                    <a:pt x="82" y="349"/>
                  </a:lnTo>
                  <a:lnTo>
                    <a:pt x="87" y="350"/>
                  </a:lnTo>
                  <a:lnTo>
                    <a:pt x="92" y="354"/>
                  </a:lnTo>
                  <a:lnTo>
                    <a:pt x="97" y="360"/>
                  </a:lnTo>
                  <a:lnTo>
                    <a:pt x="101" y="365"/>
                  </a:lnTo>
                  <a:lnTo>
                    <a:pt x="104" y="380"/>
                  </a:lnTo>
                  <a:lnTo>
                    <a:pt x="105" y="385"/>
                  </a:lnTo>
                  <a:lnTo>
                    <a:pt x="104" y="387"/>
                  </a:lnTo>
                  <a:lnTo>
                    <a:pt x="107" y="393"/>
                  </a:lnTo>
                  <a:lnTo>
                    <a:pt x="107" y="398"/>
                  </a:lnTo>
                  <a:lnTo>
                    <a:pt x="108" y="399"/>
                  </a:lnTo>
                  <a:lnTo>
                    <a:pt x="110" y="404"/>
                  </a:lnTo>
                  <a:lnTo>
                    <a:pt x="114" y="406"/>
                  </a:lnTo>
                  <a:lnTo>
                    <a:pt x="116" y="411"/>
                  </a:lnTo>
                  <a:lnTo>
                    <a:pt x="111" y="422"/>
                  </a:lnTo>
                  <a:lnTo>
                    <a:pt x="114" y="430"/>
                  </a:lnTo>
                  <a:lnTo>
                    <a:pt x="114" y="438"/>
                  </a:lnTo>
                  <a:lnTo>
                    <a:pt x="118" y="444"/>
                  </a:lnTo>
                  <a:lnTo>
                    <a:pt x="119" y="450"/>
                  </a:lnTo>
                  <a:lnTo>
                    <a:pt x="122" y="456"/>
                  </a:lnTo>
                  <a:lnTo>
                    <a:pt x="127" y="459"/>
                  </a:lnTo>
                  <a:lnTo>
                    <a:pt x="142" y="461"/>
                  </a:lnTo>
                  <a:lnTo>
                    <a:pt x="146" y="472"/>
                  </a:lnTo>
                  <a:lnTo>
                    <a:pt x="242" y="467"/>
                  </a:lnTo>
                  <a:lnTo>
                    <a:pt x="314" y="460"/>
                  </a:lnTo>
                  <a:lnTo>
                    <a:pt x="317" y="460"/>
                  </a:lnTo>
                  <a:lnTo>
                    <a:pt x="316" y="448"/>
                  </a:lnTo>
                  <a:lnTo>
                    <a:pt x="316" y="444"/>
                  </a:lnTo>
                  <a:lnTo>
                    <a:pt x="316" y="438"/>
                  </a:lnTo>
                  <a:lnTo>
                    <a:pt x="314" y="433"/>
                  </a:lnTo>
                  <a:lnTo>
                    <a:pt x="312" y="427"/>
                  </a:lnTo>
                  <a:lnTo>
                    <a:pt x="312" y="423"/>
                  </a:lnTo>
                  <a:lnTo>
                    <a:pt x="306" y="417"/>
                  </a:lnTo>
                  <a:lnTo>
                    <a:pt x="308" y="412"/>
                  </a:lnTo>
                  <a:lnTo>
                    <a:pt x="305" y="400"/>
                  </a:lnTo>
                  <a:lnTo>
                    <a:pt x="306" y="391"/>
                  </a:lnTo>
                  <a:lnTo>
                    <a:pt x="309" y="379"/>
                  </a:lnTo>
                  <a:lnTo>
                    <a:pt x="309" y="374"/>
                  </a:lnTo>
                  <a:lnTo>
                    <a:pt x="310" y="369"/>
                  </a:lnTo>
                  <a:lnTo>
                    <a:pt x="313" y="364"/>
                  </a:lnTo>
                  <a:lnTo>
                    <a:pt x="313" y="357"/>
                  </a:lnTo>
                  <a:lnTo>
                    <a:pt x="310" y="346"/>
                  </a:lnTo>
                  <a:lnTo>
                    <a:pt x="310" y="342"/>
                  </a:lnTo>
                  <a:lnTo>
                    <a:pt x="313" y="331"/>
                  </a:lnTo>
                  <a:lnTo>
                    <a:pt x="316" y="326"/>
                  </a:lnTo>
                  <a:lnTo>
                    <a:pt x="320" y="322"/>
                  </a:lnTo>
                  <a:lnTo>
                    <a:pt x="321" y="319"/>
                  </a:lnTo>
                  <a:lnTo>
                    <a:pt x="317" y="308"/>
                  </a:lnTo>
                  <a:lnTo>
                    <a:pt x="318" y="303"/>
                  </a:lnTo>
                  <a:lnTo>
                    <a:pt x="320" y="292"/>
                  </a:lnTo>
                  <a:lnTo>
                    <a:pt x="325" y="277"/>
                  </a:lnTo>
                  <a:lnTo>
                    <a:pt x="327" y="273"/>
                  </a:lnTo>
                  <a:lnTo>
                    <a:pt x="324" y="266"/>
                  </a:lnTo>
                  <a:lnTo>
                    <a:pt x="318" y="262"/>
                  </a:lnTo>
                  <a:close/>
                  <a:moveTo>
                    <a:pt x="126" y="115"/>
                  </a:moveTo>
                  <a:lnTo>
                    <a:pt x="123" y="115"/>
                  </a:lnTo>
                  <a:lnTo>
                    <a:pt x="118" y="120"/>
                  </a:lnTo>
                  <a:lnTo>
                    <a:pt x="115" y="125"/>
                  </a:lnTo>
                  <a:lnTo>
                    <a:pt x="126" y="115"/>
                  </a:lnTo>
                  <a:close/>
                  <a:moveTo>
                    <a:pt x="341" y="228"/>
                  </a:moveTo>
                  <a:lnTo>
                    <a:pt x="340" y="227"/>
                  </a:lnTo>
                  <a:lnTo>
                    <a:pt x="335" y="231"/>
                  </a:lnTo>
                  <a:lnTo>
                    <a:pt x="332" y="236"/>
                  </a:lnTo>
                  <a:lnTo>
                    <a:pt x="327" y="242"/>
                  </a:lnTo>
                  <a:lnTo>
                    <a:pt x="327" y="247"/>
                  </a:lnTo>
                  <a:lnTo>
                    <a:pt x="323" y="252"/>
                  </a:lnTo>
                  <a:lnTo>
                    <a:pt x="320" y="261"/>
                  </a:lnTo>
                  <a:lnTo>
                    <a:pt x="323" y="265"/>
                  </a:lnTo>
                  <a:lnTo>
                    <a:pt x="328" y="266"/>
                  </a:lnTo>
                  <a:lnTo>
                    <a:pt x="332" y="261"/>
                  </a:lnTo>
                  <a:lnTo>
                    <a:pt x="333" y="257"/>
                  </a:lnTo>
                  <a:lnTo>
                    <a:pt x="333" y="251"/>
                  </a:lnTo>
                  <a:lnTo>
                    <a:pt x="337" y="244"/>
                  </a:lnTo>
                  <a:lnTo>
                    <a:pt x="337" y="239"/>
                  </a:lnTo>
                  <a:lnTo>
                    <a:pt x="341" y="228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175"/>
            <p:cNvSpPr>
              <a:spLocks noEditPoints="1"/>
            </p:cNvSpPr>
            <p:nvPr/>
          </p:nvSpPr>
          <p:spPr bwMode="auto">
            <a:xfrm>
              <a:off x="7458412" y="5309838"/>
              <a:ext cx="708038" cy="1160498"/>
            </a:xfrm>
            <a:custGeom>
              <a:avLst/>
              <a:gdLst>
                <a:gd name="T0" fmla="*/ 779001609 w 232"/>
                <a:gd name="T1" fmla="*/ 24733440 h 402"/>
                <a:gd name="T2" fmla="*/ 750674004 w 232"/>
                <a:gd name="T3" fmla="*/ 0 h 402"/>
                <a:gd name="T4" fmla="*/ 258486102 w 232"/>
                <a:gd name="T5" fmla="*/ 45932994 h 402"/>
                <a:gd name="T6" fmla="*/ 226618958 w 232"/>
                <a:gd name="T7" fmla="*/ 91867867 h 402"/>
                <a:gd name="T8" fmla="*/ 205374195 w 232"/>
                <a:gd name="T9" fmla="*/ 120135192 h 402"/>
                <a:gd name="T10" fmla="*/ 219536116 w 232"/>
                <a:gd name="T11" fmla="*/ 141334746 h 402"/>
                <a:gd name="T12" fmla="*/ 198291353 w 232"/>
                <a:gd name="T13" fmla="*/ 159002294 h 402"/>
                <a:gd name="T14" fmla="*/ 201832774 w 232"/>
                <a:gd name="T15" fmla="*/ 201401402 h 402"/>
                <a:gd name="T16" fmla="*/ 159341367 w 232"/>
                <a:gd name="T17" fmla="*/ 229668727 h 402"/>
                <a:gd name="T18" fmla="*/ 138096604 w 232"/>
                <a:gd name="T19" fmla="*/ 275603600 h 402"/>
                <a:gd name="T20" fmla="*/ 123932801 w 232"/>
                <a:gd name="T21" fmla="*/ 289737263 h 402"/>
                <a:gd name="T22" fmla="*/ 84982815 w 232"/>
                <a:gd name="T23" fmla="*/ 346270033 h 402"/>
                <a:gd name="T24" fmla="*/ 102686157 w 232"/>
                <a:gd name="T25" fmla="*/ 395736913 h 402"/>
                <a:gd name="T26" fmla="*/ 77899973 w 232"/>
                <a:gd name="T27" fmla="*/ 416938346 h 402"/>
                <a:gd name="T28" fmla="*/ 70819012 w 232"/>
                <a:gd name="T29" fmla="*/ 427538123 h 402"/>
                <a:gd name="T30" fmla="*/ 56655210 w 232"/>
                <a:gd name="T31" fmla="*/ 466405225 h 402"/>
                <a:gd name="T32" fmla="*/ 77899973 w 232"/>
                <a:gd name="T33" fmla="*/ 484072774 h 402"/>
                <a:gd name="T34" fmla="*/ 84982815 w 232"/>
                <a:gd name="T35" fmla="*/ 519405990 h 402"/>
                <a:gd name="T36" fmla="*/ 92063775 w 232"/>
                <a:gd name="T37" fmla="*/ 551205321 h 402"/>
                <a:gd name="T38" fmla="*/ 102686157 w 232"/>
                <a:gd name="T39" fmla="*/ 590072423 h 402"/>
                <a:gd name="T40" fmla="*/ 81441394 w 232"/>
                <a:gd name="T41" fmla="*/ 628939525 h 402"/>
                <a:gd name="T42" fmla="*/ 92063775 w 232"/>
                <a:gd name="T43" fmla="*/ 643073188 h 402"/>
                <a:gd name="T44" fmla="*/ 92063775 w 232"/>
                <a:gd name="T45" fmla="*/ 681940290 h 402"/>
                <a:gd name="T46" fmla="*/ 92063775 w 232"/>
                <a:gd name="T47" fmla="*/ 734941055 h 402"/>
                <a:gd name="T48" fmla="*/ 116849959 w 232"/>
                <a:gd name="T49" fmla="*/ 763208380 h 402"/>
                <a:gd name="T50" fmla="*/ 109768999 w 232"/>
                <a:gd name="T51" fmla="*/ 777342042 h 402"/>
                <a:gd name="T52" fmla="*/ 138096604 w 232"/>
                <a:gd name="T53" fmla="*/ 819743030 h 402"/>
                <a:gd name="T54" fmla="*/ 159341367 w 232"/>
                <a:gd name="T55" fmla="*/ 833874813 h 402"/>
                <a:gd name="T56" fmla="*/ 109768999 w 232"/>
                <a:gd name="T57" fmla="*/ 858610132 h 402"/>
                <a:gd name="T58" fmla="*/ 138096604 w 232"/>
                <a:gd name="T59" fmla="*/ 872741915 h 402"/>
                <a:gd name="T60" fmla="*/ 106227578 w 232"/>
                <a:gd name="T61" fmla="*/ 908077011 h 402"/>
                <a:gd name="T62" fmla="*/ 81441394 w 232"/>
                <a:gd name="T63" fmla="*/ 964609782 h 402"/>
                <a:gd name="T64" fmla="*/ 70819012 w 232"/>
                <a:gd name="T65" fmla="*/ 996410992 h 402"/>
                <a:gd name="T66" fmla="*/ 28327605 w 232"/>
                <a:gd name="T67" fmla="*/ 1045877872 h 402"/>
                <a:gd name="T68" fmla="*/ 28327605 w 232"/>
                <a:gd name="T69" fmla="*/ 1070611311 h 402"/>
                <a:gd name="T70" fmla="*/ 28327605 w 232"/>
                <a:gd name="T71" fmla="*/ 1127145961 h 402"/>
                <a:gd name="T72" fmla="*/ 10622381 w 232"/>
                <a:gd name="T73" fmla="*/ 1166013063 h 402"/>
                <a:gd name="T74" fmla="*/ 0 w 232"/>
                <a:gd name="T75" fmla="*/ 1222545834 h 402"/>
                <a:gd name="T76" fmla="*/ 481565521 w 232"/>
                <a:gd name="T77" fmla="*/ 1194280389 h 402"/>
                <a:gd name="T78" fmla="*/ 456779337 w 232"/>
                <a:gd name="T79" fmla="*/ 1279080484 h 402"/>
                <a:gd name="T80" fmla="*/ 499268862 w 232"/>
                <a:gd name="T81" fmla="*/ 1342681026 h 402"/>
                <a:gd name="T82" fmla="*/ 513432665 w 232"/>
                <a:gd name="T83" fmla="*/ 1392147905 h 402"/>
                <a:gd name="T84" fmla="*/ 548843112 w 232"/>
                <a:gd name="T85" fmla="*/ 1420415230 h 402"/>
                <a:gd name="T86" fmla="*/ 591332638 w 232"/>
                <a:gd name="T87" fmla="*/ 1385082014 h 402"/>
                <a:gd name="T88" fmla="*/ 609037861 w 232"/>
                <a:gd name="T89" fmla="*/ 1370948351 h 402"/>
                <a:gd name="T90" fmla="*/ 662151650 w 232"/>
                <a:gd name="T91" fmla="*/ 1356814688 h 402"/>
                <a:gd name="T92" fmla="*/ 683396413 w 232"/>
                <a:gd name="T93" fmla="*/ 1342681026 h 402"/>
                <a:gd name="T94" fmla="*/ 750674004 w 232"/>
                <a:gd name="T95" fmla="*/ 1356814688 h 402"/>
                <a:gd name="T96" fmla="*/ 810870635 w 232"/>
                <a:gd name="T97" fmla="*/ 1356814688 h 402"/>
                <a:gd name="T98" fmla="*/ 750674004 w 232"/>
                <a:gd name="T99" fmla="*/ 1392147905 h 402"/>
                <a:gd name="T100" fmla="*/ 750674004 w 232"/>
                <a:gd name="T101" fmla="*/ 1385082014 h 4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2"/>
                <a:gd name="T154" fmla="*/ 0 h 402"/>
                <a:gd name="T155" fmla="*/ 232 w 232"/>
                <a:gd name="T156" fmla="*/ 402 h 40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2" h="402">
                  <a:moveTo>
                    <a:pt x="232" y="376"/>
                  </a:moveTo>
                  <a:lnTo>
                    <a:pt x="216" y="255"/>
                  </a:lnTo>
                  <a:lnTo>
                    <a:pt x="220" y="7"/>
                  </a:lnTo>
                  <a:lnTo>
                    <a:pt x="214" y="4"/>
                  </a:lnTo>
                  <a:lnTo>
                    <a:pt x="212" y="0"/>
                  </a:lnTo>
                  <a:lnTo>
                    <a:pt x="163" y="4"/>
                  </a:lnTo>
                  <a:lnTo>
                    <a:pt x="71" y="11"/>
                  </a:lnTo>
                  <a:lnTo>
                    <a:pt x="73" y="13"/>
                  </a:lnTo>
                  <a:lnTo>
                    <a:pt x="75" y="18"/>
                  </a:lnTo>
                  <a:lnTo>
                    <a:pt x="69" y="23"/>
                  </a:lnTo>
                  <a:lnTo>
                    <a:pt x="64" y="26"/>
                  </a:lnTo>
                  <a:lnTo>
                    <a:pt x="61" y="22"/>
                  </a:lnTo>
                  <a:lnTo>
                    <a:pt x="62" y="34"/>
                  </a:lnTo>
                  <a:lnTo>
                    <a:pt x="58" y="34"/>
                  </a:lnTo>
                  <a:lnTo>
                    <a:pt x="57" y="29"/>
                  </a:lnTo>
                  <a:lnTo>
                    <a:pt x="57" y="36"/>
                  </a:lnTo>
                  <a:lnTo>
                    <a:pt x="62" y="40"/>
                  </a:lnTo>
                  <a:lnTo>
                    <a:pt x="57" y="41"/>
                  </a:lnTo>
                  <a:lnTo>
                    <a:pt x="56" y="37"/>
                  </a:lnTo>
                  <a:lnTo>
                    <a:pt x="56" y="45"/>
                  </a:lnTo>
                  <a:lnTo>
                    <a:pt x="58" y="48"/>
                  </a:lnTo>
                  <a:lnTo>
                    <a:pt x="56" y="53"/>
                  </a:lnTo>
                  <a:lnTo>
                    <a:pt x="57" y="57"/>
                  </a:lnTo>
                  <a:lnTo>
                    <a:pt x="53" y="64"/>
                  </a:lnTo>
                  <a:lnTo>
                    <a:pt x="49" y="65"/>
                  </a:lnTo>
                  <a:lnTo>
                    <a:pt x="45" y="65"/>
                  </a:lnTo>
                  <a:lnTo>
                    <a:pt x="45" y="69"/>
                  </a:lnTo>
                  <a:lnTo>
                    <a:pt x="41" y="75"/>
                  </a:lnTo>
                  <a:lnTo>
                    <a:pt x="39" y="78"/>
                  </a:lnTo>
                  <a:lnTo>
                    <a:pt x="34" y="76"/>
                  </a:lnTo>
                  <a:lnTo>
                    <a:pt x="38" y="80"/>
                  </a:lnTo>
                  <a:lnTo>
                    <a:pt x="35" y="82"/>
                  </a:lnTo>
                  <a:lnTo>
                    <a:pt x="35" y="87"/>
                  </a:lnTo>
                  <a:lnTo>
                    <a:pt x="38" y="93"/>
                  </a:lnTo>
                  <a:lnTo>
                    <a:pt x="24" y="98"/>
                  </a:lnTo>
                  <a:lnTo>
                    <a:pt x="29" y="101"/>
                  </a:lnTo>
                  <a:lnTo>
                    <a:pt x="27" y="106"/>
                  </a:lnTo>
                  <a:lnTo>
                    <a:pt x="29" y="112"/>
                  </a:lnTo>
                  <a:lnTo>
                    <a:pt x="27" y="114"/>
                  </a:lnTo>
                  <a:lnTo>
                    <a:pt x="22" y="114"/>
                  </a:lnTo>
                  <a:lnTo>
                    <a:pt x="22" y="118"/>
                  </a:lnTo>
                  <a:lnTo>
                    <a:pt x="27" y="120"/>
                  </a:lnTo>
                  <a:lnTo>
                    <a:pt x="22" y="122"/>
                  </a:lnTo>
                  <a:lnTo>
                    <a:pt x="20" y="121"/>
                  </a:lnTo>
                  <a:lnTo>
                    <a:pt x="18" y="122"/>
                  </a:lnTo>
                  <a:lnTo>
                    <a:pt x="22" y="128"/>
                  </a:lnTo>
                  <a:lnTo>
                    <a:pt x="16" y="132"/>
                  </a:lnTo>
                  <a:lnTo>
                    <a:pt x="19" y="137"/>
                  </a:lnTo>
                  <a:lnTo>
                    <a:pt x="16" y="143"/>
                  </a:lnTo>
                  <a:lnTo>
                    <a:pt x="22" y="137"/>
                  </a:lnTo>
                  <a:lnTo>
                    <a:pt x="24" y="141"/>
                  </a:lnTo>
                  <a:lnTo>
                    <a:pt x="19" y="144"/>
                  </a:lnTo>
                  <a:lnTo>
                    <a:pt x="24" y="147"/>
                  </a:lnTo>
                  <a:lnTo>
                    <a:pt x="26" y="145"/>
                  </a:lnTo>
                  <a:lnTo>
                    <a:pt x="23" y="151"/>
                  </a:lnTo>
                  <a:lnTo>
                    <a:pt x="26" y="156"/>
                  </a:lnTo>
                  <a:lnTo>
                    <a:pt x="27" y="158"/>
                  </a:lnTo>
                  <a:lnTo>
                    <a:pt x="29" y="166"/>
                  </a:lnTo>
                  <a:lnTo>
                    <a:pt x="29" y="167"/>
                  </a:lnTo>
                  <a:lnTo>
                    <a:pt x="23" y="167"/>
                  </a:lnTo>
                  <a:lnTo>
                    <a:pt x="24" y="171"/>
                  </a:lnTo>
                  <a:lnTo>
                    <a:pt x="23" y="178"/>
                  </a:lnTo>
                  <a:lnTo>
                    <a:pt x="22" y="181"/>
                  </a:lnTo>
                  <a:lnTo>
                    <a:pt x="20" y="186"/>
                  </a:lnTo>
                  <a:lnTo>
                    <a:pt x="26" y="182"/>
                  </a:lnTo>
                  <a:lnTo>
                    <a:pt x="30" y="183"/>
                  </a:lnTo>
                  <a:lnTo>
                    <a:pt x="30" y="189"/>
                  </a:lnTo>
                  <a:lnTo>
                    <a:pt x="26" y="193"/>
                  </a:lnTo>
                  <a:lnTo>
                    <a:pt x="26" y="198"/>
                  </a:lnTo>
                  <a:lnTo>
                    <a:pt x="33" y="202"/>
                  </a:lnTo>
                  <a:lnTo>
                    <a:pt x="26" y="208"/>
                  </a:lnTo>
                  <a:lnTo>
                    <a:pt x="27" y="212"/>
                  </a:lnTo>
                  <a:lnTo>
                    <a:pt x="37" y="211"/>
                  </a:lnTo>
                  <a:lnTo>
                    <a:pt x="33" y="216"/>
                  </a:lnTo>
                  <a:lnTo>
                    <a:pt x="37" y="220"/>
                  </a:lnTo>
                  <a:lnTo>
                    <a:pt x="31" y="219"/>
                  </a:lnTo>
                  <a:lnTo>
                    <a:pt x="31" y="220"/>
                  </a:lnTo>
                  <a:lnTo>
                    <a:pt x="34" y="225"/>
                  </a:lnTo>
                  <a:lnTo>
                    <a:pt x="38" y="228"/>
                  </a:lnTo>
                  <a:lnTo>
                    <a:pt x="39" y="232"/>
                  </a:lnTo>
                  <a:lnTo>
                    <a:pt x="45" y="234"/>
                  </a:lnTo>
                  <a:lnTo>
                    <a:pt x="46" y="234"/>
                  </a:lnTo>
                  <a:lnTo>
                    <a:pt x="45" y="236"/>
                  </a:lnTo>
                  <a:lnTo>
                    <a:pt x="42" y="236"/>
                  </a:lnTo>
                  <a:lnTo>
                    <a:pt x="38" y="240"/>
                  </a:lnTo>
                  <a:lnTo>
                    <a:pt x="31" y="243"/>
                  </a:lnTo>
                  <a:lnTo>
                    <a:pt x="29" y="247"/>
                  </a:lnTo>
                  <a:lnTo>
                    <a:pt x="34" y="249"/>
                  </a:lnTo>
                  <a:lnTo>
                    <a:pt x="39" y="247"/>
                  </a:lnTo>
                  <a:lnTo>
                    <a:pt x="35" y="254"/>
                  </a:lnTo>
                  <a:lnTo>
                    <a:pt x="35" y="255"/>
                  </a:lnTo>
                  <a:lnTo>
                    <a:pt x="30" y="257"/>
                  </a:lnTo>
                  <a:lnTo>
                    <a:pt x="35" y="258"/>
                  </a:lnTo>
                  <a:lnTo>
                    <a:pt x="35" y="259"/>
                  </a:lnTo>
                  <a:lnTo>
                    <a:pt x="23" y="273"/>
                  </a:lnTo>
                  <a:lnTo>
                    <a:pt x="19" y="274"/>
                  </a:lnTo>
                  <a:lnTo>
                    <a:pt x="16" y="280"/>
                  </a:lnTo>
                  <a:lnTo>
                    <a:pt x="20" y="282"/>
                  </a:lnTo>
                  <a:lnTo>
                    <a:pt x="15" y="288"/>
                  </a:lnTo>
                  <a:lnTo>
                    <a:pt x="14" y="292"/>
                  </a:lnTo>
                  <a:lnTo>
                    <a:pt x="8" y="296"/>
                  </a:lnTo>
                  <a:lnTo>
                    <a:pt x="14" y="296"/>
                  </a:lnTo>
                  <a:lnTo>
                    <a:pt x="12" y="299"/>
                  </a:lnTo>
                  <a:lnTo>
                    <a:pt x="8" y="303"/>
                  </a:lnTo>
                  <a:lnTo>
                    <a:pt x="10" y="314"/>
                  </a:lnTo>
                  <a:lnTo>
                    <a:pt x="4" y="314"/>
                  </a:lnTo>
                  <a:lnTo>
                    <a:pt x="8" y="319"/>
                  </a:lnTo>
                  <a:lnTo>
                    <a:pt x="7" y="323"/>
                  </a:lnTo>
                  <a:lnTo>
                    <a:pt x="0" y="324"/>
                  </a:lnTo>
                  <a:lnTo>
                    <a:pt x="3" y="330"/>
                  </a:lnTo>
                  <a:lnTo>
                    <a:pt x="1" y="335"/>
                  </a:lnTo>
                  <a:lnTo>
                    <a:pt x="5" y="341"/>
                  </a:lnTo>
                  <a:lnTo>
                    <a:pt x="0" y="346"/>
                  </a:lnTo>
                  <a:lnTo>
                    <a:pt x="69" y="342"/>
                  </a:lnTo>
                  <a:lnTo>
                    <a:pt x="134" y="337"/>
                  </a:lnTo>
                  <a:lnTo>
                    <a:pt x="136" y="338"/>
                  </a:lnTo>
                  <a:lnTo>
                    <a:pt x="134" y="343"/>
                  </a:lnTo>
                  <a:lnTo>
                    <a:pt x="130" y="354"/>
                  </a:lnTo>
                  <a:lnTo>
                    <a:pt x="129" y="362"/>
                  </a:lnTo>
                  <a:lnTo>
                    <a:pt x="130" y="368"/>
                  </a:lnTo>
                  <a:lnTo>
                    <a:pt x="134" y="373"/>
                  </a:lnTo>
                  <a:lnTo>
                    <a:pt x="141" y="380"/>
                  </a:lnTo>
                  <a:lnTo>
                    <a:pt x="142" y="385"/>
                  </a:lnTo>
                  <a:lnTo>
                    <a:pt x="147" y="391"/>
                  </a:lnTo>
                  <a:lnTo>
                    <a:pt x="145" y="394"/>
                  </a:lnTo>
                  <a:lnTo>
                    <a:pt x="148" y="398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60" y="402"/>
                  </a:lnTo>
                  <a:lnTo>
                    <a:pt x="161" y="396"/>
                  </a:lnTo>
                  <a:lnTo>
                    <a:pt x="167" y="392"/>
                  </a:lnTo>
                  <a:lnTo>
                    <a:pt x="168" y="390"/>
                  </a:lnTo>
                  <a:lnTo>
                    <a:pt x="172" y="388"/>
                  </a:lnTo>
                  <a:lnTo>
                    <a:pt x="171" y="390"/>
                  </a:lnTo>
                  <a:lnTo>
                    <a:pt x="176" y="388"/>
                  </a:lnTo>
                  <a:lnTo>
                    <a:pt x="187" y="384"/>
                  </a:lnTo>
                  <a:lnTo>
                    <a:pt x="198" y="383"/>
                  </a:lnTo>
                  <a:lnTo>
                    <a:pt x="199" y="380"/>
                  </a:lnTo>
                  <a:lnTo>
                    <a:pt x="193" y="380"/>
                  </a:lnTo>
                  <a:lnTo>
                    <a:pt x="201" y="379"/>
                  </a:lnTo>
                  <a:lnTo>
                    <a:pt x="206" y="383"/>
                  </a:lnTo>
                  <a:lnTo>
                    <a:pt x="212" y="384"/>
                  </a:lnTo>
                  <a:lnTo>
                    <a:pt x="217" y="383"/>
                  </a:lnTo>
                  <a:lnTo>
                    <a:pt x="218" y="380"/>
                  </a:lnTo>
                  <a:lnTo>
                    <a:pt x="229" y="384"/>
                  </a:lnTo>
                  <a:lnTo>
                    <a:pt x="232" y="379"/>
                  </a:lnTo>
                  <a:lnTo>
                    <a:pt x="232" y="376"/>
                  </a:lnTo>
                  <a:close/>
                  <a:moveTo>
                    <a:pt x="212" y="394"/>
                  </a:moveTo>
                  <a:lnTo>
                    <a:pt x="216" y="394"/>
                  </a:lnTo>
                  <a:lnTo>
                    <a:pt x="221" y="394"/>
                  </a:lnTo>
                  <a:lnTo>
                    <a:pt x="212" y="392"/>
                  </a:lnTo>
                  <a:lnTo>
                    <a:pt x="212" y="394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176"/>
            <p:cNvSpPr>
              <a:spLocks noEditPoints="1"/>
            </p:cNvSpPr>
            <p:nvPr/>
          </p:nvSpPr>
          <p:spPr bwMode="auto">
            <a:xfrm>
              <a:off x="8192196" y="2691404"/>
              <a:ext cx="774981" cy="992274"/>
            </a:xfrm>
            <a:custGeom>
              <a:avLst/>
              <a:gdLst>
                <a:gd name="T0" fmla="*/ 895395043 w 254"/>
                <a:gd name="T1" fmla="*/ 730245549 h 344"/>
                <a:gd name="T2" fmla="*/ 867082201 w 254"/>
                <a:gd name="T3" fmla="*/ 677330103 h 344"/>
                <a:gd name="T4" fmla="*/ 835228843 w 254"/>
                <a:gd name="T5" fmla="*/ 582079296 h 344"/>
                <a:gd name="T6" fmla="*/ 775064524 w 254"/>
                <a:gd name="T7" fmla="*/ 458608044 h 344"/>
                <a:gd name="T8" fmla="*/ 707821053 w 254"/>
                <a:gd name="T9" fmla="*/ 469191884 h 344"/>
                <a:gd name="T10" fmla="*/ 654735885 w 254"/>
                <a:gd name="T11" fmla="*/ 500941527 h 344"/>
                <a:gd name="T12" fmla="*/ 629961678 w 254"/>
                <a:gd name="T13" fmla="*/ 564440814 h 344"/>
                <a:gd name="T14" fmla="*/ 591031050 w 254"/>
                <a:gd name="T15" fmla="*/ 592663136 h 344"/>
                <a:gd name="T16" fmla="*/ 545023152 w 254"/>
                <a:gd name="T17" fmla="*/ 543275011 h 344"/>
                <a:gd name="T18" fmla="*/ 587492415 w 254"/>
                <a:gd name="T19" fmla="*/ 486830366 h 344"/>
                <a:gd name="T20" fmla="*/ 612266622 w 254"/>
                <a:gd name="T21" fmla="*/ 402165277 h 344"/>
                <a:gd name="T22" fmla="*/ 640579464 w 254"/>
                <a:gd name="T23" fmla="*/ 313970989 h 344"/>
                <a:gd name="T24" fmla="*/ 626423043 w 254"/>
                <a:gd name="T25" fmla="*/ 222249380 h 344"/>
                <a:gd name="T26" fmla="*/ 601648836 w 254"/>
                <a:gd name="T27" fmla="*/ 172859377 h 344"/>
                <a:gd name="T28" fmla="*/ 612266622 w 254"/>
                <a:gd name="T29" fmla="*/ 141109734 h 344"/>
                <a:gd name="T30" fmla="*/ 569797359 w 254"/>
                <a:gd name="T31" fmla="*/ 95248929 h 344"/>
                <a:gd name="T32" fmla="*/ 491936102 w 254"/>
                <a:gd name="T33" fmla="*/ 74083127 h 344"/>
                <a:gd name="T34" fmla="*/ 438849053 w 254"/>
                <a:gd name="T35" fmla="*/ 59971966 h 344"/>
                <a:gd name="T36" fmla="*/ 389302520 w 254"/>
                <a:gd name="T37" fmla="*/ 21165803 h 344"/>
                <a:gd name="T38" fmla="*/ 336215471 w 254"/>
                <a:gd name="T39" fmla="*/ 14111161 h 344"/>
                <a:gd name="T40" fmla="*/ 283128421 w 254"/>
                <a:gd name="T41" fmla="*/ 14111161 h 344"/>
                <a:gd name="T42" fmla="*/ 240659158 w 254"/>
                <a:gd name="T43" fmla="*/ 59971966 h 344"/>
                <a:gd name="T44" fmla="*/ 265433365 w 254"/>
                <a:gd name="T45" fmla="*/ 109360091 h 344"/>
                <a:gd name="T46" fmla="*/ 222964102 w 254"/>
                <a:gd name="T47" fmla="*/ 137582413 h 344"/>
                <a:gd name="T48" fmla="*/ 201728530 w 254"/>
                <a:gd name="T49" fmla="*/ 229304022 h 344"/>
                <a:gd name="T50" fmla="*/ 194651260 w 254"/>
                <a:gd name="T51" fmla="*/ 285748667 h 344"/>
                <a:gd name="T52" fmla="*/ 184033474 w 254"/>
                <a:gd name="T53" fmla="*/ 246942504 h 344"/>
                <a:gd name="T54" fmla="*/ 155720632 w 254"/>
                <a:gd name="T55" fmla="*/ 306914469 h 344"/>
                <a:gd name="T56" fmla="*/ 152181997 w 254"/>
                <a:gd name="T57" fmla="*/ 246942504 h 344"/>
                <a:gd name="T58" fmla="*/ 145102846 w 254"/>
                <a:gd name="T59" fmla="*/ 201081699 h 344"/>
                <a:gd name="T60" fmla="*/ 120330520 w 254"/>
                <a:gd name="T61" fmla="*/ 253999024 h 344"/>
                <a:gd name="T62" fmla="*/ 63704835 w 254"/>
                <a:gd name="T63" fmla="*/ 299859828 h 344"/>
                <a:gd name="T64" fmla="*/ 35391993 w 254"/>
                <a:gd name="T65" fmla="*/ 349247953 h 344"/>
                <a:gd name="T66" fmla="*/ 46007898 w 254"/>
                <a:gd name="T67" fmla="*/ 433914920 h 344"/>
                <a:gd name="T68" fmla="*/ 7079151 w 254"/>
                <a:gd name="T69" fmla="*/ 529163850 h 344"/>
                <a:gd name="T70" fmla="*/ 31851477 w 254"/>
                <a:gd name="T71" fmla="*/ 620885459 h 344"/>
                <a:gd name="T72" fmla="*/ 10617786 w 254"/>
                <a:gd name="T73" fmla="*/ 673800904 h 344"/>
                <a:gd name="T74" fmla="*/ 74320740 w 254"/>
                <a:gd name="T75" fmla="*/ 783162873 h 344"/>
                <a:gd name="T76" fmla="*/ 106174099 w 254"/>
                <a:gd name="T77" fmla="*/ 970133412 h 344"/>
                <a:gd name="T78" fmla="*/ 67243470 w 254"/>
                <a:gd name="T79" fmla="*/ 1093604663 h 344"/>
                <a:gd name="T80" fmla="*/ 31851477 w 254"/>
                <a:gd name="T81" fmla="*/ 1188853593 h 344"/>
                <a:gd name="T82" fmla="*/ 17695056 w 254"/>
                <a:gd name="T83" fmla="*/ 1213548595 h 344"/>
                <a:gd name="T84" fmla="*/ 442387688 w 254"/>
                <a:gd name="T85" fmla="*/ 1181798951 h 344"/>
                <a:gd name="T86" fmla="*/ 739674411 w 254"/>
                <a:gd name="T87" fmla="*/ 1093604663 h 344"/>
                <a:gd name="T88" fmla="*/ 778603158 w 254"/>
                <a:gd name="T89" fmla="*/ 966606091 h 344"/>
                <a:gd name="T90" fmla="*/ 806916001 w 254"/>
                <a:gd name="T91" fmla="*/ 938383768 h 344"/>
                <a:gd name="T92" fmla="*/ 831690208 w 254"/>
                <a:gd name="T93" fmla="*/ 860773321 h 344"/>
                <a:gd name="T94" fmla="*/ 867082201 w 254"/>
                <a:gd name="T95" fmla="*/ 846662160 h 344"/>
                <a:gd name="T96" fmla="*/ 881238622 w 254"/>
                <a:gd name="T97" fmla="*/ 864300642 h 344"/>
                <a:gd name="T98" fmla="*/ 888315892 w 254"/>
                <a:gd name="T99" fmla="*/ 786690194 h 344"/>
                <a:gd name="T100" fmla="*/ 155720632 w 254"/>
                <a:gd name="T101" fmla="*/ 31749643 h 344"/>
                <a:gd name="T102" fmla="*/ 134486941 w 254"/>
                <a:gd name="T103" fmla="*/ 81137768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4"/>
                <a:gd name="T157" fmla="*/ 0 h 344"/>
                <a:gd name="T158" fmla="*/ 254 w 254"/>
                <a:gd name="T159" fmla="*/ 344 h 3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4" h="344">
                  <a:moveTo>
                    <a:pt x="251" y="213"/>
                  </a:moveTo>
                  <a:lnTo>
                    <a:pt x="254" y="211"/>
                  </a:lnTo>
                  <a:lnTo>
                    <a:pt x="253" y="207"/>
                  </a:lnTo>
                  <a:lnTo>
                    <a:pt x="247" y="199"/>
                  </a:lnTo>
                  <a:lnTo>
                    <a:pt x="245" y="192"/>
                  </a:lnTo>
                  <a:lnTo>
                    <a:pt x="242" y="181"/>
                  </a:lnTo>
                  <a:lnTo>
                    <a:pt x="239" y="171"/>
                  </a:lnTo>
                  <a:lnTo>
                    <a:pt x="236" y="165"/>
                  </a:lnTo>
                  <a:lnTo>
                    <a:pt x="230" y="145"/>
                  </a:lnTo>
                  <a:lnTo>
                    <a:pt x="224" y="134"/>
                  </a:lnTo>
                  <a:lnTo>
                    <a:pt x="219" y="130"/>
                  </a:lnTo>
                  <a:lnTo>
                    <a:pt x="215" y="127"/>
                  </a:lnTo>
                  <a:lnTo>
                    <a:pt x="208" y="126"/>
                  </a:lnTo>
                  <a:lnTo>
                    <a:pt x="200" y="133"/>
                  </a:lnTo>
                  <a:lnTo>
                    <a:pt x="196" y="134"/>
                  </a:lnTo>
                  <a:lnTo>
                    <a:pt x="190" y="139"/>
                  </a:lnTo>
                  <a:lnTo>
                    <a:pt x="185" y="142"/>
                  </a:lnTo>
                  <a:lnTo>
                    <a:pt x="186" y="146"/>
                  </a:lnTo>
                  <a:lnTo>
                    <a:pt x="184" y="156"/>
                  </a:lnTo>
                  <a:lnTo>
                    <a:pt x="178" y="160"/>
                  </a:lnTo>
                  <a:lnTo>
                    <a:pt x="175" y="165"/>
                  </a:lnTo>
                  <a:lnTo>
                    <a:pt x="171" y="171"/>
                  </a:lnTo>
                  <a:lnTo>
                    <a:pt x="167" y="168"/>
                  </a:lnTo>
                  <a:lnTo>
                    <a:pt x="161" y="168"/>
                  </a:lnTo>
                  <a:lnTo>
                    <a:pt x="155" y="161"/>
                  </a:lnTo>
                  <a:lnTo>
                    <a:pt x="154" y="154"/>
                  </a:lnTo>
                  <a:lnTo>
                    <a:pt x="155" y="143"/>
                  </a:lnTo>
                  <a:lnTo>
                    <a:pt x="161" y="139"/>
                  </a:lnTo>
                  <a:lnTo>
                    <a:pt x="166" y="138"/>
                  </a:lnTo>
                  <a:lnTo>
                    <a:pt x="171" y="130"/>
                  </a:lnTo>
                  <a:lnTo>
                    <a:pt x="171" y="119"/>
                  </a:lnTo>
                  <a:lnTo>
                    <a:pt x="173" y="114"/>
                  </a:lnTo>
                  <a:lnTo>
                    <a:pt x="178" y="111"/>
                  </a:lnTo>
                  <a:lnTo>
                    <a:pt x="184" y="105"/>
                  </a:lnTo>
                  <a:lnTo>
                    <a:pt x="181" y="89"/>
                  </a:lnTo>
                  <a:lnTo>
                    <a:pt x="182" y="78"/>
                  </a:lnTo>
                  <a:lnTo>
                    <a:pt x="180" y="69"/>
                  </a:lnTo>
                  <a:lnTo>
                    <a:pt x="177" y="63"/>
                  </a:lnTo>
                  <a:lnTo>
                    <a:pt x="171" y="59"/>
                  </a:lnTo>
                  <a:lnTo>
                    <a:pt x="169" y="55"/>
                  </a:lnTo>
                  <a:lnTo>
                    <a:pt x="170" y="49"/>
                  </a:lnTo>
                  <a:lnTo>
                    <a:pt x="175" y="47"/>
                  </a:lnTo>
                  <a:lnTo>
                    <a:pt x="175" y="42"/>
                  </a:lnTo>
                  <a:lnTo>
                    <a:pt x="173" y="40"/>
                  </a:lnTo>
                  <a:lnTo>
                    <a:pt x="169" y="35"/>
                  </a:lnTo>
                  <a:lnTo>
                    <a:pt x="167" y="30"/>
                  </a:lnTo>
                  <a:lnTo>
                    <a:pt x="161" y="27"/>
                  </a:lnTo>
                  <a:lnTo>
                    <a:pt x="156" y="27"/>
                  </a:lnTo>
                  <a:lnTo>
                    <a:pt x="151" y="24"/>
                  </a:lnTo>
                  <a:lnTo>
                    <a:pt x="139" y="21"/>
                  </a:lnTo>
                  <a:lnTo>
                    <a:pt x="135" y="19"/>
                  </a:lnTo>
                  <a:lnTo>
                    <a:pt x="129" y="19"/>
                  </a:lnTo>
                  <a:lnTo>
                    <a:pt x="124" y="17"/>
                  </a:lnTo>
                  <a:lnTo>
                    <a:pt x="121" y="12"/>
                  </a:lnTo>
                  <a:lnTo>
                    <a:pt x="116" y="9"/>
                  </a:lnTo>
                  <a:lnTo>
                    <a:pt x="110" y="6"/>
                  </a:lnTo>
                  <a:lnTo>
                    <a:pt x="106" y="8"/>
                  </a:lnTo>
                  <a:lnTo>
                    <a:pt x="101" y="8"/>
                  </a:lnTo>
                  <a:lnTo>
                    <a:pt x="95" y="4"/>
                  </a:lnTo>
                  <a:lnTo>
                    <a:pt x="91" y="2"/>
                  </a:lnTo>
                  <a:lnTo>
                    <a:pt x="86" y="0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72" y="12"/>
                  </a:lnTo>
                  <a:lnTo>
                    <a:pt x="68" y="17"/>
                  </a:lnTo>
                  <a:lnTo>
                    <a:pt x="68" y="23"/>
                  </a:lnTo>
                  <a:lnTo>
                    <a:pt x="70" y="28"/>
                  </a:lnTo>
                  <a:lnTo>
                    <a:pt x="75" y="31"/>
                  </a:lnTo>
                  <a:lnTo>
                    <a:pt x="75" y="36"/>
                  </a:lnTo>
                  <a:lnTo>
                    <a:pt x="68" y="36"/>
                  </a:lnTo>
                  <a:lnTo>
                    <a:pt x="63" y="39"/>
                  </a:lnTo>
                  <a:lnTo>
                    <a:pt x="57" y="43"/>
                  </a:lnTo>
                  <a:lnTo>
                    <a:pt x="55" y="49"/>
                  </a:lnTo>
                  <a:lnTo>
                    <a:pt x="57" y="65"/>
                  </a:lnTo>
                  <a:lnTo>
                    <a:pt x="57" y="70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1" y="87"/>
                  </a:lnTo>
                  <a:lnTo>
                    <a:pt x="52" y="81"/>
                  </a:lnTo>
                  <a:lnTo>
                    <a:pt x="52" y="70"/>
                  </a:lnTo>
                  <a:lnTo>
                    <a:pt x="49" y="70"/>
                  </a:lnTo>
                  <a:lnTo>
                    <a:pt x="48" y="81"/>
                  </a:lnTo>
                  <a:lnTo>
                    <a:pt x="44" y="87"/>
                  </a:lnTo>
                  <a:lnTo>
                    <a:pt x="44" y="81"/>
                  </a:lnTo>
                  <a:lnTo>
                    <a:pt x="45" y="77"/>
                  </a:lnTo>
                  <a:lnTo>
                    <a:pt x="43" y="70"/>
                  </a:lnTo>
                  <a:lnTo>
                    <a:pt x="44" y="68"/>
                  </a:lnTo>
                  <a:lnTo>
                    <a:pt x="47" y="53"/>
                  </a:lnTo>
                  <a:lnTo>
                    <a:pt x="41" y="57"/>
                  </a:lnTo>
                  <a:lnTo>
                    <a:pt x="38" y="62"/>
                  </a:lnTo>
                  <a:lnTo>
                    <a:pt x="36" y="66"/>
                  </a:lnTo>
                  <a:lnTo>
                    <a:pt x="34" y="72"/>
                  </a:lnTo>
                  <a:lnTo>
                    <a:pt x="30" y="77"/>
                  </a:lnTo>
                  <a:lnTo>
                    <a:pt x="25" y="76"/>
                  </a:lnTo>
                  <a:lnTo>
                    <a:pt x="18" y="85"/>
                  </a:lnTo>
                  <a:lnTo>
                    <a:pt x="19" y="91"/>
                  </a:lnTo>
                  <a:lnTo>
                    <a:pt x="14" y="95"/>
                  </a:lnTo>
                  <a:lnTo>
                    <a:pt x="10" y="99"/>
                  </a:lnTo>
                  <a:lnTo>
                    <a:pt x="13" y="110"/>
                  </a:lnTo>
                  <a:lnTo>
                    <a:pt x="11" y="118"/>
                  </a:lnTo>
                  <a:lnTo>
                    <a:pt x="13" y="123"/>
                  </a:lnTo>
                  <a:lnTo>
                    <a:pt x="13" y="129"/>
                  </a:lnTo>
                  <a:lnTo>
                    <a:pt x="6" y="145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5" y="160"/>
                  </a:lnTo>
                  <a:lnTo>
                    <a:pt x="9" y="176"/>
                  </a:lnTo>
                  <a:lnTo>
                    <a:pt x="5" y="181"/>
                  </a:lnTo>
                  <a:lnTo>
                    <a:pt x="2" y="187"/>
                  </a:lnTo>
                  <a:lnTo>
                    <a:pt x="3" y="191"/>
                  </a:lnTo>
                  <a:lnTo>
                    <a:pt x="18" y="219"/>
                  </a:lnTo>
                  <a:lnTo>
                    <a:pt x="24" y="217"/>
                  </a:lnTo>
                  <a:lnTo>
                    <a:pt x="21" y="222"/>
                  </a:lnTo>
                  <a:lnTo>
                    <a:pt x="28" y="238"/>
                  </a:lnTo>
                  <a:lnTo>
                    <a:pt x="30" y="260"/>
                  </a:lnTo>
                  <a:lnTo>
                    <a:pt x="30" y="275"/>
                  </a:lnTo>
                  <a:lnTo>
                    <a:pt x="28" y="294"/>
                  </a:lnTo>
                  <a:lnTo>
                    <a:pt x="25" y="301"/>
                  </a:lnTo>
                  <a:lnTo>
                    <a:pt x="19" y="310"/>
                  </a:lnTo>
                  <a:lnTo>
                    <a:pt x="15" y="327"/>
                  </a:lnTo>
                  <a:lnTo>
                    <a:pt x="13" y="332"/>
                  </a:lnTo>
                  <a:lnTo>
                    <a:pt x="9" y="337"/>
                  </a:lnTo>
                  <a:lnTo>
                    <a:pt x="5" y="341"/>
                  </a:lnTo>
                  <a:lnTo>
                    <a:pt x="2" y="344"/>
                  </a:lnTo>
                  <a:lnTo>
                    <a:pt x="5" y="344"/>
                  </a:lnTo>
                  <a:lnTo>
                    <a:pt x="34" y="340"/>
                  </a:lnTo>
                  <a:lnTo>
                    <a:pt x="120" y="329"/>
                  </a:lnTo>
                  <a:lnTo>
                    <a:pt x="125" y="335"/>
                  </a:lnTo>
                  <a:lnTo>
                    <a:pt x="181" y="325"/>
                  </a:lnTo>
                  <a:lnTo>
                    <a:pt x="205" y="320"/>
                  </a:lnTo>
                  <a:lnTo>
                    <a:pt x="209" y="310"/>
                  </a:lnTo>
                  <a:lnTo>
                    <a:pt x="219" y="294"/>
                  </a:lnTo>
                  <a:lnTo>
                    <a:pt x="219" y="278"/>
                  </a:lnTo>
                  <a:lnTo>
                    <a:pt x="220" y="274"/>
                  </a:lnTo>
                  <a:lnTo>
                    <a:pt x="222" y="271"/>
                  </a:lnTo>
                  <a:lnTo>
                    <a:pt x="223" y="270"/>
                  </a:lnTo>
                  <a:lnTo>
                    <a:pt x="228" y="266"/>
                  </a:lnTo>
                  <a:lnTo>
                    <a:pt x="232" y="260"/>
                  </a:lnTo>
                  <a:lnTo>
                    <a:pt x="232" y="249"/>
                  </a:lnTo>
                  <a:lnTo>
                    <a:pt x="235" y="244"/>
                  </a:lnTo>
                  <a:lnTo>
                    <a:pt x="236" y="240"/>
                  </a:lnTo>
                  <a:lnTo>
                    <a:pt x="242" y="237"/>
                  </a:lnTo>
                  <a:lnTo>
                    <a:pt x="245" y="240"/>
                  </a:lnTo>
                  <a:lnTo>
                    <a:pt x="246" y="245"/>
                  </a:lnTo>
                  <a:lnTo>
                    <a:pt x="245" y="247"/>
                  </a:lnTo>
                  <a:lnTo>
                    <a:pt x="249" y="245"/>
                  </a:lnTo>
                  <a:lnTo>
                    <a:pt x="251" y="240"/>
                  </a:lnTo>
                  <a:lnTo>
                    <a:pt x="253" y="229"/>
                  </a:lnTo>
                  <a:lnTo>
                    <a:pt x="251" y="223"/>
                  </a:lnTo>
                  <a:lnTo>
                    <a:pt x="251" y="213"/>
                  </a:lnTo>
                  <a:close/>
                  <a:moveTo>
                    <a:pt x="44" y="11"/>
                  </a:moveTo>
                  <a:lnTo>
                    <a:pt x="44" y="9"/>
                  </a:lnTo>
                  <a:lnTo>
                    <a:pt x="40" y="12"/>
                  </a:lnTo>
                  <a:lnTo>
                    <a:pt x="38" y="17"/>
                  </a:lnTo>
                  <a:lnTo>
                    <a:pt x="38" y="23"/>
                  </a:lnTo>
                  <a:lnTo>
                    <a:pt x="44" y="21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177"/>
            <p:cNvSpPr>
              <a:spLocks noEditPoints="1"/>
            </p:cNvSpPr>
            <p:nvPr/>
          </p:nvSpPr>
          <p:spPr bwMode="auto">
            <a:xfrm>
              <a:off x="7458412" y="2354957"/>
              <a:ext cx="1207525" cy="550993"/>
            </a:xfrm>
            <a:custGeom>
              <a:avLst/>
              <a:gdLst>
                <a:gd name="T0" fmla="*/ 1265509844 w 396"/>
                <a:gd name="T1" fmla="*/ 285800916 h 191"/>
                <a:gd name="T2" fmla="*/ 1240765270 w 396"/>
                <a:gd name="T3" fmla="*/ 254044633 h 191"/>
                <a:gd name="T4" fmla="*/ 1208949474 w 396"/>
                <a:gd name="T5" fmla="*/ 201118746 h 191"/>
                <a:gd name="T6" fmla="*/ 1184204900 w 396"/>
                <a:gd name="T7" fmla="*/ 218760708 h 191"/>
                <a:gd name="T8" fmla="*/ 1117040518 w 396"/>
                <a:gd name="T9" fmla="*/ 225817869 h 191"/>
                <a:gd name="T10" fmla="*/ 1071087920 w 396"/>
                <a:gd name="T11" fmla="*/ 137608057 h 191"/>
                <a:gd name="T12" fmla="*/ 979178964 w 396"/>
                <a:gd name="T13" fmla="*/ 172891982 h 191"/>
                <a:gd name="T14" fmla="*/ 869594774 w 396"/>
                <a:gd name="T15" fmla="*/ 190533944 h 191"/>
                <a:gd name="T16" fmla="*/ 781222369 w 396"/>
                <a:gd name="T17" fmla="*/ 239930312 h 191"/>
                <a:gd name="T18" fmla="*/ 717592657 w 396"/>
                <a:gd name="T19" fmla="*/ 268158954 h 191"/>
                <a:gd name="T20" fmla="*/ 636289593 w 396"/>
                <a:gd name="T21" fmla="*/ 268158954 h 191"/>
                <a:gd name="T22" fmla="*/ 590335115 w 396"/>
                <a:gd name="T23" fmla="*/ 239930312 h 191"/>
                <a:gd name="T24" fmla="*/ 526705403 w 396"/>
                <a:gd name="T25" fmla="*/ 183476784 h 191"/>
                <a:gd name="T26" fmla="*/ 456008231 w 396"/>
                <a:gd name="T27" fmla="*/ 162307180 h 191"/>
                <a:gd name="T28" fmla="*/ 413588423 w 396"/>
                <a:gd name="T29" fmla="*/ 190533944 h 191"/>
                <a:gd name="T30" fmla="*/ 392378520 w 396"/>
                <a:gd name="T31" fmla="*/ 183476784 h 191"/>
                <a:gd name="T32" fmla="*/ 378237957 w 396"/>
                <a:gd name="T33" fmla="*/ 190533944 h 191"/>
                <a:gd name="T34" fmla="*/ 335820030 w 396"/>
                <a:gd name="T35" fmla="*/ 109379415 h 191"/>
                <a:gd name="T36" fmla="*/ 272190318 w 396"/>
                <a:gd name="T37" fmla="*/ 151720500 h 191"/>
                <a:gd name="T38" fmla="*/ 201491266 w 396"/>
                <a:gd name="T39" fmla="*/ 201118746 h 191"/>
                <a:gd name="T40" fmla="*/ 144932776 w 396"/>
                <a:gd name="T41" fmla="*/ 215233067 h 191"/>
                <a:gd name="T42" fmla="*/ 70699053 w 396"/>
                <a:gd name="T43" fmla="*/ 264629435 h 191"/>
                <a:gd name="T44" fmla="*/ 3534671 w 396"/>
                <a:gd name="T45" fmla="*/ 306970520 h 191"/>
                <a:gd name="T46" fmla="*/ 67164382 w 396"/>
                <a:gd name="T47" fmla="*/ 363425926 h 191"/>
                <a:gd name="T48" fmla="*/ 335820030 w 396"/>
                <a:gd name="T49" fmla="*/ 430464256 h 191"/>
                <a:gd name="T50" fmla="*/ 406519082 w 396"/>
                <a:gd name="T51" fmla="*/ 433993775 h 191"/>
                <a:gd name="T52" fmla="*/ 480752805 w 396"/>
                <a:gd name="T53" fmla="*/ 486919662 h 191"/>
                <a:gd name="T54" fmla="*/ 547915307 w 396"/>
                <a:gd name="T55" fmla="*/ 518674067 h 191"/>
                <a:gd name="T56" fmla="*/ 547915307 w 396"/>
                <a:gd name="T57" fmla="*/ 575129474 h 191"/>
                <a:gd name="T58" fmla="*/ 562055870 w 396"/>
                <a:gd name="T59" fmla="*/ 603356238 h 191"/>
                <a:gd name="T60" fmla="*/ 576194552 w 396"/>
                <a:gd name="T61" fmla="*/ 656282125 h 191"/>
                <a:gd name="T62" fmla="*/ 600939126 w 396"/>
                <a:gd name="T63" fmla="*/ 673924087 h 191"/>
                <a:gd name="T64" fmla="*/ 646893605 w 396"/>
                <a:gd name="T65" fmla="*/ 575129474 h 191"/>
                <a:gd name="T66" fmla="*/ 685778742 w 396"/>
                <a:gd name="T67" fmla="*/ 497504464 h 191"/>
                <a:gd name="T68" fmla="*/ 699919304 w 396"/>
                <a:gd name="T69" fmla="*/ 451635738 h 191"/>
                <a:gd name="T70" fmla="*/ 735267890 w 396"/>
                <a:gd name="T71" fmla="*/ 472805341 h 191"/>
                <a:gd name="T72" fmla="*/ 777687698 w 396"/>
                <a:gd name="T73" fmla="*/ 433993775 h 191"/>
                <a:gd name="T74" fmla="*/ 770616477 w 396"/>
                <a:gd name="T75" fmla="*/ 472805341 h 191"/>
                <a:gd name="T76" fmla="*/ 795361051 w 396"/>
                <a:gd name="T77" fmla="*/ 479862502 h 191"/>
                <a:gd name="T78" fmla="*/ 834246188 w 396"/>
                <a:gd name="T79" fmla="*/ 426936615 h 191"/>
                <a:gd name="T80" fmla="*/ 876665995 w 396"/>
                <a:gd name="T81" fmla="*/ 398709851 h 191"/>
                <a:gd name="T82" fmla="*/ 950899719 w 396"/>
                <a:gd name="T83" fmla="*/ 388123171 h 191"/>
                <a:gd name="T84" fmla="*/ 1021598771 w 396"/>
                <a:gd name="T85" fmla="*/ 338726803 h 191"/>
                <a:gd name="T86" fmla="*/ 1099367165 w 396"/>
                <a:gd name="T87" fmla="*/ 359896407 h 191"/>
                <a:gd name="T88" fmla="*/ 1155925655 w 396"/>
                <a:gd name="T89" fmla="*/ 363425926 h 191"/>
                <a:gd name="T90" fmla="*/ 1194810792 w 396"/>
                <a:gd name="T91" fmla="*/ 349311605 h 191"/>
                <a:gd name="T92" fmla="*/ 1318533664 w 396"/>
                <a:gd name="T93" fmla="*/ 338726803 h 191"/>
                <a:gd name="T94" fmla="*/ 385309178 w 396"/>
                <a:gd name="T95" fmla="*/ 109379415 h 191"/>
                <a:gd name="T96" fmla="*/ 367633945 w 396"/>
                <a:gd name="T97" fmla="*/ 130550897 h 191"/>
                <a:gd name="T98" fmla="*/ 445402339 w 396"/>
                <a:gd name="T99" fmla="*/ 63510689 h 191"/>
                <a:gd name="T100" fmla="*/ 494891488 w 396"/>
                <a:gd name="T101" fmla="*/ 24699123 h 191"/>
                <a:gd name="T102" fmla="*/ 456008231 w 396"/>
                <a:gd name="T103" fmla="*/ 0 h 191"/>
                <a:gd name="T104" fmla="*/ 349958712 w 396"/>
                <a:gd name="T105" fmla="*/ 77625010 h 191"/>
                <a:gd name="T106" fmla="*/ 385309178 w 396"/>
                <a:gd name="T107" fmla="*/ 109379415 h 191"/>
                <a:gd name="T108" fmla="*/ 1353882250 w 396"/>
                <a:gd name="T109" fmla="*/ 296385718 h 191"/>
                <a:gd name="T110" fmla="*/ 1322068334 w 396"/>
                <a:gd name="T111" fmla="*/ 335197284 h 191"/>
                <a:gd name="T112" fmla="*/ 1375092154 w 396"/>
                <a:gd name="T113" fmla="*/ 345783964 h 1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6"/>
                <a:gd name="T172" fmla="*/ 0 h 191"/>
                <a:gd name="T173" fmla="*/ 396 w 396"/>
                <a:gd name="T174" fmla="*/ 191 h 1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6" h="191">
                  <a:moveTo>
                    <a:pt x="365" y="88"/>
                  </a:moveTo>
                  <a:lnTo>
                    <a:pt x="364" y="84"/>
                  </a:lnTo>
                  <a:lnTo>
                    <a:pt x="358" y="81"/>
                  </a:lnTo>
                  <a:lnTo>
                    <a:pt x="357" y="81"/>
                  </a:lnTo>
                  <a:lnTo>
                    <a:pt x="353" y="77"/>
                  </a:lnTo>
                  <a:lnTo>
                    <a:pt x="351" y="72"/>
                  </a:lnTo>
                  <a:lnTo>
                    <a:pt x="350" y="67"/>
                  </a:lnTo>
                  <a:lnTo>
                    <a:pt x="347" y="61"/>
                  </a:lnTo>
                  <a:lnTo>
                    <a:pt x="342" y="57"/>
                  </a:lnTo>
                  <a:lnTo>
                    <a:pt x="339" y="57"/>
                  </a:lnTo>
                  <a:lnTo>
                    <a:pt x="338" y="58"/>
                  </a:lnTo>
                  <a:lnTo>
                    <a:pt x="335" y="62"/>
                  </a:lnTo>
                  <a:lnTo>
                    <a:pt x="330" y="65"/>
                  </a:lnTo>
                  <a:lnTo>
                    <a:pt x="327" y="60"/>
                  </a:lnTo>
                  <a:lnTo>
                    <a:pt x="316" y="64"/>
                  </a:lnTo>
                  <a:lnTo>
                    <a:pt x="305" y="62"/>
                  </a:lnTo>
                  <a:lnTo>
                    <a:pt x="303" y="58"/>
                  </a:lnTo>
                  <a:lnTo>
                    <a:pt x="303" y="39"/>
                  </a:lnTo>
                  <a:lnTo>
                    <a:pt x="293" y="41"/>
                  </a:lnTo>
                  <a:lnTo>
                    <a:pt x="288" y="43"/>
                  </a:lnTo>
                  <a:lnTo>
                    <a:pt x="277" y="49"/>
                  </a:lnTo>
                  <a:lnTo>
                    <a:pt x="273" y="50"/>
                  </a:lnTo>
                  <a:lnTo>
                    <a:pt x="251" y="52"/>
                  </a:lnTo>
                  <a:lnTo>
                    <a:pt x="246" y="54"/>
                  </a:lnTo>
                  <a:lnTo>
                    <a:pt x="237" y="56"/>
                  </a:lnTo>
                  <a:lnTo>
                    <a:pt x="232" y="61"/>
                  </a:lnTo>
                  <a:lnTo>
                    <a:pt x="221" y="68"/>
                  </a:lnTo>
                  <a:lnTo>
                    <a:pt x="213" y="79"/>
                  </a:lnTo>
                  <a:lnTo>
                    <a:pt x="209" y="76"/>
                  </a:lnTo>
                  <a:lnTo>
                    <a:pt x="203" y="76"/>
                  </a:lnTo>
                  <a:lnTo>
                    <a:pt x="198" y="76"/>
                  </a:lnTo>
                  <a:lnTo>
                    <a:pt x="193" y="71"/>
                  </a:lnTo>
                  <a:lnTo>
                    <a:pt x="180" y="76"/>
                  </a:lnTo>
                  <a:lnTo>
                    <a:pt x="176" y="76"/>
                  </a:lnTo>
                  <a:lnTo>
                    <a:pt x="170" y="73"/>
                  </a:lnTo>
                  <a:lnTo>
                    <a:pt x="167" y="68"/>
                  </a:lnTo>
                  <a:lnTo>
                    <a:pt x="157" y="58"/>
                  </a:lnTo>
                  <a:lnTo>
                    <a:pt x="155" y="53"/>
                  </a:lnTo>
                  <a:lnTo>
                    <a:pt x="149" y="52"/>
                  </a:lnTo>
                  <a:lnTo>
                    <a:pt x="144" y="48"/>
                  </a:lnTo>
                  <a:lnTo>
                    <a:pt x="138" y="46"/>
                  </a:lnTo>
                  <a:lnTo>
                    <a:pt x="129" y="46"/>
                  </a:lnTo>
                  <a:lnTo>
                    <a:pt x="123" y="48"/>
                  </a:lnTo>
                  <a:lnTo>
                    <a:pt x="119" y="53"/>
                  </a:lnTo>
                  <a:lnTo>
                    <a:pt x="117" y="54"/>
                  </a:lnTo>
                  <a:lnTo>
                    <a:pt x="122" y="43"/>
                  </a:lnTo>
                  <a:lnTo>
                    <a:pt x="117" y="49"/>
                  </a:lnTo>
                  <a:lnTo>
                    <a:pt x="111" y="52"/>
                  </a:lnTo>
                  <a:lnTo>
                    <a:pt x="110" y="57"/>
                  </a:lnTo>
                  <a:lnTo>
                    <a:pt x="109" y="58"/>
                  </a:lnTo>
                  <a:lnTo>
                    <a:pt x="107" y="54"/>
                  </a:lnTo>
                  <a:lnTo>
                    <a:pt x="107" y="43"/>
                  </a:lnTo>
                  <a:lnTo>
                    <a:pt x="99" y="33"/>
                  </a:lnTo>
                  <a:lnTo>
                    <a:pt x="95" y="31"/>
                  </a:lnTo>
                  <a:lnTo>
                    <a:pt x="92" y="26"/>
                  </a:lnTo>
                  <a:lnTo>
                    <a:pt x="81" y="38"/>
                  </a:lnTo>
                  <a:lnTo>
                    <a:pt x="77" y="43"/>
                  </a:lnTo>
                  <a:lnTo>
                    <a:pt x="67" y="48"/>
                  </a:lnTo>
                  <a:lnTo>
                    <a:pt x="61" y="53"/>
                  </a:lnTo>
                  <a:lnTo>
                    <a:pt x="57" y="57"/>
                  </a:lnTo>
                  <a:lnTo>
                    <a:pt x="52" y="58"/>
                  </a:lnTo>
                  <a:lnTo>
                    <a:pt x="46" y="60"/>
                  </a:lnTo>
                  <a:lnTo>
                    <a:pt x="41" y="61"/>
                  </a:lnTo>
                  <a:lnTo>
                    <a:pt x="35" y="61"/>
                  </a:lnTo>
                  <a:lnTo>
                    <a:pt x="30" y="64"/>
                  </a:lnTo>
                  <a:lnTo>
                    <a:pt x="20" y="75"/>
                  </a:lnTo>
                  <a:lnTo>
                    <a:pt x="4" y="81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9" y="103"/>
                  </a:lnTo>
                  <a:lnTo>
                    <a:pt x="75" y="114"/>
                  </a:lnTo>
                  <a:lnTo>
                    <a:pt x="92" y="122"/>
                  </a:lnTo>
                  <a:lnTo>
                    <a:pt x="95" y="122"/>
                  </a:lnTo>
                  <a:lnTo>
                    <a:pt x="104" y="123"/>
                  </a:lnTo>
                  <a:lnTo>
                    <a:pt x="110" y="122"/>
                  </a:lnTo>
                  <a:lnTo>
                    <a:pt x="115" y="123"/>
                  </a:lnTo>
                  <a:lnTo>
                    <a:pt x="129" y="125"/>
                  </a:lnTo>
                  <a:lnTo>
                    <a:pt x="134" y="128"/>
                  </a:lnTo>
                  <a:lnTo>
                    <a:pt x="136" y="138"/>
                  </a:lnTo>
                  <a:lnTo>
                    <a:pt x="141" y="138"/>
                  </a:lnTo>
                  <a:lnTo>
                    <a:pt x="148" y="141"/>
                  </a:lnTo>
                  <a:lnTo>
                    <a:pt x="155" y="147"/>
                  </a:lnTo>
                  <a:lnTo>
                    <a:pt x="152" y="148"/>
                  </a:lnTo>
                  <a:lnTo>
                    <a:pt x="155" y="152"/>
                  </a:lnTo>
                  <a:lnTo>
                    <a:pt x="155" y="163"/>
                  </a:lnTo>
                  <a:lnTo>
                    <a:pt x="152" y="168"/>
                  </a:lnTo>
                  <a:lnTo>
                    <a:pt x="155" y="172"/>
                  </a:lnTo>
                  <a:lnTo>
                    <a:pt x="159" y="171"/>
                  </a:lnTo>
                  <a:lnTo>
                    <a:pt x="164" y="171"/>
                  </a:lnTo>
                  <a:lnTo>
                    <a:pt x="161" y="182"/>
                  </a:lnTo>
                  <a:lnTo>
                    <a:pt x="163" y="186"/>
                  </a:lnTo>
                  <a:lnTo>
                    <a:pt x="167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0" y="187"/>
                  </a:lnTo>
                  <a:lnTo>
                    <a:pt x="175" y="178"/>
                  </a:lnTo>
                  <a:lnTo>
                    <a:pt x="183" y="163"/>
                  </a:lnTo>
                  <a:lnTo>
                    <a:pt x="186" y="152"/>
                  </a:lnTo>
                  <a:lnTo>
                    <a:pt x="189" y="147"/>
                  </a:lnTo>
                  <a:lnTo>
                    <a:pt x="194" y="141"/>
                  </a:lnTo>
                  <a:lnTo>
                    <a:pt x="195" y="130"/>
                  </a:lnTo>
                  <a:lnTo>
                    <a:pt x="199" y="123"/>
                  </a:lnTo>
                  <a:lnTo>
                    <a:pt x="198" y="128"/>
                  </a:lnTo>
                  <a:lnTo>
                    <a:pt x="199" y="134"/>
                  </a:lnTo>
                  <a:lnTo>
                    <a:pt x="203" y="138"/>
                  </a:lnTo>
                  <a:lnTo>
                    <a:pt x="208" y="134"/>
                  </a:lnTo>
                  <a:lnTo>
                    <a:pt x="209" y="132"/>
                  </a:lnTo>
                  <a:lnTo>
                    <a:pt x="214" y="126"/>
                  </a:lnTo>
                  <a:lnTo>
                    <a:pt x="220" y="123"/>
                  </a:lnTo>
                  <a:lnTo>
                    <a:pt x="224" y="125"/>
                  </a:lnTo>
                  <a:lnTo>
                    <a:pt x="224" y="130"/>
                  </a:lnTo>
                  <a:lnTo>
                    <a:pt x="218" y="134"/>
                  </a:lnTo>
                  <a:lnTo>
                    <a:pt x="216" y="141"/>
                  </a:lnTo>
                  <a:lnTo>
                    <a:pt x="221" y="141"/>
                  </a:lnTo>
                  <a:lnTo>
                    <a:pt x="225" y="136"/>
                  </a:lnTo>
                  <a:lnTo>
                    <a:pt x="229" y="130"/>
                  </a:lnTo>
                  <a:lnTo>
                    <a:pt x="236" y="126"/>
                  </a:lnTo>
                  <a:lnTo>
                    <a:pt x="236" y="121"/>
                  </a:lnTo>
                  <a:lnTo>
                    <a:pt x="239" y="115"/>
                  </a:lnTo>
                  <a:lnTo>
                    <a:pt x="243" y="113"/>
                  </a:lnTo>
                  <a:lnTo>
                    <a:pt x="248" y="113"/>
                  </a:lnTo>
                  <a:lnTo>
                    <a:pt x="254" y="113"/>
                  </a:lnTo>
                  <a:lnTo>
                    <a:pt x="263" y="110"/>
                  </a:lnTo>
                  <a:lnTo>
                    <a:pt x="269" y="110"/>
                  </a:lnTo>
                  <a:lnTo>
                    <a:pt x="274" y="106"/>
                  </a:lnTo>
                  <a:lnTo>
                    <a:pt x="279" y="98"/>
                  </a:lnTo>
                  <a:lnTo>
                    <a:pt x="289" y="96"/>
                  </a:lnTo>
                  <a:lnTo>
                    <a:pt x="294" y="98"/>
                  </a:lnTo>
                  <a:lnTo>
                    <a:pt x="300" y="98"/>
                  </a:lnTo>
                  <a:lnTo>
                    <a:pt x="311" y="102"/>
                  </a:lnTo>
                  <a:lnTo>
                    <a:pt x="321" y="110"/>
                  </a:lnTo>
                  <a:lnTo>
                    <a:pt x="327" y="113"/>
                  </a:lnTo>
                  <a:lnTo>
                    <a:pt x="327" y="103"/>
                  </a:lnTo>
                  <a:lnTo>
                    <a:pt x="328" y="98"/>
                  </a:lnTo>
                  <a:lnTo>
                    <a:pt x="332" y="96"/>
                  </a:lnTo>
                  <a:lnTo>
                    <a:pt x="338" y="99"/>
                  </a:lnTo>
                  <a:lnTo>
                    <a:pt x="343" y="98"/>
                  </a:lnTo>
                  <a:lnTo>
                    <a:pt x="368" y="98"/>
                  </a:lnTo>
                  <a:lnTo>
                    <a:pt x="373" y="96"/>
                  </a:lnTo>
                  <a:lnTo>
                    <a:pt x="370" y="91"/>
                  </a:lnTo>
                  <a:lnTo>
                    <a:pt x="365" y="88"/>
                  </a:lnTo>
                  <a:close/>
                  <a:moveTo>
                    <a:pt x="109" y="31"/>
                  </a:moveTo>
                  <a:lnTo>
                    <a:pt x="109" y="26"/>
                  </a:lnTo>
                  <a:lnTo>
                    <a:pt x="109" y="31"/>
                  </a:lnTo>
                  <a:lnTo>
                    <a:pt x="104" y="37"/>
                  </a:lnTo>
                  <a:lnTo>
                    <a:pt x="110" y="42"/>
                  </a:lnTo>
                  <a:lnTo>
                    <a:pt x="117" y="27"/>
                  </a:lnTo>
                  <a:lnTo>
                    <a:pt x="126" y="18"/>
                  </a:lnTo>
                  <a:lnTo>
                    <a:pt x="132" y="12"/>
                  </a:lnTo>
                  <a:lnTo>
                    <a:pt x="133" y="7"/>
                  </a:lnTo>
                  <a:lnTo>
                    <a:pt x="140" y="7"/>
                  </a:lnTo>
                  <a:lnTo>
                    <a:pt x="144" y="3"/>
                  </a:lnTo>
                  <a:lnTo>
                    <a:pt x="140" y="0"/>
                  </a:lnTo>
                  <a:lnTo>
                    <a:pt x="129" y="0"/>
                  </a:lnTo>
                  <a:lnTo>
                    <a:pt x="117" y="4"/>
                  </a:lnTo>
                  <a:lnTo>
                    <a:pt x="107" y="11"/>
                  </a:lnTo>
                  <a:lnTo>
                    <a:pt x="99" y="22"/>
                  </a:lnTo>
                  <a:lnTo>
                    <a:pt x="96" y="26"/>
                  </a:lnTo>
                  <a:lnTo>
                    <a:pt x="99" y="31"/>
                  </a:lnTo>
                  <a:lnTo>
                    <a:pt x="109" y="31"/>
                  </a:lnTo>
                  <a:close/>
                  <a:moveTo>
                    <a:pt x="392" y="88"/>
                  </a:moveTo>
                  <a:lnTo>
                    <a:pt x="387" y="84"/>
                  </a:lnTo>
                  <a:lnTo>
                    <a:pt x="383" y="84"/>
                  </a:lnTo>
                  <a:lnTo>
                    <a:pt x="384" y="90"/>
                  </a:lnTo>
                  <a:lnTo>
                    <a:pt x="378" y="94"/>
                  </a:lnTo>
                  <a:lnTo>
                    <a:pt x="374" y="95"/>
                  </a:lnTo>
                  <a:lnTo>
                    <a:pt x="378" y="98"/>
                  </a:lnTo>
                  <a:lnTo>
                    <a:pt x="380" y="98"/>
                  </a:lnTo>
                  <a:lnTo>
                    <a:pt x="389" y="98"/>
                  </a:lnTo>
                  <a:lnTo>
                    <a:pt x="396" y="94"/>
                  </a:lnTo>
                  <a:lnTo>
                    <a:pt x="392" y="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178"/>
            <p:cNvSpPr>
              <a:spLocks noEditPoints="1"/>
            </p:cNvSpPr>
            <p:nvPr/>
          </p:nvSpPr>
          <p:spPr bwMode="auto">
            <a:xfrm>
              <a:off x="8318357" y="6141202"/>
              <a:ext cx="1804852" cy="1453060"/>
            </a:xfrm>
            <a:custGeom>
              <a:avLst/>
              <a:gdLst>
                <a:gd name="T0" fmla="*/ 1824245732 w 593"/>
                <a:gd name="T1" fmla="*/ 1723327747 h 504"/>
                <a:gd name="T2" fmla="*/ 1933420109 w 593"/>
                <a:gd name="T3" fmla="*/ 1670465371 h 504"/>
                <a:gd name="T4" fmla="*/ 1767898272 w 593"/>
                <a:gd name="T5" fmla="*/ 1747997107 h 504"/>
                <a:gd name="T6" fmla="*/ 2088374686 w 593"/>
                <a:gd name="T7" fmla="*/ 1321570681 h 504"/>
                <a:gd name="T8" fmla="*/ 2049635572 w 593"/>
                <a:gd name="T9" fmla="*/ 1036111219 h 504"/>
                <a:gd name="T10" fmla="*/ 1986245149 w 593"/>
                <a:gd name="T11" fmla="*/ 955053947 h 504"/>
                <a:gd name="T12" fmla="*/ 1796072002 w 593"/>
                <a:gd name="T13" fmla="*/ 630828617 h 504"/>
                <a:gd name="T14" fmla="*/ 1799594422 w 593"/>
                <a:gd name="T15" fmla="*/ 581489898 h 504"/>
                <a:gd name="T16" fmla="*/ 1887638032 w 593"/>
                <a:gd name="T17" fmla="*/ 757700949 h 504"/>
                <a:gd name="T18" fmla="*/ 1859464302 w 593"/>
                <a:gd name="T19" fmla="*/ 616732108 h 504"/>
                <a:gd name="T20" fmla="*/ 1609421276 w 593"/>
                <a:gd name="T21" fmla="*/ 260790103 h 504"/>
                <a:gd name="T22" fmla="*/ 1524900086 w 593"/>
                <a:gd name="T23" fmla="*/ 66958885 h 504"/>
                <a:gd name="T24" fmla="*/ 1489683393 w 593"/>
                <a:gd name="T25" fmla="*/ 17620166 h 504"/>
                <a:gd name="T26" fmla="*/ 1376988473 w 593"/>
                <a:gd name="T27" fmla="*/ 31718552 h 504"/>
                <a:gd name="T28" fmla="*/ 1352337163 w 593"/>
                <a:gd name="T29" fmla="*/ 137443306 h 504"/>
                <a:gd name="T30" fmla="*/ 640950950 w 593"/>
                <a:gd name="T31" fmla="*/ 56387912 h 504"/>
                <a:gd name="T32" fmla="*/ 49304497 w 593"/>
                <a:gd name="T33" fmla="*/ 211451384 h 504"/>
                <a:gd name="T34" fmla="*/ 80998770 w 593"/>
                <a:gd name="T35" fmla="*/ 285459462 h 504"/>
                <a:gd name="T36" fmla="*/ 119737883 w 593"/>
                <a:gd name="T37" fmla="*/ 281935804 h 504"/>
                <a:gd name="T38" fmla="*/ 154954577 w 593"/>
                <a:gd name="T39" fmla="*/ 246693594 h 504"/>
                <a:gd name="T40" fmla="*/ 133825687 w 593"/>
                <a:gd name="T41" fmla="*/ 292506778 h 504"/>
                <a:gd name="T42" fmla="*/ 309911030 w 593"/>
                <a:gd name="T43" fmla="*/ 253740910 h 504"/>
                <a:gd name="T44" fmla="*/ 355693106 w 593"/>
                <a:gd name="T45" fmla="*/ 257266445 h 504"/>
                <a:gd name="T46" fmla="*/ 404997603 w 593"/>
                <a:gd name="T47" fmla="*/ 292506778 h 504"/>
                <a:gd name="T48" fmla="*/ 478953410 w 593"/>
                <a:gd name="T49" fmla="*/ 281935804 h 504"/>
                <a:gd name="T50" fmla="*/ 524735486 w 593"/>
                <a:gd name="T51" fmla="*/ 324225330 h 504"/>
                <a:gd name="T52" fmla="*/ 507127140 w 593"/>
                <a:gd name="T53" fmla="*/ 324225330 h 504"/>
                <a:gd name="T54" fmla="*/ 577560526 w 593"/>
                <a:gd name="T55" fmla="*/ 373564049 h 504"/>
                <a:gd name="T56" fmla="*/ 584603490 w 593"/>
                <a:gd name="T57" fmla="*/ 394709751 h 504"/>
                <a:gd name="T58" fmla="*/ 672647100 w 593"/>
                <a:gd name="T59" fmla="*/ 426426426 h 504"/>
                <a:gd name="T60" fmla="*/ 788862563 w 593"/>
                <a:gd name="T61" fmla="*/ 359467541 h 504"/>
                <a:gd name="T62" fmla="*/ 838167060 w 593"/>
                <a:gd name="T63" fmla="*/ 334798181 h 504"/>
                <a:gd name="T64" fmla="*/ 922688250 w 593"/>
                <a:gd name="T65" fmla="*/ 281935804 h 504"/>
                <a:gd name="T66" fmla="*/ 1088208209 w 593"/>
                <a:gd name="T67" fmla="*/ 405280724 h 504"/>
                <a:gd name="T68" fmla="*/ 1207946093 w 593"/>
                <a:gd name="T69" fmla="*/ 511007355 h 504"/>
                <a:gd name="T70" fmla="*/ 1310075629 w 593"/>
                <a:gd name="T71" fmla="*/ 595588284 h 504"/>
                <a:gd name="T72" fmla="*/ 1310075629 w 593"/>
                <a:gd name="T73" fmla="*/ 810563326 h 504"/>
                <a:gd name="T74" fmla="*/ 1348814743 w 593"/>
                <a:gd name="T75" fmla="*/ 912764421 h 504"/>
                <a:gd name="T76" fmla="*/ 1348814743 w 593"/>
                <a:gd name="T77" fmla="*/ 842280001 h 504"/>
                <a:gd name="T78" fmla="*/ 1415727586 w 593"/>
                <a:gd name="T79" fmla="*/ 863425703 h 504"/>
                <a:gd name="T80" fmla="*/ 1341771779 w 593"/>
                <a:gd name="T81" fmla="*/ 969150456 h 504"/>
                <a:gd name="T82" fmla="*/ 1450944279 w 593"/>
                <a:gd name="T83" fmla="*/ 1113642955 h 504"/>
                <a:gd name="T84" fmla="*/ 1503771196 w 593"/>
                <a:gd name="T85" fmla="*/ 1117166613 h 504"/>
                <a:gd name="T86" fmla="*/ 1535465469 w 593"/>
                <a:gd name="T87" fmla="*/ 1117166613 h 504"/>
                <a:gd name="T88" fmla="*/ 1570684039 w 593"/>
                <a:gd name="T89" fmla="*/ 1219367708 h 504"/>
                <a:gd name="T90" fmla="*/ 1581247546 w 593"/>
                <a:gd name="T91" fmla="*/ 1226416901 h 504"/>
                <a:gd name="T92" fmla="*/ 1686899502 w 593"/>
                <a:gd name="T93" fmla="*/ 1367383865 h 504"/>
                <a:gd name="T94" fmla="*/ 1767898272 w 593"/>
                <a:gd name="T95" fmla="*/ 1395578759 h 504"/>
                <a:gd name="T96" fmla="*/ 1873550229 w 593"/>
                <a:gd name="T97" fmla="*/ 1518923679 h 504"/>
                <a:gd name="T98" fmla="*/ 1845376499 w 593"/>
                <a:gd name="T99" fmla="*/ 1547118574 h 504"/>
                <a:gd name="T100" fmla="*/ 1968636802 w 593"/>
                <a:gd name="T101" fmla="*/ 1561215082 h 504"/>
                <a:gd name="T102" fmla="*/ 2049635572 w 593"/>
                <a:gd name="T103" fmla="*/ 1533022065 h 504"/>
                <a:gd name="T104" fmla="*/ 2049635572 w 593"/>
                <a:gd name="T105" fmla="*/ 1413198926 h 504"/>
                <a:gd name="T106" fmla="*/ 2088374686 w 593"/>
                <a:gd name="T107" fmla="*/ 1342714505 h 504"/>
                <a:gd name="T108" fmla="*/ 1736203999 w 593"/>
                <a:gd name="T109" fmla="*/ 1762093615 h 504"/>
                <a:gd name="T110" fmla="*/ 144391070 w 593"/>
                <a:gd name="T111" fmla="*/ 306605164 h 504"/>
                <a:gd name="T112" fmla="*/ 225389840 w 593"/>
                <a:gd name="T113" fmla="*/ 274886612 h 504"/>
                <a:gd name="T114" fmla="*/ 739559943 w 593"/>
                <a:gd name="T115" fmla="*/ 426426426 h 504"/>
                <a:gd name="T116" fmla="*/ 704341373 w 593"/>
                <a:gd name="T117" fmla="*/ 447572127 h 504"/>
                <a:gd name="T118" fmla="*/ 1524900086 w 593"/>
                <a:gd name="T119" fmla="*/ 1233466094 h 504"/>
                <a:gd name="T120" fmla="*/ 1524900086 w 593"/>
                <a:gd name="T121" fmla="*/ 1233466094 h 504"/>
                <a:gd name="T122" fmla="*/ 2049635572 w 593"/>
                <a:gd name="T123" fmla="*/ 1554165889 h 504"/>
                <a:gd name="T124" fmla="*/ 2088374686 w 593"/>
                <a:gd name="T125" fmla="*/ 1441391943 h 5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93"/>
                <a:gd name="T190" fmla="*/ 0 h 504"/>
                <a:gd name="T191" fmla="*/ 593 w 593"/>
                <a:gd name="T192" fmla="*/ 504 h 5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93" h="504">
                  <a:moveTo>
                    <a:pt x="558" y="470"/>
                  </a:moveTo>
                  <a:lnTo>
                    <a:pt x="558" y="469"/>
                  </a:lnTo>
                  <a:lnTo>
                    <a:pt x="554" y="472"/>
                  </a:lnTo>
                  <a:lnTo>
                    <a:pt x="558" y="470"/>
                  </a:lnTo>
                  <a:close/>
                  <a:moveTo>
                    <a:pt x="513" y="483"/>
                  </a:moveTo>
                  <a:lnTo>
                    <a:pt x="518" y="489"/>
                  </a:lnTo>
                  <a:lnTo>
                    <a:pt x="520" y="489"/>
                  </a:lnTo>
                  <a:lnTo>
                    <a:pt x="518" y="487"/>
                  </a:lnTo>
                  <a:lnTo>
                    <a:pt x="513" y="483"/>
                  </a:lnTo>
                  <a:close/>
                  <a:moveTo>
                    <a:pt x="543" y="480"/>
                  </a:moveTo>
                  <a:lnTo>
                    <a:pt x="548" y="476"/>
                  </a:lnTo>
                  <a:lnTo>
                    <a:pt x="549" y="474"/>
                  </a:lnTo>
                  <a:lnTo>
                    <a:pt x="548" y="476"/>
                  </a:lnTo>
                  <a:lnTo>
                    <a:pt x="543" y="480"/>
                  </a:lnTo>
                  <a:close/>
                  <a:moveTo>
                    <a:pt x="498" y="498"/>
                  </a:moveTo>
                  <a:lnTo>
                    <a:pt x="502" y="498"/>
                  </a:lnTo>
                  <a:lnTo>
                    <a:pt x="507" y="492"/>
                  </a:lnTo>
                  <a:lnTo>
                    <a:pt x="502" y="496"/>
                  </a:lnTo>
                  <a:lnTo>
                    <a:pt x="498" y="498"/>
                  </a:lnTo>
                  <a:close/>
                  <a:moveTo>
                    <a:pt x="509" y="492"/>
                  </a:moveTo>
                  <a:lnTo>
                    <a:pt x="510" y="491"/>
                  </a:lnTo>
                  <a:lnTo>
                    <a:pt x="506" y="489"/>
                  </a:lnTo>
                  <a:lnTo>
                    <a:pt x="509" y="492"/>
                  </a:lnTo>
                  <a:close/>
                  <a:moveTo>
                    <a:pt x="593" y="375"/>
                  </a:moveTo>
                  <a:lnTo>
                    <a:pt x="592" y="370"/>
                  </a:lnTo>
                  <a:lnTo>
                    <a:pt x="590" y="359"/>
                  </a:lnTo>
                  <a:lnTo>
                    <a:pt x="590" y="343"/>
                  </a:lnTo>
                  <a:lnTo>
                    <a:pt x="589" y="338"/>
                  </a:lnTo>
                  <a:lnTo>
                    <a:pt x="589" y="313"/>
                  </a:lnTo>
                  <a:lnTo>
                    <a:pt x="582" y="294"/>
                  </a:lnTo>
                  <a:lnTo>
                    <a:pt x="579" y="293"/>
                  </a:lnTo>
                  <a:lnTo>
                    <a:pt x="579" y="286"/>
                  </a:lnTo>
                  <a:lnTo>
                    <a:pt x="570" y="275"/>
                  </a:lnTo>
                  <a:lnTo>
                    <a:pt x="566" y="272"/>
                  </a:lnTo>
                  <a:lnTo>
                    <a:pt x="563" y="274"/>
                  </a:lnTo>
                  <a:lnTo>
                    <a:pt x="564" y="271"/>
                  </a:lnTo>
                  <a:lnTo>
                    <a:pt x="564" y="267"/>
                  </a:lnTo>
                  <a:lnTo>
                    <a:pt x="558" y="256"/>
                  </a:lnTo>
                  <a:lnTo>
                    <a:pt x="549" y="239"/>
                  </a:lnTo>
                  <a:lnTo>
                    <a:pt x="529" y="209"/>
                  </a:lnTo>
                  <a:lnTo>
                    <a:pt x="514" y="184"/>
                  </a:lnTo>
                  <a:lnTo>
                    <a:pt x="510" y="179"/>
                  </a:lnTo>
                  <a:lnTo>
                    <a:pt x="505" y="164"/>
                  </a:lnTo>
                  <a:lnTo>
                    <a:pt x="501" y="153"/>
                  </a:lnTo>
                  <a:lnTo>
                    <a:pt x="502" y="153"/>
                  </a:lnTo>
                  <a:lnTo>
                    <a:pt x="507" y="156"/>
                  </a:lnTo>
                  <a:lnTo>
                    <a:pt x="506" y="161"/>
                  </a:lnTo>
                  <a:lnTo>
                    <a:pt x="511" y="165"/>
                  </a:lnTo>
                  <a:lnTo>
                    <a:pt x="517" y="164"/>
                  </a:lnTo>
                  <a:lnTo>
                    <a:pt x="522" y="168"/>
                  </a:lnTo>
                  <a:lnTo>
                    <a:pt x="522" y="173"/>
                  </a:lnTo>
                  <a:lnTo>
                    <a:pt x="522" y="183"/>
                  </a:lnTo>
                  <a:lnTo>
                    <a:pt x="525" y="199"/>
                  </a:lnTo>
                  <a:lnTo>
                    <a:pt x="536" y="215"/>
                  </a:lnTo>
                  <a:lnTo>
                    <a:pt x="541" y="221"/>
                  </a:lnTo>
                  <a:lnTo>
                    <a:pt x="530" y="206"/>
                  </a:lnTo>
                  <a:lnTo>
                    <a:pt x="528" y="201"/>
                  </a:lnTo>
                  <a:lnTo>
                    <a:pt x="525" y="191"/>
                  </a:lnTo>
                  <a:lnTo>
                    <a:pt x="524" y="180"/>
                  </a:lnTo>
                  <a:lnTo>
                    <a:pt x="528" y="175"/>
                  </a:lnTo>
                  <a:lnTo>
                    <a:pt x="525" y="169"/>
                  </a:lnTo>
                  <a:lnTo>
                    <a:pt x="521" y="165"/>
                  </a:lnTo>
                  <a:lnTo>
                    <a:pt x="511" y="154"/>
                  </a:lnTo>
                  <a:lnTo>
                    <a:pt x="482" y="118"/>
                  </a:lnTo>
                  <a:lnTo>
                    <a:pt x="465" y="89"/>
                  </a:lnTo>
                  <a:lnTo>
                    <a:pt x="457" y="74"/>
                  </a:lnTo>
                  <a:lnTo>
                    <a:pt x="449" y="54"/>
                  </a:lnTo>
                  <a:lnTo>
                    <a:pt x="448" y="49"/>
                  </a:lnTo>
                  <a:lnTo>
                    <a:pt x="442" y="39"/>
                  </a:lnTo>
                  <a:lnTo>
                    <a:pt x="441" y="28"/>
                  </a:lnTo>
                  <a:lnTo>
                    <a:pt x="438" y="24"/>
                  </a:lnTo>
                  <a:lnTo>
                    <a:pt x="433" y="19"/>
                  </a:lnTo>
                  <a:lnTo>
                    <a:pt x="430" y="13"/>
                  </a:lnTo>
                  <a:lnTo>
                    <a:pt x="433" y="17"/>
                  </a:lnTo>
                  <a:lnTo>
                    <a:pt x="434" y="7"/>
                  </a:lnTo>
                  <a:lnTo>
                    <a:pt x="427" y="4"/>
                  </a:lnTo>
                  <a:lnTo>
                    <a:pt x="425" y="5"/>
                  </a:lnTo>
                  <a:lnTo>
                    <a:pt x="423" y="5"/>
                  </a:lnTo>
                  <a:lnTo>
                    <a:pt x="418" y="5"/>
                  </a:lnTo>
                  <a:lnTo>
                    <a:pt x="404" y="1"/>
                  </a:lnTo>
                  <a:lnTo>
                    <a:pt x="399" y="0"/>
                  </a:lnTo>
                  <a:lnTo>
                    <a:pt x="395" y="4"/>
                  </a:lnTo>
                  <a:lnTo>
                    <a:pt x="392" y="4"/>
                  </a:lnTo>
                  <a:lnTo>
                    <a:pt x="391" y="9"/>
                  </a:lnTo>
                  <a:lnTo>
                    <a:pt x="391" y="15"/>
                  </a:lnTo>
                  <a:lnTo>
                    <a:pt x="393" y="19"/>
                  </a:lnTo>
                  <a:lnTo>
                    <a:pt x="395" y="24"/>
                  </a:lnTo>
                  <a:lnTo>
                    <a:pt x="395" y="35"/>
                  </a:lnTo>
                  <a:lnTo>
                    <a:pt x="389" y="39"/>
                  </a:lnTo>
                  <a:lnTo>
                    <a:pt x="384" y="39"/>
                  </a:lnTo>
                  <a:lnTo>
                    <a:pt x="380" y="28"/>
                  </a:lnTo>
                  <a:lnTo>
                    <a:pt x="375" y="24"/>
                  </a:lnTo>
                  <a:lnTo>
                    <a:pt x="194" y="38"/>
                  </a:lnTo>
                  <a:lnTo>
                    <a:pt x="190" y="32"/>
                  </a:lnTo>
                  <a:lnTo>
                    <a:pt x="189" y="27"/>
                  </a:lnTo>
                  <a:lnTo>
                    <a:pt x="182" y="16"/>
                  </a:lnTo>
                  <a:lnTo>
                    <a:pt x="72" y="28"/>
                  </a:lnTo>
                  <a:lnTo>
                    <a:pt x="7" y="35"/>
                  </a:lnTo>
                  <a:lnTo>
                    <a:pt x="2" y="39"/>
                  </a:lnTo>
                  <a:lnTo>
                    <a:pt x="0" y="46"/>
                  </a:lnTo>
                  <a:lnTo>
                    <a:pt x="8" y="57"/>
                  </a:lnTo>
                  <a:lnTo>
                    <a:pt x="14" y="60"/>
                  </a:lnTo>
                  <a:lnTo>
                    <a:pt x="19" y="65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8" y="77"/>
                  </a:lnTo>
                  <a:lnTo>
                    <a:pt x="23" y="78"/>
                  </a:lnTo>
                  <a:lnTo>
                    <a:pt x="23" y="81"/>
                  </a:lnTo>
                  <a:lnTo>
                    <a:pt x="19" y="87"/>
                  </a:lnTo>
                  <a:lnTo>
                    <a:pt x="16" y="92"/>
                  </a:lnTo>
                  <a:lnTo>
                    <a:pt x="19" y="92"/>
                  </a:lnTo>
                  <a:lnTo>
                    <a:pt x="25" y="91"/>
                  </a:lnTo>
                  <a:lnTo>
                    <a:pt x="30" y="87"/>
                  </a:lnTo>
                  <a:lnTo>
                    <a:pt x="34" y="80"/>
                  </a:lnTo>
                  <a:lnTo>
                    <a:pt x="37" y="74"/>
                  </a:lnTo>
                  <a:lnTo>
                    <a:pt x="35" y="73"/>
                  </a:lnTo>
                  <a:lnTo>
                    <a:pt x="35" y="72"/>
                  </a:lnTo>
                  <a:lnTo>
                    <a:pt x="38" y="69"/>
                  </a:lnTo>
                  <a:lnTo>
                    <a:pt x="41" y="76"/>
                  </a:lnTo>
                  <a:lnTo>
                    <a:pt x="44" y="70"/>
                  </a:lnTo>
                  <a:lnTo>
                    <a:pt x="46" y="65"/>
                  </a:lnTo>
                  <a:lnTo>
                    <a:pt x="46" y="70"/>
                  </a:lnTo>
                  <a:lnTo>
                    <a:pt x="53" y="74"/>
                  </a:lnTo>
                  <a:lnTo>
                    <a:pt x="49" y="80"/>
                  </a:lnTo>
                  <a:lnTo>
                    <a:pt x="41" y="83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60" y="78"/>
                  </a:lnTo>
                  <a:lnTo>
                    <a:pt x="75" y="77"/>
                  </a:lnTo>
                  <a:lnTo>
                    <a:pt x="76" y="76"/>
                  </a:lnTo>
                  <a:lnTo>
                    <a:pt x="87" y="66"/>
                  </a:lnTo>
                  <a:lnTo>
                    <a:pt x="88" y="72"/>
                  </a:lnTo>
                  <a:lnTo>
                    <a:pt x="94" y="69"/>
                  </a:lnTo>
                  <a:lnTo>
                    <a:pt x="99" y="68"/>
                  </a:lnTo>
                  <a:lnTo>
                    <a:pt x="109" y="72"/>
                  </a:lnTo>
                  <a:lnTo>
                    <a:pt x="111" y="76"/>
                  </a:lnTo>
                  <a:lnTo>
                    <a:pt x="106" y="74"/>
                  </a:lnTo>
                  <a:lnTo>
                    <a:pt x="101" y="73"/>
                  </a:lnTo>
                  <a:lnTo>
                    <a:pt x="96" y="73"/>
                  </a:lnTo>
                  <a:lnTo>
                    <a:pt x="95" y="76"/>
                  </a:lnTo>
                  <a:lnTo>
                    <a:pt x="84" y="76"/>
                  </a:lnTo>
                  <a:lnTo>
                    <a:pt x="90" y="77"/>
                  </a:lnTo>
                  <a:lnTo>
                    <a:pt x="94" y="77"/>
                  </a:lnTo>
                  <a:lnTo>
                    <a:pt x="115" y="83"/>
                  </a:lnTo>
                  <a:lnTo>
                    <a:pt x="129" y="87"/>
                  </a:lnTo>
                  <a:lnTo>
                    <a:pt x="140" y="92"/>
                  </a:lnTo>
                  <a:lnTo>
                    <a:pt x="139" y="88"/>
                  </a:lnTo>
                  <a:lnTo>
                    <a:pt x="133" y="84"/>
                  </a:lnTo>
                  <a:lnTo>
                    <a:pt x="130" y="80"/>
                  </a:lnTo>
                  <a:lnTo>
                    <a:pt x="136" y="80"/>
                  </a:lnTo>
                  <a:lnTo>
                    <a:pt x="141" y="83"/>
                  </a:lnTo>
                  <a:lnTo>
                    <a:pt x="149" y="76"/>
                  </a:lnTo>
                  <a:lnTo>
                    <a:pt x="148" y="81"/>
                  </a:lnTo>
                  <a:lnTo>
                    <a:pt x="144" y="83"/>
                  </a:lnTo>
                  <a:lnTo>
                    <a:pt x="141" y="87"/>
                  </a:lnTo>
                  <a:lnTo>
                    <a:pt x="149" y="92"/>
                  </a:lnTo>
                  <a:lnTo>
                    <a:pt x="155" y="91"/>
                  </a:lnTo>
                  <a:lnTo>
                    <a:pt x="157" y="96"/>
                  </a:lnTo>
                  <a:lnTo>
                    <a:pt x="163" y="96"/>
                  </a:lnTo>
                  <a:lnTo>
                    <a:pt x="160" y="100"/>
                  </a:lnTo>
                  <a:lnTo>
                    <a:pt x="155" y="96"/>
                  </a:lnTo>
                  <a:lnTo>
                    <a:pt x="144" y="92"/>
                  </a:lnTo>
                  <a:lnTo>
                    <a:pt x="149" y="97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53" y="102"/>
                  </a:lnTo>
                  <a:lnTo>
                    <a:pt x="159" y="104"/>
                  </a:lnTo>
                  <a:lnTo>
                    <a:pt x="164" y="106"/>
                  </a:lnTo>
                  <a:lnTo>
                    <a:pt x="170" y="111"/>
                  </a:lnTo>
                  <a:lnTo>
                    <a:pt x="172" y="116"/>
                  </a:lnTo>
                  <a:lnTo>
                    <a:pt x="174" y="122"/>
                  </a:lnTo>
                  <a:lnTo>
                    <a:pt x="168" y="123"/>
                  </a:lnTo>
                  <a:lnTo>
                    <a:pt x="167" y="118"/>
                  </a:lnTo>
                  <a:lnTo>
                    <a:pt x="166" y="112"/>
                  </a:lnTo>
                  <a:lnTo>
                    <a:pt x="166" y="118"/>
                  </a:lnTo>
                  <a:lnTo>
                    <a:pt x="167" y="123"/>
                  </a:lnTo>
                  <a:lnTo>
                    <a:pt x="172" y="126"/>
                  </a:lnTo>
                  <a:lnTo>
                    <a:pt x="178" y="125"/>
                  </a:lnTo>
                  <a:lnTo>
                    <a:pt x="181" y="123"/>
                  </a:lnTo>
                  <a:lnTo>
                    <a:pt x="191" y="121"/>
                  </a:lnTo>
                  <a:lnTo>
                    <a:pt x="195" y="121"/>
                  </a:lnTo>
                  <a:lnTo>
                    <a:pt x="197" y="118"/>
                  </a:lnTo>
                  <a:lnTo>
                    <a:pt x="202" y="112"/>
                  </a:lnTo>
                  <a:lnTo>
                    <a:pt x="204" y="115"/>
                  </a:lnTo>
                  <a:lnTo>
                    <a:pt x="209" y="115"/>
                  </a:lnTo>
                  <a:lnTo>
                    <a:pt x="224" y="102"/>
                  </a:lnTo>
                  <a:lnTo>
                    <a:pt x="229" y="100"/>
                  </a:lnTo>
                  <a:lnTo>
                    <a:pt x="233" y="99"/>
                  </a:lnTo>
                  <a:lnTo>
                    <a:pt x="239" y="100"/>
                  </a:lnTo>
                  <a:lnTo>
                    <a:pt x="236" y="95"/>
                  </a:lnTo>
                  <a:lnTo>
                    <a:pt x="231" y="92"/>
                  </a:lnTo>
                  <a:lnTo>
                    <a:pt x="238" y="95"/>
                  </a:lnTo>
                  <a:lnTo>
                    <a:pt x="235" y="92"/>
                  </a:lnTo>
                  <a:lnTo>
                    <a:pt x="238" y="87"/>
                  </a:lnTo>
                  <a:lnTo>
                    <a:pt x="243" y="83"/>
                  </a:lnTo>
                  <a:lnTo>
                    <a:pt x="252" y="81"/>
                  </a:lnTo>
                  <a:lnTo>
                    <a:pt x="258" y="80"/>
                  </a:lnTo>
                  <a:lnTo>
                    <a:pt x="262" y="80"/>
                  </a:lnTo>
                  <a:lnTo>
                    <a:pt x="273" y="87"/>
                  </a:lnTo>
                  <a:lnTo>
                    <a:pt x="278" y="87"/>
                  </a:lnTo>
                  <a:lnTo>
                    <a:pt x="289" y="93"/>
                  </a:lnTo>
                  <a:lnTo>
                    <a:pt x="296" y="104"/>
                  </a:lnTo>
                  <a:lnTo>
                    <a:pt x="308" y="110"/>
                  </a:lnTo>
                  <a:lnTo>
                    <a:pt x="309" y="115"/>
                  </a:lnTo>
                  <a:lnTo>
                    <a:pt x="311" y="121"/>
                  </a:lnTo>
                  <a:lnTo>
                    <a:pt x="326" y="130"/>
                  </a:lnTo>
                  <a:lnTo>
                    <a:pt x="330" y="135"/>
                  </a:lnTo>
                  <a:lnTo>
                    <a:pt x="335" y="138"/>
                  </a:lnTo>
                  <a:lnTo>
                    <a:pt x="338" y="144"/>
                  </a:lnTo>
                  <a:lnTo>
                    <a:pt x="343" y="145"/>
                  </a:lnTo>
                  <a:lnTo>
                    <a:pt x="354" y="144"/>
                  </a:lnTo>
                  <a:lnTo>
                    <a:pt x="362" y="152"/>
                  </a:lnTo>
                  <a:lnTo>
                    <a:pt x="362" y="156"/>
                  </a:lnTo>
                  <a:lnTo>
                    <a:pt x="366" y="161"/>
                  </a:lnTo>
                  <a:lnTo>
                    <a:pt x="372" y="164"/>
                  </a:lnTo>
                  <a:lnTo>
                    <a:pt x="372" y="169"/>
                  </a:lnTo>
                  <a:lnTo>
                    <a:pt x="373" y="172"/>
                  </a:lnTo>
                  <a:lnTo>
                    <a:pt x="375" y="187"/>
                  </a:lnTo>
                  <a:lnTo>
                    <a:pt x="376" y="192"/>
                  </a:lnTo>
                  <a:lnTo>
                    <a:pt x="376" y="199"/>
                  </a:lnTo>
                  <a:lnTo>
                    <a:pt x="369" y="225"/>
                  </a:lnTo>
                  <a:lnTo>
                    <a:pt x="372" y="230"/>
                  </a:lnTo>
                  <a:lnTo>
                    <a:pt x="372" y="241"/>
                  </a:lnTo>
                  <a:lnTo>
                    <a:pt x="369" y="249"/>
                  </a:lnTo>
                  <a:lnTo>
                    <a:pt x="372" y="255"/>
                  </a:lnTo>
                  <a:lnTo>
                    <a:pt x="377" y="260"/>
                  </a:lnTo>
                  <a:lnTo>
                    <a:pt x="372" y="252"/>
                  </a:lnTo>
                  <a:lnTo>
                    <a:pt x="383" y="259"/>
                  </a:lnTo>
                  <a:lnTo>
                    <a:pt x="383" y="260"/>
                  </a:lnTo>
                  <a:lnTo>
                    <a:pt x="387" y="256"/>
                  </a:lnTo>
                  <a:lnTo>
                    <a:pt x="389" y="245"/>
                  </a:lnTo>
                  <a:lnTo>
                    <a:pt x="384" y="245"/>
                  </a:lnTo>
                  <a:lnTo>
                    <a:pt x="383" y="244"/>
                  </a:lnTo>
                  <a:lnTo>
                    <a:pt x="383" y="239"/>
                  </a:lnTo>
                  <a:lnTo>
                    <a:pt x="379" y="234"/>
                  </a:lnTo>
                  <a:lnTo>
                    <a:pt x="389" y="240"/>
                  </a:lnTo>
                  <a:lnTo>
                    <a:pt x="391" y="245"/>
                  </a:lnTo>
                  <a:lnTo>
                    <a:pt x="396" y="240"/>
                  </a:lnTo>
                  <a:lnTo>
                    <a:pt x="402" y="245"/>
                  </a:lnTo>
                  <a:lnTo>
                    <a:pt x="402" y="249"/>
                  </a:lnTo>
                  <a:lnTo>
                    <a:pt x="393" y="264"/>
                  </a:lnTo>
                  <a:lnTo>
                    <a:pt x="391" y="274"/>
                  </a:lnTo>
                  <a:lnTo>
                    <a:pt x="387" y="275"/>
                  </a:lnTo>
                  <a:lnTo>
                    <a:pt x="387" y="279"/>
                  </a:lnTo>
                  <a:lnTo>
                    <a:pt x="381" y="275"/>
                  </a:lnTo>
                  <a:lnTo>
                    <a:pt x="385" y="281"/>
                  </a:lnTo>
                  <a:lnTo>
                    <a:pt x="395" y="285"/>
                  </a:lnTo>
                  <a:lnTo>
                    <a:pt x="398" y="290"/>
                  </a:lnTo>
                  <a:lnTo>
                    <a:pt x="398" y="293"/>
                  </a:lnTo>
                  <a:lnTo>
                    <a:pt x="408" y="312"/>
                  </a:lnTo>
                  <a:lnTo>
                    <a:pt x="412" y="316"/>
                  </a:lnTo>
                  <a:lnTo>
                    <a:pt x="421" y="325"/>
                  </a:lnTo>
                  <a:lnTo>
                    <a:pt x="425" y="327"/>
                  </a:lnTo>
                  <a:lnTo>
                    <a:pt x="430" y="325"/>
                  </a:lnTo>
                  <a:lnTo>
                    <a:pt x="433" y="327"/>
                  </a:lnTo>
                  <a:lnTo>
                    <a:pt x="430" y="323"/>
                  </a:lnTo>
                  <a:lnTo>
                    <a:pt x="427" y="317"/>
                  </a:lnTo>
                  <a:lnTo>
                    <a:pt x="423" y="313"/>
                  </a:lnTo>
                  <a:lnTo>
                    <a:pt x="429" y="314"/>
                  </a:lnTo>
                  <a:lnTo>
                    <a:pt x="430" y="317"/>
                  </a:lnTo>
                  <a:lnTo>
                    <a:pt x="441" y="312"/>
                  </a:lnTo>
                  <a:lnTo>
                    <a:pt x="441" y="313"/>
                  </a:lnTo>
                  <a:lnTo>
                    <a:pt x="436" y="317"/>
                  </a:lnTo>
                  <a:lnTo>
                    <a:pt x="440" y="323"/>
                  </a:lnTo>
                  <a:lnTo>
                    <a:pt x="438" y="332"/>
                  </a:lnTo>
                  <a:lnTo>
                    <a:pt x="440" y="338"/>
                  </a:lnTo>
                  <a:lnTo>
                    <a:pt x="442" y="343"/>
                  </a:lnTo>
                  <a:lnTo>
                    <a:pt x="442" y="347"/>
                  </a:lnTo>
                  <a:lnTo>
                    <a:pt x="446" y="346"/>
                  </a:lnTo>
                  <a:lnTo>
                    <a:pt x="452" y="340"/>
                  </a:lnTo>
                  <a:lnTo>
                    <a:pt x="453" y="336"/>
                  </a:lnTo>
                  <a:lnTo>
                    <a:pt x="460" y="329"/>
                  </a:lnTo>
                  <a:lnTo>
                    <a:pt x="455" y="338"/>
                  </a:lnTo>
                  <a:lnTo>
                    <a:pt x="453" y="343"/>
                  </a:lnTo>
                  <a:lnTo>
                    <a:pt x="449" y="348"/>
                  </a:lnTo>
                  <a:lnTo>
                    <a:pt x="450" y="351"/>
                  </a:lnTo>
                  <a:lnTo>
                    <a:pt x="455" y="352"/>
                  </a:lnTo>
                  <a:lnTo>
                    <a:pt x="460" y="358"/>
                  </a:lnTo>
                  <a:lnTo>
                    <a:pt x="465" y="377"/>
                  </a:lnTo>
                  <a:lnTo>
                    <a:pt x="475" y="388"/>
                  </a:lnTo>
                  <a:lnTo>
                    <a:pt x="479" y="388"/>
                  </a:lnTo>
                  <a:lnTo>
                    <a:pt x="474" y="389"/>
                  </a:lnTo>
                  <a:lnTo>
                    <a:pt x="479" y="393"/>
                  </a:lnTo>
                  <a:lnTo>
                    <a:pt x="484" y="392"/>
                  </a:lnTo>
                  <a:lnTo>
                    <a:pt x="490" y="392"/>
                  </a:lnTo>
                  <a:lnTo>
                    <a:pt x="493" y="392"/>
                  </a:lnTo>
                  <a:lnTo>
                    <a:pt x="502" y="396"/>
                  </a:lnTo>
                  <a:lnTo>
                    <a:pt x="505" y="401"/>
                  </a:lnTo>
                  <a:lnTo>
                    <a:pt x="509" y="405"/>
                  </a:lnTo>
                  <a:lnTo>
                    <a:pt x="516" y="415"/>
                  </a:lnTo>
                  <a:lnTo>
                    <a:pt x="518" y="420"/>
                  </a:lnTo>
                  <a:lnTo>
                    <a:pt x="528" y="430"/>
                  </a:lnTo>
                  <a:lnTo>
                    <a:pt x="532" y="431"/>
                  </a:lnTo>
                  <a:lnTo>
                    <a:pt x="537" y="431"/>
                  </a:lnTo>
                  <a:lnTo>
                    <a:pt x="543" y="435"/>
                  </a:lnTo>
                  <a:lnTo>
                    <a:pt x="540" y="441"/>
                  </a:lnTo>
                  <a:lnTo>
                    <a:pt x="533" y="438"/>
                  </a:lnTo>
                  <a:lnTo>
                    <a:pt x="528" y="434"/>
                  </a:lnTo>
                  <a:lnTo>
                    <a:pt x="524" y="439"/>
                  </a:lnTo>
                  <a:lnTo>
                    <a:pt x="526" y="443"/>
                  </a:lnTo>
                  <a:lnTo>
                    <a:pt x="530" y="449"/>
                  </a:lnTo>
                  <a:lnTo>
                    <a:pt x="541" y="446"/>
                  </a:lnTo>
                  <a:lnTo>
                    <a:pt x="548" y="442"/>
                  </a:lnTo>
                  <a:lnTo>
                    <a:pt x="554" y="443"/>
                  </a:lnTo>
                  <a:lnTo>
                    <a:pt x="559" y="443"/>
                  </a:lnTo>
                  <a:lnTo>
                    <a:pt x="563" y="441"/>
                  </a:lnTo>
                  <a:lnTo>
                    <a:pt x="567" y="435"/>
                  </a:lnTo>
                  <a:lnTo>
                    <a:pt x="573" y="432"/>
                  </a:lnTo>
                  <a:lnTo>
                    <a:pt x="578" y="435"/>
                  </a:lnTo>
                  <a:lnTo>
                    <a:pt x="575" y="432"/>
                  </a:lnTo>
                  <a:lnTo>
                    <a:pt x="582" y="435"/>
                  </a:lnTo>
                  <a:lnTo>
                    <a:pt x="579" y="430"/>
                  </a:lnTo>
                  <a:lnTo>
                    <a:pt x="582" y="424"/>
                  </a:lnTo>
                  <a:lnTo>
                    <a:pt x="585" y="419"/>
                  </a:lnTo>
                  <a:lnTo>
                    <a:pt x="582" y="409"/>
                  </a:lnTo>
                  <a:lnTo>
                    <a:pt x="583" y="407"/>
                  </a:lnTo>
                  <a:lnTo>
                    <a:pt x="582" y="401"/>
                  </a:lnTo>
                  <a:lnTo>
                    <a:pt x="585" y="396"/>
                  </a:lnTo>
                  <a:lnTo>
                    <a:pt x="585" y="390"/>
                  </a:lnTo>
                  <a:lnTo>
                    <a:pt x="589" y="386"/>
                  </a:lnTo>
                  <a:lnTo>
                    <a:pt x="589" y="381"/>
                  </a:lnTo>
                  <a:lnTo>
                    <a:pt x="590" y="375"/>
                  </a:lnTo>
                  <a:lnTo>
                    <a:pt x="593" y="381"/>
                  </a:lnTo>
                  <a:lnTo>
                    <a:pt x="593" y="375"/>
                  </a:lnTo>
                  <a:close/>
                  <a:moveTo>
                    <a:pt x="564" y="465"/>
                  </a:moveTo>
                  <a:lnTo>
                    <a:pt x="564" y="464"/>
                  </a:lnTo>
                  <a:lnTo>
                    <a:pt x="562" y="466"/>
                  </a:lnTo>
                  <a:lnTo>
                    <a:pt x="564" y="465"/>
                  </a:lnTo>
                  <a:close/>
                  <a:moveTo>
                    <a:pt x="493" y="500"/>
                  </a:moveTo>
                  <a:lnTo>
                    <a:pt x="498" y="499"/>
                  </a:lnTo>
                  <a:lnTo>
                    <a:pt x="494" y="499"/>
                  </a:lnTo>
                  <a:lnTo>
                    <a:pt x="493" y="500"/>
                  </a:lnTo>
                  <a:close/>
                  <a:moveTo>
                    <a:pt x="50" y="83"/>
                  </a:moveTo>
                  <a:lnTo>
                    <a:pt x="46" y="84"/>
                  </a:lnTo>
                  <a:lnTo>
                    <a:pt x="41" y="87"/>
                  </a:lnTo>
                  <a:lnTo>
                    <a:pt x="29" y="88"/>
                  </a:lnTo>
                  <a:lnTo>
                    <a:pt x="34" y="88"/>
                  </a:lnTo>
                  <a:lnTo>
                    <a:pt x="68" y="78"/>
                  </a:lnTo>
                  <a:lnTo>
                    <a:pt x="79" y="77"/>
                  </a:lnTo>
                  <a:lnTo>
                    <a:pt x="75" y="77"/>
                  </a:lnTo>
                  <a:lnTo>
                    <a:pt x="64" y="78"/>
                  </a:lnTo>
                  <a:lnTo>
                    <a:pt x="50" y="83"/>
                  </a:lnTo>
                  <a:close/>
                  <a:moveTo>
                    <a:pt x="486" y="504"/>
                  </a:moveTo>
                  <a:lnTo>
                    <a:pt x="491" y="502"/>
                  </a:lnTo>
                  <a:lnTo>
                    <a:pt x="486" y="502"/>
                  </a:lnTo>
                  <a:lnTo>
                    <a:pt x="486" y="504"/>
                  </a:lnTo>
                  <a:close/>
                  <a:moveTo>
                    <a:pt x="210" y="121"/>
                  </a:moveTo>
                  <a:lnTo>
                    <a:pt x="205" y="122"/>
                  </a:lnTo>
                  <a:lnTo>
                    <a:pt x="201" y="126"/>
                  </a:lnTo>
                  <a:lnTo>
                    <a:pt x="195" y="129"/>
                  </a:lnTo>
                  <a:lnTo>
                    <a:pt x="190" y="129"/>
                  </a:lnTo>
                  <a:lnTo>
                    <a:pt x="194" y="130"/>
                  </a:lnTo>
                  <a:lnTo>
                    <a:pt x="200" y="127"/>
                  </a:lnTo>
                  <a:lnTo>
                    <a:pt x="201" y="126"/>
                  </a:lnTo>
                  <a:lnTo>
                    <a:pt x="212" y="119"/>
                  </a:lnTo>
                  <a:lnTo>
                    <a:pt x="217" y="114"/>
                  </a:lnTo>
                  <a:lnTo>
                    <a:pt x="210" y="118"/>
                  </a:lnTo>
                  <a:lnTo>
                    <a:pt x="210" y="121"/>
                  </a:lnTo>
                  <a:close/>
                  <a:moveTo>
                    <a:pt x="433" y="350"/>
                  </a:moveTo>
                  <a:lnTo>
                    <a:pt x="433" y="350"/>
                  </a:lnTo>
                  <a:lnTo>
                    <a:pt x="437" y="355"/>
                  </a:lnTo>
                  <a:lnTo>
                    <a:pt x="438" y="357"/>
                  </a:lnTo>
                  <a:lnTo>
                    <a:pt x="444" y="354"/>
                  </a:lnTo>
                  <a:lnTo>
                    <a:pt x="438" y="355"/>
                  </a:lnTo>
                  <a:lnTo>
                    <a:pt x="433" y="350"/>
                  </a:lnTo>
                  <a:close/>
                  <a:moveTo>
                    <a:pt x="585" y="431"/>
                  </a:moveTo>
                  <a:lnTo>
                    <a:pt x="581" y="441"/>
                  </a:lnTo>
                  <a:lnTo>
                    <a:pt x="574" y="451"/>
                  </a:lnTo>
                  <a:lnTo>
                    <a:pt x="574" y="453"/>
                  </a:lnTo>
                  <a:lnTo>
                    <a:pt x="571" y="457"/>
                  </a:lnTo>
                  <a:lnTo>
                    <a:pt x="582" y="441"/>
                  </a:lnTo>
                  <a:lnTo>
                    <a:pt x="590" y="422"/>
                  </a:lnTo>
                  <a:lnTo>
                    <a:pt x="585" y="426"/>
                  </a:lnTo>
                  <a:lnTo>
                    <a:pt x="585" y="431"/>
                  </a:lnTo>
                  <a:close/>
                  <a:moveTo>
                    <a:pt x="593" y="409"/>
                  </a:moveTo>
                  <a:lnTo>
                    <a:pt x="593" y="415"/>
                  </a:lnTo>
                  <a:lnTo>
                    <a:pt x="593" y="409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179"/>
            <p:cNvSpPr>
              <a:spLocks noEditPoints="1"/>
            </p:cNvSpPr>
            <p:nvPr/>
          </p:nvSpPr>
          <p:spPr bwMode="auto">
            <a:xfrm>
              <a:off x="10378104" y="3420371"/>
              <a:ext cx="260042" cy="568060"/>
            </a:xfrm>
            <a:custGeom>
              <a:avLst/>
              <a:gdLst>
                <a:gd name="T0" fmla="*/ 295329436 w 85"/>
                <a:gd name="T1" fmla="*/ 310234641 h 197"/>
                <a:gd name="T2" fmla="*/ 288214246 w 85"/>
                <a:gd name="T3" fmla="*/ 229150310 h 197"/>
                <a:gd name="T4" fmla="*/ 231283293 w 85"/>
                <a:gd name="T5" fmla="*/ 229150310 h 197"/>
                <a:gd name="T6" fmla="*/ 217049140 w 85"/>
                <a:gd name="T7" fmla="*/ 176269469 h 197"/>
                <a:gd name="T8" fmla="*/ 234840888 w 85"/>
                <a:gd name="T9" fmla="*/ 158642522 h 197"/>
                <a:gd name="T10" fmla="*/ 249073155 w 85"/>
                <a:gd name="T11" fmla="*/ 126914769 h 197"/>
                <a:gd name="T12" fmla="*/ 259747826 w 85"/>
                <a:gd name="T13" fmla="*/ 81084331 h 197"/>
                <a:gd name="T14" fmla="*/ 64048029 w 85"/>
                <a:gd name="T15" fmla="*/ 0 h 197"/>
                <a:gd name="T16" fmla="*/ 39139205 w 85"/>
                <a:gd name="T17" fmla="*/ 38780034 h 197"/>
                <a:gd name="T18" fmla="*/ 14232267 w 85"/>
                <a:gd name="T19" fmla="*/ 105761682 h 197"/>
                <a:gd name="T20" fmla="*/ 3557595 w 85"/>
                <a:gd name="T21" fmla="*/ 141015575 h 197"/>
                <a:gd name="T22" fmla="*/ 17791748 w 85"/>
                <a:gd name="T23" fmla="*/ 158642522 h 197"/>
                <a:gd name="T24" fmla="*/ 0 w 85"/>
                <a:gd name="T25" fmla="*/ 193896416 h 197"/>
                <a:gd name="T26" fmla="*/ 24906938 w 85"/>
                <a:gd name="T27" fmla="*/ 243252994 h 197"/>
                <a:gd name="T28" fmla="*/ 49813876 w 85"/>
                <a:gd name="T29" fmla="*/ 267930344 h 197"/>
                <a:gd name="T30" fmla="*/ 78280296 w 85"/>
                <a:gd name="T31" fmla="*/ 282031151 h 197"/>
                <a:gd name="T32" fmla="*/ 135211249 w 85"/>
                <a:gd name="T33" fmla="*/ 334911992 h 197"/>
                <a:gd name="T34" fmla="*/ 99629639 w 85"/>
                <a:gd name="T35" fmla="*/ 373692026 h 197"/>
                <a:gd name="T36" fmla="*/ 81837891 w 85"/>
                <a:gd name="T37" fmla="*/ 394845113 h 197"/>
                <a:gd name="T38" fmla="*/ 81837891 w 85"/>
                <a:gd name="T39" fmla="*/ 398369376 h 197"/>
                <a:gd name="T40" fmla="*/ 71163220 w 85"/>
                <a:gd name="T41" fmla="*/ 437149410 h 197"/>
                <a:gd name="T42" fmla="*/ 49813876 w 85"/>
                <a:gd name="T43" fmla="*/ 451250217 h 197"/>
                <a:gd name="T44" fmla="*/ 17791748 w 85"/>
                <a:gd name="T45" fmla="*/ 475929445 h 197"/>
                <a:gd name="T46" fmla="*/ 3557595 w 85"/>
                <a:gd name="T47" fmla="*/ 518233742 h 197"/>
                <a:gd name="T48" fmla="*/ 0 w 85"/>
                <a:gd name="T49" fmla="*/ 535860689 h 197"/>
                <a:gd name="T50" fmla="*/ 10674672 w 85"/>
                <a:gd name="T51" fmla="*/ 557011898 h 197"/>
                <a:gd name="T52" fmla="*/ 42698686 w 85"/>
                <a:gd name="T53" fmla="*/ 592265792 h 197"/>
                <a:gd name="T54" fmla="*/ 81837891 w 85"/>
                <a:gd name="T55" fmla="*/ 609894617 h 197"/>
                <a:gd name="T56" fmla="*/ 131653654 w 85"/>
                <a:gd name="T57" fmla="*/ 627521564 h 197"/>
                <a:gd name="T58" fmla="*/ 174352340 w 85"/>
                <a:gd name="T59" fmla="*/ 645148511 h 197"/>
                <a:gd name="T60" fmla="*/ 167235264 w 85"/>
                <a:gd name="T61" fmla="*/ 694503211 h 197"/>
                <a:gd name="T62" fmla="*/ 199259278 w 85"/>
                <a:gd name="T63" fmla="*/ 680402404 h 197"/>
                <a:gd name="T64" fmla="*/ 217049140 w 85"/>
                <a:gd name="T65" fmla="*/ 641622370 h 197"/>
                <a:gd name="T66" fmla="*/ 231283293 w 85"/>
                <a:gd name="T67" fmla="*/ 585215389 h 197"/>
                <a:gd name="T68" fmla="*/ 220608621 w 85"/>
                <a:gd name="T69" fmla="*/ 574638845 h 197"/>
                <a:gd name="T70" fmla="*/ 256190231 w 85"/>
                <a:gd name="T71" fmla="*/ 557011898 h 197"/>
                <a:gd name="T72" fmla="*/ 259747826 w 85"/>
                <a:gd name="T73" fmla="*/ 521758004 h 197"/>
                <a:gd name="T74" fmla="*/ 270422498 w 85"/>
                <a:gd name="T75" fmla="*/ 493556391 h 197"/>
                <a:gd name="T76" fmla="*/ 284654765 w 85"/>
                <a:gd name="T77" fmla="*/ 454776357 h 197"/>
                <a:gd name="T78" fmla="*/ 284654765 w 85"/>
                <a:gd name="T79" fmla="*/ 415996323 h 197"/>
                <a:gd name="T80" fmla="*/ 284654765 w 85"/>
                <a:gd name="T81" fmla="*/ 373692026 h 197"/>
                <a:gd name="T82" fmla="*/ 284654765 w 85"/>
                <a:gd name="T83" fmla="*/ 349014676 h 197"/>
                <a:gd name="T84" fmla="*/ 298888917 w 85"/>
                <a:gd name="T85" fmla="*/ 349014676 h 197"/>
                <a:gd name="T86" fmla="*/ 298888917 w 85"/>
                <a:gd name="T87" fmla="*/ 401895516 h 197"/>
                <a:gd name="T88" fmla="*/ 298888917 w 85"/>
                <a:gd name="T89" fmla="*/ 331387729 h 197"/>
                <a:gd name="T90" fmla="*/ 298888917 w 85"/>
                <a:gd name="T91" fmla="*/ 430099007 h 197"/>
                <a:gd name="T92" fmla="*/ 298888917 w 85"/>
                <a:gd name="T93" fmla="*/ 451250217 h 19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"/>
                <a:gd name="T142" fmla="*/ 0 h 197"/>
                <a:gd name="T143" fmla="*/ 85 w 85"/>
                <a:gd name="T144" fmla="*/ 197 h 19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" h="197">
                  <a:moveTo>
                    <a:pt x="84" y="94"/>
                  </a:moveTo>
                  <a:lnTo>
                    <a:pt x="83" y="88"/>
                  </a:lnTo>
                  <a:lnTo>
                    <a:pt x="83" y="72"/>
                  </a:lnTo>
                  <a:lnTo>
                    <a:pt x="81" y="65"/>
                  </a:lnTo>
                  <a:lnTo>
                    <a:pt x="70" y="64"/>
                  </a:lnTo>
                  <a:lnTo>
                    <a:pt x="65" y="65"/>
                  </a:lnTo>
                  <a:lnTo>
                    <a:pt x="61" y="65"/>
                  </a:lnTo>
                  <a:lnTo>
                    <a:pt x="61" y="50"/>
                  </a:lnTo>
                  <a:lnTo>
                    <a:pt x="65" y="44"/>
                  </a:lnTo>
                  <a:lnTo>
                    <a:pt x="66" y="45"/>
                  </a:lnTo>
                  <a:lnTo>
                    <a:pt x="70" y="40"/>
                  </a:lnTo>
                  <a:lnTo>
                    <a:pt x="70" y="36"/>
                  </a:lnTo>
                  <a:lnTo>
                    <a:pt x="73" y="29"/>
                  </a:lnTo>
                  <a:lnTo>
                    <a:pt x="73" y="23"/>
                  </a:lnTo>
                  <a:lnTo>
                    <a:pt x="73" y="18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1" y="11"/>
                  </a:lnTo>
                  <a:lnTo>
                    <a:pt x="11" y="17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4" y="50"/>
                  </a:lnTo>
                  <a:lnTo>
                    <a:pt x="0" y="55"/>
                  </a:lnTo>
                  <a:lnTo>
                    <a:pt x="1" y="64"/>
                  </a:lnTo>
                  <a:lnTo>
                    <a:pt x="7" y="69"/>
                  </a:lnTo>
                  <a:lnTo>
                    <a:pt x="12" y="71"/>
                  </a:lnTo>
                  <a:lnTo>
                    <a:pt x="14" y="76"/>
                  </a:lnTo>
                  <a:lnTo>
                    <a:pt x="18" y="80"/>
                  </a:lnTo>
                  <a:lnTo>
                    <a:pt x="22" y="80"/>
                  </a:lnTo>
                  <a:lnTo>
                    <a:pt x="26" y="86"/>
                  </a:lnTo>
                  <a:lnTo>
                    <a:pt x="38" y="95"/>
                  </a:lnTo>
                  <a:lnTo>
                    <a:pt x="35" y="101"/>
                  </a:lnTo>
                  <a:lnTo>
                    <a:pt x="28" y="106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23" y="113"/>
                  </a:lnTo>
                  <a:lnTo>
                    <a:pt x="20" y="118"/>
                  </a:lnTo>
                  <a:lnTo>
                    <a:pt x="20" y="124"/>
                  </a:lnTo>
                  <a:lnTo>
                    <a:pt x="15" y="128"/>
                  </a:lnTo>
                  <a:lnTo>
                    <a:pt x="14" y="128"/>
                  </a:lnTo>
                  <a:lnTo>
                    <a:pt x="9" y="131"/>
                  </a:lnTo>
                  <a:lnTo>
                    <a:pt x="5" y="135"/>
                  </a:lnTo>
                  <a:lnTo>
                    <a:pt x="3" y="140"/>
                  </a:lnTo>
                  <a:lnTo>
                    <a:pt x="1" y="147"/>
                  </a:lnTo>
                  <a:lnTo>
                    <a:pt x="0" y="151"/>
                  </a:lnTo>
                  <a:lnTo>
                    <a:pt x="0" y="152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12" y="168"/>
                  </a:lnTo>
                  <a:lnTo>
                    <a:pt x="18" y="170"/>
                  </a:lnTo>
                  <a:lnTo>
                    <a:pt x="23" y="173"/>
                  </a:lnTo>
                  <a:lnTo>
                    <a:pt x="31" y="179"/>
                  </a:lnTo>
                  <a:lnTo>
                    <a:pt x="37" y="178"/>
                  </a:lnTo>
                  <a:lnTo>
                    <a:pt x="47" y="178"/>
                  </a:lnTo>
                  <a:lnTo>
                    <a:pt x="49" y="183"/>
                  </a:lnTo>
                  <a:lnTo>
                    <a:pt x="47" y="192"/>
                  </a:lnTo>
                  <a:lnTo>
                    <a:pt x="47" y="197"/>
                  </a:lnTo>
                  <a:lnTo>
                    <a:pt x="53" y="197"/>
                  </a:lnTo>
                  <a:lnTo>
                    <a:pt x="56" y="193"/>
                  </a:lnTo>
                  <a:lnTo>
                    <a:pt x="57" y="187"/>
                  </a:lnTo>
                  <a:lnTo>
                    <a:pt x="61" y="182"/>
                  </a:lnTo>
                  <a:lnTo>
                    <a:pt x="62" y="171"/>
                  </a:lnTo>
                  <a:lnTo>
                    <a:pt x="65" y="166"/>
                  </a:lnTo>
                  <a:lnTo>
                    <a:pt x="62" y="166"/>
                  </a:lnTo>
                  <a:lnTo>
                    <a:pt x="62" y="163"/>
                  </a:lnTo>
                  <a:lnTo>
                    <a:pt x="66" y="158"/>
                  </a:lnTo>
                  <a:lnTo>
                    <a:pt x="72" y="158"/>
                  </a:lnTo>
                  <a:lnTo>
                    <a:pt x="69" y="152"/>
                  </a:lnTo>
                  <a:lnTo>
                    <a:pt x="73" y="148"/>
                  </a:lnTo>
                  <a:lnTo>
                    <a:pt x="70" y="143"/>
                  </a:lnTo>
                  <a:lnTo>
                    <a:pt x="76" y="140"/>
                  </a:lnTo>
                  <a:lnTo>
                    <a:pt x="77" y="135"/>
                  </a:lnTo>
                  <a:lnTo>
                    <a:pt x="80" y="129"/>
                  </a:lnTo>
                  <a:lnTo>
                    <a:pt x="83" y="124"/>
                  </a:lnTo>
                  <a:lnTo>
                    <a:pt x="80" y="118"/>
                  </a:lnTo>
                  <a:lnTo>
                    <a:pt x="81" y="114"/>
                  </a:lnTo>
                  <a:lnTo>
                    <a:pt x="80" y="106"/>
                  </a:lnTo>
                  <a:lnTo>
                    <a:pt x="79" y="101"/>
                  </a:lnTo>
                  <a:lnTo>
                    <a:pt x="80" y="99"/>
                  </a:lnTo>
                  <a:lnTo>
                    <a:pt x="81" y="95"/>
                  </a:lnTo>
                  <a:lnTo>
                    <a:pt x="84" y="99"/>
                  </a:lnTo>
                  <a:lnTo>
                    <a:pt x="83" y="105"/>
                  </a:lnTo>
                  <a:lnTo>
                    <a:pt x="84" y="114"/>
                  </a:lnTo>
                  <a:lnTo>
                    <a:pt x="85" y="109"/>
                  </a:lnTo>
                  <a:lnTo>
                    <a:pt x="84" y="94"/>
                  </a:lnTo>
                  <a:close/>
                  <a:moveTo>
                    <a:pt x="84" y="128"/>
                  </a:moveTo>
                  <a:lnTo>
                    <a:pt x="84" y="122"/>
                  </a:lnTo>
                  <a:lnTo>
                    <a:pt x="80" y="139"/>
                  </a:lnTo>
                  <a:lnTo>
                    <a:pt x="84" y="128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180"/>
            <p:cNvSpPr>
              <a:spLocks noEditPoints="1"/>
            </p:cNvSpPr>
            <p:nvPr/>
          </p:nvSpPr>
          <p:spPr bwMode="auto">
            <a:xfrm>
              <a:off x="8884786" y="4583308"/>
              <a:ext cx="1740486" cy="726530"/>
            </a:xfrm>
            <a:custGeom>
              <a:avLst/>
              <a:gdLst>
                <a:gd name="T0" fmla="*/ 1900740016 w 572"/>
                <a:gd name="T1" fmla="*/ 162112665 h 252"/>
                <a:gd name="T2" fmla="*/ 1876100717 w 572"/>
                <a:gd name="T3" fmla="*/ 243168059 h 252"/>
                <a:gd name="T4" fmla="*/ 1851461418 w 572"/>
                <a:gd name="T5" fmla="*/ 211451384 h 252"/>
                <a:gd name="T6" fmla="*/ 1798663189 w 572"/>
                <a:gd name="T7" fmla="*/ 200878533 h 252"/>
                <a:gd name="T8" fmla="*/ 1700105993 w 572"/>
                <a:gd name="T9" fmla="*/ 197354875 h 252"/>
                <a:gd name="T10" fmla="*/ 1671947063 w 572"/>
                <a:gd name="T11" fmla="*/ 109250288 h 252"/>
                <a:gd name="T12" fmla="*/ 1700105993 w 572"/>
                <a:gd name="T13" fmla="*/ 183258367 h 252"/>
                <a:gd name="T14" fmla="*/ 1777543522 w 572"/>
                <a:gd name="T15" fmla="*/ 144492499 h 252"/>
                <a:gd name="T16" fmla="*/ 1823302488 w 572"/>
                <a:gd name="T17" fmla="*/ 116297604 h 252"/>
                <a:gd name="T18" fmla="*/ 1865539945 w 572"/>
                <a:gd name="T19" fmla="*/ 109250288 h 252"/>
                <a:gd name="T20" fmla="*/ 1886659613 w 572"/>
                <a:gd name="T21" fmla="*/ 109250288 h 252"/>
                <a:gd name="T22" fmla="*/ 1812741716 w 572"/>
                <a:gd name="T23" fmla="*/ 10572851 h 252"/>
                <a:gd name="T24" fmla="*/ 580782401 w 572"/>
                <a:gd name="T25" fmla="*/ 236120743 h 252"/>
                <a:gd name="T26" fmla="*/ 510384136 w 572"/>
                <a:gd name="T27" fmla="*/ 320701673 h 252"/>
                <a:gd name="T28" fmla="*/ 415346573 w 572"/>
                <a:gd name="T29" fmla="*/ 398233409 h 252"/>
                <a:gd name="T30" fmla="*/ 337909044 w 572"/>
                <a:gd name="T31" fmla="*/ 429950084 h 252"/>
                <a:gd name="T32" fmla="*/ 285110815 w 572"/>
                <a:gd name="T33" fmla="*/ 500434504 h 252"/>
                <a:gd name="T34" fmla="*/ 151355425 w 572"/>
                <a:gd name="T35" fmla="*/ 602635600 h 252"/>
                <a:gd name="T36" fmla="*/ 52798230 w 572"/>
                <a:gd name="T37" fmla="*/ 687216529 h 252"/>
                <a:gd name="T38" fmla="*/ 344948308 w 572"/>
                <a:gd name="T39" fmla="*/ 718933204 h 252"/>
                <a:gd name="T40" fmla="*/ 464625170 w 572"/>
                <a:gd name="T41" fmla="*/ 659023512 h 252"/>
                <a:gd name="T42" fmla="*/ 816614618 w 572"/>
                <a:gd name="T43" fmla="*/ 669596362 h 252"/>
                <a:gd name="T44" fmla="*/ 1383316616 w 572"/>
                <a:gd name="T45" fmla="*/ 881045869 h 252"/>
                <a:gd name="T46" fmla="*/ 1510032742 w 572"/>
                <a:gd name="T47" fmla="*/ 859902045 h 252"/>
                <a:gd name="T48" fmla="*/ 1527630901 w 572"/>
                <a:gd name="T49" fmla="*/ 792941282 h 252"/>
                <a:gd name="T50" fmla="*/ 1583948763 w 572"/>
                <a:gd name="T51" fmla="*/ 687216529 h 252"/>
                <a:gd name="T52" fmla="*/ 1636746992 w 572"/>
                <a:gd name="T53" fmla="*/ 613208450 h 252"/>
                <a:gd name="T54" fmla="*/ 1675466694 w 572"/>
                <a:gd name="T55" fmla="*/ 585015433 h 252"/>
                <a:gd name="T56" fmla="*/ 1777543522 w 572"/>
                <a:gd name="T57" fmla="*/ 539200372 h 252"/>
                <a:gd name="T58" fmla="*/ 1833861383 w 572"/>
                <a:gd name="T59" fmla="*/ 511007355 h 252"/>
                <a:gd name="T60" fmla="*/ 1833861383 w 572"/>
                <a:gd name="T61" fmla="*/ 482814338 h 252"/>
                <a:gd name="T62" fmla="*/ 1809222084 w 572"/>
                <a:gd name="T63" fmla="*/ 468715952 h 252"/>
                <a:gd name="T64" fmla="*/ 1710664889 w 572"/>
                <a:gd name="T65" fmla="*/ 500434504 h 252"/>
                <a:gd name="T66" fmla="*/ 1717706028 w 572"/>
                <a:gd name="T67" fmla="*/ 493385311 h 252"/>
                <a:gd name="T68" fmla="*/ 1759943486 w 572"/>
                <a:gd name="T69" fmla="*/ 436999277 h 252"/>
                <a:gd name="T70" fmla="*/ 1738823819 w 572"/>
                <a:gd name="T71" fmla="*/ 384136900 h 252"/>
                <a:gd name="T72" fmla="*/ 1728264924 w 572"/>
                <a:gd name="T73" fmla="*/ 362991198 h 252"/>
                <a:gd name="T74" fmla="*/ 1766982750 w 572"/>
                <a:gd name="T75" fmla="*/ 320701673 h 252"/>
                <a:gd name="T76" fmla="*/ 1805702452 w 572"/>
                <a:gd name="T77" fmla="*/ 352418348 h 252"/>
                <a:gd name="T78" fmla="*/ 1904259648 w 572"/>
                <a:gd name="T79" fmla="*/ 267837419 h 252"/>
                <a:gd name="T80" fmla="*/ 1858500682 w 572"/>
                <a:gd name="T81" fmla="*/ 0 h 252"/>
                <a:gd name="T82" fmla="*/ 1911298911 w 572"/>
                <a:gd name="T83" fmla="*/ 123346797 h 252"/>
                <a:gd name="T84" fmla="*/ 1967616773 w 572"/>
                <a:gd name="T85" fmla="*/ 197354875 h 252"/>
                <a:gd name="T86" fmla="*/ 1594509534 w 572"/>
                <a:gd name="T87" fmla="*/ 683692871 h 252"/>
                <a:gd name="T88" fmla="*/ 1612107693 w 572"/>
                <a:gd name="T89" fmla="*/ 666070827 h 252"/>
                <a:gd name="T90" fmla="*/ 1777543522 w 572"/>
                <a:gd name="T91" fmla="*/ 567393389 h 252"/>
                <a:gd name="T92" fmla="*/ 1823302488 w 572"/>
                <a:gd name="T93" fmla="*/ 585015433 h 252"/>
                <a:gd name="T94" fmla="*/ 1890179244 w 572"/>
                <a:gd name="T95" fmla="*/ 454619443 h 252"/>
                <a:gd name="T96" fmla="*/ 1918338175 w 572"/>
                <a:gd name="T97" fmla="*/ 419379110 h 252"/>
                <a:gd name="T98" fmla="*/ 2009856107 w 572"/>
                <a:gd name="T99" fmla="*/ 264313761 h 252"/>
                <a:gd name="T100" fmla="*/ 2006336475 w 572"/>
                <a:gd name="T101" fmla="*/ 264313761 h 252"/>
                <a:gd name="T102" fmla="*/ 2009856107 w 572"/>
                <a:gd name="T103" fmla="*/ 359467541 h 2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2"/>
                <a:gd name="T157" fmla="*/ 0 h 252"/>
                <a:gd name="T158" fmla="*/ 572 w 572"/>
                <a:gd name="T159" fmla="*/ 252 h 2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2" h="252">
                  <a:moveTo>
                    <a:pt x="551" y="72"/>
                  </a:moveTo>
                  <a:lnTo>
                    <a:pt x="549" y="68"/>
                  </a:lnTo>
                  <a:lnTo>
                    <a:pt x="548" y="57"/>
                  </a:lnTo>
                  <a:lnTo>
                    <a:pt x="545" y="52"/>
                  </a:lnTo>
                  <a:lnTo>
                    <a:pt x="540" y="46"/>
                  </a:lnTo>
                  <a:lnTo>
                    <a:pt x="540" y="50"/>
                  </a:lnTo>
                  <a:lnTo>
                    <a:pt x="538" y="53"/>
                  </a:lnTo>
                  <a:lnTo>
                    <a:pt x="532" y="54"/>
                  </a:lnTo>
                  <a:lnTo>
                    <a:pt x="532" y="60"/>
                  </a:lnTo>
                  <a:lnTo>
                    <a:pt x="533" y="69"/>
                  </a:lnTo>
                  <a:lnTo>
                    <a:pt x="528" y="75"/>
                  </a:lnTo>
                  <a:lnTo>
                    <a:pt x="526" y="72"/>
                  </a:lnTo>
                  <a:lnTo>
                    <a:pt x="529" y="68"/>
                  </a:lnTo>
                  <a:lnTo>
                    <a:pt x="524" y="65"/>
                  </a:lnTo>
                  <a:lnTo>
                    <a:pt x="526" y="60"/>
                  </a:lnTo>
                  <a:lnTo>
                    <a:pt x="526" y="54"/>
                  </a:lnTo>
                  <a:lnTo>
                    <a:pt x="526" y="49"/>
                  </a:lnTo>
                  <a:lnTo>
                    <a:pt x="519" y="49"/>
                  </a:lnTo>
                  <a:lnTo>
                    <a:pt x="513" y="52"/>
                  </a:lnTo>
                  <a:lnTo>
                    <a:pt x="511" y="57"/>
                  </a:lnTo>
                  <a:lnTo>
                    <a:pt x="500" y="54"/>
                  </a:lnTo>
                  <a:lnTo>
                    <a:pt x="495" y="58"/>
                  </a:lnTo>
                  <a:lnTo>
                    <a:pt x="490" y="60"/>
                  </a:lnTo>
                  <a:lnTo>
                    <a:pt x="484" y="61"/>
                  </a:lnTo>
                  <a:lnTo>
                    <a:pt x="483" y="56"/>
                  </a:lnTo>
                  <a:lnTo>
                    <a:pt x="479" y="50"/>
                  </a:lnTo>
                  <a:lnTo>
                    <a:pt x="476" y="45"/>
                  </a:lnTo>
                  <a:lnTo>
                    <a:pt x="475" y="39"/>
                  </a:lnTo>
                  <a:lnTo>
                    <a:pt x="477" y="35"/>
                  </a:lnTo>
                  <a:lnTo>
                    <a:pt x="475" y="31"/>
                  </a:lnTo>
                  <a:lnTo>
                    <a:pt x="477" y="34"/>
                  </a:lnTo>
                  <a:lnTo>
                    <a:pt x="477" y="35"/>
                  </a:lnTo>
                  <a:lnTo>
                    <a:pt x="479" y="37"/>
                  </a:lnTo>
                  <a:lnTo>
                    <a:pt x="477" y="42"/>
                  </a:lnTo>
                  <a:lnTo>
                    <a:pt x="483" y="52"/>
                  </a:lnTo>
                  <a:lnTo>
                    <a:pt x="488" y="52"/>
                  </a:lnTo>
                  <a:lnTo>
                    <a:pt x="494" y="53"/>
                  </a:lnTo>
                  <a:lnTo>
                    <a:pt x="505" y="43"/>
                  </a:lnTo>
                  <a:lnTo>
                    <a:pt x="499" y="41"/>
                  </a:lnTo>
                  <a:lnTo>
                    <a:pt x="505" y="41"/>
                  </a:lnTo>
                  <a:lnTo>
                    <a:pt x="513" y="42"/>
                  </a:lnTo>
                  <a:lnTo>
                    <a:pt x="509" y="37"/>
                  </a:lnTo>
                  <a:lnTo>
                    <a:pt x="514" y="38"/>
                  </a:lnTo>
                  <a:lnTo>
                    <a:pt x="518" y="37"/>
                  </a:lnTo>
                  <a:lnTo>
                    <a:pt x="518" y="33"/>
                  </a:lnTo>
                  <a:lnTo>
                    <a:pt x="513" y="27"/>
                  </a:lnTo>
                  <a:lnTo>
                    <a:pt x="509" y="26"/>
                  </a:lnTo>
                  <a:lnTo>
                    <a:pt x="514" y="25"/>
                  </a:lnTo>
                  <a:lnTo>
                    <a:pt x="524" y="31"/>
                  </a:lnTo>
                  <a:lnTo>
                    <a:pt x="530" y="31"/>
                  </a:lnTo>
                  <a:lnTo>
                    <a:pt x="526" y="26"/>
                  </a:lnTo>
                  <a:lnTo>
                    <a:pt x="522" y="22"/>
                  </a:lnTo>
                  <a:lnTo>
                    <a:pt x="533" y="30"/>
                  </a:lnTo>
                  <a:lnTo>
                    <a:pt x="537" y="37"/>
                  </a:lnTo>
                  <a:lnTo>
                    <a:pt x="536" y="31"/>
                  </a:lnTo>
                  <a:lnTo>
                    <a:pt x="526" y="16"/>
                  </a:lnTo>
                  <a:lnTo>
                    <a:pt x="526" y="14"/>
                  </a:lnTo>
                  <a:lnTo>
                    <a:pt x="521" y="12"/>
                  </a:lnTo>
                  <a:lnTo>
                    <a:pt x="517" y="7"/>
                  </a:lnTo>
                  <a:lnTo>
                    <a:pt x="515" y="3"/>
                  </a:lnTo>
                  <a:lnTo>
                    <a:pt x="452" y="16"/>
                  </a:lnTo>
                  <a:lnTo>
                    <a:pt x="380" y="31"/>
                  </a:lnTo>
                  <a:lnTo>
                    <a:pt x="237" y="57"/>
                  </a:lnTo>
                  <a:lnTo>
                    <a:pt x="186" y="65"/>
                  </a:lnTo>
                  <a:lnTo>
                    <a:pt x="165" y="67"/>
                  </a:lnTo>
                  <a:lnTo>
                    <a:pt x="155" y="67"/>
                  </a:lnTo>
                  <a:lnTo>
                    <a:pt x="152" y="73"/>
                  </a:lnTo>
                  <a:lnTo>
                    <a:pt x="152" y="79"/>
                  </a:lnTo>
                  <a:lnTo>
                    <a:pt x="151" y="88"/>
                  </a:lnTo>
                  <a:lnTo>
                    <a:pt x="145" y="91"/>
                  </a:lnTo>
                  <a:lnTo>
                    <a:pt x="141" y="95"/>
                  </a:lnTo>
                  <a:lnTo>
                    <a:pt x="137" y="107"/>
                  </a:lnTo>
                  <a:lnTo>
                    <a:pt x="132" y="113"/>
                  </a:lnTo>
                  <a:lnTo>
                    <a:pt x="127" y="109"/>
                  </a:lnTo>
                  <a:lnTo>
                    <a:pt x="118" y="113"/>
                  </a:lnTo>
                  <a:lnTo>
                    <a:pt x="113" y="117"/>
                  </a:lnTo>
                  <a:lnTo>
                    <a:pt x="110" y="122"/>
                  </a:lnTo>
                  <a:lnTo>
                    <a:pt x="106" y="128"/>
                  </a:lnTo>
                  <a:lnTo>
                    <a:pt x="102" y="128"/>
                  </a:lnTo>
                  <a:lnTo>
                    <a:pt x="96" y="122"/>
                  </a:lnTo>
                  <a:lnTo>
                    <a:pt x="92" y="125"/>
                  </a:lnTo>
                  <a:lnTo>
                    <a:pt x="89" y="128"/>
                  </a:lnTo>
                  <a:lnTo>
                    <a:pt x="88" y="133"/>
                  </a:lnTo>
                  <a:lnTo>
                    <a:pt x="83" y="132"/>
                  </a:lnTo>
                  <a:lnTo>
                    <a:pt x="81" y="142"/>
                  </a:lnTo>
                  <a:lnTo>
                    <a:pt x="79" y="147"/>
                  </a:lnTo>
                  <a:lnTo>
                    <a:pt x="73" y="147"/>
                  </a:lnTo>
                  <a:lnTo>
                    <a:pt x="62" y="155"/>
                  </a:lnTo>
                  <a:lnTo>
                    <a:pt x="49" y="168"/>
                  </a:lnTo>
                  <a:lnTo>
                    <a:pt x="43" y="171"/>
                  </a:lnTo>
                  <a:lnTo>
                    <a:pt x="33" y="171"/>
                  </a:lnTo>
                  <a:lnTo>
                    <a:pt x="23" y="178"/>
                  </a:lnTo>
                  <a:lnTo>
                    <a:pt x="18" y="183"/>
                  </a:lnTo>
                  <a:lnTo>
                    <a:pt x="16" y="189"/>
                  </a:lnTo>
                  <a:lnTo>
                    <a:pt x="15" y="195"/>
                  </a:lnTo>
                  <a:lnTo>
                    <a:pt x="11" y="201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80" y="212"/>
                  </a:lnTo>
                  <a:lnTo>
                    <a:pt x="98" y="204"/>
                  </a:lnTo>
                  <a:lnTo>
                    <a:pt x="103" y="202"/>
                  </a:lnTo>
                  <a:lnTo>
                    <a:pt x="111" y="195"/>
                  </a:lnTo>
                  <a:lnTo>
                    <a:pt x="122" y="191"/>
                  </a:lnTo>
                  <a:lnTo>
                    <a:pt x="126" y="189"/>
                  </a:lnTo>
                  <a:lnTo>
                    <a:pt x="132" y="187"/>
                  </a:lnTo>
                  <a:lnTo>
                    <a:pt x="191" y="180"/>
                  </a:lnTo>
                  <a:lnTo>
                    <a:pt x="213" y="179"/>
                  </a:lnTo>
                  <a:lnTo>
                    <a:pt x="218" y="185"/>
                  </a:lnTo>
                  <a:lnTo>
                    <a:pt x="222" y="182"/>
                  </a:lnTo>
                  <a:lnTo>
                    <a:pt x="232" y="190"/>
                  </a:lnTo>
                  <a:lnTo>
                    <a:pt x="233" y="195"/>
                  </a:lnTo>
                  <a:lnTo>
                    <a:pt x="235" y="201"/>
                  </a:lnTo>
                  <a:lnTo>
                    <a:pt x="236" y="202"/>
                  </a:lnTo>
                  <a:lnTo>
                    <a:pt x="309" y="191"/>
                  </a:lnTo>
                  <a:lnTo>
                    <a:pt x="393" y="250"/>
                  </a:lnTo>
                  <a:lnTo>
                    <a:pt x="395" y="252"/>
                  </a:lnTo>
                  <a:lnTo>
                    <a:pt x="399" y="252"/>
                  </a:lnTo>
                  <a:lnTo>
                    <a:pt x="410" y="247"/>
                  </a:lnTo>
                  <a:lnTo>
                    <a:pt x="419" y="244"/>
                  </a:lnTo>
                  <a:lnTo>
                    <a:pt x="429" y="244"/>
                  </a:lnTo>
                  <a:lnTo>
                    <a:pt x="433" y="241"/>
                  </a:lnTo>
                  <a:lnTo>
                    <a:pt x="434" y="231"/>
                  </a:lnTo>
                  <a:lnTo>
                    <a:pt x="431" y="220"/>
                  </a:lnTo>
                  <a:lnTo>
                    <a:pt x="434" y="225"/>
                  </a:lnTo>
                  <a:lnTo>
                    <a:pt x="438" y="237"/>
                  </a:lnTo>
                  <a:lnTo>
                    <a:pt x="438" y="222"/>
                  </a:lnTo>
                  <a:lnTo>
                    <a:pt x="439" y="217"/>
                  </a:lnTo>
                  <a:lnTo>
                    <a:pt x="443" y="206"/>
                  </a:lnTo>
                  <a:lnTo>
                    <a:pt x="450" y="195"/>
                  </a:lnTo>
                  <a:lnTo>
                    <a:pt x="462" y="186"/>
                  </a:lnTo>
                  <a:lnTo>
                    <a:pt x="458" y="180"/>
                  </a:lnTo>
                  <a:lnTo>
                    <a:pt x="462" y="175"/>
                  </a:lnTo>
                  <a:lnTo>
                    <a:pt x="460" y="172"/>
                  </a:lnTo>
                  <a:lnTo>
                    <a:pt x="465" y="174"/>
                  </a:lnTo>
                  <a:lnTo>
                    <a:pt x="461" y="179"/>
                  </a:lnTo>
                  <a:lnTo>
                    <a:pt x="467" y="180"/>
                  </a:lnTo>
                  <a:lnTo>
                    <a:pt x="468" y="180"/>
                  </a:lnTo>
                  <a:lnTo>
                    <a:pt x="472" y="175"/>
                  </a:lnTo>
                  <a:lnTo>
                    <a:pt x="476" y="166"/>
                  </a:lnTo>
                  <a:lnTo>
                    <a:pt x="483" y="167"/>
                  </a:lnTo>
                  <a:lnTo>
                    <a:pt x="495" y="160"/>
                  </a:lnTo>
                  <a:lnTo>
                    <a:pt x="500" y="160"/>
                  </a:lnTo>
                  <a:lnTo>
                    <a:pt x="500" y="157"/>
                  </a:lnTo>
                  <a:lnTo>
                    <a:pt x="505" y="153"/>
                  </a:lnTo>
                  <a:lnTo>
                    <a:pt x="507" y="159"/>
                  </a:lnTo>
                  <a:lnTo>
                    <a:pt x="509" y="153"/>
                  </a:lnTo>
                  <a:lnTo>
                    <a:pt x="514" y="156"/>
                  </a:lnTo>
                  <a:lnTo>
                    <a:pt x="517" y="156"/>
                  </a:lnTo>
                  <a:lnTo>
                    <a:pt x="521" y="145"/>
                  </a:lnTo>
                  <a:lnTo>
                    <a:pt x="526" y="141"/>
                  </a:lnTo>
                  <a:lnTo>
                    <a:pt x="528" y="136"/>
                  </a:lnTo>
                  <a:lnTo>
                    <a:pt x="526" y="132"/>
                  </a:lnTo>
                  <a:lnTo>
                    <a:pt x="524" y="132"/>
                  </a:lnTo>
                  <a:lnTo>
                    <a:pt x="521" y="137"/>
                  </a:lnTo>
                  <a:lnTo>
                    <a:pt x="517" y="138"/>
                  </a:lnTo>
                  <a:lnTo>
                    <a:pt x="518" y="133"/>
                  </a:lnTo>
                  <a:lnTo>
                    <a:pt x="515" y="128"/>
                  </a:lnTo>
                  <a:lnTo>
                    <a:pt x="514" y="133"/>
                  </a:lnTo>
                  <a:lnTo>
                    <a:pt x="510" y="134"/>
                  </a:lnTo>
                  <a:lnTo>
                    <a:pt x="511" y="140"/>
                  </a:lnTo>
                  <a:lnTo>
                    <a:pt x="506" y="137"/>
                  </a:lnTo>
                  <a:lnTo>
                    <a:pt x="496" y="144"/>
                  </a:lnTo>
                  <a:lnTo>
                    <a:pt x="486" y="142"/>
                  </a:lnTo>
                  <a:lnTo>
                    <a:pt x="476" y="134"/>
                  </a:lnTo>
                  <a:lnTo>
                    <a:pt x="472" y="129"/>
                  </a:lnTo>
                  <a:lnTo>
                    <a:pt x="477" y="133"/>
                  </a:lnTo>
                  <a:lnTo>
                    <a:pt x="483" y="134"/>
                  </a:lnTo>
                  <a:lnTo>
                    <a:pt x="488" y="140"/>
                  </a:lnTo>
                  <a:lnTo>
                    <a:pt x="494" y="140"/>
                  </a:lnTo>
                  <a:lnTo>
                    <a:pt x="498" y="137"/>
                  </a:lnTo>
                  <a:lnTo>
                    <a:pt x="506" y="128"/>
                  </a:lnTo>
                  <a:lnTo>
                    <a:pt x="506" y="122"/>
                  </a:lnTo>
                  <a:lnTo>
                    <a:pt x="500" y="124"/>
                  </a:lnTo>
                  <a:lnTo>
                    <a:pt x="502" y="119"/>
                  </a:lnTo>
                  <a:lnTo>
                    <a:pt x="509" y="118"/>
                  </a:lnTo>
                  <a:lnTo>
                    <a:pt x="510" y="113"/>
                  </a:lnTo>
                  <a:lnTo>
                    <a:pt x="499" y="109"/>
                  </a:lnTo>
                  <a:lnTo>
                    <a:pt x="494" y="109"/>
                  </a:lnTo>
                  <a:lnTo>
                    <a:pt x="471" y="102"/>
                  </a:lnTo>
                  <a:lnTo>
                    <a:pt x="469" y="100"/>
                  </a:lnTo>
                  <a:lnTo>
                    <a:pt x="469" y="99"/>
                  </a:lnTo>
                  <a:lnTo>
                    <a:pt x="480" y="102"/>
                  </a:lnTo>
                  <a:lnTo>
                    <a:pt x="491" y="103"/>
                  </a:lnTo>
                  <a:lnTo>
                    <a:pt x="496" y="100"/>
                  </a:lnTo>
                  <a:lnTo>
                    <a:pt x="499" y="102"/>
                  </a:lnTo>
                  <a:lnTo>
                    <a:pt x="498" y="96"/>
                  </a:lnTo>
                  <a:lnTo>
                    <a:pt x="496" y="92"/>
                  </a:lnTo>
                  <a:lnTo>
                    <a:pt x="502" y="91"/>
                  </a:lnTo>
                  <a:lnTo>
                    <a:pt x="499" y="95"/>
                  </a:lnTo>
                  <a:lnTo>
                    <a:pt x="505" y="99"/>
                  </a:lnTo>
                  <a:lnTo>
                    <a:pt x="510" y="100"/>
                  </a:lnTo>
                  <a:lnTo>
                    <a:pt x="510" y="95"/>
                  </a:lnTo>
                  <a:lnTo>
                    <a:pt x="513" y="100"/>
                  </a:lnTo>
                  <a:lnTo>
                    <a:pt x="518" y="102"/>
                  </a:lnTo>
                  <a:lnTo>
                    <a:pt x="530" y="102"/>
                  </a:lnTo>
                  <a:lnTo>
                    <a:pt x="534" y="96"/>
                  </a:lnTo>
                  <a:lnTo>
                    <a:pt x="541" y="80"/>
                  </a:lnTo>
                  <a:lnTo>
                    <a:pt x="541" y="76"/>
                  </a:lnTo>
                  <a:lnTo>
                    <a:pt x="547" y="77"/>
                  </a:lnTo>
                  <a:lnTo>
                    <a:pt x="551" y="72"/>
                  </a:lnTo>
                  <a:close/>
                  <a:moveTo>
                    <a:pt x="544" y="33"/>
                  </a:moveTo>
                  <a:lnTo>
                    <a:pt x="537" y="22"/>
                  </a:lnTo>
                  <a:lnTo>
                    <a:pt x="528" y="0"/>
                  </a:lnTo>
                  <a:lnTo>
                    <a:pt x="525" y="0"/>
                  </a:lnTo>
                  <a:lnTo>
                    <a:pt x="534" y="20"/>
                  </a:lnTo>
                  <a:lnTo>
                    <a:pt x="538" y="25"/>
                  </a:lnTo>
                  <a:lnTo>
                    <a:pt x="543" y="35"/>
                  </a:lnTo>
                  <a:lnTo>
                    <a:pt x="548" y="41"/>
                  </a:lnTo>
                  <a:lnTo>
                    <a:pt x="545" y="42"/>
                  </a:lnTo>
                  <a:lnTo>
                    <a:pt x="551" y="43"/>
                  </a:lnTo>
                  <a:lnTo>
                    <a:pt x="556" y="50"/>
                  </a:lnTo>
                  <a:lnTo>
                    <a:pt x="559" y="56"/>
                  </a:lnTo>
                  <a:lnTo>
                    <a:pt x="560" y="54"/>
                  </a:lnTo>
                  <a:lnTo>
                    <a:pt x="557" y="48"/>
                  </a:lnTo>
                  <a:lnTo>
                    <a:pt x="544" y="33"/>
                  </a:lnTo>
                  <a:close/>
                  <a:moveTo>
                    <a:pt x="458" y="189"/>
                  </a:moveTo>
                  <a:lnTo>
                    <a:pt x="453" y="194"/>
                  </a:lnTo>
                  <a:lnTo>
                    <a:pt x="450" y="199"/>
                  </a:lnTo>
                  <a:lnTo>
                    <a:pt x="454" y="194"/>
                  </a:lnTo>
                  <a:lnTo>
                    <a:pt x="465" y="185"/>
                  </a:lnTo>
                  <a:lnTo>
                    <a:pt x="464" y="185"/>
                  </a:lnTo>
                  <a:lnTo>
                    <a:pt x="458" y="189"/>
                  </a:lnTo>
                  <a:close/>
                  <a:moveTo>
                    <a:pt x="498" y="161"/>
                  </a:moveTo>
                  <a:lnTo>
                    <a:pt x="488" y="166"/>
                  </a:lnTo>
                  <a:lnTo>
                    <a:pt x="484" y="168"/>
                  </a:lnTo>
                  <a:lnTo>
                    <a:pt x="494" y="164"/>
                  </a:lnTo>
                  <a:lnTo>
                    <a:pt x="505" y="161"/>
                  </a:lnTo>
                  <a:lnTo>
                    <a:pt x="503" y="161"/>
                  </a:lnTo>
                  <a:lnTo>
                    <a:pt x="498" y="161"/>
                  </a:lnTo>
                  <a:close/>
                  <a:moveTo>
                    <a:pt x="524" y="148"/>
                  </a:moveTo>
                  <a:lnTo>
                    <a:pt x="522" y="153"/>
                  </a:lnTo>
                  <a:lnTo>
                    <a:pt x="518" y="166"/>
                  </a:lnTo>
                  <a:lnTo>
                    <a:pt x="524" y="149"/>
                  </a:lnTo>
                  <a:lnTo>
                    <a:pt x="532" y="137"/>
                  </a:lnTo>
                  <a:lnTo>
                    <a:pt x="528" y="142"/>
                  </a:lnTo>
                  <a:lnTo>
                    <a:pt x="524" y="148"/>
                  </a:lnTo>
                  <a:close/>
                  <a:moveTo>
                    <a:pt x="537" y="129"/>
                  </a:moveTo>
                  <a:lnTo>
                    <a:pt x="541" y="124"/>
                  </a:lnTo>
                  <a:lnTo>
                    <a:pt x="538" y="124"/>
                  </a:lnTo>
                  <a:lnTo>
                    <a:pt x="537" y="129"/>
                  </a:lnTo>
                  <a:close/>
                  <a:moveTo>
                    <a:pt x="549" y="114"/>
                  </a:moveTo>
                  <a:lnTo>
                    <a:pt x="545" y="119"/>
                  </a:lnTo>
                  <a:lnTo>
                    <a:pt x="556" y="110"/>
                  </a:lnTo>
                  <a:lnTo>
                    <a:pt x="556" y="109"/>
                  </a:lnTo>
                  <a:lnTo>
                    <a:pt x="555" y="110"/>
                  </a:lnTo>
                  <a:lnTo>
                    <a:pt x="549" y="114"/>
                  </a:lnTo>
                  <a:close/>
                  <a:moveTo>
                    <a:pt x="571" y="75"/>
                  </a:moveTo>
                  <a:lnTo>
                    <a:pt x="570" y="69"/>
                  </a:lnTo>
                  <a:lnTo>
                    <a:pt x="564" y="58"/>
                  </a:lnTo>
                  <a:lnTo>
                    <a:pt x="566" y="64"/>
                  </a:lnTo>
                  <a:lnTo>
                    <a:pt x="568" y="69"/>
                  </a:lnTo>
                  <a:lnTo>
                    <a:pt x="570" y="75"/>
                  </a:lnTo>
                  <a:lnTo>
                    <a:pt x="571" y="94"/>
                  </a:lnTo>
                  <a:lnTo>
                    <a:pt x="568" y="99"/>
                  </a:lnTo>
                  <a:lnTo>
                    <a:pt x="564" y="103"/>
                  </a:lnTo>
                  <a:lnTo>
                    <a:pt x="564" y="105"/>
                  </a:lnTo>
                  <a:lnTo>
                    <a:pt x="571" y="102"/>
                  </a:lnTo>
                  <a:lnTo>
                    <a:pt x="572" y="91"/>
                  </a:lnTo>
                  <a:lnTo>
                    <a:pt x="571" y="75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181"/>
            <p:cNvSpPr>
              <a:spLocks noEditPoints="1"/>
            </p:cNvSpPr>
            <p:nvPr/>
          </p:nvSpPr>
          <p:spPr bwMode="auto">
            <a:xfrm>
              <a:off x="9471814" y="2520742"/>
              <a:ext cx="1480443" cy="1050786"/>
            </a:xfrm>
            <a:custGeom>
              <a:avLst/>
              <a:gdLst>
                <a:gd name="T0" fmla="*/ 1336993483 w 486"/>
                <a:gd name="T1" fmla="*/ 1204850339 h 364"/>
                <a:gd name="T2" fmla="*/ 1344049933 w 486"/>
                <a:gd name="T3" fmla="*/ 1127117089 h 364"/>
                <a:gd name="T4" fmla="*/ 1372270098 w 486"/>
                <a:gd name="T5" fmla="*/ 1070585013 h 364"/>
                <a:gd name="T6" fmla="*/ 1315827889 w 486"/>
                <a:gd name="T7" fmla="*/ 830321337 h 364"/>
                <a:gd name="T8" fmla="*/ 1308771439 w 486"/>
                <a:gd name="T9" fmla="*/ 614790798 h 364"/>
                <a:gd name="T10" fmla="*/ 1238218209 w 486"/>
                <a:gd name="T11" fmla="*/ 388660612 h 364"/>
                <a:gd name="T12" fmla="*/ 1224107187 w 486"/>
                <a:gd name="T13" fmla="*/ 360395513 h 364"/>
                <a:gd name="T14" fmla="*/ 1188830572 w 486"/>
                <a:gd name="T15" fmla="*/ 264996811 h 364"/>
                <a:gd name="T16" fmla="*/ 1195887022 w 486"/>
                <a:gd name="T17" fmla="*/ 201397050 h 364"/>
                <a:gd name="T18" fmla="*/ 1185303286 w 486"/>
                <a:gd name="T19" fmla="*/ 144864974 h 364"/>
                <a:gd name="T20" fmla="*/ 1160608528 w 486"/>
                <a:gd name="T21" fmla="*/ 63599761 h 364"/>
                <a:gd name="T22" fmla="*/ 1142970221 w 486"/>
                <a:gd name="T23" fmla="*/ 10599647 h 364"/>
                <a:gd name="T24" fmla="*/ 867811871 w 486"/>
                <a:gd name="T25" fmla="*/ 67131724 h 364"/>
                <a:gd name="T26" fmla="*/ 751398290 w 486"/>
                <a:gd name="T27" fmla="*/ 158998463 h 364"/>
                <a:gd name="T28" fmla="*/ 663204873 w 486"/>
                <a:gd name="T29" fmla="*/ 317995046 h 364"/>
                <a:gd name="T30" fmla="*/ 599706215 w 486"/>
                <a:gd name="T31" fmla="*/ 385128649 h 364"/>
                <a:gd name="T32" fmla="*/ 620873686 w 486"/>
                <a:gd name="T33" fmla="*/ 427527237 h 364"/>
                <a:gd name="T34" fmla="*/ 634984708 w 486"/>
                <a:gd name="T35" fmla="*/ 427527237 h 364"/>
                <a:gd name="T36" fmla="*/ 649093852 w 486"/>
                <a:gd name="T37" fmla="*/ 452260373 h 364"/>
                <a:gd name="T38" fmla="*/ 649093852 w 486"/>
                <a:gd name="T39" fmla="*/ 505260487 h 364"/>
                <a:gd name="T40" fmla="*/ 645566566 w 486"/>
                <a:gd name="T41" fmla="*/ 561792563 h 364"/>
                <a:gd name="T42" fmla="*/ 582067907 w 486"/>
                <a:gd name="T43" fmla="*/ 600659188 h 364"/>
                <a:gd name="T44" fmla="*/ 539736720 w 486"/>
                <a:gd name="T45" fmla="*/ 646591618 h 364"/>
                <a:gd name="T46" fmla="*/ 476238062 w 486"/>
                <a:gd name="T47" fmla="*/ 664257070 h 364"/>
                <a:gd name="T48" fmla="*/ 352768030 w 486"/>
                <a:gd name="T49" fmla="*/ 671324754 h 364"/>
                <a:gd name="T50" fmla="*/ 165801218 w 486"/>
                <a:gd name="T51" fmla="*/ 710189500 h 364"/>
                <a:gd name="T52" fmla="*/ 112886296 w 486"/>
                <a:gd name="T53" fmla="*/ 738456478 h 364"/>
                <a:gd name="T54" fmla="*/ 102302560 w 486"/>
                <a:gd name="T55" fmla="*/ 780855065 h 364"/>
                <a:gd name="T56" fmla="*/ 141108339 w 486"/>
                <a:gd name="T57" fmla="*/ 812655886 h 364"/>
                <a:gd name="T58" fmla="*/ 155217482 w 486"/>
                <a:gd name="T59" fmla="*/ 883321451 h 364"/>
                <a:gd name="T60" fmla="*/ 98775274 w 486"/>
                <a:gd name="T61" fmla="*/ 953987017 h 364"/>
                <a:gd name="T62" fmla="*/ 7054572 w 486"/>
                <a:gd name="T63" fmla="*/ 1059985366 h 364"/>
                <a:gd name="T64" fmla="*/ 14111022 w 486"/>
                <a:gd name="T65" fmla="*/ 1137716736 h 364"/>
                <a:gd name="T66" fmla="*/ 740814554 w 486"/>
                <a:gd name="T67" fmla="*/ 992853642 h 364"/>
                <a:gd name="T68" fmla="*/ 959530695 w 486"/>
                <a:gd name="T69" fmla="*/ 961052822 h 364"/>
                <a:gd name="T70" fmla="*/ 1001863760 w 486"/>
                <a:gd name="T71" fmla="*/ 992853642 h 364"/>
                <a:gd name="T72" fmla="*/ 1040667661 w 486"/>
                <a:gd name="T73" fmla="*/ 1070585013 h 364"/>
                <a:gd name="T74" fmla="*/ 1114750056 w 486"/>
                <a:gd name="T75" fmla="*/ 1095318149 h 364"/>
                <a:gd name="T76" fmla="*/ 1294662296 w 486"/>
                <a:gd name="T77" fmla="*/ 1116517442 h 364"/>
                <a:gd name="T78" fmla="*/ 1277022110 w 486"/>
                <a:gd name="T79" fmla="*/ 1081184660 h 364"/>
                <a:gd name="T80" fmla="*/ 1308771439 w 486"/>
                <a:gd name="T81" fmla="*/ 1137716736 h 364"/>
                <a:gd name="T82" fmla="*/ 1308771439 w 486"/>
                <a:gd name="T83" fmla="*/ 1233115438 h 364"/>
                <a:gd name="T84" fmla="*/ 1672123205 w 486"/>
                <a:gd name="T85" fmla="*/ 1056451524 h 364"/>
                <a:gd name="T86" fmla="*/ 1615680996 w 486"/>
                <a:gd name="T87" fmla="*/ 1109451638 h 364"/>
                <a:gd name="T88" fmla="*/ 1598042689 w 486"/>
                <a:gd name="T89" fmla="*/ 1098851991 h 364"/>
                <a:gd name="T90" fmla="*/ 1633319304 w 486"/>
                <a:gd name="T91" fmla="*/ 1031718388 h 364"/>
                <a:gd name="T92" fmla="*/ 1485156393 w 486"/>
                <a:gd name="T93" fmla="*/ 1123585127 h 364"/>
                <a:gd name="T94" fmla="*/ 1439296042 w 486"/>
                <a:gd name="T95" fmla="*/ 1151850225 h 364"/>
                <a:gd name="T96" fmla="*/ 1372270098 w 486"/>
                <a:gd name="T97" fmla="*/ 1180117203 h 364"/>
                <a:gd name="T98" fmla="*/ 1347577218 w 486"/>
                <a:gd name="T99" fmla="*/ 1215449986 h 364"/>
                <a:gd name="T100" fmla="*/ 1305244153 w 486"/>
                <a:gd name="T101" fmla="*/ 1275515905 h 364"/>
                <a:gd name="T102" fmla="*/ 1329938911 w 486"/>
                <a:gd name="T103" fmla="*/ 1286115552 h 364"/>
                <a:gd name="T104" fmla="*/ 1439296042 w 486"/>
                <a:gd name="T105" fmla="*/ 1229583475 h 364"/>
                <a:gd name="T106" fmla="*/ 1520433008 w 486"/>
                <a:gd name="T107" fmla="*/ 1180117203 h 364"/>
                <a:gd name="T108" fmla="*/ 1576877095 w 486"/>
                <a:gd name="T109" fmla="*/ 1155384067 h 364"/>
                <a:gd name="T110" fmla="*/ 1633319304 w 486"/>
                <a:gd name="T111" fmla="*/ 1112985480 h 364"/>
                <a:gd name="T112" fmla="*/ 1714456270 w 486"/>
                <a:gd name="T113" fmla="*/ 1035252230 h 3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6"/>
                <a:gd name="T172" fmla="*/ 0 h 364"/>
                <a:gd name="T173" fmla="*/ 486 w 486"/>
                <a:gd name="T174" fmla="*/ 364 h 3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6" h="364">
                  <a:moveTo>
                    <a:pt x="371" y="349"/>
                  </a:moveTo>
                  <a:lnTo>
                    <a:pt x="374" y="344"/>
                  </a:lnTo>
                  <a:lnTo>
                    <a:pt x="379" y="341"/>
                  </a:lnTo>
                  <a:lnTo>
                    <a:pt x="381" y="335"/>
                  </a:lnTo>
                  <a:lnTo>
                    <a:pt x="386" y="325"/>
                  </a:lnTo>
                  <a:lnTo>
                    <a:pt x="381" y="319"/>
                  </a:lnTo>
                  <a:lnTo>
                    <a:pt x="381" y="316"/>
                  </a:lnTo>
                  <a:lnTo>
                    <a:pt x="389" y="308"/>
                  </a:lnTo>
                  <a:lnTo>
                    <a:pt x="389" y="303"/>
                  </a:lnTo>
                  <a:lnTo>
                    <a:pt x="385" y="297"/>
                  </a:lnTo>
                  <a:lnTo>
                    <a:pt x="375" y="238"/>
                  </a:lnTo>
                  <a:lnTo>
                    <a:pt x="373" y="235"/>
                  </a:lnTo>
                  <a:lnTo>
                    <a:pt x="373" y="185"/>
                  </a:lnTo>
                  <a:lnTo>
                    <a:pt x="374" y="179"/>
                  </a:lnTo>
                  <a:lnTo>
                    <a:pt x="371" y="174"/>
                  </a:lnTo>
                  <a:lnTo>
                    <a:pt x="371" y="170"/>
                  </a:lnTo>
                  <a:lnTo>
                    <a:pt x="359" y="117"/>
                  </a:lnTo>
                  <a:lnTo>
                    <a:pt x="351" y="110"/>
                  </a:lnTo>
                  <a:lnTo>
                    <a:pt x="350" y="116"/>
                  </a:lnTo>
                  <a:lnTo>
                    <a:pt x="347" y="110"/>
                  </a:lnTo>
                  <a:lnTo>
                    <a:pt x="347" y="102"/>
                  </a:lnTo>
                  <a:lnTo>
                    <a:pt x="344" y="91"/>
                  </a:lnTo>
                  <a:lnTo>
                    <a:pt x="341" y="86"/>
                  </a:lnTo>
                  <a:lnTo>
                    <a:pt x="337" y="75"/>
                  </a:lnTo>
                  <a:lnTo>
                    <a:pt x="337" y="64"/>
                  </a:lnTo>
                  <a:lnTo>
                    <a:pt x="340" y="63"/>
                  </a:lnTo>
                  <a:lnTo>
                    <a:pt x="339" y="57"/>
                  </a:lnTo>
                  <a:lnTo>
                    <a:pt x="337" y="52"/>
                  </a:lnTo>
                  <a:lnTo>
                    <a:pt x="337" y="47"/>
                  </a:lnTo>
                  <a:lnTo>
                    <a:pt x="336" y="41"/>
                  </a:lnTo>
                  <a:lnTo>
                    <a:pt x="331" y="36"/>
                  </a:lnTo>
                  <a:lnTo>
                    <a:pt x="329" y="30"/>
                  </a:lnTo>
                  <a:lnTo>
                    <a:pt x="329" y="18"/>
                  </a:lnTo>
                  <a:lnTo>
                    <a:pt x="325" y="13"/>
                  </a:lnTo>
                  <a:lnTo>
                    <a:pt x="325" y="7"/>
                  </a:lnTo>
                  <a:lnTo>
                    <a:pt x="324" y="3"/>
                  </a:lnTo>
                  <a:lnTo>
                    <a:pt x="324" y="0"/>
                  </a:lnTo>
                  <a:lnTo>
                    <a:pt x="283" y="11"/>
                  </a:lnTo>
                  <a:lnTo>
                    <a:pt x="246" y="19"/>
                  </a:lnTo>
                  <a:lnTo>
                    <a:pt x="241" y="19"/>
                  </a:lnTo>
                  <a:lnTo>
                    <a:pt x="230" y="25"/>
                  </a:lnTo>
                  <a:lnTo>
                    <a:pt x="213" y="45"/>
                  </a:lnTo>
                  <a:lnTo>
                    <a:pt x="195" y="74"/>
                  </a:lnTo>
                  <a:lnTo>
                    <a:pt x="196" y="80"/>
                  </a:lnTo>
                  <a:lnTo>
                    <a:pt x="188" y="90"/>
                  </a:lnTo>
                  <a:lnTo>
                    <a:pt x="185" y="94"/>
                  </a:lnTo>
                  <a:lnTo>
                    <a:pt x="180" y="99"/>
                  </a:lnTo>
                  <a:lnTo>
                    <a:pt x="170" y="109"/>
                  </a:lnTo>
                  <a:lnTo>
                    <a:pt x="169" y="114"/>
                  </a:lnTo>
                  <a:lnTo>
                    <a:pt x="175" y="118"/>
                  </a:lnTo>
                  <a:lnTo>
                    <a:pt x="176" y="121"/>
                  </a:lnTo>
                  <a:lnTo>
                    <a:pt x="175" y="116"/>
                  </a:lnTo>
                  <a:lnTo>
                    <a:pt x="180" y="113"/>
                  </a:lnTo>
                  <a:lnTo>
                    <a:pt x="180" y="121"/>
                  </a:lnTo>
                  <a:lnTo>
                    <a:pt x="188" y="117"/>
                  </a:lnTo>
                  <a:lnTo>
                    <a:pt x="184" y="122"/>
                  </a:lnTo>
                  <a:lnTo>
                    <a:pt x="184" y="128"/>
                  </a:lnTo>
                  <a:lnTo>
                    <a:pt x="179" y="129"/>
                  </a:lnTo>
                  <a:lnTo>
                    <a:pt x="184" y="140"/>
                  </a:lnTo>
                  <a:lnTo>
                    <a:pt x="184" y="143"/>
                  </a:lnTo>
                  <a:lnTo>
                    <a:pt x="187" y="148"/>
                  </a:lnTo>
                  <a:lnTo>
                    <a:pt x="187" y="154"/>
                  </a:lnTo>
                  <a:lnTo>
                    <a:pt x="183" y="159"/>
                  </a:lnTo>
                  <a:lnTo>
                    <a:pt x="177" y="159"/>
                  </a:lnTo>
                  <a:lnTo>
                    <a:pt x="172" y="164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1"/>
                  </a:lnTo>
                  <a:lnTo>
                    <a:pt x="153" y="183"/>
                  </a:lnTo>
                  <a:lnTo>
                    <a:pt x="149" y="189"/>
                  </a:lnTo>
                  <a:lnTo>
                    <a:pt x="145" y="188"/>
                  </a:lnTo>
                  <a:lnTo>
                    <a:pt x="135" y="188"/>
                  </a:lnTo>
                  <a:lnTo>
                    <a:pt x="124" y="190"/>
                  </a:lnTo>
                  <a:lnTo>
                    <a:pt x="114" y="197"/>
                  </a:lnTo>
                  <a:lnTo>
                    <a:pt x="100" y="190"/>
                  </a:lnTo>
                  <a:lnTo>
                    <a:pt x="78" y="192"/>
                  </a:lnTo>
                  <a:lnTo>
                    <a:pt x="58" y="196"/>
                  </a:lnTo>
                  <a:lnTo>
                    <a:pt x="47" y="201"/>
                  </a:lnTo>
                  <a:lnTo>
                    <a:pt x="42" y="204"/>
                  </a:lnTo>
                  <a:lnTo>
                    <a:pt x="36" y="205"/>
                  </a:lnTo>
                  <a:lnTo>
                    <a:pt x="32" y="209"/>
                  </a:lnTo>
                  <a:lnTo>
                    <a:pt x="27" y="211"/>
                  </a:lnTo>
                  <a:lnTo>
                    <a:pt x="27" y="212"/>
                  </a:lnTo>
                  <a:lnTo>
                    <a:pt x="29" y="221"/>
                  </a:lnTo>
                  <a:lnTo>
                    <a:pt x="28" y="226"/>
                  </a:lnTo>
                  <a:lnTo>
                    <a:pt x="40" y="227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44" y="245"/>
                  </a:lnTo>
                  <a:lnTo>
                    <a:pt x="44" y="250"/>
                  </a:lnTo>
                  <a:lnTo>
                    <a:pt x="35" y="261"/>
                  </a:lnTo>
                  <a:lnTo>
                    <a:pt x="32" y="266"/>
                  </a:lnTo>
                  <a:lnTo>
                    <a:pt x="28" y="270"/>
                  </a:lnTo>
                  <a:lnTo>
                    <a:pt x="23" y="277"/>
                  </a:lnTo>
                  <a:lnTo>
                    <a:pt x="13" y="288"/>
                  </a:lnTo>
                  <a:lnTo>
                    <a:pt x="2" y="300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22"/>
                  </a:lnTo>
                  <a:lnTo>
                    <a:pt x="52" y="314"/>
                  </a:lnTo>
                  <a:lnTo>
                    <a:pt x="127" y="299"/>
                  </a:lnTo>
                  <a:lnTo>
                    <a:pt x="210" y="281"/>
                  </a:lnTo>
                  <a:lnTo>
                    <a:pt x="265" y="269"/>
                  </a:lnTo>
                  <a:lnTo>
                    <a:pt x="267" y="270"/>
                  </a:lnTo>
                  <a:lnTo>
                    <a:pt x="272" y="272"/>
                  </a:lnTo>
                  <a:lnTo>
                    <a:pt x="274" y="277"/>
                  </a:lnTo>
                  <a:lnTo>
                    <a:pt x="279" y="276"/>
                  </a:lnTo>
                  <a:lnTo>
                    <a:pt x="284" y="281"/>
                  </a:lnTo>
                  <a:lnTo>
                    <a:pt x="290" y="292"/>
                  </a:lnTo>
                  <a:lnTo>
                    <a:pt x="291" y="297"/>
                  </a:lnTo>
                  <a:lnTo>
                    <a:pt x="295" y="303"/>
                  </a:lnTo>
                  <a:lnTo>
                    <a:pt x="305" y="307"/>
                  </a:lnTo>
                  <a:lnTo>
                    <a:pt x="310" y="307"/>
                  </a:lnTo>
                  <a:lnTo>
                    <a:pt x="316" y="310"/>
                  </a:lnTo>
                  <a:lnTo>
                    <a:pt x="316" y="312"/>
                  </a:lnTo>
                  <a:lnTo>
                    <a:pt x="371" y="330"/>
                  </a:lnTo>
                  <a:lnTo>
                    <a:pt x="367" y="316"/>
                  </a:lnTo>
                  <a:lnTo>
                    <a:pt x="362" y="312"/>
                  </a:lnTo>
                  <a:lnTo>
                    <a:pt x="360" y="307"/>
                  </a:lnTo>
                  <a:lnTo>
                    <a:pt x="362" y="306"/>
                  </a:lnTo>
                  <a:lnTo>
                    <a:pt x="363" y="310"/>
                  </a:lnTo>
                  <a:lnTo>
                    <a:pt x="368" y="314"/>
                  </a:lnTo>
                  <a:lnTo>
                    <a:pt x="371" y="322"/>
                  </a:lnTo>
                  <a:lnTo>
                    <a:pt x="373" y="338"/>
                  </a:lnTo>
                  <a:lnTo>
                    <a:pt x="370" y="349"/>
                  </a:lnTo>
                  <a:lnTo>
                    <a:pt x="371" y="349"/>
                  </a:lnTo>
                  <a:close/>
                  <a:moveTo>
                    <a:pt x="481" y="297"/>
                  </a:moveTo>
                  <a:lnTo>
                    <a:pt x="476" y="300"/>
                  </a:lnTo>
                  <a:lnTo>
                    <a:pt x="474" y="299"/>
                  </a:lnTo>
                  <a:lnTo>
                    <a:pt x="469" y="300"/>
                  </a:lnTo>
                  <a:lnTo>
                    <a:pt x="463" y="303"/>
                  </a:lnTo>
                  <a:lnTo>
                    <a:pt x="458" y="314"/>
                  </a:lnTo>
                  <a:lnTo>
                    <a:pt x="454" y="315"/>
                  </a:lnTo>
                  <a:lnTo>
                    <a:pt x="449" y="315"/>
                  </a:lnTo>
                  <a:lnTo>
                    <a:pt x="453" y="311"/>
                  </a:lnTo>
                  <a:lnTo>
                    <a:pt x="458" y="306"/>
                  </a:lnTo>
                  <a:lnTo>
                    <a:pt x="458" y="300"/>
                  </a:lnTo>
                  <a:lnTo>
                    <a:pt x="463" y="292"/>
                  </a:lnTo>
                  <a:lnTo>
                    <a:pt x="447" y="310"/>
                  </a:lnTo>
                  <a:lnTo>
                    <a:pt x="436" y="315"/>
                  </a:lnTo>
                  <a:lnTo>
                    <a:pt x="421" y="318"/>
                  </a:lnTo>
                  <a:lnTo>
                    <a:pt x="416" y="320"/>
                  </a:lnTo>
                  <a:lnTo>
                    <a:pt x="413" y="326"/>
                  </a:lnTo>
                  <a:lnTo>
                    <a:pt x="408" y="326"/>
                  </a:lnTo>
                  <a:lnTo>
                    <a:pt x="398" y="331"/>
                  </a:lnTo>
                  <a:lnTo>
                    <a:pt x="393" y="330"/>
                  </a:lnTo>
                  <a:lnTo>
                    <a:pt x="389" y="334"/>
                  </a:lnTo>
                  <a:lnTo>
                    <a:pt x="389" y="339"/>
                  </a:lnTo>
                  <a:lnTo>
                    <a:pt x="383" y="337"/>
                  </a:lnTo>
                  <a:lnTo>
                    <a:pt x="382" y="344"/>
                  </a:lnTo>
                  <a:lnTo>
                    <a:pt x="373" y="349"/>
                  </a:lnTo>
                  <a:lnTo>
                    <a:pt x="371" y="356"/>
                  </a:lnTo>
                  <a:lnTo>
                    <a:pt x="370" y="361"/>
                  </a:lnTo>
                  <a:lnTo>
                    <a:pt x="373" y="361"/>
                  </a:lnTo>
                  <a:lnTo>
                    <a:pt x="382" y="360"/>
                  </a:lnTo>
                  <a:lnTo>
                    <a:pt x="377" y="364"/>
                  </a:lnTo>
                  <a:lnTo>
                    <a:pt x="387" y="35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15" y="344"/>
                  </a:lnTo>
                  <a:lnTo>
                    <a:pt x="420" y="341"/>
                  </a:lnTo>
                  <a:lnTo>
                    <a:pt x="431" y="334"/>
                  </a:lnTo>
                  <a:lnTo>
                    <a:pt x="436" y="333"/>
                  </a:lnTo>
                  <a:lnTo>
                    <a:pt x="442" y="329"/>
                  </a:lnTo>
                  <a:lnTo>
                    <a:pt x="447" y="327"/>
                  </a:lnTo>
                  <a:lnTo>
                    <a:pt x="458" y="320"/>
                  </a:lnTo>
                  <a:lnTo>
                    <a:pt x="458" y="316"/>
                  </a:lnTo>
                  <a:lnTo>
                    <a:pt x="463" y="315"/>
                  </a:lnTo>
                  <a:lnTo>
                    <a:pt x="474" y="306"/>
                  </a:lnTo>
                  <a:lnTo>
                    <a:pt x="480" y="303"/>
                  </a:lnTo>
                  <a:lnTo>
                    <a:pt x="486" y="293"/>
                  </a:lnTo>
                  <a:lnTo>
                    <a:pt x="481" y="297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182"/>
            <p:cNvSpPr>
              <a:spLocks noEditPoints="1"/>
            </p:cNvSpPr>
            <p:nvPr/>
          </p:nvSpPr>
          <p:spPr bwMode="auto">
            <a:xfrm>
              <a:off x="10607250" y="2901073"/>
              <a:ext cx="690016" cy="353512"/>
            </a:xfrm>
            <a:custGeom>
              <a:avLst/>
              <a:gdLst>
                <a:gd name="T0" fmla="*/ 758392863 w 226"/>
                <a:gd name="T1" fmla="*/ 234954890 h 122"/>
                <a:gd name="T2" fmla="*/ 715864806 w 226"/>
                <a:gd name="T3" fmla="*/ 188675982 h 122"/>
                <a:gd name="T4" fmla="*/ 676883420 w 226"/>
                <a:gd name="T5" fmla="*/ 188675982 h 122"/>
                <a:gd name="T6" fmla="*/ 715864806 w 226"/>
                <a:gd name="T7" fmla="*/ 202915501 h 122"/>
                <a:gd name="T8" fmla="*/ 737129775 w 226"/>
                <a:gd name="T9" fmla="*/ 220715371 h 122"/>
                <a:gd name="T10" fmla="*/ 730042080 w 226"/>
                <a:gd name="T11" fmla="*/ 270554630 h 122"/>
                <a:gd name="T12" fmla="*/ 676883420 w 226"/>
                <a:gd name="T13" fmla="*/ 295475203 h 122"/>
                <a:gd name="T14" fmla="*/ 641444941 w 226"/>
                <a:gd name="T15" fmla="*/ 288354500 h 122"/>
                <a:gd name="T16" fmla="*/ 609549369 w 226"/>
                <a:gd name="T17" fmla="*/ 245635944 h 122"/>
                <a:gd name="T18" fmla="*/ 588286281 w 226"/>
                <a:gd name="T19" fmla="*/ 220715371 h 122"/>
                <a:gd name="T20" fmla="*/ 595373977 w 226"/>
                <a:gd name="T21" fmla="*/ 206475852 h 122"/>
                <a:gd name="T22" fmla="*/ 535127621 w 226"/>
                <a:gd name="T23" fmla="*/ 174436463 h 122"/>
                <a:gd name="T24" fmla="*/ 499689142 w 226"/>
                <a:gd name="T25" fmla="*/ 174436463 h 122"/>
                <a:gd name="T26" fmla="*/ 506776838 w 226"/>
                <a:gd name="T27" fmla="*/ 153076242 h 122"/>
                <a:gd name="T28" fmla="*/ 513864534 w 226"/>
                <a:gd name="T29" fmla="*/ 113918037 h 122"/>
                <a:gd name="T30" fmla="*/ 517407441 w 226"/>
                <a:gd name="T31" fmla="*/ 92557815 h 122"/>
                <a:gd name="T32" fmla="*/ 559933615 w 226"/>
                <a:gd name="T33" fmla="*/ 49839259 h 122"/>
                <a:gd name="T34" fmla="*/ 545758224 w 226"/>
                <a:gd name="T35" fmla="*/ 53399610 h 122"/>
                <a:gd name="T36" fmla="*/ 506776838 w 226"/>
                <a:gd name="T37" fmla="*/ 42718556 h 122"/>
                <a:gd name="T38" fmla="*/ 489056658 w 226"/>
                <a:gd name="T39" fmla="*/ 14239519 h 122"/>
                <a:gd name="T40" fmla="*/ 485513751 w 226"/>
                <a:gd name="T41" fmla="*/ 0 h 122"/>
                <a:gd name="T42" fmla="*/ 453618179 w 226"/>
                <a:gd name="T43" fmla="*/ 14239519 h 122"/>
                <a:gd name="T44" fmla="*/ 439442787 w 226"/>
                <a:gd name="T45" fmla="*/ 28479038 h 122"/>
                <a:gd name="T46" fmla="*/ 407547215 w 226"/>
                <a:gd name="T47" fmla="*/ 78318297 h 122"/>
                <a:gd name="T48" fmla="*/ 3544789 w 226"/>
                <a:gd name="T49" fmla="*/ 167317647 h 122"/>
                <a:gd name="T50" fmla="*/ 0 w 226"/>
                <a:gd name="T51" fmla="*/ 366672797 h 122"/>
                <a:gd name="T52" fmla="*/ 127580407 w 226"/>
                <a:gd name="T53" fmla="*/ 352433278 h 122"/>
                <a:gd name="T54" fmla="*/ 180739067 w 226"/>
                <a:gd name="T55" fmla="*/ 338193759 h 122"/>
                <a:gd name="T56" fmla="*/ 216177546 w 226"/>
                <a:gd name="T57" fmla="*/ 327514592 h 122"/>
                <a:gd name="T58" fmla="*/ 343757952 w 226"/>
                <a:gd name="T59" fmla="*/ 299033668 h 122"/>
                <a:gd name="T60" fmla="*/ 432355091 w 226"/>
                <a:gd name="T61" fmla="*/ 281235684 h 122"/>
                <a:gd name="T62" fmla="*/ 453618179 w 226"/>
                <a:gd name="T63" fmla="*/ 309714722 h 122"/>
                <a:gd name="T64" fmla="*/ 467793570 w 226"/>
                <a:gd name="T65" fmla="*/ 327514592 h 122"/>
                <a:gd name="T66" fmla="*/ 485513751 w 226"/>
                <a:gd name="T67" fmla="*/ 341754111 h 122"/>
                <a:gd name="T68" fmla="*/ 506776838 w 226"/>
                <a:gd name="T69" fmla="*/ 363112445 h 122"/>
                <a:gd name="T70" fmla="*/ 531582832 w 226"/>
                <a:gd name="T71" fmla="*/ 391593370 h 122"/>
                <a:gd name="T72" fmla="*/ 545758224 w 226"/>
                <a:gd name="T73" fmla="*/ 384472667 h 122"/>
                <a:gd name="T74" fmla="*/ 574110890 w 226"/>
                <a:gd name="T75" fmla="*/ 355993629 h 122"/>
                <a:gd name="T76" fmla="*/ 602461673 w 226"/>
                <a:gd name="T77" fmla="*/ 323954240 h 122"/>
                <a:gd name="T78" fmla="*/ 623724760 w 226"/>
                <a:gd name="T79" fmla="*/ 327514592 h 122"/>
                <a:gd name="T80" fmla="*/ 652075543 w 226"/>
                <a:gd name="T81" fmla="*/ 355993629 h 122"/>
                <a:gd name="T82" fmla="*/ 669795724 w 226"/>
                <a:gd name="T83" fmla="*/ 327514592 h 122"/>
                <a:gd name="T84" fmla="*/ 733584986 w 226"/>
                <a:gd name="T85" fmla="*/ 299033668 h 122"/>
                <a:gd name="T86" fmla="*/ 769023465 w 226"/>
                <a:gd name="T87" fmla="*/ 274114981 h 122"/>
                <a:gd name="T88" fmla="*/ 772568254 w 226"/>
                <a:gd name="T89" fmla="*/ 377353851 h 122"/>
                <a:gd name="T90" fmla="*/ 772568254 w 226"/>
                <a:gd name="T91" fmla="*/ 402272537 h 122"/>
                <a:gd name="T92" fmla="*/ 790286553 w 226"/>
                <a:gd name="T93" fmla="*/ 409393240 h 122"/>
                <a:gd name="T94" fmla="*/ 786743646 w 226"/>
                <a:gd name="T95" fmla="*/ 384472667 h 122"/>
                <a:gd name="T96" fmla="*/ 634355363 w 226"/>
                <a:gd name="T97" fmla="*/ 402272537 h 122"/>
                <a:gd name="T98" fmla="*/ 652075543 w 226"/>
                <a:gd name="T99" fmla="*/ 416512056 h 122"/>
                <a:gd name="T100" fmla="*/ 655620333 w 226"/>
                <a:gd name="T101" fmla="*/ 380912316 h 1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6"/>
                <a:gd name="T154" fmla="*/ 0 h 122"/>
                <a:gd name="T155" fmla="*/ 226 w 226"/>
                <a:gd name="T156" fmla="*/ 122 h 12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6" h="122">
                  <a:moveTo>
                    <a:pt x="217" y="77"/>
                  </a:moveTo>
                  <a:lnTo>
                    <a:pt x="214" y="66"/>
                  </a:lnTo>
                  <a:lnTo>
                    <a:pt x="207" y="57"/>
                  </a:lnTo>
                  <a:lnTo>
                    <a:pt x="202" y="53"/>
                  </a:lnTo>
                  <a:lnTo>
                    <a:pt x="196" y="51"/>
                  </a:lnTo>
                  <a:lnTo>
                    <a:pt x="191" y="53"/>
                  </a:lnTo>
                  <a:lnTo>
                    <a:pt x="196" y="53"/>
                  </a:lnTo>
                  <a:lnTo>
                    <a:pt x="202" y="57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1" y="70"/>
                  </a:lnTo>
                  <a:lnTo>
                    <a:pt x="206" y="76"/>
                  </a:lnTo>
                  <a:lnTo>
                    <a:pt x="196" y="84"/>
                  </a:lnTo>
                  <a:lnTo>
                    <a:pt x="191" y="83"/>
                  </a:lnTo>
                  <a:lnTo>
                    <a:pt x="185" y="83"/>
                  </a:lnTo>
                  <a:lnTo>
                    <a:pt x="181" y="81"/>
                  </a:lnTo>
                  <a:lnTo>
                    <a:pt x="177" y="70"/>
                  </a:lnTo>
                  <a:lnTo>
                    <a:pt x="172" y="69"/>
                  </a:lnTo>
                  <a:lnTo>
                    <a:pt x="166" y="66"/>
                  </a:lnTo>
                  <a:lnTo>
                    <a:pt x="166" y="62"/>
                  </a:lnTo>
                  <a:lnTo>
                    <a:pt x="172" y="65"/>
                  </a:lnTo>
                  <a:lnTo>
                    <a:pt x="168" y="58"/>
                  </a:lnTo>
                  <a:lnTo>
                    <a:pt x="157" y="49"/>
                  </a:lnTo>
                  <a:lnTo>
                    <a:pt x="151" y="49"/>
                  </a:lnTo>
                  <a:lnTo>
                    <a:pt x="146" y="51"/>
                  </a:lnTo>
                  <a:lnTo>
                    <a:pt x="141" y="49"/>
                  </a:lnTo>
                  <a:lnTo>
                    <a:pt x="138" y="43"/>
                  </a:lnTo>
                  <a:lnTo>
                    <a:pt x="143" y="43"/>
                  </a:lnTo>
                  <a:lnTo>
                    <a:pt x="141" y="38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6" y="26"/>
                  </a:lnTo>
                  <a:lnTo>
                    <a:pt x="157" y="19"/>
                  </a:lnTo>
                  <a:lnTo>
                    <a:pt x="158" y="14"/>
                  </a:lnTo>
                  <a:lnTo>
                    <a:pt x="153" y="14"/>
                  </a:lnTo>
                  <a:lnTo>
                    <a:pt x="154" y="15"/>
                  </a:lnTo>
                  <a:lnTo>
                    <a:pt x="149" y="16"/>
                  </a:lnTo>
                  <a:lnTo>
                    <a:pt x="143" y="12"/>
                  </a:lnTo>
                  <a:lnTo>
                    <a:pt x="142" y="7"/>
                  </a:lnTo>
                  <a:lnTo>
                    <a:pt x="138" y="4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4" y="0"/>
                  </a:lnTo>
                  <a:lnTo>
                    <a:pt x="128" y="4"/>
                  </a:lnTo>
                  <a:lnTo>
                    <a:pt x="126" y="9"/>
                  </a:lnTo>
                  <a:lnTo>
                    <a:pt x="124" y="8"/>
                  </a:lnTo>
                  <a:lnTo>
                    <a:pt x="120" y="14"/>
                  </a:lnTo>
                  <a:lnTo>
                    <a:pt x="115" y="22"/>
                  </a:lnTo>
                  <a:lnTo>
                    <a:pt x="47" y="37"/>
                  </a:lnTo>
                  <a:lnTo>
                    <a:pt x="1" y="47"/>
                  </a:lnTo>
                  <a:lnTo>
                    <a:pt x="0" y="53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36" y="99"/>
                  </a:lnTo>
                  <a:lnTo>
                    <a:pt x="42" y="99"/>
                  </a:lnTo>
                  <a:lnTo>
                    <a:pt x="51" y="95"/>
                  </a:lnTo>
                  <a:lnTo>
                    <a:pt x="55" y="95"/>
                  </a:lnTo>
                  <a:lnTo>
                    <a:pt x="61" y="92"/>
                  </a:lnTo>
                  <a:lnTo>
                    <a:pt x="90" y="85"/>
                  </a:lnTo>
                  <a:lnTo>
                    <a:pt x="97" y="84"/>
                  </a:lnTo>
                  <a:lnTo>
                    <a:pt x="101" y="84"/>
                  </a:lnTo>
                  <a:lnTo>
                    <a:pt x="122" y="79"/>
                  </a:lnTo>
                  <a:lnTo>
                    <a:pt x="126" y="81"/>
                  </a:lnTo>
                  <a:lnTo>
                    <a:pt x="128" y="87"/>
                  </a:lnTo>
                  <a:lnTo>
                    <a:pt x="131" y="88"/>
                  </a:lnTo>
                  <a:lnTo>
                    <a:pt x="132" y="92"/>
                  </a:lnTo>
                  <a:lnTo>
                    <a:pt x="135" y="96"/>
                  </a:lnTo>
                  <a:lnTo>
                    <a:pt x="137" y="96"/>
                  </a:lnTo>
                  <a:lnTo>
                    <a:pt x="141" y="99"/>
                  </a:lnTo>
                  <a:lnTo>
                    <a:pt x="143" y="102"/>
                  </a:lnTo>
                  <a:lnTo>
                    <a:pt x="149" y="103"/>
                  </a:lnTo>
                  <a:lnTo>
                    <a:pt x="150" y="110"/>
                  </a:lnTo>
                  <a:lnTo>
                    <a:pt x="151" y="114"/>
                  </a:lnTo>
                  <a:lnTo>
                    <a:pt x="154" y="108"/>
                  </a:lnTo>
                  <a:lnTo>
                    <a:pt x="160" y="108"/>
                  </a:lnTo>
                  <a:lnTo>
                    <a:pt x="162" y="100"/>
                  </a:lnTo>
                  <a:lnTo>
                    <a:pt x="168" y="96"/>
                  </a:lnTo>
                  <a:lnTo>
                    <a:pt x="170" y="91"/>
                  </a:lnTo>
                  <a:lnTo>
                    <a:pt x="176" y="87"/>
                  </a:lnTo>
                  <a:lnTo>
                    <a:pt x="176" y="92"/>
                  </a:lnTo>
                  <a:lnTo>
                    <a:pt x="177" y="103"/>
                  </a:lnTo>
                  <a:lnTo>
                    <a:pt x="184" y="100"/>
                  </a:lnTo>
                  <a:lnTo>
                    <a:pt x="188" y="98"/>
                  </a:lnTo>
                  <a:lnTo>
                    <a:pt x="189" y="92"/>
                  </a:lnTo>
                  <a:lnTo>
                    <a:pt x="192" y="92"/>
                  </a:lnTo>
                  <a:lnTo>
                    <a:pt x="207" y="84"/>
                  </a:lnTo>
                  <a:lnTo>
                    <a:pt x="214" y="83"/>
                  </a:lnTo>
                  <a:lnTo>
                    <a:pt x="217" y="77"/>
                  </a:lnTo>
                  <a:close/>
                  <a:moveTo>
                    <a:pt x="222" y="108"/>
                  </a:moveTo>
                  <a:lnTo>
                    <a:pt x="218" y="106"/>
                  </a:lnTo>
                  <a:lnTo>
                    <a:pt x="219" y="107"/>
                  </a:lnTo>
                  <a:lnTo>
                    <a:pt x="218" y="113"/>
                  </a:lnTo>
                  <a:lnTo>
                    <a:pt x="214" y="117"/>
                  </a:lnTo>
                  <a:lnTo>
                    <a:pt x="223" y="115"/>
                  </a:lnTo>
                  <a:lnTo>
                    <a:pt x="226" y="114"/>
                  </a:lnTo>
                  <a:lnTo>
                    <a:pt x="222" y="108"/>
                  </a:lnTo>
                  <a:close/>
                  <a:moveTo>
                    <a:pt x="181" y="108"/>
                  </a:moveTo>
                  <a:lnTo>
                    <a:pt x="179" y="113"/>
                  </a:lnTo>
                  <a:lnTo>
                    <a:pt x="175" y="122"/>
                  </a:lnTo>
                  <a:lnTo>
                    <a:pt x="184" y="117"/>
                  </a:lnTo>
                  <a:lnTo>
                    <a:pt x="189" y="113"/>
                  </a:lnTo>
                  <a:lnTo>
                    <a:pt x="185" y="107"/>
                  </a:lnTo>
                  <a:lnTo>
                    <a:pt x="181" y="108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183"/>
            <p:cNvSpPr>
              <a:spLocks noEditPoints="1"/>
            </p:cNvSpPr>
            <p:nvPr/>
          </p:nvSpPr>
          <p:spPr bwMode="auto">
            <a:xfrm>
              <a:off x="10823522" y="1762517"/>
              <a:ext cx="777555" cy="1087357"/>
            </a:xfrm>
            <a:custGeom>
              <a:avLst/>
              <a:gdLst>
                <a:gd name="T0" fmla="*/ 798857417 w 255"/>
                <a:gd name="T1" fmla="*/ 610184208 h 377"/>
                <a:gd name="T2" fmla="*/ 784719080 w 255"/>
                <a:gd name="T3" fmla="*/ 543169736 h 377"/>
                <a:gd name="T4" fmla="*/ 752905941 w 255"/>
                <a:gd name="T5" fmla="*/ 536115779 h 377"/>
                <a:gd name="T6" fmla="*/ 710489049 w 255"/>
                <a:gd name="T7" fmla="*/ 518479007 h 377"/>
                <a:gd name="T8" fmla="*/ 692814247 w 255"/>
                <a:gd name="T9" fmla="*/ 458520370 h 377"/>
                <a:gd name="T10" fmla="*/ 664535693 w 255"/>
                <a:gd name="T11" fmla="*/ 440883599 h 377"/>
                <a:gd name="T12" fmla="*/ 611515048 w 255"/>
                <a:gd name="T13" fmla="*/ 430302663 h 377"/>
                <a:gd name="T14" fmla="*/ 597376711 w 255"/>
                <a:gd name="T15" fmla="*/ 377396106 h 377"/>
                <a:gd name="T16" fmla="*/ 491333541 w 255"/>
                <a:gd name="T17" fmla="*/ 52906558 h 377"/>
                <a:gd name="T18" fmla="*/ 399428709 w 255"/>
                <a:gd name="T19" fmla="*/ 10580936 h 377"/>
                <a:gd name="T20" fmla="*/ 342873479 w 255"/>
                <a:gd name="T21" fmla="*/ 28215829 h 377"/>
                <a:gd name="T22" fmla="*/ 293385539 w 255"/>
                <a:gd name="T23" fmla="*/ 67014472 h 377"/>
                <a:gd name="T24" fmla="*/ 233293845 w 255"/>
                <a:gd name="T25" fmla="*/ 63487494 h 377"/>
                <a:gd name="T26" fmla="*/ 183807785 w 255"/>
                <a:gd name="T27" fmla="*/ 28215829 h 377"/>
                <a:gd name="T28" fmla="*/ 98974001 w 255"/>
                <a:gd name="T29" fmla="*/ 384450063 h 377"/>
                <a:gd name="T30" fmla="*/ 98974001 w 255"/>
                <a:gd name="T31" fmla="*/ 493790157 h 377"/>
                <a:gd name="T32" fmla="*/ 102508585 w 255"/>
                <a:gd name="T33" fmla="*/ 564331608 h 377"/>
                <a:gd name="T34" fmla="*/ 53020645 w 255"/>
                <a:gd name="T35" fmla="*/ 641927016 h 377"/>
                <a:gd name="T36" fmla="*/ 53020645 w 255"/>
                <a:gd name="T37" fmla="*/ 677198681 h 377"/>
                <a:gd name="T38" fmla="*/ 49486060 w 255"/>
                <a:gd name="T39" fmla="*/ 712468467 h 377"/>
                <a:gd name="T40" fmla="*/ 0 w 255"/>
                <a:gd name="T41" fmla="*/ 726576382 h 377"/>
                <a:gd name="T42" fmla="*/ 159063815 w 255"/>
                <a:gd name="T43" fmla="*/ 1209785603 h 377"/>
                <a:gd name="T44" fmla="*/ 173204032 w 255"/>
                <a:gd name="T45" fmla="*/ 1262692161 h 377"/>
                <a:gd name="T46" fmla="*/ 215620924 w 255"/>
                <a:gd name="T47" fmla="*/ 1308544761 h 377"/>
                <a:gd name="T48" fmla="*/ 261572400 w 255"/>
                <a:gd name="T49" fmla="*/ 1312071740 h 377"/>
                <a:gd name="T50" fmla="*/ 261572400 w 255"/>
                <a:gd name="T51" fmla="*/ 1255638203 h 377"/>
                <a:gd name="T52" fmla="*/ 282781786 w 255"/>
                <a:gd name="T53" fmla="*/ 1188623731 h 377"/>
                <a:gd name="T54" fmla="*/ 293385539 w 255"/>
                <a:gd name="T55" fmla="*/ 1125136237 h 377"/>
                <a:gd name="T56" fmla="*/ 335802431 w 255"/>
                <a:gd name="T57" fmla="*/ 1100447387 h 377"/>
                <a:gd name="T58" fmla="*/ 349942648 w 255"/>
                <a:gd name="T59" fmla="*/ 1082810615 h 377"/>
                <a:gd name="T60" fmla="*/ 374684738 w 255"/>
                <a:gd name="T61" fmla="*/ 1100447387 h 377"/>
                <a:gd name="T62" fmla="*/ 346408064 w 255"/>
                <a:gd name="T63" fmla="*/ 1033432914 h 377"/>
                <a:gd name="T64" fmla="*/ 357011817 w 255"/>
                <a:gd name="T65" fmla="*/ 1015798021 h 377"/>
                <a:gd name="T66" fmla="*/ 374684738 w 255"/>
                <a:gd name="T67" fmla="*/ 1040486872 h 377"/>
                <a:gd name="T68" fmla="*/ 399428709 w 255"/>
                <a:gd name="T69" fmla="*/ 1029905936 h 377"/>
                <a:gd name="T70" fmla="*/ 402963293 w 255"/>
                <a:gd name="T71" fmla="*/ 1019325000 h 377"/>
                <a:gd name="T72" fmla="*/ 410032461 w 255"/>
                <a:gd name="T73" fmla="*/ 1015798021 h 377"/>
                <a:gd name="T74" fmla="*/ 434776432 w 255"/>
                <a:gd name="T75" fmla="*/ 1029905936 h 377"/>
                <a:gd name="T76" fmla="*/ 455985818 w 255"/>
                <a:gd name="T77" fmla="*/ 991107293 h 377"/>
                <a:gd name="T78" fmla="*/ 494868125 w 255"/>
                <a:gd name="T79" fmla="*/ 959364485 h 377"/>
                <a:gd name="T80" fmla="*/ 491333541 w 255"/>
                <a:gd name="T81" fmla="*/ 899403970 h 377"/>
                <a:gd name="T82" fmla="*/ 484262492 w 255"/>
                <a:gd name="T83" fmla="*/ 846497412 h 377"/>
                <a:gd name="T84" fmla="*/ 523146680 w 255"/>
                <a:gd name="T85" fmla="*/ 818281583 h 377"/>
                <a:gd name="T86" fmla="*/ 533750433 w 255"/>
                <a:gd name="T87" fmla="*/ 853551369 h 377"/>
                <a:gd name="T88" fmla="*/ 590305662 w 255"/>
                <a:gd name="T89" fmla="*/ 874713241 h 377"/>
                <a:gd name="T90" fmla="*/ 583236493 w 255"/>
                <a:gd name="T91" fmla="*/ 818281583 h 377"/>
                <a:gd name="T92" fmla="*/ 615049632 w 255"/>
                <a:gd name="T93" fmla="*/ 804171790 h 377"/>
                <a:gd name="T94" fmla="*/ 671606741 w 255"/>
                <a:gd name="T95" fmla="*/ 818281583 h 377"/>
                <a:gd name="T96" fmla="*/ 682210494 w 255"/>
                <a:gd name="T97" fmla="*/ 772428982 h 377"/>
                <a:gd name="T98" fmla="*/ 696348832 w 255"/>
                <a:gd name="T99" fmla="*/ 790063876 h 377"/>
                <a:gd name="T100" fmla="*/ 706954465 w 255"/>
                <a:gd name="T101" fmla="*/ 733630339 h 377"/>
                <a:gd name="T102" fmla="*/ 735231139 w 255"/>
                <a:gd name="T103" fmla="*/ 733630339 h 377"/>
                <a:gd name="T104" fmla="*/ 767044278 w 255"/>
                <a:gd name="T105" fmla="*/ 708941489 h 377"/>
                <a:gd name="T106" fmla="*/ 788253664 w 255"/>
                <a:gd name="T107" fmla="*/ 698360553 h 377"/>
                <a:gd name="T108" fmla="*/ 820066803 w 255"/>
                <a:gd name="T109" fmla="*/ 670144723 h 377"/>
                <a:gd name="T110" fmla="*/ 820066803 w 255"/>
                <a:gd name="T111" fmla="*/ 603130251 h 377"/>
                <a:gd name="T112" fmla="*/ 600911295 w 255"/>
                <a:gd name="T113" fmla="*/ 839443455 h 377"/>
                <a:gd name="T114" fmla="*/ 650397355 w 255"/>
                <a:gd name="T115" fmla="*/ 818281583 h 377"/>
                <a:gd name="T116" fmla="*/ 887227665 w 255"/>
                <a:gd name="T117" fmla="*/ 613711187 h 377"/>
                <a:gd name="T118" fmla="*/ 873087448 w 255"/>
                <a:gd name="T119" fmla="*/ 652507952 h 377"/>
                <a:gd name="T120" fmla="*/ 901366002 w 255"/>
                <a:gd name="T121" fmla="*/ 631346080 h 3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5"/>
                <a:gd name="T184" fmla="*/ 0 h 377"/>
                <a:gd name="T185" fmla="*/ 255 w 255"/>
                <a:gd name="T186" fmla="*/ 377 h 3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5" h="377">
                  <a:moveTo>
                    <a:pt x="234" y="173"/>
                  </a:moveTo>
                  <a:lnTo>
                    <a:pt x="230" y="178"/>
                  </a:lnTo>
                  <a:lnTo>
                    <a:pt x="226" y="173"/>
                  </a:lnTo>
                  <a:lnTo>
                    <a:pt x="231" y="164"/>
                  </a:lnTo>
                  <a:lnTo>
                    <a:pt x="222" y="155"/>
                  </a:lnTo>
                  <a:lnTo>
                    <a:pt x="222" y="154"/>
                  </a:lnTo>
                  <a:lnTo>
                    <a:pt x="217" y="152"/>
                  </a:lnTo>
                  <a:lnTo>
                    <a:pt x="213" y="152"/>
                  </a:lnTo>
                  <a:lnTo>
                    <a:pt x="209" y="156"/>
                  </a:lnTo>
                  <a:lnTo>
                    <a:pt x="204" y="152"/>
                  </a:lnTo>
                  <a:lnTo>
                    <a:pt x="201" y="147"/>
                  </a:lnTo>
                  <a:lnTo>
                    <a:pt x="201" y="141"/>
                  </a:lnTo>
                  <a:lnTo>
                    <a:pt x="197" y="136"/>
                  </a:lnTo>
                  <a:lnTo>
                    <a:pt x="196" y="130"/>
                  </a:lnTo>
                  <a:lnTo>
                    <a:pt x="197" y="125"/>
                  </a:lnTo>
                  <a:lnTo>
                    <a:pt x="193" y="124"/>
                  </a:lnTo>
                  <a:lnTo>
                    <a:pt x="188" y="125"/>
                  </a:lnTo>
                  <a:lnTo>
                    <a:pt x="182" y="125"/>
                  </a:lnTo>
                  <a:lnTo>
                    <a:pt x="177" y="121"/>
                  </a:lnTo>
                  <a:lnTo>
                    <a:pt x="173" y="122"/>
                  </a:lnTo>
                  <a:lnTo>
                    <a:pt x="170" y="117"/>
                  </a:lnTo>
                  <a:lnTo>
                    <a:pt x="171" y="113"/>
                  </a:lnTo>
                  <a:lnTo>
                    <a:pt x="169" y="107"/>
                  </a:lnTo>
                  <a:lnTo>
                    <a:pt x="169" y="102"/>
                  </a:lnTo>
                  <a:lnTo>
                    <a:pt x="162" y="84"/>
                  </a:lnTo>
                  <a:lnTo>
                    <a:pt x="139" y="15"/>
                  </a:lnTo>
                  <a:lnTo>
                    <a:pt x="135" y="14"/>
                  </a:lnTo>
                  <a:lnTo>
                    <a:pt x="124" y="7"/>
                  </a:lnTo>
                  <a:lnTo>
                    <a:pt x="113" y="3"/>
                  </a:lnTo>
                  <a:lnTo>
                    <a:pt x="108" y="0"/>
                  </a:lnTo>
                  <a:lnTo>
                    <a:pt x="101" y="3"/>
                  </a:lnTo>
                  <a:lnTo>
                    <a:pt x="97" y="8"/>
                  </a:lnTo>
                  <a:lnTo>
                    <a:pt x="93" y="11"/>
                  </a:lnTo>
                  <a:lnTo>
                    <a:pt x="87" y="17"/>
                  </a:lnTo>
                  <a:lnTo>
                    <a:pt x="83" y="19"/>
                  </a:lnTo>
                  <a:lnTo>
                    <a:pt x="78" y="25"/>
                  </a:lnTo>
                  <a:lnTo>
                    <a:pt x="71" y="22"/>
                  </a:lnTo>
                  <a:lnTo>
                    <a:pt x="66" y="18"/>
                  </a:lnTo>
                  <a:lnTo>
                    <a:pt x="63" y="7"/>
                  </a:lnTo>
                  <a:lnTo>
                    <a:pt x="57" y="7"/>
                  </a:lnTo>
                  <a:lnTo>
                    <a:pt x="52" y="8"/>
                  </a:lnTo>
                  <a:lnTo>
                    <a:pt x="28" y="79"/>
                  </a:lnTo>
                  <a:lnTo>
                    <a:pt x="32" y="102"/>
                  </a:lnTo>
                  <a:lnTo>
                    <a:pt x="28" y="109"/>
                  </a:lnTo>
                  <a:lnTo>
                    <a:pt x="25" y="125"/>
                  </a:lnTo>
                  <a:lnTo>
                    <a:pt x="28" y="129"/>
                  </a:lnTo>
                  <a:lnTo>
                    <a:pt x="28" y="140"/>
                  </a:lnTo>
                  <a:lnTo>
                    <a:pt x="32" y="145"/>
                  </a:lnTo>
                  <a:lnTo>
                    <a:pt x="26" y="156"/>
                  </a:lnTo>
                  <a:lnTo>
                    <a:pt x="29" y="160"/>
                  </a:lnTo>
                  <a:lnTo>
                    <a:pt x="19" y="171"/>
                  </a:lnTo>
                  <a:lnTo>
                    <a:pt x="17" y="177"/>
                  </a:lnTo>
                  <a:lnTo>
                    <a:pt x="15" y="182"/>
                  </a:lnTo>
                  <a:lnTo>
                    <a:pt x="21" y="193"/>
                  </a:lnTo>
                  <a:lnTo>
                    <a:pt x="15" y="192"/>
                  </a:lnTo>
                  <a:lnTo>
                    <a:pt x="14" y="192"/>
                  </a:lnTo>
                  <a:lnTo>
                    <a:pt x="13" y="197"/>
                  </a:lnTo>
                  <a:lnTo>
                    <a:pt x="14" y="202"/>
                  </a:lnTo>
                  <a:lnTo>
                    <a:pt x="9" y="204"/>
                  </a:lnTo>
                  <a:lnTo>
                    <a:pt x="5" y="201"/>
                  </a:lnTo>
                  <a:lnTo>
                    <a:pt x="0" y="206"/>
                  </a:lnTo>
                  <a:lnTo>
                    <a:pt x="0" y="209"/>
                  </a:lnTo>
                  <a:lnTo>
                    <a:pt x="40" y="327"/>
                  </a:lnTo>
                  <a:lnTo>
                    <a:pt x="45" y="343"/>
                  </a:lnTo>
                  <a:lnTo>
                    <a:pt x="45" y="349"/>
                  </a:lnTo>
                  <a:lnTo>
                    <a:pt x="48" y="353"/>
                  </a:lnTo>
                  <a:lnTo>
                    <a:pt x="49" y="358"/>
                  </a:lnTo>
                  <a:lnTo>
                    <a:pt x="55" y="362"/>
                  </a:lnTo>
                  <a:lnTo>
                    <a:pt x="60" y="365"/>
                  </a:lnTo>
                  <a:lnTo>
                    <a:pt x="61" y="371"/>
                  </a:lnTo>
                  <a:lnTo>
                    <a:pt x="66" y="376"/>
                  </a:lnTo>
                  <a:lnTo>
                    <a:pt x="68" y="377"/>
                  </a:lnTo>
                  <a:lnTo>
                    <a:pt x="74" y="372"/>
                  </a:lnTo>
                  <a:lnTo>
                    <a:pt x="75" y="366"/>
                  </a:lnTo>
                  <a:lnTo>
                    <a:pt x="74" y="361"/>
                  </a:lnTo>
                  <a:lnTo>
                    <a:pt x="74" y="356"/>
                  </a:lnTo>
                  <a:lnTo>
                    <a:pt x="79" y="352"/>
                  </a:lnTo>
                  <a:lnTo>
                    <a:pt x="83" y="341"/>
                  </a:lnTo>
                  <a:lnTo>
                    <a:pt x="80" y="337"/>
                  </a:lnTo>
                  <a:lnTo>
                    <a:pt x="87" y="326"/>
                  </a:lnTo>
                  <a:lnTo>
                    <a:pt x="83" y="324"/>
                  </a:lnTo>
                  <a:lnTo>
                    <a:pt x="83" y="319"/>
                  </a:lnTo>
                  <a:lnTo>
                    <a:pt x="85" y="314"/>
                  </a:lnTo>
                  <a:lnTo>
                    <a:pt x="93" y="303"/>
                  </a:lnTo>
                  <a:lnTo>
                    <a:pt x="95" y="312"/>
                  </a:lnTo>
                  <a:lnTo>
                    <a:pt x="95" y="307"/>
                  </a:lnTo>
                  <a:lnTo>
                    <a:pt x="97" y="312"/>
                  </a:lnTo>
                  <a:lnTo>
                    <a:pt x="99" y="307"/>
                  </a:lnTo>
                  <a:lnTo>
                    <a:pt x="101" y="301"/>
                  </a:lnTo>
                  <a:lnTo>
                    <a:pt x="102" y="301"/>
                  </a:lnTo>
                  <a:lnTo>
                    <a:pt x="106" y="312"/>
                  </a:lnTo>
                  <a:lnTo>
                    <a:pt x="108" y="307"/>
                  </a:lnTo>
                  <a:lnTo>
                    <a:pt x="101" y="291"/>
                  </a:lnTo>
                  <a:lnTo>
                    <a:pt x="98" y="293"/>
                  </a:lnTo>
                  <a:lnTo>
                    <a:pt x="99" y="288"/>
                  </a:lnTo>
                  <a:lnTo>
                    <a:pt x="101" y="282"/>
                  </a:lnTo>
                  <a:lnTo>
                    <a:pt x="101" y="288"/>
                  </a:lnTo>
                  <a:lnTo>
                    <a:pt x="109" y="305"/>
                  </a:lnTo>
                  <a:lnTo>
                    <a:pt x="110" y="300"/>
                  </a:lnTo>
                  <a:lnTo>
                    <a:pt x="106" y="295"/>
                  </a:lnTo>
                  <a:lnTo>
                    <a:pt x="108" y="288"/>
                  </a:lnTo>
                  <a:lnTo>
                    <a:pt x="110" y="286"/>
                  </a:lnTo>
                  <a:lnTo>
                    <a:pt x="113" y="292"/>
                  </a:lnTo>
                  <a:lnTo>
                    <a:pt x="112" y="297"/>
                  </a:lnTo>
                  <a:lnTo>
                    <a:pt x="117" y="300"/>
                  </a:lnTo>
                  <a:lnTo>
                    <a:pt x="114" y="289"/>
                  </a:lnTo>
                  <a:lnTo>
                    <a:pt x="114" y="284"/>
                  </a:lnTo>
                  <a:lnTo>
                    <a:pt x="116" y="282"/>
                  </a:lnTo>
                  <a:lnTo>
                    <a:pt x="116" y="288"/>
                  </a:lnTo>
                  <a:lnTo>
                    <a:pt x="117" y="293"/>
                  </a:lnTo>
                  <a:lnTo>
                    <a:pt x="121" y="296"/>
                  </a:lnTo>
                  <a:lnTo>
                    <a:pt x="123" y="292"/>
                  </a:lnTo>
                  <a:lnTo>
                    <a:pt x="121" y="285"/>
                  </a:lnTo>
                  <a:lnTo>
                    <a:pt x="124" y="281"/>
                  </a:lnTo>
                  <a:lnTo>
                    <a:pt x="129" y="281"/>
                  </a:lnTo>
                  <a:lnTo>
                    <a:pt x="135" y="284"/>
                  </a:lnTo>
                  <a:lnTo>
                    <a:pt x="136" y="278"/>
                  </a:lnTo>
                  <a:lnTo>
                    <a:pt x="140" y="272"/>
                  </a:lnTo>
                  <a:lnTo>
                    <a:pt x="139" y="267"/>
                  </a:lnTo>
                  <a:lnTo>
                    <a:pt x="139" y="262"/>
                  </a:lnTo>
                  <a:lnTo>
                    <a:pt x="139" y="255"/>
                  </a:lnTo>
                  <a:lnTo>
                    <a:pt x="140" y="251"/>
                  </a:lnTo>
                  <a:lnTo>
                    <a:pt x="140" y="246"/>
                  </a:lnTo>
                  <a:lnTo>
                    <a:pt x="137" y="240"/>
                  </a:lnTo>
                  <a:lnTo>
                    <a:pt x="146" y="236"/>
                  </a:lnTo>
                  <a:lnTo>
                    <a:pt x="144" y="227"/>
                  </a:lnTo>
                  <a:lnTo>
                    <a:pt x="148" y="232"/>
                  </a:lnTo>
                  <a:lnTo>
                    <a:pt x="147" y="238"/>
                  </a:lnTo>
                  <a:lnTo>
                    <a:pt x="152" y="236"/>
                  </a:lnTo>
                  <a:lnTo>
                    <a:pt x="151" y="242"/>
                  </a:lnTo>
                  <a:lnTo>
                    <a:pt x="148" y="246"/>
                  </a:lnTo>
                  <a:lnTo>
                    <a:pt x="159" y="246"/>
                  </a:lnTo>
                  <a:lnTo>
                    <a:pt x="167" y="248"/>
                  </a:lnTo>
                  <a:lnTo>
                    <a:pt x="165" y="243"/>
                  </a:lnTo>
                  <a:lnTo>
                    <a:pt x="163" y="238"/>
                  </a:lnTo>
                  <a:lnTo>
                    <a:pt x="165" y="232"/>
                  </a:lnTo>
                  <a:lnTo>
                    <a:pt x="165" y="227"/>
                  </a:lnTo>
                  <a:lnTo>
                    <a:pt x="169" y="232"/>
                  </a:lnTo>
                  <a:lnTo>
                    <a:pt x="174" y="228"/>
                  </a:lnTo>
                  <a:lnTo>
                    <a:pt x="173" y="223"/>
                  </a:lnTo>
                  <a:lnTo>
                    <a:pt x="186" y="227"/>
                  </a:lnTo>
                  <a:lnTo>
                    <a:pt x="190" y="232"/>
                  </a:lnTo>
                  <a:lnTo>
                    <a:pt x="192" y="227"/>
                  </a:lnTo>
                  <a:lnTo>
                    <a:pt x="190" y="221"/>
                  </a:lnTo>
                  <a:lnTo>
                    <a:pt x="193" y="219"/>
                  </a:lnTo>
                  <a:lnTo>
                    <a:pt x="194" y="224"/>
                  </a:lnTo>
                  <a:lnTo>
                    <a:pt x="196" y="219"/>
                  </a:lnTo>
                  <a:lnTo>
                    <a:pt x="197" y="224"/>
                  </a:lnTo>
                  <a:lnTo>
                    <a:pt x="198" y="219"/>
                  </a:lnTo>
                  <a:lnTo>
                    <a:pt x="196" y="213"/>
                  </a:lnTo>
                  <a:lnTo>
                    <a:pt x="200" y="208"/>
                  </a:lnTo>
                  <a:lnTo>
                    <a:pt x="204" y="213"/>
                  </a:lnTo>
                  <a:lnTo>
                    <a:pt x="207" y="213"/>
                  </a:lnTo>
                  <a:lnTo>
                    <a:pt x="208" y="208"/>
                  </a:lnTo>
                  <a:lnTo>
                    <a:pt x="212" y="208"/>
                  </a:lnTo>
                  <a:lnTo>
                    <a:pt x="212" y="204"/>
                  </a:lnTo>
                  <a:lnTo>
                    <a:pt x="217" y="201"/>
                  </a:lnTo>
                  <a:lnTo>
                    <a:pt x="217" y="197"/>
                  </a:lnTo>
                  <a:lnTo>
                    <a:pt x="223" y="198"/>
                  </a:lnTo>
                  <a:lnTo>
                    <a:pt x="219" y="193"/>
                  </a:lnTo>
                  <a:lnTo>
                    <a:pt x="227" y="194"/>
                  </a:lnTo>
                  <a:lnTo>
                    <a:pt x="232" y="190"/>
                  </a:lnTo>
                  <a:lnTo>
                    <a:pt x="238" y="181"/>
                  </a:lnTo>
                  <a:lnTo>
                    <a:pt x="238" y="175"/>
                  </a:lnTo>
                  <a:lnTo>
                    <a:pt x="232" y="171"/>
                  </a:lnTo>
                  <a:lnTo>
                    <a:pt x="234" y="173"/>
                  </a:lnTo>
                  <a:close/>
                  <a:moveTo>
                    <a:pt x="177" y="228"/>
                  </a:moveTo>
                  <a:lnTo>
                    <a:pt x="170" y="238"/>
                  </a:lnTo>
                  <a:lnTo>
                    <a:pt x="173" y="243"/>
                  </a:lnTo>
                  <a:lnTo>
                    <a:pt x="182" y="238"/>
                  </a:lnTo>
                  <a:lnTo>
                    <a:pt x="184" y="232"/>
                  </a:lnTo>
                  <a:lnTo>
                    <a:pt x="178" y="228"/>
                  </a:lnTo>
                  <a:lnTo>
                    <a:pt x="177" y="228"/>
                  </a:lnTo>
                  <a:close/>
                  <a:moveTo>
                    <a:pt x="251" y="174"/>
                  </a:moveTo>
                  <a:lnTo>
                    <a:pt x="251" y="174"/>
                  </a:lnTo>
                  <a:lnTo>
                    <a:pt x="249" y="178"/>
                  </a:lnTo>
                  <a:lnTo>
                    <a:pt x="247" y="185"/>
                  </a:lnTo>
                  <a:lnTo>
                    <a:pt x="250" y="190"/>
                  </a:lnTo>
                  <a:lnTo>
                    <a:pt x="255" y="185"/>
                  </a:lnTo>
                  <a:lnTo>
                    <a:pt x="255" y="179"/>
                  </a:lnTo>
                  <a:lnTo>
                    <a:pt x="251" y="174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Rectangle 200"/>
            <p:cNvSpPr>
              <a:spLocks noChangeArrowheads="1"/>
            </p:cNvSpPr>
            <p:nvPr/>
          </p:nvSpPr>
          <p:spPr bwMode="auto">
            <a:xfrm>
              <a:off x="8286154" y="5707233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Rectangle 201"/>
            <p:cNvSpPr>
              <a:spLocks noChangeArrowheads="1"/>
            </p:cNvSpPr>
            <p:nvPr/>
          </p:nvSpPr>
          <p:spPr bwMode="auto">
            <a:xfrm>
              <a:off x="3186215" y="5207440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AZ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Rectangle 202"/>
            <p:cNvSpPr>
              <a:spLocks noChangeArrowheads="1"/>
            </p:cNvSpPr>
            <p:nvPr/>
          </p:nvSpPr>
          <p:spPr bwMode="auto">
            <a:xfrm>
              <a:off x="6979847" y="535128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203"/>
            <p:cNvSpPr>
              <a:spLocks noChangeArrowheads="1"/>
            </p:cNvSpPr>
            <p:nvPr/>
          </p:nvSpPr>
          <p:spPr bwMode="auto">
            <a:xfrm>
              <a:off x="1750663" y="4305373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Rectangle 204"/>
            <p:cNvSpPr>
              <a:spLocks noChangeArrowheads="1"/>
            </p:cNvSpPr>
            <p:nvPr/>
          </p:nvSpPr>
          <p:spPr bwMode="auto">
            <a:xfrm>
              <a:off x="4512649" y="4278554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Rectangle 205"/>
            <p:cNvSpPr>
              <a:spLocks noChangeArrowheads="1"/>
            </p:cNvSpPr>
            <p:nvPr/>
          </p:nvSpPr>
          <p:spPr bwMode="auto">
            <a:xfrm>
              <a:off x="9575460" y="6714138"/>
              <a:ext cx="3009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FL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Rectangle 206"/>
            <p:cNvSpPr>
              <a:spLocks noChangeArrowheads="1"/>
            </p:cNvSpPr>
            <p:nvPr/>
          </p:nvSpPr>
          <p:spPr bwMode="auto">
            <a:xfrm>
              <a:off x="8986939" y="5646286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GA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Rectangle 207"/>
            <p:cNvSpPr>
              <a:spLocks noChangeArrowheads="1"/>
            </p:cNvSpPr>
            <p:nvPr/>
          </p:nvSpPr>
          <p:spPr bwMode="auto">
            <a:xfrm>
              <a:off x="3127312" y="2954710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ID</a:t>
              </a:r>
            </a:p>
          </p:txBody>
        </p:sp>
        <p:sp>
          <p:nvSpPr>
            <p:cNvPr id="103" name="Rectangle 208"/>
            <p:cNvSpPr>
              <a:spLocks noChangeArrowheads="1"/>
            </p:cNvSpPr>
            <p:nvPr/>
          </p:nvSpPr>
          <p:spPr bwMode="auto">
            <a:xfrm>
              <a:off x="7679700" y="4015248"/>
              <a:ext cx="21430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Rectangle 209"/>
            <p:cNvSpPr>
              <a:spLocks noChangeArrowheads="1"/>
            </p:cNvSpPr>
            <p:nvPr/>
          </p:nvSpPr>
          <p:spPr bwMode="auto">
            <a:xfrm>
              <a:off x="8214294" y="3966487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Rectangle 210"/>
            <p:cNvSpPr>
              <a:spLocks noChangeArrowheads="1"/>
            </p:cNvSpPr>
            <p:nvPr/>
          </p:nvSpPr>
          <p:spPr bwMode="auto">
            <a:xfrm>
              <a:off x="6788512" y="3591032"/>
              <a:ext cx="24166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IA</a:t>
              </a:r>
            </a:p>
          </p:txBody>
        </p:sp>
        <p:sp>
          <p:nvSpPr>
            <p:cNvPr id="106" name="Rectangle 211"/>
            <p:cNvSpPr>
              <a:spLocks noChangeArrowheads="1"/>
            </p:cNvSpPr>
            <p:nvPr/>
          </p:nvSpPr>
          <p:spPr bwMode="auto">
            <a:xfrm>
              <a:off x="5955469" y="4419960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KS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Rectangle 212"/>
            <p:cNvSpPr>
              <a:spLocks noChangeArrowheads="1"/>
            </p:cNvSpPr>
            <p:nvPr/>
          </p:nvSpPr>
          <p:spPr bwMode="auto">
            <a:xfrm>
              <a:off x="8569090" y="4549175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KY</a:t>
              </a:r>
            </a:p>
          </p:txBody>
        </p:sp>
        <p:sp>
          <p:nvSpPr>
            <p:cNvPr id="108" name="Rectangle 213"/>
            <p:cNvSpPr>
              <a:spLocks noChangeArrowheads="1"/>
            </p:cNvSpPr>
            <p:nvPr/>
          </p:nvSpPr>
          <p:spPr bwMode="auto">
            <a:xfrm>
              <a:off x="7112098" y="6072938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LA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Rectangle 214"/>
            <p:cNvSpPr>
              <a:spLocks noChangeArrowheads="1"/>
            </p:cNvSpPr>
            <p:nvPr/>
          </p:nvSpPr>
          <p:spPr bwMode="auto">
            <a:xfrm>
              <a:off x="10954508" y="220623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Rectangle 215"/>
            <p:cNvSpPr>
              <a:spLocks noChangeArrowheads="1"/>
            </p:cNvSpPr>
            <p:nvPr/>
          </p:nvSpPr>
          <p:spPr bwMode="auto">
            <a:xfrm>
              <a:off x="11659404" y="3142438"/>
              <a:ext cx="4579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111" name="Rectangle 216"/>
            <p:cNvSpPr>
              <a:spLocks noChangeArrowheads="1"/>
            </p:cNvSpPr>
            <p:nvPr/>
          </p:nvSpPr>
          <p:spPr bwMode="auto">
            <a:xfrm>
              <a:off x="8353802" y="3203388"/>
              <a:ext cx="28497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ectangle 217"/>
            <p:cNvSpPr>
              <a:spLocks noChangeArrowheads="1"/>
            </p:cNvSpPr>
            <p:nvPr/>
          </p:nvSpPr>
          <p:spPr bwMode="auto">
            <a:xfrm>
              <a:off x="6470509" y="252074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Rectangle 218"/>
            <p:cNvSpPr>
              <a:spLocks noChangeArrowheads="1"/>
            </p:cNvSpPr>
            <p:nvPr/>
          </p:nvSpPr>
          <p:spPr bwMode="auto">
            <a:xfrm>
              <a:off x="7651200" y="574136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Rectangle 219"/>
            <p:cNvSpPr>
              <a:spLocks noChangeArrowheads="1"/>
            </p:cNvSpPr>
            <p:nvPr/>
          </p:nvSpPr>
          <p:spPr bwMode="auto">
            <a:xfrm>
              <a:off x="6956498" y="4449217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" name="Rectangle 220"/>
            <p:cNvSpPr>
              <a:spLocks noChangeArrowheads="1"/>
            </p:cNvSpPr>
            <p:nvPr/>
          </p:nvSpPr>
          <p:spPr bwMode="auto">
            <a:xfrm>
              <a:off x="4010080" y="2323262"/>
              <a:ext cx="37161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Rectangle 221"/>
            <p:cNvSpPr>
              <a:spLocks noChangeArrowheads="1"/>
            </p:cNvSpPr>
            <p:nvPr/>
          </p:nvSpPr>
          <p:spPr bwMode="auto">
            <a:xfrm>
              <a:off x="5678504" y="3749505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ectangle 222"/>
            <p:cNvSpPr>
              <a:spLocks noChangeArrowheads="1"/>
            </p:cNvSpPr>
            <p:nvPr/>
          </p:nvSpPr>
          <p:spPr bwMode="auto">
            <a:xfrm>
              <a:off x="2487685" y="395917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NV</a:t>
              </a:r>
            </a:p>
          </p:txBody>
        </p:sp>
        <p:sp>
          <p:nvSpPr>
            <p:cNvPr id="118" name="Rectangle 223"/>
            <p:cNvSpPr>
              <a:spLocks noChangeArrowheads="1"/>
            </p:cNvSpPr>
            <p:nvPr/>
          </p:nvSpPr>
          <p:spPr bwMode="auto">
            <a:xfrm>
              <a:off x="11657451" y="2625576"/>
              <a:ext cx="44203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NH</a:t>
              </a:r>
            </a:p>
          </p:txBody>
        </p:sp>
        <p:sp>
          <p:nvSpPr>
            <p:cNvPr id="119" name="Rectangle 224"/>
            <p:cNvSpPr>
              <a:spLocks noChangeArrowheads="1"/>
            </p:cNvSpPr>
            <p:nvPr/>
          </p:nvSpPr>
          <p:spPr bwMode="auto">
            <a:xfrm>
              <a:off x="4230533" y="528058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NM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0" name="Rectangle 225"/>
            <p:cNvSpPr>
              <a:spLocks noChangeArrowheads="1"/>
            </p:cNvSpPr>
            <p:nvPr/>
          </p:nvSpPr>
          <p:spPr bwMode="auto">
            <a:xfrm>
              <a:off x="10039235" y="301078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NY</a:t>
              </a:r>
            </a:p>
          </p:txBody>
        </p:sp>
        <p:sp>
          <p:nvSpPr>
            <p:cNvPr id="121" name="Rectangle 226"/>
            <p:cNvSpPr>
              <a:spLocks noChangeArrowheads="1"/>
            </p:cNvSpPr>
            <p:nvPr/>
          </p:nvSpPr>
          <p:spPr bwMode="auto">
            <a:xfrm>
              <a:off x="9724432" y="482223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Rectangle 227"/>
            <p:cNvSpPr>
              <a:spLocks noChangeArrowheads="1"/>
            </p:cNvSpPr>
            <p:nvPr/>
          </p:nvSpPr>
          <p:spPr bwMode="auto">
            <a:xfrm>
              <a:off x="5579725" y="2325701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ND</a:t>
              </a:r>
            </a:p>
          </p:txBody>
        </p:sp>
        <p:sp>
          <p:nvSpPr>
            <p:cNvPr id="123" name="Rectangle 228"/>
            <p:cNvSpPr>
              <a:spLocks noChangeArrowheads="1"/>
            </p:cNvSpPr>
            <p:nvPr/>
          </p:nvSpPr>
          <p:spPr bwMode="auto">
            <a:xfrm>
              <a:off x="8768599" y="382020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OH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Rectangle 229"/>
            <p:cNvSpPr>
              <a:spLocks noChangeArrowheads="1"/>
            </p:cNvSpPr>
            <p:nvPr/>
          </p:nvSpPr>
          <p:spPr bwMode="auto">
            <a:xfrm>
              <a:off x="6044074" y="514161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OK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Rectangle 230"/>
            <p:cNvSpPr>
              <a:spLocks noChangeArrowheads="1"/>
            </p:cNvSpPr>
            <p:nvPr/>
          </p:nvSpPr>
          <p:spPr bwMode="auto">
            <a:xfrm>
              <a:off x="2004907" y="262557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Rectangle 231"/>
            <p:cNvSpPr>
              <a:spLocks noChangeArrowheads="1"/>
            </p:cNvSpPr>
            <p:nvPr/>
          </p:nvSpPr>
          <p:spPr bwMode="auto">
            <a:xfrm>
              <a:off x="9672358" y="3552023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PA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Rectangle 232"/>
            <p:cNvSpPr>
              <a:spLocks noChangeArrowheads="1"/>
            </p:cNvSpPr>
            <p:nvPr/>
          </p:nvSpPr>
          <p:spPr bwMode="auto">
            <a:xfrm>
              <a:off x="9380899" y="5261077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SC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Rectangle 233"/>
            <p:cNvSpPr>
              <a:spLocks noChangeArrowheads="1"/>
            </p:cNvSpPr>
            <p:nvPr/>
          </p:nvSpPr>
          <p:spPr bwMode="auto">
            <a:xfrm>
              <a:off x="5578757" y="301322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SD</a:t>
              </a:r>
            </a:p>
          </p:txBody>
        </p:sp>
        <p:sp>
          <p:nvSpPr>
            <p:cNvPr id="129" name="Rectangle 234"/>
            <p:cNvSpPr>
              <a:spLocks noChangeArrowheads="1"/>
            </p:cNvSpPr>
            <p:nvPr/>
          </p:nvSpPr>
          <p:spPr bwMode="auto">
            <a:xfrm>
              <a:off x="8380636" y="4958763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TN</a:t>
              </a:r>
            </a:p>
          </p:txBody>
        </p:sp>
        <p:sp>
          <p:nvSpPr>
            <p:cNvPr id="130" name="Rectangle 235"/>
            <p:cNvSpPr>
              <a:spLocks noChangeArrowheads="1"/>
            </p:cNvSpPr>
            <p:nvPr/>
          </p:nvSpPr>
          <p:spPr bwMode="auto">
            <a:xfrm>
              <a:off x="5822693" y="6260666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TX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Rectangle 236"/>
            <p:cNvSpPr>
              <a:spLocks noChangeArrowheads="1"/>
            </p:cNvSpPr>
            <p:nvPr/>
          </p:nvSpPr>
          <p:spPr bwMode="auto">
            <a:xfrm>
              <a:off x="3373656" y="4088389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UT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Rectangle 237"/>
            <p:cNvSpPr>
              <a:spLocks noChangeArrowheads="1"/>
            </p:cNvSpPr>
            <p:nvPr/>
          </p:nvSpPr>
          <p:spPr bwMode="auto">
            <a:xfrm>
              <a:off x="11664082" y="2884006"/>
              <a:ext cx="400998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VT</a:t>
              </a:r>
            </a:p>
          </p:txBody>
        </p:sp>
        <p:sp>
          <p:nvSpPr>
            <p:cNvPr id="133" name="Rectangle 238"/>
            <p:cNvSpPr>
              <a:spLocks noChangeArrowheads="1"/>
            </p:cNvSpPr>
            <p:nvPr/>
          </p:nvSpPr>
          <p:spPr bwMode="auto">
            <a:xfrm>
              <a:off x="9780491" y="4334630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Rectangle 239"/>
            <p:cNvSpPr>
              <a:spLocks noChangeArrowheads="1"/>
            </p:cNvSpPr>
            <p:nvPr/>
          </p:nvSpPr>
          <p:spPr bwMode="auto">
            <a:xfrm>
              <a:off x="2226654" y="1962435"/>
              <a:ext cx="5705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Rectangle 240"/>
            <p:cNvSpPr>
              <a:spLocks noChangeArrowheads="1"/>
            </p:cNvSpPr>
            <p:nvPr/>
          </p:nvSpPr>
          <p:spPr bwMode="auto">
            <a:xfrm>
              <a:off x="9226568" y="423467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WV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Rectangle 241"/>
            <p:cNvSpPr>
              <a:spLocks noChangeArrowheads="1"/>
            </p:cNvSpPr>
            <p:nvPr/>
          </p:nvSpPr>
          <p:spPr bwMode="auto">
            <a:xfrm>
              <a:off x="7454912" y="3049793"/>
              <a:ext cx="3123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Rectangle 242"/>
            <p:cNvSpPr>
              <a:spLocks noChangeArrowheads="1"/>
            </p:cNvSpPr>
            <p:nvPr/>
          </p:nvSpPr>
          <p:spPr bwMode="auto">
            <a:xfrm>
              <a:off x="4155887" y="326190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WY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Rectangle 243"/>
            <p:cNvSpPr>
              <a:spLocks noChangeArrowheads="1"/>
            </p:cNvSpPr>
            <p:nvPr/>
          </p:nvSpPr>
          <p:spPr bwMode="auto">
            <a:xfrm>
              <a:off x="11658423" y="3659297"/>
              <a:ext cx="41467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Rectangle 244"/>
            <p:cNvSpPr>
              <a:spLocks noChangeArrowheads="1"/>
            </p:cNvSpPr>
            <p:nvPr/>
          </p:nvSpPr>
          <p:spPr bwMode="auto">
            <a:xfrm>
              <a:off x="11658928" y="4176157"/>
              <a:ext cx="428356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DE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Rectangle 245"/>
            <p:cNvSpPr>
              <a:spLocks noChangeArrowheads="1"/>
            </p:cNvSpPr>
            <p:nvPr/>
          </p:nvSpPr>
          <p:spPr bwMode="auto">
            <a:xfrm>
              <a:off x="11655354" y="4437025"/>
              <a:ext cx="4716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MD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Rectangle 246"/>
            <p:cNvSpPr>
              <a:spLocks noChangeArrowheads="1"/>
            </p:cNvSpPr>
            <p:nvPr/>
          </p:nvSpPr>
          <p:spPr bwMode="auto">
            <a:xfrm>
              <a:off x="11663203" y="3917727"/>
              <a:ext cx="3850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NJ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Rectangle 247"/>
            <p:cNvSpPr>
              <a:spLocks noChangeArrowheads="1"/>
            </p:cNvSpPr>
            <p:nvPr/>
          </p:nvSpPr>
          <p:spPr bwMode="auto">
            <a:xfrm>
              <a:off x="11668951" y="3400867"/>
              <a:ext cx="32804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RI</a:t>
              </a:r>
            </a:p>
          </p:txBody>
        </p:sp>
        <p:cxnSp>
          <p:nvCxnSpPr>
            <p:cNvPr id="143" name="AutoShape 248"/>
            <p:cNvCxnSpPr>
              <a:cxnSpLocks noChangeShapeType="1"/>
              <a:stCxn id="145" idx="1"/>
            </p:cNvCxnSpPr>
            <p:nvPr/>
          </p:nvCxnSpPr>
          <p:spPr bwMode="auto">
            <a:xfrm flipH="1" flipV="1">
              <a:off x="11006331" y="3281406"/>
              <a:ext cx="662619" cy="27330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4" name="AutoShape 249"/>
            <p:cNvCxnSpPr>
              <a:cxnSpLocks noChangeShapeType="1"/>
            </p:cNvCxnSpPr>
            <p:nvPr/>
          </p:nvCxnSpPr>
          <p:spPr bwMode="auto">
            <a:xfrm flipH="1" flipV="1">
              <a:off x="10849270" y="3278966"/>
              <a:ext cx="823899" cy="44615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5" name="AutoShape 250"/>
            <p:cNvCxnSpPr>
              <a:cxnSpLocks noChangeShapeType="1"/>
              <a:stCxn id="144" idx="1"/>
            </p:cNvCxnSpPr>
            <p:nvPr/>
          </p:nvCxnSpPr>
          <p:spPr bwMode="auto">
            <a:xfrm flipH="1" flipV="1">
              <a:off x="10661319" y="3693431"/>
              <a:ext cx="1001885" cy="37813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6" name="AutoShape 251"/>
            <p:cNvCxnSpPr>
              <a:cxnSpLocks noChangeShapeType="1"/>
              <a:stCxn id="142" idx="1"/>
            </p:cNvCxnSpPr>
            <p:nvPr/>
          </p:nvCxnSpPr>
          <p:spPr bwMode="auto">
            <a:xfrm flipH="1" flipV="1">
              <a:off x="10494915" y="3978682"/>
              <a:ext cx="1164012" cy="35131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</p:spPr>
        </p:cxnSp>
        <p:cxnSp>
          <p:nvCxnSpPr>
            <p:cNvPr id="147" name="AutoShape 252"/>
            <p:cNvCxnSpPr>
              <a:cxnSpLocks noChangeShapeType="1"/>
            </p:cNvCxnSpPr>
            <p:nvPr/>
          </p:nvCxnSpPr>
          <p:spPr bwMode="auto">
            <a:xfrm flipH="1" flipV="1">
              <a:off x="10203875" y="3926908"/>
              <a:ext cx="1455513" cy="61552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48" name="AutoShape 253"/>
            <p:cNvCxnSpPr>
              <a:cxnSpLocks noChangeShapeType="1"/>
              <a:stCxn id="121" idx="1"/>
            </p:cNvCxnSpPr>
            <p:nvPr/>
          </p:nvCxnSpPr>
          <p:spPr bwMode="auto">
            <a:xfrm flipH="1" flipV="1">
              <a:off x="10859572" y="2747476"/>
              <a:ext cx="797880" cy="31943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9" name="AutoShape 254"/>
            <p:cNvCxnSpPr>
              <a:cxnSpLocks noChangeShapeType="1"/>
              <a:stCxn id="113" idx="1"/>
            </p:cNvCxnSpPr>
            <p:nvPr/>
          </p:nvCxnSpPr>
          <p:spPr bwMode="auto">
            <a:xfrm flipH="1" flipV="1">
              <a:off x="10918792" y="3108306"/>
              <a:ext cx="740612" cy="187975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50" name="AutoShape 255"/>
            <p:cNvCxnSpPr>
              <a:cxnSpLocks noChangeShapeType="1"/>
              <a:stCxn id="135" idx="1"/>
            </p:cNvCxnSpPr>
            <p:nvPr/>
          </p:nvCxnSpPr>
          <p:spPr bwMode="auto">
            <a:xfrm flipH="1" flipV="1">
              <a:off x="10661318" y="2847437"/>
              <a:ext cx="1002763" cy="190411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sp>
          <p:nvSpPr>
            <p:cNvPr id="151" name="Rectangle 260"/>
            <p:cNvSpPr>
              <a:spLocks noChangeArrowheads="1"/>
            </p:cNvSpPr>
            <p:nvPr/>
          </p:nvSpPr>
          <p:spPr bwMode="auto">
            <a:xfrm>
              <a:off x="2617821" y="6884798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AK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Rectangle 261"/>
            <p:cNvSpPr>
              <a:spLocks noChangeArrowheads="1"/>
            </p:cNvSpPr>
            <p:nvPr/>
          </p:nvSpPr>
          <p:spPr bwMode="auto">
            <a:xfrm>
              <a:off x="5514403" y="8035881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HI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1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reeform 188"/>
          <p:cNvSpPr>
            <a:spLocks noEditPoints="1"/>
          </p:cNvSpPr>
          <p:nvPr/>
        </p:nvSpPr>
        <p:spPr bwMode="auto">
          <a:xfrm>
            <a:off x="1311725" y="4520476"/>
            <a:ext cx="3079647" cy="1652521"/>
          </a:xfrm>
          <a:custGeom>
            <a:avLst/>
            <a:gdLst>
              <a:gd name="T0" fmla="*/ 1201 w 1788"/>
              <a:gd name="T1" fmla="*/ 578 h 1013"/>
              <a:gd name="T2" fmla="*/ 618 w 1788"/>
              <a:gd name="T3" fmla="*/ 414 h 1013"/>
              <a:gd name="T4" fmla="*/ 1094 w 1788"/>
              <a:gd name="T5" fmla="*/ 714 h 1013"/>
              <a:gd name="T6" fmla="*/ 1710 w 1788"/>
              <a:gd name="T7" fmla="*/ 630 h 1013"/>
              <a:gd name="T8" fmla="*/ 1525 w 1788"/>
              <a:gd name="T9" fmla="*/ 524 h 1013"/>
              <a:gd name="T10" fmla="*/ 1206 w 1788"/>
              <a:gd name="T11" fmla="*/ 34 h 1013"/>
              <a:gd name="T12" fmla="*/ 1052 w 1788"/>
              <a:gd name="T13" fmla="*/ 40 h 1013"/>
              <a:gd name="T14" fmla="*/ 956 w 1788"/>
              <a:gd name="T15" fmla="*/ 9 h 1013"/>
              <a:gd name="T16" fmla="*/ 848 w 1788"/>
              <a:gd name="T17" fmla="*/ 65 h 1013"/>
              <a:gd name="T18" fmla="*/ 804 w 1788"/>
              <a:gd name="T19" fmla="*/ 232 h 1013"/>
              <a:gd name="T20" fmla="*/ 839 w 1788"/>
              <a:gd name="T21" fmla="*/ 263 h 1013"/>
              <a:gd name="T22" fmla="*/ 774 w 1788"/>
              <a:gd name="T23" fmla="*/ 265 h 1013"/>
              <a:gd name="T24" fmla="*/ 733 w 1788"/>
              <a:gd name="T25" fmla="*/ 347 h 1013"/>
              <a:gd name="T26" fmla="*/ 846 w 1788"/>
              <a:gd name="T27" fmla="*/ 381 h 1013"/>
              <a:gd name="T28" fmla="*/ 761 w 1788"/>
              <a:gd name="T29" fmla="*/ 482 h 1013"/>
              <a:gd name="T30" fmla="*/ 750 w 1788"/>
              <a:gd name="T31" fmla="*/ 562 h 1013"/>
              <a:gd name="T32" fmla="*/ 756 w 1788"/>
              <a:gd name="T33" fmla="*/ 602 h 1013"/>
              <a:gd name="T34" fmla="*/ 833 w 1788"/>
              <a:gd name="T35" fmla="*/ 649 h 1013"/>
              <a:gd name="T36" fmla="*/ 922 w 1788"/>
              <a:gd name="T37" fmla="*/ 669 h 1013"/>
              <a:gd name="T38" fmla="*/ 951 w 1788"/>
              <a:gd name="T39" fmla="*/ 755 h 1013"/>
              <a:gd name="T40" fmla="*/ 828 w 1788"/>
              <a:gd name="T41" fmla="*/ 848 h 1013"/>
              <a:gd name="T42" fmla="*/ 839 w 1788"/>
              <a:gd name="T43" fmla="*/ 864 h 1013"/>
              <a:gd name="T44" fmla="*/ 929 w 1788"/>
              <a:gd name="T45" fmla="*/ 830 h 1013"/>
              <a:gd name="T46" fmla="*/ 1018 w 1788"/>
              <a:gd name="T47" fmla="*/ 738 h 1013"/>
              <a:gd name="T48" fmla="*/ 1064 w 1788"/>
              <a:gd name="T49" fmla="*/ 635 h 1013"/>
              <a:gd name="T50" fmla="*/ 1152 w 1788"/>
              <a:gd name="T51" fmla="*/ 520 h 1013"/>
              <a:gd name="T52" fmla="*/ 1102 w 1788"/>
              <a:gd name="T53" fmla="*/ 648 h 1013"/>
              <a:gd name="T54" fmla="*/ 1191 w 1788"/>
              <a:gd name="T55" fmla="*/ 597 h 1013"/>
              <a:gd name="T56" fmla="*/ 1196 w 1788"/>
              <a:gd name="T57" fmla="*/ 540 h 1013"/>
              <a:gd name="T58" fmla="*/ 1271 w 1788"/>
              <a:gd name="T59" fmla="*/ 561 h 1013"/>
              <a:gd name="T60" fmla="*/ 1447 w 1788"/>
              <a:gd name="T61" fmla="*/ 544 h 1013"/>
              <a:gd name="T62" fmla="*/ 1536 w 1788"/>
              <a:gd name="T63" fmla="*/ 592 h 1013"/>
              <a:gd name="T64" fmla="*/ 1568 w 1788"/>
              <a:gd name="T65" fmla="*/ 570 h 1013"/>
              <a:gd name="T66" fmla="*/ 1610 w 1788"/>
              <a:gd name="T67" fmla="*/ 586 h 1013"/>
              <a:gd name="T68" fmla="*/ 1680 w 1788"/>
              <a:gd name="T69" fmla="*/ 631 h 1013"/>
              <a:gd name="T70" fmla="*/ 1753 w 1788"/>
              <a:gd name="T71" fmla="*/ 692 h 1013"/>
              <a:gd name="T72" fmla="*/ 28 w 1788"/>
              <a:gd name="T73" fmla="*/ 861 h 1013"/>
              <a:gd name="T74" fmla="*/ 275 w 1788"/>
              <a:gd name="T75" fmla="*/ 987 h 1013"/>
              <a:gd name="T76" fmla="*/ 331 w 1788"/>
              <a:gd name="T77" fmla="*/ 1008 h 1013"/>
              <a:gd name="T78" fmla="*/ 429 w 1788"/>
              <a:gd name="T79" fmla="*/ 1013 h 1013"/>
              <a:gd name="T80" fmla="*/ 578 w 1788"/>
              <a:gd name="T81" fmla="*/ 759 h 1013"/>
              <a:gd name="T82" fmla="*/ 623 w 1788"/>
              <a:gd name="T83" fmla="*/ 403 h 1013"/>
              <a:gd name="T84" fmla="*/ 674 w 1788"/>
              <a:gd name="T85" fmla="*/ 946 h 1013"/>
              <a:gd name="T86" fmla="*/ 680 w 1788"/>
              <a:gd name="T87" fmla="*/ 959 h 1013"/>
              <a:gd name="T88" fmla="*/ 702 w 1788"/>
              <a:gd name="T89" fmla="*/ 934 h 1013"/>
              <a:gd name="T90" fmla="*/ 798 w 1788"/>
              <a:gd name="T91" fmla="*/ 930 h 1013"/>
              <a:gd name="T92" fmla="*/ 871 w 1788"/>
              <a:gd name="T93" fmla="*/ 883 h 1013"/>
              <a:gd name="T94" fmla="*/ 1040 w 1788"/>
              <a:gd name="T95" fmla="*/ 807 h 1013"/>
              <a:gd name="T96" fmla="*/ 1064 w 1788"/>
              <a:gd name="T97" fmla="*/ 731 h 1013"/>
              <a:gd name="T98" fmla="*/ 1064 w 1788"/>
              <a:gd name="T99" fmla="*/ 780 h 1013"/>
              <a:gd name="T100" fmla="*/ 1097 w 1788"/>
              <a:gd name="T101" fmla="*/ 688 h 1013"/>
              <a:gd name="T102" fmla="*/ 1247 w 1788"/>
              <a:gd name="T103" fmla="*/ 566 h 1013"/>
              <a:gd name="T104" fmla="*/ 1563 w 1788"/>
              <a:gd name="T105" fmla="*/ 606 h 1013"/>
              <a:gd name="T106" fmla="*/ 1604 w 1788"/>
              <a:gd name="T107" fmla="*/ 633 h 1013"/>
              <a:gd name="T108" fmla="*/ 1601 w 1788"/>
              <a:gd name="T109" fmla="*/ 587 h 1013"/>
              <a:gd name="T110" fmla="*/ 1620 w 1788"/>
              <a:gd name="T111" fmla="*/ 681 h 1013"/>
              <a:gd name="T112" fmla="*/ 1649 w 1788"/>
              <a:gd name="T113" fmla="*/ 686 h 1013"/>
              <a:gd name="T114" fmla="*/ 1728 w 1788"/>
              <a:gd name="T115" fmla="*/ 718 h 1013"/>
              <a:gd name="T116" fmla="*/ 1670 w 1788"/>
              <a:gd name="T117" fmla="*/ 676 h 1013"/>
              <a:gd name="T118" fmla="*/ 1679 w 1788"/>
              <a:gd name="T119" fmla="*/ 646 h 1013"/>
              <a:gd name="T120" fmla="*/ 1683 w 1788"/>
              <a:gd name="T121" fmla="*/ 709 h 1013"/>
              <a:gd name="T122" fmla="*/ 1712 w 1788"/>
              <a:gd name="T123" fmla="*/ 740 h 1013"/>
              <a:gd name="T124" fmla="*/ 1725 w 1788"/>
              <a:gd name="T125" fmla="*/ 677 h 10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788"/>
              <a:gd name="T190" fmla="*/ 0 h 1013"/>
              <a:gd name="T191" fmla="*/ 1788 w 1788"/>
              <a:gd name="T192" fmla="*/ 1013 h 101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788" h="1013">
                <a:moveTo>
                  <a:pt x="727" y="286"/>
                </a:moveTo>
                <a:lnTo>
                  <a:pt x="722" y="289"/>
                </a:lnTo>
                <a:lnTo>
                  <a:pt x="727" y="287"/>
                </a:lnTo>
                <a:lnTo>
                  <a:pt x="727" y="286"/>
                </a:lnTo>
                <a:close/>
                <a:moveTo>
                  <a:pt x="745" y="276"/>
                </a:moveTo>
                <a:lnTo>
                  <a:pt x="740" y="278"/>
                </a:lnTo>
                <a:lnTo>
                  <a:pt x="735" y="282"/>
                </a:lnTo>
                <a:lnTo>
                  <a:pt x="745" y="277"/>
                </a:lnTo>
                <a:lnTo>
                  <a:pt x="745" y="276"/>
                </a:lnTo>
                <a:close/>
                <a:moveTo>
                  <a:pt x="769" y="265"/>
                </a:moveTo>
                <a:lnTo>
                  <a:pt x="764" y="267"/>
                </a:lnTo>
                <a:lnTo>
                  <a:pt x="777" y="262"/>
                </a:lnTo>
                <a:lnTo>
                  <a:pt x="769" y="265"/>
                </a:lnTo>
                <a:close/>
                <a:moveTo>
                  <a:pt x="1192" y="554"/>
                </a:moveTo>
                <a:lnTo>
                  <a:pt x="1196" y="559"/>
                </a:lnTo>
                <a:lnTo>
                  <a:pt x="1195" y="554"/>
                </a:lnTo>
                <a:lnTo>
                  <a:pt x="1192" y="554"/>
                </a:lnTo>
                <a:close/>
                <a:moveTo>
                  <a:pt x="1195" y="545"/>
                </a:moveTo>
                <a:lnTo>
                  <a:pt x="1195" y="547"/>
                </a:lnTo>
                <a:lnTo>
                  <a:pt x="1195" y="552"/>
                </a:lnTo>
                <a:lnTo>
                  <a:pt x="1200" y="549"/>
                </a:lnTo>
                <a:lnTo>
                  <a:pt x="1195" y="545"/>
                </a:lnTo>
                <a:close/>
                <a:moveTo>
                  <a:pt x="1200" y="594"/>
                </a:moveTo>
                <a:lnTo>
                  <a:pt x="1202" y="589"/>
                </a:lnTo>
                <a:lnTo>
                  <a:pt x="1202" y="585"/>
                </a:lnTo>
                <a:lnTo>
                  <a:pt x="1201" y="585"/>
                </a:lnTo>
                <a:lnTo>
                  <a:pt x="1198" y="589"/>
                </a:lnTo>
                <a:lnTo>
                  <a:pt x="1200" y="594"/>
                </a:lnTo>
                <a:close/>
                <a:moveTo>
                  <a:pt x="1200" y="599"/>
                </a:moveTo>
                <a:lnTo>
                  <a:pt x="1205" y="594"/>
                </a:lnTo>
                <a:lnTo>
                  <a:pt x="1203" y="594"/>
                </a:lnTo>
                <a:lnTo>
                  <a:pt x="1200" y="599"/>
                </a:lnTo>
                <a:close/>
                <a:moveTo>
                  <a:pt x="1202" y="573"/>
                </a:moveTo>
                <a:lnTo>
                  <a:pt x="1201" y="573"/>
                </a:lnTo>
                <a:lnTo>
                  <a:pt x="1201" y="578"/>
                </a:lnTo>
                <a:lnTo>
                  <a:pt x="1202" y="573"/>
                </a:lnTo>
                <a:close/>
                <a:moveTo>
                  <a:pt x="1203" y="593"/>
                </a:moveTo>
                <a:lnTo>
                  <a:pt x="1207" y="588"/>
                </a:lnTo>
                <a:lnTo>
                  <a:pt x="1202" y="591"/>
                </a:lnTo>
                <a:lnTo>
                  <a:pt x="1201" y="596"/>
                </a:lnTo>
                <a:lnTo>
                  <a:pt x="1203" y="593"/>
                </a:lnTo>
                <a:close/>
                <a:moveTo>
                  <a:pt x="1205" y="594"/>
                </a:moveTo>
                <a:lnTo>
                  <a:pt x="1208" y="593"/>
                </a:lnTo>
                <a:lnTo>
                  <a:pt x="1208" y="589"/>
                </a:lnTo>
                <a:lnTo>
                  <a:pt x="1205" y="594"/>
                </a:lnTo>
                <a:close/>
                <a:moveTo>
                  <a:pt x="1250" y="555"/>
                </a:moveTo>
                <a:lnTo>
                  <a:pt x="1248" y="560"/>
                </a:lnTo>
                <a:lnTo>
                  <a:pt x="1258" y="552"/>
                </a:lnTo>
                <a:lnTo>
                  <a:pt x="1255" y="551"/>
                </a:lnTo>
                <a:lnTo>
                  <a:pt x="1250" y="555"/>
                </a:lnTo>
                <a:close/>
                <a:moveTo>
                  <a:pt x="1276" y="557"/>
                </a:moveTo>
                <a:lnTo>
                  <a:pt x="1278" y="562"/>
                </a:lnTo>
                <a:lnTo>
                  <a:pt x="1278" y="557"/>
                </a:lnTo>
                <a:lnTo>
                  <a:pt x="1276" y="557"/>
                </a:lnTo>
                <a:close/>
                <a:moveTo>
                  <a:pt x="1301" y="577"/>
                </a:moveTo>
                <a:lnTo>
                  <a:pt x="1300" y="582"/>
                </a:lnTo>
                <a:lnTo>
                  <a:pt x="1306" y="573"/>
                </a:lnTo>
                <a:lnTo>
                  <a:pt x="1305" y="573"/>
                </a:lnTo>
                <a:lnTo>
                  <a:pt x="1301" y="577"/>
                </a:lnTo>
                <a:close/>
                <a:moveTo>
                  <a:pt x="1783" y="690"/>
                </a:moveTo>
                <a:lnTo>
                  <a:pt x="1780" y="699"/>
                </a:lnTo>
                <a:lnTo>
                  <a:pt x="1783" y="704"/>
                </a:lnTo>
                <a:lnTo>
                  <a:pt x="1784" y="694"/>
                </a:lnTo>
                <a:lnTo>
                  <a:pt x="1783" y="691"/>
                </a:lnTo>
                <a:lnTo>
                  <a:pt x="1783" y="690"/>
                </a:lnTo>
                <a:close/>
                <a:moveTo>
                  <a:pt x="1786" y="703"/>
                </a:moveTo>
                <a:lnTo>
                  <a:pt x="1785" y="708"/>
                </a:lnTo>
                <a:lnTo>
                  <a:pt x="1788" y="703"/>
                </a:lnTo>
                <a:lnTo>
                  <a:pt x="1786" y="703"/>
                </a:lnTo>
                <a:close/>
                <a:moveTo>
                  <a:pt x="618" y="414"/>
                </a:moveTo>
                <a:lnTo>
                  <a:pt x="617" y="414"/>
                </a:lnTo>
                <a:lnTo>
                  <a:pt x="622" y="417"/>
                </a:lnTo>
                <a:lnTo>
                  <a:pt x="618" y="414"/>
                </a:lnTo>
                <a:close/>
                <a:moveTo>
                  <a:pt x="623" y="418"/>
                </a:moveTo>
                <a:lnTo>
                  <a:pt x="622" y="417"/>
                </a:lnTo>
                <a:lnTo>
                  <a:pt x="628" y="421"/>
                </a:lnTo>
                <a:lnTo>
                  <a:pt x="623" y="418"/>
                </a:lnTo>
                <a:close/>
                <a:moveTo>
                  <a:pt x="703" y="298"/>
                </a:moveTo>
                <a:lnTo>
                  <a:pt x="701" y="300"/>
                </a:lnTo>
                <a:lnTo>
                  <a:pt x="706" y="298"/>
                </a:lnTo>
                <a:lnTo>
                  <a:pt x="703" y="298"/>
                </a:lnTo>
                <a:close/>
                <a:moveTo>
                  <a:pt x="745" y="158"/>
                </a:moveTo>
                <a:lnTo>
                  <a:pt x="748" y="158"/>
                </a:lnTo>
                <a:lnTo>
                  <a:pt x="750" y="156"/>
                </a:lnTo>
                <a:lnTo>
                  <a:pt x="745" y="158"/>
                </a:lnTo>
                <a:close/>
                <a:moveTo>
                  <a:pt x="1106" y="707"/>
                </a:moveTo>
                <a:lnTo>
                  <a:pt x="1106" y="702"/>
                </a:lnTo>
                <a:lnTo>
                  <a:pt x="1101" y="699"/>
                </a:lnTo>
                <a:lnTo>
                  <a:pt x="1096" y="701"/>
                </a:lnTo>
                <a:lnTo>
                  <a:pt x="1091" y="696"/>
                </a:lnTo>
                <a:lnTo>
                  <a:pt x="1087" y="698"/>
                </a:lnTo>
                <a:lnTo>
                  <a:pt x="1087" y="708"/>
                </a:lnTo>
                <a:lnTo>
                  <a:pt x="1082" y="707"/>
                </a:lnTo>
                <a:lnTo>
                  <a:pt x="1079" y="708"/>
                </a:lnTo>
                <a:lnTo>
                  <a:pt x="1082" y="712"/>
                </a:lnTo>
                <a:lnTo>
                  <a:pt x="1079" y="712"/>
                </a:lnTo>
                <a:lnTo>
                  <a:pt x="1077" y="717"/>
                </a:lnTo>
                <a:lnTo>
                  <a:pt x="1074" y="715"/>
                </a:lnTo>
                <a:lnTo>
                  <a:pt x="1074" y="719"/>
                </a:lnTo>
                <a:lnTo>
                  <a:pt x="1079" y="723"/>
                </a:lnTo>
                <a:lnTo>
                  <a:pt x="1084" y="722"/>
                </a:lnTo>
                <a:lnTo>
                  <a:pt x="1081" y="720"/>
                </a:lnTo>
                <a:lnTo>
                  <a:pt x="1087" y="723"/>
                </a:lnTo>
                <a:lnTo>
                  <a:pt x="1089" y="718"/>
                </a:lnTo>
                <a:lnTo>
                  <a:pt x="1094" y="714"/>
                </a:lnTo>
                <a:lnTo>
                  <a:pt x="1094" y="710"/>
                </a:lnTo>
                <a:lnTo>
                  <a:pt x="1095" y="714"/>
                </a:lnTo>
                <a:lnTo>
                  <a:pt x="1098" y="714"/>
                </a:lnTo>
                <a:lnTo>
                  <a:pt x="1101" y="709"/>
                </a:lnTo>
                <a:lnTo>
                  <a:pt x="1106" y="712"/>
                </a:lnTo>
                <a:lnTo>
                  <a:pt x="1110" y="707"/>
                </a:lnTo>
                <a:lnTo>
                  <a:pt x="1110" y="702"/>
                </a:lnTo>
                <a:lnTo>
                  <a:pt x="1106" y="707"/>
                </a:lnTo>
                <a:close/>
                <a:moveTo>
                  <a:pt x="1777" y="707"/>
                </a:moveTo>
                <a:lnTo>
                  <a:pt x="1777" y="709"/>
                </a:lnTo>
                <a:lnTo>
                  <a:pt x="1778" y="709"/>
                </a:lnTo>
                <a:lnTo>
                  <a:pt x="1779" y="704"/>
                </a:lnTo>
                <a:lnTo>
                  <a:pt x="1777" y="707"/>
                </a:lnTo>
                <a:close/>
                <a:moveTo>
                  <a:pt x="1780" y="683"/>
                </a:moveTo>
                <a:lnTo>
                  <a:pt x="1781" y="676"/>
                </a:lnTo>
                <a:lnTo>
                  <a:pt x="1780" y="672"/>
                </a:lnTo>
                <a:lnTo>
                  <a:pt x="1779" y="672"/>
                </a:lnTo>
                <a:lnTo>
                  <a:pt x="1777" y="667"/>
                </a:lnTo>
                <a:lnTo>
                  <a:pt x="1772" y="664"/>
                </a:lnTo>
                <a:lnTo>
                  <a:pt x="1770" y="659"/>
                </a:lnTo>
                <a:lnTo>
                  <a:pt x="1767" y="654"/>
                </a:lnTo>
                <a:lnTo>
                  <a:pt x="1767" y="645"/>
                </a:lnTo>
                <a:lnTo>
                  <a:pt x="1765" y="644"/>
                </a:lnTo>
                <a:lnTo>
                  <a:pt x="1763" y="639"/>
                </a:lnTo>
                <a:lnTo>
                  <a:pt x="1759" y="635"/>
                </a:lnTo>
                <a:lnTo>
                  <a:pt x="1753" y="638"/>
                </a:lnTo>
                <a:lnTo>
                  <a:pt x="1749" y="638"/>
                </a:lnTo>
                <a:lnTo>
                  <a:pt x="1744" y="634"/>
                </a:lnTo>
                <a:lnTo>
                  <a:pt x="1739" y="634"/>
                </a:lnTo>
                <a:lnTo>
                  <a:pt x="1733" y="631"/>
                </a:lnTo>
                <a:lnTo>
                  <a:pt x="1725" y="633"/>
                </a:lnTo>
                <a:lnTo>
                  <a:pt x="1720" y="631"/>
                </a:lnTo>
                <a:lnTo>
                  <a:pt x="1710" y="630"/>
                </a:lnTo>
                <a:lnTo>
                  <a:pt x="1705" y="631"/>
                </a:lnTo>
                <a:lnTo>
                  <a:pt x="1700" y="633"/>
                </a:lnTo>
                <a:lnTo>
                  <a:pt x="1699" y="630"/>
                </a:lnTo>
                <a:lnTo>
                  <a:pt x="1695" y="625"/>
                </a:lnTo>
                <a:lnTo>
                  <a:pt x="1690" y="624"/>
                </a:lnTo>
                <a:lnTo>
                  <a:pt x="1685" y="618"/>
                </a:lnTo>
                <a:lnTo>
                  <a:pt x="1680" y="614"/>
                </a:lnTo>
                <a:lnTo>
                  <a:pt x="1675" y="615"/>
                </a:lnTo>
                <a:lnTo>
                  <a:pt x="1675" y="609"/>
                </a:lnTo>
                <a:lnTo>
                  <a:pt x="1673" y="606"/>
                </a:lnTo>
                <a:lnTo>
                  <a:pt x="1668" y="601"/>
                </a:lnTo>
                <a:lnTo>
                  <a:pt x="1658" y="596"/>
                </a:lnTo>
                <a:lnTo>
                  <a:pt x="1644" y="583"/>
                </a:lnTo>
                <a:lnTo>
                  <a:pt x="1634" y="577"/>
                </a:lnTo>
                <a:lnTo>
                  <a:pt x="1631" y="572"/>
                </a:lnTo>
                <a:lnTo>
                  <a:pt x="1621" y="566"/>
                </a:lnTo>
                <a:lnTo>
                  <a:pt x="1618" y="561"/>
                </a:lnTo>
                <a:lnTo>
                  <a:pt x="1609" y="556"/>
                </a:lnTo>
                <a:lnTo>
                  <a:pt x="1602" y="551"/>
                </a:lnTo>
                <a:lnTo>
                  <a:pt x="1597" y="549"/>
                </a:lnTo>
                <a:lnTo>
                  <a:pt x="1589" y="547"/>
                </a:lnTo>
                <a:lnTo>
                  <a:pt x="1584" y="545"/>
                </a:lnTo>
                <a:lnTo>
                  <a:pt x="1575" y="536"/>
                </a:lnTo>
                <a:lnTo>
                  <a:pt x="1570" y="535"/>
                </a:lnTo>
                <a:lnTo>
                  <a:pt x="1565" y="533"/>
                </a:lnTo>
                <a:lnTo>
                  <a:pt x="1560" y="534"/>
                </a:lnTo>
                <a:lnTo>
                  <a:pt x="1553" y="524"/>
                </a:lnTo>
                <a:lnTo>
                  <a:pt x="1552" y="519"/>
                </a:lnTo>
                <a:lnTo>
                  <a:pt x="1548" y="518"/>
                </a:lnTo>
                <a:lnTo>
                  <a:pt x="1544" y="514"/>
                </a:lnTo>
                <a:lnTo>
                  <a:pt x="1539" y="514"/>
                </a:lnTo>
                <a:lnTo>
                  <a:pt x="1533" y="514"/>
                </a:lnTo>
                <a:lnTo>
                  <a:pt x="1530" y="519"/>
                </a:lnTo>
                <a:lnTo>
                  <a:pt x="1525" y="524"/>
                </a:lnTo>
                <a:lnTo>
                  <a:pt x="1520" y="528"/>
                </a:lnTo>
                <a:lnTo>
                  <a:pt x="1521" y="533"/>
                </a:lnTo>
                <a:lnTo>
                  <a:pt x="1518" y="543"/>
                </a:lnTo>
                <a:lnTo>
                  <a:pt x="1521" y="547"/>
                </a:lnTo>
                <a:lnTo>
                  <a:pt x="1520" y="552"/>
                </a:lnTo>
                <a:lnTo>
                  <a:pt x="1516" y="557"/>
                </a:lnTo>
                <a:lnTo>
                  <a:pt x="1507" y="566"/>
                </a:lnTo>
                <a:lnTo>
                  <a:pt x="1504" y="572"/>
                </a:lnTo>
                <a:lnTo>
                  <a:pt x="1502" y="576"/>
                </a:lnTo>
                <a:lnTo>
                  <a:pt x="1492" y="561"/>
                </a:lnTo>
                <a:lnTo>
                  <a:pt x="1458" y="544"/>
                </a:lnTo>
                <a:lnTo>
                  <a:pt x="1453" y="539"/>
                </a:lnTo>
                <a:lnTo>
                  <a:pt x="1447" y="535"/>
                </a:lnTo>
                <a:lnTo>
                  <a:pt x="1441" y="534"/>
                </a:lnTo>
                <a:lnTo>
                  <a:pt x="1436" y="531"/>
                </a:lnTo>
                <a:lnTo>
                  <a:pt x="1436" y="526"/>
                </a:lnTo>
                <a:lnTo>
                  <a:pt x="1434" y="520"/>
                </a:lnTo>
                <a:lnTo>
                  <a:pt x="1429" y="518"/>
                </a:lnTo>
                <a:lnTo>
                  <a:pt x="1420" y="522"/>
                </a:lnTo>
                <a:lnTo>
                  <a:pt x="1413" y="531"/>
                </a:lnTo>
                <a:lnTo>
                  <a:pt x="1412" y="533"/>
                </a:lnTo>
                <a:lnTo>
                  <a:pt x="1404" y="530"/>
                </a:lnTo>
                <a:lnTo>
                  <a:pt x="1399" y="535"/>
                </a:lnTo>
                <a:lnTo>
                  <a:pt x="1387" y="534"/>
                </a:lnTo>
                <a:lnTo>
                  <a:pt x="1384" y="529"/>
                </a:lnTo>
                <a:lnTo>
                  <a:pt x="1252" y="83"/>
                </a:lnTo>
                <a:lnTo>
                  <a:pt x="1242" y="46"/>
                </a:lnTo>
                <a:lnTo>
                  <a:pt x="1240" y="44"/>
                </a:lnTo>
                <a:lnTo>
                  <a:pt x="1234" y="45"/>
                </a:lnTo>
                <a:lnTo>
                  <a:pt x="1232" y="45"/>
                </a:lnTo>
                <a:lnTo>
                  <a:pt x="1226" y="41"/>
                </a:lnTo>
                <a:lnTo>
                  <a:pt x="1221" y="40"/>
                </a:lnTo>
                <a:lnTo>
                  <a:pt x="1221" y="41"/>
                </a:lnTo>
                <a:lnTo>
                  <a:pt x="1211" y="37"/>
                </a:lnTo>
                <a:lnTo>
                  <a:pt x="1206" y="34"/>
                </a:lnTo>
                <a:lnTo>
                  <a:pt x="1202" y="32"/>
                </a:lnTo>
                <a:lnTo>
                  <a:pt x="1198" y="32"/>
                </a:lnTo>
                <a:lnTo>
                  <a:pt x="1194" y="35"/>
                </a:lnTo>
                <a:lnTo>
                  <a:pt x="1189" y="34"/>
                </a:lnTo>
                <a:lnTo>
                  <a:pt x="1184" y="34"/>
                </a:lnTo>
                <a:lnTo>
                  <a:pt x="1179" y="36"/>
                </a:lnTo>
                <a:lnTo>
                  <a:pt x="1180" y="41"/>
                </a:lnTo>
                <a:lnTo>
                  <a:pt x="1175" y="40"/>
                </a:lnTo>
                <a:lnTo>
                  <a:pt x="1169" y="45"/>
                </a:lnTo>
                <a:lnTo>
                  <a:pt x="1164" y="46"/>
                </a:lnTo>
                <a:lnTo>
                  <a:pt x="1156" y="46"/>
                </a:lnTo>
                <a:lnTo>
                  <a:pt x="1155" y="45"/>
                </a:lnTo>
                <a:lnTo>
                  <a:pt x="1150" y="44"/>
                </a:lnTo>
                <a:lnTo>
                  <a:pt x="1145" y="40"/>
                </a:lnTo>
                <a:lnTo>
                  <a:pt x="1142" y="41"/>
                </a:lnTo>
                <a:lnTo>
                  <a:pt x="1137" y="40"/>
                </a:lnTo>
                <a:lnTo>
                  <a:pt x="1132" y="41"/>
                </a:lnTo>
                <a:lnTo>
                  <a:pt x="1127" y="42"/>
                </a:lnTo>
                <a:lnTo>
                  <a:pt x="1122" y="45"/>
                </a:lnTo>
                <a:lnTo>
                  <a:pt x="1113" y="44"/>
                </a:lnTo>
                <a:lnTo>
                  <a:pt x="1108" y="42"/>
                </a:lnTo>
                <a:lnTo>
                  <a:pt x="1106" y="40"/>
                </a:lnTo>
                <a:lnTo>
                  <a:pt x="1102" y="40"/>
                </a:lnTo>
                <a:lnTo>
                  <a:pt x="1100" y="39"/>
                </a:lnTo>
                <a:lnTo>
                  <a:pt x="1095" y="41"/>
                </a:lnTo>
                <a:lnTo>
                  <a:pt x="1091" y="37"/>
                </a:lnTo>
                <a:lnTo>
                  <a:pt x="1085" y="35"/>
                </a:lnTo>
                <a:lnTo>
                  <a:pt x="1081" y="35"/>
                </a:lnTo>
                <a:lnTo>
                  <a:pt x="1076" y="35"/>
                </a:lnTo>
                <a:lnTo>
                  <a:pt x="1071" y="35"/>
                </a:lnTo>
                <a:lnTo>
                  <a:pt x="1068" y="35"/>
                </a:lnTo>
                <a:lnTo>
                  <a:pt x="1064" y="40"/>
                </a:lnTo>
                <a:lnTo>
                  <a:pt x="1059" y="40"/>
                </a:lnTo>
                <a:lnTo>
                  <a:pt x="1056" y="39"/>
                </a:lnTo>
                <a:lnTo>
                  <a:pt x="1052" y="40"/>
                </a:lnTo>
                <a:lnTo>
                  <a:pt x="1048" y="41"/>
                </a:lnTo>
                <a:lnTo>
                  <a:pt x="1045" y="42"/>
                </a:lnTo>
                <a:lnTo>
                  <a:pt x="1044" y="46"/>
                </a:lnTo>
                <a:lnTo>
                  <a:pt x="1039" y="44"/>
                </a:lnTo>
                <a:lnTo>
                  <a:pt x="1031" y="42"/>
                </a:lnTo>
                <a:lnTo>
                  <a:pt x="1032" y="37"/>
                </a:lnTo>
                <a:lnTo>
                  <a:pt x="1027" y="37"/>
                </a:lnTo>
                <a:lnTo>
                  <a:pt x="1023" y="39"/>
                </a:lnTo>
                <a:lnTo>
                  <a:pt x="1018" y="37"/>
                </a:lnTo>
                <a:lnTo>
                  <a:pt x="1023" y="36"/>
                </a:lnTo>
                <a:lnTo>
                  <a:pt x="1018" y="31"/>
                </a:lnTo>
                <a:lnTo>
                  <a:pt x="1021" y="27"/>
                </a:lnTo>
                <a:lnTo>
                  <a:pt x="1019" y="23"/>
                </a:lnTo>
                <a:lnTo>
                  <a:pt x="1014" y="24"/>
                </a:lnTo>
                <a:lnTo>
                  <a:pt x="1010" y="24"/>
                </a:lnTo>
                <a:lnTo>
                  <a:pt x="1005" y="20"/>
                </a:lnTo>
                <a:lnTo>
                  <a:pt x="1001" y="23"/>
                </a:lnTo>
                <a:lnTo>
                  <a:pt x="996" y="24"/>
                </a:lnTo>
                <a:lnTo>
                  <a:pt x="986" y="29"/>
                </a:lnTo>
                <a:lnTo>
                  <a:pt x="981" y="27"/>
                </a:lnTo>
                <a:lnTo>
                  <a:pt x="976" y="25"/>
                </a:lnTo>
                <a:lnTo>
                  <a:pt x="979" y="20"/>
                </a:lnTo>
                <a:lnTo>
                  <a:pt x="976" y="15"/>
                </a:lnTo>
                <a:lnTo>
                  <a:pt x="971" y="14"/>
                </a:lnTo>
                <a:lnTo>
                  <a:pt x="971" y="19"/>
                </a:lnTo>
                <a:lnTo>
                  <a:pt x="966" y="15"/>
                </a:lnTo>
                <a:lnTo>
                  <a:pt x="965" y="20"/>
                </a:lnTo>
                <a:lnTo>
                  <a:pt x="959" y="29"/>
                </a:lnTo>
                <a:lnTo>
                  <a:pt x="954" y="30"/>
                </a:lnTo>
                <a:lnTo>
                  <a:pt x="950" y="25"/>
                </a:lnTo>
                <a:lnTo>
                  <a:pt x="951" y="23"/>
                </a:lnTo>
                <a:lnTo>
                  <a:pt x="956" y="21"/>
                </a:lnTo>
                <a:lnTo>
                  <a:pt x="960" y="16"/>
                </a:lnTo>
                <a:lnTo>
                  <a:pt x="960" y="13"/>
                </a:lnTo>
                <a:lnTo>
                  <a:pt x="956" y="9"/>
                </a:lnTo>
                <a:lnTo>
                  <a:pt x="950" y="11"/>
                </a:lnTo>
                <a:lnTo>
                  <a:pt x="948" y="6"/>
                </a:lnTo>
                <a:lnTo>
                  <a:pt x="943" y="5"/>
                </a:lnTo>
                <a:lnTo>
                  <a:pt x="945" y="0"/>
                </a:lnTo>
                <a:lnTo>
                  <a:pt x="940" y="4"/>
                </a:lnTo>
                <a:lnTo>
                  <a:pt x="934" y="13"/>
                </a:lnTo>
                <a:lnTo>
                  <a:pt x="932" y="18"/>
                </a:lnTo>
                <a:lnTo>
                  <a:pt x="928" y="23"/>
                </a:lnTo>
                <a:lnTo>
                  <a:pt x="918" y="31"/>
                </a:lnTo>
                <a:lnTo>
                  <a:pt x="905" y="35"/>
                </a:lnTo>
                <a:lnTo>
                  <a:pt x="900" y="35"/>
                </a:lnTo>
                <a:lnTo>
                  <a:pt x="895" y="39"/>
                </a:lnTo>
                <a:lnTo>
                  <a:pt x="893" y="35"/>
                </a:lnTo>
                <a:lnTo>
                  <a:pt x="895" y="30"/>
                </a:lnTo>
                <a:lnTo>
                  <a:pt x="891" y="32"/>
                </a:lnTo>
                <a:lnTo>
                  <a:pt x="881" y="41"/>
                </a:lnTo>
                <a:lnTo>
                  <a:pt x="881" y="42"/>
                </a:lnTo>
                <a:lnTo>
                  <a:pt x="884" y="47"/>
                </a:lnTo>
                <a:lnTo>
                  <a:pt x="888" y="50"/>
                </a:lnTo>
                <a:lnTo>
                  <a:pt x="893" y="48"/>
                </a:lnTo>
                <a:lnTo>
                  <a:pt x="884" y="52"/>
                </a:lnTo>
                <a:lnTo>
                  <a:pt x="884" y="62"/>
                </a:lnTo>
                <a:lnTo>
                  <a:pt x="881" y="57"/>
                </a:lnTo>
                <a:lnTo>
                  <a:pt x="880" y="58"/>
                </a:lnTo>
                <a:lnTo>
                  <a:pt x="881" y="53"/>
                </a:lnTo>
                <a:lnTo>
                  <a:pt x="881" y="45"/>
                </a:lnTo>
                <a:lnTo>
                  <a:pt x="876" y="47"/>
                </a:lnTo>
                <a:lnTo>
                  <a:pt x="866" y="57"/>
                </a:lnTo>
                <a:lnTo>
                  <a:pt x="859" y="62"/>
                </a:lnTo>
                <a:lnTo>
                  <a:pt x="858" y="62"/>
                </a:lnTo>
                <a:lnTo>
                  <a:pt x="853" y="63"/>
                </a:lnTo>
                <a:lnTo>
                  <a:pt x="848" y="66"/>
                </a:lnTo>
                <a:lnTo>
                  <a:pt x="843" y="66"/>
                </a:lnTo>
                <a:lnTo>
                  <a:pt x="848" y="65"/>
                </a:lnTo>
                <a:lnTo>
                  <a:pt x="848" y="61"/>
                </a:lnTo>
                <a:lnTo>
                  <a:pt x="844" y="61"/>
                </a:lnTo>
                <a:lnTo>
                  <a:pt x="834" y="76"/>
                </a:lnTo>
                <a:lnTo>
                  <a:pt x="834" y="77"/>
                </a:lnTo>
                <a:lnTo>
                  <a:pt x="827" y="87"/>
                </a:lnTo>
                <a:lnTo>
                  <a:pt x="823" y="94"/>
                </a:lnTo>
                <a:lnTo>
                  <a:pt x="821" y="95"/>
                </a:lnTo>
                <a:lnTo>
                  <a:pt x="821" y="102"/>
                </a:lnTo>
                <a:lnTo>
                  <a:pt x="821" y="105"/>
                </a:lnTo>
                <a:lnTo>
                  <a:pt x="816" y="114"/>
                </a:lnTo>
                <a:lnTo>
                  <a:pt x="809" y="124"/>
                </a:lnTo>
                <a:lnTo>
                  <a:pt x="804" y="128"/>
                </a:lnTo>
                <a:lnTo>
                  <a:pt x="800" y="130"/>
                </a:lnTo>
                <a:lnTo>
                  <a:pt x="795" y="132"/>
                </a:lnTo>
                <a:lnTo>
                  <a:pt x="772" y="134"/>
                </a:lnTo>
                <a:lnTo>
                  <a:pt x="762" y="132"/>
                </a:lnTo>
                <a:lnTo>
                  <a:pt x="758" y="135"/>
                </a:lnTo>
                <a:lnTo>
                  <a:pt x="756" y="150"/>
                </a:lnTo>
                <a:lnTo>
                  <a:pt x="754" y="153"/>
                </a:lnTo>
                <a:lnTo>
                  <a:pt x="749" y="158"/>
                </a:lnTo>
                <a:lnTo>
                  <a:pt x="748" y="158"/>
                </a:lnTo>
                <a:lnTo>
                  <a:pt x="745" y="160"/>
                </a:lnTo>
                <a:lnTo>
                  <a:pt x="750" y="161"/>
                </a:lnTo>
                <a:lnTo>
                  <a:pt x="755" y="165"/>
                </a:lnTo>
                <a:lnTo>
                  <a:pt x="762" y="174"/>
                </a:lnTo>
                <a:lnTo>
                  <a:pt x="767" y="176"/>
                </a:lnTo>
                <a:lnTo>
                  <a:pt x="771" y="179"/>
                </a:lnTo>
                <a:lnTo>
                  <a:pt x="783" y="193"/>
                </a:lnTo>
                <a:lnTo>
                  <a:pt x="787" y="195"/>
                </a:lnTo>
                <a:lnTo>
                  <a:pt x="791" y="200"/>
                </a:lnTo>
                <a:lnTo>
                  <a:pt x="796" y="204"/>
                </a:lnTo>
                <a:lnTo>
                  <a:pt x="797" y="209"/>
                </a:lnTo>
                <a:lnTo>
                  <a:pt x="801" y="219"/>
                </a:lnTo>
                <a:lnTo>
                  <a:pt x="801" y="228"/>
                </a:lnTo>
                <a:lnTo>
                  <a:pt x="804" y="232"/>
                </a:lnTo>
                <a:lnTo>
                  <a:pt x="814" y="235"/>
                </a:lnTo>
                <a:lnTo>
                  <a:pt x="824" y="236"/>
                </a:lnTo>
                <a:lnTo>
                  <a:pt x="828" y="236"/>
                </a:lnTo>
                <a:lnTo>
                  <a:pt x="829" y="230"/>
                </a:lnTo>
                <a:lnTo>
                  <a:pt x="833" y="235"/>
                </a:lnTo>
                <a:lnTo>
                  <a:pt x="833" y="239"/>
                </a:lnTo>
                <a:lnTo>
                  <a:pt x="838" y="237"/>
                </a:lnTo>
                <a:lnTo>
                  <a:pt x="843" y="237"/>
                </a:lnTo>
                <a:lnTo>
                  <a:pt x="844" y="241"/>
                </a:lnTo>
                <a:lnTo>
                  <a:pt x="840" y="250"/>
                </a:lnTo>
                <a:lnTo>
                  <a:pt x="842" y="256"/>
                </a:lnTo>
                <a:lnTo>
                  <a:pt x="846" y="263"/>
                </a:lnTo>
                <a:lnTo>
                  <a:pt x="853" y="265"/>
                </a:lnTo>
                <a:lnTo>
                  <a:pt x="856" y="258"/>
                </a:lnTo>
                <a:lnTo>
                  <a:pt x="861" y="258"/>
                </a:lnTo>
                <a:lnTo>
                  <a:pt x="866" y="262"/>
                </a:lnTo>
                <a:lnTo>
                  <a:pt x="870" y="260"/>
                </a:lnTo>
                <a:lnTo>
                  <a:pt x="875" y="263"/>
                </a:lnTo>
                <a:lnTo>
                  <a:pt x="876" y="268"/>
                </a:lnTo>
                <a:lnTo>
                  <a:pt x="876" y="273"/>
                </a:lnTo>
                <a:lnTo>
                  <a:pt x="866" y="274"/>
                </a:lnTo>
                <a:lnTo>
                  <a:pt x="861" y="272"/>
                </a:lnTo>
                <a:lnTo>
                  <a:pt x="856" y="267"/>
                </a:lnTo>
                <a:lnTo>
                  <a:pt x="851" y="268"/>
                </a:lnTo>
                <a:lnTo>
                  <a:pt x="846" y="270"/>
                </a:lnTo>
                <a:lnTo>
                  <a:pt x="843" y="267"/>
                </a:lnTo>
                <a:lnTo>
                  <a:pt x="839" y="262"/>
                </a:lnTo>
                <a:lnTo>
                  <a:pt x="837" y="257"/>
                </a:lnTo>
                <a:lnTo>
                  <a:pt x="838" y="252"/>
                </a:lnTo>
                <a:lnTo>
                  <a:pt x="834" y="247"/>
                </a:lnTo>
                <a:lnTo>
                  <a:pt x="829" y="244"/>
                </a:lnTo>
                <a:lnTo>
                  <a:pt x="824" y="245"/>
                </a:lnTo>
                <a:lnTo>
                  <a:pt x="827" y="249"/>
                </a:lnTo>
                <a:lnTo>
                  <a:pt x="835" y="258"/>
                </a:lnTo>
                <a:lnTo>
                  <a:pt x="839" y="263"/>
                </a:lnTo>
                <a:lnTo>
                  <a:pt x="840" y="267"/>
                </a:lnTo>
                <a:lnTo>
                  <a:pt x="839" y="277"/>
                </a:lnTo>
                <a:lnTo>
                  <a:pt x="843" y="272"/>
                </a:lnTo>
                <a:lnTo>
                  <a:pt x="848" y="272"/>
                </a:lnTo>
                <a:lnTo>
                  <a:pt x="858" y="277"/>
                </a:lnTo>
                <a:lnTo>
                  <a:pt x="859" y="282"/>
                </a:lnTo>
                <a:lnTo>
                  <a:pt x="856" y="287"/>
                </a:lnTo>
                <a:lnTo>
                  <a:pt x="855" y="282"/>
                </a:lnTo>
                <a:lnTo>
                  <a:pt x="851" y="279"/>
                </a:lnTo>
                <a:lnTo>
                  <a:pt x="846" y="281"/>
                </a:lnTo>
                <a:lnTo>
                  <a:pt x="845" y="286"/>
                </a:lnTo>
                <a:lnTo>
                  <a:pt x="842" y="291"/>
                </a:lnTo>
                <a:lnTo>
                  <a:pt x="843" y="291"/>
                </a:lnTo>
                <a:lnTo>
                  <a:pt x="839" y="294"/>
                </a:lnTo>
                <a:lnTo>
                  <a:pt x="835" y="291"/>
                </a:lnTo>
                <a:lnTo>
                  <a:pt x="830" y="291"/>
                </a:lnTo>
                <a:lnTo>
                  <a:pt x="827" y="291"/>
                </a:lnTo>
                <a:lnTo>
                  <a:pt x="822" y="292"/>
                </a:lnTo>
                <a:lnTo>
                  <a:pt x="819" y="287"/>
                </a:lnTo>
                <a:lnTo>
                  <a:pt x="811" y="289"/>
                </a:lnTo>
                <a:lnTo>
                  <a:pt x="806" y="288"/>
                </a:lnTo>
                <a:lnTo>
                  <a:pt x="801" y="288"/>
                </a:lnTo>
                <a:lnTo>
                  <a:pt x="796" y="286"/>
                </a:lnTo>
                <a:lnTo>
                  <a:pt x="795" y="281"/>
                </a:lnTo>
                <a:lnTo>
                  <a:pt x="790" y="281"/>
                </a:lnTo>
                <a:lnTo>
                  <a:pt x="795" y="279"/>
                </a:lnTo>
                <a:lnTo>
                  <a:pt x="797" y="270"/>
                </a:lnTo>
                <a:lnTo>
                  <a:pt x="800" y="265"/>
                </a:lnTo>
                <a:lnTo>
                  <a:pt x="797" y="260"/>
                </a:lnTo>
                <a:lnTo>
                  <a:pt x="802" y="261"/>
                </a:lnTo>
                <a:lnTo>
                  <a:pt x="797" y="258"/>
                </a:lnTo>
                <a:lnTo>
                  <a:pt x="787" y="258"/>
                </a:lnTo>
                <a:lnTo>
                  <a:pt x="783" y="260"/>
                </a:lnTo>
                <a:lnTo>
                  <a:pt x="779" y="262"/>
                </a:lnTo>
                <a:lnTo>
                  <a:pt x="774" y="265"/>
                </a:lnTo>
                <a:lnTo>
                  <a:pt x="772" y="267"/>
                </a:lnTo>
                <a:lnTo>
                  <a:pt x="762" y="267"/>
                </a:lnTo>
                <a:lnTo>
                  <a:pt x="758" y="270"/>
                </a:lnTo>
                <a:lnTo>
                  <a:pt x="754" y="273"/>
                </a:lnTo>
                <a:lnTo>
                  <a:pt x="756" y="278"/>
                </a:lnTo>
                <a:lnTo>
                  <a:pt x="756" y="283"/>
                </a:lnTo>
                <a:lnTo>
                  <a:pt x="753" y="283"/>
                </a:lnTo>
                <a:lnTo>
                  <a:pt x="743" y="278"/>
                </a:lnTo>
                <a:lnTo>
                  <a:pt x="728" y="287"/>
                </a:lnTo>
                <a:lnTo>
                  <a:pt x="727" y="292"/>
                </a:lnTo>
                <a:lnTo>
                  <a:pt x="722" y="294"/>
                </a:lnTo>
                <a:lnTo>
                  <a:pt x="717" y="292"/>
                </a:lnTo>
                <a:lnTo>
                  <a:pt x="713" y="295"/>
                </a:lnTo>
                <a:lnTo>
                  <a:pt x="711" y="300"/>
                </a:lnTo>
                <a:lnTo>
                  <a:pt x="706" y="302"/>
                </a:lnTo>
                <a:lnTo>
                  <a:pt x="701" y="300"/>
                </a:lnTo>
                <a:lnTo>
                  <a:pt x="698" y="303"/>
                </a:lnTo>
                <a:lnTo>
                  <a:pt x="712" y="315"/>
                </a:lnTo>
                <a:lnTo>
                  <a:pt x="717" y="318"/>
                </a:lnTo>
                <a:lnTo>
                  <a:pt x="720" y="319"/>
                </a:lnTo>
                <a:lnTo>
                  <a:pt x="725" y="321"/>
                </a:lnTo>
                <a:lnTo>
                  <a:pt x="730" y="323"/>
                </a:lnTo>
                <a:lnTo>
                  <a:pt x="724" y="320"/>
                </a:lnTo>
                <a:lnTo>
                  <a:pt x="739" y="325"/>
                </a:lnTo>
                <a:lnTo>
                  <a:pt x="744" y="330"/>
                </a:lnTo>
                <a:lnTo>
                  <a:pt x="740" y="329"/>
                </a:lnTo>
                <a:lnTo>
                  <a:pt x="735" y="329"/>
                </a:lnTo>
                <a:lnTo>
                  <a:pt x="733" y="334"/>
                </a:lnTo>
                <a:lnTo>
                  <a:pt x="728" y="335"/>
                </a:lnTo>
                <a:lnTo>
                  <a:pt x="723" y="333"/>
                </a:lnTo>
                <a:lnTo>
                  <a:pt x="723" y="329"/>
                </a:lnTo>
                <a:lnTo>
                  <a:pt x="723" y="334"/>
                </a:lnTo>
                <a:lnTo>
                  <a:pt x="727" y="337"/>
                </a:lnTo>
                <a:lnTo>
                  <a:pt x="728" y="342"/>
                </a:lnTo>
                <a:lnTo>
                  <a:pt x="733" y="347"/>
                </a:lnTo>
                <a:lnTo>
                  <a:pt x="734" y="347"/>
                </a:lnTo>
                <a:lnTo>
                  <a:pt x="730" y="357"/>
                </a:lnTo>
                <a:lnTo>
                  <a:pt x="733" y="362"/>
                </a:lnTo>
                <a:lnTo>
                  <a:pt x="738" y="366"/>
                </a:lnTo>
                <a:lnTo>
                  <a:pt x="751" y="370"/>
                </a:lnTo>
                <a:lnTo>
                  <a:pt x="761" y="375"/>
                </a:lnTo>
                <a:lnTo>
                  <a:pt x="765" y="372"/>
                </a:lnTo>
                <a:lnTo>
                  <a:pt x="770" y="373"/>
                </a:lnTo>
                <a:lnTo>
                  <a:pt x="780" y="370"/>
                </a:lnTo>
                <a:lnTo>
                  <a:pt x="793" y="370"/>
                </a:lnTo>
                <a:lnTo>
                  <a:pt x="798" y="371"/>
                </a:lnTo>
                <a:lnTo>
                  <a:pt x="808" y="378"/>
                </a:lnTo>
                <a:lnTo>
                  <a:pt x="807" y="375"/>
                </a:lnTo>
                <a:lnTo>
                  <a:pt x="803" y="370"/>
                </a:lnTo>
                <a:lnTo>
                  <a:pt x="808" y="368"/>
                </a:lnTo>
                <a:lnTo>
                  <a:pt x="812" y="373"/>
                </a:lnTo>
                <a:lnTo>
                  <a:pt x="817" y="382"/>
                </a:lnTo>
                <a:lnTo>
                  <a:pt x="822" y="373"/>
                </a:lnTo>
                <a:lnTo>
                  <a:pt x="827" y="370"/>
                </a:lnTo>
                <a:lnTo>
                  <a:pt x="832" y="366"/>
                </a:lnTo>
                <a:lnTo>
                  <a:pt x="837" y="363"/>
                </a:lnTo>
                <a:lnTo>
                  <a:pt x="842" y="358"/>
                </a:lnTo>
                <a:lnTo>
                  <a:pt x="846" y="362"/>
                </a:lnTo>
                <a:lnTo>
                  <a:pt x="850" y="357"/>
                </a:lnTo>
                <a:lnTo>
                  <a:pt x="854" y="352"/>
                </a:lnTo>
                <a:lnTo>
                  <a:pt x="859" y="352"/>
                </a:lnTo>
                <a:lnTo>
                  <a:pt x="855" y="355"/>
                </a:lnTo>
                <a:lnTo>
                  <a:pt x="860" y="358"/>
                </a:lnTo>
                <a:lnTo>
                  <a:pt x="863" y="365"/>
                </a:lnTo>
                <a:lnTo>
                  <a:pt x="863" y="368"/>
                </a:lnTo>
                <a:lnTo>
                  <a:pt x="859" y="373"/>
                </a:lnTo>
                <a:lnTo>
                  <a:pt x="854" y="376"/>
                </a:lnTo>
                <a:lnTo>
                  <a:pt x="849" y="375"/>
                </a:lnTo>
                <a:lnTo>
                  <a:pt x="848" y="376"/>
                </a:lnTo>
                <a:lnTo>
                  <a:pt x="846" y="381"/>
                </a:lnTo>
                <a:lnTo>
                  <a:pt x="851" y="382"/>
                </a:lnTo>
                <a:lnTo>
                  <a:pt x="859" y="391"/>
                </a:lnTo>
                <a:lnTo>
                  <a:pt x="859" y="400"/>
                </a:lnTo>
                <a:lnTo>
                  <a:pt x="863" y="415"/>
                </a:lnTo>
                <a:lnTo>
                  <a:pt x="861" y="419"/>
                </a:lnTo>
                <a:lnTo>
                  <a:pt x="854" y="429"/>
                </a:lnTo>
                <a:lnTo>
                  <a:pt x="850" y="433"/>
                </a:lnTo>
                <a:lnTo>
                  <a:pt x="840" y="433"/>
                </a:lnTo>
                <a:lnTo>
                  <a:pt x="835" y="434"/>
                </a:lnTo>
                <a:lnTo>
                  <a:pt x="830" y="430"/>
                </a:lnTo>
                <a:lnTo>
                  <a:pt x="827" y="431"/>
                </a:lnTo>
                <a:lnTo>
                  <a:pt x="822" y="435"/>
                </a:lnTo>
                <a:lnTo>
                  <a:pt x="816" y="445"/>
                </a:lnTo>
                <a:lnTo>
                  <a:pt x="806" y="454"/>
                </a:lnTo>
                <a:lnTo>
                  <a:pt x="801" y="455"/>
                </a:lnTo>
                <a:lnTo>
                  <a:pt x="797" y="452"/>
                </a:lnTo>
                <a:lnTo>
                  <a:pt x="792" y="454"/>
                </a:lnTo>
                <a:lnTo>
                  <a:pt x="787" y="457"/>
                </a:lnTo>
                <a:lnTo>
                  <a:pt x="792" y="450"/>
                </a:lnTo>
                <a:lnTo>
                  <a:pt x="790" y="445"/>
                </a:lnTo>
                <a:lnTo>
                  <a:pt x="781" y="442"/>
                </a:lnTo>
                <a:lnTo>
                  <a:pt x="776" y="442"/>
                </a:lnTo>
                <a:lnTo>
                  <a:pt x="771" y="446"/>
                </a:lnTo>
                <a:lnTo>
                  <a:pt x="770" y="451"/>
                </a:lnTo>
                <a:lnTo>
                  <a:pt x="775" y="455"/>
                </a:lnTo>
                <a:lnTo>
                  <a:pt x="769" y="454"/>
                </a:lnTo>
                <a:lnTo>
                  <a:pt x="764" y="456"/>
                </a:lnTo>
                <a:lnTo>
                  <a:pt x="761" y="461"/>
                </a:lnTo>
                <a:lnTo>
                  <a:pt x="764" y="466"/>
                </a:lnTo>
                <a:lnTo>
                  <a:pt x="760" y="468"/>
                </a:lnTo>
                <a:lnTo>
                  <a:pt x="765" y="473"/>
                </a:lnTo>
                <a:lnTo>
                  <a:pt x="770" y="468"/>
                </a:lnTo>
                <a:lnTo>
                  <a:pt x="765" y="476"/>
                </a:lnTo>
                <a:lnTo>
                  <a:pt x="760" y="478"/>
                </a:lnTo>
                <a:lnTo>
                  <a:pt x="761" y="482"/>
                </a:lnTo>
                <a:lnTo>
                  <a:pt x="760" y="481"/>
                </a:lnTo>
                <a:lnTo>
                  <a:pt x="755" y="480"/>
                </a:lnTo>
                <a:lnTo>
                  <a:pt x="750" y="483"/>
                </a:lnTo>
                <a:lnTo>
                  <a:pt x="737" y="502"/>
                </a:lnTo>
                <a:lnTo>
                  <a:pt x="734" y="507"/>
                </a:lnTo>
                <a:lnTo>
                  <a:pt x="735" y="512"/>
                </a:lnTo>
                <a:lnTo>
                  <a:pt x="734" y="515"/>
                </a:lnTo>
                <a:lnTo>
                  <a:pt x="725" y="518"/>
                </a:lnTo>
                <a:lnTo>
                  <a:pt x="727" y="522"/>
                </a:lnTo>
                <a:lnTo>
                  <a:pt x="732" y="525"/>
                </a:lnTo>
                <a:lnTo>
                  <a:pt x="727" y="526"/>
                </a:lnTo>
                <a:lnTo>
                  <a:pt x="722" y="524"/>
                </a:lnTo>
                <a:lnTo>
                  <a:pt x="722" y="529"/>
                </a:lnTo>
                <a:lnTo>
                  <a:pt x="723" y="534"/>
                </a:lnTo>
                <a:lnTo>
                  <a:pt x="727" y="531"/>
                </a:lnTo>
                <a:lnTo>
                  <a:pt x="732" y="535"/>
                </a:lnTo>
                <a:lnTo>
                  <a:pt x="728" y="540"/>
                </a:lnTo>
                <a:lnTo>
                  <a:pt x="729" y="545"/>
                </a:lnTo>
                <a:lnTo>
                  <a:pt x="734" y="549"/>
                </a:lnTo>
                <a:lnTo>
                  <a:pt x="734" y="554"/>
                </a:lnTo>
                <a:lnTo>
                  <a:pt x="737" y="559"/>
                </a:lnTo>
                <a:lnTo>
                  <a:pt x="741" y="556"/>
                </a:lnTo>
                <a:lnTo>
                  <a:pt x="741" y="550"/>
                </a:lnTo>
                <a:lnTo>
                  <a:pt x="746" y="541"/>
                </a:lnTo>
                <a:lnTo>
                  <a:pt x="756" y="535"/>
                </a:lnTo>
                <a:lnTo>
                  <a:pt x="759" y="530"/>
                </a:lnTo>
                <a:lnTo>
                  <a:pt x="759" y="533"/>
                </a:lnTo>
                <a:lnTo>
                  <a:pt x="754" y="538"/>
                </a:lnTo>
                <a:lnTo>
                  <a:pt x="745" y="545"/>
                </a:lnTo>
                <a:lnTo>
                  <a:pt x="744" y="550"/>
                </a:lnTo>
                <a:lnTo>
                  <a:pt x="744" y="554"/>
                </a:lnTo>
                <a:lnTo>
                  <a:pt x="748" y="552"/>
                </a:lnTo>
                <a:lnTo>
                  <a:pt x="746" y="557"/>
                </a:lnTo>
                <a:lnTo>
                  <a:pt x="755" y="559"/>
                </a:lnTo>
                <a:lnTo>
                  <a:pt x="750" y="562"/>
                </a:lnTo>
                <a:lnTo>
                  <a:pt x="746" y="564"/>
                </a:lnTo>
                <a:lnTo>
                  <a:pt x="749" y="568"/>
                </a:lnTo>
                <a:lnTo>
                  <a:pt x="754" y="567"/>
                </a:lnTo>
                <a:lnTo>
                  <a:pt x="759" y="568"/>
                </a:lnTo>
                <a:lnTo>
                  <a:pt x="764" y="572"/>
                </a:lnTo>
                <a:lnTo>
                  <a:pt x="772" y="573"/>
                </a:lnTo>
                <a:lnTo>
                  <a:pt x="777" y="572"/>
                </a:lnTo>
                <a:lnTo>
                  <a:pt x="782" y="568"/>
                </a:lnTo>
                <a:lnTo>
                  <a:pt x="785" y="573"/>
                </a:lnTo>
                <a:lnTo>
                  <a:pt x="781" y="575"/>
                </a:lnTo>
                <a:lnTo>
                  <a:pt x="785" y="576"/>
                </a:lnTo>
                <a:lnTo>
                  <a:pt x="790" y="581"/>
                </a:lnTo>
                <a:lnTo>
                  <a:pt x="787" y="586"/>
                </a:lnTo>
                <a:lnTo>
                  <a:pt x="783" y="588"/>
                </a:lnTo>
                <a:lnTo>
                  <a:pt x="780" y="587"/>
                </a:lnTo>
                <a:lnTo>
                  <a:pt x="780" y="582"/>
                </a:lnTo>
                <a:lnTo>
                  <a:pt x="776" y="577"/>
                </a:lnTo>
                <a:lnTo>
                  <a:pt x="772" y="582"/>
                </a:lnTo>
                <a:lnTo>
                  <a:pt x="767" y="585"/>
                </a:lnTo>
                <a:lnTo>
                  <a:pt x="762" y="588"/>
                </a:lnTo>
                <a:lnTo>
                  <a:pt x="769" y="581"/>
                </a:lnTo>
                <a:lnTo>
                  <a:pt x="767" y="577"/>
                </a:lnTo>
                <a:lnTo>
                  <a:pt x="762" y="575"/>
                </a:lnTo>
                <a:lnTo>
                  <a:pt x="758" y="573"/>
                </a:lnTo>
                <a:lnTo>
                  <a:pt x="758" y="570"/>
                </a:lnTo>
                <a:lnTo>
                  <a:pt x="753" y="572"/>
                </a:lnTo>
                <a:lnTo>
                  <a:pt x="749" y="577"/>
                </a:lnTo>
                <a:lnTo>
                  <a:pt x="745" y="582"/>
                </a:lnTo>
                <a:lnTo>
                  <a:pt x="741" y="585"/>
                </a:lnTo>
                <a:lnTo>
                  <a:pt x="738" y="589"/>
                </a:lnTo>
                <a:lnTo>
                  <a:pt x="746" y="592"/>
                </a:lnTo>
                <a:lnTo>
                  <a:pt x="745" y="597"/>
                </a:lnTo>
                <a:lnTo>
                  <a:pt x="749" y="601"/>
                </a:lnTo>
                <a:lnTo>
                  <a:pt x="754" y="603"/>
                </a:lnTo>
                <a:lnTo>
                  <a:pt x="756" y="602"/>
                </a:lnTo>
                <a:lnTo>
                  <a:pt x="756" y="606"/>
                </a:lnTo>
                <a:lnTo>
                  <a:pt x="760" y="609"/>
                </a:lnTo>
                <a:lnTo>
                  <a:pt x="761" y="612"/>
                </a:lnTo>
                <a:lnTo>
                  <a:pt x="765" y="617"/>
                </a:lnTo>
                <a:lnTo>
                  <a:pt x="770" y="620"/>
                </a:lnTo>
                <a:lnTo>
                  <a:pt x="767" y="624"/>
                </a:lnTo>
                <a:lnTo>
                  <a:pt x="769" y="629"/>
                </a:lnTo>
                <a:lnTo>
                  <a:pt x="779" y="631"/>
                </a:lnTo>
                <a:lnTo>
                  <a:pt x="788" y="631"/>
                </a:lnTo>
                <a:lnTo>
                  <a:pt x="797" y="629"/>
                </a:lnTo>
                <a:lnTo>
                  <a:pt x="802" y="627"/>
                </a:lnTo>
                <a:lnTo>
                  <a:pt x="807" y="623"/>
                </a:lnTo>
                <a:lnTo>
                  <a:pt x="808" y="623"/>
                </a:lnTo>
                <a:lnTo>
                  <a:pt x="813" y="623"/>
                </a:lnTo>
                <a:lnTo>
                  <a:pt x="814" y="620"/>
                </a:lnTo>
                <a:lnTo>
                  <a:pt x="814" y="612"/>
                </a:lnTo>
                <a:lnTo>
                  <a:pt x="809" y="609"/>
                </a:lnTo>
                <a:lnTo>
                  <a:pt x="812" y="604"/>
                </a:lnTo>
                <a:lnTo>
                  <a:pt x="817" y="601"/>
                </a:lnTo>
                <a:lnTo>
                  <a:pt x="821" y="592"/>
                </a:lnTo>
                <a:lnTo>
                  <a:pt x="824" y="587"/>
                </a:lnTo>
                <a:lnTo>
                  <a:pt x="823" y="582"/>
                </a:lnTo>
                <a:lnTo>
                  <a:pt x="827" y="586"/>
                </a:lnTo>
                <a:lnTo>
                  <a:pt x="832" y="585"/>
                </a:lnTo>
                <a:lnTo>
                  <a:pt x="828" y="588"/>
                </a:lnTo>
                <a:lnTo>
                  <a:pt x="823" y="589"/>
                </a:lnTo>
                <a:lnTo>
                  <a:pt x="822" y="594"/>
                </a:lnTo>
                <a:lnTo>
                  <a:pt x="817" y="604"/>
                </a:lnTo>
                <a:lnTo>
                  <a:pt x="817" y="608"/>
                </a:lnTo>
                <a:lnTo>
                  <a:pt x="821" y="613"/>
                </a:lnTo>
                <a:lnTo>
                  <a:pt x="821" y="618"/>
                </a:lnTo>
                <a:lnTo>
                  <a:pt x="822" y="623"/>
                </a:lnTo>
                <a:lnTo>
                  <a:pt x="824" y="625"/>
                </a:lnTo>
                <a:lnTo>
                  <a:pt x="824" y="630"/>
                </a:lnTo>
                <a:lnTo>
                  <a:pt x="833" y="649"/>
                </a:lnTo>
                <a:lnTo>
                  <a:pt x="824" y="664"/>
                </a:lnTo>
                <a:lnTo>
                  <a:pt x="825" y="667"/>
                </a:lnTo>
                <a:lnTo>
                  <a:pt x="834" y="675"/>
                </a:lnTo>
                <a:lnTo>
                  <a:pt x="830" y="678"/>
                </a:lnTo>
                <a:lnTo>
                  <a:pt x="832" y="687"/>
                </a:lnTo>
                <a:lnTo>
                  <a:pt x="830" y="692"/>
                </a:lnTo>
                <a:lnTo>
                  <a:pt x="828" y="697"/>
                </a:lnTo>
                <a:lnTo>
                  <a:pt x="823" y="698"/>
                </a:lnTo>
                <a:lnTo>
                  <a:pt x="828" y="698"/>
                </a:lnTo>
                <a:lnTo>
                  <a:pt x="833" y="702"/>
                </a:lnTo>
                <a:lnTo>
                  <a:pt x="843" y="694"/>
                </a:lnTo>
                <a:lnTo>
                  <a:pt x="845" y="690"/>
                </a:lnTo>
                <a:lnTo>
                  <a:pt x="850" y="688"/>
                </a:lnTo>
                <a:lnTo>
                  <a:pt x="855" y="686"/>
                </a:lnTo>
                <a:lnTo>
                  <a:pt x="859" y="683"/>
                </a:lnTo>
                <a:lnTo>
                  <a:pt x="869" y="676"/>
                </a:lnTo>
                <a:lnTo>
                  <a:pt x="874" y="678"/>
                </a:lnTo>
                <a:lnTo>
                  <a:pt x="876" y="683"/>
                </a:lnTo>
                <a:lnTo>
                  <a:pt x="881" y="686"/>
                </a:lnTo>
                <a:lnTo>
                  <a:pt x="882" y="690"/>
                </a:lnTo>
                <a:lnTo>
                  <a:pt x="887" y="687"/>
                </a:lnTo>
                <a:lnTo>
                  <a:pt x="892" y="682"/>
                </a:lnTo>
                <a:lnTo>
                  <a:pt x="892" y="687"/>
                </a:lnTo>
                <a:lnTo>
                  <a:pt x="897" y="691"/>
                </a:lnTo>
                <a:lnTo>
                  <a:pt x="908" y="709"/>
                </a:lnTo>
                <a:lnTo>
                  <a:pt x="909" y="710"/>
                </a:lnTo>
                <a:lnTo>
                  <a:pt x="914" y="710"/>
                </a:lnTo>
                <a:lnTo>
                  <a:pt x="918" y="706"/>
                </a:lnTo>
                <a:lnTo>
                  <a:pt x="914" y="702"/>
                </a:lnTo>
                <a:lnTo>
                  <a:pt x="913" y="694"/>
                </a:lnTo>
                <a:lnTo>
                  <a:pt x="916" y="690"/>
                </a:lnTo>
                <a:lnTo>
                  <a:pt x="914" y="680"/>
                </a:lnTo>
                <a:lnTo>
                  <a:pt x="919" y="682"/>
                </a:lnTo>
                <a:lnTo>
                  <a:pt x="924" y="673"/>
                </a:lnTo>
                <a:lnTo>
                  <a:pt x="922" y="669"/>
                </a:lnTo>
                <a:lnTo>
                  <a:pt x="926" y="675"/>
                </a:lnTo>
                <a:lnTo>
                  <a:pt x="935" y="678"/>
                </a:lnTo>
                <a:lnTo>
                  <a:pt x="938" y="683"/>
                </a:lnTo>
                <a:lnTo>
                  <a:pt x="935" y="682"/>
                </a:lnTo>
                <a:lnTo>
                  <a:pt x="933" y="678"/>
                </a:lnTo>
                <a:lnTo>
                  <a:pt x="929" y="676"/>
                </a:lnTo>
                <a:lnTo>
                  <a:pt x="924" y="680"/>
                </a:lnTo>
                <a:lnTo>
                  <a:pt x="922" y="690"/>
                </a:lnTo>
                <a:lnTo>
                  <a:pt x="928" y="692"/>
                </a:lnTo>
                <a:lnTo>
                  <a:pt x="928" y="697"/>
                </a:lnTo>
                <a:lnTo>
                  <a:pt x="930" y="698"/>
                </a:lnTo>
                <a:lnTo>
                  <a:pt x="935" y="698"/>
                </a:lnTo>
                <a:lnTo>
                  <a:pt x="944" y="692"/>
                </a:lnTo>
                <a:lnTo>
                  <a:pt x="959" y="686"/>
                </a:lnTo>
                <a:lnTo>
                  <a:pt x="964" y="682"/>
                </a:lnTo>
                <a:lnTo>
                  <a:pt x="968" y="677"/>
                </a:lnTo>
                <a:lnTo>
                  <a:pt x="969" y="672"/>
                </a:lnTo>
                <a:lnTo>
                  <a:pt x="969" y="676"/>
                </a:lnTo>
                <a:lnTo>
                  <a:pt x="965" y="681"/>
                </a:lnTo>
                <a:lnTo>
                  <a:pt x="965" y="686"/>
                </a:lnTo>
                <a:lnTo>
                  <a:pt x="968" y="691"/>
                </a:lnTo>
                <a:lnTo>
                  <a:pt x="960" y="697"/>
                </a:lnTo>
                <a:lnTo>
                  <a:pt x="956" y="702"/>
                </a:lnTo>
                <a:lnTo>
                  <a:pt x="953" y="706"/>
                </a:lnTo>
                <a:lnTo>
                  <a:pt x="950" y="710"/>
                </a:lnTo>
                <a:lnTo>
                  <a:pt x="950" y="715"/>
                </a:lnTo>
                <a:lnTo>
                  <a:pt x="954" y="720"/>
                </a:lnTo>
                <a:lnTo>
                  <a:pt x="958" y="719"/>
                </a:lnTo>
                <a:lnTo>
                  <a:pt x="964" y="723"/>
                </a:lnTo>
                <a:lnTo>
                  <a:pt x="960" y="722"/>
                </a:lnTo>
                <a:lnTo>
                  <a:pt x="954" y="723"/>
                </a:lnTo>
                <a:lnTo>
                  <a:pt x="950" y="727"/>
                </a:lnTo>
                <a:lnTo>
                  <a:pt x="949" y="741"/>
                </a:lnTo>
                <a:lnTo>
                  <a:pt x="948" y="750"/>
                </a:lnTo>
                <a:lnTo>
                  <a:pt x="951" y="755"/>
                </a:lnTo>
                <a:lnTo>
                  <a:pt x="953" y="760"/>
                </a:lnTo>
                <a:lnTo>
                  <a:pt x="958" y="756"/>
                </a:lnTo>
                <a:lnTo>
                  <a:pt x="954" y="761"/>
                </a:lnTo>
                <a:lnTo>
                  <a:pt x="949" y="761"/>
                </a:lnTo>
                <a:lnTo>
                  <a:pt x="949" y="756"/>
                </a:lnTo>
                <a:lnTo>
                  <a:pt x="944" y="759"/>
                </a:lnTo>
                <a:lnTo>
                  <a:pt x="930" y="772"/>
                </a:lnTo>
                <a:lnTo>
                  <a:pt x="927" y="776"/>
                </a:lnTo>
                <a:lnTo>
                  <a:pt x="921" y="786"/>
                </a:lnTo>
                <a:lnTo>
                  <a:pt x="921" y="790"/>
                </a:lnTo>
                <a:lnTo>
                  <a:pt x="921" y="796"/>
                </a:lnTo>
                <a:lnTo>
                  <a:pt x="917" y="799"/>
                </a:lnTo>
                <a:lnTo>
                  <a:pt x="912" y="796"/>
                </a:lnTo>
                <a:lnTo>
                  <a:pt x="907" y="801"/>
                </a:lnTo>
                <a:lnTo>
                  <a:pt x="905" y="804"/>
                </a:lnTo>
                <a:lnTo>
                  <a:pt x="895" y="808"/>
                </a:lnTo>
                <a:lnTo>
                  <a:pt x="886" y="813"/>
                </a:lnTo>
                <a:lnTo>
                  <a:pt x="881" y="819"/>
                </a:lnTo>
                <a:lnTo>
                  <a:pt x="879" y="820"/>
                </a:lnTo>
                <a:lnTo>
                  <a:pt x="870" y="829"/>
                </a:lnTo>
                <a:lnTo>
                  <a:pt x="867" y="834"/>
                </a:lnTo>
                <a:lnTo>
                  <a:pt x="865" y="844"/>
                </a:lnTo>
                <a:lnTo>
                  <a:pt x="867" y="848"/>
                </a:lnTo>
                <a:lnTo>
                  <a:pt x="872" y="850"/>
                </a:lnTo>
                <a:lnTo>
                  <a:pt x="872" y="855"/>
                </a:lnTo>
                <a:lnTo>
                  <a:pt x="867" y="854"/>
                </a:lnTo>
                <a:lnTo>
                  <a:pt x="863" y="850"/>
                </a:lnTo>
                <a:lnTo>
                  <a:pt x="858" y="853"/>
                </a:lnTo>
                <a:lnTo>
                  <a:pt x="859" y="856"/>
                </a:lnTo>
                <a:lnTo>
                  <a:pt x="854" y="854"/>
                </a:lnTo>
                <a:lnTo>
                  <a:pt x="850" y="850"/>
                </a:lnTo>
                <a:lnTo>
                  <a:pt x="851" y="845"/>
                </a:lnTo>
                <a:lnTo>
                  <a:pt x="846" y="845"/>
                </a:lnTo>
                <a:lnTo>
                  <a:pt x="842" y="844"/>
                </a:lnTo>
                <a:lnTo>
                  <a:pt x="828" y="848"/>
                </a:lnTo>
                <a:lnTo>
                  <a:pt x="813" y="859"/>
                </a:lnTo>
                <a:lnTo>
                  <a:pt x="804" y="867"/>
                </a:lnTo>
                <a:lnTo>
                  <a:pt x="804" y="872"/>
                </a:lnTo>
                <a:lnTo>
                  <a:pt x="801" y="877"/>
                </a:lnTo>
                <a:lnTo>
                  <a:pt x="791" y="881"/>
                </a:lnTo>
                <a:lnTo>
                  <a:pt x="791" y="886"/>
                </a:lnTo>
                <a:lnTo>
                  <a:pt x="786" y="883"/>
                </a:lnTo>
                <a:lnTo>
                  <a:pt x="781" y="886"/>
                </a:lnTo>
                <a:lnTo>
                  <a:pt x="777" y="891"/>
                </a:lnTo>
                <a:lnTo>
                  <a:pt x="779" y="896"/>
                </a:lnTo>
                <a:lnTo>
                  <a:pt x="777" y="901"/>
                </a:lnTo>
                <a:lnTo>
                  <a:pt x="776" y="906"/>
                </a:lnTo>
                <a:lnTo>
                  <a:pt x="781" y="902"/>
                </a:lnTo>
                <a:lnTo>
                  <a:pt x="786" y="897"/>
                </a:lnTo>
                <a:lnTo>
                  <a:pt x="781" y="893"/>
                </a:lnTo>
                <a:lnTo>
                  <a:pt x="781" y="890"/>
                </a:lnTo>
                <a:lnTo>
                  <a:pt x="786" y="890"/>
                </a:lnTo>
                <a:lnTo>
                  <a:pt x="790" y="895"/>
                </a:lnTo>
                <a:lnTo>
                  <a:pt x="791" y="899"/>
                </a:lnTo>
                <a:lnTo>
                  <a:pt x="801" y="896"/>
                </a:lnTo>
                <a:lnTo>
                  <a:pt x="798" y="892"/>
                </a:lnTo>
                <a:lnTo>
                  <a:pt x="800" y="887"/>
                </a:lnTo>
                <a:lnTo>
                  <a:pt x="797" y="882"/>
                </a:lnTo>
                <a:lnTo>
                  <a:pt x="802" y="880"/>
                </a:lnTo>
                <a:lnTo>
                  <a:pt x="803" y="890"/>
                </a:lnTo>
                <a:lnTo>
                  <a:pt x="806" y="895"/>
                </a:lnTo>
                <a:lnTo>
                  <a:pt x="811" y="896"/>
                </a:lnTo>
                <a:lnTo>
                  <a:pt x="814" y="891"/>
                </a:lnTo>
                <a:lnTo>
                  <a:pt x="819" y="888"/>
                </a:lnTo>
                <a:lnTo>
                  <a:pt x="819" y="883"/>
                </a:lnTo>
                <a:lnTo>
                  <a:pt x="823" y="881"/>
                </a:lnTo>
                <a:lnTo>
                  <a:pt x="827" y="876"/>
                </a:lnTo>
                <a:lnTo>
                  <a:pt x="829" y="867"/>
                </a:lnTo>
                <a:lnTo>
                  <a:pt x="834" y="862"/>
                </a:lnTo>
                <a:lnTo>
                  <a:pt x="839" y="864"/>
                </a:lnTo>
                <a:lnTo>
                  <a:pt x="843" y="869"/>
                </a:lnTo>
                <a:lnTo>
                  <a:pt x="837" y="867"/>
                </a:lnTo>
                <a:lnTo>
                  <a:pt x="835" y="872"/>
                </a:lnTo>
                <a:lnTo>
                  <a:pt x="837" y="877"/>
                </a:lnTo>
                <a:lnTo>
                  <a:pt x="842" y="878"/>
                </a:lnTo>
                <a:lnTo>
                  <a:pt x="846" y="876"/>
                </a:lnTo>
                <a:lnTo>
                  <a:pt x="851" y="871"/>
                </a:lnTo>
                <a:lnTo>
                  <a:pt x="855" y="872"/>
                </a:lnTo>
                <a:lnTo>
                  <a:pt x="860" y="872"/>
                </a:lnTo>
                <a:lnTo>
                  <a:pt x="858" y="867"/>
                </a:lnTo>
                <a:lnTo>
                  <a:pt x="863" y="866"/>
                </a:lnTo>
                <a:lnTo>
                  <a:pt x="865" y="871"/>
                </a:lnTo>
                <a:lnTo>
                  <a:pt x="870" y="862"/>
                </a:lnTo>
                <a:lnTo>
                  <a:pt x="875" y="862"/>
                </a:lnTo>
                <a:lnTo>
                  <a:pt x="879" y="860"/>
                </a:lnTo>
                <a:lnTo>
                  <a:pt x="881" y="855"/>
                </a:lnTo>
                <a:lnTo>
                  <a:pt x="887" y="851"/>
                </a:lnTo>
                <a:lnTo>
                  <a:pt x="892" y="853"/>
                </a:lnTo>
                <a:lnTo>
                  <a:pt x="891" y="857"/>
                </a:lnTo>
                <a:lnTo>
                  <a:pt x="891" y="862"/>
                </a:lnTo>
                <a:lnTo>
                  <a:pt x="890" y="866"/>
                </a:lnTo>
                <a:lnTo>
                  <a:pt x="895" y="862"/>
                </a:lnTo>
                <a:lnTo>
                  <a:pt x="897" y="853"/>
                </a:lnTo>
                <a:lnTo>
                  <a:pt x="907" y="848"/>
                </a:lnTo>
                <a:lnTo>
                  <a:pt x="911" y="849"/>
                </a:lnTo>
                <a:lnTo>
                  <a:pt x="914" y="844"/>
                </a:lnTo>
                <a:lnTo>
                  <a:pt x="919" y="840"/>
                </a:lnTo>
                <a:lnTo>
                  <a:pt x="922" y="836"/>
                </a:lnTo>
                <a:lnTo>
                  <a:pt x="927" y="833"/>
                </a:lnTo>
                <a:lnTo>
                  <a:pt x="924" y="839"/>
                </a:lnTo>
                <a:lnTo>
                  <a:pt x="927" y="843"/>
                </a:lnTo>
                <a:lnTo>
                  <a:pt x="929" y="843"/>
                </a:lnTo>
                <a:lnTo>
                  <a:pt x="929" y="833"/>
                </a:lnTo>
                <a:lnTo>
                  <a:pt x="934" y="832"/>
                </a:lnTo>
                <a:lnTo>
                  <a:pt x="929" y="830"/>
                </a:lnTo>
                <a:lnTo>
                  <a:pt x="933" y="825"/>
                </a:lnTo>
                <a:lnTo>
                  <a:pt x="928" y="824"/>
                </a:lnTo>
                <a:lnTo>
                  <a:pt x="923" y="825"/>
                </a:lnTo>
                <a:lnTo>
                  <a:pt x="930" y="817"/>
                </a:lnTo>
                <a:lnTo>
                  <a:pt x="935" y="817"/>
                </a:lnTo>
                <a:lnTo>
                  <a:pt x="940" y="814"/>
                </a:lnTo>
                <a:lnTo>
                  <a:pt x="945" y="817"/>
                </a:lnTo>
                <a:lnTo>
                  <a:pt x="945" y="812"/>
                </a:lnTo>
                <a:lnTo>
                  <a:pt x="942" y="809"/>
                </a:lnTo>
                <a:lnTo>
                  <a:pt x="945" y="806"/>
                </a:lnTo>
                <a:lnTo>
                  <a:pt x="950" y="808"/>
                </a:lnTo>
                <a:lnTo>
                  <a:pt x="955" y="804"/>
                </a:lnTo>
                <a:lnTo>
                  <a:pt x="958" y="801"/>
                </a:lnTo>
                <a:lnTo>
                  <a:pt x="956" y="796"/>
                </a:lnTo>
                <a:lnTo>
                  <a:pt x="961" y="797"/>
                </a:lnTo>
                <a:lnTo>
                  <a:pt x="966" y="796"/>
                </a:lnTo>
                <a:lnTo>
                  <a:pt x="965" y="794"/>
                </a:lnTo>
                <a:lnTo>
                  <a:pt x="970" y="792"/>
                </a:lnTo>
                <a:lnTo>
                  <a:pt x="971" y="787"/>
                </a:lnTo>
                <a:lnTo>
                  <a:pt x="976" y="791"/>
                </a:lnTo>
                <a:lnTo>
                  <a:pt x="989" y="777"/>
                </a:lnTo>
                <a:lnTo>
                  <a:pt x="986" y="772"/>
                </a:lnTo>
                <a:lnTo>
                  <a:pt x="989" y="769"/>
                </a:lnTo>
                <a:lnTo>
                  <a:pt x="984" y="767"/>
                </a:lnTo>
                <a:lnTo>
                  <a:pt x="992" y="759"/>
                </a:lnTo>
                <a:lnTo>
                  <a:pt x="997" y="760"/>
                </a:lnTo>
                <a:lnTo>
                  <a:pt x="996" y="756"/>
                </a:lnTo>
                <a:lnTo>
                  <a:pt x="1001" y="754"/>
                </a:lnTo>
                <a:lnTo>
                  <a:pt x="1006" y="754"/>
                </a:lnTo>
                <a:lnTo>
                  <a:pt x="1005" y="750"/>
                </a:lnTo>
                <a:lnTo>
                  <a:pt x="1008" y="745"/>
                </a:lnTo>
                <a:lnTo>
                  <a:pt x="1008" y="741"/>
                </a:lnTo>
                <a:lnTo>
                  <a:pt x="1013" y="743"/>
                </a:lnTo>
                <a:lnTo>
                  <a:pt x="1018" y="743"/>
                </a:lnTo>
                <a:lnTo>
                  <a:pt x="1018" y="738"/>
                </a:lnTo>
                <a:lnTo>
                  <a:pt x="1022" y="735"/>
                </a:lnTo>
                <a:lnTo>
                  <a:pt x="1023" y="730"/>
                </a:lnTo>
                <a:lnTo>
                  <a:pt x="1028" y="727"/>
                </a:lnTo>
                <a:lnTo>
                  <a:pt x="1033" y="724"/>
                </a:lnTo>
                <a:lnTo>
                  <a:pt x="1038" y="725"/>
                </a:lnTo>
                <a:lnTo>
                  <a:pt x="1037" y="720"/>
                </a:lnTo>
                <a:lnTo>
                  <a:pt x="1042" y="720"/>
                </a:lnTo>
                <a:lnTo>
                  <a:pt x="1047" y="718"/>
                </a:lnTo>
                <a:lnTo>
                  <a:pt x="1048" y="713"/>
                </a:lnTo>
                <a:lnTo>
                  <a:pt x="1047" y="709"/>
                </a:lnTo>
                <a:lnTo>
                  <a:pt x="1043" y="710"/>
                </a:lnTo>
                <a:lnTo>
                  <a:pt x="1047" y="707"/>
                </a:lnTo>
                <a:lnTo>
                  <a:pt x="1052" y="704"/>
                </a:lnTo>
                <a:lnTo>
                  <a:pt x="1048" y="699"/>
                </a:lnTo>
                <a:lnTo>
                  <a:pt x="1053" y="696"/>
                </a:lnTo>
                <a:lnTo>
                  <a:pt x="1055" y="692"/>
                </a:lnTo>
                <a:lnTo>
                  <a:pt x="1060" y="691"/>
                </a:lnTo>
                <a:lnTo>
                  <a:pt x="1064" y="686"/>
                </a:lnTo>
                <a:lnTo>
                  <a:pt x="1070" y="676"/>
                </a:lnTo>
                <a:lnTo>
                  <a:pt x="1066" y="672"/>
                </a:lnTo>
                <a:lnTo>
                  <a:pt x="1061" y="671"/>
                </a:lnTo>
                <a:lnTo>
                  <a:pt x="1058" y="666"/>
                </a:lnTo>
                <a:lnTo>
                  <a:pt x="1052" y="667"/>
                </a:lnTo>
                <a:lnTo>
                  <a:pt x="1048" y="667"/>
                </a:lnTo>
                <a:lnTo>
                  <a:pt x="1043" y="669"/>
                </a:lnTo>
                <a:lnTo>
                  <a:pt x="1042" y="665"/>
                </a:lnTo>
                <a:lnTo>
                  <a:pt x="1044" y="660"/>
                </a:lnTo>
                <a:lnTo>
                  <a:pt x="1044" y="655"/>
                </a:lnTo>
                <a:lnTo>
                  <a:pt x="1044" y="651"/>
                </a:lnTo>
                <a:lnTo>
                  <a:pt x="1054" y="645"/>
                </a:lnTo>
                <a:lnTo>
                  <a:pt x="1053" y="640"/>
                </a:lnTo>
                <a:lnTo>
                  <a:pt x="1054" y="635"/>
                </a:lnTo>
                <a:lnTo>
                  <a:pt x="1059" y="635"/>
                </a:lnTo>
                <a:lnTo>
                  <a:pt x="1063" y="630"/>
                </a:lnTo>
                <a:lnTo>
                  <a:pt x="1064" y="635"/>
                </a:lnTo>
                <a:lnTo>
                  <a:pt x="1068" y="633"/>
                </a:lnTo>
                <a:lnTo>
                  <a:pt x="1071" y="628"/>
                </a:lnTo>
                <a:lnTo>
                  <a:pt x="1070" y="623"/>
                </a:lnTo>
                <a:lnTo>
                  <a:pt x="1065" y="623"/>
                </a:lnTo>
                <a:lnTo>
                  <a:pt x="1070" y="620"/>
                </a:lnTo>
                <a:lnTo>
                  <a:pt x="1074" y="620"/>
                </a:lnTo>
                <a:lnTo>
                  <a:pt x="1079" y="617"/>
                </a:lnTo>
                <a:lnTo>
                  <a:pt x="1081" y="608"/>
                </a:lnTo>
                <a:lnTo>
                  <a:pt x="1077" y="603"/>
                </a:lnTo>
                <a:lnTo>
                  <a:pt x="1071" y="601"/>
                </a:lnTo>
                <a:lnTo>
                  <a:pt x="1068" y="597"/>
                </a:lnTo>
                <a:lnTo>
                  <a:pt x="1071" y="597"/>
                </a:lnTo>
                <a:lnTo>
                  <a:pt x="1076" y="599"/>
                </a:lnTo>
                <a:lnTo>
                  <a:pt x="1081" y="599"/>
                </a:lnTo>
                <a:lnTo>
                  <a:pt x="1089" y="591"/>
                </a:lnTo>
                <a:lnTo>
                  <a:pt x="1086" y="586"/>
                </a:lnTo>
                <a:lnTo>
                  <a:pt x="1087" y="581"/>
                </a:lnTo>
                <a:lnTo>
                  <a:pt x="1095" y="572"/>
                </a:lnTo>
                <a:lnTo>
                  <a:pt x="1100" y="568"/>
                </a:lnTo>
                <a:lnTo>
                  <a:pt x="1097" y="564"/>
                </a:lnTo>
                <a:lnTo>
                  <a:pt x="1101" y="559"/>
                </a:lnTo>
                <a:lnTo>
                  <a:pt x="1105" y="554"/>
                </a:lnTo>
                <a:lnTo>
                  <a:pt x="1110" y="552"/>
                </a:lnTo>
                <a:lnTo>
                  <a:pt x="1113" y="547"/>
                </a:lnTo>
                <a:lnTo>
                  <a:pt x="1116" y="543"/>
                </a:lnTo>
                <a:lnTo>
                  <a:pt x="1126" y="535"/>
                </a:lnTo>
                <a:lnTo>
                  <a:pt x="1126" y="531"/>
                </a:lnTo>
                <a:lnTo>
                  <a:pt x="1127" y="531"/>
                </a:lnTo>
                <a:lnTo>
                  <a:pt x="1128" y="536"/>
                </a:lnTo>
                <a:lnTo>
                  <a:pt x="1132" y="538"/>
                </a:lnTo>
                <a:lnTo>
                  <a:pt x="1137" y="535"/>
                </a:lnTo>
                <a:lnTo>
                  <a:pt x="1142" y="535"/>
                </a:lnTo>
                <a:lnTo>
                  <a:pt x="1144" y="526"/>
                </a:lnTo>
                <a:lnTo>
                  <a:pt x="1148" y="523"/>
                </a:lnTo>
                <a:lnTo>
                  <a:pt x="1152" y="520"/>
                </a:lnTo>
                <a:lnTo>
                  <a:pt x="1156" y="520"/>
                </a:lnTo>
                <a:lnTo>
                  <a:pt x="1152" y="524"/>
                </a:lnTo>
                <a:lnTo>
                  <a:pt x="1144" y="534"/>
                </a:lnTo>
                <a:lnTo>
                  <a:pt x="1142" y="538"/>
                </a:lnTo>
                <a:lnTo>
                  <a:pt x="1142" y="541"/>
                </a:lnTo>
                <a:lnTo>
                  <a:pt x="1153" y="547"/>
                </a:lnTo>
                <a:lnTo>
                  <a:pt x="1163" y="549"/>
                </a:lnTo>
                <a:lnTo>
                  <a:pt x="1168" y="552"/>
                </a:lnTo>
                <a:lnTo>
                  <a:pt x="1153" y="551"/>
                </a:lnTo>
                <a:lnTo>
                  <a:pt x="1149" y="550"/>
                </a:lnTo>
                <a:lnTo>
                  <a:pt x="1144" y="552"/>
                </a:lnTo>
                <a:lnTo>
                  <a:pt x="1140" y="554"/>
                </a:lnTo>
                <a:lnTo>
                  <a:pt x="1131" y="550"/>
                </a:lnTo>
                <a:lnTo>
                  <a:pt x="1126" y="554"/>
                </a:lnTo>
                <a:lnTo>
                  <a:pt x="1118" y="562"/>
                </a:lnTo>
                <a:lnTo>
                  <a:pt x="1108" y="568"/>
                </a:lnTo>
                <a:lnTo>
                  <a:pt x="1113" y="578"/>
                </a:lnTo>
                <a:lnTo>
                  <a:pt x="1113" y="588"/>
                </a:lnTo>
                <a:lnTo>
                  <a:pt x="1112" y="591"/>
                </a:lnTo>
                <a:lnTo>
                  <a:pt x="1112" y="596"/>
                </a:lnTo>
                <a:lnTo>
                  <a:pt x="1107" y="606"/>
                </a:lnTo>
                <a:lnTo>
                  <a:pt x="1105" y="609"/>
                </a:lnTo>
                <a:lnTo>
                  <a:pt x="1102" y="623"/>
                </a:lnTo>
                <a:lnTo>
                  <a:pt x="1107" y="628"/>
                </a:lnTo>
                <a:lnTo>
                  <a:pt x="1111" y="628"/>
                </a:lnTo>
                <a:lnTo>
                  <a:pt x="1116" y="627"/>
                </a:lnTo>
                <a:lnTo>
                  <a:pt x="1121" y="623"/>
                </a:lnTo>
                <a:lnTo>
                  <a:pt x="1126" y="620"/>
                </a:lnTo>
                <a:lnTo>
                  <a:pt x="1121" y="630"/>
                </a:lnTo>
                <a:lnTo>
                  <a:pt x="1116" y="634"/>
                </a:lnTo>
                <a:lnTo>
                  <a:pt x="1118" y="639"/>
                </a:lnTo>
                <a:lnTo>
                  <a:pt x="1113" y="638"/>
                </a:lnTo>
                <a:lnTo>
                  <a:pt x="1110" y="640"/>
                </a:lnTo>
                <a:lnTo>
                  <a:pt x="1105" y="644"/>
                </a:lnTo>
                <a:lnTo>
                  <a:pt x="1102" y="648"/>
                </a:lnTo>
                <a:lnTo>
                  <a:pt x="1106" y="652"/>
                </a:lnTo>
                <a:lnTo>
                  <a:pt x="1111" y="655"/>
                </a:lnTo>
                <a:lnTo>
                  <a:pt x="1114" y="655"/>
                </a:lnTo>
                <a:lnTo>
                  <a:pt x="1118" y="649"/>
                </a:lnTo>
                <a:lnTo>
                  <a:pt x="1123" y="650"/>
                </a:lnTo>
                <a:lnTo>
                  <a:pt x="1128" y="650"/>
                </a:lnTo>
                <a:lnTo>
                  <a:pt x="1124" y="645"/>
                </a:lnTo>
                <a:lnTo>
                  <a:pt x="1133" y="648"/>
                </a:lnTo>
                <a:lnTo>
                  <a:pt x="1133" y="643"/>
                </a:lnTo>
                <a:lnTo>
                  <a:pt x="1140" y="634"/>
                </a:lnTo>
                <a:lnTo>
                  <a:pt x="1139" y="629"/>
                </a:lnTo>
                <a:lnTo>
                  <a:pt x="1144" y="631"/>
                </a:lnTo>
                <a:lnTo>
                  <a:pt x="1148" y="622"/>
                </a:lnTo>
                <a:lnTo>
                  <a:pt x="1147" y="625"/>
                </a:lnTo>
                <a:lnTo>
                  <a:pt x="1149" y="631"/>
                </a:lnTo>
                <a:lnTo>
                  <a:pt x="1150" y="625"/>
                </a:lnTo>
                <a:lnTo>
                  <a:pt x="1154" y="623"/>
                </a:lnTo>
                <a:lnTo>
                  <a:pt x="1155" y="622"/>
                </a:lnTo>
                <a:lnTo>
                  <a:pt x="1153" y="614"/>
                </a:lnTo>
                <a:lnTo>
                  <a:pt x="1156" y="615"/>
                </a:lnTo>
                <a:lnTo>
                  <a:pt x="1161" y="620"/>
                </a:lnTo>
                <a:lnTo>
                  <a:pt x="1160" y="615"/>
                </a:lnTo>
                <a:lnTo>
                  <a:pt x="1160" y="610"/>
                </a:lnTo>
                <a:lnTo>
                  <a:pt x="1161" y="606"/>
                </a:lnTo>
                <a:lnTo>
                  <a:pt x="1161" y="610"/>
                </a:lnTo>
                <a:lnTo>
                  <a:pt x="1165" y="615"/>
                </a:lnTo>
                <a:lnTo>
                  <a:pt x="1164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68" y="596"/>
                </a:lnTo>
                <a:lnTo>
                  <a:pt x="1173" y="604"/>
                </a:lnTo>
                <a:lnTo>
                  <a:pt x="1173" y="599"/>
                </a:lnTo>
                <a:lnTo>
                  <a:pt x="1176" y="599"/>
                </a:lnTo>
                <a:lnTo>
                  <a:pt x="1189" y="602"/>
                </a:lnTo>
                <a:lnTo>
                  <a:pt x="1191" y="597"/>
                </a:lnTo>
                <a:lnTo>
                  <a:pt x="1195" y="596"/>
                </a:lnTo>
                <a:lnTo>
                  <a:pt x="1195" y="591"/>
                </a:lnTo>
                <a:lnTo>
                  <a:pt x="1198" y="586"/>
                </a:lnTo>
                <a:lnTo>
                  <a:pt x="1197" y="582"/>
                </a:lnTo>
                <a:lnTo>
                  <a:pt x="1192" y="582"/>
                </a:lnTo>
                <a:lnTo>
                  <a:pt x="1196" y="577"/>
                </a:lnTo>
                <a:lnTo>
                  <a:pt x="1197" y="573"/>
                </a:lnTo>
                <a:lnTo>
                  <a:pt x="1202" y="571"/>
                </a:lnTo>
                <a:lnTo>
                  <a:pt x="1201" y="566"/>
                </a:lnTo>
                <a:lnTo>
                  <a:pt x="1196" y="565"/>
                </a:lnTo>
                <a:lnTo>
                  <a:pt x="1194" y="568"/>
                </a:lnTo>
                <a:lnTo>
                  <a:pt x="1189" y="567"/>
                </a:lnTo>
                <a:lnTo>
                  <a:pt x="1184" y="570"/>
                </a:lnTo>
                <a:lnTo>
                  <a:pt x="1187" y="565"/>
                </a:lnTo>
                <a:lnTo>
                  <a:pt x="1192" y="565"/>
                </a:lnTo>
                <a:lnTo>
                  <a:pt x="1194" y="560"/>
                </a:lnTo>
                <a:lnTo>
                  <a:pt x="1191" y="555"/>
                </a:lnTo>
                <a:lnTo>
                  <a:pt x="1187" y="560"/>
                </a:lnTo>
                <a:lnTo>
                  <a:pt x="1185" y="555"/>
                </a:lnTo>
                <a:lnTo>
                  <a:pt x="1181" y="557"/>
                </a:lnTo>
                <a:lnTo>
                  <a:pt x="1184" y="554"/>
                </a:lnTo>
                <a:lnTo>
                  <a:pt x="1179" y="555"/>
                </a:lnTo>
                <a:lnTo>
                  <a:pt x="1189" y="549"/>
                </a:lnTo>
                <a:lnTo>
                  <a:pt x="1190" y="543"/>
                </a:lnTo>
                <a:lnTo>
                  <a:pt x="1187" y="539"/>
                </a:lnTo>
                <a:lnTo>
                  <a:pt x="1184" y="543"/>
                </a:lnTo>
                <a:lnTo>
                  <a:pt x="1185" y="539"/>
                </a:lnTo>
                <a:lnTo>
                  <a:pt x="1190" y="535"/>
                </a:lnTo>
                <a:lnTo>
                  <a:pt x="1195" y="538"/>
                </a:lnTo>
                <a:lnTo>
                  <a:pt x="1195" y="534"/>
                </a:lnTo>
                <a:lnTo>
                  <a:pt x="1198" y="529"/>
                </a:lnTo>
                <a:lnTo>
                  <a:pt x="1200" y="524"/>
                </a:lnTo>
                <a:lnTo>
                  <a:pt x="1198" y="530"/>
                </a:lnTo>
                <a:lnTo>
                  <a:pt x="1196" y="535"/>
                </a:lnTo>
                <a:lnTo>
                  <a:pt x="1196" y="540"/>
                </a:lnTo>
                <a:lnTo>
                  <a:pt x="1197" y="545"/>
                </a:lnTo>
                <a:lnTo>
                  <a:pt x="1201" y="546"/>
                </a:lnTo>
                <a:lnTo>
                  <a:pt x="1203" y="541"/>
                </a:lnTo>
                <a:lnTo>
                  <a:pt x="1206" y="546"/>
                </a:lnTo>
                <a:lnTo>
                  <a:pt x="1205" y="538"/>
                </a:lnTo>
                <a:lnTo>
                  <a:pt x="1207" y="533"/>
                </a:lnTo>
                <a:lnTo>
                  <a:pt x="1208" y="541"/>
                </a:lnTo>
                <a:lnTo>
                  <a:pt x="1210" y="538"/>
                </a:lnTo>
                <a:lnTo>
                  <a:pt x="1215" y="541"/>
                </a:lnTo>
                <a:lnTo>
                  <a:pt x="1216" y="536"/>
                </a:lnTo>
                <a:lnTo>
                  <a:pt x="1219" y="538"/>
                </a:lnTo>
                <a:lnTo>
                  <a:pt x="1224" y="535"/>
                </a:lnTo>
                <a:lnTo>
                  <a:pt x="1231" y="526"/>
                </a:lnTo>
                <a:lnTo>
                  <a:pt x="1234" y="525"/>
                </a:lnTo>
                <a:lnTo>
                  <a:pt x="1239" y="526"/>
                </a:lnTo>
                <a:lnTo>
                  <a:pt x="1231" y="529"/>
                </a:lnTo>
                <a:lnTo>
                  <a:pt x="1229" y="534"/>
                </a:lnTo>
                <a:lnTo>
                  <a:pt x="1229" y="539"/>
                </a:lnTo>
                <a:lnTo>
                  <a:pt x="1234" y="541"/>
                </a:lnTo>
                <a:lnTo>
                  <a:pt x="1239" y="543"/>
                </a:lnTo>
                <a:lnTo>
                  <a:pt x="1242" y="538"/>
                </a:lnTo>
                <a:lnTo>
                  <a:pt x="1247" y="539"/>
                </a:lnTo>
                <a:lnTo>
                  <a:pt x="1237" y="545"/>
                </a:lnTo>
                <a:lnTo>
                  <a:pt x="1234" y="550"/>
                </a:lnTo>
                <a:lnTo>
                  <a:pt x="1239" y="549"/>
                </a:lnTo>
                <a:lnTo>
                  <a:pt x="1248" y="541"/>
                </a:lnTo>
                <a:lnTo>
                  <a:pt x="1245" y="551"/>
                </a:lnTo>
                <a:lnTo>
                  <a:pt x="1250" y="547"/>
                </a:lnTo>
                <a:lnTo>
                  <a:pt x="1255" y="550"/>
                </a:lnTo>
                <a:lnTo>
                  <a:pt x="1260" y="549"/>
                </a:lnTo>
                <a:lnTo>
                  <a:pt x="1258" y="554"/>
                </a:lnTo>
                <a:lnTo>
                  <a:pt x="1258" y="557"/>
                </a:lnTo>
                <a:lnTo>
                  <a:pt x="1263" y="557"/>
                </a:lnTo>
                <a:lnTo>
                  <a:pt x="1268" y="560"/>
                </a:lnTo>
                <a:lnTo>
                  <a:pt x="1271" y="561"/>
                </a:lnTo>
                <a:lnTo>
                  <a:pt x="1276" y="556"/>
                </a:lnTo>
                <a:lnTo>
                  <a:pt x="1278" y="551"/>
                </a:lnTo>
                <a:lnTo>
                  <a:pt x="1281" y="546"/>
                </a:lnTo>
                <a:lnTo>
                  <a:pt x="1282" y="541"/>
                </a:lnTo>
                <a:lnTo>
                  <a:pt x="1286" y="538"/>
                </a:lnTo>
                <a:lnTo>
                  <a:pt x="1284" y="543"/>
                </a:lnTo>
                <a:lnTo>
                  <a:pt x="1282" y="546"/>
                </a:lnTo>
                <a:lnTo>
                  <a:pt x="1285" y="551"/>
                </a:lnTo>
                <a:lnTo>
                  <a:pt x="1282" y="556"/>
                </a:lnTo>
                <a:lnTo>
                  <a:pt x="1286" y="561"/>
                </a:lnTo>
                <a:lnTo>
                  <a:pt x="1290" y="564"/>
                </a:lnTo>
                <a:lnTo>
                  <a:pt x="1301" y="562"/>
                </a:lnTo>
                <a:lnTo>
                  <a:pt x="1305" y="566"/>
                </a:lnTo>
                <a:lnTo>
                  <a:pt x="1308" y="571"/>
                </a:lnTo>
                <a:lnTo>
                  <a:pt x="1313" y="571"/>
                </a:lnTo>
                <a:lnTo>
                  <a:pt x="1316" y="570"/>
                </a:lnTo>
                <a:lnTo>
                  <a:pt x="1321" y="567"/>
                </a:lnTo>
                <a:lnTo>
                  <a:pt x="1336" y="561"/>
                </a:lnTo>
                <a:lnTo>
                  <a:pt x="1344" y="557"/>
                </a:lnTo>
                <a:lnTo>
                  <a:pt x="1368" y="556"/>
                </a:lnTo>
                <a:lnTo>
                  <a:pt x="1373" y="557"/>
                </a:lnTo>
                <a:lnTo>
                  <a:pt x="1379" y="552"/>
                </a:lnTo>
                <a:lnTo>
                  <a:pt x="1379" y="547"/>
                </a:lnTo>
                <a:lnTo>
                  <a:pt x="1384" y="552"/>
                </a:lnTo>
                <a:lnTo>
                  <a:pt x="1384" y="556"/>
                </a:lnTo>
                <a:lnTo>
                  <a:pt x="1381" y="560"/>
                </a:lnTo>
                <a:lnTo>
                  <a:pt x="1396" y="562"/>
                </a:lnTo>
                <a:lnTo>
                  <a:pt x="1411" y="561"/>
                </a:lnTo>
                <a:lnTo>
                  <a:pt x="1415" y="559"/>
                </a:lnTo>
                <a:lnTo>
                  <a:pt x="1423" y="549"/>
                </a:lnTo>
                <a:lnTo>
                  <a:pt x="1427" y="539"/>
                </a:lnTo>
                <a:lnTo>
                  <a:pt x="1431" y="538"/>
                </a:lnTo>
                <a:lnTo>
                  <a:pt x="1438" y="543"/>
                </a:lnTo>
                <a:lnTo>
                  <a:pt x="1442" y="543"/>
                </a:lnTo>
                <a:lnTo>
                  <a:pt x="1447" y="544"/>
                </a:lnTo>
                <a:lnTo>
                  <a:pt x="1442" y="543"/>
                </a:lnTo>
                <a:lnTo>
                  <a:pt x="1437" y="545"/>
                </a:lnTo>
                <a:lnTo>
                  <a:pt x="1438" y="550"/>
                </a:lnTo>
                <a:lnTo>
                  <a:pt x="1441" y="555"/>
                </a:lnTo>
                <a:lnTo>
                  <a:pt x="1438" y="550"/>
                </a:lnTo>
                <a:lnTo>
                  <a:pt x="1436" y="545"/>
                </a:lnTo>
                <a:lnTo>
                  <a:pt x="1433" y="541"/>
                </a:lnTo>
                <a:lnTo>
                  <a:pt x="1428" y="543"/>
                </a:lnTo>
                <a:lnTo>
                  <a:pt x="1429" y="547"/>
                </a:lnTo>
                <a:lnTo>
                  <a:pt x="1433" y="552"/>
                </a:lnTo>
                <a:lnTo>
                  <a:pt x="1433" y="557"/>
                </a:lnTo>
                <a:lnTo>
                  <a:pt x="1432" y="562"/>
                </a:lnTo>
                <a:lnTo>
                  <a:pt x="1427" y="565"/>
                </a:lnTo>
                <a:lnTo>
                  <a:pt x="1437" y="567"/>
                </a:lnTo>
                <a:lnTo>
                  <a:pt x="1442" y="570"/>
                </a:lnTo>
                <a:lnTo>
                  <a:pt x="1447" y="570"/>
                </a:lnTo>
                <a:lnTo>
                  <a:pt x="1452" y="572"/>
                </a:lnTo>
                <a:lnTo>
                  <a:pt x="1455" y="572"/>
                </a:lnTo>
                <a:lnTo>
                  <a:pt x="1465" y="575"/>
                </a:lnTo>
                <a:lnTo>
                  <a:pt x="1470" y="572"/>
                </a:lnTo>
                <a:lnTo>
                  <a:pt x="1470" y="576"/>
                </a:lnTo>
                <a:lnTo>
                  <a:pt x="1475" y="576"/>
                </a:lnTo>
                <a:lnTo>
                  <a:pt x="1480" y="577"/>
                </a:lnTo>
                <a:lnTo>
                  <a:pt x="1489" y="583"/>
                </a:lnTo>
                <a:lnTo>
                  <a:pt x="1492" y="588"/>
                </a:lnTo>
                <a:lnTo>
                  <a:pt x="1502" y="592"/>
                </a:lnTo>
                <a:lnTo>
                  <a:pt x="1506" y="589"/>
                </a:lnTo>
                <a:lnTo>
                  <a:pt x="1502" y="594"/>
                </a:lnTo>
                <a:lnTo>
                  <a:pt x="1517" y="599"/>
                </a:lnTo>
                <a:lnTo>
                  <a:pt x="1526" y="599"/>
                </a:lnTo>
                <a:lnTo>
                  <a:pt x="1531" y="602"/>
                </a:lnTo>
                <a:lnTo>
                  <a:pt x="1536" y="606"/>
                </a:lnTo>
                <a:lnTo>
                  <a:pt x="1537" y="602"/>
                </a:lnTo>
                <a:lnTo>
                  <a:pt x="1537" y="597"/>
                </a:lnTo>
                <a:lnTo>
                  <a:pt x="1536" y="592"/>
                </a:lnTo>
                <a:lnTo>
                  <a:pt x="1546" y="596"/>
                </a:lnTo>
                <a:lnTo>
                  <a:pt x="1549" y="591"/>
                </a:lnTo>
                <a:lnTo>
                  <a:pt x="1547" y="586"/>
                </a:lnTo>
                <a:lnTo>
                  <a:pt x="1543" y="582"/>
                </a:lnTo>
                <a:lnTo>
                  <a:pt x="1538" y="578"/>
                </a:lnTo>
                <a:lnTo>
                  <a:pt x="1533" y="582"/>
                </a:lnTo>
                <a:lnTo>
                  <a:pt x="1534" y="577"/>
                </a:lnTo>
                <a:lnTo>
                  <a:pt x="1530" y="577"/>
                </a:lnTo>
                <a:lnTo>
                  <a:pt x="1527" y="572"/>
                </a:lnTo>
                <a:lnTo>
                  <a:pt x="1517" y="573"/>
                </a:lnTo>
                <a:lnTo>
                  <a:pt x="1512" y="576"/>
                </a:lnTo>
                <a:lnTo>
                  <a:pt x="1516" y="571"/>
                </a:lnTo>
                <a:lnTo>
                  <a:pt x="1512" y="566"/>
                </a:lnTo>
                <a:lnTo>
                  <a:pt x="1517" y="568"/>
                </a:lnTo>
                <a:lnTo>
                  <a:pt x="1521" y="566"/>
                </a:lnTo>
                <a:lnTo>
                  <a:pt x="1526" y="567"/>
                </a:lnTo>
                <a:lnTo>
                  <a:pt x="1530" y="572"/>
                </a:lnTo>
                <a:lnTo>
                  <a:pt x="1534" y="572"/>
                </a:lnTo>
                <a:lnTo>
                  <a:pt x="1538" y="571"/>
                </a:lnTo>
                <a:lnTo>
                  <a:pt x="1538" y="566"/>
                </a:lnTo>
                <a:lnTo>
                  <a:pt x="1536" y="561"/>
                </a:lnTo>
                <a:lnTo>
                  <a:pt x="1546" y="562"/>
                </a:lnTo>
                <a:lnTo>
                  <a:pt x="1541" y="566"/>
                </a:lnTo>
                <a:lnTo>
                  <a:pt x="1543" y="572"/>
                </a:lnTo>
                <a:lnTo>
                  <a:pt x="1552" y="581"/>
                </a:lnTo>
                <a:lnTo>
                  <a:pt x="1549" y="586"/>
                </a:lnTo>
                <a:lnTo>
                  <a:pt x="1554" y="588"/>
                </a:lnTo>
                <a:lnTo>
                  <a:pt x="1559" y="585"/>
                </a:lnTo>
                <a:lnTo>
                  <a:pt x="1564" y="582"/>
                </a:lnTo>
                <a:lnTo>
                  <a:pt x="1568" y="587"/>
                </a:lnTo>
                <a:lnTo>
                  <a:pt x="1573" y="589"/>
                </a:lnTo>
                <a:lnTo>
                  <a:pt x="1576" y="588"/>
                </a:lnTo>
                <a:lnTo>
                  <a:pt x="1576" y="583"/>
                </a:lnTo>
                <a:lnTo>
                  <a:pt x="1569" y="575"/>
                </a:lnTo>
                <a:lnTo>
                  <a:pt x="1568" y="570"/>
                </a:lnTo>
                <a:lnTo>
                  <a:pt x="1569" y="570"/>
                </a:lnTo>
                <a:lnTo>
                  <a:pt x="1564" y="566"/>
                </a:lnTo>
                <a:lnTo>
                  <a:pt x="1554" y="552"/>
                </a:lnTo>
                <a:lnTo>
                  <a:pt x="1552" y="546"/>
                </a:lnTo>
                <a:lnTo>
                  <a:pt x="1549" y="543"/>
                </a:lnTo>
                <a:lnTo>
                  <a:pt x="1554" y="545"/>
                </a:lnTo>
                <a:lnTo>
                  <a:pt x="1549" y="541"/>
                </a:lnTo>
                <a:lnTo>
                  <a:pt x="1544" y="538"/>
                </a:lnTo>
                <a:lnTo>
                  <a:pt x="1546" y="538"/>
                </a:lnTo>
                <a:lnTo>
                  <a:pt x="1546" y="528"/>
                </a:lnTo>
                <a:lnTo>
                  <a:pt x="1548" y="536"/>
                </a:lnTo>
                <a:lnTo>
                  <a:pt x="1553" y="541"/>
                </a:lnTo>
                <a:lnTo>
                  <a:pt x="1560" y="550"/>
                </a:lnTo>
                <a:lnTo>
                  <a:pt x="1563" y="555"/>
                </a:lnTo>
                <a:lnTo>
                  <a:pt x="1567" y="560"/>
                </a:lnTo>
                <a:lnTo>
                  <a:pt x="1572" y="560"/>
                </a:lnTo>
                <a:lnTo>
                  <a:pt x="1572" y="565"/>
                </a:lnTo>
                <a:lnTo>
                  <a:pt x="1580" y="572"/>
                </a:lnTo>
                <a:lnTo>
                  <a:pt x="1584" y="577"/>
                </a:lnTo>
                <a:lnTo>
                  <a:pt x="1589" y="577"/>
                </a:lnTo>
                <a:lnTo>
                  <a:pt x="1590" y="577"/>
                </a:lnTo>
                <a:lnTo>
                  <a:pt x="1588" y="578"/>
                </a:lnTo>
                <a:lnTo>
                  <a:pt x="1590" y="583"/>
                </a:lnTo>
                <a:lnTo>
                  <a:pt x="1600" y="581"/>
                </a:lnTo>
                <a:lnTo>
                  <a:pt x="1592" y="577"/>
                </a:lnTo>
                <a:lnTo>
                  <a:pt x="1597" y="578"/>
                </a:lnTo>
                <a:lnTo>
                  <a:pt x="1602" y="576"/>
                </a:lnTo>
                <a:lnTo>
                  <a:pt x="1601" y="562"/>
                </a:lnTo>
                <a:lnTo>
                  <a:pt x="1606" y="560"/>
                </a:lnTo>
                <a:lnTo>
                  <a:pt x="1602" y="562"/>
                </a:lnTo>
                <a:lnTo>
                  <a:pt x="1602" y="567"/>
                </a:lnTo>
                <a:lnTo>
                  <a:pt x="1605" y="572"/>
                </a:lnTo>
                <a:lnTo>
                  <a:pt x="1605" y="577"/>
                </a:lnTo>
                <a:lnTo>
                  <a:pt x="1606" y="582"/>
                </a:lnTo>
                <a:lnTo>
                  <a:pt x="1610" y="586"/>
                </a:lnTo>
                <a:lnTo>
                  <a:pt x="1615" y="587"/>
                </a:lnTo>
                <a:lnTo>
                  <a:pt x="1615" y="582"/>
                </a:lnTo>
                <a:lnTo>
                  <a:pt x="1616" y="577"/>
                </a:lnTo>
                <a:lnTo>
                  <a:pt x="1616" y="587"/>
                </a:lnTo>
                <a:lnTo>
                  <a:pt x="1620" y="592"/>
                </a:lnTo>
                <a:lnTo>
                  <a:pt x="1623" y="592"/>
                </a:lnTo>
                <a:lnTo>
                  <a:pt x="1625" y="587"/>
                </a:lnTo>
                <a:lnTo>
                  <a:pt x="1634" y="586"/>
                </a:lnTo>
                <a:lnTo>
                  <a:pt x="1625" y="588"/>
                </a:lnTo>
                <a:lnTo>
                  <a:pt x="1627" y="593"/>
                </a:lnTo>
                <a:lnTo>
                  <a:pt x="1631" y="596"/>
                </a:lnTo>
                <a:lnTo>
                  <a:pt x="1636" y="598"/>
                </a:lnTo>
                <a:lnTo>
                  <a:pt x="1641" y="598"/>
                </a:lnTo>
                <a:lnTo>
                  <a:pt x="1646" y="602"/>
                </a:lnTo>
                <a:lnTo>
                  <a:pt x="1636" y="599"/>
                </a:lnTo>
                <a:lnTo>
                  <a:pt x="1627" y="599"/>
                </a:lnTo>
                <a:lnTo>
                  <a:pt x="1630" y="604"/>
                </a:lnTo>
                <a:lnTo>
                  <a:pt x="1634" y="606"/>
                </a:lnTo>
                <a:lnTo>
                  <a:pt x="1636" y="610"/>
                </a:lnTo>
                <a:lnTo>
                  <a:pt x="1641" y="610"/>
                </a:lnTo>
                <a:lnTo>
                  <a:pt x="1639" y="615"/>
                </a:lnTo>
                <a:lnTo>
                  <a:pt x="1649" y="613"/>
                </a:lnTo>
                <a:lnTo>
                  <a:pt x="1646" y="617"/>
                </a:lnTo>
                <a:lnTo>
                  <a:pt x="1639" y="620"/>
                </a:lnTo>
                <a:lnTo>
                  <a:pt x="1641" y="625"/>
                </a:lnTo>
                <a:lnTo>
                  <a:pt x="1646" y="625"/>
                </a:lnTo>
                <a:lnTo>
                  <a:pt x="1649" y="622"/>
                </a:lnTo>
                <a:lnTo>
                  <a:pt x="1654" y="624"/>
                </a:lnTo>
                <a:lnTo>
                  <a:pt x="1659" y="625"/>
                </a:lnTo>
                <a:lnTo>
                  <a:pt x="1663" y="620"/>
                </a:lnTo>
                <a:lnTo>
                  <a:pt x="1665" y="625"/>
                </a:lnTo>
                <a:lnTo>
                  <a:pt x="1665" y="630"/>
                </a:lnTo>
                <a:lnTo>
                  <a:pt x="1670" y="633"/>
                </a:lnTo>
                <a:lnTo>
                  <a:pt x="1675" y="634"/>
                </a:lnTo>
                <a:lnTo>
                  <a:pt x="1680" y="631"/>
                </a:lnTo>
                <a:lnTo>
                  <a:pt x="1678" y="636"/>
                </a:lnTo>
                <a:lnTo>
                  <a:pt x="1681" y="641"/>
                </a:lnTo>
                <a:lnTo>
                  <a:pt x="1686" y="638"/>
                </a:lnTo>
                <a:lnTo>
                  <a:pt x="1688" y="644"/>
                </a:lnTo>
                <a:lnTo>
                  <a:pt x="1693" y="645"/>
                </a:lnTo>
                <a:lnTo>
                  <a:pt x="1697" y="649"/>
                </a:lnTo>
                <a:lnTo>
                  <a:pt x="1702" y="649"/>
                </a:lnTo>
                <a:lnTo>
                  <a:pt x="1706" y="652"/>
                </a:lnTo>
                <a:lnTo>
                  <a:pt x="1712" y="651"/>
                </a:lnTo>
                <a:lnTo>
                  <a:pt x="1715" y="651"/>
                </a:lnTo>
                <a:lnTo>
                  <a:pt x="1710" y="654"/>
                </a:lnTo>
                <a:lnTo>
                  <a:pt x="1706" y="659"/>
                </a:lnTo>
                <a:lnTo>
                  <a:pt x="1709" y="662"/>
                </a:lnTo>
                <a:lnTo>
                  <a:pt x="1710" y="672"/>
                </a:lnTo>
                <a:lnTo>
                  <a:pt x="1710" y="676"/>
                </a:lnTo>
                <a:lnTo>
                  <a:pt x="1707" y="682"/>
                </a:lnTo>
                <a:lnTo>
                  <a:pt x="1711" y="686"/>
                </a:lnTo>
                <a:lnTo>
                  <a:pt x="1716" y="690"/>
                </a:lnTo>
                <a:lnTo>
                  <a:pt x="1721" y="687"/>
                </a:lnTo>
                <a:lnTo>
                  <a:pt x="1716" y="682"/>
                </a:lnTo>
                <a:lnTo>
                  <a:pt x="1721" y="683"/>
                </a:lnTo>
                <a:lnTo>
                  <a:pt x="1720" y="675"/>
                </a:lnTo>
                <a:lnTo>
                  <a:pt x="1716" y="670"/>
                </a:lnTo>
                <a:lnTo>
                  <a:pt x="1723" y="660"/>
                </a:lnTo>
                <a:lnTo>
                  <a:pt x="1728" y="659"/>
                </a:lnTo>
                <a:lnTo>
                  <a:pt x="1733" y="649"/>
                </a:lnTo>
                <a:lnTo>
                  <a:pt x="1732" y="654"/>
                </a:lnTo>
                <a:lnTo>
                  <a:pt x="1735" y="659"/>
                </a:lnTo>
                <a:lnTo>
                  <a:pt x="1744" y="664"/>
                </a:lnTo>
                <a:lnTo>
                  <a:pt x="1748" y="669"/>
                </a:lnTo>
                <a:lnTo>
                  <a:pt x="1752" y="678"/>
                </a:lnTo>
                <a:lnTo>
                  <a:pt x="1756" y="683"/>
                </a:lnTo>
                <a:lnTo>
                  <a:pt x="1759" y="685"/>
                </a:lnTo>
                <a:lnTo>
                  <a:pt x="1756" y="687"/>
                </a:lnTo>
                <a:lnTo>
                  <a:pt x="1753" y="692"/>
                </a:lnTo>
                <a:lnTo>
                  <a:pt x="1754" y="696"/>
                </a:lnTo>
                <a:lnTo>
                  <a:pt x="1759" y="697"/>
                </a:lnTo>
                <a:lnTo>
                  <a:pt x="1764" y="694"/>
                </a:lnTo>
                <a:lnTo>
                  <a:pt x="1764" y="690"/>
                </a:lnTo>
                <a:lnTo>
                  <a:pt x="1768" y="680"/>
                </a:lnTo>
                <a:lnTo>
                  <a:pt x="1765" y="690"/>
                </a:lnTo>
                <a:lnTo>
                  <a:pt x="1765" y="694"/>
                </a:lnTo>
                <a:lnTo>
                  <a:pt x="1760" y="696"/>
                </a:lnTo>
                <a:lnTo>
                  <a:pt x="1759" y="701"/>
                </a:lnTo>
                <a:lnTo>
                  <a:pt x="1765" y="710"/>
                </a:lnTo>
                <a:lnTo>
                  <a:pt x="1770" y="709"/>
                </a:lnTo>
                <a:lnTo>
                  <a:pt x="1768" y="701"/>
                </a:lnTo>
                <a:lnTo>
                  <a:pt x="1774" y="709"/>
                </a:lnTo>
                <a:lnTo>
                  <a:pt x="1774" y="708"/>
                </a:lnTo>
                <a:lnTo>
                  <a:pt x="1778" y="703"/>
                </a:lnTo>
                <a:lnTo>
                  <a:pt x="1779" y="698"/>
                </a:lnTo>
                <a:lnTo>
                  <a:pt x="1781" y="692"/>
                </a:lnTo>
                <a:lnTo>
                  <a:pt x="1780" y="683"/>
                </a:lnTo>
                <a:close/>
                <a:moveTo>
                  <a:pt x="23" y="839"/>
                </a:moveTo>
                <a:lnTo>
                  <a:pt x="20" y="834"/>
                </a:lnTo>
                <a:lnTo>
                  <a:pt x="19" y="829"/>
                </a:lnTo>
                <a:lnTo>
                  <a:pt x="15" y="828"/>
                </a:lnTo>
                <a:lnTo>
                  <a:pt x="10" y="824"/>
                </a:lnTo>
                <a:lnTo>
                  <a:pt x="5" y="823"/>
                </a:lnTo>
                <a:lnTo>
                  <a:pt x="0" y="825"/>
                </a:lnTo>
                <a:lnTo>
                  <a:pt x="5" y="830"/>
                </a:lnTo>
                <a:lnTo>
                  <a:pt x="5" y="835"/>
                </a:lnTo>
                <a:lnTo>
                  <a:pt x="9" y="840"/>
                </a:lnTo>
                <a:lnTo>
                  <a:pt x="14" y="838"/>
                </a:lnTo>
                <a:lnTo>
                  <a:pt x="19" y="839"/>
                </a:lnTo>
                <a:lnTo>
                  <a:pt x="23" y="839"/>
                </a:lnTo>
                <a:close/>
                <a:moveTo>
                  <a:pt x="19" y="865"/>
                </a:moveTo>
                <a:lnTo>
                  <a:pt x="23" y="869"/>
                </a:lnTo>
                <a:lnTo>
                  <a:pt x="26" y="866"/>
                </a:lnTo>
                <a:lnTo>
                  <a:pt x="28" y="861"/>
                </a:lnTo>
                <a:lnTo>
                  <a:pt x="23" y="862"/>
                </a:lnTo>
                <a:lnTo>
                  <a:pt x="19" y="865"/>
                </a:lnTo>
                <a:close/>
                <a:moveTo>
                  <a:pt x="125" y="935"/>
                </a:moveTo>
                <a:lnTo>
                  <a:pt x="128" y="940"/>
                </a:lnTo>
                <a:lnTo>
                  <a:pt x="129" y="938"/>
                </a:lnTo>
                <a:lnTo>
                  <a:pt x="139" y="934"/>
                </a:lnTo>
                <a:lnTo>
                  <a:pt x="140" y="929"/>
                </a:lnTo>
                <a:lnTo>
                  <a:pt x="135" y="933"/>
                </a:lnTo>
                <a:lnTo>
                  <a:pt x="125" y="935"/>
                </a:lnTo>
                <a:close/>
                <a:moveTo>
                  <a:pt x="168" y="950"/>
                </a:moveTo>
                <a:lnTo>
                  <a:pt x="167" y="945"/>
                </a:lnTo>
                <a:lnTo>
                  <a:pt x="167" y="950"/>
                </a:lnTo>
                <a:lnTo>
                  <a:pt x="168" y="950"/>
                </a:lnTo>
                <a:close/>
                <a:moveTo>
                  <a:pt x="178" y="976"/>
                </a:moveTo>
                <a:lnTo>
                  <a:pt x="177" y="971"/>
                </a:lnTo>
                <a:lnTo>
                  <a:pt x="172" y="966"/>
                </a:lnTo>
                <a:lnTo>
                  <a:pt x="167" y="964"/>
                </a:lnTo>
                <a:lnTo>
                  <a:pt x="170" y="969"/>
                </a:lnTo>
                <a:lnTo>
                  <a:pt x="173" y="971"/>
                </a:lnTo>
                <a:lnTo>
                  <a:pt x="182" y="986"/>
                </a:lnTo>
                <a:lnTo>
                  <a:pt x="187" y="985"/>
                </a:lnTo>
                <a:lnTo>
                  <a:pt x="182" y="981"/>
                </a:lnTo>
                <a:lnTo>
                  <a:pt x="178" y="976"/>
                </a:lnTo>
                <a:close/>
                <a:moveTo>
                  <a:pt x="199" y="958"/>
                </a:moveTo>
                <a:lnTo>
                  <a:pt x="203" y="964"/>
                </a:lnTo>
                <a:lnTo>
                  <a:pt x="208" y="959"/>
                </a:lnTo>
                <a:lnTo>
                  <a:pt x="204" y="955"/>
                </a:lnTo>
                <a:lnTo>
                  <a:pt x="199" y="958"/>
                </a:lnTo>
                <a:close/>
                <a:moveTo>
                  <a:pt x="251" y="985"/>
                </a:moveTo>
                <a:lnTo>
                  <a:pt x="252" y="985"/>
                </a:lnTo>
                <a:lnTo>
                  <a:pt x="252" y="980"/>
                </a:lnTo>
                <a:lnTo>
                  <a:pt x="251" y="985"/>
                </a:lnTo>
                <a:close/>
                <a:moveTo>
                  <a:pt x="280" y="983"/>
                </a:moveTo>
                <a:lnTo>
                  <a:pt x="275" y="982"/>
                </a:lnTo>
                <a:lnTo>
                  <a:pt x="275" y="987"/>
                </a:lnTo>
                <a:lnTo>
                  <a:pt x="280" y="992"/>
                </a:lnTo>
                <a:lnTo>
                  <a:pt x="276" y="996"/>
                </a:lnTo>
                <a:lnTo>
                  <a:pt x="278" y="1001"/>
                </a:lnTo>
                <a:lnTo>
                  <a:pt x="278" y="998"/>
                </a:lnTo>
                <a:lnTo>
                  <a:pt x="288" y="990"/>
                </a:lnTo>
                <a:lnTo>
                  <a:pt x="283" y="987"/>
                </a:lnTo>
                <a:lnTo>
                  <a:pt x="280" y="983"/>
                </a:lnTo>
                <a:close/>
                <a:moveTo>
                  <a:pt x="305" y="992"/>
                </a:moveTo>
                <a:lnTo>
                  <a:pt x="302" y="996"/>
                </a:lnTo>
                <a:lnTo>
                  <a:pt x="293" y="998"/>
                </a:lnTo>
                <a:lnTo>
                  <a:pt x="291" y="998"/>
                </a:lnTo>
                <a:lnTo>
                  <a:pt x="296" y="998"/>
                </a:lnTo>
                <a:lnTo>
                  <a:pt x="301" y="1002"/>
                </a:lnTo>
                <a:lnTo>
                  <a:pt x="305" y="1001"/>
                </a:lnTo>
                <a:lnTo>
                  <a:pt x="307" y="996"/>
                </a:lnTo>
                <a:lnTo>
                  <a:pt x="310" y="992"/>
                </a:lnTo>
                <a:lnTo>
                  <a:pt x="305" y="992"/>
                </a:lnTo>
                <a:close/>
                <a:moveTo>
                  <a:pt x="325" y="997"/>
                </a:moveTo>
                <a:lnTo>
                  <a:pt x="325" y="992"/>
                </a:lnTo>
                <a:lnTo>
                  <a:pt x="322" y="997"/>
                </a:lnTo>
                <a:lnTo>
                  <a:pt x="320" y="1001"/>
                </a:lnTo>
                <a:lnTo>
                  <a:pt x="315" y="1002"/>
                </a:lnTo>
                <a:lnTo>
                  <a:pt x="310" y="1006"/>
                </a:lnTo>
                <a:lnTo>
                  <a:pt x="310" y="1009"/>
                </a:lnTo>
                <a:lnTo>
                  <a:pt x="315" y="1004"/>
                </a:lnTo>
                <a:lnTo>
                  <a:pt x="315" y="1009"/>
                </a:lnTo>
                <a:lnTo>
                  <a:pt x="320" y="1007"/>
                </a:lnTo>
                <a:lnTo>
                  <a:pt x="330" y="1006"/>
                </a:lnTo>
                <a:lnTo>
                  <a:pt x="329" y="1001"/>
                </a:lnTo>
                <a:lnTo>
                  <a:pt x="325" y="997"/>
                </a:lnTo>
                <a:close/>
                <a:moveTo>
                  <a:pt x="331" y="1008"/>
                </a:moveTo>
                <a:lnTo>
                  <a:pt x="335" y="1006"/>
                </a:lnTo>
                <a:lnTo>
                  <a:pt x="335" y="1001"/>
                </a:lnTo>
                <a:lnTo>
                  <a:pt x="330" y="1003"/>
                </a:lnTo>
                <a:lnTo>
                  <a:pt x="331" y="1008"/>
                </a:lnTo>
                <a:close/>
                <a:moveTo>
                  <a:pt x="339" y="1007"/>
                </a:moveTo>
                <a:lnTo>
                  <a:pt x="343" y="1003"/>
                </a:lnTo>
                <a:lnTo>
                  <a:pt x="338" y="1002"/>
                </a:lnTo>
                <a:lnTo>
                  <a:pt x="339" y="1007"/>
                </a:lnTo>
                <a:close/>
                <a:moveTo>
                  <a:pt x="341" y="992"/>
                </a:moveTo>
                <a:lnTo>
                  <a:pt x="344" y="997"/>
                </a:lnTo>
                <a:lnTo>
                  <a:pt x="347" y="995"/>
                </a:lnTo>
                <a:lnTo>
                  <a:pt x="346" y="990"/>
                </a:lnTo>
                <a:lnTo>
                  <a:pt x="341" y="992"/>
                </a:lnTo>
                <a:close/>
                <a:moveTo>
                  <a:pt x="414" y="991"/>
                </a:moveTo>
                <a:lnTo>
                  <a:pt x="409" y="988"/>
                </a:lnTo>
                <a:lnTo>
                  <a:pt x="406" y="992"/>
                </a:lnTo>
                <a:lnTo>
                  <a:pt x="406" y="997"/>
                </a:lnTo>
                <a:lnTo>
                  <a:pt x="401" y="1000"/>
                </a:lnTo>
                <a:lnTo>
                  <a:pt x="396" y="1000"/>
                </a:lnTo>
                <a:lnTo>
                  <a:pt x="383" y="1001"/>
                </a:lnTo>
                <a:lnTo>
                  <a:pt x="373" y="1002"/>
                </a:lnTo>
                <a:lnTo>
                  <a:pt x="377" y="1003"/>
                </a:lnTo>
                <a:lnTo>
                  <a:pt x="383" y="1003"/>
                </a:lnTo>
                <a:lnTo>
                  <a:pt x="392" y="1006"/>
                </a:lnTo>
                <a:lnTo>
                  <a:pt x="397" y="1003"/>
                </a:lnTo>
                <a:lnTo>
                  <a:pt x="401" y="1003"/>
                </a:lnTo>
                <a:lnTo>
                  <a:pt x="406" y="1004"/>
                </a:lnTo>
                <a:lnTo>
                  <a:pt x="410" y="1003"/>
                </a:lnTo>
                <a:lnTo>
                  <a:pt x="410" y="998"/>
                </a:lnTo>
                <a:lnTo>
                  <a:pt x="415" y="996"/>
                </a:lnTo>
                <a:lnTo>
                  <a:pt x="414" y="991"/>
                </a:lnTo>
                <a:close/>
                <a:moveTo>
                  <a:pt x="433" y="1009"/>
                </a:moveTo>
                <a:lnTo>
                  <a:pt x="429" y="1007"/>
                </a:lnTo>
                <a:lnTo>
                  <a:pt x="424" y="1007"/>
                </a:lnTo>
                <a:lnTo>
                  <a:pt x="419" y="1007"/>
                </a:lnTo>
                <a:lnTo>
                  <a:pt x="415" y="1007"/>
                </a:lnTo>
                <a:lnTo>
                  <a:pt x="419" y="1009"/>
                </a:lnTo>
                <a:lnTo>
                  <a:pt x="424" y="1011"/>
                </a:lnTo>
                <a:lnTo>
                  <a:pt x="429" y="1013"/>
                </a:lnTo>
                <a:lnTo>
                  <a:pt x="433" y="1013"/>
                </a:lnTo>
                <a:lnTo>
                  <a:pt x="439" y="1012"/>
                </a:lnTo>
                <a:lnTo>
                  <a:pt x="443" y="1013"/>
                </a:lnTo>
                <a:lnTo>
                  <a:pt x="448" y="1013"/>
                </a:lnTo>
                <a:lnTo>
                  <a:pt x="438" y="1011"/>
                </a:lnTo>
                <a:lnTo>
                  <a:pt x="433" y="1009"/>
                </a:lnTo>
                <a:close/>
                <a:moveTo>
                  <a:pt x="462" y="1003"/>
                </a:moveTo>
                <a:lnTo>
                  <a:pt x="464" y="1008"/>
                </a:lnTo>
                <a:lnTo>
                  <a:pt x="467" y="1007"/>
                </a:lnTo>
                <a:lnTo>
                  <a:pt x="472" y="1003"/>
                </a:lnTo>
                <a:lnTo>
                  <a:pt x="467" y="1001"/>
                </a:lnTo>
                <a:lnTo>
                  <a:pt x="462" y="1003"/>
                </a:lnTo>
                <a:close/>
                <a:moveTo>
                  <a:pt x="523" y="997"/>
                </a:moveTo>
                <a:lnTo>
                  <a:pt x="523" y="1003"/>
                </a:lnTo>
                <a:lnTo>
                  <a:pt x="525" y="1001"/>
                </a:lnTo>
                <a:lnTo>
                  <a:pt x="530" y="1001"/>
                </a:lnTo>
                <a:lnTo>
                  <a:pt x="528" y="996"/>
                </a:lnTo>
                <a:lnTo>
                  <a:pt x="523" y="997"/>
                </a:lnTo>
                <a:close/>
                <a:moveTo>
                  <a:pt x="551" y="992"/>
                </a:moveTo>
                <a:lnTo>
                  <a:pt x="561" y="995"/>
                </a:lnTo>
                <a:lnTo>
                  <a:pt x="561" y="990"/>
                </a:lnTo>
                <a:lnTo>
                  <a:pt x="553" y="990"/>
                </a:lnTo>
                <a:lnTo>
                  <a:pt x="551" y="992"/>
                </a:lnTo>
                <a:close/>
                <a:moveTo>
                  <a:pt x="553" y="573"/>
                </a:moveTo>
                <a:lnTo>
                  <a:pt x="543" y="567"/>
                </a:lnTo>
                <a:lnTo>
                  <a:pt x="539" y="562"/>
                </a:lnTo>
                <a:lnTo>
                  <a:pt x="536" y="559"/>
                </a:lnTo>
                <a:lnTo>
                  <a:pt x="535" y="562"/>
                </a:lnTo>
                <a:lnTo>
                  <a:pt x="540" y="567"/>
                </a:lnTo>
                <a:lnTo>
                  <a:pt x="543" y="572"/>
                </a:lnTo>
                <a:lnTo>
                  <a:pt x="548" y="573"/>
                </a:lnTo>
                <a:lnTo>
                  <a:pt x="553" y="577"/>
                </a:lnTo>
                <a:lnTo>
                  <a:pt x="553" y="573"/>
                </a:lnTo>
                <a:close/>
                <a:moveTo>
                  <a:pt x="576" y="754"/>
                </a:moveTo>
                <a:lnTo>
                  <a:pt x="578" y="759"/>
                </a:lnTo>
                <a:lnTo>
                  <a:pt x="581" y="756"/>
                </a:lnTo>
                <a:lnTo>
                  <a:pt x="585" y="752"/>
                </a:lnTo>
                <a:lnTo>
                  <a:pt x="576" y="754"/>
                </a:lnTo>
                <a:close/>
                <a:moveTo>
                  <a:pt x="595" y="790"/>
                </a:moveTo>
                <a:lnTo>
                  <a:pt x="590" y="788"/>
                </a:lnTo>
                <a:lnTo>
                  <a:pt x="595" y="793"/>
                </a:lnTo>
                <a:lnTo>
                  <a:pt x="595" y="790"/>
                </a:lnTo>
                <a:close/>
                <a:moveTo>
                  <a:pt x="603" y="418"/>
                </a:moveTo>
                <a:lnTo>
                  <a:pt x="612" y="413"/>
                </a:lnTo>
                <a:lnTo>
                  <a:pt x="617" y="414"/>
                </a:lnTo>
                <a:lnTo>
                  <a:pt x="613" y="413"/>
                </a:lnTo>
                <a:lnTo>
                  <a:pt x="618" y="412"/>
                </a:lnTo>
                <a:lnTo>
                  <a:pt x="628" y="420"/>
                </a:lnTo>
                <a:lnTo>
                  <a:pt x="632" y="424"/>
                </a:lnTo>
                <a:lnTo>
                  <a:pt x="632" y="429"/>
                </a:lnTo>
                <a:lnTo>
                  <a:pt x="636" y="431"/>
                </a:lnTo>
                <a:lnTo>
                  <a:pt x="641" y="439"/>
                </a:lnTo>
                <a:lnTo>
                  <a:pt x="640" y="434"/>
                </a:lnTo>
                <a:lnTo>
                  <a:pt x="643" y="439"/>
                </a:lnTo>
                <a:lnTo>
                  <a:pt x="641" y="444"/>
                </a:lnTo>
                <a:lnTo>
                  <a:pt x="646" y="441"/>
                </a:lnTo>
                <a:lnTo>
                  <a:pt x="649" y="436"/>
                </a:lnTo>
                <a:lnTo>
                  <a:pt x="654" y="434"/>
                </a:lnTo>
                <a:lnTo>
                  <a:pt x="659" y="434"/>
                </a:lnTo>
                <a:lnTo>
                  <a:pt x="664" y="436"/>
                </a:lnTo>
                <a:lnTo>
                  <a:pt x="669" y="433"/>
                </a:lnTo>
                <a:lnTo>
                  <a:pt x="669" y="428"/>
                </a:lnTo>
                <a:lnTo>
                  <a:pt x="664" y="425"/>
                </a:lnTo>
                <a:lnTo>
                  <a:pt x="659" y="428"/>
                </a:lnTo>
                <a:lnTo>
                  <a:pt x="649" y="419"/>
                </a:lnTo>
                <a:lnTo>
                  <a:pt x="639" y="414"/>
                </a:lnTo>
                <a:lnTo>
                  <a:pt x="639" y="410"/>
                </a:lnTo>
                <a:lnTo>
                  <a:pt x="636" y="405"/>
                </a:lnTo>
                <a:lnTo>
                  <a:pt x="633" y="402"/>
                </a:lnTo>
                <a:lnTo>
                  <a:pt x="623" y="403"/>
                </a:lnTo>
                <a:lnTo>
                  <a:pt x="619" y="405"/>
                </a:lnTo>
                <a:lnTo>
                  <a:pt x="614" y="403"/>
                </a:lnTo>
                <a:lnTo>
                  <a:pt x="609" y="402"/>
                </a:lnTo>
                <a:lnTo>
                  <a:pt x="599" y="396"/>
                </a:lnTo>
                <a:lnTo>
                  <a:pt x="596" y="404"/>
                </a:lnTo>
                <a:lnTo>
                  <a:pt x="596" y="409"/>
                </a:lnTo>
                <a:lnTo>
                  <a:pt x="598" y="414"/>
                </a:lnTo>
                <a:lnTo>
                  <a:pt x="603" y="418"/>
                </a:lnTo>
                <a:close/>
                <a:moveTo>
                  <a:pt x="628" y="965"/>
                </a:moveTo>
                <a:lnTo>
                  <a:pt x="628" y="964"/>
                </a:lnTo>
                <a:lnTo>
                  <a:pt x="623" y="961"/>
                </a:lnTo>
                <a:lnTo>
                  <a:pt x="618" y="960"/>
                </a:lnTo>
                <a:lnTo>
                  <a:pt x="613" y="962"/>
                </a:lnTo>
                <a:lnTo>
                  <a:pt x="608" y="966"/>
                </a:lnTo>
                <a:lnTo>
                  <a:pt x="607" y="970"/>
                </a:lnTo>
                <a:lnTo>
                  <a:pt x="608" y="975"/>
                </a:lnTo>
                <a:lnTo>
                  <a:pt x="598" y="976"/>
                </a:lnTo>
                <a:lnTo>
                  <a:pt x="593" y="980"/>
                </a:lnTo>
                <a:lnTo>
                  <a:pt x="593" y="985"/>
                </a:lnTo>
                <a:lnTo>
                  <a:pt x="590" y="990"/>
                </a:lnTo>
                <a:lnTo>
                  <a:pt x="585" y="993"/>
                </a:lnTo>
                <a:lnTo>
                  <a:pt x="595" y="990"/>
                </a:lnTo>
                <a:lnTo>
                  <a:pt x="599" y="987"/>
                </a:lnTo>
                <a:lnTo>
                  <a:pt x="603" y="986"/>
                </a:lnTo>
                <a:lnTo>
                  <a:pt x="608" y="981"/>
                </a:lnTo>
                <a:lnTo>
                  <a:pt x="612" y="976"/>
                </a:lnTo>
                <a:lnTo>
                  <a:pt x="617" y="976"/>
                </a:lnTo>
                <a:lnTo>
                  <a:pt x="627" y="970"/>
                </a:lnTo>
                <a:lnTo>
                  <a:pt x="628" y="965"/>
                </a:lnTo>
                <a:close/>
                <a:moveTo>
                  <a:pt x="670" y="959"/>
                </a:moveTo>
                <a:lnTo>
                  <a:pt x="671" y="954"/>
                </a:lnTo>
                <a:lnTo>
                  <a:pt x="675" y="951"/>
                </a:lnTo>
                <a:lnTo>
                  <a:pt x="680" y="946"/>
                </a:lnTo>
                <a:lnTo>
                  <a:pt x="677" y="943"/>
                </a:lnTo>
                <a:lnTo>
                  <a:pt x="674" y="946"/>
                </a:lnTo>
                <a:lnTo>
                  <a:pt x="669" y="946"/>
                </a:lnTo>
                <a:lnTo>
                  <a:pt x="670" y="941"/>
                </a:lnTo>
                <a:lnTo>
                  <a:pt x="665" y="940"/>
                </a:lnTo>
                <a:lnTo>
                  <a:pt x="660" y="941"/>
                </a:lnTo>
                <a:lnTo>
                  <a:pt x="655" y="943"/>
                </a:lnTo>
                <a:lnTo>
                  <a:pt x="651" y="949"/>
                </a:lnTo>
                <a:lnTo>
                  <a:pt x="654" y="953"/>
                </a:lnTo>
                <a:lnTo>
                  <a:pt x="659" y="954"/>
                </a:lnTo>
                <a:lnTo>
                  <a:pt x="664" y="956"/>
                </a:lnTo>
                <a:lnTo>
                  <a:pt x="654" y="956"/>
                </a:lnTo>
                <a:lnTo>
                  <a:pt x="655" y="961"/>
                </a:lnTo>
                <a:lnTo>
                  <a:pt x="650" y="964"/>
                </a:lnTo>
                <a:lnTo>
                  <a:pt x="655" y="966"/>
                </a:lnTo>
                <a:lnTo>
                  <a:pt x="650" y="966"/>
                </a:lnTo>
                <a:lnTo>
                  <a:pt x="640" y="970"/>
                </a:lnTo>
                <a:lnTo>
                  <a:pt x="635" y="971"/>
                </a:lnTo>
                <a:lnTo>
                  <a:pt x="632" y="971"/>
                </a:lnTo>
                <a:lnTo>
                  <a:pt x="627" y="975"/>
                </a:lnTo>
                <a:lnTo>
                  <a:pt x="632" y="977"/>
                </a:lnTo>
                <a:lnTo>
                  <a:pt x="643" y="975"/>
                </a:lnTo>
                <a:lnTo>
                  <a:pt x="653" y="970"/>
                </a:lnTo>
                <a:lnTo>
                  <a:pt x="657" y="969"/>
                </a:lnTo>
                <a:lnTo>
                  <a:pt x="662" y="969"/>
                </a:lnTo>
                <a:lnTo>
                  <a:pt x="661" y="965"/>
                </a:lnTo>
                <a:lnTo>
                  <a:pt x="666" y="967"/>
                </a:lnTo>
                <a:lnTo>
                  <a:pt x="669" y="962"/>
                </a:lnTo>
                <a:lnTo>
                  <a:pt x="674" y="960"/>
                </a:lnTo>
                <a:lnTo>
                  <a:pt x="678" y="960"/>
                </a:lnTo>
                <a:lnTo>
                  <a:pt x="675" y="955"/>
                </a:lnTo>
                <a:lnTo>
                  <a:pt x="670" y="959"/>
                </a:lnTo>
                <a:close/>
                <a:moveTo>
                  <a:pt x="680" y="959"/>
                </a:moveTo>
                <a:lnTo>
                  <a:pt x="682" y="956"/>
                </a:lnTo>
                <a:lnTo>
                  <a:pt x="683" y="951"/>
                </a:lnTo>
                <a:lnTo>
                  <a:pt x="678" y="954"/>
                </a:lnTo>
                <a:lnTo>
                  <a:pt x="680" y="959"/>
                </a:lnTo>
                <a:close/>
                <a:moveTo>
                  <a:pt x="728" y="615"/>
                </a:moveTo>
                <a:lnTo>
                  <a:pt x="728" y="601"/>
                </a:lnTo>
                <a:lnTo>
                  <a:pt x="724" y="598"/>
                </a:lnTo>
                <a:lnTo>
                  <a:pt x="718" y="598"/>
                </a:lnTo>
                <a:lnTo>
                  <a:pt x="714" y="594"/>
                </a:lnTo>
                <a:lnTo>
                  <a:pt x="709" y="594"/>
                </a:lnTo>
                <a:lnTo>
                  <a:pt x="704" y="598"/>
                </a:lnTo>
                <a:lnTo>
                  <a:pt x="699" y="598"/>
                </a:lnTo>
                <a:lnTo>
                  <a:pt x="697" y="602"/>
                </a:lnTo>
                <a:lnTo>
                  <a:pt x="687" y="601"/>
                </a:lnTo>
                <a:lnTo>
                  <a:pt x="682" y="604"/>
                </a:lnTo>
                <a:lnTo>
                  <a:pt x="687" y="613"/>
                </a:lnTo>
                <a:lnTo>
                  <a:pt x="691" y="613"/>
                </a:lnTo>
                <a:lnTo>
                  <a:pt x="691" y="614"/>
                </a:lnTo>
                <a:lnTo>
                  <a:pt x="701" y="623"/>
                </a:lnTo>
                <a:lnTo>
                  <a:pt x="706" y="623"/>
                </a:lnTo>
                <a:lnTo>
                  <a:pt x="714" y="629"/>
                </a:lnTo>
                <a:lnTo>
                  <a:pt x="711" y="624"/>
                </a:lnTo>
                <a:lnTo>
                  <a:pt x="716" y="624"/>
                </a:lnTo>
                <a:lnTo>
                  <a:pt x="725" y="622"/>
                </a:lnTo>
                <a:lnTo>
                  <a:pt x="729" y="622"/>
                </a:lnTo>
                <a:lnTo>
                  <a:pt x="728" y="615"/>
                </a:lnTo>
                <a:close/>
                <a:moveTo>
                  <a:pt x="690" y="932"/>
                </a:moveTo>
                <a:lnTo>
                  <a:pt x="686" y="937"/>
                </a:lnTo>
                <a:lnTo>
                  <a:pt x="687" y="941"/>
                </a:lnTo>
                <a:lnTo>
                  <a:pt x="692" y="941"/>
                </a:lnTo>
                <a:lnTo>
                  <a:pt x="699" y="938"/>
                </a:lnTo>
                <a:lnTo>
                  <a:pt x="695" y="935"/>
                </a:lnTo>
                <a:lnTo>
                  <a:pt x="690" y="932"/>
                </a:lnTo>
                <a:close/>
                <a:moveTo>
                  <a:pt x="702" y="934"/>
                </a:moveTo>
                <a:lnTo>
                  <a:pt x="703" y="939"/>
                </a:lnTo>
                <a:lnTo>
                  <a:pt x="703" y="938"/>
                </a:lnTo>
                <a:lnTo>
                  <a:pt x="707" y="934"/>
                </a:lnTo>
                <a:lnTo>
                  <a:pt x="702" y="929"/>
                </a:lnTo>
                <a:lnTo>
                  <a:pt x="702" y="934"/>
                </a:lnTo>
                <a:close/>
                <a:moveTo>
                  <a:pt x="712" y="943"/>
                </a:moveTo>
                <a:lnTo>
                  <a:pt x="712" y="940"/>
                </a:lnTo>
                <a:lnTo>
                  <a:pt x="707" y="941"/>
                </a:lnTo>
                <a:lnTo>
                  <a:pt x="712" y="943"/>
                </a:lnTo>
                <a:close/>
                <a:moveTo>
                  <a:pt x="779" y="908"/>
                </a:moveTo>
                <a:lnTo>
                  <a:pt x="774" y="903"/>
                </a:lnTo>
                <a:lnTo>
                  <a:pt x="774" y="898"/>
                </a:lnTo>
                <a:lnTo>
                  <a:pt x="771" y="895"/>
                </a:lnTo>
                <a:lnTo>
                  <a:pt x="766" y="892"/>
                </a:lnTo>
                <a:lnTo>
                  <a:pt x="761" y="892"/>
                </a:lnTo>
                <a:lnTo>
                  <a:pt x="753" y="896"/>
                </a:lnTo>
                <a:lnTo>
                  <a:pt x="748" y="898"/>
                </a:lnTo>
                <a:lnTo>
                  <a:pt x="743" y="897"/>
                </a:lnTo>
                <a:lnTo>
                  <a:pt x="738" y="899"/>
                </a:lnTo>
                <a:lnTo>
                  <a:pt x="734" y="909"/>
                </a:lnTo>
                <a:lnTo>
                  <a:pt x="727" y="913"/>
                </a:lnTo>
                <a:lnTo>
                  <a:pt x="725" y="918"/>
                </a:lnTo>
                <a:lnTo>
                  <a:pt x="727" y="923"/>
                </a:lnTo>
                <a:lnTo>
                  <a:pt x="732" y="925"/>
                </a:lnTo>
                <a:lnTo>
                  <a:pt x="737" y="925"/>
                </a:lnTo>
                <a:lnTo>
                  <a:pt x="741" y="923"/>
                </a:lnTo>
                <a:lnTo>
                  <a:pt x="744" y="919"/>
                </a:lnTo>
                <a:lnTo>
                  <a:pt x="749" y="916"/>
                </a:lnTo>
                <a:lnTo>
                  <a:pt x="754" y="914"/>
                </a:lnTo>
                <a:lnTo>
                  <a:pt x="759" y="914"/>
                </a:lnTo>
                <a:lnTo>
                  <a:pt x="769" y="916"/>
                </a:lnTo>
                <a:lnTo>
                  <a:pt x="772" y="913"/>
                </a:lnTo>
                <a:lnTo>
                  <a:pt x="774" y="909"/>
                </a:lnTo>
                <a:lnTo>
                  <a:pt x="779" y="912"/>
                </a:lnTo>
                <a:lnTo>
                  <a:pt x="783" y="914"/>
                </a:lnTo>
                <a:lnTo>
                  <a:pt x="783" y="909"/>
                </a:lnTo>
                <a:lnTo>
                  <a:pt x="779" y="908"/>
                </a:lnTo>
                <a:close/>
                <a:moveTo>
                  <a:pt x="792" y="923"/>
                </a:moveTo>
                <a:lnTo>
                  <a:pt x="793" y="928"/>
                </a:lnTo>
                <a:lnTo>
                  <a:pt x="798" y="930"/>
                </a:lnTo>
                <a:lnTo>
                  <a:pt x="798" y="925"/>
                </a:lnTo>
                <a:lnTo>
                  <a:pt x="793" y="923"/>
                </a:lnTo>
                <a:lnTo>
                  <a:pt x="792" y="923"/>
                </a:lnTo>
                <a:close/>
                <a:moveTo>
                  <a:pt x="806" y="903"/>
                </a:moveTo>
                <a:lnTo>
                  <a:pt x="811" y="903"/>
                </a:lnTo>
                <a:lnTo>
                  <a:pt x="812" y="898"/>
                </a:lnTo>
                <a:lnTo>
                  <a:pt x="807" y="898"/>
                </a:lnTo>
                <a:lnTo>
                  <a:pt x="806" y="903"/>
                </a:lnTo>
                <a:close/>
                <a:moveTo>
                  <a:pt x="824" y="424"/>
                </a:moveTo>
                <a:lnTo>
                  <a:pt x="819" y="423"/>
                </a:lnTo>
                <a:lnTo>
                  <a:pt x="819" y="428"/>
                </a:lnTo>
                <a:lnTo>
                  <a:pt x="824" y="425"/>
                </a:lnTo>
                <a:lnTo>
                  <a:pt x="824" y="424"/>
                </a:lnTo>
                <a:close/>
                <a:moveTo>
                  <a:pt x="827" y="893"/>
                </a:moveTo>
                <a:lnTo>
                  <a:pt x="827" y="888"/>
                </a:lnTo>
                <a:lnTo>
                  <a:pt x="825" y="888"/>
                </a:lnTo>
                <a:lnTo>
                  <a:pt x="827" y="893"/>
                </a:lnTo>
                <a:close/>
                <a:moveTo>
                  <a:pt x="856" y="699"/>
                </a:moveTo>
                <a:lnTo>
                  <a:pt x="859" y="694"/>
                </a:lnTo>
                <a:lnTo>
                  <a:pt x="859" y="691"/>
                </a:lnTo>
                <a:lnTo>
                  <a:pt x="854" y="692"/>
                </a:lnTo>
                <a:lnTo>
                  <a:pt x="850" y="697"/>
                </a:lnTo>
                <a:lnTo>
                  <a:pt x="851" y="702"/>
                </a:lnTo>
                <a:lnTo>
                  <a:pt x="856" y="699"/>
                </a:lnTo>
                <a:close/>
                <a:moveTo>
                  <a:pt x="864" y="876"/>
                </a:moveTo>
                <a:lnTo>
                  <a:pt x="859" y="880"/>
                </a:lnTo>
                <a:lnTo>
                  <a:pt x="860" y="876"/>
                </a:lnTo>
                <a:lnTo>
                  <a:pt x="856" y="876"/>
                </a:lnTo>
                <a:lnTo>
                  <a:pt x="855" y="881"/>
                </a:lnTo>
                <a:lnTo>
                  <a:pt x="855" y="886"/>
                </a:lnTo>
                <a:lnTo>
                  <a:pt x="856" y="891"/>
                </a:lnTo>
                <a:lnTo>
                  <a:pt x="865" y="886"/>
                </a:lnTo>
                <a:lnTo>
                  <a:pt x="863" y="881"/>
                </a:lnTo>
                <a:lnTo>
                  <a:pt x="864" y="876"/>
                </a:lnTo>
                <a:close/>
                <a:moveTo>
                  <a:pt x="871" y="883"/>
                </a:moveTo>
                <a:lnTo>
                  <a:pt x="871" y="877"/>
                </a:lnTo>
                <a:lnTo>
                  <a:pt x="866" y="882"/>
                </a:lnTo>
                <a:lnTo>
                  <a:pt x="871" y="883"/>
                </a:lnTo>
                <a:close/>
                <a:moveTo>
                  <a:pt x="877" y="890"/>
                </a:moveTo>
                <a:lnTo>
                  <a:pt x="876" y="893"/>
                </a:lnTo>
                <a:lnTo>
                  <a:pt x="876" y="898"/>
                </a:lnTo>
                <a:lnTo>
                  <a:pt x="875" y="903"/>
                </a:lnTo>
                <a:lnTo>
                  <a:pt x="881" y="895"/>
                </a:lnTo>
                <a:lnTo>
                  <a:pt x="884" y="887"/>
                </a:lnTo>
                <a:lnTo>
                  <a:pt x="884" y="883"/>
                </a:lnTo>
                <a:lnTo>
                  <a:pt x="881" y="887"/>
                </a:lnTo>
                <a:lnTo>
                  <a:pt x="877" y="890"/>
                </a:lnTo>
                <a:close/>
                <a:moveTo>
                  <a:pt x="895" y="890"/>
                </a:moveTo>
                <a:lnTo>
                  <a:pt x="896" y="895"/>
                </a:lnTo>
                <a:lnTo>
                  <a:pt x="896" y="885"/>
                </a:lnTo>
                <a:lnTo>
                  <a:pt x="895" y="885"/>
                </a:lnTo>
                <a:lnTo>
                  <a:pt x="895" y="890"/>
                </a:lnTo>
                <a:close/>
                <a:moveTo>
                  <a:pt x="898" y="895"/>
                </a:moveTo>
                <a:lnTo>
                  <a:pt x="902" y="899"/>
                </a:lnTo>
                <a:lnTo>
                  <a:pt x="901" y="895"/>
                </a:lnTo>
                <a:lnTo>
                  <a:pt x="898" y="895"/>
                </a:lnTo>
                <a:close/>
                <a:moveTo>
                  <a:pt x="917" y="853"/>
                </a:moveTo>
                <a:lnTo>
                  <a:pt x="918" y="849"/>
                </a:lnTo>
                <a:lnTo>
                  <a:pt x="917" y="848"/>
                </a:lnTo>
                <a:lnTo>
                  <a:pt x="917" y="853"/>
                </a:lnTo>
                <a:close/>
                <a:moveTo>
                  <a:pt x="964" y="812"/>
                </a:moveTo>
                <a:lnTo>
                  <a:pt x="969" y="809"/>
                </a:lnTo>
                <a:lnTo>
                  <a:pt x="964" y="809"/>
                </a:lnTo>
                <a:lnTo>
                  <a:pt x="964" y="812"/>
                </a:lnTo>
                <a:close/>
                <a:moveTo>
                  <a:pt x="1014" y="846"/>
                </a:moveTo>
                <a:lnTo>
                  <a:pt x="1012" y="850"/>
                </a:lnTo>
                <a:lnTo>
                  <a:pt x="1017" y="848"/>
                </a:lnTo>
                <a:lnTo>
                  <a:pt x="1017" y="843"/>
                </a:lnTo>
                <a:lnTo>
                  <a:pt x="1014" y="846"/>
                </a:lnTo>
                <a:close/>
                <a:moveTo>
                  <a:pt x="1040" y="807"/>
                </a:moveTo>
                <a:lnTo>
                  <a:pt x="1042" y="812"/>
                </a:lnTo>
                <a:lnTo>
                  <a:pt x="1047" y="808"/>
                </a:lnTo>
                <a:lnTo>
                  <a:pt x="1048" y="803"/>
                </a:lnTo>
                <a:lnTo>
                  <a:pt x="1045" y="803"/>
                </a:lnTo>
                <a:lnTo>
                  <a:pt x="1040" y="807"/>
                </a:lnTo>
                <a:close/>
                <a:moveTo>
                  <a:pt x="1052" y="803"/>
                </a:moveTo>
                <a:lnTo>
                  <a:pt x="1052" y="808"/>
                </a:lnTo>
                <a:lnTo>
                  <a:pt x="1056" y="807"/>
                </a:lnTo>
                <a:lnTo>
                  <a:pt x="1058" y="802"/>
                </a:lnTo>
                <a:lnTo>
                  <a:pt x="1056" y="802"/>
                </a:lnTo>
                <a:lnTo>
                  <a:pt x="1052" y="803"/>
                </a:lnTo>
                <a:close/>
                <a:moveTo>
                  <a:pt x="1077" y="733"/>
                </a:moveTo>
                <a:lnTo>
                  <a:pt x="1074" y="729"/>
                </a:lnTo>
                <a:lnTo>
                  <a:pt x="1070" y="725"/>
                </a:lnTo>
                <a:lnTo>
                  <a:pt x="1068" y="729"/>
                </a:lnTo>
                <a:lnTo>
                  <a:pt x="1073" y="731"/>
                </a:lnTo>
                <a:lnTo>
                  <a:pt x="1077" y="733"/>
                </a:lnTo>
                <a:close/>
                <a:moveTo>
                  <a:pt x="1098" y="736"/>
                </a:moveTo>
                <a:lnTo>
                  <a:pt x="1102" y="731"/>
                </a:lnTo>
                <a:lnTo>
                  <a:pt x="1098" y="727"/>
                </a:lnTo>
                <a:lnTo>
                  <a:pt x="1094" y="725"/>
                </a:lnTo>
                <a:lnTo>
                  <a:pt x="1091" y="730"/>
                </a:lnTo>
                <a:lnTo>
                  <a:pt x="1087" y="735"/>
                </a:lnTo>
                <a:lnTo>
                  <a:pt x="1085" y="725"/>
                </a:lnTo>
                <a:lnTo>
                  <a:pt x="1080" y="727"/>
                </a:lnTo>
                <a:lnTo>
                  <a:pt x="1075" y="724"/>
                </a:lnTo>
                <a:lnTo>
                  <a:pt x="1079" y="729"/>
                </a:lnTo>
                <a:lnTo>
                  <a:pt x="1077" y="733"/>
                </a:lnTo>
                <a:lnTo>
                  <a:pt x="1079" y="738"/>
                </a:lnTo>
                <a:lnTo>
                  <a:pt x="1074" y="734"/>
                </a:lnTo>
                <a:lnTo>
                  <a:pt x="1075" y="739"/>
                </a:lnTo>
                <a:lnTo>
                  <a:pt x="1070" y="736"/>
                </a:lnTo>
                <a:lnTo>
                  <a:pt x="1069" y="741"/>
                </a:lnTo>
                <a:lnTo>
                  <a:pt x="1068" y="736"/>
                </a:lnTo>
                <a:lnTo>
                  <a:pt x="1064" y="731"/>
                </a:lnTo>
                <a:lnTo>
                  <a:pt x="1060" y="733"/>
                </a:lnTo>
                <a:lnTo>
                  <a:pt x="1056" y="736"/>
                </a:lnTo>
                <a:lnTo>
                  <a:pt x="1059" y="741"/>
                </a:lnTo>
                <a:lnTo>
                  <a:pt x="1064" y="743"/>
                </a:lnTo>
                <a:lnTo>
                  <a:pt x="1061" y="746"/>
                </a:lnTo>
                <a:lnTo>
                  <a:pt x="1065" y="750"/>
                </a:lnTo>
                <a:lnTo>
                  <a:pt x="1061" y="748"/>
                </a:lnTo>
                <a:lnTo>
                  <a:pt x="1063" y="757"/>
                </a:lnTo>
                <a:lnTo>
                  <a:pt x="1065" y="762"/>
                </a:lnTo>
                <a:lnTo>
                  <a:pt x="1060" y="757"/>
                </a:lnTo>
                <a:lnTo>
                  <a:pt x="1059" y="754"/>
                </a:lnTo>
                <a:lnTo>
                  <a:pt x="1054" y="751"/>
                </a:lnTo>
                <a:lnTo>
                  <a:pt x="1055" y="746"/>
                </a:lnTo>
                <a:lnTo>
                  <a:pt x="1052" y="745"/>
                </a:lnTo>
                <a:lnTo>
                  <a:pt x="1047" y="746"/>
                </a:lnTo>
                <a:lnTo>
                  <a:pt x="1038" y="755"/>
                </a:lnTo>
                <a:lnTo>
                  <a:pt x="1034" y="764"/>
                </a:lnTo>
                <a:lnTo>
                  <a:pt x="1039" y="767"/>
                </a:lnTo>
                <a:lnTo>
                  <a:pt x="1042" y="772"/>
                </a:lnTo>
                <a:lnTo>
                  <a:pt x="1043" y="776"/>
                </a:lnTo>
                <a:lnTo>
                  <a:pt x="1043" y="781"/>
                </a:lnTo>
                <a:lnTo>
                  <a:pt x="1048" y="783"/>
                </a:lnTo>
                <a:lnTo>
                  <a:pt x="1050" y="788"/>
                </a:lnTo>
                <a:lnTo>
                  <a:pt x="1054" y="783"/>
                </a:lnTo>
                <a:lnTo>
                  <a:pt x="1055" y="773"/>
                </a:lnTo>
                <a:lnTo>
                  <a:pt x="1050" y="775"/>
                </a:lnTo>
                <a:lnTo>
                  <a:pt x="1045" y="778"/>
                </a:lnTo>
                <a:lnTo>
                  <a:pt x="1047" y="773"/>
                </a:lnTo>
                <a:lnTo>
                  <a:pt x="1052" y="772"/>
                </a:lnTo>
                <a:lnTo>
                  <a:pt x="1056" y="773"/>
                </a:lnTo>
                <a:lnTo>
                  <a:pt x="1055" y="778"/>
                </a:lnTo>
                <a:lnTo>
                  <a:pt x="1060" y="776"/>
                </a:lnTo>
                <a:lnTo>
                  <a:pt x="1064" y="771"/>
                </a:lnTo>
                <a:lnTo>
                  <a:pt x="1060" y="781"/>
                </a:lnTo>
                <a:lnTo>
                  <a:pt x="1064" y="780"/>
                </a:lnTo>
                <a:lnTo>
                  <a:pt x="1058" y="790"/>
                </a:lnTo>
                <a:lnTo>
                  <a:pt x="1055" y="794"/>
                </a:lnTo>
                <a:lnTo>
                  <a:pt x="1060" y="794"/>
                </a:lnTo>
                <a:lnTo>
                  <a:pt x="1068" y="785"/>
                </a:lnTo>
                <a:lnTo>
                  <a:pt x="1071" y="781"/>
                </a:lnTo>
                <a:lnTo>
                  <a:pt x="1068" y="776"/>
                </a:lnTo>
                <a:lnTo>
                  <a:pt x="1071" y="775"/>
                </a:lnTo>
                <a:lnTo>
                  <a:pt x="1073" y="770"/>
                </a:lnTo>
                <a:lnTo>
                  <a:pt x="1076" y="770"/>
                </a:lnTo>
                <a:lnTo>
                  <a:pt x="1081" y="766"/>
                </a:lnTo>
                <a:lnTo>
                  <a:pt x="1085" y="765"/>
                </a:lnTo>
                <a:lnTo>
                  <a:pt x="1081" y="761"/>
                </a:lnTo>
                <a:lnTo>
                  <a:pt x="1086" y="759"/>
                </a:lnTo>
                <a:lnTo>
                  <a:pt x="1091" y="761"/>
                </a:lnTo>
                <a:lnTo>
                  <a:pt x="1095" y="761"/>
                </a:lnTo>
                <a:lnTo>
                  <a:pt x="1097" y="756"/>
                </a:lnTo>
                <a:lnTo>
                  <a:pt x="1094" y="752"/>
                </a:lnTo>
                <a:lnTo>
                  <a:pt x="1089" y="751"/>
                </a:lnTo>
                <a:lnTo>
                  <a:pt x="1094" y="749"/>
                </a:lnTo>
                <a:lnTo>
                  <a:pt x="1097" y="751"/>
                </a:lnTo>
                <a:lnTo>
                  <a:pt x="1102" y="751"/>
                </a:lnTo>
                <a:lnTo>
                  <a:pt x="1108" y="743"/>
                </a:lnTo>
                <a:lnTo>
                  <a:pt x="1103" y="740"/>
                </a:lnTo>
                <a:lnTo>
                  <a:pt x="1098" y="736"/>
                </a:lnTo>
                <a:close/>
                <a:moveTo>
                  <a:pt x="1082" y="769"/>
                </a:moveTo>
                <a:lnTo>
                  <a:pt x="1077" y="770"/>
                </a:lnTo>
                <a:lnTo>
                  <a:pt x="1077" y="775"/>
                </a:lnTo>
                <a:lnTo>
                  <a:pt x="1081" y="777"/>
                </a:lnTo>
                <a:lnTo>
                  <a:pt x="1086" y="772"/>
                </a:lnTo>
                <a:lnTo>
                  <a:pt x="1090" y="770"/>
                </a:lnTo>
                <a:lnTo>
                  <a:pt x="1086" y="769"/>
                </a:lnTo>
                <a:lnTo>
                  <a:pt x="1082" y="769"/>
                </a:lnTo>
                <a:close/>
                <a:moveTo>
                  <a:pt x="1091" y="694"/>
                </a:moveTo>
                <a:lnTo>
                  <a:pt x="1095" y="693"/>
                </a:lnTo>
                <a:lnTo>
                  <a:pt x="1097" y="688"/>
                </a:lnTo>
                <a:lnTo>
                  <a:pt x="1096" y="686"/>
                </a:lnTo>
                <a:lnTo>
                  <a:pt x="1091" y="690"/>
                </a:lnTo>
                <a:lnTo>
                  <a:pt x="1091" y="694"/>
                </a:lnTo>
                <a:close/>
                <a:moveTo>
                  <a:pt x="1095" y="585"/>
                </a:moveTo>
                <a:lnTo>
                  <a:pt x="1096" y="588"/>
                </a:lnTo>
                <a:lnTo>
                  <a:pt x="1098" y="585"/>
                </a:lnTo>
                <a:lnTo>
                  <a:pt x="1095" y="585"/>
                </a:lnTo>
                <a:close/>
                <a:moveTo>
                  <a:pt x="1211" y="575"/>
                </a:moveTo>
                <a:lnTo>
                  <a:pt x="1211" y="570"/>
                </a:lnTo>
                <a:lnTo>
                  <a:pt x="1207" y="566"/>
                </a:lnTo>
                <a:lnTo>
                  <a:pt x="1207" y="576"/>
                </a:lnTo>
                <a:lnTo>
                  <a:pt x="1205" y="581"/>
                </a:lnTo>
                <a:lnTo>
                  <a:pt x="1210" y="585"/>
                </a:lnTo>
                <a:lnTo>
                  <a:pt x="1210" y="580"/>
                </a:lnTo>
                <a:lnTo>
                  <a:pt x="1211" y="575"/>
                </a:lnTo>
                <a:close/>
                <a:moveTo>
                  <a:pt x="1221" y="583"/>
                </a:moveTo>
                <a:lnTo>
                  <a:pt x="1218" y="588"/>
                </a:lnTo>
                <a:lnTo>
                  <a:pt x="1213" y="593"/>
                </a:lnTo>
                <a:lnTo>
                  <a:pt x="1211" y="601"/>
                </a:lnTo>
                <a:lnTo>
                  <a:pt x="1212" y="606"/>
                </a:lnTo>
                <a:lnTo>
                  <a:pt x="1216" y="601"/>
                </a:lnTo>
                <a:lnTo>
                  <a:pt x="1219" y="596"/>
                </a:lnTo>
                <a:lnTo>
                  <a:pt x="1222" y="591"/>
                </a:lnTo>
                <a:lnTo>
                  <a:pt x="1224" y="583"/>
                </a:lnTo>
                <a:lnTo>
                  <a:pt x="1228" y="578"/>
                </a:lnTo>
                <a:lnTo>
                  <a:pt x="1224" y="570"/>
                </a:lnTo>
                <a:lnTo>
                  <a:pt x="1221" y="583"/>
                </a:lnTo>
                <a:close/>
                <a:moveTo>
                  <a:pt x="1245" y="564"/>
                </a:moveTo>
                <a:lnTo>
                  <a:pt x="1242" y="561"/>
                </a:lnTo>
                <a:lnTo>
                  <a:pt x="1236" y="565"/>
                </a:lnTo>
                <a:lnTo>
                  <a:pt x="1237" y="568"/>
                </a:lnTo>
                <a:lnTo>
                  <a:pt x="1242" y="567"/>
                </a:lnTo>
                <a:lnTo>
                  <a:pt x="1238" y="572"/>
                </a:lnTo>
                <a:lnTo>
                  <a:pt x="1242" y="571"/>
                </a:lnTo>
                <a:lnTo>
                  <a:pt x="1247" y="566"/>
                </a:lnTo>
                <a:lnTo>
                  <a:pt x="1252" y="564"/>
                </a:lnTo>
                <a:lnTo>
                  <a:pt x="1250" y="561"/>
                </a:lnTo>
                <a:lnTo>
                  <a:pt x="1245" y="564"/>
                </a:lnTo>
                <a:close/>
                <a:moveTo>
                  <a:pt x="1543" y="609"/>
                </a:moveTo>
                <a:lnTo>
                  <a:pt x="1542" y="609"/>
                </a:lnTo>
                <a:lnTo>
                  <a:pt x="1544" y="619"/>
                </a:lnTo>
                <a:lnTo>
                  <a:pt x="1548" y="622"/>
                </a:lnTo>
                <a:lnTo>
                  <a:pt x="1549" y="617"/>
                </a:lnTo>
                <a:lnTo>
                  <a:pt x="1548" y="612"/>
                </a:lnTo>
                <a:lnTo>
                  <a:pt x="1543" y="609"/>
                </a:lnTo>
                <a:close/>
                <a:moveTo>
                  <a:pt x="1579" y="629"/>
                </a:moveTo>
                <a:lnTo>
                  <a:pt x="1574" y="625"/>
                </a:lnTo>
                <a:lnTo>
                  <a:pt x="1570" y="620"/>
                </a:lnTo>
                <a:lnTo>
                  <a:pt x="1575" y="622"/>
                </a:lnTo>
                <a:lnTo>
                  <a:pt x="1594" y="628"/>
                </a:lnTo>
                <a:lnTo>
                  <a:pt x="1599" y="625"/>
                </a:lnTo>
                <a:lnTo>
                  <a:pt x="1597" y="620"/>
                </a:lnTo>
                <a:lnTo>
                  <a:pt x="1592" y="612"/>
                </a:lnTo>
                <a:lnTo>
                  <a:pt x="1588" y="613"/>
                </a:lnTo>
                <a:lnTo>
                  <a:pt x="1583" y="615"/>
                </a:lnTo>
                <a:lnTo>
                  <a:pt x="1578" y="613"/>
                </a:lnTo>
                <a:lnTo>
                  <a:pt x="1564" y="610"/>
                </a:lnTo>
                <a:lnTo>
                  <a:pt x="1569" y="609"/>
                </a:lnTo>
                <a:lnTo>
                  <a:pt x="1579" y="612"/>
                </a:lnTo>
                <a:lnTo>
                  <a:pt x="1583" y="613"/>
                </a:lnTo>
                <a:lnTo>
                  <a:pt x="1588" y="610"/>
                </a:lnTo>
                <a:lnTo>
                  <a:pt x="1583" y="606"/>
                </a:lnTo>
                <a:lnTo>
                  <a:pt x="1588" y="606"/>
                </a:lnTo>
                <a:lnTo>
                  <a:pt x="1588" y="601"/>
                </a:lnTo>
                <a:lnTo>
                  <a:pt x="1584" y="597"/>
                </a:lnTo>
                <a:lnTo>
                  <a:pt x="1579" y="596"/>
                </a:lnTo>
                <a:lnTo>
                  <a:pt x="1575" y="597"/>
                </a:lnTo>
                <a:lnTo>
                  <a:pt x="1569" y="597"/>
                </a:lnTo>
                <a:lnTo>
                  <a:pt x="1568" y="607"/>
                </a:lnTo>
                <a:lnTo>
                  <a:pt x="1563" y="606"/>
                </a:lnTo>
                <a:lnTo>
                  <a:pt x="1568" y="601"/>
                </a:lnTo>
                <a:lnTo>
                  <a:pt x="1568" y="596"/>
                </a:lnTo>
                <a:lnTo>
                  <a:pt x="1563" y="594"/>
                </a:lnTo>
                <a:lnTo>
                  <a:pt x="1559" y="593"/>
                </a:lnTo>
                <a:lnTo>
                  <a:pt x="1555" y="598"/>
                </a:lnTo>
                <a:lnTo>
                  <a:pt x="1549" y="599"/>
                </a:lnTo>
                <a:lnTo>
                  <a:pt x="1551" y="604"/>
                </a:lnTo>
                <a:lnTo>
                  <a:pt x="1546" y="601"/>
                </a:lnTo>
                <a:lnTo>
                  <a:pt x="1547" y="606"/>
                </a:lnTo>
                <a:lnTo>
                  <a:pt x="1546" y="610"/>
                </a:lnTo>
                <a:lnTo>
                  <a:pt x="1555" y="615"/>
                </a:lnTo>
                <a:lnTo>
                  <a:pt x="1552" y="614"/>
                </a:lnTo>
                <a:lnTo>
                  <a:pt x="1549" y="619"/>
                </a:lnTo>
                <a:lnTo>
                  <a:pt x="1553" y="624"/>
                </a:lnTo>
                <a:lnTo>
                  <a:pt x="1559" y="625"/>
                </a:lnTo>
                <a:lnTo>
                  <a:pt x="1562" y="630"/>
                </a:lnTo>
                <a:lnTo>
                  <a:pt x="1565" y="629"/>
                </a:lnTo>
                <a:lnTo>
                  <a:pt x="1569" y="633"/>
                </a:lnTo>
                <a:lnTo>
                  <a:pt x="1575" y="636"/>
                </a:lnTo>
                <a:lnTo>
                  <a:pt x="1570" y="634"/>
                </a:lnTo>
                <a:lnTo>
                  <a:pt x="1573" y="639"/>
                </a:lnTo>
                <a:lnTo>
                  <a:pt x="1579" y="639"/>
                </a:lnTo>
                <a:lnTo>
                  <a:pt x="1579" y="629"/>
                </a:lnTo>
                <a:close/>
                <a:moveTo>
                  <a:pt x="1579" y="641"/>
                </a:moveTo>
                <a:lnTo>
                  <a:pt x="1575" y="643"/>
                </a:lnTo>
                <a:lnTo>
                  <a:pt x="1581" y="651"/>
                </a:lnTo>
                <a:lnTo>
                  <a:pt x="1580" y="656"/>
                </a:lnTo>
                <a:lnTo>
                  <a:pt x="1585" y="657"/>
                </a:lnTo>
                <a:lnTo>
                  <a:pt x="1588" y="652"/>
                </a:lnTo>
                <a:lnTo>
                  <a:pt x="1584" y="644"/>
                </a:lnTo>
                <a:lnTo>
                  <a:pt x="1579" y="641"/>
                </a:lnTo>
                <a:close/>
                <a:moveTo>
                  <a:pt x="1604" y="633"/>
                </a:moveTo>
                <a:lnTo>
                  <a:pt x="1601" y="628"/>
                </a:lnTo>
                <a:lnTo>
                  <a:pt x="1599" y="630"/>
                </a:lnTo>
                <a:lnTo>
                  <a:pt x="1604" y="633"/>
                </a:lnTo>
                <a:close/>
                <a:moveTo>
                  <a:pt x="1617" y="602"/>
                </a:moveTo>
                <a:lnTo>
                  <a:pt x="1622" y="606"/>
                </a:lnTo>
                <a:lnTo>
                  <a:pt x="1620" y="601"/>
                </a:lnTo>
                <a:lnTo>
                  <a:pt x="1612" y="592"/>
                </a:lnTo>
                <a:lnTo>
                  <a:pt x="1607" y="588"/>
                </a:lnTo>
                <a:lnTo>
                  <a:pt x="1604" y="582"/>
                </a:lnTo>
                <a:lnTo>
                  <a:pt x="1599" y="585"/>
                </a:lnTo>
                <a:lnTo>
                  <a:pt x="1594" y="585"/>
                </a:lnTo>
                <a:lnTo>
                  <a:pt x="1589" y="588"/>
                </a:lnTo>
                <a:lnTo>
                  <a:pt x="1585" y="582"/>
                </a:lnTo>
                <a:lnTo>
                  <a:pt x="1580" y="580"/>
                </a:lnTo>
                <a:lnTo>
                  <a:pt x="1580" y="585"/>
                </a:lnTo>
                <a:lnTo>
                  <a:pt x="1585" y="588"/>
                </a:lnTo>
                <a:lnTo>
                  <a:pt x="1589" y="593"/>
                </a:lnTo>
                <a:lnTo>
                  <a:pt x="1600" y="613"/>
                </a:lnTo>
                <a:lnTo>
                  <a:pt x="1606" y="619"/>
                </a:lnTo>
                <a:lnTo>
                  <a:pt x="1611" y="615"/>
                </a:lnTo>
                <a:lnTo>
                  <a:pt x="1607" y="620"/>
                </a:lnTo>
                <a:lnTo>
                  <a:pt x="1612" y="624"/>
                </a:lnTo>
                <a:lnTo>
                  <a:pt x="1612" y="639"/>
                </a:lnTo>
                <a:lnTo>
                  <a:pt x="1615" y="643"/>
                </a:lnTo>
                <a:lnTo>
                  <a:pt x="1620" y="640"/>
                </a:lnTo>
                <a:lnTo>
                  <a:pt x="1620" y="635"/>
                </a:lnTo>
                <a:lnTo>
                  <a:pt x="1623" y="631"/>
                </a:lnTo>
                <a:lnTo>
                  <a:pt x="1625" y="625"/>
                </a:lnTo>
                <a:lnTo>
                  <a:pt x="1620" y="622"/>
                </a:lnTo>
                <a:lnTo>
                  <a:pt x="1625" y="623"/>
                </a:lnTo>
                <a:lnTo>
                  <a:pt x="1627" y="619"/>
                </a:lnTo>
                <a:lnTo>
                  <a:pt x="1623" y="615"/>
                </a:lnTo>
                <a:lnTo>
                  <a:pt x="1623" y="612"/>
                </a:lnTo>
                <a:lnTo>
                  <a:pt x="1620" y="607"/>
                </a:lnTo>
                <a:lnTo>
                  <a:pt x="1615" y="604"/>
                </a:lnTo>
                <a:lnTo>
                  <a:pt x="1606" y="597"/>
                </a:lnTo>
                <a:lnTo>
                  <a:pt x="1602" y="592"/>
                </a:lnTo>
                <a:lnTo>
                  <a:pt x="1601" y="587"/>
                </a:lnTo>
                <a:lnTo>
                  <a:pt x="1606" y="589"/>
                </a:lnTo>
                <a:lnTo>
                  <a:pt x="1610" y="594"/>
                </a:lnTo>
                <a:lnTo>
                  <a:pt x="1615" y="598"/>
                </a:lnTo>
                <a:lnTo>
                  <a:pt x="1617" y="602"/>
                </a:lnTo>
                <a:close/>
                <a:moveTo>
                  <a:pt x="1609" y="597"/>
                </a:moveTo>
                <a:lnTo>
                  <a:pt x="1612" y="601"/>
                </a:lnTo>
                <a:lnTo>
                  <a:pt x="1609" y="596"/>
                </a:lnTo>
                <a:lnTo>
                  <a:pt x="1609" y="597"/>
                </a:lnTo>
                <a:close/>
                <a:moveTo>
                  <a:pt x="1623" y="667"/>
                </a:moveTo>
                <a:lnTo>
                  <a:pt x="1618" y="657"/>
                </a:lnTo>
                <a:lnTo>
                  <a:pt x="1606" y="639"/>
                </a:lnTo>
                <a:lnTo>
                  <a:pt x="1601" y="635"/>
                </a:lnTo>
                <a:lnTo>
                  <a:pt x="1599" y="631"/>
                </a:lnTo>
                <a:lnTo>
                  <a:pt x="1589" y="628"/>
                </a:lnTo>
                <a:lnTo>
                  <a:pt x="1585" y="631"/>
                </a:lnTo>
                <a:lnTo>
                  <a:pt x="1586" y="628"/>
                </a:lnTo>
                <a:lnTo>
                  <a:pt x="1581" y="627"/>
                </a:lnTo>
                <a:lnTo>
                  <a:pt x="1580" y="636"/>
                </a:lnTo>
                <a:lnTo>
                  <a:pt x="1580" y="640"/>
                </a:lnTo>
                <a:lnTo>
                  <a:pt x="1585" y="644"/>
                </a:lnTo>
                <a:lnTo>
                  <a:pt x="1590" y="641"/>
                </a:lnTo>
                <a:lnTo>
                  <a:pt x="1590" y="646"/>
                </a:lnTo>
                <a:lnTo>
                  <a:pt x="1594" y="650"/>
                </a:lnTo>
                <a:lnTo>
                  <a:pt x="1599" y="650"/>
                </a:lnTo>
                <a:lnTo>
                  <a:pt x="1596" y="655"/>
                </a:lnTo>
                <a:lnTo>
                  <a:pt x="1600" y="664"/>
                </a:lnTo>
                <a:lnTo>
                  <a:pt x="1605" y="664"/>
                </a:lnTo>
                <a:lnTo>
                  <a:pt x="1605" y="669"/>
                </a:lnTo>
                <a:lnTo>
                  <a:pt x="1607" y="664"/>
                </a:lnTo>
                <a:lnTo>
                  <a:pt x="1607" y="669"/>
                </a:lnTo>
                <a:lnTo>
                  <a:pt x="1610" y="672"/>
                </a:lnTo>
                <a:lnTo>
                  <a:pt x="1611" y="667"/>
                </a:lnTo>
                <a:lnTo>
                  <a:pt x="1612" y="672"/>
                </a:lnTo>
                <a:lnTo>
                  <a:pt x="1615" y="676"/>
                </a:lnTo>
                <a:lnTo>
                  <a:pt x="1620" y="681"/>
                </a:lnTo>
                <a:lnTo>
                  <a:pt x="1625" y="685"/>
                </a:lnTo>
                <a:lnTo>
                  <a:pt x="1628" y="686"/>
                </a:lnTo>
                <a:lnTo>
                  <a:pt x="1628" y="681"/>
                </a:lnTo>
                <a:lnTo>
                  <a:pt x="1625" y="671"/>
                </a:lnTo>
                <a:lnTo>
                  <a:pt x="1623" y="667"/>
                </a:lnTo>
                <a:close/>
                <a:moveTo>
                  <a:pt x="1649" y="686"/>
                </a:moveTo>
                <a:lnTo>
                  <a:pt x="1643" y="682"/>
                </a:lnTo>
                <a:lnTo>
                  <a:pt x="1646" y="678"/>
                </a:lnTo>
                <a:lnTo>
                  <a:pt x="1649" y="682"/>
                </a:lnTo>
                <a:lnTo>
                  <a:pt x="1651" y="678"/>
                </a:lnTo>
                <a:lnTo>
                  <a:pt x="1647" y="672"/>
                </a:lnTo>
                <a:lnTo>
                  <a:pt x="1647" y="669"/>
                </a:lnTo>
                <a:lnTo>
                  <a:pt x="1646" y="659"/>
                </a:lnTo>
                <a:lnTo>
                  <a:pt x="1647" y="654"/>
                </a:lnTo>
                <a:lnTo>
                  <a:pt x="1644" y="649"/>
                </a:lnTo>
                <a:lnTo>
                  <a:pt x="1639" y="648"/>
                </a:lnTo>
                <a:lnTo>
                  <a:pt x="1642" y="651"/>
                </a:lnTo>
                <a:lnTo>
                  <a:pt x="1641" y="656"/>
                </a:lnTo>
                <a:lnTo>
                  <a:pt x="1639" y="651"/>
                </a:lnTo>
                <a:lnTo>
                  <a:pt x="1637" y="648"/>
                </a:lnTo>
                <a:lnTo>
                  <a:pt x="1632" y="645"/>
                </a:lnTo>
                <a:lnTo>
                  <a:pt x="1627" y="645"/>
                </a:lnTo>
                <a:lnTo>
                  <a:pt x="1632" y="648"/>
                </a:lnTo>
                <a:lnTo>
                  <a:pt x="1627" y="648"/>
                </a:lnTo>
                <a:lnTo>
                  <a:pt x="1628" y="651"/>
                </a:lnTo>
                <a:lnTo>
                  <a:pt x="1627" y="656"/>
                </a:lnTo>
                <a:lnTo>
                  <a:pt x="1631" y="659"/>
                </a:lnTo>
                <a:lnTo>
                  <a:pt x="1636" y="659"/>
                </a:lnTo>
                <a:lnTo>
                  <a:pt x="1633" y="662"/>
                </a:lnTo>
                <a:lnTo>
                  <a:pt x="1643" y="669"/>
                </a:lnTo>
                <a:lnTo>
                  <a:pt x="1638" y="671"/>
                </a:lnTo>
                <a:lnTo>
                  <a:pt x="1638" y="676"/>
                </a:lnTo>
                <a:lnTo>
                  <a:pt x="1643" y="686"/>
                </a:lnTo>
                <a:lnTo>
                  <a:pt x="1649" y="691"/>
                </a:lnTo>
                <a:lnTo>
                  <a:pt x="1649" y="686"/>
                </a:lnTo>
                <a:close/>
                <a:moveTo>
                  <a:pt x="1649" y="701"/>
                </a:moveTo>
                <a:lnTo>
                  <a:pt x="1652" y="696"/>
                </a:lnTo>
                <a:lnTo>
                  <a:pt x="1646" y="698"/>
                </a:lnTo>
                <a:lnTo>
                  <a:pt x="1649" y="701"/>
                </a:lnTo>
                <a:close/>
                <a:moveTo>
                  <a:pt x="1663" y="656"/>
                </a:moveTo>
                <a:lnTo>
                  <a:pt x="1667" y="652"/>
                </a:lnTo>
                <a:lnTo>
                  <a:pt x="1658" y="644"/>
                </a:lnTo>
                <a:lnTo>
                  <a:pt x="1654" y="640"/>
                </a:lnTo>
                <a:lnTo>
                  <a:pt x="1659" y="641"/>
                </a:lnTo>
                <a:lnTo>
                  <a:pt x="1663" y="646"/>
                </a:lnTo>
                <a:lnTo>
                  <a:pt x="1669" y="648"/>
                </a:lnTo>
                <a:lnTo>
                  <a:pt x="1667" y="643"/>
                </a:lnTo>
                <a:lnTo>
                  <a:pt x="1664" y="638"/>
                </a:lnTo>
                <a:lnTo>
                  <a:pt x="1663" y="633"/>
                </a:lnTo>
                <a:lnTo>
                  <a:pt x="1659" y="629"/>
                </a:lnTo>
                <a:lnTo>
                  <a:pt x="1654" y="629"/>
                </a:lnTo>
                <a:lnTo>
                  <a:pt x="1654" y="634"/>
                </a:lnTo>
                <a:lnTo>
                  <a:pt x="1649" y="631"/>
                </a:lnTo>
                <a:lnTo>
                  <a:pt x="1644" y="631"/>
                </a:lnTo>
                <a:lnTo>
                  <a:pt x="1634" y="633"/>
                </a:lnTo>
                <a:lnTo>
                  <a:pt x="1631" y="636"/>
                </a:lnTo>
                <a:lnTo>
                  <a:pt x="1636" y="640"/>
                </a:lnTo>
                <a:lnTo>
                  <a:pt x="1639" y="641"/>
                </a:lnTo>
                <a:lnTo>
                  <a:pt x="1643" y="646"/>
                </a:lnTo>
                <a:lnTo>
                  <a:pt x="1651" y="655"/>
                </a:lnTo>
                <a:lnTo>
                  <a:pt x="1652" y="660"/>
                </a:lnTo>
                <a:lnTo>
                  <a:pt x="1655" y="662"/>
                </a:lnTo>
                <a:lnTo>
                  <a:pt x="1658" y="659"/>
                </a:lnTo>
                <a:lnTo>
                  <a:pt x="1663" y="656"/>
                </a:lnTo>
                <a:close/>
                <a:moveTo>
                  <a:pt x="1658" y="691"/>
                </a:moveTo>
                <a:lnTo>
                  <a:pt x="1659" y="696"/>
                </a:lnTo>
                <a:lnTo>
                  <a:pt x="1659" y="691"/>
                </a:lnTo>
                <a:lnTo>
                  <a:pt x="1658" y="691"/>
                </a:lnTo>
                <a:close/>
                <a:moveTo>
                  <a:pt x="1732" y="713"/>
                </a:moveTo>
                <a:lnTo>
                  <a:pt x="1728" y="718"/>
                </a:lnTo>
                <a:lnTo>
                  <a:pt x="1726" y="713"/>
                </a:lnTo>
                <a:lnTo>
                  <a:pt x="1728" y="709"/>
                </a:lnTo>
                <a:lnTo>
                  <a:pt x="1727" y="704"/>
                </a:lnTo>
                <a:lnTo>
                  <a:pt x="1722" y="707"/>
                </a:lnTo>
                <a:lnTo>
                  <a:pt x="1721" y="702"/>
                </a:lnTo>
                <a:lnTo>
                  <a:pt x="1716" y="699"/>
                </a:lnTo>
                <a:lnTo>
                  <a:pt x="1712" y="701"/>
                </a:lnTo>
                <a:lnTo>
                  <a:pt x="1709" y="696"/>
                </a:lnTo>
                <a:lnTo>
                  <a:pt x="1705" y="699"/>
                </a:lnTo>
                <a:lnTo>
                  <a:pt x="1705" y="694"/>
                </a:lnTo>
                <a:lnTo>
                  <a:pt x="1710" y="693"/>
                </a:lnTo>
                <a:lnTo>
                  <a:pt x="1714" y="694"/>
                </a:lnTo>
                <a:lnTo>
                  <a:pt x="1710" y="691"/>
                </a:lnTo>
                <a:lnTo>
                  <a:pt x="1705" y="690"/>
                </a:lnTo>
                <a:lnTo>
                  <a:pt x="1702" y="685"/>
                </a:lnTo>
                <a:lnTo>
                  <a:pt x="1697" y="680"/>
                </a:lnTo>
                <a:lnTo>
                  <a:pt x="1693" y="677"/>
                </a:lnTo>
                <a:lnTo>
                  <a:pt x="1689" y="675"/>
                </a:lnTo>
                <a:lnTo>
                  <a:pt x="1679" y="675"/>
                </a:lnTo>
                <a:lnTo>
                  <a:pt x="1674" y="673"/>
                </a:lnTo>
                <a:lnTo>
                  <a:pt x="1675" y="669"/>
                </a:lnTo>
                <a:lnTo>
                  <a:pt x="1670" y="665"/>
                </a:lnTo>
                <a:lnTo>
                  <a:pt x="1657" y="667"/>
                </a:lnTo>
                <a:lnTo>
                  <a:pt x="1658" y="672"/>
                </a:lnTo>
                <a:lnTo>
                  <a:pt x="1663" y="675"/>
                </a:lnTo>
                <a:lnTo>
                  <a:pt x="1667" y="673"/>
                </a:lnTo>
                <a:lnTo>
                  <a:pt x="1669" y="675"/>
                </a:lnTo>
                <a:lnTo>
                  <a:pt x="1665" y="677"/>
                </a:lnTo>
                <a:lnTo>
                  <a:pt x="1662" y="682"/>
                </a:lnTo>
                <a:lnTo>
                  <a:pt x="1659" y="687"/>
                </a:lnTo>
                <a:lnTo>
                  <a:pt x="1662" y="691"/>
                </a:lnTo>
                <a:lnTo>
                  <a:pt x="1665" y="687"/>
                </a:lnTo>
                <a:lnTo>
                  <a:pt x="1667" y="682"/>
                </a:lnTo>
                <a:lnTo>
                  <a:pt x="1673" y="680"/>
                </a:lnTo>
                <a:lnTo>
                  <a:pt x="1670" y="676"/>
                </a:lnTo>
                <a:lnTo>
                  <a:pt x="1673" y="677"/>
                </a:lnTo>
                <a:lnTo>
                  <a:pt x="1675" y="682"/>
                </a:lnTo>
                <a:lnTo>
                  <a:pt x="1679" y="687"/>
                </a:lnTo>
                <a:lnTo>
                  <a:pt x="1680" y="692"/>
                </a:lnTo>
                <a:lnTo>
                  <a:pt x="1678" y="696"/>
                </a:lnTo>
                <a:lnTo>
                  <a:pt x="1679" y="702"/>
                </a:lnTo>
                <a:lnTo>
                  <a:pt x="1683" y="702"/>
                </a:lnTo>
                <a:lnTo>
                  <a:pt x="1688" y="697"/>
                </a:lnTo>
                <a:lnTo>
                  <a:pt x="1689" y="702"/>
                </a:lnTo>
                <a:lnTo>
                  <a:pt x="1697" y="708"/>
                </a:lnTo>
                <a:lnTo>
                  <a:pt x="1694" y="710"/>
                </a:lnTo>
                <a:lnTo>
                  <a:pt x="1689" y="710"/>
                </a:lnTo>
                <a:lnTo>
                  <a:pt x="1690" y="715"/>
                </a:lnTo>
                <a:lnTo>
                  <a:pt x="1695" y="715"/>
                </a:lnTo>
                <a:lnTo>
                  <a:pt x="1699" y="713"/>
                </a:lnTo>
                <a:lnTo>
                  <a:pt x="1697" y="718"/>
                </a:lnTo>
                <a:lnTo>
                  <a:pt x="1701" y="713"/>
                </a:lnTo>
                <a:lnTo>
                  <a:pt x="1706" y="715"/>
                </a:lnTo>
                <a:lnTo>
                  <a:pt x="1707" y="710"/>
                </a:lnTo>
                <a:lnTo>
                  <a:pt x="1711" y="715"/>
                </a:lnTo>
                <a:lnTo>
                  <a:pt x="1716" y="719"/>
                </a:lnTo>
                <a:lnTo>
                  <a:pt x="1715" y="724"/>
                </a:lnTo>
                <a:lnTo>
                  <a:pt x="1720" y="723"/>
                </a:lnTo>
                <a:lnTo>
                  <a:pt x="1728" y="727"/>
                </a:lnTo>
                <a:lnTo>
                  <a:pt x="1728" y="733"/>
                </a:lnTo>
                <a:lnTo>
                  <a:pt x="1733" y="733"/>
                </a:lnTo>
                <a:lnTo>
                  <a:pt x="1737" y="728"/>
                </a:lnTo>
                <a:lnTo>
                  <a:pt x="1736" y="723"/>
                </a:lnTo>
                <a:lnTo>
                  <a:pt x="1732" y="713"/>
                </a:lnTo>
                <a:close/>
                <a:moveTo>
                  <a:pt x="1669" y="635"/>
                </a:moveTo>
                <a:lnTo>
                  <a:pt x="1667" y="639"/>
                </a:lnTo>
                <a:lnTo>
                  <a:pt x="1669" y="643"/>
                </a:lnTo>
                <a:lnTo>
                  <a:pt x="1669" y="648"/>
                </a:lnTo>
                <a:lnTo>
                  <a:pt x="1674" y="651"/>
                </a:lnTo>
                <a:lnTo>
                  <a:pt x="1679" y="646"/>
                </a:lnTo>
                <a:lnTo>
                  <a:pt x="1679" y="641"/>
                </a:lnTo>
                <a:lnTo>
                  <a:pt x="1669" y="635"/>
                </a:lnTo>
                <a:close/>
                <a:moveTo>
                  <a:pt x="1674" y="713"/>
                </a:moveTo>
                <a:lnTo>
                  <a:pt x="1675" y="709"/>
                </a:lnTo>
                <a:lnTo>
                  <a:pt x="1670" y="709"/>
                </a:lnTo>
                <a:lnTo>
                  <a:pt x="1674" y="713"/>
                </a:lnTo>
                <a:close/>
                <a:moveTo>
                  <a:pt x="1669" y="693"/>
                </a:moveTo>
                <a:lnTo>
                  <a:pt x="1668" y="698"/>
                </a:lnTo>
                <a:lnTo>
                  <a:pt x="1673" y="699"/>
                </a:lnTo>
                <a:lnTo>
                  <a:pt x="1673" y="694"/>
                </a:lnTo>
                <a:lnTo>
                  <a:pt x="1676" y="691"/>
                </a:lnTo>
                <a:lnTo>
                  <a:pt x="1673" y="693"/>
                </a:lnTo>
                <a:lnTo>
                  <a:pt x="1669" y="693"/>
                </a:lnTo>
                <a:close/>
                <a:moveTo>
                  <a:pt x="1678" y="708"/>
                </a:moveTo>
                <a:lnTo>
                  <a:pt x="1676" y="708"/>
                </a:lnTo>
                <a:lnTo>
                  <a:pt x="1679" y="713"/>
                </a:lnTo>
                <a:lnTo>
                  <a:pt x="1678" y="708"/>
                </a:lnTo>
                <a:close/>
                <a:moveTo>
                  <a:pt x="1678" y="687"/>
                </a:moveTo>
                <a:lnTo>
                  <a:pt x="1674" y="688"/>
                </a:lnTo>
                <a:lnTo>
                  <a:pt x="1679" y="692"/>
                </a:lnTo>
                <a:lnTo>
                  <a:pt x="1678" y="687"/>
                </a:lnTo>
                <a:close/>
                <a:moveTo>
                  <a:pt x="1674" y="662"/>
                </a:moveTo>
                <a:lnTo>
                  <a:pt x="1679" y="664"/>
                </a:lnTo>
                <a:lnTo>
                  <a:pt x="1684" y="660"/>
                </a:lnTo>
                <a:lnTo>
                  <a:pt x="1683" y="656"/>
                </a:lnTo>
                <a:lnTo>
                  <a:pt x="1679" y="651"/>
                </a:lnTo>
                <a:lnTo>
                  <a:pt x="1672" y="657"/>
                </a:lnTo>
                <a:lnTo>
                  <a:pt x="1674" y="662"/>
                </a:lnTo>
                <a:close/>
                <a:moveTo>
                  <a:pt x="1679" y="713"/>
                </a:moveTo>
                <a:lnTo>
                  <a:pt x="1678" y="718"/>
                </a:lnTo>
                <a:lnTo>
                  <a:pt x="1680" y="723"/>
                </a:lnTo>
                <a:lnTo>
                  <a:pt x="1679" y="718"/>
                </a:lnTo>
                <a:lnTo>
                  <a:pt x="1681" y="713"/>
                </a:lnTo>
                <a:lnTo>
                  <a:pt x="1679" y="713"/>
                </a:lnTo>
                <a:close/>
                <a:moveTo>
                  <a:pt x="1683" y="709"/>
                </a:moveTo>
                <a:lnTo>
                  <a:pt x="1683" y="704"/>
                </a:lnTo>
                <a:lnTo>
                  <a:pt x="1679" y="704"/>
                </a:lnTo>
                <a:lnTo>
                  <a:pt x="1683" y="709"/>
                </a:lnTo>
                <a:close/>
                <a:moveTo>
                  <a:pt x="1684" y="718"/>
                </a:moveTo>
                <a:lnTo>
                  <a:pt x="1686" y="723"/>
                </a:lnTo>
                <a:lnTo>
                  <a:pt x="1691" y="719"/>
                </a:lnTo>
                <a:lnTo>
                  <a:pt x="1686" y="714"/>
                </a:lnTo>
                <a:lnTo>
                  <a:pt x="1684" y="718"/>
                </a:lnTo>
                <a:close/>
                <a:moveTo>
                  <a:pt x="1700" y="659"/>
                </a:moveTo>
                <a:lnTo>
                  <a:pt x="1705" y="660"/>
                </a:lnTo>
                <a:lnTo>
                  <a:pt x="1705" y="655"/>
                </a:lnTo>
                <a:lnTo>
                  <a:pt x="1702" y="651"/>
                </a:lnTo>
                <a:lnTo>
                  <a:pt x="1689" y="646"/>
                </a:lnTo>
                <a:lnTo>
                  <a:pt x="1695" y="657"/>
                </a:lnTo>
                <a:lnTo>
                  <a:pt x="1700" y="659"/>
                </a:lnTo>
                <a:close/>
                <a:moveTo>
                  <a:pt x="1689" y="670"/>
                </a:moveTo>
                <a:lnTo>
                  <a:pt x="1693" y="669"/>
                </a:lnTo>
                <a:lnTo>
                  <a:pt x="1702" y="673"/>
                </a:lnTo>
                <a:lnTo>
                  <a:pt x="1706" y="670"/>
                </a:lnTo>
                <a:lnTo>
                  <a:pt x="1702" y="665"/>
                </a:lnTo>
                <a:lnTo>
                  <a:pt x="1702" y="660"/>
                </a:lnTo>
                <a:lnTo>
                  <a:pt x="1693" y="659"/>
                </a:lnTo>
                <a:lnTo>
                  <a:pt x="1690" y="654"/>
                </a:lnTo>
                <a:lnTo>
                  <a:pt x="1686" y="655"/>
                </a:lnTo>
                <a:lnTo>
                  <a:pt x="1686" y="660"/>
                </a:lnTo>
                <a:lnTo>
                  <a:pt x="1685" y="665"/>
                </a:lnTo>
                <a:lnTo>
                  <a:pt x="1689" y="670"/>
                </a:lnTo>
                <a:close/>
                <a:moveTo>
                  <a:pt x="1705" y="729"/>
                </a:moveTo>
                <a:lnTo>
                  <a:pt x="1702" y="724"/>
                </a:lnTo>
                <a:lnTo>
                  <a:pt x="1697" y="722"/>
                </a:lnTo>
                <a:lnTo>
                  <a:pt x="1694" y="717"/>
                </a:lnTo>
                <a:lnTo>
                  <a:pt x="1695" y="727"/>
                </a:lnTo>
                <a:lnTo>
                  <a:pt x="1699" y="730"/>
                </a:lnTo>
                <a:lnTo>
                  <a:pt x="1712" y="740"/>
                </a:lnTo>
                <a:lnTo>
                  <a:pt x="1717" y="739"/>
                </a:lnTo>
                <a:lnTo>
                  <a:pt x="1715" y="734"/>
                </a:lnTo>
                <a:lnTo>
                  <a:pt x="1705" y="729"/>
                </a:lnTo>
                <a:close/>
                <a:moveTo>
                  <a:pt x="1710" y="723"/>
                </a:moveTo>
                <a:lnTo>
                  <a:pt x="1709" y="719"/>
                </a:lnTo>
                <a:lnTo>
                  <a:pt x="1704" y="715"/>
                </a:lnTo>
                <a:lnTo>
                  <a:pt x="1704" y="719"/>
                </a:lnTo>
                <a:lnTo>
                  <a:pt x="1706" y="724"/>
                </a:lnTo>
                <a:lnTo>
                  <a:pt x="1710" y="723"/>
                </a:lnTo>
                <a:close/>
                <a:moveTo>
                  <a:pt x="1712" y="728"/>
                </a:moveTo>
                <a:lnTo>
                  <a:pt x="1714" y="733"/>
                </a:lnTo>
                <a:lnTo>
                  <a:pt x="1717" y="733"/>
                </a:lnTo>
                <a:lnTo>
                  <a:pt x="1716" y="729"/>
                </a:lnTo>
                <a:lnTo>
                  <a:pt x="1712" y="728"/>
                </a:lnTo>
                <a:close/>
                <a:moveTo>
                  <a:pt x="1727" y="692"/>
                </a:moveTo>
                <a:lnTo>
                  <a:pt x="1728" y="696"/>
                </a:lnTo>
                <a:lnTo>
                  <a:pt x="1731" y="701"/>
                </a:lnTo>
                <a:lnTo>
                  <a:pt x="1736" y="703"/>
                </a:lnTo>
                <a:lnTo>
                  <a:pt x="1736" y="698"/>
                </a:lnTo>
                <a:lnTo>
                  <a:pt x="1732" y="694"/>
                </a:lnTo>
                <a:lnTo>
                  <a:pt x="1727" y="692"/>
                </a:lnTo>
                <a:close/>
                <a:moveTo>
                  <a:pt x="1751" y="694"/>
                </a:moveTo>
                <a:lnTo>
                  <a:pt x="1752" y="690"/>
                </a:lnTo>
                <a:lnTo>
                  <a:pt x="1751" y="680"/>
                </a:lnTo>
                <a:lnTo>
                  <a:pt x="1748" y="676"/>
                </a:lnTo>
                <a:lnTo>
                  <a:pt x="1747" y="671"/>
                </a:lnTo>
                <a:lnTo>
                  <a:pt x="1737" y="662"/>
                </a:lnTo>
                <a:lnTo>
                  <a:pt x="1733" y="659"/>
                </a:lnTo>
                <a:lnTo>
                  <a:pt x="1728" y="660"/>
                </a:lnTo>
                <a:lnTo>
                  <a:pt x="1725" y="664"/>
                </a:lnTo>
                <a:lnTo>
                  <a:pt x="1722" y="670"/>
                </a:lnTo>
                <a:lnTo>
                  <a:pt x="1727" y="670"/>
                </a:lnTo>
                <a:lnTo>
                  <a:pt x="1723" y="675"/>
                </a:lnTo>
                <a:lnTo>
                  <a:pt x="1728" y="672"/>
                </a:lnTo>
                <a:lnTo>
                  <a:pt x="1725" y="677"/>
                </a:lnTo>
                <a:lnTo>
                  <a:pt x="1728" y="682"/>
                </a:lnTo>
                <a:lnTo>
                  <a:pt x="1727" y="687"/>
                </a:lnTo>
                <a:lnTo>
                  <a:pt x="1728" y="691"/>
                </a:lnTo>
                <a:lnTo>
                  <a:pt x="1732" y="693"/>
                </a:lnTo>
                <a:lnTo>
                  <a:pt x="1736" y="694"/>
                </a:lnTo>
                <a:lnTo>
                  <a:pt x="1738" y="690"/>
                </a:lnTo>
                <a:lnTo>
                  <a:pt x="1733" y="685"/>
                </a:lnTo>
                <a:lnTo>
                  <a:pt x="1738" y="688"/>
                </a:lnTo>
                <a:lnTo>
                  <a:pt x="1741" y="683"/>
                </a:lnTo>
                <a:lnTo>
                  <a:pt x="1737" y="678"/>
                </a:lnTo>
                <a:lnTo>
                  <a:pt x="1741" y="683"/>
                </a:lnTo>
                <a:lnTo>
                  <a:pt x="1741" y="688"/>
                </a:lnTo>
                <a:lnTo>
                  <a:pt x="1739" y="692"/>
                </a:lnTo>
                <a:lnTo>
                  <a:pt x="1744" y="692"/>
                </a:lnTo>
                <a:lnTo>
                  <a:pt x="1743" y="688"/>
                </a:lnTo>
                <a:lnTo>
                  <a:pt x="1746" y="693"/>
                </a:lnTo>
                <a:lnTo>
                  <a:pt x="1751" y="694"/>
                </a:lnTo>
                <a:close/>
                <a:moveTo>
                  <a:pt x="1741" y="697"/>
                </a:moveTo>
                <a:lnTo>
                  <a:pt x="1738" y="696"/>
                </a:lnTo>
                <a:lnTo>
                  <a:pt x="1739" y="701"/>
                </a:lnTo>
                <a:lnTo>
                  <a:pt x="1744" y="706"/>
                </a:lnTo>
                <a:lnTo>
                  <a:pt x="1748" y="704"/>
                </a:lnTo>
                <a:lnTo>
                  <a:pt x="1746" y="699"/>
                </a:lnTo>
                <a:lnTo>
                  <a:pt x="1741" y="697"/>
                </a:lnTo>
                <a:close/>
                <a:moveTo>
                  <a:pt x="1752" y="708"/>
                </a:moveTo>
                <a:lnTo>
                  <a:pt x="1751" y="713"/>
                </a:lnTo>
                <a:lnTo>
                  <a:pt x="1756" y="710"/>
                </a:lnTo>
                <a:lnTo>
                  <a:pt x="1753" y="706"/>
                </a:lnTo>
                <a:lnTo>
                  <a:pt x="1752" y="708"/>
                </a:lnTo>
                <a:close/>
              </a:path>
            </a:pathLst>
          </a:custGeom>
          <a:solidFill>
            <a:srgbClr val="C00000"/>
          </a:solidFill>
          <a:ln w="31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1300393">
              <a:defRPr/>
            </a:pPr>
            <a:endParaRPr lang="en-US" sz="2601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9933" y="-1"/>
            <a:ext cx="11437748" cy="98662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2015</a:t>
            </a:r>
            <a:endParaRPr lang="en-US" sz="35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81719" y="1074702"/>
            <a:ext cx="7969097" cy="4995357"/>
            <a:chOff x="1225101" y="1528467"/>
            <a:chExt cx="10901926" cy="6815099"/>
          </a:xfrm>
        </p:grpSpPr>
        <p:sp>
          <p:nvSpPr>
            <p:cNvPr id="6" name="Freeform 191"/>
            <p:cNvSpPr>
              <a:spLocks/>
            </p:cNvSpPr>
            <p:nvPr/>
          </p:nvSpPr>
          <p:spPr bwMode="auto">
            <a:xfrm>
              <a:off x="5960476" y="8035545"/>
              <a:ext cx="244617" cy="263306"/>
            </a:xfrm>
            <a:custGeom>
              <a:avLst/>
              <a:gdLst>
                <a:gd name="T0" fmla="*/ 80 w 610"/>
                <a:gd name="T1" fmla="*/ 89 h 695"/>
                <a:gd name="T2" fmla="*/ 96 w 610"/>
                <a:gd name="T3" fmla="*/ 104 h 695"/>
                <a:gd name="T4" fmla="*/ 111 w 610"/>
                <a:gd name="T5" fmla="*/ 133 h 695"/>
                <a:gd name="T6" fmla="*/ 98 w 610"/>
                <a:gd name="T7" fmla="*/ 153 h 695"/>
                <a:gd name="T8" fmla="*/ 80 w 610"/>
                <a:gd name="T9" fmla="*/ 177 h 695"/>
                <a:gd name="T10" fmla="*/ 62 w 610"/>
                <a:gd name="T11" fmla="*/ 213 h 695"/>
                <a:gd name="T12" fmla="*/ 28 w 610"/>
                <a:gd name="T13" fmla="*/ 232 h 695"/>
                <a:gd name="T14" fmla="*/ 16 w 610"/>
                <a:gd name="T15" fmla="*/ 248 h 695"/>
                <a:gd name="T16" fmla="*/ 1 w 610"/>
                <a:gd name="T17" fmla="*/ 278 h 695"/>
                <a:gd name="T18" fmla="*/ 9 w 610"/>
                <a:gd name="T19" fmla="*/ 299 h 695"/>
                <a:gd name="T20" fmla="*/ 16 w 610"/>
                <a:gd name="T21" fmla="*/ 313 h 695"/>
                <a:gd name="T22" fmla="*/ 34 w 610"/>
                <a:gd name="T23" fmla="*/ 335 h 695"/>
                <a:gd name="T24" fmla="*/ 42 w 610"/>
                <a:gd name="T25" fmla="*/ 356 h 695"/>
                <a:gd name="T26" fmla="*/ 49 w 610"/>
                <a:gd name="T27" fmla="*/ 385 h 695"/>
                <a:gd name="T28" fmla="*/ 62 w 610"/>
                <a:gd name="T29" fmla="*/ 411 h 695"/>
                <a:gd name="T30" fmla="*/ 70 w 610"/>
                <a:gd name="T31" fmla="*/ 451 h 695"/>
                <a:gd name="T32" fmla="*/ 81 w 610"/>
                <a:gd name="T33" fmla="*/ 512 h 695"/>
                <a:gd name="T34" fmla="*/ 72 w 610"/>
                <a:gd name="T35" fmla="*/ 559 h 695"/>
                <a:gd name="T36" fmla="*/ 74 w 610"/>
                <a:gd name="T37" fmla="*/ 606 h 695"/>
                <a:gd name="T38" fmla="*/ 89 w 610"/>
                <a:gd name="T39" fmla="*/ 633 h 695"/>
                <a:gd name="T40" fmla="*/ 137 w 610"/>
                <a:gd name="T41" fmla="*/ 653 h 695"/>
                <a:gd name="T42" fmla="*/ 180 w 610"/>
                <a:gd name="T43" fmla="*/ 689 h 695"/>
                <a:gd name="T44" fmla="*/ 195 w 610"/>
                <a:gd name="T45" fmla="*/ 689 h 695"/>
                <a:gd name="T46" fmla="*/ 207 w 610"/>
                <a:gd name="T47" fmla="*/ 671 h 695"/>
                <a:gd name="T48" fmla="*/ 229 w 610"/>
                <a:gd name="T49" fmla="*/ 649 h 695"/>
                <a:gd name="T50" fmla="*/ 243 w 610"/>
                <a:gd name="T51" fmla="*/ 611 h 695"/>
                <a:gd name="T52" fmla="*/ 260 w 610"/>
                <a:gd name="T53" fmla="*/ 592 h 695"/>
                <a:gd name="T54" fmla="*/ 287 w 610"/>
                <a:gd name="T55" fmla="*/ 573 h 695"/>
                <a:gd name="T56" fmla="*/ 308 w 610"/>
                <a:gd name="T57" fmla="*/ 559 h 695"/>
                <a:gd name="T58" fmla="*/ 342 w 610"/>
                <a:gd name="T59" fmla="*/ 542 h 695"/>
                <a:gd name="T60" fmla="*/ 382 w 610"/>
                <a:gd name="T61" fmla="*/ 510 h 695"/>
                <a:gd name="T62" fmla="*/ 430 w 610"/>
                <a:gd name="T63" fmla="*/ 515 h 695"/>
                <a:gd name="T64" fmla="*/ 452 w 610"/>
                <a:gd name="T65" fmla="*/ 506 h 695"/>
                <a:gd name="T66" fmla="*/ 472 w 610"/>
                <a:gd name="T67" fmla="*/ 484 h 695"/>
                <a:gd name="T68" fmla="*/ 506 w 610"/>
                <a:gd name="T69" fmla="*/ 477 h 695"/>
                <a:gd name="T70" fmla="*/ 533 w 610"/>
                <a:gd name="T71" fmla="*/ 461 h 695"/>
                <a:gd name="T72" fmla="*/ 564 w 610"/>
                <a:gd name="T73" fmla="*/ 435 h 695"/>
                <a:gd name="T74" fmla="*/ 587 w 610"/>
                <a:gd name="T75" fmla="*/ 411 h 695"/>
                <a:gd name="T76" fmla="*/ 610 w 610"/>
                <a:gd name="T77" fmla="*/ 386 h 695"/>
                <a:gd name="T78" fmla="*/ 584 w 610"/>
                <a:gd name="T79" fmla="*/ 371 h 695"/>
                <a:gd name="T80" fmla="*/ 551 w 610"/>
                <a:gd name="T81" fmla="*/ 356 h 695"/>
                <a:gd name="T82" fmla="*/ 532 w 610"/>
                <a:gd name="T83" fmla="*/ 331 h 695"/>
                <a:gd name="T84" fmla="*/ 523 w 610"/>
                <a:gd name="T85" fmla="*/ 291 h 695"/>
                <a:gd name="T86" fmla="*/ 485 w 610"/>
                <a:gd name="T87" fmla="*/ 271 h 695"/>
                <a:gd name="T88" fmla="*/ 472 w 610"/>
                <a:gd name="T89" fmla="*/ 251 h 695"/>
                <a:gd name="T90" fmla="*/ 464 w 610"/>
                <a:gd name="T91" fmla="*/ 210 h 695"/>
                <a:gd name="T92" fmla="*/ 442 w 610"/>
                <a:gd name="T93" fmla="*/ 180 h 695"/>
                <a:gd name="T94" fmla="*/ 408 w 610"/>
                <a:gd name="T95" fmla="*/ 158 h 695"/>
                <a:gd name="T96" fmla="*/ 382 w 610"/>
                <a:gd name="T97" fmla="*/ 131 h 695"/>
                <a:gd name="T98" fmla="*/ 334 w 610"/>
                <a:gd name="T99" fmla="*/ 112 h 695"/>
                <a:gd name="T100" fmla="*/ 305 w 610"/>
                <a:gd name="T101" fmla="*/ 101 h 695"/>
                <a:gd name="T102" fmla="*/ 275 w 610"/>
                <a:gd name="T103" fmla="*/ 87 h 695"/>
                <a:gd name="T104" fmla="*/ 237 w 610"/>
                <a:gd name="T105" fmla="*/ 77 h 695"/>
                <a:gd name="T106" fmla="*/ 216 w 610"/>
                <a:gd name="T107" fmla="*/ 77 h 695"/>
                <a:gd name="T108" fmla="*/ 188 w 610"/>
                <a:gd name="T109" fmla="*/ 53 h 695"/>
                <a:gd name="T110" fmla="*/ 155 w 610"/>
                <a:gd name="T111" fmla="*/ 30 h 695"/>
                <a:gd name="T112" fmla="*/ 112 w 610"/>
                <a:gd name="T113" fmla="*/ 5 h 695"/>
                <a:gd name="T114" fmla="*/ 84 w 610"/>
                <a:gd name="T115" fmla="*/ 12 h 69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0"/>
                <a:gd name="T175" fmla="*/ 0 h 695"/>
                <a:gd name="T176" fmla="*/ 610 w 610"/>
                <a:gd name="T177" fmla="*/ 695 h 69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0" h="695">
                  <a:moveTo>
                    <a:pt x="76" y="61"/>
                  </a:moveTo>
                  <a:lnTo>
                    <a:pt x="76" y="61"/>
                  </a:lnTo>
                  <a:lnTo>
                    <a:pt x="74" y="65"/>
                  </a:lnTo>
                  <a:lnTo>
                    <a:pt x="76" y="69"/>
                  </a:lnTo>
                  <a:lnTo>
                    <a:pt x="77" y="76"/>
                  </a:lnTo>
                  <a:lnTo>
                    <a:pt x="77" y="82"/>
                  </a:lnTo>
                  <a:lnTo>
                    <a:pt x="77" y="87"/>
                  </a:lnTo>
                  <a:lnTo>
                    <a:pt x="80" y="89"/>
                  </a:lnTo>
                  <a:lnTo>
                    <a:pt x="83" y="92"/>
                  </a:lnTo>
                  <a:lnTo>
                    <a:pt x="87" y="95"/>
                  </a:lnTo>
                  <a:lnTo>
                    <a:pt x="88" y="96"/>
                  </a:lnTo>
                  <a:lnTo>
                    <a:pt x="89" y="99"/>
                  </a:lnTo>
                  <a:lnTo>
                    <a:pt x="93" y="103"/>
                  </a:lnTo>
                  <a:lnTo>
                    <a:pt x="96" y="104"/>
                  </a:lnTo>
                  <a:lnTo>
                    <a:pt x="98" y="107"/>
                  </a:lnTo>
                  <a:lnTo>
                    <a:pt x="99" y="111"/>
                  </a:lnTo>
                  <a:lnTo>
                    <a:pt x="100" y="114"/>
                  </a:lnTo>
                  <a:lnTo>
                    <a:pt x="100" y="118"/>
                  </a:lnTo>
                  <a:lnTo>
                    <a:pt x="102" y="122"/>
                  </a:lnTo>
                  <a:lnTo>
                    <a:pt x="107" y="127"/>
                  </a:lnTo>
                  <a:lnTo>
                    <a:pt x="111" y="133"/>
                  </a:lnTo>
                  <a:lnTo>
                    <a:pt x="112" y="135"/>
                  </a:lnTo>
                  <a:lnTo>
                    <a:pt x="112" y="139"/>
                  </a:lnTo>
                  <a:lnTo>
                    <a:pt x="110" y="146"/>
                  </a:lnTo>
                  <a:lnTo>
                    <a:pt x="108" y="150"/>
                  </a:lnTo>
                  <a:lnTo>
                    <a:pt x="106" y="152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8" y="153"/>
                  </a:lnTo>
                  <a:lnTo>
                    <a:pt x="95" y="156"/>
                  </a:lnTo>
                  <a:lnTo>
                    <a:pt x="92" y="158"/>
                  </a:lnTo>
                  <a:lnTo>
                    <a:pt x="89" y="163"/>
                  </a:lnTo>
                  <a:lnTo>
                    <a:pt x="88" y="168"/>
                  </a:lnTo>
                  <a:lnTo>
                    <a:pt x="87" y="171"/>
                  </a:lnTo>
                  <a:lnTo>
                    <a:pt x="85" y="172"/>
                  </a:lnTo>
                  <a:lnTo>
                    <a:pt x="81" y="176"/>
                  </a:lnTo>
                  <a:lnTo>
                    <a:pt x="80" y="177"/>
                  </a:lnTo>
                  <a:lnTo>
                    <a:pt x="80" y="180"/>
                  </a:lnTo>
                  <a:lnTo>
                    <a:pt x="79" y="186"/>
                  </a:lnTo>
                  <a:lnTo>
                    <a:pt x="77" y="190"/>
                  </a:lnTo>
                  <a:lnTo>
                    <a:pt x="73" y="198"/>
                  </a:lnTo>
                  <a:lnTo>
                    <a:pt x="66" y="205"/>
                  </a:lnTo>
                  <a:lnTo>
                    <a:pt x="64" y="209"/>
                  </a:lnTo>
                  <a:lnTo>
                    <a:pt x="62" y="213"/>
                  </a:lnTo>
                  <a:lnTo>
                    <a:pt x="53" y="213"/>
                  </a:lnTo>
                  <a:lnTo>
                    <a:pt x="43" y="214"/>
                  </a:lnTo>
                  <a:lnTo>
                    <a:pt x="41" y="217"/>
                  </a:lnTo>
                  <a:lnTo>
                    <a:pt x="38" y="221"/>
                  </a:lnTo>
                  <a:lnTo>
                    <a:pt x="32" y="226"/>
                  </a:lnTo>
                  <a:lnTo>
                    <a:pt x="28" y="232"/>
                  </a:lnTo>
                  <a:lnTo>
                    <a:pt x="24" y="233"/>
                  </a:lnTo>
                  <a:lnTo>
                    <a:pt x="23" y="234"/>
                  </a:lnTo>
                  <a:lnTo>
                    <a:pt x="23" y="237"/>
                  </a:lnTo>
                  <a:lnTo>
                    <a:pt x="20" y="238"/>
                  </a:lnTo>
                  <a:lnTo>
                    <a:pt x="18" y="241"/>
                  </a:lnTo>
                  <a:lnTo>
                    <a:pt x="18" y="245"/>
                  </a:lnTo>
                  <a:lnTo>
                    <a:pt x="16" y="247"/>
                  </a:lnTo>
                  <a:lnTo>
                    <a:pt x="16" y="248"/>
                  </a:lnTo>
                  <a:lnTo>
                    <a:pt x="13" y="249"/>
                  </a:lnTo>
                  <a:lnTo>
                    <a:pt x="11" y="249"/>
                  </a:lnTo>
                  <a:lnTo>
                    <a:pt x="8" y="249"/>
                  </a:lnTo>
                  <a:lnTo>
                    <a:pt x="5" y="252"/>
                  </a:lnTo>
                  <a:lnTo>
                    <a:pt x="3" y="257"/>
                  </a:lnTo>
                  <a:lnTo>
                    <a:pt x="3" y="264"/>
                  </a:lnTo>
                  <a:lnTo>
                    <a:pt x="1" y="278"/>
                  </a:lnTo>
                  <a:lnTo>
                    <a:pt x="0" y="283"/>
                  </a:lnTo>
                  <a:lnTo>
                    <a:pt x="1" y="286"/>
                  </a:lnTo>
                  <a:lnTo>
                    <a:pt x="3" y="287"/>
                  </a:lnTo>
                  <a:lnTo>
                    <a:pt x="7" y="293"/>
                  </a:lnTo>
                  <a:lnTo>
                    <a:pt x="9" y="295"/>
                  </a:lnTo>
                  <a:lnTo>
                    <a:pt x="9" y="298"/>
                  </a:lnTo>
                  <a:lnTo>
                    <a:pt x="9" y="299"/>
                  </a:lnTo>
                  <a:lnTo>
                    <a:pt x="9" y="301"/>
                  </a:lnTo>
                  <a:lnTo>
                    <a:pt x="9" y="302"/>
                  </a:lnTo>
                  <a:lnTo>
                    <a:pt x="11" y="304"/>
                  </a:lnTo>
                  <a:lnTo>
                    <a:pt x="12" y="305"/>
                  </a:lnTo>
                  <a:lnTo>
                    <a:pt x="13" y="305"/>
                  </a:lnTo>
                  <a:lnTo>
                    <a:pt x="15" y="306"/>
                  </a:lnTo>
                  <a:lnTo>
                    <a:pt x="16" y="309"/>
                  </a:lnTo>
                  <a:lnTo>
                    <a:pt x="16" y="313"/>
                  </a:lnTo>
                  <a:lnTo>
                    <a:pt x="16" y="320"/>
                  </a:lnTo>
                  <a:lnTo>
                    <a:pt x="19" y="320"/>
                  </a:lnTo>
                  <a:lnTo>
                    <a:pt x="22" y="321"/>
                  </a:lnTo>
                  <a:lnTo>
                    <a:pt x="26" y="324"/>
                  </a:lnTo>
                  <a:lnTo>
                    <a:pt x="31" y="328"/>
                  </a:lnTo>
                  <a:lnTo>
                    <a:pt x="32" y="331"/>
                  </a:lnTo>
                  <a:lnTo>
                    <a:pt x="34" y="335"/>
                  </a:lnTo>
                  <a:lnTo>
                    <a:pt x="34" y="337"/>
                  </a:lnTo>
                  <a:lnTo>
                    <a:pt x="34" y="342"/>
                  </a:lnTo>
                  <a:lnTo>
                    <a:pt x="34" y="343"/>
                  </a:lnTo>
                  <a:lnTo>
                    <a:pt x="35" y="344"/>
                  </a:lnTo>
                  <a:lnTo>
                    <a:pt x="38" y="347"/>
                  </a:lnTo>
                  <a:lnTo>
                    <a:pt x="41" y="351"/>
                  </a:lnTo>
                  <a:lnTo>
                    <a:pt x="42" y="356"/>
                  </a:lnTo>
                  <a:lnTo>
                    <a:pt x="45" y="363"/>
                  </a:lnTo>
                  <a:lnTo>
                    <a:pt x="45" y="370"/>
                  </a:lnTo>
                  <a:lnTo>
                    <a:pt x="45" y="374"/>
                  </a:lnTo>
                  <a:lnTo>
                    <a:pt x="45" y="377"/>
                  </a:lnTo>
                  <a:lnTo>
                    <a:pt x="47" y="379"/>
                  </a:lnTo>
                  <a:lnTo>
                    <a:pt x="49" y="382"/>
                  </a:lnTo>
                  <a:lnTo>
                    <a:pt x="49" y="385"/>
                  </a:lnTo>
                  <a:lnTo>
                    <a:pt x="49" y="389"/>
                  </a:lnTo>
                  <a:lnTo>
                    <a:pt x="49" y="393"/>
                  </a:lnTo>
                  <a:lnTo>
                    <a:pt x="49" y="396"/>
                  </a:lnTo>
                  <a:lnTo>
                    <a:pt x="51" y="400"/>
                  </a:lnTo>
                  <a:lnTo>
                    <a:pt x="54" y="403"/>
                  </a:lnTo>
                  <a:lnTo>
                    <a:pt x="58" y="404"/>
                  </a:lnTo>
                  <a:lnTo>
                    <a:pt x="62" y="404"/>
                  </a:lnTo>
                  <a:lnTo>
                    <a:pt x="62" y="411"/>
                  </a:lnTo>
                  <a:lnTo>
                    <a:pt x="64" y="417"/>
                  </a:lnTo>
                  <a:lnTo>
                    <a:pt x="68" y="431"/>
                  </a:lnTo>
                  <a:lnTo>
                    <a:pt x="68" y="438"/>
                  </a:lnTo>
                  <a:lnTo>
                    <a:pt x="70" y="442"/>
                  </a:lnTo>
                  <a:lnTo>
                    <a:pt x="72" y="447"/>
                  </a:lnTo>
                  <a:lnTo>
                    <a:pt x="70" y="451"/>
                  </a:lnTo>
                  <a:lnTo>
                    <a:pt x="70" y="455"/>
                  </a:lnTo>
                  <a:lnTo>
                    <a:pt x="70" y="460"/>
                  </a:lnTo>
                  <a:lnTo>
                    <a:pt x="73" y="466"/>
                  </a:lnTo>
                  <a:lnTo>
                    <a:pt x="77" y="472"/>
                  </a:lnTo>
                  <a:lnTo>
                    <a:pt x="80" y="477"/>
                  </a:lnTo>
                  <a:lnTo>
                    <a:pt x="80" y="484"/>
                  </a:lnTo>
                  <a:lnTo>
                    <a:pt x="81" y="512"/>
                  </a:lnTo>
                  <a:lnTo>
                    <a:pt x="80" y="518"/>
                  </a:lnTo>
                  <a:lnTo>
                    <a:pt x="79" y="525"/>
                  </a:lnTo>
                  <a:lnTo>
                    <a:pt x="76" y="538"/>
                  </a:lnTo>
                  <a:lnTo>
                    <a:pt x="76" y="544"/>
                  </a:lnTo>
                  <a:lnTo>
                    <a:pt x="73" y="552"/>
                  </a:lnTo>
                  <a:lnTo>
                    <a:pt x="72" y="559"/>
                  </a:lnTo>
                  <a:lnTo>
                    <a:pt x="72" y="567"/>
                  </a:lnTo>
                  <a:lnTo>
                    <a:pt x="72" y="580"/>
                  </a:lnTo>
                  <a:lnTo>
                    <a:pt x="72" y="587"/>
                  </a:lnTo>
                  <a:lnTo>
                    <a:pt x="70" y="594"/>
                  </a:lnTo>
                  <a:lnTo>
                    <a:pt x="70" y="598"/>
                  </a:lnTo>
                  <a:lnTo>
                    <a:pt x="70" y="601"/>
                  </a:lnTo>
                  <a:lnTo>
                    <a:pt x="74" y="606"/>
                  </a:lnTo>
                  <a:lnTo>
                    <a:pt x="79" y="611"/>
                  </a:lnTo>
                  <a:lnTo>
                    <a:pt x="80" y="615"/>
                  </a:lnTo>
                  <a:lnTo>
                    <a:pt x="81" y="618"/>
                  </a:lnTo>
                  <a:lnTo>
                    <a:pt x="83" y="620"/>
                  </a:lnTo>
                  <a:lnTo>
                    <a:pt x="84" y="621"/>
                  </a:lnTo>
                  <a:lnTo>
                    <a:pt x="87" y="625"/>
                  </a:lnTo>
                  <a:lnTo>
                    <a:pt x="87" y="630"/>
                  </a:lnTo>
                  <a:lnTo>
                    <a:pt x="89" y="633"/>
                  </a:lnTo>
                  <a:lnTo>
                    <a:pt x="91" y="634"/>
                  </a:lnTo>
                  <a:lnTo>
                    <a:pt x="93" y="634"/>
                  </a:lnTo>
                  <a:lnTo>
                    <a:pt x="98" y="634"/>
                  </a:lnTo>
                  <a:lnTo>
                    <a:pt x="103" y="637"/>
                  </a:lnTo>
                  <a:lnTo>
                    <a:pt x="121" y="644"/>
                  </a:lnTo>
                  <a:lnTo>
                    <a:pt x="129" y="648"/>
                  </a:lnTo>
                  <a:lnTo>
                    <a:pt x="137" y="653"/>
                  </a:lnTo>
                  <a:lnTo>
                    <a:pt x="144" y="658"/>
                  </a:lnTo>
                  <a:lnTo>
                    <a:pt x="152" y="663"/>
                  </a:lnTo>
                  <a:lnTo>
                    <a:pt x="167" y="670"/>
                  </a:lnTo>
                  <a:lnTo>
                    <a:pt x="173" y="674"/>
                  </a:lnTo>
                  <a:lnTo>
                    <a:pt x="176" y="676"/>
                  </a:lnTo>
                  <a:lnTo>
                    <a:pt x="179" y="681"/>
                  </a:lnTo>
                  <a:lnTo>
                    <a:pt x="180" y="685"/>
                  </a:lnTo>
                  <a:lnTo>
                    <a:pt x="180" y="689"/>
                  </a:lnTo>
                  <a:lnTo>
                    <a:pt x="180" y="693"/>
                  </a:lnTo>
                  <a:lnTo>
                    <a:pt x="182" y="694"/>
                  </a:lnTo>
                  <a:lnTo>
                    <a:pt x="183" y="695"/>
                  </a:lnTo>
                  <a:lnTo>
                    <a:pt x="184" y="693"/>
                  </a:lnTo>
                  <a:lnTo>
                    <a:pt x="186" y="691"/>
                  </a:lnTo>
                  <a:lnTo>
                    <a:pt x="190" y="690"/>
                  </a:lnTo>
                  <a:lnTo>
                    <a:pt x="195" y="689"/>
                  </a:lnTo>
                  <a:lnTo>
                    <a:pt x="198" y="686"/>
                  </a:lnTo>
                  <a:lnTo>
                    <a:pt x="199" y="683"/>
                  </a:lnTo>
                  <a:lnTo>
                    <a:pt x="203" y="679"/>
                  </a:lnTo>
                  <a:lnTo>
                    <a:pt x="203" y="676"/>
                  </a:lnTo>
                  <a:lnTo>
                    <a:pt x="205" y="674"/>
                  </a:lnTo>
                  <a:lnTo>
                    <a:pt x="206" y="671"/>
                  </a:lnTo>
                  <a:lnTo>
                    <a:pt x="207" y="671"/>
                  </a:lnTo>
                  <a:lnTo>
                    <a:pt x="213" y="670"/>
                  </a:lnTo>
                  <a:lnTo>
                    <a:pt x="213" y="667"/>
                  </a:lnTo>
                  <a:lnTo>
                    <a:pt x="214" y="666"/>
                  </a:lnTo>
                  <a:lnTo>
                    <a:pt x="218" y="664"/>
                  </a:lnTo>
                  <a:lnTo>
                    <a:pt x="222" y="662"/>
                  </a:lnTo>
                  <a:lnTo>
                    <a:pt x="225" y="658"/>
                  </a:lnTo>
                  <a:lnTo>
                    <a:pt x="229" y="649"/>
                  </a:lnTo>
                  <a:lnTo>
                    <a:pt x="232" y="641"/>
                  </a:lnTo>
                  <a:lnTo>
                    <a:pt x="235" y="639"/>
                  </a:lnTo>
                  <a:lnTo>
                    <a:pt x="236" y="636"/>
                  </a:lnTo>
                  <a:lnTo>
                    <a:pt x="240" y="630"/>
                  </a:lnTo>
                  <a:lnTo>
                    <a:pt x="243" y="625"/>
                  </a:lnTo>
                  <a:lnTo>
                    <a:pt x="243" y="618"/>
                  </a:lnTo>
                  <a:lnTo>
                    <a:pt x="243" y="611"/>
                  </a:lnTo>
                  <a:lnTo>
                    <a:pt x="244" y="609"/>
                  </a:lnTo>
                  <a:lnTo>
                    <a:pt x="245" y="606"/>
                  </a:lnTo>
                  <a:lnTo>
                    <a:pt x="248" y="603"/>
                  </a:lnTo>
                  <a:lnTo>
                    <a:pt x="252" y="602"/>
                  </a:lnTo>
                  <a:lnTo>
                    <a:pt x="254" y="599"/>
                  </a:lnTo>
                  <a:lnTo>
                    <a:pt x="255" y="595"/>
                  </a:lnTo>
                  <a:lnTo>
                    <a:pt x="259" y="595"/>
                  </a:lnTo>
                  <a:lnTo>
                    <a:pt x="260" y="592"/>
                  </a:lnTo>
                  <a:lnTo>
                    <a:pt x="263" y="587"/>
                  </a:lnTo>
                  <a:lnTo>
                    <a:pt x="267" y="580"/>
                  </a:lnTo>
                  <a:lnTo>
                    <a:pt x="270" y="577"/>
                  </a:lnTo>
                  <a:lnTo>
                    <a:pt x="274" y="576"/>
                  </a:lnTo>
                  <a:lnTo>
                    <a:pt x="282" y="576"/>
                  </a:lnTo>
                  <a:lnTo>
                    <a:pt x="285" y="575"/>
                  </a:lnTo>
                  <a:lnTo>
                    <a:pt x="287" y="573"/>
                  </a:lnTo>
                  <a:lnTo>
                    <a:pt x="300" y="564"/>
                  </a:lnTo>
                  <a:lnTo>
                    <a:pt x="301" y="564"/>
                  </a:lnTo>
                  <a:lnTo>
                    <a:pt x="304" y="563"/>
                  </a:lnTo>
                  <a:lnTo>
                    <a:pt x="304" y="561"/>
                  </a:lnTo>
                  <a:lnTo>
                    <a:pt x="305" y="559"/>
                  </a:lnTo>
                  <a:lnTo>
                    <a:pt x="308" y="559"/>
                  </a:lnTo>
                  <a:lnTo>
                    <a:pt x="312" y="559"/>
                  </a:lnTo>
                  <a:lnTo>
                    <a:pt x="316" y="556"/>
                  </a:lnTo>
                  <a:lnTo>
                    <a:pt x="319" y="554"/>
                  </a:lnTo>
                  <a:lnTo>
                    <a:pt x="323" y="552"/>
                  </a:lnTo>
                  <a:lnTo>
                    <a:pt x="328" y="550"/>
                  </a:lnTo>
                  <a:lnTo>
                    <a:pt x="335" y="548"/>
                  </a:lnTo>
                  <a:lnTo>
                    <a:pt x="342" y="542"/>
                  </a:lnTo>
                  <a:lnTo>
                    <a:pt x="354" y="530"/>
                  </a:lnTo>
                  <a:lnTo>
                    <a:pt x="361" y="523"/>
                  </a:lnTo>
                  <a:lnTo>
                    <a:pt x="366" y="516"/>
                  </a:lnTo>
                  <a:lnTo>
                    <a:pt x="373" y="510"/>
                  </a:lnTo>
                  <a:lnTo>
                    <a:pt x="378" y="510"/>
                  </a:lnTo>
                  <a:lnTo>
                    <a:pt x="382" y="510"/>
                  </a:lnTo>
                  <a:lnTo>
                    <a:pt x="391" y="510"/>
                  </a:lnTo>
                  <a:lnTo>
                    <a:pt x="399" y="510"/>
                  </a:lnTo>
                  <a:lnTo>
                    <a:pt x="403" y="511"/>
                  </a:lnTo>
                  <a:lnTo>
                    <a:pt x="405" y="512"/>
                  </a:lnTo>
                  <a:lnTo>
                    <a:pt x="409" y="515"/>
                  </a:lnTo>
                  <a:lnTo>
                    <a:pt x="412" y="516"/>
                  </a:lnTo>
                  <a:lnTo>
                    <a:pt x="422" y="515"/>
                  </a:lnTo>
                  <a:lnTo>
                    <a:pt x="430" y="515"/>
                  </a:lnTo>
                  <a:lnTo>
                    <a:pt x="438" y="515"/>
                  </a:lnTo>
                  <a:lnTo>
                    <a:pt x="442" y="514"/>
                  </a:lnTo>
                  <a:lnTo>
                    <a:pt x="446" y="512"/>
                  </a:lnTo>
                  <a:lnTo>
                    <a:pt x="447" y="510"/>
                  </a:lnTo>
                  <a:lnTo>
                    <a:pt x="447" y="508"/>
                  </a:lnTo>
                  <a:lnTo>
                    <a:pt x="449" y="507"/>
                  </a:lnTo>
                  <a:lnTo>
                    <a:pt x="452" y="506"/>
                  </a:lnTo>
                  <a:lnTo>
                    <a:pt x="456" y="506"/>
                  </a:lnTo>
                  <a:lnTo>
                    <a:pt x="460" y="504"/>
                  </a:lnTo>
                  <a:lnTo>
                    <a:pt x="464" y="502"/>
                  </a:lnTo>
                  <a:lnTo>
                    <a:pt x="466" y="497"/>
                  </a:lnTo>
                  <a:lnTo>
                    <a:pt x="468" y="493"/>
                  </a:lnTo>
                  <a:lnTo>
                    <a:pt x="469" y="489"/>
                  </a:lnTo>
                  <a:lnTo>
                    <a:pt x="471" y="485"/>
                  </a:lnTo>
                  <a:lnTo>
                    <a:pt x="472" y="484"/>
                  </a:lnTo>
                  <a:lnTo>
                    <a:pt x="473" y="483"/>
                  </a:lnTo>
                  <a:lnTo>
                    <a:pt x="476" y="483"/>
                  </a:lnTo>
                  <a:lnTo>
                    <a:pt x="487" y="483"/>
                  </a:lnTo>
                  <a:lnTo>
                    <a:pt x="492" y="481"/>
                  </a:lnTo>
                  <a:lnTo>
                    <a:pt x="495" y="478"/>
                  </a:lnTo>
                  <a:lnTo>
                    <a:pt x="498" y="477"/>
                  </a:lnTo>
                  <a:lnTo>
                    <a:pt x="502" y="477"/>
                  </a:lnTo>
                  <a:lnTo>
                    <a:pt x="506" y="477"/>
                  </a:lnTo>
                  <a:lnTo>
                    <a:pt x="509" y="477"/>
                  </a:lnTo>
                  <a:lnTo>
                    <a:pt x="511" y="476"/>
                  </a:lnTo>
                  <a:lnTo>
                    <a:pt x="513" y="474"/>
                  </a:lnTo>
                  <a:lnTo>
                    <a:pt x="514" y="470"/>
                  </a:lnTo>
                  <a:lnTo>
                    <a:pt x="518" y="468"/>
                  </a:lnTo>
                  <a:lnTo>
                    <a:pt x="523" y="465"/>
                  </a:lnTo>
                  <a:lnTo>
                    <a:pt x="533" y="461"/>
                  </a:lnTo>
                  <a:lnTo>
                    <a:pt x="537" y="458"/>
                  </a:lnTo>
                  <a:lnTo>
                    <a:pt x="541" y="454"/>
                  </a:lnTo>
                  <a:lnTo>
                    <a:pt x="546" y="443"/>
                  </a:lnTo>
                  <a:lnTo>
                    <a:pt x="549" y="439"/>
                  </a:lnTo>
                  <a:lnTo>
                    <a:pt x="556" y="438"/>
                  </a:lnTo>
                  <a:lnTo>
                    <a:pt x="560" y="436"/>
                  </a:lnTo>
                  <a:lnTo>
                    <a:pt x="564" y="435"/>
                  </a:lnTo>
                  <a:lnTo>
                    <a:pt x="568" y="431"/>
                  </a:lnTo>
                  <a:lnTo>
                    <a:pt x="574" y="428"/>
                  </a:lnTo>
                  <a:lnTo>
                    <a:pt x="579" y="427"/>
                  </a:lnTo>
                  <a:lnTo>
                    <a:pt x="582" y="423"/>
                  </a:lnTo>
                  <a:lnTo>
                    <a:pt x="584" y="415"/>
                  </a:lnTo>
                  <a:lnTo>
                    <a:pt x="587" y="411"/>
                  </a:lnTo>
                  <a:lnTo>
                    <a:pt x="591" y="407"/>
                  </a:lnTo>
                  <a:lnTo>
                    <a:pt x="594" y="401"/>
                  </a:lnTo>
                  <a:lnTo>
                    <a:pt x="597" y="400"/>
                  </a:lnTo>
                  <a:lnTo>
                    <a:pt x="599" y="398"/>
                  </a:lnTo>
                  <a:lnTo>
                    <a:pt x="602" y="390"/>
                  </a:lnTo>
                  <a:lnTo>
                    <a:pt x="606" y="388"/>
                  </a:lnTo>
                  <a:lnTo>
                    <a:pt x="610" y="386"/>
                  </a:lnTo>
                  <a:lnTo>
                    <a:pt x="610" y="382"/>
                  </a:lnTo>
                  <a:lnTo>
                    <a:pt x="609" y="379"/>
                  </a:lnTo>
                  <a:lnTo>
                    <a:pt x="608" y="378"/>
                  </a:lnTo>
                  <a:lnTo>
                    <a:pt x="603" y="377"/>
                  </a:lnTo>
                  <a:lnTo>
                    <a:pt x="598" y="375"/>
                  </a:lnTo>
                  <a:lnTo>
                    <a:pt x="593" y="373"/>
                  </a:lnTo>
                  <a:lnTo>
                    <a:pt x="589" y="371"/>
                  </a:lnTo>
                  <a:lnTo>
                    <a:pt x="584" y="371"/>
                  </a:lnTo>
                  <a:lnTo>
                    <a:pt x="580" y="371"/>
                  </a:lnTo>
                  <a:lnTo>
                    <a:pt x="576" y="369"/>
                  </a:lnTo>
                  <a:lnTo>
                    <a:pt x="571" y="365"/>
                  </a:lnTo>
                  <a:lnTo>
                    <a:pt x="570" y="362"/>
                  </a:lnTo>
                  <a:lnTo>
                    <a:pt x="565" y="361"/>
                  </a:lnTo>
                  <a:lnTo>
                    <a:pt x="559" y="359"/>
                  </a:lnTo>
                  <a:lnTo>
                    <a:pt x="555" y="359"/>
                  </a:lnTo>
                  <a:lnTo>
                    <a:pt x="551" y="356"/>
                  </a:lnTo>
                  <a:lnTo>
                    <a:pt x="546" y="352"/>
                  </a:lnTo>
                  <a:lnTo>
                    <a:pt x="544" y="346"/>
                  </a:lnTo>
                  <a:lnTo>
                    <a:pt x="540" y="340"/>
                  </a:lnTo>
                  <a:lnTo>
                    <a:pt x="540" y="337"/>
                  </a:lnTo>
                  <a:lnTo>
                    <a:pt x="538" y="335"/>
                  </a:lnTo>
                  <a:lnTo>
                    <a:pt x="532" y="331"/>
                  </a:lnTo>
                  <a:lnTo>
                    <a:pt x="526" y="329"/>
                  </a:lnTo>
                  <a:lnTo>
                    <a:pt x="526" y="323"/>
                  </a:lnTo>
                  <a:lnTo>
                    <a:pt x="526" y="317"/>
                  </a:lnTo>
                  <a:lnTo>
                    <a:pt x="523" y="310"/>
                  </a:lnTo>
                  <a:lnTo>
                    <a:pt x="523" y="304"/>
                  </a:lnTo>
                  <a:lnTo>
                    <a:pt x="523" y="291"/>
                  </a:lnTo>
                  <a:lnTo>
                    <a:pt x="522" y="285"/>
                  </a:lnTo>
                  <a:lnTo>
                    <a:pt x="519" y="280"/>
                  </a:lnTo>
                  <a:lnTo>
                    <a:pt x="515" y="276"/>
                  </a:lnTo>
                  <a:lnTo>
                    <a:pt x="510" y="274"/>
                  </a:lnTo>
                  <a:lnTo>
                    <a:pt x="504" y="272"/>
                  </a:lnTo>
                  <a:lnTo>
                    <a:pt x="498" y="271"/>
                  </a:lnTo>
                  <a:lnTo>
                    <a:pt x="490" y="271"/>
                  </a:lnTo>
                  <a:lnTo>
                    <a:pt x="485" y="271"/>
                  </a:lnTo>
                  <a:lnTo>
                    <a:pt x="483" y="272"/>
                  </a:lnTo>
                  <a:lnTo>
                    <a:pt x="480" y="274"/>
                  </a:lnTo>
                  <a:lnTo>
                    <a:pt x="477" y="275"/>
                  </a:lnTo>
                  <a:lnTo>
                    <a:pt x="476" y="276"/>
                  </a:lnTo>
                  <a:lnTo>
                    <a:pt x="472" y="276"/>
                  </a:lnTo>
                  <a:lnTo>
                    <a:pt x="472" y="268"/>
                  </a:lnTo>
                  <a:lnTo>
                    <a:pt x="472" y="260"/>
                  </a:lnTo>
                  <a:lnTo>
                    <a:pt x="472" y="251"/>
                  </a:lnTo>
                  <a:lnTo>
                    <a:pt x="471" y="244"/>
                  </a:lnTo>
                  <a:lnTo>
                    <a:pt x="469" y="240"/>
                  </a:lnTo>
                  <a:lnTo>
                    <a:pt x="466" y="236"/>
                  </a:lnTo>
                  <a:lnTo>
                    <a:pt x="466" y="226"/>
                  </a:lnTo>
                  <a:lnTo>
                    <a:pt x="466" y="218"/>
                  </a:lnTo>
                  <a:lnTo>
                    <a:pt x="464" y="210"/>
                  </a:lnTo>
                  <a:lnTo>
                    <a:pt x="461" y="203"/>
                  </a:lnTo>
                  <a:lnTo>
                    <a:pt x="458" y="200"/>
                  </a:lnTo>
                  <a:lnTo>
                    <a:pt x="454" y="199"/>
                  </a:lnTo>
                  <a:lnTo>
                    <a:pt x="450" y="191"/>
                  </a:lnTo>
                  <a:lnTo>
                    <a:pt x="446" y="186"/>
                  </a:lnTo>
                  <a:lnTo>
                    <a:pt x="442" y="180"/>
                  </a:lnTo>
                  <a:lnTo>
                    <a:pt x="437" y="175"/>
                  </a:lnTo>
                  <a:lnTo>
                    <a:pt x="430" y="171"/>
                  </a:lnTo>
                  <a:lnTo>
                    <a:pt x="423" y="167"/>
                  </a:lnTo>
                  <a:lnTo>
                    <a:pt x="419" y="165"/>
                  </a:lnTo>
                  <a:lnTo>
                    <a:pt x="416" y="164"/>
                  </a:lnTo>
                  <a:lnTo>
                    <a:pt x="408" y="158"/>
                  </a:lnTo>
                  <a:lnTo>
                    <a:pt x="403" y="152"/>
                  </a:lnTo>
                  <a:lnTo>
                    <a:pt x="397" y="149"/>
                  </a:lnTo>
                  <a:lnTo>
                    <a:pt x="393" y="146"/>
                  </a:lnTo>
                  <a:lnTo>
                    <a:pt x="386" y="139"/>
                  </a:lnTo>
                  <a:lnTo>
                    <a:pt x="385" y="135"/>
                  </a:lnTo>
                  <a:lnTo>
                    <a:pt x="382" y="131"/>
                  </a:lnTo>
                  <a:lnTo>
                    <a:pt x="376" y="129"/>
                  </a:lnTo>
                  <a:lnTo>
                    <a:pt x="367" y="127"/>
                  </a:lnTo>
                  <a:lnTo>
                    <a:pt x="359" y="125"/>
                  </a:lnTo>
                  <a:lnTo>
                    <a:pt x="353" y="120"/>
                  </a:lnTo>
                  <a:lnTo>
                    <a:pt x="344" y="118"/>
                  </a:lnTo>
                  <a:lnTo>
                    <a:pt x="336" y="115"/>
                  </a:lnTo>
                  <a:lnTo>
                    <a:pt x="334" y="112"/>
                  </a:lnTo>
                  <a:lnTo>
                    <a:pt x="329" y="111"/>
                  </a:lnTo>
                  <a:lnTo>
                    <a:pt x="321" y="108"/>
                  </a:lnTo>
                  <a:lnTo>
                    <a:pt x="317" y="107"/>
                  </a:lnTo>
                  <a:lnTo>
                    <a:pt x="313" y="106"/>
                  </a:lnTo>
                  <a:lnTo>
                    <a:pt x="309" y="104"/>
                  </a:lnTo>
                  <a:lnTo>
                    <a:pt x="305" y="101"/>
                  </a:lnTo>
                  <a:lnTo>
                    <a:pt x="301" y="100"/>
                  </a:lnTo>
                  <a:lnTo>
                    <a:pt x="297" y="99"/>
                  </a:lnTo>
                  <a:lnTo>
                    <a:pt x="293" y="97"/>
                  </a:lnTo>
                  <a:lnTo>
                    <a:pt x="290" y="96"/>
                  </a:lnTo>
                  <a:lnTo>
                    <a:pt x="286" y="93"/>
                  </a:lnTo>
                  <a:lnTo>
                    <a:pt x="282" y="91"/>
                  </a:lnTo>
                  <a:lnTo>
                    <a:pt x="279" y="88"/>
                  </a:lnTo>
                  <a:lnTo>
                    <a:pt x="275" y="87"/>
                  </a:lnTo>
                  <a:lnTo>
                    <a:pt x="270" y="85"/>
                  </a:lnTo>
                  <a:lnTo>
                    <a:pt x="266" y="85"/>
                  </a:lnTo>
                  <a:lnTo>
                    <a:pt x="260" y="85"/>
                  </a:lnTo>
                  <a:lnTo>
                    <a:pt x="256" y="84"/>
                  </a:lnTo>
                  <a:lnTo>
                    <a:pt x="247" y="80"/>
                  </a:lnTo>
                  <a:lnTo>
                    <a:pt x="243" y="78"/>
                  </a:lnTo>
                  <a:lnTo>
                    <a:pt x="237" y="77"/>
                  </a:lnTo>
                  <a:lnTo>
                    <a:pt x="230" y="77"/>
                  </a:lnTo>
                  <a:lnTo>
                    <a:pt x="226" y="77"/>
                  </a:lnTo>
                  <a:lnTo>
                    <a:pt x="225" y="78"/>
                  </a:lnTo>
                  <a:lnTo>
                    <a:pt x="222" y="80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6" y="77"/>
                  </a:lnTo>
                  <a:lnTo>
                    <a:pt x="214" y="73"/>
                  </a:lnTo>
                  <a:lnTo>
                    <a:pt x="213" y="69"/>
                  </a:lnTo>
                  <a:lnTo>
                    <a:pt x="209" y="69"/>
                  </a:lnTo>
                  <a:lnTo>
                    <a:pt x="206" y="68"/>
                  </a:lnTo>
                  <a:lnTo>
                    <a:pt x="201" y="65"/>
                  </a:lnTo>
                  <a:lnTo>
                    <a:pt x="194" y="58"/>
                  </a:lnTo>
                  <a:lnTo>
                    <a:pt x="188" y="53"/>
                  </a:lnTo>
                  <a:lnTo>
                    <a:pt x="182" y="49"/>
                  </a:lnTo>
                  <a:lnTo>
                    <a:pt x="176" y="43"/>
                  </a:lnTo>
                  <a:lnTo>
                    <a:pt x="168" y="38"/>
                  </a:lnTo>
                  <a:lnTo>
                    <a:pt x="161" y="34"/>
                  </a:lnTo>
                  <a:lnTo>
                    <a:pt x="155" y="30"/>
                  </a:lnTo>
                  <a:lnTo>
                    <a:pt x="149" y="28"/>
                  </a:lnTo>
                  <a:lnTo>
                    <a:pt x="145" y="28"/>
                  </a:lnTo>
                  <a:lnTo>
                    <a:pt x="142" y="26"/>
                  </a:lnTo>
                  <a:lnTo>
                    <a:pt x="140" y="21"/>
                  </a:lnTo>
                  <a:lnTo>
                    <a:pt x="136" y="19"/>
                  </a:lnTo>
                  <a:lnTo>
                    <a:pt x="133" y="16"/>
                  </a:lnTo>
                  <a:lnTo>
                    <a:pt x="122" y="11"/>
                  </a:lnTo>
                  <a:lnTo>
                    <a:pt x="112" y="5"/>
                  </a:lnTo>
                  <a:lnTo>
                    <a:pt x="104" y="1"/>
                  </a:lnTo>
                  <a:lnTo>
                    <a:pt x="99" y="1"/>
                  </a:lnTo>
                  <a:lnTo>
                    <a:pt x="95" y="0"/>
                  </a:lnTo>
                  <a:lnTo>
                    <a:pt x="91" y="1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4" y="12"/>
                  </a:lnTo>
                  <a:lnTo>
                    <a:pt x="81" y="13"/>
                  </a:lnTo>
                  <a:lnTo>
                    <a:pt x="79" y="16"/>
                  </a:lnTo>
                  <a:lnTo>
                    <a:pt x="79" y="20"/>
                  </a:lnTo>
                  <a:lnTo>
                    <a:pt x="79" y="24"/>
                  </a:lnTo>
                  <a:lnTo>
                    <a:pt x="76" y="42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192"/>
            <p:cNvSpPr>
              <a:spLocks/>
            </p:cNvSpPr>
            <p:nvPr/>
          </p:nvSpPr>
          <p:spPr bwMode="auto">
            <a:xfrm>
              <a:off x="5713284" y="7850255"/>
              <a:ext cx="118446" cy="36570"/>
            </a:xfrm>
            <a:custGeom>
              <a:avLst/>
              <a:gdLst>
                <a:gd name="T0" fmla="*/ 23 w 293"/>
                <a:gd name="T1" fmla="*/ 26 h 91"/>
                <a:gd name="T2" fmla="*/ 28 w 293"/>
                <a:gd name="T3" fmla="*/ 14 h 91"/>
                <a:gd name="T4" fmla="*/ 28 w 293"/>
                <a:gd name="T5" fmla="*/ 3 h 91"/>
                <a:gd name="T6" fmla="*/ 28 w 293"/>
                <a:gd name="T7" fmla="*/ 0 h 91"/>
                <a:gd name="T8" fmla="*/ 35 w 293"/>
                <a:gd name="T9" fmla="*/ 3 h 91"/>
                <a:gd name="T10" fmla="*/ 47 w 293"/>
                <a:gd name="T11" fmla="*/ 1 h 91"/>
                <a:gd name="T12" fmla="*/ 58 w 293"/>
                <a:gd name="T13" fmla="*/ 3 h 91"/>
                <a:gd name="T14" fmla="*/ 61 w 293"/>
                <a:gd name="T15" fmla="*/ 8 h 91"/>
                <a:gd name="T16" fmla="*/ 71 w 293"/>
                <a:gd name="T17" fmla="*/ 11 h 91"/>
                <a:gd name="T18" fmla="*/ 81 w 293"/>
                <a:gd name="T19" fmla="*/ 12 h 91"/>
                <a:gd name="T20" fmla="*/ 93 w 293"/>
                <a:gd name="T21" fmla="*/ 14 h 91"/>
                <a:gd name="T22" fmla="*/ 116 w 293"/>
                <a:gd name="T23" fmla="*/ 18 h 91"/>
                <a:gd name="T24" fmla="*/ 132 w 293"/>
                <a:gd name="T25" fmla="*/ 22 h 91"/>
                <a:gd name="T26" fmla="*/ 138 w 293"/>
                <a:gd name="T27" fmla="*/ 24 h 91"/>
                <a:gd name="T28" fmla="*/ 150 w 293"/>
                <a:gd name="T29" fmla="*/ 23 h 91"/>
                <a:gd name="T30" fmla="*/ 157 w 293"/>
                <a:gd name="T31" fmla="*/ 20 h 91"/>
                <a:gd name="T32" fmla="*/ 160 w 293"/>
                <a:gd name="T33" fmla="*/ 9 h 91"/>
                <a:gd name="T34" fmla="*/ 164 w 293"/>
                <a:gd name="T35" fmla="*/ 4 h 91"/>
                <a:gd name="T36" fmla="*/ 168 w 293"/>
                <a:gd name="T37" fmla="*/ 9 h 91"/>
                <a:gd name="T38" fmla="*/ 169 w 293"/>
                <a:gd name="T39" fmla="*/ 12 h 91"/>
                <a:gd name="T40" fmla="*/ 179 w 293"/>
                <a:gd name="T41" fmla="*/ 23 h 91"/>
                <a:gd name="T42" fmla="*/ 192 w 293"/>
                <a:gd name="T43" fmla="*/ 28 h 91"/>
                <a:gd name="T44" fmla="*/ 206 w 293"/>
                <a:gd name="T45" fmla="*/ 31 h 91"/>
                <a:gd name="T46" fmla="*/ 227 w 293"/>
                <a:gd name="T47" fmla="*/ 31 h 91"/>
                <a:gd name="T48" fmla="*/ 234 w 293"/>
                <a:gd name="T49" fmla="*/ 30 h 91"/>
                <a:gd name="T50" fmla="*/ 238 w 293"/>
                <a:gd name="T51" fmla="*/ 28 h 91"/>
                <a:gd name="T52" fmla="*/ 260 w 293"/>
                <a:gd name="T53" fmla="*/ 27 h 91"/>
                <a:gd name="T54" fmla="*/ 278 w 293"/>
                <a:gd name="T55" fmla="*/ 30 h 91"/>
                <a:gd name="T56" fmla="*/ 287 w 293"/>
                <a:gd name="T57" fmla="*/ 31 h 91"/>
                <a:gd name="T58" fmla="*/ 291 w 293"/>
                <a:gd name="T59" fmla="*/ 39 h 91"/>
                <a:gd name="T60" fmla="*/ 287 w 293"/>
                <a:gd name="T61" fmla="*/ 42 h 91"/>
                <a:gd name="T62" fmla="*/ 280 w 293"/>
                <a:gd name="T63" fmla="*/ 50 h 91"/>
                <a:gd name="T64" fmla="*/ 276 w 293"/>
                <a:gd name="T65" fmla="*/ 57 h 91"/>
                <a:gd name="T66" fmla="*/ 272 w 293"/>
                <a:gd name="T67" fmla="*/ 64 h 91"/>
                <a:gd name="T68" fmla="*/ 264 w 293"/>
                <a:gd name="T69" fmla="*/ 71 h 91"/>
                <a:gd name="T70" fmla="*/ 250 w 293"/>
                <a:gd name="T71" fmla="*/ 79 h 91"/>
                <a:gd name="T72" fmla="*/ 245 w 293"/>
                <a:gd name="T73" fmla="*/ 84 h 91"/>
                <a:gd name="T74" fmla="*/ 231 w 293"/>
                <a:gd name="T75" fmla="*/ 87 h 91"/>
                <a:gd name="T76" fmla="*/ 222 w 293"/>
                <a:gd name="T77" fmla="*/ 88 h 91"/>
                <a:gd name="T78" fmla="*/ 198 w 293"/>
                <a:gd name="T79" fmla="*/ 89 h 91"/>
                <a:gd name="T80" fmla="*/ 188 w 293"/>
                <a:gd name="T81" fmla="*/ 84 h 91"/>
                <a:gd name="T82" fmla="*/ 177 w 293"/>
                <a:gd name="T83" fmla="*/ 84 h 91"/>
                <a:gd name="T84" fmla="*/ 172 w 293"/>
                <a:gd name="T85" fmla="*/ 81 h 91"/>
                <a:gd name="T86" fmla="*/ 160 w 293"/>
                <a:gd name="T87" fmla="*/ 79 h 91"/>
                <a:gd name="T88" fmla="*/ 153 w 293"/>
                <a:gd name="T89" fmla="*/ 75 h 91"/>
                <a:gd name="T90" fmla="*/ 141 w 293"/>
                <a:gd name="T91" fmla="*/ 75 h 91"/>
                <a:gd name="T92" fmla="*/ 137 w 293"/>
                <a:gd name="T93" fmla="*/ 71 h 91"/>
                <a:gd name="T94" fmla="*/ 127 w 293"/>
                <a:gd name="T95" fmla="*/ 66 h 91"/>
                <a:gd name="T96" fmla="*/ 119 w 293"/>
                <a:gd name="T97" fmla="*/ 62 h 91"/>
                <a:gd name="T98" fmla="*/ 105 w 293"/>
                <a:gd name="T99" fmla="*/ 60 h 91"/>
                <a:gd name="T100" fmla="*/ 99 w 293"/>
                <a:gd name="T101" fmla="*/ 60 h 91"/>
                <a:gd name="T102" fmla="*/ 90 w 293"/>
                <a:gd name="T103" fmla="*/ 64 h 91"/>
                <a:gd name="T104" fmla="*/ 78 w 293"/>
                <a:gd name="T105" fmla="*/ 65 h 91"/>
                <a:gd name="T106" fmla="*/ 55 w 293"/>
                <a:gd name="T107" fmla="*/ 65 h 91"/>
                <a:gd name="T108" fmla="*/ 43 w 293"/>
                <a:gd name="T109" fmla="*/ 68 h 91"/>
                <a:gd name="T110" fmla="*/ 33 w 293"/>
                <a:gd name="T111" fmla="*/ 69 h 91"/>
                <a:gd name="T112" fmla="*/ 24 w 293"/>
                <a:gd name="T113" fmla="*/ 73 h 91"/>
                <a:gd name="T114" fmla="*/ 21 w 293"/>
                <a:gd name="T115" fmla="*/ 71 h 91"/>
                <a:gd name="T116" fmla="*/ 12 w 293"/>
                <a:gd name="T117" fmla="*/ 66 h 91"/>
                <a:gd name="T118" fmla="*/ 4 w 293"/>
                <a:gd name="T119" fmla="*/ 66 h 91"/>
                <a:gd name="T120" fmla="*/ 0 w 293"/>
                <a:gd name="T121" fmla="*/ 60 h 91"/>
                <a:gd name="T122" fmla="*/ 2 w 293"/>
                <a:gd name="T123" fmla="*/ 47 h 91"/>
                <a:gd name="T124" fmla="*/ 8 w 293"/>
                <a:gd name="T125" fmla="*/ 38 h 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93"/>
                <a:gd name="T190" fmla="*/ 0 h 91"/>
                <a:gd name="T191" fmla="*/ 293 w 293"/>
                <a:gd name="T192" fmla="*/ 91 h 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93" h="91">
                  <a:moveTo>
                    <a:pt x="23" y="30"/>
                  </a:moveTo>
                  <a:lnTo>
                    <a:pt x="23" y="30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5" y="23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9" y="7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5" y="3"/>
                  </a:lnTo>
                  <a:lnTo>
                    <a:pt x="39" y="4"/>
                  </a:lnTo>
                  <a:lnTo>
                    <a:pt x="43" y="3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7" y="1"/>
                  </a:lnTo>
                  <a:lnTo>
                    <a:pt x="58" y="3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3" y="9"/>
                  </a:lnTo>
                  <a:lnTo>
                    <a:pt x="71" y="11"/>
                  </a:lnTo>
                  <a:lnTo>
                    <a:pt x="75" y="11"/>
                  </a:lnTo>
                  <a:lnTo>
                    <a:pt x="81" y="12"/>
                  </a:lnTo>
                  <a:lnTo>
                    <a:pt x="85" y="11"/>
                  </a:lnTo>
                  <a:lnTo>
                    <a:pt x="89" y="12"/>
                  </a:lnTo>
                  <a:lnTo>
                    <a:pt x="93" y="14"/>
                  </a:lnTo>
                  <a:lnTo>
                    <a:pt x="105" y="16"/>
                  </a:lnTo>
                  <a:lnTo>
                    <a:pt x="116" y="18"/>
                  </a:lnTo>
                  <a:lnTo>
                    <a:pt x="127" y="20"/>
                  </a:lnTo>
                  <a:lnTo>
                    <a:pt x="132" y="22"/>
                  </a:lnTo>
                  <a:lnTo>
                    <a:pt x="134" y="23"/>
                  </a:lnTo>
                  <a:lnTo>
                    <a:pt x="137" y="24"/>
                  </a:lnTo>
                  <a:lnTo>
                    <a:pt x="138" y="24"/>
                  </a:lnTo>
                  <a:lnTo>
                    <a:pt x="141" y="23"/>
                  </a:lnTo>
                  <a:lnTo>
                    <a:pt x="150" y="23"/>
                  </a:lnTo>
                  <a:lnTo>
                    <a:pt x="154" y="23"/>
                  </a:lnTo>
                  <a:lnTo>
                    <a:pt x="156" y="23"/>
                  </a:lnTo>
                  <a:lnTo>
                    <a:pt x="157" y="20"/>
                  </a:lnTo>
                  <a:lnTo>
                    <a:pt x="157" y="16"/>
                  </a:lnTo>
                  <a:lnTo>
                    <a:pt x="157" y="12"/>
                  </a:lnTo>
                  <a:lnTo>
                    <a:pt x="160" y="9"/>
                  </a:lnTo>
                  <a:lnTo>
                    <a:pt x="160" y="4"/>
                  </a:lnTo>
                  <a:lnTo>
                    <a:pt x="164" y="4"/>
                  </a:lnTo>
                  <a:lnTo>
                    <a:pt x="166" y="5"/>
                  </a:lnTo>
                  <a:lnTo>
                    <a:pt x="168" y="9"/>
                  </a:lnTo>
                  <a:lnTo>
                    <a:pt x="168" y="11"/>
                  </a:lnTo>
                  <a:lnTo>
                    <a:pt x="169" y="12"/>
                  </a:lnTo>
                  <a:lnTo>
                    <a:pt x="170" y="16"/>
                  </a:lnTo>
                  <a:lnTo>
                    <a:pt x="173" y="18"/>
                  </a:lnTo>
                  <a:lnTo>
                    <a:pt x="179" y="23"/>
                  </a:lnTo>
                  <a:lnTo>
                    <a:pt x="185" y="27"/>
                  </a:lnTo>
                  <a:lnTo>
                    <a:pt x="188" y="28"/>
                  </a:lnTo>
                  <a:lnTo>
                    <a:pt x="192" y="28"/>
                  </a:lnTo>
                  <a:lnTo>
                    <a:pt x="196" y="30"/>
                  </a:lnTo>
                  <a:lnTo>
                    <a:pt x="200" y="30"/>
                  </a:lnTo>
                  <a:lnTo>
                    <a:pt x="206" y="31"/>
                  </a:lnTo>
                  <a:lnTo>
                    <a:pt x="210" y="31"/>
                  </a:lnTo>
                  <a:lnTo>
                    <a:pt x="227" y="31"/>
                  </a:lnTo>
                  <a:lnTo>
                    <a:pt x="230" y="31"/>
                  </a:lnTo>
                  <a:lnTo>
                    <a:pt x="233" y="31"/>
                  </a:lnTo>
                  <a:lnTo>
                    <a:pt x="234" y="30"/>
                  </a:lnTo>
                  <a:lnTo>
                    <a:pt x="237" y="28"/>
                  </a:lnTo>
                  <a:lnTo>
                    <a:pt x="238" y="28"/>
                  </a:lnTo>
                  <a:lnTo>
                    <a:pt x="242" y="28"/>
                  </a:lnTo>
                  <a:lnTo>
                    <a:pt x="260" y="27"/>
                  </a:lnTo>
                  <a:lnTo>
                    <a:pt x="268" y="27"/>
                  </a:lnTo>
                  <a:lnTo>
                    <a:pt x="276" y="27"/>
                  </a:lnTo>
                  <a:lnTo>
                    <a:pt x="278" y="30"/>
                  </a:lnTo>
                  <a:lnTo>
                    <a:pt x="278" y="31"/>
                  </a:lnTo>
                  <a:lnTo>
                    <a:pt x="283" y="31"/>
                  </a:lnTo>
                  <a:lnTo>
                    <a:pt x="287" y="31"/>
                  </a:lnTo>
                  <a:lnTo>
                    <a:pt x="293" y="28"/>
                  </a:lnTo>
                  <a:lnTo>
                    <a:pt x="293" y="35"/>
                  </a:lnTo>
                  <a:lnTo>
                    <a:pt x="291" y="39"/>
                  </a:lnTo>
                  <a:lnTo>
                    <a:pt x="288" y="41"/>
                  </a:lnTo>
                  <a:lnTo>
                    <a:pt x="287" y="42"/>
                  </a:lnTo>
                  <a:lnTo>
                    <a:pt x="283" y="47"/>
                  </a:lnTo>
                  <a:lnTo>
                    <a:pt x="280" y="50"/>
                  </a:lnTo>
                  <a:lnTo>
                    <a:pt x="279" y="53"/>
                  </a:lnTo>
                  <a:lnTo>
                    <a:pt x="279" y="57"/>
                  </a:lnTo>
                  <a:lnTo>
                    <a:pt x="276" y="57"/>
                  </a:lnTo>
                  <a:lnTo>
                    <a:pt x="275" y="58"/>
                  </a:lnTo>
                  <a:lnTo>
                    <a:pt x="274" y="61"/>
                  </a:lnTo>
                  <a:lnTo>
                    <a:pt x="272" y="64"/>
                  </a:lnTo>
                  <a:lnTo>
                    <a:pt x="268" y="66"/>
                  </a:lnTo>
                  <a:lnTo>
                    <a:pt x="264" y="71"/>
                  </a:lnTo>
                  <a:lnTo>
                    <a:pt x="260" y="75"/>
                  </a:lnTo>
                  <a:lnTo>
                    <a:pt x="256" y="77"/>
                  </a:lnTo>
                  <a:lnTo>
                    <a:pt x="250" y="79"/>
                  </a:lnTo>
                  <a:lnTo>
                    <a:pt x="248" y="83"/>
                  </a:lnTo>
                  <a:lnTo>
                    <a:pt x="245" y="84"/>
                  </a:lnTo>
                  <a:lnTo>
                    <a:pt x="242" y="85"/>
                  </a:lnTo>
                  <a:lnTo>
                    <a:pt x="237" y="85"/>
                  </a:lnTo>
                  <a:lnTo>
                    <a:pt x="231" y="87"/>
                  </a:lnTo>
                  <a:lnTo>
                    <a:pt x="227" y="88"/>
                  </a:lnTo>
                  <a:lnTo>
                    <a:pt x="222" y="88"/>
                  </a:lnTo>
                  <a:lnTo>
                    <a:pt x="215" y="91"/>
                  </a:lnTo>
                  <a:lnTo>
                    <a:pt x="204" y="91"/>
                  </a:lnTo>
                  <a:lnTo>
                    <a:pt x="198" y="89"/>
                  </a:lnTo>
                  <a:lnTo>
                    <a:pt x="193" y="87"/>
                  </a:lnTo>
                  <a:lnTo>
                    <a:pt x="191" y="85"/>
                  </a:lnTo>
                  <a:lnTo>
                    <a:pt x="188" y="84"/>
                  </a:lnTo>
                  <a:lnTo>
                    <a:pt x="183" y="84"/>
                  </a:lnTo>
                  <a:lnTo>
                    <a:pt x="177" y="84"/>
                  </a:lnTo>
                  <a:lnTo>
                    <a:pt x="175" y="83"/>
                  </a:lnTo>
                  <a:lnTo>
                    <a:pt x="172" y="81"/>
                  </a:lnTo>
                  <a:lnTo>
                    <a:pt x="166" y="80"/>
                  </a:lnTo>
                  <a:lnTo>
                    <a:pt x="162" y="80"/>
                  </a:lnTo>
                  <a:lnTo>
                    <a:pt x="160" y="79"/>
                  </a:lnTo>
                  <a:lnTo>
                    <a:pt x="157" y="79"/>
                  </a:lnTo>
                  <a:lnTo>
                    <a:pt x="153" y="75"/>
                  </a:lnTo>
                  <a:lnTo>
                    <a:pt x="150" y="75"/>
                  </a:lnTo>
                  <a:lnTo>
                    <a:pt x="147" y="75"/>
                  </a:lnTo>
                  <a:lnTo>
                    <a:pt x="143" y="75"/>
                  </a:lnTo>
                  <a:lnTo>
                    <a:pt x="141" y="75"/>
                  </a:lnTo>
                  <a:lnTo>
                    <a:pt x="138" y="72"/>
                  </a:lnTo>
                  <a:lnTo>
                    <a:pt x="137" y="71"/>
                  </a:lnTo>
                  <a:lnTo>
                    <a:pt x="134" y="69"/>
                  </a:lnTo>
                  <a:lnTo>
                    <a:pt x="130" y="68"/>
                  </a:lnTo>
                  <a:lnTo>
                    <a:pt x="127" y="66"/>
                  </a:lnTo>
                  <a:lnTo>
                    <a:pt x="124" y="65"/>
                  </a:lnTo>
                  <a:lnTo>
                    <a:pt x="122" y="64"/>
                  </a:lnTo>
                  <a:lnTo>
                    <a:pt x="119" y="62"/>
                  </a:lnTo>
                  <a:lnTo>
                    <a:pt x="112" y="62"/>
                  </a:lnTo>
                  <a:lnTo>
                    <a:pt x="105" y="62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1" y="58"/>
                  </a:lnTo>
                  <a:lnTo>
                    <a:pt x="99" y="60"/>
                  </a:lnTo>
                  <a:lnTo>
                    <a:pt x="97" y="61"/>
                  </a:lnTo>
                  <a:lnTo>
                    <a:pt x="96" y="64"/>
                  </a:lnTo>
                  <a:lnTo>
                    <a:pt x="90" y="64"/>
                  </a:lnTo>
                  <a:lnTo>
                    <a:pt x="84" y="64"/>
                  </a:lnTo>
                  <a:lnTo>
                    <a:pt x="78" y="65"/>
                  </a:lnTo>
                  <a:lnTo>
                    <a:pt x="65" y="65"/>
                  </a:lnTo>
                  <a:lnTo>
                    <a:pt x="55" y="65"/>
                  </a:lnTo>
                  <a:lnTo>
                    <a:pt x="50" y="65"/>
                  </a:lnTo>
                  <a:lnTo>
                    <a:pt x="46" y="65"/>
                  </a:lnTo>
                  <a:lnTo>
                    <a:pt x="43" y="68"/>
                  </a:lnTo>
                  <a:lnTo>
                    <a:pt x="39" y="69"/>
                  </a:lnTo>
                  <a:lnTo>
                    <a:pt x="33" y="69"/>
                  </a:lnTo>
                  <a:lnTo>
                    <a:pt x="29" y="71"/>
                  </a:lnTo>
                  <a:lnTo>
                    <a:pt x="25" y="72"/>
                  </a:lnTo>
                  <a:lnTo>
                    <a:pt x="24" y="73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17" y="69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1" y="50"/>
                  </a:lnTo>
                  <a:lnTo>
                    <a:pt x="2" y="47"/>
                  </a:lnTo>
                  <a:lnTo>
                    <a:pt x="4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16" y="33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193"/>
            <p:cNvSpPr>
              <a:spLocks/>
            </p:cNvSpPr>
            <p:nvPr/>
          </p:nvSpPr>
          <p:spPr bwMode="auto">
            <a:xfrm>
              <a:off x="5831730" y="7886825"/>
              <a:ext cx="141620" cy="92645"/>
            </a:xfrm>
            <a:custGeom>
              <a:avLst/>
              <a:gdLst>
                <a:gd name="T0" fmla="*/ 46 w 344"/>
                <a:gd name="T1" fmla="*/ 1 h 239"/>
                <a:gd name="T2" fmla="*/ 61 w 344"/>
                <a:gd name="T3" fmla="*/ 7 h 239"/>
                <a:gd name="T4" fmla="*/ 70 w 344"/>
                <a:gd name="T5" fmla="*/ 14 h 239"/>
                <a:gd name="T6" fmla="*/ 84 w 344"/>
                <a:gd name="T7" fmla="*/ 20 h 239"/>
                <a:gd name="T8" fmla="*/ 89 w 344"/>
                <a:gd name="T9" fmla="*/ 38 h 239"/>
                <a:gd name="T10" fmla="*/ 97 w 344"/>
                <a:gd name="T11" fmla="*/ 47 h 239"/>
                <a:gd name="T12" fmla="*/ 99 w 344"/>
                <a:gd name="T13" fmla="*/ 53 h 239"/>
                <a:gd name="T14" fmla="*/ 105 w 344"/>
                <a:gd name="T15" fmla="*/ 61 h 239"/>
                <a:gd name="T16" fmla="*/ 123 w 344"/>
                <a:gd name="T17" fmla="*/ 66 h 239"/>
                <a:gd name="T18" fmla="*/ 137 w 344"/>
                <a:gd name="T19" fmla="*/ 62 h 239"/>
                <a:gd name="T20" fmla="*/ 146 w 344"/>
                <a:gd name="T21" fmla="*/ 58 h 239"/>
                <a:gd name="T22" fmla="*/ 161 w 344"/>
                <a:gd name="T23" fmla="*/ 54 h 239"/>
                <a:gd name="T24" fmla="*/ 170 w 344"/>
                <a:gd name="T25" fmla="*/ 46 h 239"/>
                <a:gd name="T26" fmla="*/ 191 w 344"/>
                <a:gd name="T27" fmla="*/ 43 h 239"/>
                <a:gd name="T28" fmla="*/ 206 w 344"/>
                <a:gd name="T29" fmla="*/ 47 h 239"/>
                <a:gd name="T30" fmla="*/ 222 w 344"/>
                <a:gd name="T31" fmla="*/ 50 h 239"/>
                <a:gd name="T32" fmla="*/ 230 w 344"/>
                <a:gd name="T33" fmla="*/ 60 h 239"/>
                <a:gd name="T34" fmla="*/ 238 w 344"/>
                <a:gd name="T35" fmla="*/ 68 h 239"/>
                <a:gd name="T36" fmla="*/ 248 w 344"/>
                <a:gd name="T37" fmla="*/ 79 h 239"/>
                <a:gd name="T38" fmla="*/ 260 w 344"/>
                <a:gd name="T39" fmla="*/ 84 h 239"/>
                <a:gd name="T40" fmla="*/ 275 w 344"/>
                <a:gd name="T41" fmla="*/ 87 h 239"/>
                <a:gd name="T42" fmla="*/ 280 w 344"/>
                <a:gd name="T43" fmla="*/ 102 h 239"/>
                <a:gd name="T44" fmla="*/ 297 w 344"/>
                <a:gd name="T45" fmla="*/ 104 h 239"/>
                <a:gd name="T46" fmla="*/ 310 w 344"/>
                <a:gd name="T47" fmla="*/ 111 h 239"/>
                <a:gd name="T48" fmla="*/ 329 w 344"/>
                <a:gd name="T49" fmla="*/ 117 h 239"/>
                <a:gd name="T50" fmla="*/ 343 w 344"/>
                <a:gd name="T51" fmla="*/ 133 h 239"/>
                <a:gd name="T52" fmla="*/ 344 w 344"/>
                <a:gd name="T53" fmla="*/ 144 h 239"/>
                <a:gd name="T54" fmla="*/ 340 w 344"/>
                <a:gd name="T55" fmla="*/ 160 h 239"/>
                <a:gd name="T56" fmla="*/ 333 w 344"/>
                <a:gd name="T57" fmla="*/ 174 h 239"/>
                <a:gd name="T58" fmla="*/ 322 w 344"/>
                <a:gd name="T59" fmla="*/ 182 h 239"/>
                <a:gd name="T60" fmla="*/ 309 w 344"/>
                <a:gd name="T61" fmla="*/ 193 h 239"/>
                <a:gd name="T62" fmla="*/ 295 w 344"/>
                <a:gd name="T63" fmla="*/ 198 h 239"/>
                <a:gd name="T64" fmla="*/ 280 w 344"/>
                <a:gd name="T65" fmla="*/ 203 h 239"/>
                <a:gd name="T66" fmla="*/ 255 w 344"/>
                <a:gd name="T67" fmla="*/ 209 h 239"/>
                <a:gd name="T68" fmla="*/ 246 w 344"/>
                <a:gd name="T69" fmla="*/ 209 h 239"/>
                <a:gd name="T70" fmla="*/ 232 w 344"/>
                <a:gd name="T71" fmla="*/ 207 h 239"/>
                <a:gd name="T72" fmla="*/ 221 w 344"/>
                <a:gd name="T73" fmla="*/ 213 h 239"/>
                <a:gd name="T74" fmla="*/ 210 w 344"/>
                <a:gd name="T75" fmla="*/ 220 h 239"/>
                <a:gd name="T76" fmla="*/ 196 w 344"/>
                <a:gd name="T77" fmla="*/ 225 h 239"/>
                <a:gd name="T78" fmla="*/ 181 w 344"/>
                <a:gd name="T79" fmla="*/ 229 h 239"/>
                <a:gd name="T80" fmla="*/ 166 w 344"/>
                <a:gd name="T81" fmla="*/ 232 h 239"/>
                <a:gd name="T82" fmla="*/ 150 w 344"/>
                <a:gd name="T83" fmla="*/ 237 h 239"/>
                <a:gd name="T84" fmla="*/ 141 w 344"/>
                <a:gd name="T85" fmla="*/ 232 h 239"/>
                <a:gd name="T86" fmla="*/ 127 w 344"/>
                <a:gd name="T87" fmla="*/ 224 h 239"/>
                <a:gd name="T88" fmla="*/ 122 w 344"/>
                <a:gd name="T89" fmla="*/ 207 h 239"/>
                <a:gd name="T90" fmla="*/ 120 w 344"/>
                <a:gd name="T91" fmla="*/ 193 h 239"/>
                <a:gd name="T92" fmla="*/ 118 w 344"/>
                <a:gd name="T93" fmla="*/ 180 h 239"/>
                <a:gd name="T94" fmla="*/ 116 w 344"/>
                <a:gd name="T95" fmla="*/ 144 h 239"/>
                <a:gd name="T96" fmla="*/ 116 w 344"/>
                <a:gd name="T97" fmla="*/ 129 h 239"/>
                <a:gd name="T98" fmla="*/ 108 w 344"/>
                <a:gd name="T99" fmla="*/ 123 h 239"/>
                <a:gd name="T100" fmla="*/ 97 w 344"/>
                <a:gd name="T101" fmla="*/ 119 h 239"/>
                <a:gd name="T102" fmla="*/ 88 w 344"/>
                <a:gd name="T103" fmla="*/ 122 h 239"/>
                <a:gd name="T104" fmla="*/ 80 w 344"/>
                <a:gd name="T105" fmla="*/ 125 h 239"/>
                <a:gd name="T106" fmla="*/ 71 w 344"/>
                <a:gd name="T107" fmla="*/ 123 h 239"/>
                <a:gd name="T108" fmla="*/ 54 w 344"/>
                <a:gd name="T109" fmla="*/ 118 h 239"/>
                <a:gd name="T110" fmla="*/ 46 w 344"/>
                <a:gd name="T111" fmla="*/ 107 h 239"/>
                <a:gd name="T112" fmla="*/ 36 w 344"/>
                <a:gd name="T113" fmla="*/ 104 h 239"/>
                <a:gd name="T114" fmla="*/ 16 w 344"/>
                <a:gd name="T115" fmla="*/ 88 h 239"/>
                <a:gd name="T116" fmla="*/ 5 w 344"/>
                <a:gd name="T117" fmla="*/ 69 h 239"/>
                <a:gd name="T118" fmla="*/ 1 w 344"/>
                <a:gd name="T119" fmla="*/ 60 h 239"/>
                <a:gd name="T120" fmla="*/ 5 w 344"/>
                <a:gd name="T121" fmla="*/ 33 h 239"/>
                <a:gd name="T122" fmla="*/ 25 w 344"/>
                <a:gd name="T123" fmla="*/ 14 h 2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4"/>
                <a:gd name="T187" fmla="*/ 0 h 239"/>
                <a:gd name="T188" fmla="*/ 344 w 344"/>
                <a:gd name="T189" fmla="*/ 239 h 2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4" h="239">
                  <a:moveTo>
                    <a:pt x="35" y="5"/>
                  </a:moveTo>
                  <a:lnTo>
                    <a:pt x="35" y="5"/>
                  </a:lnTo>
                  <a:lnTo>
                    <a:pt x="44" y="5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2" y="1"/>
                  </a:lnTo>
                  <a:lnTo>
                    <a:pt x="54" y="4"/>
                  </a:lnTo>
                  <a:lnTo>
                    <a:pt x="61" y="7"/>
                  </a:lnTo>
                  <a:lnTo>
                    <a:pt x="63" y="8"/>
                  </a:lnTo>
                  <a:lnTo>
                    <a:pt x="65" y="8"/>
                  </a:lnTo>
                  <a:lnTo>
                    <a:pt x="67" y="9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3" y="18"/>
                  </a:lnTo>
                  <a:lnTo>
                    <a:pt x="78" y="20"/>
                  </a:lnTo>
                  <a:lnTo>
                    <a:pt x="84" y="20"/>
                  </a:lnTo>
                  <a:lnTo>
                    <a:pt x="84" y="28"/>
                  </a:lnTo>
                  <a:lnTo>
                    <a:pt x="84" y="33"/>
                  </a:lnTo>
                  <a:lnTo>
                    <a:pt x="85" y="35"/>
                  </a:lnTo>
                  <a:lnTo>
                    <a:pt x="88" y="37"/>
                  </a:lnTo>
                  <a:lnTo>
                    <a:pt x="89" y="38"/>
                  </a:lnTo>
                  <a:lnTo>
                    <a:pt x="90" y="39"/>
                  </a:lnTo>
                  <a:lnTo>
                    <a:pt x="90" y="43"/>
                  </a:lnTo>
                  <a:lnTo>
                    <a:pt x="93" y="46"/>
                  </a:lnTo>
                  <a:lnTo>
                    <a:pt x="97" y="47"/>
                  </a:lnTo>
                  <a:lnTo>
                    <a:pt x="97" y="50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100" y="57"/>
                  </a:lnTo>
                  <a:lnTo>
                    <a:pt x="103" y="60"/>
                  </a:lnTo>
                  <a:lnTo>
                    <a:pt x="105" y="61"/>
                  </a:lnTo>
                  <a:lnTo>
                    <a:pt x="108" y="64"/>
                  </a:lnTo>
                  <a:lnTo>
                    <a:pt x="116" y="66"/>
                  </a:lnTo>
                  <a:lnTo>
                    <a:pt x="120" y="66"/>
                  </a:lnTo>
                  <a:lnTo>
                    <a:pt x="123" y="66"/>
                  </a:lnTo>
                  <a:lnTo>
                    <a:pt x="127" y="66"/>
                  </a:lnTo>
                  <a:lnTo>
                    <a:pt x="130" y="64"/>
                  </a:lnTo>
                  <a:lnTo>
                    <a:pt x="137" y="62"/>
                  </a:lnTo>
                  <a:lnTo>
                    <a:pt x="141" y="62"/>
                  </a:lnTo>
                  <a:lnTo>
                    <a:pt x="143" y="60"/>
                  </a:lnTo>
                  <a:lnTo>
                    <a:pt x="146" y="58"/>
                  </a:lnTo>
                  <a:lnTo>
                    <a:pt x="150" y="57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1" y="54"/>
                  </a:lnTo>
                  <a:lnTo>
                    <a:pt x="161" y="52"/>
                  </a:lnTo>
                  <a:lnTo>
                    <a:pt x="162" y="49"/>
                  </a:lnTo>
                  <a:lnTo>
                    <a:pt x="165" y="47"/>
                  </a:lnTo>
                  <a:lnTo>
                    <a:pt x="166" y="46"/>
                  </a:lnTo>
                  <a:lnTo>
                    <a:pt x="170" y="46"/>
                  </a:lnTo>
                  <a:lnTo>
                    <a:pt x="175" y="43"/>
                  </a:lnTo>
                  <a:lnTo>
                    <a:pt x="179" y="43"/>
                  </a:lnTo>
                  <a:lnTo>
                    <a:pt x="191" y="43"/>
                  </a:lnTo>
                  <a:lnTo>
                    <a:pt x="200" y="45"/>
                  </a:lnTo>
                  <a:lnTo>
                    <a:pt x="204" y="45"/>
                  </a:lnTo>
                  <a:lnTo>
                    <a:pt x="206" y="46"/>
                  </a:lnTo>
                  <a:lnTo>
                    <a:pt x="207" y="47"/>
                  </a:lnTo>
                  <a:lnTo>
                    <a:pt x="206" y="47"/>
                  </a:lnTo>
                  <a:lnTo>
                    <a:pt x="211" y="47"/>
                  </a:lnTo>
                  <a:lnTo>
                    <a:pt x="217" y="47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7" y="53"/>
                  </a:lnTo>
                  <a:lnTo>
                    <a:pt x="227" y="54"/>
                  </a:lnTo>
                  <a:lnTo>
                    <a:pt x="229" y="57"/>
                  </a:lnTo>
                  <a:lnTo>
                    <a:pt x="230" y="60"/>
                  </a:lnTo>
                  <a:lnTo>
                    <a:pt x="232" y="61"/>
                  </a:lnTo>
                  <a:lnTo>
                    <a:pt x="234" y="62"/>
                  </a:lnTo>
                  <a:lnTo>
                    <a:pt x="237" y="65"/>
                  </a:lnTo>
                  <a:lnTo>
                    <a:pt x="238" y="68"/>
                  </a:lnTo>
                  <a:lnTo>
                    <a:pt x="242" y="73"/>
                  </a:lnTo>
                  <a:lnTo>
                    <a:pt x="245" y="76"/>
                  </a:lnTo>
                  <a:lnTo>
                    <a:pt x="248" y="79"/>
                  </a:lnTo>
                  <a:lnTo>
                    <a:pt x="250" y="83"/>
                  </a:lnTo>
                  <a:lnTo>
                    <a:pt x="253" y="83"/>
                  </a:lnTo>
                  <a:lnTo>
                    <a:pt x="256" y="83"/>
                  </a:lnTo>
                  <a:lnTo>
                    <a:pt x="260" y="84"/>
                  </a:lnTo>
                  <a:lnTo>
                    <a:pt x="263" y="85"/>
                  </a:lnTo>
                  <a:lnTo>
                    <a:pt x="268" y="85"/>
                  </a:lnTo>
                  <a:lnTo>
                    <a:pt x="272" y="85"/>
                  </a:lnTo>
                  <a:lnTo>
                    <a:pt x="275" y="87"/>
                  </a:lnTo>
                  <a:lnTo>
                    <a:pt x="275" y="89"/>
                  </a:lnTo>
                  <a:lnTo>
                    <a:pt x="276" y="94"/>
                  </a:lnTo>
                  <a:lnTo>
                    <a:pt x="279" y="98"/>
                  </a:lnTo>
                  <a:lnTo>
                    <a:pt x="279" y="99"/>
                  </a:lnTo>
                  <a:lnTo>
                    <a:pt x="280" y="102"/>
                  </a:lnTo>
                  <a:lnTo>
                    <a:pt x="286" y="102"/>
                  </a:lnTo>
                  <a:lnTo>
                    <a:pt x="291" y="102"/>
                  </a:lnTo>
                  <a:lnTo>
                    <a:pt x="297" y="104"/>
                  </a:lnTo>
                  <a:lnTo>
                    <a:pt x="299" y="106"/>
                  </a:lnTo>
                  <a:lnTo>
                    <a:pt x="301" y="108"/>
                  </a:lnTo>
                  <a:lnTo>
                    <a:pt x="306" y="110"/>
                  </a:lnTo>
                  <a:lnTo>
                    <a:pt x="310" y="111"/>
                  </a:lnTo>
                  <a:lnTo>
                    <a:pt x="314" y="114"/>
                  </a:lnTo>
                  <a:lnTo>
                    <a:pt x="320" y="114"/>
                  </a:lnTo>
                  <a:lnTo>
                    <a:pt x="326" y="115"/>
                  </a:lnTo>
                  <a:lnTo>
                    <a:pt x="329" y="117"/>
                  </a:lnTo>
                  <a:lnTo>
                    <a:pt x="332" y="119"/>
                  </a:lnTo>
                  <a:lnTo>
                    <a:pt x="336" y="125"/>
                  </a:lnTo>
                  <a:lnTo>
                    <a:pt x="340" y="127"/>
                  </a:lnTo>
                  <a:lnTo>
                    <a:pt x="343" y="133"/>
                  </a:lnTo>
                  <a:lnTo>
                    <a:pt x="343" y="138"/>
                  </a:lnTo>
                  <a:lnTo>
                    <a:pt x="343" y="140"/>
                  </a:lnTo>
                  <a:lnTo>
                    <a:pt x="344" y="141"/>
                  </a:lnTo>
                  <a:lnTo>
                    <a:pt x="344" y="144"/>
                  </a:lnTo>
                  <a:lnTo>
                    <a:pt x="344" y="155"/>
                  </a:lnTo>
                  <a:lnTo>
                    <a:pt x="343" y="157"/>
                  </a:lnTo>
                  <a:lnTo>
                    <a:pt x="340" y="160"/>
                  </a:lnTo>
                  <a:lnTo>
                    <a:pt x="339" y="165"/>
                  </a:lnTo>
                  <a:lnTo>
                    <a:pt x="337" y="171"/>
                  </a:lnTo>
                  <a:lnTo>
                    <a:pt x="336" y="172"/>
                  </a:lnTo>
                  <a:lnTo>
                    <a:pt x="333" y="174"/>
                  </a:lnTo>
                  <a:lnTo>
                    <a:pt x="328" y="175"/>
                  </a:lnTo>
                  <a:lnTo>
                    <a:pt x="326" y="175"/>
                  </a:lnTo>
                  <a:lnTo>
                    <a:pt x="325" y="178"/>
                  </a:lnTo>
                  <a:lnTo>
                    <a:pt x="322" y="182"/>
                  </a:lnTo>
                  <a:lnTo>
                    <a:pt x="320" y="182"/>
                  </a:lnTo>
                  <a:lnTo>
                    <a:pt x="317" y="184"/>
                  </a:lnTo>
                  <a:lnTo>
                    <a:pt x="309" y="193"/>
                  </a:lnTo>
                  <a:lnTo>
                    <a:pt x="306" y="194"/>
                  </a:lnTo>
                  <a:lnTo>
                    <a:pt x="303" y="194"/>
                  </a:lnTo>
                  <a:lnTo>
                    <a:pt x="301" y="194"/>
                  </a:lnTo>
                  <a:lnTo>
                    <a:pt x="298" y="195"/>
                  </a:lnTo>
                  <a:lnTo>
                    <a:pt x="295" y="198"/>
                  </a:lnTo>
                  <a:lnTo>
                    <a:pt x="291" y="201"/>
                  </a:lnTo>
                  <a:lnTo>
                    <a:pt x="286" y="202"/>
                  </a:lnTo>
                  <a:lnTo>
                    <a:pt x="283" y="202"/>
                  </a:lnTo>
                  <a:lnTo>
                    <a:pt x="280" y="203"/>
                  </a:lnTo>
                  <a:lnTo>
                    <a:pt x="272" y="207"/>
                  </a:lnTo>
                  <a:lnTo>
                    <a:pt x="263" y="209"/>
                  </a:lnTo>
                  <a:lnTo>
                    <a:pt x="259" y="207"/>
                  </a:lnTo>
                  <a:lnTo>
                    <a:pt x="255" y="209"/>
                  </a:lnTo>
                  <a:lnTo>
                    <a:pt x="252" y="210"/>
                  </a:lnTo>
                  <a:lnTo>
                    <a:pt x="250" y="210"/>
                  </a:lnTo>
                  <a:lnTo>
                    <a:pt x="249" y="210"/>
                  </a:lnTo>
                  <a:lnTo>
                    <a:pt x="246" y="209"/>
                  </a:lnTo>
                  <a:lnTo>
                    <a:pt x="244" y="206"/>
                  </a:lnTo>
                  <a:lnTo>
                    <a:pt x="238" y="206"/>
                  </a:lnTo>
                  <a:lnTo>
                    <a:pt x="234" y="206"/>
                  </a:lnTo>
                  <a:lnTo>
                    <a:pt x="232" y="207"/>
                  </a:lnTo>
                  <a:lnTo>
                    <a:pt x="229" y="207"/>
                  </a:lnTo>
                  <a:lnTo>
                    <a:pt x="225" y="212"/>
                  </a:lnTo>
                  <a:lnTo>
                    <a:pt x="223" y="212"/>
                  </a:lnTo>
                  <a:lnTo>
                    <a:pt x="221" y="213"/>
                  </a:lnTo>
                  <a:lnTo>
                    <a:pt x="217" y="216"/>
                  </a:lnTo>
                  <a:lnTo>
                    <a:pt x="213" y="220"/>
                  </a:lnTo>
                  <a:lnTo>
                    <a:pt x="210" y="220"/>
                  </a:lnTo>
                  <a:lnTo>
                    <a:pt x="207" y="220"/>
                  </a:lnTo>
                  <a:lnTo>
                    <a:pt x="203" y="222"/>
                  </a:lnTo>
                  <a:lnTo>
                    <a:pt x="200" y="225"/>
                  </a:lnTo>
                  <a:lnTo>
                    <a:pt x="196" y="225"/>
                  </a:lnTo>
                  <a:lnTo>
                    <a:pt x="191" y="226"/>
                  </a:lnTo>
                  <a:lnTo>
                    <a:pt x="187" y="228"/>
                  </a:lnTo>
                  <a:lnTo>
                    <a:pt x="181" y="229"/>
                  </a:lnTo>
                  <a:lnTo>
                    <a:pt x="179" y="232"/>
                  </a:lnTo>
                  <a:lnTo>
                    <a:pt x="176" y="232"/>
                  </a:lnTo>
                  <a:lnTo>
                    <a:pt x="173" y="232"/>
                  </a:lnTo>
                  <a:lnTo>
                    <a:pt x="166" y="232"/>
                  </a:lnTo>
                  <a:lnTo>
                    <a:pt x="162" y="233"/>
                  </a:lnTo>
                  <a:lnTo>
                    <a:pt x="160" y="236"/>
                  </a:lnTo>
                  <a:lnTo>
                    <a:pt x="156" y="237"/>
                  </a:lnTo>
                  <a:lnTo>
                    <a:pt x="153" y="239"/>
                  </a:lnTo>
                  <a:lnTo>
                    <a:pt x="150" y="237"/>
                  </a:lnTo>
                  <a:lnTo>
                    <a:pt x="149" y="235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1" y="232"/>
                  </a:lnTo>
                  <a:lnTo>
                    <a:pt x="138" y="232"/>
                  </a:lnTo>
                  <a:lnTo>
                    <a:pt x="137" y="229"/>
                  </a:lnTo>
                  <a:lnTo>
                    <a:pt x="135" y="224"/>
                  </a:lnTo>
                  <a:lnTo>
                    <a:pt x="127" y="224"/>
                  </a:lnTo>
                  <a:lnTo>
                    <a:pt x="126" y="217"/>
                  </a:lnTo>
                  <a:lnTo>
                    <a:pt x="123" y="212"/>
                  </a:lnTo>
                  <a:lnTo>
                    <a:pt x="123" y="209"/>
                  </a:lnTo>
                  <a:lnTo>
                    <a:pt x="122" y="207"/>
                  </a:lnTo>
                  <a:lnTo>
                    <a:pt x="119" y="203"/>
                  </a:lnTo>
                  <a:lnTo>
                    <a:pt x="119" y="198"/>
                  </a:lnTo>
                  <a:lnTo>
                    <a:pt x="120" y="193"/>
                  </a:lnTo>
                  <a:lnTo>
                    <a:pt x="120" y="187"/>
                  </a:lnTo>
                  <a:lnTo>
                    <a:pt x="120" y="184"/>
                  </a:lnTo>
                  <a:lnTo>
                    <a:pt x="119" y="182"/>
                  </a:lnTo>
                  <a:lnTo>
                    <a:pt x="118" y="180"/>
                  </a:lnTo>
                  <a:lnTo>
                    <a:pt x="116" y="175"/>
                  </a:lnTo>
                  <a:lnTo>
                    <a:pt x="116" y="168"/>
                  </a:lnTo>
                  <a:lnTo>
                    <a:pt x="116" y="155"/>
                  </a:lnTo>
                  <a:lnTo>
                    <a:pt x="116" y="144"/>
                  </a:lnTo>
                  <a:lnTo>
                    <a:pt x="118" y="137"/>
                  </a:lnTo>
                  <a:lnTo>
                    <a:pt x="118" y="134"/>
                  </a:lnTo>
                  <a:lnTo>
                    <a:pt x="118" y="132"/>
                  </a:lnTo>
                  <a:lnTo>
                    <a:pt x="116" y="129"/>
                  </a:lnTo>
                  <a:lnTo>
                    <a:pt x="115" y="129"/>
                  </a:lnTo>
                  <a:lnTo>
                    <a:pt x="112" y="127"/>
                  </a:lnTo>
                  <a:lnTo>
                    <a:pt x="111" y="125"/>
                  </a:lnTo>
                  <a:lnTo>
                    <a:pt x="108" y="123"/>
                  </a:lnTo>
                  <a:lnTo>
                    <a:pt x="105" y="122"/>
                  </a:lnTo>
                  <a:lnTo>
                    <a:pt x="104" y="121"/>
                  </a:lnTo>
                  <a:lnTo>
                    <a:pt x="97" y="119"/>
                  </a:lnTo>
                  <a:lnTo>
                    <a:pt x="95" y="117"/>
                  </a:lnTo>
                  <a:lnTo>
                    <a:pt x="92" y="117"/>
                  </a:lnTo>
                  <a:lnTo>
                    <a:pt x="90" y="118"/>
                  </a:lnTo>
                  <a:lnTo>
                    <a:pt x="88" y="122"/>
                  </a:lnTo>
                  <a:lnTo>
                    <a:pt x="84" y="122"/>
                  </a:lnTo>
                  <a:lnTo>
                    <a:pt x="81" y="123"/>
                  </a:lnTo>
                  <a:lnTo>
                    <a:pt x="80" y="125"/>
                  </a:lnTo>
                  <a:lnTo>
                    <a:pt x="77" y="125"/>
                  </a:lnTo>
                  <a:lnTo>
                    <a:pt x="73" y="125"/>
                  </a:lnTo>
                  <a:lnTo>
                    <a:pt x="71" y="123"/>
                  </a:lnTo>
                  <a:lnTo>
                    <a:pt x="65" y="123"/>
                  </a:lnTo>
                  <a:lnTo>
                    <a:pt x="59" y="122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1" y="117"/>
                  </a:lnTo>
                  <a:lnTo>
                    <a:pt x="48" y="114"/>
                  </a:lnTo>
                  <a:lnTo>
                    <a:pt x="47" y="110"/>
                  </a:lnTo>
                  <a:lnTo>
                    <a:pt x="46" y="107"/>
                  </a:lnTo>
                  <a:lnTo>
                    <a:pt x="44" y="107"/>
                  </a:lnTo>
                  <a:lnTo>
                    <a:pt x="43" y="106"/>
                  </a:lnTo>
                  <a:lnTo>
                    <a:pt x="39" y="106"/>
                  </a:lnTo>
                  <a:lnTo>
                    <a:pt x="36" y="104"/>
                  </a:lnTo>
                  <a:lnTo>
                    <a:pt x="32" y="102"/>
                  </a:lnTo>
                  <a:lnTo>
                    <a:pt x="27" y="98"/>
                  </a:lnTo>
                  <a:lnTo>
                    <a:pt x="19" y="92"/>
                  </a:lnTo>
                  <a:lnTo>
                    <a:pt x="16" y="88"/>
                  </a:lnTo>
                  <a:lnTo>
                    <a:pt x="14" y="84"/>
                  </a:lnTo>
                  <a:lnTo>
                    <a:pt x="12" y="79"/>
                  </a:lnTo>
                  <a:lnTo>
                    <a:pt x="8" y="73"/>
                  </a:lnTo>
                  <a:lnTo>
                    <a:pt x="5" y="69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1" y="60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1" y="39"/>
                  </a:lnTo>
                  <a:lnTo>
                    <a:pt x="5" y="33"/>
                  </a:lnTo>
                  <a:lnTo>
                    <a:pt x="9" y="27"/>
                  </a:lnTo>
                  <a:lnTo>
                    <a:pt x="14" y="23"/>
                  </a:lnTo>
                  <a:lnTo>
                    <a:pt x="21" y="19"/>
                  </a:lnTo>
                  <a:lnTo>
                    <a:pt x="25" y="14"/>
                  </a:lnTo>
                  <a:lnTo>
                    <a:pt x="27" y="11"/>
                  </a:lnTo>
                  <a:lnTo>
                    <a:pt x="31" y="9"/>
                  </a:lnTo>
                  <a:lnTo>
                    <a:pt x="35" y="5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194"/>
            <p:cNvSpPr>
              <a:spLocks/>
            </p:cNvSpPr>
            <p:nvPr/>
          </p:nvSpPr>
          <p:spPr bwMode="auto">
            <a:xfrm>
              <a:off x="5762646" y="7909104"/>
              <a:ext cx="48919" cy="39008"/>
            </a:xfrm>
            <a:custGeom>
              <a:avLst/>
              <a:gdLst>
                <a:gd name="T0" fmla="*/ 1772694 w 122"/>
                <a:gd name="T1" fmla="*/ 0 h 100"/>
                <a:gd name="T2" fmla="*/ 3056353 w 122"/>
                <a:gd name="T3" fmla="*/ 0 h 100"/>
                <a:gd name="T4" fmla="*/ 3667524 w 122"/>
                <a:gd name="T5" fmla="*/ 129032 h 100"/>
                <a:gd name="T6" fmla="*/ 3973110 w 122"/>
                <a:gd name="T7" fmla="*/ 129032 h 100"/>
                <a:gd name="T8" fmla="*/ 4217628 w 122"/>
                <a:gd name="T9" fmla="*/ 258064 h 100"/>
                <a:gd name="T10" fmla="*/ 5134633 w 122"/>
                <a:gd name="T11" fmla="*/ 774192 h 100"/>
                <a:gd name="T12" fmla="*/ 5929255 w 122"/>
                <a:gd name="T13" fmla="*/ 1225804 h 100"/>
                <a:gd name="T14" fmla="*/ 5990322 w 122"/>
                <a:gd name="T15" fmla="*/ 1354836 h 100"/>
                <a:gd name="T16" fmla="*/ 6051637 w 122"/>
                <a:gd name="T17" fmla="*/ 1483868 h 100"/>
                <a:gd name="T18" fmla="*/ 6234840 w 122"/>
                <a:gd name="T19" fmla="*/ 1612900 h 100"/>
                <a:gd name="T20" fmla="*/ 6540426 w 122"/>
                <a:gd name="T21" fmla="*/ 1806448 h 100"/>
                <a:gd name="T22" fmla="*/ 6662809 w 122"/>
                <a:gd name="T23" fmla="*/ 1870964 h 100"/>
                <a:gd name="T24" fmla="*/ 6723877 w 122"/>
                <a:gd name="T25" fmla="*/ 1870964 h 100"/>
                <a:gd name="T26" fmla="*/ 6907327 w 122"/>
                <a:gd name="T27" fmla="*/ 2322576 h 100"/>
                <a:gd name="T28" fmla="*/ 7151845 w 122"/>
                <a:gd name="T29" fmla="*/ 2709672 h 100"/>
                <a:gd name="T30" fmla="*/ 7335295 w 122"/>
                <a:gd name="T31" fmla="*/ 3354832 h 100"/>
                <a:gd name="T32" fmla="*/ 7457431 w 122"/>
                <a:gd name="T33" fmla="*/ 4193540 h 100"/>
                <a:gd name="T34" fmla="*/ 7212913 w 122"/>
                <a:gd name="T35" fmla="*/ 4967732 h 100"/>
                <a:gd name="T36" fmla="*/ 7090777 w 122"/>
                <a:gd name="T37" fmla="*/ 5161280 h 100"/>
                <a:gd name="T38" fmla="*/ 6784944 w 122"/>
                <a:gd name="T39" fmla="*/ 5290312 h 100"/>
                <a:gd name="T40" fmla="*/ 6540426 w 122"/>
                <a:gd name="T41" fmla="*/ 5483860 h 100"/>
                <a:gd name="T42" fmla="*/ 6173773 w 122"/>
                <a:gd name="T43" fmla="*/ 5483860 h 100"/>
                <a:gd name="T44" fmla="*/ 5990322 w 122"/>
                <a:gd name="T45" fmla="*/ 5677408 h 100"/>
                <a:gd name="T46" fmla="*/ 5745804 w 122"/>
                <a:gd name="T47" fmla="*/ 5935472 h 100"/>
                <a:gd name="T48" fmla="*/ 5073565 w 122"/>
                <a:gd name="T49" fmla="*/ 6258052 h 100"/>
                <a:gd name="T50" fmla="*/ 4829047 w 122"/>
                <a:gd name="T51" fmla="*/ 6387084 h 100"/>
                <a:gd name="T52" fmla="*/ 4584529 w 122"/>
                <a:gd name="T53" fmla="*/ 6451600 h 100"/>
                <a:gd name="T54" fmla="*/ 3850974 w 122"/>
                <a:gd name="T55" fmla="*/ 6451600 h 100"/>
                <a:gd name="T56" fmla="*/ 3178488 w 122"/>
                <a:gd name="T57" fmla="*/ 6451600 h 100"/>
                <a:gd name="T58" fmla="*/ 2689452 w 122"/>
                <a:gd name="T59" fmla="*/ 6258052 h 100"/>
                <a:gd name="T60" fmla="*/ 2567316 w 122"/>
                <a:gd name="T61" fmla="*/ 6064504 h 100"/>
                <a:gd name="T62" fmla="*/ 2261731 w 122"/>
                <a:gd name="T63" fmla="*/ 5677408 h 100"/>
                <a:gd name="T64" fmla="*/ 2261731 w 122"/>
                <a:gd name="T65" fmla="*/ 5290312 h 100"/>
                <a:gd name="T66" fmla="*/ 2261731 w 122"/>
                <a:gd name="T67" fmla="*/ 4967732 h 100"/>
                <a:gd name="T68" fmla="*/ 2261731 w 122"/>
                <a:gd name="T69" fmla="*/ 4258056 h 100"/>
                <a:gd name="T70" fmla="*/ 2200663 w 122"/>
                <a:gd name="T71" fmla="*/ 3935476 h 100"/>
                <a:gd name="T72" fmla="*/ 1894830 w 122"/>
                <a:gd name="T73" fmla="*/ 3612896 h 100"/>
                <a:gd name="T74" fmla="*/ 1772694 w 122"/>
                <a:gd name="T75" fmla="*/ 3483864 h 100"/>
                <a:gd name="T76" fmla="*/ 1772694 w 122"/>
                <a:gd name="T77" fmla="*/ 3290316 h 100"/>
                <a:gd name="T78" fmla="*/ 1650312 w 122"/>
                <a:gd name="T79" fmla="*/ 3096768 h 100"/>
                <a:gd name="T80" fmla="*/ 1589244 w 122"/>
                <a:gd name="T81" fmla="*/ 2838704 h 100"/>
                <a:gd name="T82" fmla="*/ 1405794 w 122"/>
                <a:gd name="T83" fmla="*/ 2580640 h 100"/>
                <a:gd name="T84" fmla="*/ 1161523 w 122"/>
                <a:gd name="T85" fmla="*/ 2387092 h 100"/>
                <a:gd name="T86" fmla="*/ 855690 w 122"/>
                <a:gd name="T87" fmla="*/ 2129028 h 100"/>
                <a:gd name="T88" fmla="*/ 244518 w 122"/>
                <a:gd name="T89" fmla="*/ 1870964 h 100"/>
                <a:gd name="T90" fmla="*/ 122135 w 122"/>
                <a:gd name="T91" fmla="*/ 1806448 h 100"/>
                <a:gd name="T92" fmla="*/ 0 w 122"/>
                <a:gd name="T93" fmla="*/ 1354836 h 100"/>
                <a:gd name="T94" fmla="*/ 0 w 122"/>
                <a:gd name="T95" fmla="*/ 1225804 h 100"/>
                <a:gd name="T96" fmla="*/ 244518 w 122"/>
                <a:gd name="T97" fmla="*/ 774192 h 100"/>
                <a:gd name="T98" fmla="*/ 489036 w 122"/>
                <a:gd name="T99" fmla="*/ 516128 h 100"/>
                <a:gd name="T100" fmla="*/ 855690 w 122"/>
                <a:gd name="T101" fmla="*/ 258064 h 100"/>
                <a:gd name="T102" fmla="*/ 1405794 w 122"/>
                <a:gd name="T103" fmla="*/ 0 h 1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2"/>
                <a:gd name="T157" fmla="*/ 0 h 100"/>
                <a:gd name="T158" fmla="*/ 122 w 122"/>
                <a:gd name="T159" fmla="*/ 100 h 1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2" h="100">
                  <a:moveTo>
                    <a:pt x="29" y="0"/>
                  </a:moveTo>
                  <a:lnTo>
                    <a:pt x="29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0" y="2"/>
                  </a:lnTo>
                  <a:lnTo>
                    <a:pt x="65" y="2"/>
                  </a:lnTo>
                  <a:lnTo>
                    <a:pt x="69" y="4"/>
                  </a:lnTo>
                  <a:lnTo>
                    <a:pt x="84" y="12"/>
                  </a:lnTo>
                  <a:lnTo>
                    <a:pt x="92" y="16"/>
                  </a:lnTo>
                  <a:lnTo>
                    <a:pt x="97" y="19"/>
                  </a:lnTo>
                  <a:lnTo>
                    <a:pt x="98" y="20"/>
                  </a:lnTo>
                  <a:lnTo>
                    <a:pt x="98" y="21"/>
                  </a:lnTo>
                  <a:lnTo>
                    <a:pt x="99" y="23"/>
                  </a:lnTo>
                  <a:lnTo>
                    <a:pt x="101" y="23"/>
                  </a:lnTo>
                  <a:lnTo>
                    <a:pt x="102" y="25"/>
                  </a:lnTo>
                  <a:lnTo>
                    <a:pt x="107" y="28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33"/>
                  </a:lnTo>
                  <a:lnTo>
                    <a:pt x="113" y="36"/>
                  </a:lnTo>
                  <a:lnTo>
                    <a:pt x="117" y="42"/>
                  </a:lnTo>
                  <a:lnTo>
                    <a:pt x="120" y="52"/>
                  </a:lnTo>
                  <a:lnTo>
                    <a:pt x="121" y="58"/>
                  </a:lnTo>
                  <a:lnTo>
                    <a:pt x="122" y="65"/>
                  </a:lnTo>
                  <a:lnTo>
                    <a:pt x="121" y="70"/>
                  </a:lnTo>
                  <a:lnTo>
                    <a:pt x="118" y="77"/>
                  </a:lnTo>
                  <a:lnTo>
                    <a:pt x="116" y="80"/>
                  </a:lnTo>
                  <a:lnTo>
                    <a:pt x="111" y="82"/>
                  </a:lnTo>
                  <a:lnTo>
                    <a:pt x="107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98" y="88"/>
                  </a:lnTo>
                  <a:lnTo>
                    <a:pt x="94" y="92"/>
                  </a:lnTo>
                  <a:lnTo>
                    <a:pt x="88" y="94"/>
                  </a:lnTo>
                  <a:lnTo>
                    <a:pt x="83" y="97"/>
                  </a:lnTo>
                  <a:lnTo>
                    <a:pt x="79" y="99"/>
                  </a:lnTo>
                  <a:lnTo>
                    <a:pt x="75" y="100"/>
                  </a:lnTo>
                  <a:lnTo>
                    <a:pt x="63" y="100"/>
                  </a:lnTo>
                  <a:lnTo>
                    <a:pt x="52" y="100"/>
                  </a:lnTo>
                  <a:lnTo>
                    <a:pt x="46" y="99"/>
                  </a:lnTo>
                  <a:lnTo>
                    <a:pt x="44" y="97"/>
                  </a:lnTo>
                  <a:lnTo>
                    <a:pt x="42" y="94"/>
                  </a:lnTo>
                  <a:lnTo>
                    <a:pt x="40" y="92"/>
                  </a:lnTo>
                  <a:lnTo>
                    <a:pt x="37" y="88"/>
                  </a:lnTo>
                  <a:lnTo>
                    <a:pt x="37" y="82"/>
                  </a:lnTo>
                  <a:lnTo>
                    <a:pt x="37" y="77"/>
                  </a:lnTo>
                  <a:lnTo>
                    <a:pt x="37" y="66"/>
                  </a:lnTo>
                  <a:lnTo>
                    <a:pt x="37" y="62"/>
                  </a:lnTo>
                  <a:lnTo>
                    <a:pt x="36" y="61"/>
                  </a:lnTo>
                  <a:lnTo>
                    <a:pt x="31" y="56"/>
                  </a:lnTo>
                  <a:lnTo>
                    <a:pt x="30" y="55"/>
                  </a:lnTo>
                  <a:lnTo>
                    <a:pt x="29" y="54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19" y="37"/>
                  </a:lnTo>
                  <a:lnTo>
                    <a:pt x="17" y="36"/>
                  </a:lnTo>
                  <a:lnTo>
                    <a:pt x="14" y="33"/>
                  </a:lnTo>
                  <a:lnTo>
                    <a:pt x="4" y="29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195"/>
            <p:cNvSpPr>
              <a:spLocks/>
            </p:cNvSpPr>
            <p:nvPr/>
          </p:nvSpPr>
          <p:spPr bwMode="auto">
            <a:xfrm>
              <a:off x="5834738" y="7970055"/>
              <a:ext cx="30896" cy="21941"/>
            </a:xfrm>
            <a:custGeom>
              <a:avLst/>
              <a:gdLst>
                <a:gd name="T0" fmla="*/ 1104900 w 79"/>
                <a:gd name="T1" fmla="*/ 1686905 h 55"/>
                <a:gd name="T2" fmla="*/ 1337358 w 79"/>
                <a:gd name="T3" fmla="*/ 1619367 h 55"/>
                <a:gd name="T4" fmla="*/ 1744401 w 79"/>
                <a:gd name="T5" fmla="*/ 1417011 h 55"/>
                <a:gd name="T6" fmla="*/ 2093330 w 79"/>
                <a:gd name="T7" fmla="*/ 1282193 h 55"/>
                <a:gd name="T8" fmla="*/ 2384144 w 79"/>
                <a:gd name="T9" fmla="*/ 1012039 h 55"/>
                <a:gd name="T10" fmla="*/ 2616602 w 79"/>
                <a:gd name="T11" fmla="*/ 809683 h 55"/>
                <a:gd name="T12" fmla="*/ 2849301 w 79"/>
                <a:gd name="T13" fmla="*/ 269894 h 55"/>
                <a:gd name="T14" fmla="*/ 3023645 w 79"/>
                <a:gd name="T15" fmla="*/ 135077 h 55"/>
                <a:gd name="T16" fmla="*/ 3198230 w 79"/>
                <a:gd name="T17" fmla="*/ 135077 h 55"/>
                <a:gd name="T18" fmla="*/ 3488803 w 79"/>
                <a:gd name="T19" fmla="*/ 0 h 55"/>
                <a:gd name="T20" fmla="*/ 4012316 w 79"/>
                <a:gd name="T21" fmla="*/ 67539 h 55"/>
                <a:gd name="T22" fmla="*/ 4128545 w 79"/>
                <a:gd name="T23" fmla="*/ 135077 h 55"/>
                <a:gd name="T24" fmla="*/ 4302889 w 79"/>
                <a:gd name="T25" fmla="*/ 539789 h 55"/>
                <a:gd name="T26" fmla="*/ 4361003 w 79"/>
                <a:gd name="T27" fmla="*/ 877222 h 55"/>
                <a:gd name="T28" fmla="*/ 4535588 w 79"/>
                <a:gd name="T29" fmla="*/ 1147116 h 55"/>
                <a:gd name="T30" fmla="*/ 4535588 w 79"/>
                <a:gd name="T31" fmla="*/ 1282193 h 55"/>
                <a:gd name="T32" fmla="*/ 4361003 w 79"/>
                <a:gd name="T33" fmla="*/ 1552088 h 55"/>
                <a:gd name="T34" fmla="*/ 4186659 w 79"/>
                <a:gd name="T35" fmla="*/ 1889261 h 55"/>
                <a:gd name="T36" fmla="*/ 4128545 w 79"/>
                <a:gd name="T37" fmla="*/ 2361771 h 55"/>
                <a:gd name="T38" fmla="*/ 4302889 w 79"/>
                <a:gd name="T39" fmla="*/ 2361771 h 55"/>
                <a:gd name="T40" fmla="*/ 4593703 w 79"/>
                <a:gd name="T41" fmla="*/ 2699204 h 55"/>
                <a:gd name="T42" fmla="*/ 4535588 w 79"/>
                <a:gd name="T43" fmla="*/ 2901560 h 55"/>
                <a:gd name="T44" fmla="*/ 4302889 w 79"/>
                <a:gd name="T45" fmla="*/ 3103916 h 55"/>
                <a:gd name="T46" fmla="*/ 3779616 w 79"/>
                <a:gd name="T47" fmla="*/ 3171454 h 55"/>
                <a:gd name="T48" fmla="*/ 3663387 w 79"/>
                <a:gd name="T49" fmla="*/ 3238993 h 55"/>
                <a:gd name="T50" fmla="*/ 3430688 w 79"/>
                <a:gd name="T51" fmla="*/ 3373810 h 55"/>
                <a:gd name="T52" fmla="*/ 3256344 w 79"/>
                <a:gd name="T53" fmla="*/ 3508887 h 55"/>
                <a:gd name="T54" fmla="*/ 3081759 w 79"/>
                <a:gd name="T55" fmla="*/ 3643705 h 55"/>
                <a:gd name="T56" fmla="*/ 2849301 w 79"/>
                <a:gd name="T57" fmla="*/ 3238993 h 55"/>
                <a:gd name="T58" fmla="*/ 2791187 w 79"/>
                <a:gd name="T59" fmla="*/ 3171454 h 55"/>
                <a:gd name="T60" fmla="*/ 2384144 w 79"/>
                <a:gd name="T61" fmla="*/ 3171454 h 55"/>
                <a:gd name="T62" fmla="*/ 2151444 w 79"/>
                <a:gd name="T63" fmla="*/ 3373810 h 55"/>
                <a:gd name="T64" fmla="*/ 1802516 w 79"/>
                <a:gd name="T65" fmla="*/ 3508887 h 55"/>
                <a:gd name="T66" fmla="*/ 1511943 w 79"/>
                <a:gd name="T67" fmla="*/ 3508887 h 55"/>
                <a:gd name="T68" fmla="*/ 1337358 w 79"/>
                <a:gd name="T69" fmla="*/ 3373810 h 55"/>
                <a:gd name="T70" fmla="*/ 1279244 w 79"/>
                <a:gd name="T71" fmla="*/ 3643705 h 55"/>
                <a:gd name="T72" fmla="*/ 697857 w 79"/>
                <a:gd name="T73" fmla="*/ 3711243 h 55"/>
                <a:gd name="T74" fmla="*/ 407043 w 79"/>
                <a:gd name="T75" fmla="*/ 3711243 h 55"/>
                <a:gd name="T76" fmla="*/ 116229 w 79"/>
                <a:gd name="T77" fmla="*/ 3508887 h 55"/>
                <a:gd name="T78" fmla="*/ 0 w 79"/>
                <a:gd name="T79" fmla="*/ 3238993 h 55"/>
                <a:gd name="T80" fmla="*/ 0 w 79"/>
                <a:gd name="T81" fmla="*/ 2834021 h 55"/>
                <a:gd name="T82" fmla="*/ 232699 w 79"/>
                <a:gd name="T83" fmla="*/ 2429050 h 55"/>
                <a:gd name="T84" fmla="*/ 465158 w 79"/>
                <a:gd name="T85" fmla="*/ 2159155 h 55"/>
                <a:gd name="T86" fmla="*/ 1104900 w 79"/>
                <a:gd name="T87" fmla="*/ 1686905 h 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9"/>
                <a:gd name="T133" fmla="*/ 0 h 55"/>
                <a:gd name="T134" fmla="*/ 79 w 79"/>
                <a:gd name="T135" fmla="*/ 55 h 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9" h="55">
                  <a:moveTo>
                    <a:pt x="19" y="25"/>
                  </a:moveTo>
                  <a:lnTo>
                    <a:pt x="19" y="25"/>
                  </a:lnTo>
                  <a:lnTo>
                    <a:pt x="23" y="24"/>
                  </a:lnTo>
                  <a:lnTo>
                    <a:pt x="26" y="24"/>
                  </a:lnTo>
                  <a:lnTo>
                    <a:pt x="30" y="21"/>
                  </a:lnTo>
                  <a:lnTo>
                    <a:pt x="36" y="19"/>
                  </a:lnTo>
                  <a:lnTo>
                    <a:pt x="41" y="15"/>
                  </a:lnTo>
                  <a:lnTo>
                    <a:pt x="45" y="12"/>
                  </a:lnTo>
                  <a:lnTo>
                    <a:pt x="46" y="8"/>
                  </a:lnTo>
                  <a:lnTo>
                    <a:pt x="49" y="4"/>
                  </a:lnTo>
                  <a:lnTo>
                    <a:pt x="52" y="2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1" y="2"/>
                  </a:lnTo>
                  <a:lnTo>
                    <a:pt x="74" y="8"/>
                  </a:lnTo>
                  <a:lnTo>
                    <a:pt x="75" y="13"/>
                  </a:lnTo>
                  <a:lnTo>
                    <a:pt x="78" y="16"/>
                  </a:lnTo>
                  <a:lnTo>
                    <a:pt x="78" y="17"/>
                  </a:lnTo>
                  <a:lnTo>
                    <a:pt x="78" y="19"/>
                  </a:lnTo>
                  <a:lnTo>
                    <a:pt x="76" y="21"/>
                  </a:lnTo>
                  <a:lnTo>
                    <a:pt x="75" y="23"/>
                  </a:lnTo>
                  <a:lnTo>
                    <a:pt x="72" y="28"/>
                  </a:lnTo>
                  <a:lnTo>
                    <a:pt x="71" y="32"/>
                  </a:lnTo>
                  <a:lnTo>
                    <a:pt x="71" y="35"/>
                  </a:lnTo>
                  <a:lnTo>
                    <a:pt x="74" y="35"/>
                  </a:lnTo>
                  <a:lnTo>
                    <a:pt x="76" y="36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78" y="43"/>
                  </a:lnTo>
                  <a:lnTo>
                    <a:pt x="76" y="46"/>
                  </a:lnTo>
                  <a:lnTo>
                    <a:pt x="74" y="46"/>
                  </a:lnTo>
                  <a:lnTo>
                    <a:pt x="65" y="47"/>
                  </a:lnTo>
                  <a:lnTo>
                    <a:pt x="63" y="48"/>
                  </a:lnTo>
                  <a:lnTo>
                    <a:pt x="59" y="50"/>
                  </a:lnTo>
                  <a:lnTo>
                    <a:pt x="57" y="51"/>
                  </a:lnTo>
                  <a:lnTo>
                    <a:pt x="56" y="52"/>
                  </a:lnTo>
                  <a:lnTo>
                    <a:pt x="53" y="54"/>
                  </a:lnTo>
                  <a:lnTo>
                    <a:pt x="50" y="52"/>
                  </a:lnTo>
                  <a:lnTo>
                    <a:pt x="49" y="48"/>
                  </a:lnTo>
                  <a:lnTo>
                    <a:pt x="48" y="47"/>
                  </a:lnTo>
                  <a:lnTo>
                    <a:pt x="45" y="46"/>
                  </a:lnTo>
                  <a:lnTo>
                    <a:pt x="41" y="47"/>
                  </a:lnTo>
                  <a:lnTo>
                    <a:pt x="37" y="50"/>
                  </a:lnTo>
                  <a:lnTo>
                    <a:pt x="31" y="52"/>
                  </a:lnTo>
                  <a:lnTo>
                    <a:pt x="26" y="52"/>
                  </a:lnTo>
                  <a:lnTo>
                    <a:pt x="25" y="52"/>
                  </a:lnTo>
                  <a:lnTo>
                    <a:pt x="23" y="50"/>
                  </a:lnTo>
                  <a:lnTo>
                    <a:pt x="22" y="54"/>
                  </a:lnTo>
                  <a:lnTo>
                    <a:pt x="19" y="55"/>
                  </a:lnTo>
                  <a:lnTo>
                    <a:pt x="12" y="55"/>
                  </a:lnTo>
                  <a:lnTo>
                    <a:pt x="7" y="55"/>
                  </a:lnTo>
                  <a:lnTo>
                    <a:pt x="4" y="55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4" y="36"/>
                  </a:lnTo>
                  <a:lnTo>
                    <a:pt x="8" y="32"/>
                  </a:lnTo>
                  <a:lnTo>
                    <a:pt x="14" y="28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196"/>
            <p:cNvSpPr>
              <a:spLocks/>
            </p:cNvSpPr>
            <p:nvPr/>
          </p:nvSpPr>
          <p:spPr bwMode="auto">
            <a:xfrm>
              <a:off x="5527890" y="7755172"/>
              <a:ext cx="121020" cy="90208"/>
            </a:xfrm>
            <a:custGeom>
              <a:avLst/>
              <a:gdLst>
                <a:gd name="T0" fmla="*/ 58 w 304"/>
                <a:gd name="T1" fmla="*/ 66 h 236"/>
                <a:gd name="T2" fmla="*/ 84 w 304"/>
                <a:gd name="T3" fmla="*/ 57 h 236"/>
                <a:gd name="T4" fmla="*/ 95 w 304"/>
                <a:gd name="T5" fmla="*/ 47 h 236"/>
                <a:gd name="T6" fmla="*/ 108 w 304"/>
                <a:gd name="T7" fmla="*/ 29 h 236"/>
                <a:gd name="T8" fmla="*/ 121 w 304"/>
                <a:gd name="T9" fmla="*/ 13 h 236"/>
                <a:gd name="T10" fmla="*/ 140 w 304"/>
                <a:gd name="T11" fmla="*/ 6 h 236"/>
                <a:gd name="T12" fmla="*/ 156 w 304"/>
                <a:gd name="T13" fmla="*/ 2 h 236"/>
                <a:gd name="T14" fmla="*/ 165 w 304"/>
                <a:gd name="T15" fmla="*/ 22 h 236"/>
                <a:gd name="T16" fmla="*/ 180 w 304"/>
                <a:gd name="T17" fmla="*/ 37 h 236"/>
                <a:gd name="T18" fmla="*/ 178 w 304"/>
                <a:gd name="T19" fmla="*/ 47 h 236"/>
                <a:gd name="T20" fmla="*/ 191 w 304"/>
                <a:gd name="T21" fmla="*/ 64 h 236"/>
                <a:gd name="T22" fmla="*/ 194 w 304"/>
                <a:gd name="T23" fmla="*/ 75 h 236"/>
                <a:gd name="T24" fmla="*/ 212 w 304"/>
                <a:gd name="T25" fmla="*/ 78 h 236"/>
                <a:gd name="T26" fmla="*/ 218 w 304"/>
                <a:gd name="T27" fmla="*/ 94 h 236"/>
                <a:gd name="T28" fmla="*/ 210 w 304"/>
                <a:gd name="T29" fmla="*/ 104 h 236"/>
                <a:gd name="T30" fmla="*/ 210 w 304"/>
                <a:gd name="T31" fmla="*/ 110 h 236"/>
                <a:gd name="T32" fmla="*/ 213 w 304"/>
                <a:gd name="T33" fmla="*/ 118 h 236"/>
                <a:gd name="T34" fmla="*/ 222 w 304"/>
                <a:gd name="T35" fmla="*/ 131 h 236"/>
                <a:gd name="T36" fmla="*/ 235 w 304"/>
                <a:gd name="T37" fmla="*/ 147 h 236"/>
                <a:gd name="T38" fmla="*/ 245 w 304"/>
                <a:gd name="T39" fmla="*/ 133 h 236"/>
                <a:gd name="T40" fmla="*/ 259 w 304"/>
                <a:gd name="T41" fmla="*/ 141 h 236"/>
                <a:gd name="T42" fmla="*/ 274 w 304"/>
                <a:gd name="T43" fmla="*/ 162 h 236"/>
                <a:gd name="T44" fmla="*/ 277 w 304"/>
                <a:gd name="T45" fmla="*/ 185 h 236"/>
                <a:gd name="T46" fmla="*/ 288 w 304"/>
                <a:gd name="T47" fmla="*/ 194 h 236"/>
                <a:gd name="T48" fmla="*/ 304 w 304"/>
                <a:gd name="T49" fmla="*/ 205 h 236"/>
                <a:gd name="T50" fmla="*/ 290 w 304"/>
                <a:gd name="T51" fmla="*/ 219 h 236"/>
                <a:gd name="T52" fmla="*/ 274 w 304"/>
                <a:gd name="T53" fmla="*/ 235 h 236"/>
                <a:gd name="T54" fmla="*/ 270 w 304"/>
                <a:gd name="T55" fmla="*/ 219 h 236"/>
                <a:gd name="T56" fmla="*/ 247 w 304"/>
                <a:gd name="T57" fmla="*/ 223 h 236"/>
                <a:gd name="T58" fmla="*/ 221 w 304"/>
                <a:gd name="T59" fmla="*/ 231 h 236"/>
                <a:gd name="T60" fmla="*/ 212 w 304"/>
                <a:gd name="T61" fmla="*/ 222 h 236"/>
                <a:gd name="T62" fmla="*/ 201 w 304"/>
                <a:gd name="T63" fmla="*/ 215 h 236"/>
                <a:gd name="T64" fmla="*/ 191 w 304"/>
                <a:gd name="T65" fmla="*/ 204 h 236"/>
                <a:gd name="T66" fmla="*/ 182 w 304"/>
                <a:gd name="T67" fmla="*/ 197 h 236"/>
                <a:gd name="T68" fmla="*/ 171 w 304"/>
                <a:gd name="T69" fmla="*/ 205 h 236"/>
                <a:gd name="T70" fmla="*/ 155 w 304"/>
                <a:gd name="T71" fmla="*/ 192 h 236"/>
                <a:gd name="T72" fmla="*/ 161 w 304"/>
                <a:gd name="T73" fmla="*/ 184 h 236"/>
                <a:gd name="T74" fmla="*/ 176 w 304"/>
                <a:gd name="T75" fmla="*/ 181 h 236"/>
                <a:gd name="T76" fmla="*/ 163 w 304"/>
                <a:gd name="T77" fmla="*/ 166 h 236"/>
                <a:gd name="T78" fmla="*/ 155 w 304"/>
                <a:gd name="T79" fmla="*/ 174 h 236"/>
                <a:gd name="T80" fmla="*/ 145 w 304"/>
                <a:gd name="T81" fmla="*/ 171 h 236"/>
                <a:gd name="T82" fmla="*/ 145 w 304"/>
                <a:gd name="T83" fmla="*/ 184 h 236"/>
                <a:gd name="T84" fmla="*/ 134 w 304"/>
                <a:gd name="T85" fmla="*/ 171 h 236"/>
                <a:gd name="T86" fmla="*/ 129 w 304"/>
                <a:gd name="T87" fmla="*/ 179 h 236"/>
                <a:gd name="T88" fmla="*/ 138 w 304"/>
                <a:gd name="T89" fmla="*/ 185 h 236"/>
                <a:gd name="T90" fmla="*/ 149 w 304"/>
                <a:gd name="T91" fmla="*/ 200 h 236"/>
                <a:gd name="T92" fmla="*/ 137 w 304"/>
                <a:gd name="T93" fmla="*/ 204 h 236"/>
                <a:gd name="T94" fmla="*/ 114 w 304"/>
                <a:gd name="T95" fmla="*/ 208 h 236"/>
                <a:gd name="T96" fmla="*/ 89 w 304"/>
                <a:gd name="T97" fmla="*/ 213 h 236"/>
                <a:gd name="T98" fmla="*/ 76 w 304"/>
                <a:gd name="T99" fmla="*/ 190 h 236"/>
                <a:gd name="T100" fmla="*/ 69 w 304"/>
                <a:gd name="T101" fmla="*/ 174 h 236"/>
                <a:gd name="T102" fmla="*/ 60 w 304"/>
                <a:gd name="T103" fmla="*/ 163 h 236"/>
                <a:gd name="T104" fmla="*/ 50 w 304"/>
                <a:gd name="T105" fmla="*/ 148 h 236"/>
                <a:gd name="T106" fmla="*/ 33 w 304"/>
                <a:gd name="T107" fmla="*/ 128 h 236"/>
                <a:gd name="T108" fmla="*/ 26 w 304"/>
                <a:gd name="T109" fmla="*/ 99 h 236"/>
                <a:gd name="T110" fmla="*/ 8 w 304"/>
                <a:gd name="T111" fmla="*/ 79 h 2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04"/>
                <a:gd name="T169" fmla="*/ 0 h 236"/>
                <a:gd name="T170" fmla="*/ 304 w 304"/>
                <a:gd name="T171" fmla="*/ 236 h 2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04" h="236">
                  <a:moveTo>
                    <a:pt x="5" y="67"/>
                  </a:moveTo>
                  <a:lnTo>
                    <a:pt x="5" y="67"/>
                  </a:lnTo>
                  <a:lnTo>
                    <a:pt x="31" y="67"/>
                  </a:lnTo>
                  <a:lnTo>
                    <a:pt x="45" y="67"/>
                  </a:lnTo>
                  <a:lnTo>
                    <a:pt x="58" y="66"/>
                  </a:lnTo>
                  <a:lnTo>
                    <a:pt x="70" y="66"/>
                  </a:lnTo>
                  <a:lnTo>
                    <a:pt x="77" y="66"/>
                  </a:lnTo>
                  <a:lnTo>
                    <a:pt x="80" y="64"/>
                  </a:lnTo>
                  <a:lnTo>
                    <a:pt x="81" y="61"/>
                  </a:lnTo>
                  <a:lnTo>
                    <a:pt x="84" y="57"/>
                  </a:lnTo>
                  <a:lnTo>
                    <a:pt x="84" y="55"/>
                  </a:lnTo>
                  <a:lnTo>
                    <a:pt x="85" y="52"/>
                  </a:lnTo>
                  <a:lnTo>
                    <a:pt x="89" y="51"/>
                  </a:lnTo>
                  <a:lnTo>
                    <a:pt x="94" y="49"/>
                  </a:lnTo>
                  <a:lnTo>
                    <a:pt x="95" y="47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8" y="41"/>
                  </a:lnTo>
                  <a:lnTo>
                    <a:pt x="102" y="38"/>
                  </a:lnTo>
                  <a:lnTo>
                    <a:pt x="108" y="29"/>
                  </a:lnTo>
                  <a:lnTo>
                    <a:pt x="114" y="24"/>
                  </a:lnTo>
                  <a:lnTo>
                    <a:pt x="117" y="19"/>
                  </a:lnTo>
                  <a:lnTo>
                    <a:pt x="118" y="15"/>
                  </a:lnTo>
                  <a:lnTo>
                    <a:pt x="121" y="13"/>
                  </a:lnTo>
                  <a:lnTo>
                    <a:pt x="123" y="11"/>
                  </a:lnTo>
                  <a:lnTo>
                    <a:pt x="127" y="7"/>
                  </a:lnTo>
                  <a:lnTo>
                    <a:pt x="133" y="6"/>
                  </a:lnTo>
                  <a:lnTo>
                    <a:pt x="140" y="6"/>
                  </a:lnTo>
                  <a:lnTo>
                    <a:pt x="142" y="5"/>
                  </a:lnTo>
                  <a:lnTo>
                    <a:pt x="144" y="3"/>
                  </a:lnTo>
                  <a:lnTo>
                    <a:pt x="146" y="2"/>
                  </a:lnTo>
                  <a:lnTo>
                    <a:pt x="149" y="0"/>
                  </a:lnTo>
                  <a:lnTo>
                    <a:pt x="155" y="0"/>
                  </a:lnTo>
                  <a:lnTo>
                    <a:pt x="156" y="2"/>
                  </a:lnTo>
                  <a:lnTo>
                    <a:pt x="159" y="5"/>
                  </a:lnTo>
                  <a:lnTo>
                    <a:pt x="160" y="10"/>
                  </a:lnTo>
                  <a:lnTo>
                    <a:pt x="163" y="19"/>
                  </a:lnTo>
                  <a:lnTo>
                    <a:pt x="165" y="22"/>
                  </a:lnTo>
                  <a:lnTo>
                    <a:pt x="170" y="25"/>
                  </a:lnTo>
                  <a:lnTo>
                    <a:pt x="172" y="28"/>
                  </a:lnTo>
                  <a:lnTo>
                    <a:pt x="174" y="30"/>
                  </a:lnTo>
                  <a:lnTo>
                    <a:pt x="178" y="34"/>
                  </a:lnTo>
                  <a:lnTo>
                    <a:pt x="180" y="37"/>
                  </a:lnTo>
                  <a:lnTo>
                    <a:pt x="180" y="38"/>
                  </a:lnTo>
                  <a:lnTo>
                    <a:pt x="180" y="40"/>
                  </a:lnTo>
                  <a:lnTo>
                    <a:pt x="176" y="42"/>
                  </a:lnTo>
                  <a:lnTo>
                    <a:pt x="178" y="47"/>
                  </a:lnTo>
                  <a:lnTo>
                    <a:pt x="183" y="49"/>
                  </a:lnTo>
                  <a:lnTo>
                    <a:pt x="186" y="53"/>
                  </a:lnTo>
                  <a:lnTo>
                    <a:pt x="188" y="57"/>
                  </a:lnTo>
                  <a:lnTo>
                    <a:pt x="191" y="64"/>
                  </a:lnTo>
                  <a:lnTo>
                    <a:pt x="193" y="67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5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76"/>
                  </a:lnTo>
                  <a:lnTo>
                    <a:pt x="209" y="76"/>
                  </a:lnTo>
                  <a:lnTo>
                    <a:pt x="212" y="78"/>
                  </a:lnTo>
                  <a:lnTo>
                    <a:pt x="213" y="79"/>
                  </a:lnTo>
                  <a:lnTo>
                    <a:pt x="216" y="83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4"/>
                  </a:lnTo>
                  <a:lnTo>
                    <a:pt x="218" y="97"/>
                  </a:lnTo>
                  <a:lnTo>
                    <a:pt x="217" y="98"/>
                  </a:lnTo>
                  <a:lnTo>
                    <a:pt x="216" y="101"/>
                  </a:lnTo>
                  <a:lnTo>
                    <a:pt x="214" y="104"/>
                  </a:lnTo>
                  <a:lnTo>
                    <a:pt x="210" y="104"/>
                  </a:lnTo>
                  <a:lnTo>
                    <a:pt x="209" y="104"/>
                  </a:lnTo>
                  <a:lnTo>
                    <a:pt x="206" y="105"/>
                  </a:lnTo>
                  <a:lnTo>
                    <a:pt x="206" y="108"/>
                  </a:lnTo>
                  <a:lnTo>
                    <a:pt x="206" y="109"/>
                  </a:lnTo>
                  <a:lnTo>
                    <a:pt x="207" y="109"/>
                  </a:lnTo>
                  <a:lnTo>
                    <a:pt x="210" y="110"/>
                  </a:lnTo>
                  <a:lnTo>
                    <a:pt x="210" y="112"/>
                  </a:lnTo>
                  <a:lnTo>
                    <a:pt x="210" y="114"/>
                  </a:lnTo>
                  <a:lnTo>
                    <a:pt x="212" y="117"/>
                  </a:lnTo>
                  <a:lnTo>
                    <a:pt x="213" y="118"/>
                  </a:lnTo>
                  <a:lnTo>
                    <a:pt x="214" y="123"/>
                  </a:lnTo>
                  <a:lnTo>
                    <a:pt x="216" y="127"/>
                  </a:lnTo>
                  <a:lnTo>
                    <a:pt x="218" y="129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6" y="133"/>
                  </a:lnTo>
                  <a:lnTo>
                    <a:pt x="231" y="137"/>
                  </a:lnTo>
                  <a:lnTo>
                    <a:pt x="232" y="143"/>
                  </a:lnTo>
                  <a:lnTo>
                    <a:pt x="232" y="146"/>
                  </a:lnTo>
                  <a:lnTo>
                    <a:pt x="235" y="147"/>
                  </a:lnTo>
                  <a:lnTo>
                    <a:pt x="237" y="148"/>
                  </a:lnTo>
                  <a:lnTo>
                    <a:pt x="243" y="148"/>
                  </a:lnTo>
                  <a:lnTo>
                    <a:pt x="244" y="141"/>
                  </a:lnTo>
                  <a:lnTo>
                    <a:pt x="245" y="133"/>
                  </a:lnTo>
                  <a:lnTo>
                    <a:pt x="250" y="132"/>
                  </a:lnTo>
                  <a:lnTo>
                    <a:pt x="252" y="132"/>
                  </a:lnTo>
                  <a:lnTo>
                    <a:pt x="254" y="136"/>
                  </a:lnTo>
                  <a:lnTo>
                    <a:pt x="256" y="137"/>
                  </a:lnTo>
                  <a:lnTo>
                    <a:pt x="259" y="141"/>
                  </a:lnTo>
                  <a:lnTo>
                    <a:pt x="260" y="146"/>
                  </a:lnTo>
                  <a:lnTo>
                    <a:pt x="263" y="159"/>
                  </a:lnTo>
                  <a:lnTo>
                    <a:pt x="267" y="160"/>
                  </a:lnTo>
                  <a:lnTo>
                    <a:pt x="271" y="160"/>
                  </a:lnTo>
                  <a:lnTo>
                    <a:pt x="274" y="162"/>
                  </a:lnTo>
                  <a:lnTo>
                    <a:pt x="275" y="166"/>
                  </a:lnTo>
                  <a:lnTo>
                    <a:pt x="275" y="171"/>
                  </a:lnTo>
                  <a:lnTo>
                    <a:pt x="275" y="177"/>
                  </a:lnTo>
                  <a:lnTo>
                    <a:pt x="277" y="181"/>
                  </a:lnTo>
                  <a:lnTo>
                    <a:pt x="277" y="185"/>
                  </a:lnTo>
                  <a:lnTo>
                    <a:pt x="281" y="188"/>
                  </a:lnTo>
                  <a:lnTo>
                    <a:pt x="283" y="190"/>
                  </a:lnTo>
                  <a:lnTo>
                    <a:pt x="285" y="193"/>
                  </a:lnTo>
                  <a:lnTo>
                    <a:pt x="288" y="194"/>
                  </a:lnTo>
                  <a:lnTo>
                    <a:pt x="292" y="196"/>
                  </a:lnTo>
                  <a:lnTo>
                    <a:pt x="294" y="198"/>
                  </a:lnTo>
                  <a:lnTo>
                    <a:pt x="297" y="203"/>
                  </a:lnTo>
                  <a:lnTo>
                    <a:pt x="300" y="204"/>
                  </a:lnTo>
                  <a:lnTo>
                    <a:pt x="304" y="205"/>
                  </a:lnTo>
                  <a:lnTo>
                    <a:pt x="304" y="208"/>
                  </a:lnTo>
                  <a:lnTo>
                    <a:pt x="302" y="209"/>
                  </a:lnTo>
                  <a:lnTo>
                    <a:pt x="297" y="211"/>
                  </a:lnTo>
                  <a:lnTo>
                    <a:pt x="293" y="215"/>
                  </a:lnTo>
                  <a:lnTo>
                    <a:pt x="290" y="219"/>
                  </a:lnTo>
                  <a:lnTo>
                    <a:pt x="285" y="227"/>
                  </a:lnTo>
                  <a:lnTo>
                    <a:pt x="281" y="231"/>
                  </a:lnTo>
                  <a:lnTo>
                    <a:pt x="279" y="236"/>
                  </a:lnTo>
                  <a:lnTo>
                    <a:pt x="274" y="235"/>
                  </a:lnTo>
                  <a:lnTo>
                    <a:pt x="273" y="234"/>
                  </a:lnTo>
                  <a:lnTo>
                    <a:pt x="273" y="232"/>
                  </a:lnTo>
                  <a:lnTo>
                    <a:pt x="273" y="228"/>
                  </a:lnTo>
                  <a:lnTo>
                    <a:pt x="273" y="223"/>
                  </a:lnTo>
                  <a:lnTo>
                    <a:pt x="271" y="222"/>
                  </a:lnTo>
                  <a:lnTo>
                    <a:pt x="270" y="219"/>
                  </a:lnTo>
                  <a:lnTo>
                    <a:pt x="264" y="217"/>
                  </a:lnTo>
                  <a:lnTo>
                    <a:pt x="259" y="217"/>
                  </a:lnTo>
                  <a:lnTo>
                    <a:pt x="254" y="219"/>
                  </a:lnTo>
                  <a:lnTo>
                    <a:pt x="250" y="220"/>
                  </a:lnTo>
                  <a:lnTo>
                    <a:pt x="247" y="223"/>
                  </a:lnTo>
                  <a:lnTo>
                    <a:pt x="239" y="228"/>
                  </a:lnTo>
                  <a:lnTo>
                    <a:pt x="235" y="231"/>
                  </a:lnTo>
                  <a:lnTo>
                    <a:pt x="231" y="231"/>
                  </a:lnTo>
                  <a:lnTo>
                    <a:pt x="221" y="231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17" y="227"/>
                  </a:lnTo>
                  <a:lnTo>
                    <a:pt x="214" y="224"/>
                  </a:lnTo>
                  <a:lnTo>
                    <a:pt x="212" y="222"/>
                  </a:lnTo>
                  <a:lnTo>
                    <a:pt x="209" y="220"/>
                  </a:lnTo>
                  <a:lnTo>
                    <a:pt x="206" y="220"/>
                  </a:lnTo>
                  <a:lnTo>
                    <a:pt x="205" y="219"/>
                  </a:lnTo>
                  <a:lnTo>
                    <a:pt x="203" y="216"/>
                  </a:lnTo>
                  <a:lnTo>
                    <a:pt x="201" y="215"/>
                  </a:lnTo>
                  <a:lnTo>
                    <a:pt x="199" y="211"/>
                  </a:lnTo>
                  <a:lnTo>
                    <a:pt x="198" y="208"/>
                  </a:lnTo>
                  <a:lnTo>
                    <a:pt x="197" y="205"/>
                  </a:lnTo>
                  <a:lnTo>
                    <a:pt x="194" y="205"/>
                  </a:lnTo>
                  <a:lnTo>
                    <a:pt x="191" y="204"/>
                  </a:lnTo>
                  <a:lnTo>
                    <a:pt x="190" y="198"/>
                  </a:lnTo>
                  <a:lnTo>
                    <a:pt x="186" y="193"/>
                  </a:lnTo>
                  <a:lnTo>
                    <a:pt x="184" y="193"/>
                  </a:lnTo>
                  <a:lnTo>
                    <a:pt x="183" y="194"/>
                  </a:lnTo>
                  <a:lnTo>
                    <a:pt x="182" y="197"/>
                  </a:lnTo>
                  <a:lnTo>
                    <a:pt x="178" y="200"/>
                  </a:lnTo>
                  <a:lnTo>
                    <a:pt x="175" y="203"/>
                  </a:lnTo>
                  <a:lnTo>
                    <a:pt x="172" y="204"/>
                  </a:lnTo>
                  <a:lnTo>
                    <a:pt x="171" y="205"/>
                  </a:lnTo>
                  <a:lnTo>
                    <a:pt x="167" y="205"/>
                  </a:lnTo>
                  <a:lnTo>
                    <a:pt x="164" y="205"/>
                  </a:lnTo>
                  <a:lnTo>
                    <a:pt x="157" y="203"/>
                  </a:lnTo>
                  <a:lnTo>
                    <a:pt x="155" y="198"/>
                  </a:lnTo>
                  <a:lnTo>
                    <a:pt x="153" y="194"/>
                  </a:lnTo>
                  <a:lnTo>
                    <a:pt x="155" y="192"/>
                  </a:lnTo>
                  <a:lnTo>
                    <a:pt x="155" y="189"/>
                  </a:lnTo>
                  <a:lnTo>
                    <a:pt x="156" y="188"/>
                  </a:lnTo>
                  <a:lnTo>
                    <a:pt x="160" y="186"/>
                  </a:lnTo>
                  <a:lnTo>
                    <a:pt x="160" y="185"/>
                  </a:lnTo>
                  <a:lnTo>
                    <a:pt x="161" y="184"/>
                  </a:lnTo>
                  <a:lnTo>
                    <a:pt x="165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6" y="181"/>
                  </a:lnTo>
                  <a:lnTo>
                    <a:pt x="176" y="177"/>
                  </a:lnTo>
                  <a:lnTo>
                    <a:pt x="175" y="174"/>
                  </a:lnTo>
                  <a:lnTo>
                    <a:pt x="170" y="170"/>
                  </a:lnTo>
                  <a:lnTo>
                    <a:pt x="167" y="167"/>
                  </a:lnTo>
                  <a:lnTo>
                    <a:pt x="163" y="166"/>
                  </a:lnTo>
                  <a:lnTo>
                    <a:pt x="155" y="163"/>
                  </a:lnTo>
                  <a:lnTo>
                    <a:pt x="153" y="167"/>
                  </a:lnTo>
                  <a:lnTo>
                    <a:pt x="152" y="171"/>
                  </a:lnTo>
                  <a:lnTo>
                    <a:pt x="155" y="174"/>
                  </a:lnTo>
                  <a:lnTo>
                    <a:pt x="157" y="178"/>
                  </a:lnTo>
                  <a:lnTo>
                    <a:pt x="153" y="178"/>
                  </a:lnTo>
                  <a:lnTo>
                    <a:pt x="151" y="175"/>
                  </a:lnTo>
                  <a:lnTo>
                    <a:pt x="149" y="173"/>
                  </a:lnTo>
                  <a:lnTo>
                    <a:pt x="145" y="171"/>
                  </a:lnTo>
                  <a:lnTo>
                    <a:pt x="145" y="175"/>
                  </a:lnTo>
                  <a:lnTo>
                    <a:pt x="148" y="178"/>
                  </a:lnTo>
                  <a:lnTo>
                    <a:pt x="151" y="182"/>
                  </a:lnTo>
                  <a:lnTo>
                    <a:pt x="151" y="186"/>
                  </a:lnTo>
                  <a:lnTo>
                    <a:pt x="145" y="184"/>
                  </a:lnTo>
                  <a:lnTo>
                    <a:pt x="144" y="182"/>
                  </a:lnTo>
                  <a:lnTo>
                    <a:pt x="142" y="179"/>
                  </a:lnTo>
                  <a:lnTo>
                    <a:pt x="138" y="175"/>
                  </a:lnTo>
                  <a:lnTo>
                    <a:pt x="134" y="171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78"/>
                  </a:lnTo>
                  <a:lnTo>
                    <a:pt x="129" y="178"/>
                  </a:lnTo>
                  <a:lnTo>
                    <a:pt x="129" y="179"/>
                  </a:lnTo>
                  <a:lnTo>
                    <a:pt x="130" y="181"/>
                  </a:lnTo>
                  <a:lnTo>
                    <a:pt x="132" y="182"/>
                  </a:lnTo>
                  <a:lnTo>
                    <a:pt x="136" y="182"/>
                  </a:lnTo>
                  <a:lnTo>
                    <a:pt x="138" y="185"/>
                  </a:lnTo>
                  <a:lnTo>
                    <a:pt x="142" y="186"/>
                  </a:lnTo>
                  <a:lnTo>
                    <a:pt x="146" y="189"/>
                  </a:lnTo>
                  <a:lnTo>
                    <a:pt x="148" y="192"/>
                  </a:lnTo>
                  <a:lnTo>
                    <a:pt x="149" y="200"/>
                  </a:lnTo>
                  <a:lnTo>
                    <a:pt x="148" y="200"/>
                  </a:lnTo>
                  <a:lnTo>
                    <a:pt x="146" y="201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7" y="204"/>
                  </a:lnTo>
                  <a:lnTo>
                    <a:pt x="132" y="203"/>
                  </a:lnTo>
                  <a:lnTo>
                    <a:pt x="122" y="204"/>
                  </a:lnTo>
                  <a:lnTo>
                    <a:pt x="119" y="204"/>
                  </a:lnTo>
                  <a:lnTo>
                    <a:pt x="118" y="205"/>
                  </a:lnTo>
                  <a:lnTo>
                    <a:pt x="114" y="208"/>
                  </a:lnTo>
                  <a:lnTo>
                    <a:pt x="107" y="209"/>
                  </a:lnTo>
                  <a:lnTo>
                    <a:pt x="102" y="209"/>
                  </a:lnTo>
                  <a:lnTo>
                    <a:pt x="96" y="212"/>
                  </a:lnTo>
                  <a:lnTo>
                    <a:pt x="89" y="213"/>
                  </a:lnTo>
                  <a:lnTo>
                    <a:pt x="84" y="212"/>
                  </a:lnTo>
                  <a:lnTo>
                    <a:pt x="81" y="208"/>
                  </a:lnTo>
                  <a:lnTo>
                    <a:pt x="79" y="201"/>
                  </a:lnTo>
                  <a:lnTo>
                    <a:pt x="77" y="194"/>
                  </a:lnTo>
                  <a:lnTo>
                    <a:pt x="76" y="190"/>
                  </a:lnTo>
                  <a:lnTo>
                    <a:pt x="73" y="186"/>
                  </a:lnTo>
                  <a:lnTo>
                    <a:pt x="69" y="181"/>
                  </a:lnTo>
                  <a:lnTo>
                    <a:pt x="69" y="177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6" y="170"/>
                  </a:lnTo>
                  <a:lnTo>
                    <a:pt x="64" y="167"/>
                  </a:lnTo>
                  <a:lnTo>
                    <a:pt x="61" y="166"/>
                  </a:lnTo>
                  <a:lnTo>
                    <a:pt x="60" y="163"/>
                  </a:lnTo>
                  <a:lnTo>
                    <a:pt x="54" y="162"/>
                  </a:lnTo>
                  <a:lnTo>
                    <a:pt x="52" y="158"/>
                  </a:lnTo>
                  <a:lnTo>
                    <a:pt x="50" y="154"/>
                  </a:lnTo>
                  <a:lnTo>
                    <a:pt x="50" y="148"/>
                  </a:lnTo>
                  <a:lnTo>
                    <a:pt x="47" y="144"/>
                  </a:lnTo>
                  <a:lnTo>
                    <a:pt x="46" y="140"/>
                  </a:lnTo>
                  <a:lnTo>
                    <a:pt x="42" y="135"/>
                  </a:lnTo>
                  <a:lnTo>
                    <a:pt x="37" y="131"/>
                  </a:lnTo>
                  <a:lnTo>
                    <a:pt x="33" y="128"/>
                  </a:lnTo>
                  <a:lnTo>
                    <a:pt x="28" y="125"/>
                  </a:lnTo>
                  <a:lnTo>
                    <a:pt x="26" y="121"/>
                  </a:lnTo>
                  <a:lnTo>
                    <a:pt x="26" y="117"/>
                  </a:lnTo>
                  <a:lnTo>
                    <a:pt x="26" y="108"/>
                  </a:lnTo>
                  <a:lnTo>
                    <a:pt x="26" y="99"/>
                  </a:lnTo>
                  <a:lnTo>
                    <a:pt x="26" y="95"/>
                  </a:lnTo>
                  <a:lnTo>
                    <a:pt x="24" y="91"/>
                  </a:lnTo>
                  <a:lnTo>
                    <a:pt x="19" y="87"/>
                  </a:lnTo>
                  <a:lnTo>
                    <a:pt x="12" y="83"/>
                  </a:lnTo>
                  <a:lnTo>
                    <a:pt x="8" y="79"/>
                  </a:lnTo>
                  <a:lnTo>
                    <a:pt x="4" y="78"/>
                  </a:lnTo>
                  <a:lnTo>
                    <a:pt x="3" y="76"/>
                  </a:lnTo>
                  <a:lnTo>
                    <a:pt x="0" y="76"/>
                  </a:lnTo>
                  <a:lnTo>
                    <a:pt x="5" y="67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197"/>
            <p:cNvSpPr>
              <a:spLocks/>
            </p:cNvSpPr>
            <p:nvPr/>
          </p:nvSpPr>
          <p:spPr bwMode="auto">
            <a:xfrm>
              <a:off x="5234837" y="7655550"/>
              <a:ext cx="95263" cy="68265"/>
            </a:xfrm>
            <a:custGeom>
              <a:avLst/>
              <a:gdLst>
                <a:gd name="T0" fmla="*/ 8709858 w 238"/>
                <a:gd name="T1" fmla="*/ 177071 h 183"/>
                <a:gd name="T2" fmla="*/ 9867076 w 238"/>
                <a:gd name="T3" fmla="*/ 59024 h 183"/>
                <a:gd name="T4" fmla="*/ 10171620 w 238"/>
                <a:gd name="T5" fmla="*/ 236095 h 183"/>
                <a:gd name="T6" fmla="*/ 10415205 w 238"/>
                <a:gd name="T7" fmla="*/ 177071 h 183"/>
                <a:gd name="T8" fmla="*/ 10841419 w 238"/>
                <a:gd name="T9" fmla="*/ 236095 h 183"/>
                <a:gd name="T10" fmla="*/ 11511465 w 238"/>
                <a:gd name="T11" fmla="*/ 0 h 183"/>
                <a:gd name="T12" fmla="*/ 12059595 w 238"/>
                <a:gd name="T13" fmla="*/ 412923 h 183"/>
                <a:gd name="T14" fmla="*/ 12912268 w 238"/>
                <a:gd name="T15" fmla="*/ 471947 h 183"/>
                <a:gd name="T16" fmla="*/ 13338728 w 238"/>
                <a:gd name="T17" fmla="*/ 1179990 h 183"/>
                <a:gd name="T18" fmla="*/ 13886858 w 238"/>
                <a:gd name="T19" fmla="*/ 1533889 h 183"/>
                <a:gd name="T20" fmla="*/ 14130444 w 238"/>
                <a:gd name="T21" fmla="*/ 1947056 h 183"/>
                <a:gd name="T22" fmla="*/ 14252360 w 238"/>
                <a:gd name="T23" fmla="*/ 2537051 h 183"/>
                <a:gd name="T24" fmla="*/ 14495946 w 238"/>
                <a:gd name="T25" fmla="*/ 3126802 h 183"/>
                <a:gd name="T26" fmla="*/ 14374030 w 238"/>
                <a:gd name="T27" fmla="*/ 3893869 h 183"/>
                <a:gd name="T28" fmla="*/ 14069486 w 238"/>
                <a:gd name="T29" fmla="*/ 4542887 h 183"/>
                <a:gd name="T30" fmla="*/ 13886858 w 238"/>
                <a:gd name="T31" fmla="*/ 4955811 h 183"/>
                <a:gd name="T32" fmla="*/ 13399687 w 238"/>
                <a:gd name="T33" fmla="*/ 5368977 h 183"/>
                <a:gd name="T34" fmla="*/ 13338728 w 238"/>
                <a:gd name="T35" fmla="*/ 6961890 h 183"/>
                <a:gd name="T36" fmla="*/ 13338728 w 238"/>
                <a:gd name="T37" fmla="*/ 7256766 h 183"/>
                <a:gd name="T38" fmla="*/ 13582314 w 238"/>
                <a:gd name="T39" fmla="*/ 7492861 h 183"/>
                <a:gd name="T40" fmla="*/ 13460645 w 238"/>
                <a:gd name="T41" fmla="*/ 8141880 h 183"/>
                <a:gd name="T42" fmla="*/ 12729641 w 238"/>
                <a:gd name="T43" fmla="*/ 8259684 h 183"/>
                <a:gd name="T44" fmla="*/ 12729641 w 238"/>
                <a:gd name="T45" fmla="*/ 8613827 h 183"/>
                <a:gd name="T46" fmla="*/ 12851557 w 238"/>
                <a:gd name="T47" fmla="*/ 8908703 h 183"/>
                <a:gd name="T48" fmla="*/ 12059595 w 238"/>
                <a:gd name="T49" fmla="*/ 9144798 h 183"/>
                <a:gd name="T50" fmla="*/ 11755051 w 238"/>
                <a:gd name="T51" fmla="*/ 9675769 h 183"/>
                <a:gd name="T52" fmla="*/ 10841419 w 238"/>
                <a:gd name="T53" fmla="*/ 10265764 h 183"/>
                <a:gd name="T54" fmla="*/ 10110661 w 238"/>
                <a:gd name="T55" fmla="*/ 10796735 h 183"/>
                <a:gd name="T56" fmla="*/ 9501574 w 238"/>
                <a:gd name="T57" fmla="*/ 10501859 h 183"/>
                <a:gd name="T58" fmla="*/ 9197030 w 238"/>
                <a:gd name="T59" fmla="*/ 10383811 h 183"/>
                <a:gd name="T60" fmla="*/ 7856938 w 238"/>
                <a:gd name="T61" fmla="*/ 10147716 h 183"/>
                <a:gd name="T62" fmla="*/ 6273506 w 238"/>
                <a:gd name="T63" fmla="*/ 10147716 h 183"/>
                <a:gd name="T64" fmla="*/ 5908004 w 238"/>
                <a:gd name="T65" fmla="*/ 9734793 h 183"/>
                <a:gd name="T66" fmla="*/ 4872703 w 238"/>
                <a:gd name="T67" fmla="*/ 9734793 h 183"/>
                <a:gd name="T68" fmla="*/ 4750787 w 238"/>
                <a:gd name="T69" fmla="*/ 9616745 h 183"/>
                <a:gd name="T70" fmla="*/ 4507201 w 238"/>
                <a:gd name="T71" fmla="*/ 9026751 h 183"/>
                <a:gd name="T72" fmla="*/ 4080741 w 238"/>
                <a:gd name="T73" fmla="*/ 8377732 h 183"/>
                <a:gd name="T74" fmla="*/ 3471653 w 238"/>
                <a:gd name="T75" fmla="*/ 8082856 h 183"/>
                <a:gd name="T76" fmla="*/ 2740895 w 238"/>
                <a:gd name="T77" fmla="*/ 7905785 h 183"/>
                <a:gd name="T78" fmla="*/ 2070849 w 238"/>
                <a:gd name="T79" fmla="*/ 7669933 h 183"/>
                <a:gd name="T80" fmla="*/ 1339845 w 238"/>
                <a:gd name="T81" fmla="*/ 7492861 h 183"/>
                <a:gd name="T82" fmla="*/ 1035548 w 238"/>
                <a:gd name="T83" fmla="*/ 7020914 h 183"/>
                <a:gd name="T84" fmla="*/ 243586 w 238"/>
                <a:gd name="T85" fmla="*/ 6489943 h 183"/>
                <a:gd name="T86" fmla="*/ 0 w 238"/>
                <a:gd name="T87" fmla="*/ 5663853 h 183"/>
                <a:gd name="T88" fmla="*/ 121916 w 238"/>
                <a:gd name="T89" fmla="*/ 4896787 h 183"/>
                <a:gd name="T90" fmla="*/ 670046 w 238"/>
                <a:gd name="T91" fmla="*/ 4483863 h 183"/>
                <a:gd name="T92" fmla="*/ 913632 w 238"/>
                <a:gd name="T93" fmla="*/ 3893869 h 183"/>
                <a:gd name="T94" fmla="*/ 1157218 w 238"/>
                <a:gd name="T95" fmla="*/ 3598993 h 183"/>
                <a:gd name="T96" fmla="*/ 1400803 w 238"/>
                <a:gd name="T97" fmla="*/ 2890950 h 183"/>
                <a:gd name="T98" fmla="*/ 2070849 w 238"/>
                <a:gd name="T99" fmla="*/ 2064860 h 183"/>
                <a:gd name="T100" fmla="*/ 2740895 w 238"/>
                <a:gd name="T101" fmla="*/ 1947056 h 183"/>
                <a:gd name="T102" fmla="*/ 3349983 w 238"/>
                <a:gd name="T103" fmla="*/ 1769984 h 183"/>
                <a:gd name="T104" fmla="*/ 3593569 w 238"/>
                <a:gd name="T105" fmla="*/ 1651937 h 183"/>
                <a:gd name="T106" fmla="*/ 4263615 w 238"/>
                <a:gd name="T107" fmla="*/ 1298037 h 183"/>
                <a:gd name="T108" fmla="*/ 4568159 w 238"/>
                <a:gd name="T109" fmla="*/ 943895 h 183"/>
                <a:gd name="T110" fmla="*/ 5116289 w 238"/>
                <a:gd name="T111" fmla="*/ 649019 h 183"/>
                <a:gd name="T112" fmla="*/ 5664419 w 238"/>
                <a:gd name="T113" fmla="*/ 412923 h 183"/>
                <a:gd name="T114" fmla="*/ 5908004 w 238"/>
                <a:gd name="T115" fmla="*/ 0 h 183"/>
                <a:gd name="T116" fmla="*/ 6517092 w 238"/>
                <a:gd name="T117" fmla="*/ 0 h 183"/>
                <a:gd name="T118" fmla="*/ 6699720 w 238"/>
                <a:gd name="T119" fmla="*/ 236095 h 183"/>
                <a:gd name="T120" fmla="*/ 7065222 w 238"/>
                <a:gd name="T121" fmla="*/ 412923 h 183"/>
                <a:gd name="T122" fmla="*/ 7674310 w 238"/>
                <a:gd name="T123" fmla="*/ 708042 h 1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8"/>
                <a:gd name="T187" fmla="*/ 0 h 183"/>
                <a:gd name="T188" fmla="*/ 238 w 238"/>
                <a:gd name="T189" fmla="*/ 183 h 1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8" h="183">
                  <a:moveTo>
                    <a:pt x="143" y="9"/>
                  </a:moveTo>
                  <a:lnTo>
                    <a:pt x="143" y="9"/>
                  </a:lnTo>
                  <a:lnTo>
                    <a:pt x="143" y="3"/>
                  </a:lnTo>
                  <a:lnTo>
                    <a:pt x="151" y="3"/>
                  </a:lnTo>
                  <a:lnTo>
                    <a:pt x="158" y="3"/>
                  </a:lnTo>
                  <a:lnTo>
                    <a:pt x="162" y="1"/>
                  </a:lnTo>
                  <a:lnTo>
                    <a:pt x="166" y="3"/>
                  </a:lnTo>
                  <a:lnTo>
                    <a:pt x="167" y="4"/>
                  </a:lnTo>
                  <a:lnTo>
                    <a:pt x="169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78" y="4"/>
                  </a:lnTo>
                  <a:lnTo>
                    <a:pt x="182" y="3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1"/>
                  </a:lnTo>
                  <a:lnTo>
                    <a:pt x="197" y="3"/>
                  </a:lnTo>
                  <a:lnTo>
                    <a:pt x="198" y="4"/>
                  </a:lnTo>
                  <a:lnTo>
                    <a:pt x="198" y="7"/>
                  </a:lnTo>
                  <a:lnTo>
                    <a:pt x="205" y="7"/>
                  </a:lnTo>
                  <a:lnTo>
                    <a:pt x="212" y="8"/>
                  </a:lnTo>
                  <a:lnTo>
                    <a:pt x="215" y="9"/>
                  </a:lnTo>
                  <a:lnTo>
                    <a:pt x="217" y="14"/>
                  </a:lnTo>
                  <a:lnTo>
                    <a:pt x="219" y="20"/>
                  </a:lnTo>
                  <a:lnTo>
                    <a:pt x="228" y="20"/>
                  </a:lnTo>
                  <a:lnTo>
                    <a:pt x="228" y="26"/>
                  </a:lnTo>
                  <a:lnTo>
                    <a:pt x="230" y="30"/>
                  </a:lnTo>
                  <a:lnTo>
                    <a:pt x="232" y="33"/>
                  </a:lnTo>
                  <a:lnTo>
                    <a:pt x="234" y="35"/>
                  </a:lnTo>
                  <a:lnTo>
                    <a:pt x="234" y="38"/>
                  </a:lnTo>
                  <a:lnTo>
                    <a:pt x="234" y="43"/>
                  </a:lnTo>
                  <a:lnTo>
                    <a:pt x="238" y="45"/>
                  </a:lnTo>
                  <a:lnTo>
                    <a:pt x="238" y="47"/>
                  </a:lnTo>
                  <a:lnTo>
                    <a:pt x="238" y="53"/>
                  </a:lnTo>
                  <a:lnTo>
                    <a:pt x="238" y="60"/>
                  </a:lnTo>
                  <a:lnTo>
                    <a:pt x="236" y="66"/>
                  </a:lnTo>
                  <a:lnTo>
                    <a:pt x="235" y="69"/>
                  </a:lnTo>
                  <a:lnTo>
                    <a:pt x="232" y="72"/>
                  </a:lnTo>
                  <a:lnTo>
                    <a:pt x="231" y="77"/>
                  </a:lnTo>
                  <a:lnTo>
                    <a:pt x="230" y="81"/>
                  </a:lnTo>
                  <a:lnTo>
                    <a:pt x="228" y="84"/>
                  </a:lnTo>
                  <a:lnTo>
                    <a:pt x="228" y="88"/>
                  </a:lnTo>
                  <a:lnTo>
                    <a:pt x="228" y="91"/>
                  </a:lnTo>
                  <a:lnTo>
                    <a:pt x="220" y="91"/>
                  </a:lnTo>
                  <a:lnTo>
                    <a:pt x="219" y="106"/>
                  </a:lnTo>
                  <a:lnTo>
                    <a:pt x="219" y="118"/>
                  </a:lnTo>
                  <a:lnTo>
                    <a:pt x="219" y="122"/>
                  </a:lnTo>
                  <a:lnTo>
                    <a:pt x="219" y="123"/>
                  </a:lnTo>
                  <a:lnTo>
                    <a:pt x="221" y="125"/>
                  </a:lnTo>
                  <a:lnTo>
                    <a:pt x="223" y="126"/>
                  </a:lnTo>
                  <a:lnTo>
                    <a:pt x="223" y="127"/>
                  </a:lnTo>
                  <a:lnTo>
                    <a:pt x="223" y="130"/>
                  </a:lnTo>
                  <a:lnTo>
                    <a:pt x="221" y="133"/>
                  </a:lnTo>
                  <a:lnTo>
                    <a:pt x="221" y="138"/>
                  </a:lnTo>
                  <a:lnTo>
                    <a:pt x="216" y="138"/>
                  </a:lnTo>
                  <a:lnTo>
                    <a:pt x="209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9" y="146"/>
                  </a:lnTo>
                  <a:lnTo>
                    <a:pt x="211" y="146"/>
                  </a:lnTo>
                  <a:lnTo>
                    <a:pt x="211" y="148"/>
                  </a:lnTo>
                  <a:lnTo>
                    <a:pt x="211" y="151"/>
                  </a:lnTo>
                  <a:lnTo>
                    <a:pt x="209" y="152"/>
                  </a:lnTo>
                  <a:lnTo>
                    <a:pt x="205" y="153"/>
                  </a:lnTo>
                  <a:lnTo>
                    <a:pt x="198" y="155"/>
                  </a:lnTo>
                  <a:lnTo>
                    <a:pt x="198" y="157"/>
                  </a:lnTo>
                  <a:lnTo>
                    <a:pt x="197" y="160"/>
                  </a:lnTo>
                  <a:lnTo>
                    <a:pt x="193" y="164"/>
                  </a:lnTo>
                  <a:lnTo>
                    <a:pt x="188" y="167"/>
                  </a:lnTo>
                  <a:lnTo>
                    <a:pt x="182" y="171"/>
                  </a:lnTo>
                  <a:lnTo>
                    <a:pt x="178" y="174"/>
                  </a:lnTo>
                  <a:lnTo>
                    <a:pt x="174" y="176"/>
                  </a:lnTo>
                  <a:lnTo>
                    <a:pt x="170" y="180"/>
                  </a:lnTo>
                  <a:lnTo>
                    <a:pt x="166" y="183"/>
                  </a:lnTo>
                  <a:lnTo>
                    <a:pt x="162" y="183"/>
                  </a:lnTo>
                  <a:lnTo>
                    <a:pt x="160" y="182"/>
                  </a:lnTo>
                  <a:lnTo>
                    <a:pt x="156" y="178"/>
                  </a:lnTo>
                  <a:lnTo>
                    <a:pt x="154" y="178"/>
                  </a:lnTo>
                  <a:lnTo>
                    <a:pt x="151" y="176"/>
                  </a:lnTo>
                  <a:lnTo>
                    <a:pt x="145" y="175"/>
                  </a:lnTo>
                  <a:lnTo>
                    <a:pt x="137" y="174"/>
                  </a:lnTo>
                  <a:lnTo>
                    <a:pt x="129" y="172"/>
                  </a:lnTo>
                  <a:lnTo>
                    <a:pt x="114" y="172"/>
                  </a:lnTo>
                  <a:lnTo>
                    <a:pt x="106" y="172"/>
                  </a:lnTo>
                  <a:lnTo>
                    <a:pt x="103" y="172"/>
                  </a:lnTo>
                  <a:lnTo>
                    <a:pt x="99" y="171"/>
                  </a:lnTo>
                  <a:lnTo>
                    <a:pt x="98" y="168"/>
                  </a:lnTo>
                  <a:lnTo>
                    <a:pt x="97" y="165"/>
                  </a:lnTo>
                  <a:lnTo>
                    <a:pt x="91" y="165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8" y="160"/>
                  </a:lnTo>
                  <a:lnTo>
                    <a:pt x="78" y="157"/>
                  </a:lnTo>
                  <a:lnTo>
                    <a:pt x="74" y="153"/>
                  </a:lnTo>
                  <a:lnTo>
                    <a:pt x="68" y="146"/>
                  </a:lnTo>
                  <a:lnTo>
                    <a:pt x="67" y="142"/>
                  </a:lnTo>
                  <a:lnTo>
                    <a:pt x="64" y="140"/>
                  </a:lnTo>
                  <a:lnTo>
                    <a:pt x="61" y="138"/>
                  </a:lnTo>
                  <a:lnTo>
                    <a:pt x="57" y="137"/>
                  </a:lnTo>
                  <a:lnTo>
                    <a:pt x="52" y="134"/>
                  </a:lnTo>
                  <a:lnTo>
                    <a:pt x="45" y="134"/>
                  </a:lnTo>
                  <a:lnTo>
                    <a:pt x="40" y="133"/>
                  </a:lnTo>
                  <a:lnTo>
                    <a:pt x="37" y="132"/>
                  </a:lnTo>
                  <a:lnTo>
                    <a:pt x="34" y="130"/>
                  </a:lnTo>
                  <a:lnTo>
                    <a:pt x="29" y="129"/>
                  </a:lnTo>
                  <a:lnTo>
                    <a:pt x="25" y="129"/>
                  </a:lnTo>
                  <a:lnTo>
                    <a:pt x="22" y="127"/>
                  </a:lnTo>
                  <a:lnTo>
                    <a:pt x="19" y="125"/>
                  </a:lnTo>
                  <a:lnTo>
                    <a:pt x="18" y="122"/>
                  </a:lnTo>
                  <a:lnTo>
                    <a:pt x="17" y="119"/>
                  </a:lnTo>
                  <a:lnTo>
                    <a:pt x="14" y="117"/>
                  </a:lnTo>
                  <a:lnTo>
                    <a:pt x="7" y="113"/>
                  </a:lnTo>
                  <a:lnTo>
                    <a:pt x="4" y="110"/>
                  </a:lnTo>
                  <a:lnTo>
                    <a:pt x="2" y="107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4" y="80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3"/>
                  </a:lnTo>
                  <a:lnTo>
                    <a:pt x="14" y="68"/>
                  </a:lnTo>
                  <a:lnTo>
                    <a:pt x="15" y="66"/>
                  </a:lnTo>
                  <a:lnTo>
                    <a:pt x="17" y="65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22" y="60"/>
                  </a:lnTo>
                  <a:lnTo>
                    <a:pt x="23" y="49"/>
                  </a:lnTo>
                  <a:lnTo>
                    <a:pt x="26" y="43"/>
                  </a:lnTo>
                  <a:lnTo>
                    <a:pt x="30" y="39"/>
                  </a:lnTo>
                  <a:lnTo>
                    <a:pt x="34" y="35"/>
                  </a:lnTo>
                  <a:lnTo>
                    <a:pt x="36" y="34"/>
                  </a:lnTo>
                  <a:lnTo>
                    <a:pt x="38" y="33"/>
                  </a:lnTo>
                  <a:lnTo>
                    <a:pt x="45" y="33"/>
                  </a:lnTo>
                  <a:lnTo>
                    <a:pt x="51" y="30"/>
                  </a:lnTo>
                  <a:lnTo>
                    <a:pt x="55" y="30"/>
                  </a:lnTo>
                  <a:lnTo>
                    <a:pt x="57" y="30"/>
                  </a:lnTo>
                  <a:lnTo>
                    <a:pt x="59" y="28"/>
                  </a:lnTo>
                  <a:lnTo>
                    <a:pt x="60" y="26"/>
                  </a:lnTo>
                  <a:lnTo>
                    <a:pt x="64" y="24"/>
                  </a:lnTo>
                  <a:lnTo>
                    <a:pt x="70" y="22"/>
                  </a:lnTo>
                  <a:lnTo>
                    <a:pt x="72" y="20"/>
                  </a:lnTo>
                  <a:lnTo>
                    <a:pt x="74" y="18"/>
                  </a:lnTo>
                  <a:lnTo>
                    <a:pt x="75" y="16"/>
                  </a:lnTo>
                  <a:lnTo>
                    <a:pt x="78" y="14"/>
                  </a:lnTo>
                  <a:lnTo>
                    <a:pt x="83" y="12"/>
                  </a:lnTo>
                  <a:lnTo>
                    <a:pt x="84" y="11"/>
                  </a:lnTo>
                  <a:lnTo>
                    <a:pt x="86" y="8"/>
                  </a:lnTo>
                  <a:lnTo>
                    <a:pt x="90" y="8"/>
                  </a:lnTo>
                  <a:lnTo>
                    <a:pt x="93" y="7"/>
                  </a:lnTo>
                  <a:lnTo>
                    <a:pt x="95" y="4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0" y="3"/>
                  </a:lnTo>
                  <a:lnTo>
                    <a:pt x="110" y="4"/>
                  </a:lnTo>
                  <a:lnTo>
                    <a:pt x="112" y="5"/>
                  </a:lnTo>
                  <a:lnTo>
                    <a:pt x="116" y="7"/>
                  </a:lnTo>
                  <a:lnTo>
                    <a:pt x="120" y="9"/>
                  </a:lnTo>
                  <a:lnTo>
                    <a:pt x="124" y="11"/>
                  </a:lnTo>
                  <a:lnTo>
                    <a:pt x="126" y="12"/>
                  </a:lnTo>
                  <a:lnTo>
                    <a:pt x="141" y="12"/>
                  </a:lnTo>
                  <a:lnTo>
                    <a:pt x="143" y="9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98"/>
            <p:cNvSpPr>
              <a:spLocks/>
            </p:cNvSpPr>
            <p:nvPr/>
          </p:nvSpPr>
          <p:spPr bwMode="auto">
            <a:xfrm>
              <a:off x="5144226" y="7694222"/>
              <a:ext cx="41199" cy="46322"/>
            </a:xfrm>
            <a:custGeom>
              <a:avLst/>
              <a:gdLst>
                <a:gd name="T0" fmla="*/ 40 w 102"/>
                <a:gd name="T1" fmla="*/ 37 h 120"/>
                <a:gd name="T2" fmla="*/ 46 w 102"/>
                <a:gd name="T3" fmla="*/ 37 h 120"/>
                <a:gd name="T4" fmla="*/ 54 w 102"/>
                <a:gd name="T5" fmla="*/ 37 h 120"/>
                <a:gd name="T6" fmla="*/ 57 w 102"/>
                <a:gd name="T7" fmla="*/ 33 h 120"/>
                <a:gd name="T8" fmla="*/ 64 w 102"/>
                <a:gd name="T9" fmla="*/ 29 h 120"/>
                <a:gd name="T10" fmla="*/ 67 w 102"/>
                <a:gd name="T11" fmla="*/ 25 h 120"/>
                <a:gd name="T12" fmla="*/ 69 w 102"/>
                <a:gd name="T13" fmla="*/ 18 h 120"/>
                <a:gd name="T14" fmla="*/ 72 w 102"/>
                <a:gd name="T15" fmla="*/ 11 h 120"/>
                <a:gd name="T16" fmla="*/ 76 w 102"/>
                <a:gd name="T17" fmla="*/ 9 h 120"/>
                <a:gd name="T18" fmla="*/ 79 w 102"/>
                <a:gd name="T19" fmla="*/ 6 h 120"/>
                <a:gd name="T20" fmla="*/ 77 w 102"/>
                <a:gd name="T21" fmla="*/ 3 h 120"/>
                <a:gd name="T22" fmla="*/ 77 w 102"/>
                <a:gd name="T23" fmla="*/ 0 h 120"/>
                <a:gd name="T24" fmla="*/ 80 w 102"/>
                <a:gd name="T25" fmla="*/ 0 h 120"/>
                <a:gd name="T26" fmla="*/ 83 w 102"/>
                <a:gd name="T27" fmla="*/ 2 h 120"/>
                <a:gd name="T28" fmla="*/ 91 w 102"/>
                <a:gd name="T29" fmla="*/ 6 h 120"/>
                <a:gd name="T30" fmla="*/ 99 w 102"/>
                <a:gd name="T31" fmla="*/ 11 h 120"/>
                <a:gd name="T32" fmla="*/ 102 w 102"/>
                <a:gd name="T33" fmla="*/ 15 h 120"/>
                <a:gd name="T34" fmla="*/ 102 w 102"/>
                <a:gd name="T35" fmla="*/ 21 h 120"/>
                <a:gd name="T36" fmla="*/ 94 w 102"/>
                <a:gd name="T37" fmla="*/ 22 h 120"/>
                <a:gd name="T38" fmla="*/ 92 w 102"/>
                <a:gd name="T39" fmla="*/ 25 h 120"/>
                <a:gd name="T40" fmla="*/ 90 w 102"/>
                <a:gd name="T41" fmla="*/ 33 h 120"/>
                <a:gd name="T42" fmla="*/ 88 w 102"/>
                <a:gd name="T43" fmla="*/ 40 h 120"/>
                <a:gd name="T44" fmla="*/ 88 w 102"/>
                <a:gd name="T45" fmla="*/ 49 h 120"/>
                <a:gd name="T46" fmla="*/ 88 w 102"/>
                <a:gd name="T47" fmla="*/ 53 h 120"/>
                <a:gd name="T48" fmla="*/ 91 w 102"/>
                <a:gd name="T49" fmla="*/ 56 h 120"/>
                <a:gd name="T50" fmla="*/ 91 w 102"/>
                <a:gd name="T51" fmla="*/ 64 h 120"/>
                <a:gd name="T52" fmla="*/ 87 w 102"/>
                <a:gd name="T53" fmla="*/ 66 h 120"/>
                <a:gd name="T54" fmla="*/ 84 w 102"/>
                <a:gd name="T55" fmla="*/ 66 h 120"/>
                <a:gd name="T56" fmla="*/ 79 w 102"/>
                <a:gd name="T57" fmla="*/ 68 h 120"/>
                <a:gd name="T58" fmla="*/ 76 w 102"/>
                <a:gd name="T59" fmla="*/ 71 h 120"/>
                <a:gd name="T60" fmla="*/ 67 w 102"/>
                <a:gd name="T61" fmla="*/ 71 h 120"/>
                <a:gd name="T62" fmla="*/ 59 w 102"/>
                <a:gd name="T63" fmla="*/ 71 h 120"/>
                <a:gd name="T64" fmla="*/ 53 w 102"/>
                <a:gd name="T65" fmla="*/ 72 h 120"/>
                <a:gd name="T66" fmla="*/ 52 w 102"/>
                <a:gd name="T67" fmla="*/ 74 h 120"/>
                <a:gd name="T68" fmla="*/ 48 w 102"/>
                <a:gd name="T69" fmla="*/ 80 h 120"/>
                <a:gd name="T70" fmla="*/ 44 w 102"/>
                <a:gd name="T71" fmla="*/ 89 h 120"/>
                <a:gd name="T72" fmla="*/ 41 w 102"/>
                <a:gd name="T73" fmla="*/ 93 h 120"/>
                <a:gd name="T74" fmla="*/ 40 w 102"/>
                <a:gd name="T75" fmla="*/ 95 h 120"/>
                <a:gd name="T76" fmla="*/ 35 w 102"/>
                <a:gd name="T77" fmla="*/ 103 h 120"/>
                <a:gd name="T78" fmla="*/ 33 w 102"/>
                <a:gd name="T79" fmla="*/ 112 h 120"/>
                <a:gd name="T80" fmla="*/ 31 w 102"/>
                <a:gd name="T81" fmla="*/ 120 h 120"/>
                <a:gd name="T82" fmla="*/ 25 w 102"/>
                <a:gd name="T83" fmla="*/ 120 h 120"/>
                <a:gd name="T84" fmla="*/ 18 w 102"/>
                <a:gd name="T85" fmla="*/ 116 h 120"/>
                <a:gd name="T86" fmla="*/ 15 w 102"/>
                <a:gd name="T87" fmla="*/ 112 h 120"/>
                <a:gd name="T88" fmla="*/ 14 w 102"/>
                <a:gd name="T89" fmla="*/ 109 h 120"/>
                <a:gd name="T90" fmla="*/ 11 w 102"/>
                <a:gd name="T91" fmla="*/ 105 h 120"/>
                <a:gd name="T92" fmla="*/ 8 w 102"/>
                <a:gd name="T93" fmla="*/ 102 h 120"/>
                <a:gd name="T94" fmla="*/ 7 w 102"/>
                <a:gd name="T95" fmla="*/ 101 h 120"/>
                <a:gd name="T96" fmla="*/ 2 w 102"/>
                <a:gd name="T97" fmla="*/ 93 h 120"/>
                <a:gd name="T98" fmla="*/ 0 w 102"/>
                <a:gd name="T99" fmla="*/ 85 h 120"/>
                <a:gd name="T100" fmla="*/ 2 w 102"/>
                <a:gd name="T101" fmla="*/ 83 h 120"/>
                <a:gd name="T102" fmla="*/ 7 w 102"/>
                <a:gd name="T103" fmla="*/ 79 h 120"/>
                <a:gd name="T104" fmla="*/ 8 w 102"/>
                <a:gd name="T105" fmla="*/ 76 h 120"/>
                <a:gd name="T106" fmla="*/ 10 w 102"/>
                <a:gd name="T107" fmla="*/ 74 h 120"/>
                <a:gd name="T108" fmla="*/ 12 w 102"/>
                <a:gd name="T109" fmla="*/ 67 h 120"/>
                <a:gd name="T110" fmla="*/ 14 w 102"/>
                <a:gd name="T111" fmla="*/ 64 h 120"/>
                <a:gd name="T112" fmla="*/ 15 w 102"/>
                <a:gd name="T113" fmla="*/ 60 h 120"/>
                <a:gd name="T114" fmla="*/ 22 w 102"/>
                <a:gd name="T115" fmla="*/ 56 h 120"/>
                <a:gd name="T116" fmla="*/ 25 w 102"/>
                <a:gd name="T117" fmla="*/ 53 h 120"/>
                <a:gd name="T118" fmla="*/ 26 w 102"/>
                <a:gd name="T119" fmla="*/ 47 h 120"/>
                <a:gd name="T120" fmla="*/ 27 w 102"/>
                <a:gd name="T121" fmla="*/ 44 h 120"/>
                <a:gd name="T122" fmla="*/ 37 w 102"/>
                <a:gd name="T123" fmla="*/ 38 h 120"/>
                <a:gd name="T124" fmla="*/ 40 w 102"/>
                <a:gd name="T125" fmla="*/ 37 h 1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2"/>
                <a:gd name="T190" fmla="*/ 0 h 120"/>
                <a:gd name="T191" fmla="*/ 102 w 102"/>
                <a:gd name="T192" fmla="*/ 120 h 1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2" h="120">
                  <a:moveTo>
                    <a:pt x="40" y="37"/>
                  </a:moveTo>
                  <a:lnTo>
                    <a:pt x="40" y="37"/>
                  </a:lnTo>
                  <a:lnTo>
                    <a:pt x="46" y="37"/>
                  </a:lnTo>
                  <a:lnTo>
                    <a:pt x="54" y="37"/>
                  </a:lnTo>
                  <a:lnTo>
                    <a:pt x="56" y="34"/>
                  </a:lnTo>
                  <a:lnTo>
                    <a:pt x="57" y="33"/>
                  </a:lnTo>
                  <a:lnTo>
                    <a:pt x="61" y="30"/>
                  </a:lnTo>
                  <a:lnTo>
                    <a:pt x="64" y="29"/>
                  </a:lnTo>
                  <a:lnTo>
                    <a:pt x="67" y="26"/>
                  </a:lnTo>
                  <a:lnTo>
                    <a:pt x="67" y="25"/>
                  </a:lnTo>
                  <a:lnTo>
                    <a:pt x="69" y="18"/>
                  </a:lnTo>
                  <a:lnTo>
                    <a:pt x="72" y="11"/>
                  </a:lnTo>
                  <a:lnTo>
                    <a:pt x="75" y="10"/>
                  </a:lnTo>
                  <a:lnTo>
                    <a:pt x="76" y="9"/>
                  </a:lnTo>
                  <a:lnTo>
                    <a:pt x="79" y="9"/>
                  </a:lnTo>
                  <a:lnTo>
                    <a:pt x="79" y="6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2"/>
                  </a:lnTo>
                  <a:lnTo>
                    <a:pt x="91" y="6"/>
                  </a:lnTo>
                  <a:lnTo>
                    <a:pt x="99" y="11"/>
                  </a:lnTo>
                  <a:lnTo>
                    <a:pt x="101" y="13"/>
                  </a:lnTo>
                  <a:lnTo>
                    <a:pt x="102" y="15"/>
                  </a:lnTo>
                  <a:lnTo>
                    <a:pt x="102" y="21"/>
                  </a:lnTo>
                  <a:lnTo>
                    <a:pt x="98" y="21"/>
                  </a:lnTo>
                  <a:lnTo>
                    <a:pt x="94" y="22"/>
                  </a:lnTo>
                  <a:lnTo>
                    <a:pt x="92" y="25"/>
                  </a:lnTo>
                  <a:lnTo>
                    <a:pt x="91" y="28"/>
                  </a:lnTo>
                  <a:lnTo>
                    <a:pt x="90" y="33"/>
                  </a:lnTo>
                  <a:lnTo>
                    <a:pt x="88" y="40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91" y="56"/>
                  </a:lnTo>
                  <a:lnTo>
                    <a:pt x="91" y="60"/>
                  </a:lnTo>
                  <a:lnTo>
                    <a:pt x="91" y="64"/>
                  </a:lnTo>
                  <a:lnTo>
                    <a:pt x="87" y="66"/>
                  </a:lnTo>
                  <a:lnTo>
                    <a:pt x="84" y="66"/>
                  </a:lnTo>
                  <a:lnTo>
                    <a:pt x="79" y="68"/>
                  </a:lnTo>
                  <a:lnTo>
                    <a:pt x="76" y="71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59" y="71"/>
                  </a:lnTo>
                  <a:lnTo>
                    <a:pt x="54" y="71"/>
                  </a:lnTo>
                  <a:lnTo>
                    <a:pt x="53" y="72"/>
                  </a:lnTo>
                  <a:lnTo>
                    <a:pt x="52" y="74"/>
                  </a:lnTo>
                  <a:lnTo>
                    <a:pt x="49" y="76"/>
                  </a:lnTo>
                  <a:lnTo>
                    <a:pt x="48" y="80"/>
                  </a:lnTo>
                  <a:lnTo>
                    <a:pt x="46" y="86"/>
                  </a:lnTo>
                  <a:lnTo>
                    <a:pt x="44" y="89"/>
                  </a:lnTo>
                  <a:lnTo>
                    <a:pt x="41" y="93"/>
                  </a:lnTo>
                  <a:lnTo>
                    <a:pt x="40" y="95"/>
                  </a:lnTo>
                  <a:lnTo>
                    <a:pt x="35" y="103"/>
                  </a:lnTo>
                  <a:lnTo>
                    <a:pt x="34" y="108"/>
                  </a:lnTo>
                  <a:lnTo>
                    <a:pt x="33" y="112"/>
                  </a:lnTo>
                  <a:lnTo>
                    <a:pt x="31" y="120"/>
                  </a:lnTo>
                  <a:lnTo>
                    <a:pt x="27" y="120"/>
                  </a:lnTo>
                  <a:lnTo>
                    <a:pt x="25" y="120"/>
                  </a:lnTo>
                  <a:lnTo>
                    <a:pt x="18" y="116"/>
                  </a:lnTo>
                  <a:lnTo>
                    <a:pt x="16" y="114"/>
                  </a:lnTo>
                  <a:lnTo>
                    <a:pt x="15" y="112"/>
                  </a:lnTo>
                  <a:lnTo>
                    <a:pt x="14" y="109"/>
                  </a:lnTo>
                  <a:lnTo>
                    <a:pt x="11" y="105"/>
                  </a:lnTo>
                  <a:lnTo>
                    <a:pt x="8" y="102"/>
                  </a:lnTo>
                  <a:lnTo>
                    <a:pt x="7" y="101"/>
                  </a:lnTo>
                  <a:lnTo>
                    <a:pt x="2" y="93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8" y="76"/>
                  </a:lnTo>
                  <a:lnTo>
                    <a:pt x="10" y="74"/>
                  </a:lnTo>
                  <a:lnTo>
                    <a:pt x="11" y="70"/>
                  </a:lnTo>
                  <a:lnTo>
                    <a:pt x="12" y="67"/>
                  </a:lnTo>
                  <a:lnTo>
                    <a:pt x="14" y="64"/>
                  </a:lnTo>
                  <a:lnTo>
                    <a:pt x="15" y="60"/>
                  </a:lnTo>
                  <a:lnTo>
                    <a:pt x="19" y="59"/>
                  </a:lnTo>
                  <a:lnTo>
                    <a:pt x="22" y="56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6" y="47"/>
                  </a:lnTo>
                  <a:lnTo>
                    <a:pt x="27" y="44"/>
                  </a:lnTo>
                  <a:lnTo>
                    <a:pt x="33" y="40"/>
                  </a:lnTo>
                  <a:lnTo>
                    <a:pt x="37" y="38"/>
                  </a:lnTo>
                  <a:lnTo>
                    <a:pt x="40" y="37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103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104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05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6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07"/>
            <p:cNvSpPr>
              <a:spLocks/>
            </p:cNvSpPr>
            <p:nvPr/>
          </p:nvSpPr>
          <p:spPr bwMode="auto">
            <a:xfrm>
              <a:off x="2612857" y="4629629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08"/>
            <p:cNvSpPr>
              <a:spLocks/>
            </p:cNvSpPr>
            <p:nvPr/>
          </p:nvSpPr>
          <p:spPr bwMode="auto">
            <a:xfrm>
              <a:off x="2612857" y="4629629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09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10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11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12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13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14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15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116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29" name="Freeform 117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Freeform 118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Freeform 119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reeform 120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rgbClr val="3078BA"/>
                </a:solidFill>
              </a:endParaRPr>
            </a:p>
          </p:txBody>
        </p:sp>
        <p:sp>
          <p:nvSpPr>
            <p:cNvPr id="33" name="Freeform 121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Freeform 123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Freeform 124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125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126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127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128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29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30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131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132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33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34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135"/>
            <p:cNvSpPr>
              <a:spLocks/>
            </p:cNvSpPr>
            <p:nvPr/>
          </p:nvSpPr>
          <p:spPr bwMode="auto">
            <a:xfrm>
              <a:off x="6554697" y="4020124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136"/>
            <p:cNvSpPr>
              <a:spLocks/>
            </p:cNvSpPr>
            <p:nvPr/>
          </p:nvSpPr>
          <p:spPr bwMode="auto">
            <a:xfrm>
              <a:off x="6554698" y="3998980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137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138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40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141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142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143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44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45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146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47"/>
            <p:cNvSpPr>
              <a:spLocks noEditPoints="1"/>
            </p:cNvSpPr>
            <p:nvPr/>
          </p:nvSpPr>
          <p:spPr bwMode="auto">
            <a:xfrm>
              <a:off x="8104657" y="5261077"/>
              <a:ext cx="767255" cy="1177563"/>
            </a:xfrm>
            <a:custGeom>
              <a:avLst/>
              <a:gdLst>
                <a:gd name="T0" fmla="*/ 859902045 w 252"/>
                <a:gd name="T1" fmla="*/ 1077210403 h 408"/>
                <a:gd name="T2" fmla="*/ 859902045 w 252"/>
                <a:gd name="T3" fmla="*/ 1020701171 h 408"/>
                <a:gd name="T4" fmla="*/ 859902045 w 252"/>
                <a:gd name="T5" fmla="*/ 981851896 h 408"/>
                <a:gd name="T6" fmla="*/ 835232685 w 252"/>
                <a:gd name="T7" fmla="*/ 932405144 h 408"/>
                <a:gd name="T8" fmla="*/ 831707150 w 252"/>
                <a:gd name="T9" fmla="*/ 865300314 h 408"/>
                <a:gd name="T10" fmla="*/ 835232685 w 252"/>
                <a:gd name="T11" fmla="*/ 808791082 h 408"/>
                <a:gd name="T12" fmla="*/ 863425703 w 252"/>
                <a:gd name="T13" fmla="*/ 773473047 h 408"/>
                <a:gd name="T14" fmla="*/ 845805536 w 252"/>
                <a:gd name="T15" fmla="*/ 752281850 h 408"/>
                <a:gd name="T16" fmla="*/ 835232685 w 252"/>
                <a:gd name="T17" fmla="*/ 699303858 h 408"/>
                <a:gd name="T18" fmla="*/ 810563326 w 252"/>
                <a:gd name="T19" fmla="*/ 671050182 h 408"/>
                <a:gd name="T20" fmla="*/ 782370309 w 252"/>
                <a:gd name="T21" fmla="*/ 618072190 h 408"/>
                <a:gd name="T22" fmla="*/ 771797458 w 252"/>
                <a:gd name="T23" fmla="*/ 589816634 h 408"/>
                <a:gd name="T24" fmla="*/ 602635600 w 252"/>
                <a:gd name="T25" fmla="*/ 0 h 408"/>
                <a:gd name="T26" fmla="*/ 0 w 252"/>
                <a:gd name="T27" fmla="*/ 52977992 h 408"/>
                <a:gd name="T28" fmla="*/ 7049193 w 252"/>
                <a:gd name="T29" fmla="*/ 74169189 h 408"/>
                <a:gd name="T30" fmla="*/ 14096509 w 252"/>
                <a:gd name="T31" fmla="*/ 960660699 h 408"/>
                <a:gd name="T32" fmla="*/ 70484420 w 252"/>
                <a:gd name="T33" fmla="*/ 1398607716 h 408"/>
                <a:gd name="T34" fmla="*/ 123346797 w 252"/>
                <a:gd name="T35" fmla="*/ 1402138955 h 408"/>
                <a:gd name="T36" fmla="*/ 148016157 w 252"/>
                <a:gd name="T37" fmla="*/ 1335034125 h 408"/>
                <a:gd name="T38" fmla="*/ 155063472 w 252"/>
                <a:gd name="T39" fmla="*/ 1303249209 h 408"/>
                <a:gd name="T40" fmla="*/ 165636323 w 252"/>
                <a:gd name="T41" fmla="*/ 1306780449 h 408"/>
                <a:gd name="T42" fmla="*/ 186782025 w 252"/>
                <a:gd name="T43" fmla="*/ 1324438527 h 408"/>
                <a:gd name="T44" fmla="*/ 179732832 w 252"/>
                <a:gd name="T45" fmla="*/ 1359758441 h 408"/>
                <a:gd name="T46" fmla="*/ 207927726 w 252"/>
                <a:gd name="T47" fmla="*/ 1388012117 h 408"/>
                <a:gd name="T48" fmla="*/ 229071550 w 252"/>
                <a:gd name="T49" fmla="*/ 1405672074 h 408"/>
                <a:gd name="T50" fmla="*/ 204402191 w 252"/>
                <a:gd name="T51" fmla="*/ 1430394511 h 408"/>
                <a:gd name="T52" fmla="*/ 176209174 w 252"/>
                <a:gd name="T53" fmla="*/ 1437458870 h 408"/>
                <a:gd name="T54" fmla="*/ 267837419 w 252"/>
                <a:gd name="T55" fmla="*/ 1416267673 h 408"/>
                <a:gd name="T56" fmla="*/ 267837419 w 252"/>
                <a:gd name="T57" fmla="*/ 1398607716 h 408"/>
                <a:gd name="T58" fmla="*/ 303079629 w 252"/>
                <a:gd name="T59" fmla="*/ 1384480878 h 408"/>
                <a:gd name="T60" fmla="*/ 303079629 w 252"/>
                <a:gd name="T61" fmla="*/ 1338567244 h 408"/>
                <a:gd name="T62" fmla="*/ 313652480 w 252"/>
                <a:gd name="T63" fmla="*/ 1306780449 h 408"/>
                <a:gd name="T64" fmla="*/ 274886612 w 252"/>
                <a:gd name="T65" fmla="*/ 1278524893 h 408"/>
                <a:gd name="T66" fmla="*/ 253740910 w 252"/>
                <a:gd name="T67" fmla="*/ 1214953182 h 408"/>
                <a:gd name="T68" fmla="*/ 500434504 w 252"/>
                <a:gd name="T69" fmla="*/ 1176102028 h 408"/>
                <a:gd name="T70" fmla="*/ 888095062 w 252"/>
                <a:gd name="T71" fmla="*/ 1123124036 h 408"/>
                <a:gd name="T72" fmla="*/ 148016157 w 252"/>
                <a:gd name="T73" fmla="*/ 1430394511 h 408"/>
                <a:gd name="T74" fmla="*/ 137443306 w 252"/>
                <a:gd name="T75" fmla="*/ 1430394511 h 408"/>
                <a:gd name="T76" fmla="*/ 126870455 w 252"/>
                <a:gd name="T77" fmla="*/ 1437458870 h 408"/>
                <a:gd name="T78" fmla="*/ 109250288 w 252"/>
                <a:gd name="T79" fmla="*/ 1440990109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2"/>
                <a:gd name="T121" fmla="*/ 0 h 408"/>
                <a:gd name="T122" fmla="*/ 252 w 252"/>
                <a:gd name="T123" fmla="*/ 408 h 4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2" h="408">
                  <a:moveTo>
                    <a:pt x="248" y="310"/>
                  </a:moveTo>
                  <a:lnTo>
                    <a:pt x="244" y="305"/>
                  </a:lnTo>
                  <a:lnTo>
                    <a:pt x="241" y="299"/>
                  </a:lnTo>
                  <a:lnTo>
                    <a:pt x="244" y="289"/>
                  </a:lnTo>
                  <a:lnTo>
                    <a:pt x="242" y="283"/>
                  </a:lnTo>
                  <a:lnTo>
                    <a:pt x="244" y="278"/>
                  </a:lnTo>
                  <a:lnTo>
                    <a:pt x="241" y="271"/>
                  </a:lnTo>
                  <a:lnTo>
                    <a:pt x="237" y="264"/>
                  </a:lnTo>
                  <a:lnTo>
                    <a:pt x="234" y="255"/>
                  </a:lnTo>
                  <a:lnTo>
                    <a:pt x="236" y="245"/>
                  </a:lnTo>
                  <a:lnTo>
                    <a:pt x="237" y="238"/>
                  </a:lnTo>
                  <a:lnTo>
                    <a:pt x="237" y="229"/>
                  </a:lnTo>
                  <a:lnTo>
                    <a:pt x="240" y="223"/>
                  </a:lnTo>
                  <a:lnTo>
                    <a:pt x="245" y="219"/>
                  </a:lnTo>
                  <a:lnTo>
                    <a:pt x="244" y="215"/>
                  </a:lnTo>
                  <a:lnTo>
                    <a:pt x="240" y="213"/>
                  </a:lnTo>
                  <a:lnTo>
                    <a:pt x="240" y="204"/>
                  </a:lnTo>
                  <a:lnTo>
                    <a:pt x="237" y="198"/>
                  </a:lnTo>
                  <a:lnTo>
                    <a:pt x="237" y="196"/>
                  </a:lnTo>
                  <a:lnTo>
                    <a:pt x="230" y="190"/>
                  </a:lnTo>
                  <a:lnTo>
                    <a:pt x="226" y="180"/>
                  </a:lnTo>
                  <a:lnTo>
                    <a:pt x="222" y="175"/>
                  </a:lnTo>
                  <a:lnTo>
                    <a:pt x="221" y="169"/>
                  </a:lnTo>
                  <a:lnTo>
                    <a:pt x="219" y="167"/>
                  </a:lnTo>
                  <a:lnTo>
                    <a:pt x="195" y="77"/>
                  </a:lnTo>
                  <a:lnTo>
                    <a:pt x="171" y="0"/>
                  </a:lnTo>
                  <a:lnTo>
                    <a:pt x="96" y="8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8" y="24"/>
                  </a:lnTo>
                  <a:lnTo>
                    <a:pt x="4" y="272"/>
                  </a:lnTo>
                  <a:lnTo>
                    <a:pt x="20" y="393"/>
                  </a:lnTo>
                  <a:lnTo>
                    <a:pt x="20" y="396"/>
                  </a:lnTo>
                  <a:lnTo>
                    <a:pt x="25" y="396"/>
                  </a:lnTo>
                  <a:lnTo>
                    <a:pt x="35" y="397"/>
                  </a:lnTo>
                  <a:lnTo>
                    <a:pt x="40" y="397"/>
                  </a:lnTo>
                  <a:lnTo>
                    <a:pt x="42" y="378"/>
                  </a:lnTo>
                  <a:lnTo>
                    <a:pt x="42" y="373"/>
                  </a:lnTo>
                  <a:lnTo>
                    <a:pt x="44" y="369"/>
                  </a:lnTo>
                  <a:lnTo>
                    <a:pt x="43" y="366"/>
                  </a:lnTo>
                  <a:lnTo>
                    <a:pt x="47" y="370"/>
                  </a:lnTo>
                  <a:lnTo>
                    <a:pt x="50" y="370"/>
                  </a:lnTo>
                  <a:lnTo>
                    <a:pt x="53" y="375"/>
                  </a:lnTo>
                  <a:lnTo>
                    <a:pt x="54" y="381"/>
                  </a:lnTo>
                  <a:lnTo>
                    <a:pt x="51" y="385"/>
                  </a:lnTo>
                  <a:lnTo>
                    <a:pt x="54" y="390"/>
                  </a:lnTo>
                  <a:lnTo>
                    <a:pt x="59" y="393"/>
                  </a:lnTo>
                  <a:lnTo>
                    <a:pt x="61" y="393"/>
                  </a:lnTo>
                  <a:lnTo>
                    <a:pt x="65" y="398"/>
                  </a:lnTo>
                  <a:lnTo>
                    <a:pt x="63" y="404"/>
                  </a:lnTo>
                  <a:lnTo>
                    <a:pt x="58" y="405"/>
                  </a:lnTo>
                  <a:lnTo>
                    <a:pt x="53" y="405"/>
                  </a:lnTo>
                  <a:lnTo>
                    <a:pt x="50" y="407"/>
                  </a:lnTo>
                  <a:lnTo>
                    <a:pt x="70" y="404"/>
                  </a:lnTo>
                  <a:lnTo>
                    <a:pt x="76" y="401"/>
                  </a:lnTo>
                  <a:lnTo>
                    <a:pt x="77" y="397"/>
                  </a:lnTo>
                  <a:lnTo>
                    <a:pt x="76" y="396"/>
                  </a:lnTo>
                  <a:lnTo>
                    <a:pt x="81" y="396"/>
                  </a:lnTo>
                  <a:lnTo>
                    <a:pt x="86" y="392"/>
                  </a:lnTo>
                  <a:lnTo>
                    <a:pt x="88" y="382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9" y="370"/>
                  </a:lnTo>
                  <a:lnTo>
                    <a:pt x="84" y="365"/>
                  </a:lnTo>
                  <a:lnTo>
                    <a:pt x="78" y="362"/>
                  </a:lnTo>
                  <a:lnTo>
                    <a:pt x="70" y="351"/>
                  </a:lnTo>
                  <a:lnTo>
                    <a:pt x="72" y="344"/>
                  </a:lnTo>
                  <a:lnTo>
                    <a:pt x="77" y="340"/>
                  </a:lnTo>
                  <a:lnTo>
                    <a:pt x="142" y="333"/>
                  </a:lnTo>
                  <a:lnTo>
                    <a:pt x="252" y="321"/>
                  </a:lnTo>
                  <a:lnTo>
                    <a:pt x="252" y="318"/>
                  </a:lnTo>
                  <a:lnTo>
                    <a:pt x="248" y="310"/>
                  </a:lnTo>
                  <a:close/>
                  <a:moveTo>
                    <a:pt x="42" y="405"/>
                  </a:moveTo>
                  <a:lnTo>
                    <a:pt x="42" y="404"/>
                  </a:lnTo>
                  <a:lnTo>
                    <a:pt x="39" y="405"/>
                  </a:lnTo>
                  <a:lnTo>
                    <a:pt x="42" y="405"/>
                  </a:lnTo>
                  <a:close/>
                  <a:moveTo>
                    <a:pt x="36" y="407"/>
                  </a:moveTo>
                  <a:lnTo>
                    <a:pt x="39" y="405"/>
                  </a:lnTo>
                  <a:lnTo>
                    <a:pt x="31" y="408"/>
                  </a:lnTo>
                  <a:lnTo>
                    <a:pt x="36" y="407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48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49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50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51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152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53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154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155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156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157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158"/>
            <p:cNvSpPr>
              <a:spLocks/>
            </p:cNvSpPr>
            <p:nvPr/>
          </p:nvSpPr>
          <p:spPr bwMode="auto">
            <a:xfrm>
              <a:off x="10331759" y="3803141"/>
              <a:ext cx="208548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159"/>
            <p:cNvSpPr>
              <a:spLocks/>
            </p:cNvSpPr>
            <p:nvPr/>
          </p:nvSpPr>
          <p:spPr bwMode="auto">
            <a:xfrm>
              <a:off x="10331759" y="3822646"/>
              <a:ext cx="208549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72" name="Freeform 160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161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162"/>
            <p:cNvSpPr>
              <a:spLocks noEditPoints="1"/>
            </p:cNvSpPr>
            <p:nvPr/>
          </p:nvSpPr>
          <p:spPr bwMode="auto">
            <a:xfrm>
              <a:off x="8956877" y="4003059"/>
              <a:ext cx="1570558" cy="828927"/>
            </a:xfrm>
            <a:custGeom>
              <a:avLst/>
              <a:gdLst>
                <a:gd name="T0" fmla="*/ 1729296300 w 516"/>
                <a:gd name="T1" fmla="*/ 328931549 h 287"/>
                <a:gd name="T2" fmla="*/ 1694076351 w 516"/>
                <a:gd name="T3" fmla="*/ 417352754 h 287"/>
                <a:gd name="T4" fmla="*/ 1694076351 w 516"/>
                <a:gd name="T5" fmla="*/ 519922180 h 287"/>
                <a:gd name="T6" fmla="*/ 1725773742 w 516"/>
                <a:gd name="T7" fmla="*/ 452722365 h 287"/>
                <a:gd name="T8" fmla="*/ 1760993691 w 516"/>
                <a:gd name="T9" fmla="*/ 427963449 h 287"/>
                <a:gd name="T10" fmla="*/ 1782125285 w 516"/>
                <a:gd name="T11" fmla="*/ 307710159 h 287"/>
                <a:gd name="T12" fmla="*/ 1722251184 w 516"/>
                <a:gd name="T13" fmla="*/ 615418436 h 287"/>
                <a:gd name="T14" fmla="*/ 1655333844 w 516"/>
                <a:gd name="T15" fmla="*/ 647250522 h 287"/>
                <a:gd name="T16" fmla="*/ 1606025540 w 516"/>
                <a:gd name="T17" fmla="*/ 633104182 h 287"/>
                <a:gd name="T18" fmla="*/ 1560239795 w 516"/>
                <a:gd name="T19" fmla="*/ 587123876 h 287"/>
                <a:gd name="T20" fmla="*/ 1496845013 w 516"/>
                <a:gd name="T21" fmla="*/ 572975656 h 287"/>
                <a:gd name="T22" fmla="*/ 1429925796 w 516"/>
                <a:gd name="T23" fmla="*/ 551754266 h 287"/>
                <a:gd name="T24" fmla="*/ 1496845013 w 516"/>
                <a:gd name="T25" fmla="*/ 544681096 h 287"/>
                <a:gd name="T26" fmla="*/ 1563762352 w 516"/>
                <a:gd name="T27" fmla="*/ 576513181 h 287"/>
                <a:gd name="T28" fmla="*/ 1630679692 w 516"/>
                <a:gd name="T29" fmla="*/ 604807741 h 287"/>
                <a:gd name="T30" fmla="*/ 1620113895 w 516"/>
                <a:gd name="T31" fmla="*/ 558829316 h 287"/>
                <a:gd name="T32" fmla="*/ 1539108201 w 516"/>
                <a:gd name="T33" fmla="*/ 512849010 h 287"/>
                <a:gd name="T34" fmla="*/ 1591937186 w 516"/>
                <a:gd name="T35" fmla="*/ 537607926 h 287"/>
                <a:gd name="T36" fmla="*/ 1609548098 w 516"/>
                <a:gd name="T37" fmla="*/ 495165145 h 287"/>
                <a:gd name="T38" fmla="*/ 1606025540 w 516"/>
                <a:gd name="T39" fmla="*/ 463333060 h 287"/>
                <a:gd name="T40" fmla="*/ 1560239795 w 516"/>
                <a:gd name="T41" fmla="*/ 438574145 h 287"/>
                <a:gd name="T42" fmla="*/ 1482756658 w 516"/>
                <a:gd name="T43" fmla="*/ 374909974 h 287"/>
                <a:gd name="T44" fmla="*/ 1405273521 w 516"/>
                <a:gd name="T45" fmla="*/ 314783328 h 287"/>
                <a:gd name="T46" fmla="*/ 1447536709 w 516"/>
                <a:gd name="T47" fmla="*/ 336004719 h 287"/>
                <a:gd name="T48" fmla="*/ 1510931491 w 516"/>
                <a:gd name="T49" fmla="*/ 385520669 h 287"/>
                <a:gd name="T50" fmla="*/ 1588416504 w 516"/>
                <a:gd name="T51" fmla="*/ 427963449 h 287"/>
                <a:gd name="T52" fmla="*/ 1602504859 w 516"/>
                <a:gd name="T53" fmla="*/ 364299279 h 287"/>
                <a:gd name="T54" fmla="*/ 1542630758 w 516"/>
                <a:gd name="T55" fmla="*/ 321856498 h 287"/>
                <a:gd name="T56" fmla="*/ 1507410810 w 516"/>
                <a:gd name="T57" fmla="*/ 290024413 h 287"/>
                <a:gd name="T58" fmla="*/ 1433448354 w 516"/>
                <a:gd name="T59" fmla="*/ 293561938 h 287"/>
                <a:gd name="T60" fmla="*/ 1363008456 w 516"/>
                <a:gd name="T61" fmla="*/ 265267378 h 287"/>
                <a:gd name="T62" fmla="*/ 1334833623 w 516"/>
                <a:gd name="T63" fmla="*/ 247581632 h 287"/>
                <a:gd name="T64" fmla="*/ 1352442659 w 516"/>
                <a:gd name="T65" fmla="*/ 180381817 h 287"/>
                <a:gd name="T66" fmla="*/ 1373574253 w 516"/>
                <a:gd name="T67" fmla="*/ 127328341 h 287"/>
                <a:gd name="T68" fmla="*/ 1327788507 w 516"/>
                <a:gd name="T69" fmla="*/ 81348036 h 287"/>
                <a:gd name="T70" fmla="*/ 1246782813 w 516"/>
                <a:gd name="T71" fmla="*/ 53053476 h 287"/>
                <a:gd name="T72" fmla="*/ 1186908712 w 516"/>
                <a:gd name="T73" fmla="*/ 7073170 h 287"/>
                <a:gd name="T74" fmla="*/ 1046030793 w 516"/>
                <a:gd name="T75" fmla="*/ 10610695 h 287"/>
                <a:gd name="T76" fmla="*/ 1031942438 w 516"/>
                <a:gd name="T77" fmla="*/ 106106951 h 287"/>
                <a:gd name="T78" fmla="*/ 975590895 w 516"/>
                <a:gd name="T79" fmla="*/ 198065682 h 287"/>
                <a:gd name="T80" fmla="*/ 929805149 w 516"/>
                <a:gd name="T81" fmla="*/ 247581632 h 287"/>
                <a:gd name="T82" fmla="*/ 884019403 w 516"/>
                <a:gd name="T83" fmla="*/ 328931549 h 287"/>
                <a:gd name="T84" fmla="*/ 810056948 w 516"/>
                <a:gd name="T85" fmla="*/ 304172633 h 287"/>
                <a:gd name="T86" fmla="*/ 785402796 w 516"/>
                <a:gd name="T87" fmla="*/ 403204534 h 287"/>
                <a:gd name="T88" fmla="*/ 746660289 w 516"/>
                <a:gd name="T89" fmla="*/ 505775841 h 287"/>
                <a:gd name="T90" fmla="*/ 718485456 w 516"/>
                <a:gd name="T91" fmla="*/ 615418436 h 287"/>
                <a:gd name="T92" fmla="*/ 665654594 w 516"/>
                <a:gd name="T93" fmla="*/ 657861217 h 287"/>
                <a:gd name="T94" fmla="*/ 598737254 w 516"/>
                <a:gd name="T95" fmla="*/ 710914693 h 287"/>
                <a:gd name="T96" fmla="*/ 489556727 w 516"/>
                <a:gd name="T97" fmla="*/ 725062913 h 287"/>
                <a:gd name="T98" fmla="*/ 380374322 w 516"/>
                <a:gd name="T99" fmla="*/ 746284303 h 287"/>
                <a:gd name="T100" fmla="*/ 274714475 w 516"/>
                <a:gd name="T101" fmla="*/ 774578863 h 287"/>
                <a:gd name="T102" fmla="*/ 179620426 w 516"/>
                <a:gd name="T103" fmla="*/ 873612645 h 287"/>
                <a:gd name="T104" fmla="*/ 126791441 w 516"/>
                <a:gd name="T105" fmla="*/ 937274935 h 287"/>
                <a:gd name="T106" fmla="*/ 38742507 w 516"/>
                <a:gd name="T107" fmla="*/ 990328410 h 287"/>
                <a:gd name="T108" fmla="*/ 267671236 w 516"/>
                <a:gd name="T109" fmla="*/ 979717715 h 287"/>
                <a:gd name="T110" fmla="*/ 496599966 w 516"/>
                <a:gd name="T111" fmla="*/ 947885630 h 287"/>
                <a:gd name="T112" fmla="*/ 1507410810 w 516"/>
                <a:gd name="T113" fmla="*/ 767505693 h 287"/>
                <a:gd name="T114" fmla="*/ 1743382778 w 516"/>
                <a:gd name="T115" fmla="*/ 714452218 h 287"/>
                <a:gd name="T116" fmla="*/ 1764516249 w 516"/>
                <a:gd name="T117" fmla="*/ 710914693 h 287"/>
                <a:gd name="T118" fmla="*/ 1810301995 w 516"/>
                <a:gd name="T119" fmla="*/ 254656683 h 287"/>
                <a:gd name="T120" fmla="*/ 1803256879 w 516"/>
                <a:gd name="T121" fmla="*/ 293561938 h 2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16"/>
                <a:gd name="T184" fmla="*/ 0 h 287"/>
                <a:gd name="T185" fmla="*/ 516 w 516"/>
                <a:gd name="T186" fmla="*/ 287 h 28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16" h="287">
                  <a:moveTo>
                    <a:pt x="495" y="79"/>
                  </a:moveTo>
                  <a:lnTo>
                    <a:pt x="490" y="84"/>
                  </a:lnTo>
                  <a:lnTo>
                    <a:pt x="486" y="89"/>
                  </a:lnTo>
                  <a:lnTo>
                    <a:pt x="491" y="93"/>
                  </a:lnTo>
                  <a:lnTo>
                    <a:pt x="490" y="98"/>
                  </a:lnTo>
                  <a:lnTo>
                    <a:pt x="485" y="98"/>
                  </a:lnTo>
                  <a:lnTo>
                    <a:pt x="485" y="109"/>
                  </a:lnTo>
                  <a:lnTo>
                    <a:pt x="481" y="118"/>
                  </a:lnTo>
                  <a:lnTo>
                    <a:pt x="481" y="128"/>
                  </a:lnTo>
                  <a:lnTo>
                    <a:pt x="481" y="135"/>
                  </a:lnTo>
                  <a:lnTo>
                    <a:pt x="479" y="136"/>
                  </a:lnTo>
                  <a:lnTo>
                    <a:pt x="481" y="147"/>
                  </a:lnTo>
                  <a:lnTo>
                    <a:pt x="486" y="154"/>
                  </a:lnTo>
                  <a:lnTo>
                    <a:pt x="490" y="144"/>
                  </a:lnTo>
                  <a:lnTo>
                    <a:pt x="489" y="135"/>
                  </a:lnTo>
                  <a:lnTo>
                    <a:pt x="490" y="128"/>
                  </a:lnTo>
                  <a:lnTo>
                    <a:pt x="493" y="124"/>
                  </a:lnTo>
                  <a:lnTo>
                    <a:pt x="494" y="118"/>
                  </a:lnTo>
                  <a:lnTo>
                    <a:pt x="498" y="122"/>
                  </a:lnTo>
                  <a:lnTo>
                    <a:pt x="500" y="121"/>
                  </a:lnTo>
                  <a:lnTo>
                    <a:pt x="501" y="116"/>
                  </a:lnTo>
                  <a:lnTo>
                    <a:pt x="500" y="106"/>
                  </a:lnTo>
                  <a:lnTo>
                    <a:pt x="502" y="95"/>
                  </a:lnTo>
                  <a:lnTo>
                    <a:pt x="506" y="87"/>
                  </a:lnTo>
                  <a:lnTo>
                    <a:pt x="505" y="83"/>
                  </a:lnTo>
                  <a:lnTo>
                    <a:pt x="506" y="75"/>
                  </a:lnTo>
                  <a:lnTo>
                    <a:pt x="495" y="79"/>
                  </a:lnTo>
                  <a:close/>
                  <a:moveTo>
                    <a:pt x="489" y="174"/>
                  </a:moveTo>
                  <a:lnTo>
                    <a:pt x="474" y="175"/>
                  </a:lnTo>
                  <a:lnTo>
                    <a:pt x="470" y="174"/>
                  </a:lnTo>
                  <a:lnTo>
                    <a:pt x="468" y="179"/>
                  </a:lnTo>
                  <a:lnTo>
                    <a:pt x="470" y="183"/>
                  </a:lnTo>
                  <a:lnTo>
                    <a:pt x="464" y="181"/>
                  </a:lnTo>
                  <a:lnTo>
                    <a:pt x="460" y="179"/>
                  </a:lnTo>
                  <a:lnTo>
                    <a:pt x="455" y="185"/>
                  </a:lnTo>
                  <a:lnTo>
                    <a:pt x="456" y="179"/>
                  </a:lnTo>
                  <a:lnTo>
                    <a:pt x="452" y="175"/>
                  </a:lnTo>
                  <a:lnTo>
                    <a:pt x="447" y="171"/>
                  </a:lnTo>
                  <a:lnTo>
                    <a:pt x="443" y="166"/>
                  </a:lnTo>
                  <a:lnTo>
                    <a:pt x="441" y="162"/>
                  </a:lnTo>
                  <a:lnTo>
                    <a:pt x="434" y="163"/>
                  </a:lnTo>
                  <a:lnTo>
                    <a:pt x="430" y="162"/>
                  </a:lnTo>
                  <a:lnTo>
                    <a:pt x="425" y="162"/>
                  </a:lnTo>
                  <a:lnTo>
                    <a:pt x="415" y="158"/>
                  </a:lnTo>
                  <a:lnTo>
                    <a:pt x="399" y="158"/>
                  </a:lnTo>
                  <a:lnTo>
                    <a:pt x="401" y="156"/>
                  </a:lnTo>
                  <a:lnTo>
                    <a:pt x="406" y="156"/>
                  </a:lnTo>
                  <a:lnTo>
                    <a:pt x="417" y="155"/>
                  </a:lnTo>
                  <a:lnTo>
                    <a:pt x="422" y="159"/>
                  </a:lnTo>
                  <a:lnTo>
                    <a:pt x="425" y="159"/>
                  </a:lnTo>
                  <a:lnTo>
                    <a:pt x="425" y="154"/>
                  </a:lnTo>
                  <a:lnTo>
                    <a:pt x="430" y="158"/>
                  </a:lnTo>
                  <a:lnTo>
                    <a:pt x="434" y="162"/>
                  </a:lnTo>
                  <a:lnTo>
                    <a:pt x="440" y="158"/>
                  </a:lnTo>
                  <a:lnTo>
                    <a:pt x="444" y="163"/>
                  </a:lnTo>
                  <a:lnTo>
                    <a:pt x="449" y="167"/>
                  </a:lnTo>
                  <a:lnTo>
                    <a:pt x="455" y="170"/>
                  </a:lnTo>
                  <a:lnTo>
                    <a:pt x="460" y="175"/>
                  </a:lnTo>
                  <a:lnTo>
                    <a:pt x="463" y="171"/>
                  </a:lnTo>
                  <a:lnTo>
                    <a:pt x="466" y="171"/>
                  </a:lnTo>
                  <a:lnTo>
                    <a:pt x="467" y="166"/>
                  </a:lnTo>
                  <a:lnTo>
                    <a:pt x="466" y="160"/>
                  </a:lnTo>
                  <a:lnTo>
                    <a:pt x="460" y="158"/>
                  </a:lnTo>
                  <a:lnTo>
                    <a:pt x="459" y="154"/>
                  </a:lnTo>
                  <a:lnTo>
                    <a:pt x="452" y="155"/>
                  </a:lnTo>
                  <a:lnTo>
                    <a:pt x="443" y="151"/>
                  </a:lnTo>
                  <a:lnTo>
                    <a:pt x="437" y="145"/>
                  </a:lnTo>
                  <a:lnTo>
                    <a:pt x="426" y="137"/>
                  </a:lnTo>
                  <a:lnTo>
                    <a:pt x="432" y="139"/>
                  </a:lnTo>
                  <a:lnTo>
                    <a:pt x="443" y="147"/>
                  </a:lnTo>
                  <a:lnTo>
                    <a:pt x="452" y="152"/>
                  </a:lnTo>
                  <a:lnTo>
                    <a:pt x="455" y="147"/>
                  </a:lnTo>
                  <a:lnTo>
                    <a:pt x="451" y="141"/>
                  </a:lnTo>
                  <a:lnTo>
                    <a:pt x="452" y="140"/>
                  </a:lnTo>
                  <a:lnTo>
                    <a:pt x="457" y="140"/>
                  </a:lnTo>
                  <a:lnTo>
                    <a:pt x="463" y="144"/>
                  </a:lnTo>
                  <a:lnTo>
                    <a:pt x="464" y="140"/>
                  </a:lnTo>
                  <a:lnTo>
                    <a:pt x="462" y="131"/>
                  </a:lnTo>
                  <a:lnTo>
                    <a:pt x="456" y="131"/>
                  </a:lnTo>
                  <a:lnTo>
                    <a:pt x="451" y="129"/>
                  </a:lnTo>
                  <a:lnTo>
                    <a:pt x="453" y="128"/>
                  </a:lnTo>
                  <a:lnTo>
                    <a:pt x="448" y="122"/>
                  </a:lnTo>
                  <a:lnTo>
                    <a:pt x="443" y="124"/>
                  </a:lnTo>
                  <a:lnTo>
                    <a:pt x="437" y="120"/>
                  </a:lnTo>
                  <a:lnTo>
                    <a:pt x="436" y="117"/>
                  </a:lnTo>
                  <a:lnTo>
                    <a:pt x="425" y="112"/>
                  </a:lnTo>
                  <a:lnTo>
                    <a:pt x="421" y="106"/>
                  </a:lnTo>
                  <a:lnTo>
                    <a:pt x="415" y="103"/>
                  </a:lnTo>
                  <a:lnTo>
                    <a:pt x="413" y="101"/>
                  </a:lnTo>
                  <a:lnTo>
                    <a:pt x="410" y="95"/>
                  </a:lnTo>
                  <a:lnTo>
                    <a:pt x="399" y="89"/>
                  </a:lnTo>
                  <a:lnTo>
                    <a:pt x="395" y="89"/>
                  </a:lnTo>
                  <a:lnTo>
                    <a:pt x="399" y="87"/>
                  </a:lnTo>
                  <a:lnTo>
                    <a:pt x="406" y="90"/>
                  </a:lnTo>
                  <a:lnTo>
                    <a:pt x="411" y="95"/>
                  </a:lnTo>
                  <a:lnTo>
                    <a:pt x="415" y="101"/>
                  </a:lnTo>
                  <a:lnTo>
                    <a:pt x="421" y="102"/>
                  </a:lnTo>
                  <a:lnTo>
                    <a:pt x="425" y="108"/>
                  </a:lnTo>
                  <a:lnTo>
                    <a:pt x="429" y="109"/>
                  </a:lnTo>
                  <a:lnTo>
                    <a:pt x="440" y="117"/>
                  </a:lnTo>
                  <a:lnTo>
                    <a:pt x="444" y="117"/>
                  </a:lnTo>
                  <a:lnTo>
                    <a:pt x="445" y="118"/>
                  </a:lnTo>
                  <a:lnTo>
                    <a:pt x="451" y="121"/>
                  </a:lnTo>
                  <a:lnTo>
                    <a:pt x="453" y="113"/>
                  </a:lnTo>
                  <a:lnTo>
                    <a:pt x="453" y="108"/>
                  </a:lnTo>
                  <a:lnTo>
                    <a:pt x="451" y="102"/>
                  </a:lnTo>
                  <a:lnTo>
                    <a:pt x="455" y="103"/>
                  </a:lnTo>
                  <a:lnTo>
                    <a:pt x="455" y="98"/>
                  </a:lnTo>
                  <a:lnTo>
                    <a:pt x="444" y="94"/>
                  </a:lnTo>
                  <a:lnTo>
                    <a:pt x="438" y="93"/>
                  </a:lnTo>
                  <a:lnTo>
                    <a:pt x="438" y="91"/>
                  </a:lnTo>
                  <a:lnTo>
                    <a:pt x="434" y="91"/>
                  </a:lnTo>
                  <a:lnTo>
                    <a:pt x="434" y="89"/>
                  </a:lnTo>
                  <a:lnTo>
                    <a:pt x="429" y="84"/>
                  </a:lnTo>
                  <a:lnTo>
                    <a:pt x="428" y="82"/>
                  </a:lnTo>
                  <a:lnTo>
                    <a:pt x="418" y="84"/>
                  </a:lnTo>
                  <a:lnTo>
                    <a:pt x="417" y="83"/>
                  </a:lnTo>
                  <a:lnTo>
                    <a:pt x="411" y="83"/>
                  </a:lnTo>
                  <a:lnTo>
                    <a:pt x="407" y="83"/>
                  </a:lnTo>
                  <a:lnTo>
                    <a:pt x="399" y="75"/>
                  </a:lnTo>
                  <a:lnTo>
                    <a:pt x="399" y="70"/>
                  </a:lnTo>
                  <a:lnTo>
                    <a:pt x="394" y="70"/>
                  </a:lnTo>
                  <a:lnTo>
                    <a:pt x="387" y="75"/>
                  </a:lnTo>
                  <a:lnTo>
                    <a:pt x="384" y="76"/>
                  </a:lnTo>
                  <a:lnTo>
                    <a:pt x="379" y="75"/>
                  </a:lnTo>
                  <a:lnTo>
                    <a:pt x="377" y="71"/>
                  </a:lnTo>
                  <a:lnTo>
                    <a:pt x="379" y="70"/>
                  </a:lnTo>
                  <a:lnTo>
                    <a:pt x="377" y="65"/>
                  </a:lnTo>
                  <a:lnTo>
                    <a:pt x="380" y="49"/>
                  </a:lnTo>
                  <a:lnTo>
                    <a:pt x="383" y="51"/>
                  </a:lnTo>
                  <a:lnTo>
                    <a:pt x="384" y="51"/>
                  </a:lnTo>
                  <a:lnTo>
                    <a:pt x="386" y="49"/>
                  </a:lnTo>
                  <a:lnTo>
                    <a:pt x="386" y="46"/>
                  </a:lnTo>
                  <a:lnTo>
                    <a:pt x="391" y="41"/>
                  </a:lnTo>
                  <a:lnTo>
                    <a:pt x="390" y="36"/>
                  </a:lnTo>
                  <a:lnTo>
                    <a:pt x="388" y="33"/>
                  </a:lnTo>
                  <a:lnTo>
                    <a:pt x="386" y="28"/>
                  </a:lnTo>
                  <a:lnTo>
                    <a:pt x="382" y="25"/>
                  </a:lnTo>
                  <a:lnTo>
                    <a:pt x="377" y="23"/>
                  </a:lnTo>
                  <a:lnTo>
                    <a:pt x="373" y="21"/>
                  </a:lnTo>
                  <a:lnTo>
                    <a:pt x="368" y="18"/>
                  </a:lnTo>
                  <a:lnTo>
                    <a:pt x="360" y="18"/>
                  </a:lnTo>
                  <a:lnTo>
                    <a:pt x="354" y="15"/>
                  </a:lnTo>
                  <a:lnTo>
                    <a:pt x="356" y="10"/>
                  </a:lnTo>
                  <a:lnTo>
                    <a:pt x="353" y="4"/>
                  </a:lnTo>
                  <a:lnTo>
                    <a:pt x="348" y="2"/>
                  </a:lnTo>
                  <a:lnTo>
                    <a:pt x="337" y="2"/>
                  </a:lnTo>
                  <a:lnTo>
                    <a:pt x="335" y="11"/>
                  </a:lnTo>
                  <a:lnTo>
                    <a:pt x="331" y="17"/>
                  </a:lnTo>
                  <a:lnTo>
                    <a:pt x="303" y="0"/>
                  </a:lnTo>
                  <a:lnTo>
                    <a:pt x="297" y="3"/>
                  </a:lnTo>
                  <a:lnTo>
                    <a:pt x="299" y="9"/>
                  </a:lnTo>
                  <a:lnTo>
                    <a:pt x="296" y="14"/>
                  </a:lnTo>
                  <a:lnTo>
                    <a:pt x="297" y="25"/>
                  </a:lnTo>
                  <a:lnTo>
                    <a:pt x="293" y="30"/>
                  </a:lnTo>
                  <a:lnTo>
                    <a:pt x="291" y="40"/>
                  </a:lnTo>
                  <a:lnTo>
                    <a:pt x="287" y="45"/>
                  </a:lnTo>
                  <a:lnTo>
                    <a:pt x="281" y="45"/>
                  </a:lnTo>
                  <a:lnTo>
                    <a:pt x="277" y="56"/>
                  </a:lnTo>
                  <a:lnTo>
                    <a:pt x="272" y="57"/>
                  </a:lnTo>
                  <a:lnTo>
                    <a:pt x="266" y="57"/>
                  </a:lnTo>
                  <a:lnTo>
                    <a:pt x="265" y="63"/>
                  </a:lnTo>
                  <a:lnTo>
                    <a:pt x="264" y="70"/>
                  </a:lnTo>
                  <a:lnTo>
                    <a:pt x="261" y="75"/>
                  </a:lnTo>
                  <a:lnTo>
                    <a:pt x="258" y="86"/>
                  </a:lnTo>
                  <a:lnTo>
                    <a:pt x="257" y="91"/>
                  </a:lnTo>
                  <a:lnTo>
                    <a:pt x="251" y="93"/>
                  </a:lnTo>
                  <a:lnTo>
                    <a:pt x="240" y="91"/>
                  </a:lnTo>
                  <a:lnTo>
                    <a:pt x="240" y="89"/>
                  </a:lnTo>
                  <a:lnTo>
                    <a:pt x="235" y="84"/>
                  </a:lnTo>
                  <a:lnTo>
                    <a:pt x="230" y="86"/>
                  </a:lnTo>
                  <a:lnTo>
                    <a:pt x="230" y="97"/>
                  </a:lnTo>
                  <a:lnTo>
                    <a:pt x="228" y="102"/>
                  </a:lnTo>
                  <a:lnTo>
                    <a:pt x="227" y="105"/>
                  </a:lnTo>
                  <a:lnTo>
                    <a:pt x="223" y="114"/>
                  </a:lnTo>
                  <a:lnTo>
                    <a:pt x="220" y="120"/>
                  </a:lnTo>
                  <a:lnTo>
                    <a:pt x="219" y="125"/>
                  </a:lnTo>
                  <a:lnTo>
                    <a:pt x="217" y="136"/>
                  </a:lnTo>
                  <a:lnTo>
                    <a:pt x="212" y="143"/>
                  </a:lnTo>
                  <a:lnTo>
                    <a:pt x="207" y="154"/>
                  </a:lnTo>
                  <a:lnTo>
                    <a:pt x="204" y="163"/>
                  </a:lnTo>
                  <a:lnTo>
                    <a:pt x="208" y="169"/>
                  </a:lnTo>
                  <a:lnTo>
                    <a:pt x="204" y="174"/>
                  </a:lnTo>
                  <a:lnTo>
                    <a:pt x="205" y="179"/>
                  </a:lnTo>
                  <a:lnTo>
                    <a:pt x="194" y="188"/>
                  </a:lnTo>
                  <a:lnTo>
                    <a:pt x="189" y="186"/>
                  </a:lnTo>
                  <a:lnTo>
                    <a:pt x="179" y="194"/>
                  </a:lnTo>
                  <a:lnTo>
                    <a:pt x="171" y="192"/>
                  </a:lnTo>
                  <a:lnTo>
                    <a:pt x="171" y="197"/>
                  </a:lnTo>
                  <a:lnTo>
                    <a:pt x="170" y="201"/>
                  </a:lnTo>
                  <a:lnTo>
                    <a:pt x="165" y="204"/>
                  </a:lnTo>
                  <a:lnTo>
                    <a:pt x="152" y="209"/>
                  </a:lnTo>
                  <a:lnTo>
                    <a:pt x="147" y="209"/>
                  </a:lnTo>
                  <a:lnTo>
                    <a:pt x="139" y="205"/>
                  </a:lnTo>
                  <a:lnTo>
                    <a:pt x="136" y="211"/>
                  </a:lnTo>
                  <a:lnTo>
                    <a:pt x="127" y="217"/>
                  </a:lnTo>
                  <a:lnTo>
                    <a:pt x="118" y="216"/>
                  </a:lnTo>
                  <a:lnTo>
                    <a:pt x="108" y="211"/>
                  </a:lnTo>
                  <a:lnTo>
                    <a:pt x="102" y="205"/>
                  </a:lnTo>
                  <a:lnTo>
                    <a:pt x="98" y="200"/>
                  </a:lnTo>
                  <a:lnTo>
                    <a:pt x="98" y="194"/>
                  </a:lnTo>
                  <a:lnTo>
                    <a:pt x="78" y="219"/>
                  </a:lnTo>
                  <a:lnTo>
                    <a:pt x="60" y="232"/>
                  </a:lnTo>
                  <a:lnTo>
                    <a:pt x="56" y="238"/>
                  </a:lnTo>
                  <a:lnTo>
                    <a:pt x="56" y="243"/>
                  </a:lnTo>
                  <a:lnTo>
                    <a:pt x="51" y="247"/>
                  </a:lnTo>
                  <a:lnTo>
                    <a:pt x="49" y="253"/>
                  </a:lnTo>
                  <a:lnTo>
                    <a:pt x="45" y="258"/>
                  </a:lnTo>
                  <a:lnTo>
                    <a:pt x="41" y="261"/>
                  </a:lnTo>
                  <a:lnTo>
                    <a:pt x="36" y="265"/>
                  </a:lnTo>
                  <a:lnTo>
                    <a:pt x="34" y="270"/>
                  </a:lnTo>
                  <a:lnTo>
                    <a:pt x="22" y="274"/>
                  </a:lnTo>
                  <a:lnTo>
                    <a:pt x="17" y="278"/>
                  </a:lnTo>
                  <a:lnTo>
                    <a:pt x="11" y="280"/>
                  </a:lnTo>
                  <a:lnTo>
                    <a:pt x="0" y="287"/>
                  </a:lnTo>
                  <a:lnTo>
                    <a:pt x="21" y="284"/>
                  </a:lnTo>
                  <a:lnTo>
                    <a:pt x="32" y="284"/>
                  </a:lnTo>
                  <a:lnTo>
                    <a:pt x="76" y="277"/>
                  </a:lnTo>
                  <a:lnTo>
                    <a:pt x="102" y="273"/>
                  </a:lnTo>
                  <a:lnTo>
                    <a:pt x="122" y="268"/>
                  </a:lnTo>
                  <a:lnTo>
                    <a:pt x="131" y="268"/>
                  </a:lnTo>
                  <a:lnTo>
                    <a:pt x="141" y="268"/>
                  </a:lnTo>
                  <a:lnTo>
                    <a:pt x="162" y="266"/>
                  </a:lnTo>
                  <a:lnTo>
                    <a:pt x="213" y="258"/>
                  </a:lnTo>
                  <a:lnTo>
                    <a:pt x="356" y="232"/>
                  </a:lnTo>
                  <a:lnTo>
                    <a:pt x="428" y="217"/>
                  </a:lnTo>
                  <a:lnTo>
                    <a:pt x="491" y="204"/>
                  </a:lnTo>
                  <a:lnTo>
                    <a:pt x="490" y="201"/>
                  </a:lnTo>
                  <a:lnTo>
                    <a:pt x="493" y="204"/>
                  </a:lnTo>
                  <a:lnTo>
                    <a:pt x="495" y="202"/>
                  </a:lnTo>
                  <a:lnTo>
                    <a:pt x="494" y="197"/>
                  </a:lnTo>
                  <a:lnTo>
                    <a:pt x="494" y="192"/>
                  </a:lnTo>
                  <a:lnTo>
                    <a:pt x="498" y="196"/>
                  </a:lnTo>
                  <a:lnTo>
                    <a:pt x="501" y="201"/>
                  </a:lnTo>
                  <a:lnTo>
                    <a:pt x="504" y="201"/>
                  </a:lnTo>
                  <a:lnTo>
                    <a:pt x="494" y="185"/>
                  </a:lnTo>
                  <a:lnTo>
                    <a:pt x="489" y="174"/>
                  </a:lnTo>
                  <a:close/>
                  <a:moveTo>
                    <a:pt x="514" y="72"/>
                  </a:moveTo>
                  <a:lnTo>
                    <a:pt x="512" y="78"/>
                  </a:lnTo>
                  <a:lnTo>
                    <a:pt x="512" y="83"/>
                  </a:lnTo>
                  <a:lnTo>
                    <a:pt x="509" y="87"/>
                  </a:lnTo>
                  <a:lnTo>
                    <a:pt x="512" y="83"/>
                  </a:lnTo>
                  <a:lnTo>
                    <a:pt x="516" y="72"/>
                  </a:lnTo>
                  <a:lnTo>
                    <a:pt x="514" y="72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163"/>
            <p:cNvSpPr>
              <a:spLocks noEditPoints="1"/>
            </p:cNvSpPr>
            <p:nvPr/>
          </p:nvSpPr>
          <p:spPr bwMode="auto">
            <a:xfrm>
              <a:off x="9639169" y="3844587"/>
              <a:ext cx="898566" cy="409587"/>
            </a:xfrm>
            <a:custGeom>
              <a:avLst/>
              <a:gdLst>
                <a:gd name="T0" fmla="*/ 1029954764 w 295"/>
                <a:gd name="T1" fmla="*/ 324532580 h 142"/>
                <a:gd name="T2" fmla="*/ 800684449 w 295"/>
                <a:gd name="T3" fmla="*/ 0 h 142"/>
                <a:gd name="T4" fmla="*/ 38799563 w 295"/>
                <a:gd name="T5" fmla="*/ 292784011 h 142"/>
                <a:gd name="T6" fmla="*/ 91707375 w 295"/>
                <a:gd name="T7" fmla="*/ 218705269 h 142"/>
                <a:gd name="T8" fmla="*/ 155198251 w 295"/>
                <a:gd name="T9" fmla="*/ 158739089 h 142"/>
                <a:gd name="T10" fmla="*/ 225743253 w 295"/>
                <a:gd name="T11" fmla="*/ 176375096 h 142"/>
                <a:gd name="T12" fmla="*/ 271596940 w 295"/>
                <a:gd name="T13" fmla="*/ 119936117 h 142"/>
                <a:gd name="T14" fmla="*/ 363306193 w 295"/>
                <a:gd name="T15" fmla="*/ 126990520 h 142"/>
                <a:gd name="T16" fmla="*/ 377414442 w 295"/>
                <a:gd name="T17" fmla="*/ 172847894 h 142"/>
                <a:gd name="T18" fmla="*/ 455013567 w 295"/>
                <a:gd name="T19" fmla="*/ 208123665 h 142"/>
                <a:gd name="T20" fmla="*/ 507923257 w 295"/>
                <a:gd name="T21" fmla="*/ 257508241 h 142"/>
                <a:gd name="T22" fmla="*/ 578468259 w 295"/>
                <a:gd name="T23" fmla="*/ 268091723 h 142"/>
                <a:gd name="T24" fmla="*/ 589049445 w 295"/>
                <a:gd name="T25" fmla="*/ 338641386 h 142"/>
                <a:gd name="T26" fmla="*/ 560831069 w 295"/>
                <a:gd name="T27" fmla="*/ 395082243 h 142"/>
                <a:gd name="T28" fmla="*/ 589049445 w 295"/>
                <a:gd name="T29" fmla="*/ 430358013 h 142"/>
                <a:gd name="T30" fmla="*/ 631376071 w 295"/>
                <a:gd name="T31" fmla="*/ 447994020 h 142"/>
                <a:gd name="T32" fmla="*/ 659594447 w 295"/>
                <a:gd name="T33" fmla="*/ 447994020 h 142"/>
                <a:gd name="T34" fmla="*/ 733666510 w 295"/>
                <a:gd name="T35" fmla="*/ 476215388 h 142"/>
                <a:gd name="T36" fmla="*/ 779520197 w 295"/>
                <a:gd name="T37" fmla="*/ 476215388 h 142"/>
                <a:gd name="T38" fmla="*/ 694866947 w 295"/>
                <a:gd name="T39" fmla="*/ 402136646 h 142"/>
                <a:gd name="T40" fmla="*/ 673702696 w 295"/>
                <a:gd name="T41" fmla="*/ 352752070 h 142"/>
                <a:gd name="T42" fmla="*/ 740720635 w 295"/>
                <a:gd name="T43" fmla="*/ 423301732 h 142"/>
                <a:gd name="T44" fmla="*/ 694866947 w 295"/>
                <a:gd name="T45" fmla="*/ 310421896 h 142"/>
                <a:gd name="T46" fmla="*/ 680756820 w 295"/>
                <a:gd name="T47" fmla="*/ 229288751 h 142"/>
                <a:gd name="T48" fmla="*/ 694866947 w 295"/>
                <a:gd name="T49" fmla="*/ 218705269 h 142"/>
                <a:gd name="T50" fmla="*/ 673702696 w 295"/>
                <a:gd name="T51" fmla="*/ 172847894 h 142"/>
                <a:gd name="T52" fmla="*/ 694866947 w 295"/>
                <a:gd name="T53" fmla="*/ 134044923 h 142"/>
                <a:gd name="T54" fmla="*/ 712502258 w 295"/>
                <a:gd name="T55" fmla="*/ 105825433 h 142"/>
                <a:gd name="T56" fmla="*/ 754828884 w 295"/>
                <a:gd name="T57" fmla="*/ 91714749 h 142"/>
                <a:gd name="T58" fmla="*/ 772466073 w 295"/>
                <a:gd name="T59" fmla="*/ 45857375 h 142"/>
                <a:gd name="T60" fmla="*/ 765411948 w 295"/>
                <a:gd name="T61" fmla="*/ 95243829 h 142"/>
                <a:gd name="T62" fmla="*/ 740720635 w 295"/>
                <a:gd name="T63" fmla="*/ 126990520 h 142"/>
                <a:gd name="T64" fmla="*/ 754828884 w 295"/>
                <a:gd name="T65" fmla="*/ 186958578 h 142"/>
                <a:gd name="T66" fmla="*/ 726612386 w 295"/>
                <a:gd name="T67" fmla="*/ 232815953 h 142"/>
                <a:gd name="T68" fmla="*/ 751301821 w 295"/>
                <a:gd name="T69" fmla="*/ 232815953 h 142"/>
                <a:gd name="T70" fmla="*/ 775993135 w 295"/>
                <a:gd name="T71" fmla="*/ 285729608 h 142"/>
                <a:gd name="T72" fmla="*/ 747774759 w 295"/>
                <a:gd name="T73" fmla="*/ 321003501 h 142"/>
                <a:gd name="T74" fmla="*/ 786574322 w 295"/>
                <a:gd name="T75" fmla="*/ 321003501 h 142"/>
                <a:gd name="T76" fmla="*/ 772466073 w 295"/>
                <a:gd name="T77" fmla="*/ 335114185 h 142"/>
                <a:gd name="T78" fmla="*/ 775993135 w 295"/>
                <a:gd name="T79" fmla="*/ 395082243 h 142"/>
                <a:gd name="T80" fmla="*/ 821846823 w 295"/>
                <a:gd name="T81" fmla="*/ 419774531 h 142"/>
                <a:gd name="T82" fmla="*/ 843011074 w 295"/>
                <a:gd name="T83" fmla="*/ 409192927 h 142"/>
                <a:gd name="T84" fmla="*/ 874756512 w 295"/>
                <a:gd name="T85" fmla="*/ 419774531 h 142"/>
                <a:gd name="T86" fmla="*/ 888864761 w 295"/>
                <a:gd name="T87" fmla="*/ 458577503 h 142"/>
                <a:gd name="T88" fmla="*/ 888864761 w 295"/>
                <a:gd name="T89" fmla="*/ 500907676 h 142"/>
                <a:gd name="T90" fmla="*/ 994682263 w 295"/>
                <a:gd name="T91" fmla="*/ 458577503 h 142"/>
                <a:gd name="T92" fmla="*/ 1029954764 w 295"/>
                <a:gd name="T93" fmla="*/ 391555042 h 142"/>
                <a:gd name="T94" fmla="*/ 1029954764 w 295"/>
                <a:gd name="T95" fmla="*/ 447994020 h 1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142"/>
                <a:gd name="T146" fmla="*/ 295 w 295"/>
                <a:gd name="T147" fmla="*/ 142 h 1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142">
                  <a:moveTo>
                    <a:pt x="295" y="100"/>
                  </a:moveTo>
                  <a:lnTo>
                    <a:pt x="289" y="96"/>
                  </a:lnTo>
                  <a:lnTo>
                    <a:pt x="292" y="93"/>
                  </a:lnTo>
                  <a:lnTo>
                    <a:pt x="292" y="92"/>
                  </a:lnTo>
                  <a:lnTo>
                    <a:pt x="255" y="100"/>
                  </a:lnTo>
                  <a:lnTo>
                    <a:pt x="252" y="95"/>
                  </a:lnTo>
                  <a:lnTo>
                    <a:pt x="243" y="58"/>
                  </a:lnTo>
                  <a:lnTo>
                    <a:pt x="227" y="0"/>
                  </a:lnTo>
                  <a:lnTo>
                    <a:pt x="106" y="26"/>
                  </a:lnTo>
                  <a:lnTo>
                    <a:pt x="0" y="45"/>
                  </a:lnTo>
                  <a:lnTo>
                    <a:pt x="7" y="88"/>
                  </a:lnTo>
                  <a:lnTo>
                    <a:pt x="11" y="83"/>
                  </a:lnTo>
                  <a:lnTo>
                    <a:pt x="16" y="77"/>
                  </a:lnTo>
                  <a:lnTo>
                    <a:pt x="19" y="73"/>
                  </a:lnTo>
                  <a:lnTo>
                    <a:pt x="25" y="66"/>
                  </a:lnTo>
                  <a:lnTo>
                    <a:pt x="26" y="62"/>
                  </a:lnTo>
                  <a:lnTo>
                    <a:pt x="31" y="59"/>
                  </a:lnTo>
                  <a:lnTo>
                    <a:pt x="37" y="61"/>
                  </a:lnTo>
                  <a:lnTo>
                    <a:pt x="44" y="50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50" y="50"/>
                  </a:lnTo>
                  <a:lnTo>
                    <a:pt x="56" y="51"/>
                  </a:lnTo>
                  <a:lnTo>
                    <a:pt x="64" y="50"/>
                  </a:lnTo>
                  <a:lnTo>
                    <a:pt x="65" y="45"/>
                  </a:lnTo>
                  <a:lnTo>
                    <a:pt x="69" y="39"/>
                  </a:lnTo>
                  <a:lnTo>
                    <a:pt x="75" y="39"/>
                  </a:lnTo>
                  <a:lnTo>
                    <a:pt x="77" y="34"/>
                  </a:lnTo>
                  <a:lnTo>
                    <a:pt x="82" y="31"/>
                  </a:lnTo>
                  <a:lnTo>
                    <a:pt x="87" y="34"/>
                  </a:lnTo>
                  <a:lnTo>
                    <a:pt x="92" y="36"/>
                  </a:lnTo>
                  <a:lnTo>
                    <a:pt x="103" y="36"/>
                  </a:lnTo>
                  <a:lnTo>
                    <a:pt x="102" y="42"/>
                  </a:lnTo>
                  <a:lnTo>
                    <a:pt x="107" y="43"/>
                  </a:lnTo>
                  <a:lnTo>
                    <a:pt x="107" y="49"/>
                  </a:lnTo>
                  <a:lnTo>
                    <a:pt x="111" y="53"/>
                  </a:lnTo>
                  <a:lnTo>
                    <a:pt x="113" y="57"/>
                  </a:lnTo>
                  <a:lnTo>
                    <a:pt x="124" y="57"/>
                  </a:lnTo>
                  <a:lnTo>
                    <a:pt x="129" y="59"/>
                  </a:lnTo>
                  <a:lnTo>
                    <a:pt x="132" y="65"/>
                  </a:lnTo>
                  <a:lnTo>
                    <a:pt x="130" y="70"/>
                  </a:lnTo>
                  <a:lnTo>
                    <a:pt x="136" y="73"/>
                  </a:lnTo>
                  <a:lnTo>
                    <a:pt x="144" y="73"/>
                  </a:lnTo>
                  <a:lnTo>
                    <a:pt x="149" y="76"/>
                  </a:lnTo>
                  <a:lnTo>
                    <a:pt x="153" y="78"/>
                  </a:lnTo>
                  <a:lnTo>
                    <a:pt x="158" y="80"/>
                  </a:lnTo>
                  <a:lnTo>
                    <a:pt x="164" y="76"/>
                  </a:lnTo>
                  <a:lnTo>
                    <a:pt x="170" y="80"/>
                  </a:lnTo>
                  <a:lnTo>
                    <a:pt x="170" y="84"/>
                  </a:lnTo>
                  <a:lnTo>
                    <a:pt x="167" y="89"/>
                  </a:lnTo>
                  <a:lnTo>
                    <a:pt x="167" y="96"/>
                  </a:lnTo>
                  <a:lnTo>
                    <a:pt x="163" y="100"/>
                  </a:lnTo>
                  <a:lnTo>
                    <a:pt x="163" y="106"/>
                  </a:lnTo>
                  <a:lnTo>
                    <a:pt x="160" y="111"/>
                  </a:lnTo>
                  <a:lnTo>
                    <a:pt x="159" y="112"/>
                  </a:lnTo>
                  <a:lnTo>
                    <a:pt x="158" y="116"/>
                  </a:lnTo>
                  <a:lnTo>
                    <a:pt x="158" y="122"/>
                  </a:lnTo>
                  <a:lnTo>
                    <a:pt x="163" y="127"/>
                  </a:lnTo>
                  <a:lnTo>
                    <a:pt x="167" y="122"/>
                  </a:lnTo>
                  <a:lnTo>
                    <a:pt x="167" y="118"/>
                  </a:lnTo>
                  <a:lnTo>
                    <a:pt x="172" y="116"/>
                  </a:lnTo>
                  <a:lnTo>
                    <a:pt x="175" y="122"/>
                  </a:lnTo>
                  <a:lnTo>
                    <a:pt x="179" y="127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6" y="122"/>
                  </a:lnTo>
                  <a:lnTo>
                    <a:pt x="187" y="127"/>
                  </a:lnTo>
                  <a:lnTo>
                    <a:pt x="193" y="133"/>
                  </a:lnTo>
                  <a:lnTo>
                    <a:pt x="198" y="130"/>
                  </a:lnTo>
                  <a:lnTo>
                    <a:pt x="204" y="131"/>
                  </a:lnTo>
                  <a:lnTo>
                    <a:pt x="208" y="135"/>
                  </a:lnTo>
                  <a:lnTo>
                    <a:pt x="209" y="135"/>
                  </a:lnTo>
                  <a:lnTo>
                    <a:pt x="214" y="135"/>
                  </a:lnTo>
                  <a:lnTo>
                    <a:pt x="220" y="139"/>
                  </a:lnTo>
                  <a:lnTo>
                    <a:pt x="221" y="135"/>
                  </a:lnTo>
                  <a:lnTo>
                    <a:pt x="214" y="125"/>
                  </a:lnTo>
                  <a:lnTo>
                    <a:pt x="210" y="123"/>
                  </a:lnTo>
                  <a:lnTo>
                    <a:pt x="205" y="118"/>
                  </a:lnTo>
                  <a:lnTo>
                    <a:pt x="197" y="114"/>
                  </a:lnTo>
                  <a:lnTo>
                    <a:pt x="193" y="110"/>
                  </a:lnTo>
                  <a:lnTo>
                    <a:pt x="190" y="99"/>
                  </a:lnTo>
                  <a:lnTo>
                    <a:pt x="190" y="96"/>
                  </a:lnTo>
                  <a:lnTo>
                    <a:pt x="191" y="100"/>
                  </a:lnTo>
                  <a:lnTo>
                    <a:pt x="197" y="111"/>
                  </a:lnTo>
                  <a:lnTo>
                    <a:pt x="202" y="115"/>
                  </a:lnTo>
                  <a:lnTo>
                    <a:pt x="208" y="116"/>
                  </a:lnTo>
                  <a:lnTo>
                    <a:pt x="210" y="120"/>
                  </a:lnTo>
                  <a:lnTo>
                    <a:pt x="213" y="115"/>
                  </a:lnTo>
                  <a:lnTo>
                    <a:pt x="202" y="104"/>
                  </a:lnTo>
                  <a:lnTo>
                    <a:pt x="200" y="93"/>
                  </a:lnTo>
                  <a:lnTo>
                    <a:pt x="197" y="88"/>
                  </a:lnTo>
                  <a:lnTo>
                    <a:pt x="198" y="83"/>
                  </a:lnTo>
                  <a:lnTo>
                    <a:pt x="197" y="78"/>
                  </a:lnTo>
                  <a:lnTo>
                    <a:pt x="197" y="69"/>
                  </a:lnTo>
                  <a:lnTo>
                    <a:pt x="193" y="65"/>
                  </a:lnTo>
                  <a:lnTo>
                    <a:pt x="194" y="65"/>
                  </a:lnTo>
                  <a:lnTo>
                    <a:pt x="200" y="65"/>
                  </a:lnTo>
                  <a:lnTo>
                    <a:pt x="201" y="65"/>
                  </a:lnTo>
                  <a:lnTo>
                    <a:pt x="197" y="62"/>
                  </a:lnTo>
                  <a:lnTo>
                    <a:pt x="197" y="57"/>
                  </a:lnTo>
                  <a:lnTo>
                    <a:pt x="185" y="49"/>
                  </a:lnTo>
                  <a:lnTo>
                    <a:pt x="190" y="47"/>
                  </a:lnTo>
                  <a:lnTo>
                    <a:pt x="191" y="49"/>
                  </a:lnTo>
                  <a:lnTo>
                    <a:pt x="197" y="49"/>
                  </a:lnTo>
                  <a:lnTo>
                    <a:pt x="191" y="43"/>
                  </a:lnTo>
                  <a:lnTo>
                    <a:pt x="197" y="45"/>
                  </a:lnTo>
                  <a:lnTo>
                    <a:pt x="197" y="38"/>
                  </a:lnTo>
                  <a:lnTo>
                    <a:pt x="197" y="35"/>
                  </a:lnTo>
                  <a:lnTo>
                    <a:pt x="198" y="32"/>
                  </a:lnTo>
                  <a:lnTo>
                    <a:pt x="202" y="38"/>
                  </a:lnTo>
                  <a:lnTo>
                    <a:pt x="202" y="30"/>
                  </a:lnTo>
                  <a:lnTo>
                    <a:pt x="205" y="27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6"/>
                  </a:lnTo>
                  <a:lnTo>
                    <a:pt x="210" y="19"/>
                  </a:lnTo>
                  <a:lnTo>
                    <a:pt x="210" y="16"/>
                  </a:lnTo>
                  <a:lnTo>
                    <a:pt x="216" y="15"/>
                  </a:lnTo>
                  <a:lnTo>
                    <a:pt x="219" y="13"/>
                  </a:lnTo>
                  <a:lnTo>
                    <a:pt x="219" y="19"/>
                  </a:lnTo>
                  <a:lnTo>
                    <a:pt x="223" y="15"/>
                  </a:lnTo>
                  <a:lnTo>
                    <a:pt x="224" y="17"/>
                  </a:lnTo>
                  <a:lnTo>
                    <a:pt x="217" y="27"/>
                  </a:lnTo>
                  <a:lnTo>
                    <a:pt x="224" y="28"/>
                  </a:lnTo>
                  <a:lnTo>
                    <a:pt x="220" y="31"/>
                  </a:lnTo>
                  <a:lnTo>
                    <a:pt x="214" y="31"/>
                  </a:lnTo>
                  <a:lnTo>
                    <a:pt x="210" y="36"/>
                  </a:lnTo>
                  <a:lnTo>
                    <a:pt x="208" y="53"/>
                  </a:lnTo>
                  <a:lnTo>
                    <a:pt x="210" y="58"/>
                  </a:lnTo>
                  <a:lnTo>
                    <a:pt x="213" y="53"/>
                  </a:lnTo>
                  <a:lnTo>
                    <a:pt x="214" y="53"/>
                  </a:lnTo>
                  <a:lnTo>
                    <a:pt x="214" y="58"/>
                  </a:lnTo>
                  <a:lnTo>
                    <a:pt x="216" y="61"/>
                  </a:lnTo>
                  <a:lnTo>
                    <a:pt x="210" y="65"/>
                  </a:lnTo>
                  <a:lnTo>
                    <a:pt x="206" y="66"/>
                  </a:lnTo>
                  <a:lnTo>
                    <a:pt x="206" y="77"/>
                  </a:lnTo>
                  <a:lnTo>
                    <a:pt x="206" y="72"/>
                  </a:lnTo>
                  <a:lnTo>
                    <a:pt x="212" y="69"/>
                  </a:lnTo>
                  <a:lnTo>
                    <a:pt x="213" y="66"/>
                  </a:lnTo>
                  <a:lnTo>
                    <a:pt x="217" y="72"/>
                  </a:lnTo>
                  <a:lnTo>
                    <a:pt x="221" y="72"/>
                  </a:lnTo>
                  <a:lnTo>
                    <a:pt x="219" y="77"/>
                  </a:lnTo>
                  <a:lnTo>
                    <a:pt x="220" y="81"/>
                  </a:lnTo>
                  <a:lnTo>
                    <a:pt x="216" y="77"/>
                  </a:lnTo>
                  <a:lnTo>
                    <a:pt x="210" y="80"/>
                  </a:lnTo>
                  <a:lnTo>
                    <a:pt x="209" y="85"/>
                  </a:lnTo>
                  <a:lnTo>
                    <a:pt x="212" y="91"/>
                  </a:lnTo>
                  <a:lnTo>
                    <a:pt x="213" y="84"/>
                  </a:lnTo>
                  <a:lnTo>
                    <a:pt x="219" y="84"/>
                  </a:lnTo>
                  <a:lnTo>
                    <a:pt x="221" y="85"/>
                  </a:lnTo>
                  <a:lnTo>
                    <a:pt x="223" y="91"/>
                  </a:lnTo>
                  <a:lnTo>
                    <a:pt x="229" y="92"/>
                  </a:lnTo>
                  <a:lnTo>
                    <a:pt x="235" y="91"/>
                  </a:lnTo>
                  <a:lnTo>
                    <a:pt x="231" y="95"/>
                  </a:lnTo>
                  <a:lnTo>
                    <a:pt x="219" y="95"/>
                  </a:lnTo>
                  <a:lnTo>
                    <a:pt x="217" y="100"/>
                  </a:lnTo>
                  <a:lnTo>
                    <a:pt x="223" y="96"/>
                  </a:lnTo>
                  <a:lnTo>
                    <a:pt x="220" y="107"/>
                  </a:lnTo>
                  <a:lnTo>
                    <a:pt x="220" y="112"/>
                  </a:lnTo>
                  <a:lnTo>
                    <a:pt x="224" y="118"/>
                  </a:lnTo>
                  <a:lnTo>
                    <a:pt x="223" y="112"/>
                  </a:lnTo>
                  <a:lnTo>
                    <a:pt x="228" y="115"/>
                  </a:lnTo>
                  <a:lnTo>
                    <a:pt x="233" y="119"/>
                  </a:lnTo>
                  <a:lnTo>
                    <a:pt x="238" y="122"/>
                  </a:lnTo>
                  <a:lnTo>
                    <a:pt x="236" y="116"/>
                  </a:lnTo>
                  <a:lnTo>
                    <a:pt x="239" y="111"/>
                  </a:lnTo>
                  <a:lnTo>
                    <a:pt x="239" y="116"/>
                  </a:lnTo>
                  <a:lnTo>
                    <a:pt x="240" y="118"/>
                  </a:lnTo>
                  <a:lnTo>
                    <a:pt x="246" y="108"/>
                  </a:lnTo>
                  <a:lnTo>
                    <a:pt x="246" y="118"/>
                  </a:lnTo>
                  <a:lnTo>
                    <a:pt x="248" y="119"/>
                  </a:lnTo>
                  <a:lnTo>
                    <a:pt x="244" y="125"/>
                  </a:lnTo>
                  <a:lnTo>
                    <a:pt x="246" y="130"/>
                  </a:lnTo>
                  <a:lnTo>
                    <a:pt x="250" y="127"/>
                  </a:lnTo>
                  <a:lnTo>
                    <a:pt x="252" y="130"/>
                  </a:lnTo>
                  <a:lnTo>
                    <a:pt x="258" y="129"/>
                  </a:lnTo>
                  <a:lnTo>
                    <a:pt x="255" y="134"/>
                  </a:lnTo>
                  <a:lnTo>
                    <a:pt x="252" y="139"/>
                  </a:lnTo>
                  <a:lnTo>
                    <a:pt x="252" y="142"/>
                  </a:lnTo>
                  <a:lnTo>
                    <a:pt x="262" y="139"/>
                  </a:lnTo>
                  <a:lnTo>
                    <a:pt x="266" y="139"/>
                  </a:lnTo>
                  <a:lnTo>
                    <a:pt x="271" y="134"/>
                  </a:lnTo>
                  <a:lnTo>
                    <a:pt x="282" y="130"/>
                  </a:lnTo>
                  <a:lnTo>
                    <a:pt x="282" y="125"/>
                  </a:lnTo>
                  <a:lnTo>
                    <a:pt x="286" y="120"/>
                  </a:lnTo>
                  <a:lnTo>
                    <a:pt x="289" y="110"/>
                  </a:lnTo>
                  <a:lnTo>
                    <a:pt x="292" y="111"/>
                  </a:lnTo>
                  <a:lnTo>
                    <a:pt x="295" y="100"/>
                  </a:lnTo>
                  <a:close/>
                  <a:moveTo>
                    <a:pt x="293" y="111"/>
                  </a:moveTo>
                  <a:lnTo>
                    <a:pt x="290" y="127"/>
                  </a:lnTo>
                  <a:lnTo>
                    <a:pt x="292" y="127"/>
                  </a:lnTo>
                  <a:lnTo>
                    <a:pt x="293" y="122"/>
                  </a:lnTo>
                  <a:lnTo>
                    <a:pt x="295" y="106"/>
                  </a:lnTo>
                  <a:lnTo>
                    <a:pt x="293" y="11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164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165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166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167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168"/>
            <p:cNvSpPr>
              <a:spLocks noEditPoints="1"/>
            </p:cNvSpPr>
            <p:nvPr/>
          </p:nvSpPr>
          <p:spPr bwMode="auto">
            <a:xfrm>
              <a:off x="10916211" y="3130247"/>
              <a:ext cx="151907" cy="175537"/>
            </a:xfrm>
            <a:custGeom>
              <a:avLst/>
              <a:gdLst>
                <a:gd name="T0" fmla="*/ 108782081 w 50"/>
                <a:gd name="T1" fmla="*/ 45643175 h 61"/>
                <a:gd name="T2" fmla="*/ 105273465 w 50"/>
                <a:gd name="T3" fmla="*/ 31599266 h 61"/>
                <a:gd name="T4" fmla="*/ 94745744 w 50"/>
                <a:gd name="T5" fmla="*/ 28087820 h 61"/>
                <a:gd name="T6" fmla="*/ 87728512 w 50"/>
                <a:gd name="T7" fmla="*/ 7022892 h 61"/>
                <a:gd name="T8" fmla="*/ 73690302 w 50"/>
                <a:gd name="T9" fmla="*/ 0 h 61"/>
                <a:gd name="T10" fmla="*/ 0 w 50"/>
                <a:gd name="T11" fmla="*/ 17555356 h 61"/>
                <a:gd name="T12" fmla="*/ 38600396 w 50"/>
                <a:gd name="T13" fmla="*/ 165017346 h 61"/>
                <a:gd name="T14" fmla="*/ 42109012 w 50"/>
                <a:gd name="T15" fmla="*/ 182572702 h 61"/>
                <a:gd name="T16" fmla="*/ 38600396 w 50"/>
                <a:gd name="T17" fmla="*/ 200128057 h 61"/>
                <a:gd name="T18" fmla="*/ 38600396 w 50"/>
                <a:gd name="T19" fmla="*/ 203639503 h 61"/>
                <a:gd name="T20" fmla="*/ 42109012 w 50"/>
                <a:gd name="T21" fmla="*/ 214171967 h 61"/>
                <a:gd name="T22" fmla="*/ 63164454 w 50"/>
                <a:gd name="T23" fmla="*/ 203639503 h 61"/>
                <a:gd name="T24" fmla="*/ 115801187 w 50"/>
                <a:gd name="T25" fmla="*/ 168528792 h 61"/>
                <a:gd name="T26" fmla="*/ 115801187 w 50"/>
                <a:gd name="T27" fmla="*/ 150973436 h 61"/>
                <a:gd name="T28" fmla="*/ 108782081 w 50"/>
                <a:gd name="T29" fmla="*/ 122885616 h 61"/>
                <a:gd name="T30" fmla="*/ 108782081 w 50"/>
                <a:gd name="T31" fmla="*/ 108841707 h 61"/>
                <a:gd name="T32" fmla="*/ 94745744 w 50"/>
                <a:gd name="T33" fmla="*/ 87774905 h 61"/>
                <a:gd name="T34" fmla="*/ 105273465 w 50"/>
                <a:gd name="T35" fmla="*/ 70219549 h 61"/>
                <a:gd name="T36" fmla="*/ 101764850 w 50"/>
                <a:gd name="T37" fmla="*/ 52666067 h 61"/>
                <a:gd name="T38" fmla="*/ 115801187 w 50"/>
                <a:gd name="T39" fmla="*/ 70219549 h 61"/>
                <a:gd name="T40" fmla="*/ 126327035 w 50"/>
                <a:gd name="T41" fmla="*/ 59687085 h 61"/>
                <a:gd name="T42" fmla="*/ 119309803 w 50"/>
                <a:gd name="T43" fmla="*/ 59687085 h 61"/>
                <a:gd name="T44" fmla="*/ 108782081 w 50"/>
                <a:gd name="T45" fmla="*/ 45643175 h 61"/>
                <a:gd name="T46" fmla="*/ 126327035 w 50"/>
                <a:gd name="T47" fmla="*/ 80753887 h 61"/>
                <a:gd name="T48" fmla="*/ 140363372 w 50"/>
                <a:gd name="T49" fmla="*/ 70219549 h 61"/>
                <a:gd name="T50" fmla="*/ 126327035 w 50"/>
                <a:gd name="T51" fmla="*/ 59687085 h 61"/>
                <a:gd name="T52" fmla="*/ 126327035 w 50"/>
                <a:gd name="T53" fmla="*/ 80753887 h 61"/>
                <a:gd name="T54" fmla="*/ 171946535 w 50"/>
                <a:gd name="T55" fmla="*/ 108841707 h 61"/>
                <a:gd name="T56" fmla="*/ 168436046 w 50"/>
                <a:gd name="T57" fmla="*/ 84263459 h 61"/>
                <a:gd name="T58" fmla="*/ 147382477 w 50"/>
                <a:gd name="T59" fmla="*/ 80753887 h 61"/>
                <a:gd name="T60" fmla="*/ 157910198 w 50"/>
                <a:gd name="T61" fmla="*/ 119374170 h 61"/>
                <a:gd name="T62" fmla="*/ 168436046 w 50"/>
                <a:gd name="T63" fmla="*/ 136929526 h 61"/>
                <a:gd name="T64" fmla="*/ 175455151 w 50"/>
                <a:gd name="T65" fmla="*/ 122885616 h 61"/>
                <a:gd name="T66" fmla="*/ 171946535 w 50"/>
                <a:gd name="T67" fmla="*/ 108841707 h 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"/>
                <a:gd name="T103" fmla="*/ 0 h 61"/>
                <a:gd name="T104" fmla="*/ 50 w 50"/>
                <a:gd name="T105" fmla="*/ 61 h 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" h="61">
                  <a:moveTo>
                    <a:pt x="31" y="13"/>
                  </a:moveTo>
                  <a:lnTo>
                    <a:pt x="30" y="9"/>
                  </a:lnTo>
                  <a:lnTo>
                    <a:pt x="27" y="8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0" y="5"/>
                  </a:lnTo>
                  <a:lnTo>
                    <a:pt x="11" y="47"/>
                  </a:lnTo>
                  <a:lnTo>
                    <a:pt x="12" y="52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2" y="61"/>
                  </a:lnTo>
                  <a:lnTo>
                    <a:pt x="18" y="58"/>
                  </a:lnTo>
                  <a:lnTo>
                    <a:pt x="33" y="48"/>
                  </a:lnTo>
                  <a:lnTo>
                    <a:pt x="33" y="43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27" y="25"/>
                  </a:lnTo>
                  <a:lnTo>
                    <a:pt x="30" y="20"/>
                  </a:lnTo>
                  <a:lnTo>
                    <a:pt x="29" y="15"/>
                  </a:lnTo>
                  <a:lnTo>
                    <a:pt x="33" y="20"/>
                  </a:lnTo>
                  <a:lnTo>
                    <a:pt x="36" y="17"/>
                  </a:lnTo>
                  <a:lnTo>
                    <a:pt x="34" y="17"/>
                  </a:lnTo>
                  <a:lnTo>
                    <a:pt x="31" y="13"/>
                  </a:lnTo>
                  <a:close/>
                  <a:moveTo>
                    <a:pt x="36" y="23"/>
                  </a:moveTo>
                  <a:lnTo>
                    <a:pt x="40" y="20"/>
                  </a:lnTo>
                  <a:lnTo>
                    <a:pt x="36" y="17"/>
                  </a:lnTo>
                  <a:lnTo>
                    <a:pt x="36" y="23"/>
                  </a:lnTo>
                  <a:close/>
                  <a:moveTo>
                    <a:pt x="49" y="31"/>
                  </a:moveTo>
                  <a:lnTo>
                    <a:pt x="48" y="24"/>
                  </a:lnTo>
                  <a:lnTo>
                    <a:pt x="42" y="23"/>
                  </a:lnTo>
                  <a:lnTo>
                    <a:pt x="45" y="34"/>
                  </a:lnTo>
                  <a:lnTo>
                    <a:pt x="48" y="39"/>
                  </a:lnTo>
                  <a:lnTo>
                    <a:pt x="50" y="35"/>
                  </a:lnTo>
                  <a:lnTo>
                    <a:pt x="49" y="3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169"/>
            <p:cNvSpPr>
              <a:spLocks noEditPoints="1"/>
            </p:cNvSpPr>
            <p:nvPr/>
          </p:nvSpPr>
          <p:spPr bwMode="auto">
            <a:xfrm>
              <a:off x="1225101" y="3054668"/>
              <a:ext cx="1611752" cy="2557484"/>
            </a:xfrm>
            <a:custGeom>
              <a:avLst/>
              <a:gdLst>
                <a:gd name="T0" fmla="*/ 1813960614 w 529"/>
                <a:gd name="T1" fmla="*/ 2147483647 h 887"/>
                <a:gd name="T2" fmla="*/ 1503399352 w 529"/>
                <a:gd name="T3" fmla="*/ 2054944740 h 887"/>
                <a:gd name="T4" fmla="*/ 179984112 w 529"/>
                <a:gd name="T5" fmla="*/ 0 h 887"/>
                <a:gd name="T6" fmla="*/ 158810505 w 529"/>
                <a:gd name="T7" fmla="*/ 95169238 h 887"/>
                <a:gd name="T8" fmla="*/ 112931539 w 529"/>
                <a:gd name="T9" fmla="*/ 271408150 h 887"/>
                <a:gd name="T10" fmla="*/ 74110442 w 529"/>
                <a:gd name="T11" fmla="*/ 341904090 h 887"/>
                <a:gd name="T12" fmla="*/ 7057869 w 529"/>
                <a:gd name="T13" fmla="*/ 458220796 h 887"/>
                <a:gd name="T14" fmla="*/ 74110442 w 529"/>
                <a:gd name="T15" fmla="*/ 623885975 h 887"/>
                <a:gd name="T16" fmla="*/ 59994704 w 529"/>
                <a:gd name="T17" fmla="*/ 722579165 h 887"/>
                <a:gd name="T18" fmla="*/ 38821097 w 529"/>
                <a:gd name="T19" fmla="*/ 916441593 h 887"/>
                <a:gd name="T20" fmla="*/ 119989408 w 529"/>
                <a:gd name="T21" fmla="*/ 1064481378 h 887"/>
                <a:gd name="T22" fmla="*/ 144692889 w 529"/>
                <a:gd name="T23" fmla="*/ 1131453366 h 887"/>
                <a:gd name="T24" fmla="*/ 112931539 w 529"/>
                <a:gd name="T25" fmla="*/ 1194899524 h 887"/>
                <a:gd name="T26" fmla="*/ 187041981 w 529"/>
                <a:gd name="T27" fmla="*/ 1251295901 h 887"/>
                <a:gd name="T28" fmla="*/ 222333204 w 529"/>
                <a:gd name="T29" fmla="*/ 1208997211 h 887"/>
                <a:gd name="T30" fmla="*/ 303503394 w 529"/>
                <a:gd name="T31" fmla="*/ 1226622604 h 887"/>
                <a:gd name="T32" fmla="*/ 402317316 w 529"/>
                <a:gd name="T33" fmla="*/ 1223096774 h 887"/>
                <a:gd name="T34" fmla="*/ 423492802 w 529"/>
                <a:gd name="T35" fmla="*/ 1240720290 h 887"/>
                <a:gd name="T36" fmla="*/ 384671704 w 529"/>
                <a:gd name="T37" fmla="*/ 1258345683 h 887"/>
                <a:gd name="T38" fmla="*/ 250566559 w 529"/>
                <a:gd name="T39" fmla="*/ 1223096774 h 887"/>
                <a:gd name="T40" fmla="*/ 264682297 w 529"/>
                <a:gd name="T41" fmla="*/ 1304166448 h 887"/>
                <a:gd name="T42" fmla="*/ 247036685 w 529"/>
                <a:gd name="T43" fmla="*/ 1371138437 h 887"/>
                <a:gd name="T44" fmla="*/ 225863078 w 529"/>
                <a:gd name="T45" fmla="*/ 1286542933 h 887"/>
                <a:gd name="T46" fmla="*/ 179984112 w 529"/>
                <a:gd name="T47" fmla="*/ 1346465139 h 887"/>
                <a:gd name="T48" fmla="*/ 179984112 w 529"/>
                <a:gd name="T49" fmla="*/ 1452208111 h 887"/>
                <a:gd name="T50" fmla="*/ 282327908 w 529"/>
                <a:gd name="T51" fmla="*/ 1582624380 h 887"/>
                <a:gd name="T52" fmla="*/ 229391073 w 529"/>
                <a:gd name="T53" fmla="*/ 1691893182 h 887"/>
                <a:gd name="T54" fmla="*/ 289387656 w 529"/>
                <a:gd name="T55" fmla="*/ 1839932967 h 887"/>
                <a:gd name="T56" fmla="*/ 345852486 w 529"/>
                <a:gd name="T57" fmla="*/ 1970349236 h 887"/>
                <a:gd name="T58" fmla="*/ 374085840 w 529"/>
                <a:gd name="T59" fmla="*/ 2093717601 h 887"/>
                <a:gd name="T60" fmla="*/ 402317316 w 529"/>
                <a:gd name="T61" fmla="*/ 2147483647 h 887"/>
                <a:gd name="T62" fmla="*/ 384671704 w 529"/>
                <a:gd name="T63" fmla="*/ 2147483647 h 887"/>
                <a:gd name="T64" fmla="*/ 497603243 w 529"/>
                <a:gd name="T65" fmla="*/ 2147483647 h 887"/>
                <a:gd name="T66" fmla="*/ 638768137 w 529"/>
                <a:gd name="T67" fmla="*/ 2147483647 h 887"/>
                <a:gd name="T68" fmla="*/ 751699676 w 529"/>
                <a:gd name="T69" fmla="*/ 2147483647 h 887"/>
                <a:gd name="T70" fmla="*/ 843455729 w 529"/>
                <a:gd name="T71" fmla="*/ 2147483647 h 887"/>
                <a:gd name="T72" fmla="*/ 910510181 w 529"/>
                <a:gd name="T73" fmla="*/ 2147483647 h 887"/>
                <a:gd name="T74" fmla="*/ 1041087332 w 529"/>
                <a:gd name="T75" fmla="*/ 2147483647 h 887"/>
                <a:gd name="T76" fmla="*/ 1044615327 w 529"/>
                <a:gd name="T77" fmla="*/ 2147483647 h 887"/>
                <a:gd name="T78" fmla="*/ 1058732943 w 529"/>
                <a:gd name="T79" fmla="*/ 2147483647 h 887"/>
                <a:gd name="T80" fmla="*/ 1662209857 w 529"/>
                <a:gd name="T81" fmla="*/ 2147483647 h 887"/>
                <a:gd name="T82" fmla="*/ 1715146692 w 529"/>
                <a:gd name="T83" fmla="*/ 2147483647 h 887"/>
                <a:gd name="T84" fmla="*/ 1679855468 w 529"/>
                <a:gd name="T85" fmla="*/ 2147483647 h 887"/>
                <a:gd name="T86" fmla="*/ 1732792303 w 529"/>
                <a:gd name="T87" fmla="*/ 2147483647 h 887"/>
                <a:gd name="T88" fmla="*/ 1782199265 w 529"/>
                <a:gd name="T89" fmla="*/ 2147483647 h 887"/>
                <a:gd name="T90" fmla="*/ 455254151 w 529"/>
                <a:gd name="T91" fmla="*/ 2147483647 h 887"/>
                <a:gd name="T92" fmla="*/ 483487506 w 529"/>
                <a:gd name="T93" fmla="*/ 2147483647 h 887"/>
                <a:gd name="T94" fmla="*/ 518778729 w 529"/>
                <a:gd name="T95" fmla="*/ 2147483647 h 887"/>
                <a:gd name="T96" fmla="*/ 575243559 w 529"/>
                <a:gd name="T97" fmla="*/ 2147483647 h 887"/>
                <a:gd name="T98" fmla="*/ 550540078 w 529"/>
                <a:gd name="T99" fmla="*/ 2147483647 h 887"/>
                <a:gd name="T100" fmla="*/ 758757545 w 529"/>
                <a:gd name="T101" fmla="*/ 2147483647 h 887"/>
                <a:gd name="T102" fmla="*/ 815224254 w 529"/>
                <a:gd name="T103" fmla="*/ 2147483647 h 887"/>
                <a:gd name="T104" fmla="*/ 839927734 w 529"/>
                <a:gd name="T105" fmla="*/ 2147483647 h 8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9"/>
                <a:gd name="T160" fmla="*/ 0 h 887"/>
                <a:gd name="T161" fmla="*/ 529 w 529"/>
                <a:gd name="T162" fmla="*/ 887 h 8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9" h="887">
                  <a:moveTo>
                    <a:pt x="525" y="758"/>
                  </a:moveTo>
                  <a:lnTo>
                    <a:pt x="516" y="748"/>
                  </a:lnTo>
                  <a:lnTo>
                    <a:pt x="516" y="742"/>
                  </a:lnTo>
                  <a:lnTo>
                    <a:pt x="514" y="736"/>
                  </a:lnTo>
                  <a:lnTo>
                    <a:pt x="514" y="731"/>
                  </a:lnTo>
                  <a:lnTo>
                    <a:pt x="512" y="724"/>
                  </a:lnTo>
                  <a:lnTo>
                    <a:pt x="506" y="713"/>
                  </a:lnTo>
                  <a:lnTo>
                    <a:pt x="506" y="708"/>
                  </a:lnTo>
                  <a:lnTo>
                    <a:pt x="506" y="702"/>
                  </a:lnTo>
                  <a:lnTo>
                    <a:pt x="426" y="583"/>
                  </a:lnTo>
                  <a:lnTo>
                    <a:pt x="235" y="305"/>
                  </a:lnTo>
                  <a:lnTo>
                    <a:pt x="249" y="251"/>
                  </a:lnTo>
                  <a:lnTo>
                    <a:pt x="293" y="65"/>
                  </a:lnTo>
                  <a:lnTo>
                    <a:pt x="182" y="36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5" y="11"/>
                  </a:lnTo>
                  <a:lnTo>
                    <a:pt x="42" y="16"/>
                  </a:lnTo>
                  <a:lnTo>
                    <a:pt x="45" y="22"/>
                  </a:lnTo>
                  <a:lnTo>
                    <a:pt x="45" y="27"/>
                  </a:lnTo>
                  <a:lnTo>
                    <a:pt x="46" y="38"/>
                  </a:lnTo>
                  <a:lnTo>
                    <a:pt x="45" y="39"/>
                  </a:lnTo>
                  <a:lnTo>
                    <a:pt x="44" y="49"/>
                  </a:lnTo>
                  <a:lnTo>
                    <a:pt x="30" y="72"/>
                  </a:lnTo>
                  <a:lnTo>
                    <a:pt x="32" y="77"/>
                  </a:lnTo>
                  <a:lnTo>
                    <a:pt x="30" y="83"/>
                  </a:lnTo>
                  <a:lnTo>
                    <a:pt x="26" y="87"/>
                  </a:lnTo>
                  <a:lnTo>
                    <a:pt x="23" y="93"/>
                  </a:lnTo>
                  <a:lnTo>
                    <a:pt x="25" y="95"/>
                  </a:lnTo>
                  <a:lnTo>
                    <a:pt x="21" y="97"/>
                  </a:lnTo>
                  <a:lnTo>
                    <a:pt x="15" y="100"/>
                  </a:lnTo>
                  <a:lnTo>
                    <a:pt x="11" y="106"/>
                  </a:lnTo>
                  <a:lnTo>
                    <a:pt x="7" y="111"/>
                  </a:lnTo>
                  <a:lnTo>
                    <a:pt x="2" y="122"/>
                  </a:lnTo>
                  <a:lnTo>
                    <a:pt x="2" y="130"/>
                  </a:lnTo>
                  <a:lnTo>
                    <a:pt x="0" y="135"/>
                  </a:lnTo>
                  <a:lnTo>
                    <a:pt x="11" y="152"/>
                  </a:lnTo>
                  <a:lnTo>
                    <a:pt x="11" y="156"/>
                  </a:lnTo>
                  <a:lnTo>
                    <a:pt x="15" y="161"/>
                  </a:lnTo>
                  <a:lnTo>
                    <a:pt x="21" y="177"/>
                  </a:lnTo>
                  <a:lnTo>
                    <a:pt x="19" y="183"/>
                  </a:lnTo>
                  <a:lnTo>
                    <a:pt x="21" y="188"/>
                  </a:lnTo>
                  <a:lnTo>
                    <a:pt x="19" y="194"/>
                  </a:lnTo>
                  <a:lnTo>
                    <a:pt x="19" y="201"/>
                  </a:lnTo>
                  <a:lnTo>
                    <a:pt x="17" y="205"/>
                  </a:lnTo>
                  <a:lnTo>
                    <a:pt x="11" y="215"/>
                  </a:lnTo>
                  <a:lnTo>
                    <a:pt x="13" y="236"/>
                  </a:lnTo>
                  <a:lnTo>
                    <a:pt x="11" y="244"/>
                  </a:lnTo>
                  <a:lnTo>
                    <a:pt x="7" y="249"/>
                  </a:lnTo>
                  <a:lnTo>
                    <a:pt x="11" y="260"/>
                  </a:lnTo>
                  <a:lnTo>
                    <a:pt x="18" y="271"/>
                  </a:lnTo>
                  <a:lnTo>
                    <a:pt x="23" y="286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4" y="302"/>
                  </a:lnTo>
                  <a:lnTo>
                    <a:pt x="34" y="308"/>
                  </a:lnTo>
                  <a:lnTo>
                    <a:pt x="34" y="313"/>
                  </a:lnTo>
                  <a:lnTo>
                    <a:pt x="36" y="310"/>
                  </a:lnTo>
                  <a:lnTo>
                    <a:pt x="41" y="321"/>
                  </a:lnTo>
                  <a:lnTo>
                    <a:pt x="42" y="332"/>
                  </a:lnTo>
                  <a:lnTo>
                    <a:pt x="38" y="321"/>
                  </a:lnTo>
                  <a:lnTo>
                    <a:pt x="37" y="327"/>
                  </a:lnTo>
                  <a:lnTo>
                    <a:pt x="34" y="332"/>
                  </a:lnTo>
                  <a:lnTo>
                    <a:pt x="32" y="339"/>
                  </a:lnTo>
                  <a:lnTo>
                    <a:pt x="37" y="335"/>
                  </a:lnTo>
                  <a:lnTo>
                    <a:pt x="42" y="340"/>
                  </a:lnTo>
                  <a:lnTo>
                    <a:pt x="45" y="346"/>
                  </a:lnTo>
                  <a:lnTo>
                    <a:pt x="51" y="350"/>
                  </a:lnTo>
                  <a:lnTo>
                    <a:pt x="53" y="355"/>
                  </a:lnTo>
                  <a:lnTo>
                    <a:pt x="59" y="361"/>
                  </a:lnTo>
                  <a:lnTo>
                    <a:pt x="63" y="357"/>
                  </a:lnTo>
                  <a:lnTo>
                    <a:pt x="60" y="351"/>
                  </a:lnTo>
                  <a:lnTo>
                    <a:pt x="64" y="348"/>
                  </a:lnTo>
                  <a:lnTo>
                    <a:pt x="63" y="343"/>
                  </a:lnTo>
                  <a:lnTo>
                    <a:pt x="65" y="336"/>
                  </a:lnTo>
                  <a:lnTo>
                    <a:pt x="71" y="335"/>
                  </a:lnTo>
                  <a:lnTo>
                    <a:pt x="76" y="339"/>
                  </a:lnTo>
                  <a:lnTo>
                    <a:pt x="80" y="344"/>
                  </a:lnTo>
                  <a:lnTo>
                    <a:pt x="86" y="348"/>
                  </a:lnTo>
                  <a:lnTo>
                    <a:pt x="90" y="346"/>
                  </a:lnTo>
                  <a:lnTo>
                    <a:pt x="95" y="346"/>
                  </a:lnTo>
                  <a:lnTo>
                    <a:pt x="99" y="351"/>
                  </a:lnTo>
                  <a:lnTo>
                    <a:pt x="110" y="351"/>
                  </a:lnTo>
                  <a:lnTo>
                    <a:pt x="114" y="347"/>
                  </a:lnTo>
                  <a:lnTo>
                    <a:pt x="113" y="351"/>
                  </a:lnTo>
                  <a:lnTo>
                    <a:pt x="108" y="354"/>
                  </a:lnTo>
                  <a:lnTo>
                    <a:pt x="113" y="354"/>
                  </a:lnTo>
                  <a:lnTo>
                    <a:pt x="118" y="352"/>
                  </a:lnTo>
                  <a:lnTo>
                    <a:pt x="120" y="352"/>
                  </a:lnTo>
                  <a:lnTo>
                    <a:pt x="124" y="357"/>
                  </a:lnTo>
                  <a:lnTo>
                    <a:pt x="128" y="362"/>
                  </a:lnTo>
                  <a:lnTo>
                    <a:pt x="128" y="363"/>
                  </a:lnTo>
                  <a:lnTo>
                    <a:pt x="120" y="352"/>
                  </a:lnTo>
                  <a:lnTo>
                    <a:pt x="109" y="357"/>
                  </a:lnTo>
                  <a:lnTo>
                    <a:pt x="93" y="348"/>
                  </a:lnTo>
                  <a:lnTo>
                    <a:pt x="84" y="350"/>
                  </a:lnTo>
                  <a:lnTo>
                    <a:pt x="80" y="346"/>
                  </a:lnTo>
                  <a:lnTo>
                    <a:pt x="75" y="347"/>
                  </a:lnTo>
                  <a:lnTo>
                    <a:pt x="71" y="347"/>
                  </a:lnTo>
                  <a:lnTo>
                    <a:pt x="67" y="352"/>
                  </a:lnTo>
                  <a:lnTo>
                    <a:pt x="71" y="358"/>
                  </a:lnTo>
                  <a:lnTo>
                    <a:pt x="70" y="363"/>
                  </a:lnTo>
                  <a:lnTo>
                    <a:pt x="71" y="369"/>
                  </a:lnTo>
                  <a:lnTo>
                    <a:pt x="75" y="370"/>
                  </a:lnTo>
                  <a:lnTo>
                    <a:pt x="76" y="381"/>
                  </a:lnTo>
                  <a:lnTo>
                    <a:pt x="76" y="390"/>
                  </a:lnTo>
                  <a:lnTo>
                    <a:pt x="80" y="396"/>
                  </a:lnTo>
                  <a:lnTo>
                    <a:pt x="75" y="396"/>
                  </a:lnTo>
                  <a:lnTo>
                    <a:pt x="70" y="389"/>
                  </a:lnTo>
                  <a:lnTo>
                    <a:pt x="67" y="384"/>
                  </a:lnTo>
                  <a:lnTo>
                    <a:pt x="61" y="380"/>
                  </a:lnTo>
                  <a:lnTo>
                    <a:pt x="63" y="375"/>
                  </a:lnTo>
                  <a:lnTo>
                    <a:pt x="65" y="370"/>
                  </a:lnTo>
                  <a:lnTo>
                    <a:pt x="64" y="365"/>
                  </a:lnTo>
                  <a:lnTo>
                    <a:pt x="64" y="362"/>
                  </a:lnTo>
                  <a:lnTo>
                    <a:pt x="59" y="362"/>
                  </a:lnTo>
                  <a:lnTo>
                    <a:pt x="56" y="367"/>
                  </a:lnTo>
                  <a:lnTo>
                    <a:pt x="55" y="373"/>
                  </a:lnTo>
                  <a:lnTo>
                    <a:pt x="51" y="382"/>
                  </a:lnTo>
                  <a:lnTo>
                    <a:pt x="55" y="388"/>
                  </a:lnTo>
                  <a:lnTo>
                    <a:pt x="55" y="399"/>
                  </a:lnTo>
                  <a:lnTo>
                    <a:pt x="53" y="404"/>
                  </a:lnTo>
                  <a:lnTo>
                    <a:pt x="51" y="407"/>
                  </a:lnTo>
                  <a:lnTo>
                    <a:pt x="51" y="412"/>
                  </a:lnTo>
                  <a:lnTo>
                    <a:pt x="53" y="418"/>
                  </a:lnTo>
                  <a:lnTo>
                    <a:pt x="61" y="432"/>
                  </a:lnTo>
                  <a:lnTo>
                    <a:pt x="67" y="438"/>
                  </a:lnTo>
                  <a:lnTo>
                    <a:pt x="78" y="438"/>
                  </a:lnTo>
                  <a:lnTo>
                    <a:pt x="80" y="449"/>
                  </a:lnTo>
                  <a:lnTo>
                    <a:pt x="80" y="460"/>
                  </a:lnTo>
                  <a:lnTo>
                    <a:pt x="78" y="460"/>
                  </a:lnTo>
                  <a:lnTo>
                    <a:pt x="76" y="464"/>
                  </a:lnTo>
                  <a:lnTo>
                    <a:pt x="65" y="469"/>
                  </a:lnTo>
                  <a:lnTo>
                    <a:pt x="65" y="480"/>
                  </a:lnTo>
                  <a:lnTo>
                    <a:pt x="64" y="491"/>
                  </a:lnTo>
                  <a:lnTo>
                    <a:pt x="67" y="496"/>
                  </a:lnTo>
                  <a:lnTo>
                    <a:pt x="75" y="507"/>
                  </a:lnTo>
                  <a:lnTo>
                    <a:pt x="78" y="518"/>
                  </a:lnTo>
                  <a:lnTo>
                    <a:pt x="82" y="522"/>
                  </a:lnTo>
                  <a:lnTo>
                    <a:pt x="83" y="533"/>
                  </a:lnTo>
                  <a:lnTo>
                    <a:pt x="89" y="542"/>
                  </a:lnTo>
                  <a:lnTo>
                    <a:pt x="89" y="548"/>
                  </a:lnTo>
                  <a:lnTo>
                    <a:pt x="91" y="553"/>
                  </a:lnTo>
                  <a:lnTo>
                    <a:pt x="98" y="559"/>
                  </a:lnTo>
                  <a:lnTo>
                    <a:pt x="101" y="569"/>
                  </a:lnTo>
                  <a:lnTo>
                    <a:pt x="110" y="580"/>
                  </a:lnTo>
                  <a:lnTo>
                    <a:pt x="112" y="586"/>
                  </a:lnTo>
                  <a:lnTo>
                    <a:pt x="108" y="588"/>
                  </a:lnTo>
                  <a:lnTo>
                    <a:pt x="106" y="594"/>
                  </a:lnTo>
                  <a:lnTo>
                    <a:pt x="110" y="599"/>
                  </a:lnTo>
                  <a:lnTo>
                    <a:pt x="116" y="602"/>
                  </a:lnTo>
                  <a:lnTo>
                    <a:pt x="120" y="607"/>
                  </a:lnTo>
                  <a:lnTo>
                    <a:pt x="120" y="611"/>
                  </a:lnTo>
                  <a:lnTo>
                    <a:pt x="114" y="620"/>
                  </a:lnTo>
                  <a:lnTo>
                    <a:pt x="114" y="630"/>
                  </a:lnTo>
                  <a:lnTo>
                    <a:pt x="112" y="636"/>
                  </a:lnTo>
                  <a:lnTo>
                    <a:pt x="113" y="641"/>
                  </a:lnTo>
                  <a:lnTo>
                    <a:pt x="109" y="647"/>
                  </a:lnTo>
                  <a:lnTo>
                    <a:pt x="109" y="652"/>
                  </a:lnTo>
                  <a:lnTo>
                    <a:pt x="112" y="654"/>
                  </a:lnTo>
                  <a:lnTo>
                    <a:pt x="116" y="659"/>
                  </a:lnTo>
                  <a:lnTo>
                    <a:pt x="120" y="663"/>
                  </a:lnTo>
                  <a:lnTo>
                    <a:pt x="136" y="666"/>
                  </a:lnTo>
                  <a:lnTo>
                    <a:pt x="141" y="668"/>
                  </a:lnTo>
                  <a:lnTo>
                    <a:pt x="147" y="670"/>
                  </a:lnTo>
                  <a:lnTo>
                    <a:pt x="156" y="677"/>
                  </a:lnTo>
                  <a:lnTo>
                    <a:pt x="162" y="678"/>
                  </a:lnTo>
                  <a:lnTo>
                    <a:pt x="173" y="679"/>
                  </a:lnTo>
                  <a:lnTo>
                    <a:pt x="181" y="686"/>
                  </a:lnTo>
                  <a:lnTo>
                    <a:pt x="185" y="691"/>
                  </a:lnTo>
                  <a:lnTo>
                    <a:pt x="190" y="696"/>
                  </a:lnTo>
                  <a:lnTo>
                    <a:pt x="192" y="706"/>
                  </a:lnTo>
                  <a:lnTo>
                    <a:pt x="202" y="716"/>
                  </a:lnTo>
                  <a:lnTo>
                    <a:pt x="213" y="723"/>
                  </a:lnTo>
                  <a:lnTo>
                    <a:pt x="235" y="725"/>
                  </a:lnTo>
                  <a:lnTo>
                    <a:pt x="235" y="727"/>
                  </a:lnTo>
                  <a:lnTo>
                    <a:pt x="239" y="738"/>
                  </a:lnTo>
                  <a:lnTo>
                    <a:pt x="240" y="743"/>
                  </a:lnTo>
                  <a:lnTo>
                    <a:pt x="239" y="747"/>
                  </a:lnTo>
                  <a:lnTo>
                    <a:pt x="239" y="752"/>
                  </a:lnTo>
                  <a:lnTo>
                    <a:pt x="244" y="757"/>
                  </a:lnTo>
                  <a:lnTo>
                    <a:pt x="247" y="752"/>
                  </a:lnTo>
                  <a:lnTo>
                    <a:pt x="253" y="752"/>
                  </a:lnTo>
                  <a:lnTo>
                    <a:pt x="258" y="757"/>
                  </a:lnTo>
                  <a:lnTo>
                    <a:pt x="262" y="765"/>
                  </a:lnTo>
                  <a:lnTo>
                    <a:pt x="266" y="770"/>
                  </a:lnTo>
                  <a:lnTo>
                    <a:pt x="273" y="774"/>
                  </a:lnTo>
                  <a:lnTo>
                    <a:pt x="289" y="796"/>
                  </a:lnTo>
                  <a:lnTo>
                    <a:pt x="295" y="807"/>
                  </a:lnTo>
                  <a:lnTo>
                    <a:pt x="299" y="819"/>
                  </a:lnTo>
                  <a:lnTo>
                    <a:pt x="299" y="830"/>
                  </a:lnTo>
                  <a:lnTo>
                    <a:pt x="299" y="841"/>
                  </a:lnTo>
                  <a:lnTo>
                    <a:pt x="296" y="850"/>
                  </a:lnTo>
                  <a:lnTo>
                    <a:pt x="296" y="856"/>
                  </a:lnTo>
                  <a:lnTo>
                    <a:pt x="297" y="851"/>
                  </a:lnTo>
                  <a:lnTo>
                    <a:pt x="303" y="856"/>
                  </a:lnTo>
                  <a:lnTo>
                    <a:pt x="300" y="861"/>
                  </a:lnTo>
                  <a:lnTo>
                    <a:pt x="299" y="856"/>
                  </a:lnTo>
                  <a:lnTo>
                    <a:pt x="300" y="861"/>
                  </a:lnTo>
                  <a:lnTo>
                    <a:pt x="301" y="868"/>
                  </a:lnTo>
                  <a:lnTo>
                    <a:pt x="304" y="869"/>
                  </a:lnTo>
                  <a:lnTo>
                    <a:pt x="467" y="885"/>
                  </a:lnTo>
                  <a:lnTo>
                    <a:pt x="468" y="885"/>
                  </a:lnTo>
                  <a:lnTo>
                    <a:pt x="471" y="884"/>
                  </a:lnTo>
                  <a:lnTo>
                    <a:pt x="474" y="885"/>
                  </a:lnTo>
                  <a:lnTo>
                    <a:pt x="478" y="887"/>
                  </a:lnTo>
                  <a:lnTo>
                    <a:pt x="480" y="881"/>
                  </a:lnTo>
                  <a:lnTo>
                    <a:pt x="486" y="879"/>
                  </a:lnTo>
                  <a:lnTo>
                    <a:pt x="486" y="869"/>
                  </a:lnTo>
                  <a:lnTo>
                    <a:pt x="485" y="865"/>
                  </a:lnTo>
                  <a:lnTo>
                    <a:pt x="480" y="861"/>
                  </a:lnTo>
                  <a:lnTo>
                    <a:pt x="475" y="860"/>
                  </a:lnTo>
                  <a:lnTo>
                    <a:pt x="474" y="854"/>
                  </a:lnTo>
                  <a:lnTo>
                    <a:pt x="476" y="849"/>
                  </a:lnTo>
                  <a:lnTo>
                    <a:pt x="476" y="843"/>
                  </a:lnTo>
                  <a:lnTo>
                    <a:pt x="475" y="838"/>
                  </a:lnTo>
                  <a:lnTo>
                    <a:pt x="476" y="833"/>
                  </a:lnTo>
                  <a:lnTo>
                    <a:pt x="482" y="830"/>
                  </a:lnTo>
                  <a:lnTo>
                    <a:pt x="491" y="818"/>
                  </a:lnTo>
                  <a:lnTo>
                    <a:pt x="494" y="811"/>
                  </a:lnTo>
                  <a:lnTo>
                    <a:pt x="497" y="805"/>
                  </a:lnTo>
                  <a:lnTo>
                    <a:pt x="497" y="796"/>
                  </a:lnTo>
                  <a:lnTo>
                    <a:pt x="499" y="786"/>
                  </a:lnTo>
                  <a:lnTo>
                    <a:pt x="505" y="784"/>
                  </a:lnTo>
                  <a:lnTo>
                    <a:pt x="508" y="778"/>
                  </a:lnTo>
                  <a:lnTo>
                    <a:pt x="525" y="769"/>
                  </a:lnTo>
                  <a:lnTo>
                    <a:pt x="529" y="763"/>
                  </a:lnTo>
                  <a:lnTo>
                    <a:pt x="525" y="758"/>
                  </a:lnTo>
                  <a:close/>
                  <a:moveTo>
                    <a:pt x="129" y="702"/>
                  </a:moveTo>
                  <a:lnTo>
                    <a:pt x="124" y="705"/>
                  </a:lnTo>
                  <a:lnTo>
                    <a:pt x="126" y="710"/>
                  </a:lnTo>
                  <a:lnTo>
                    <a:pt x="131" y="712"/>
                  </a:lnTo>
                  <a:lnTo>
                    <a:pt x="136" y="710"/>
                  </a:lnTo>
                  <a:lnTo>
                    <a:pt x="137" y="708"/>
                  </a:lnTo>
                  <a:lnTo>
                    <a:pt x="133" y="704"/>
                  </a:lnTo>
                  <a:lnTo>
                    <a:pt x="129" y="702"/>
                  </a:lnTo>
                  <a:close/>
                  <a:moveTo>
                    <a:pt x="152" y="705"/>
                  </a:moveTo>
                  <a:lnTo>
                    <a:pt x="148" y="702"/>
                  </a:lnTo>
                  <a:lnTo>
                    <a:pt x="147" y="706"/>
                  </a:lnTo>
                  <a:lnTo>
                    <a:pt x="147" y="710"/>
                  </a:lnTo>
                  <a:lnTo>
                    <a:pt x="152" y="713"/>
                  </a:lnTo>
                  <a:lnTo>
                    <a:pt x="163" y="713"/>
                  </a:lnTo>
                  <a:lnTo>
                    <a:pt x="169" y="710"/>
                  </a:lnTo>
                  <a:lnTo>
                    <a:pt x="163" y="710"/>
                  </a:lnTo>
                  <a:lnTo>
                    <a:pt x="152" y="705"/>
                  </a:lnTo>
                  <a:close/>
                  <a:moveTo>
                    <a:pt x="152" y="773"/>
                  </a:moveTo>
                  <a:lnTo>
                    <a:pt x="155" y="777"/>
                  </a:lnTo>
                  <a:lnTo>
                    <a:pt x="160" y="778"/>
                  </a:lnTo>
                  <a:lnTo>
                    <a:pt x="156" y="773"/>
                  </a:lnTo>
                  <a:lnTo>
                    <a:pt x="152" y="773"/>
                  </a:lnTo>
                  <a:close/>
                  <a:moveTo>
                    <a:pt x="215" y="811"/>
                  </a:moveTo>
                  <a:lnTo>
                    <a:pt x="212" y="805"/>
                  </a:lnTo>
                  <a:lnTo>
                    <a:pt x="213" y="811"/>
                  </a:lnTo>
                  <a:lnTo>
                    <a:pt x="215" y="822"/>
                  </a:lnTo>
                  <a:lnTo>
                    <a:pt x="220" y="826"/>
                  </a:lnTo>
                  <a:lnTo>
                    <a:pt x="226" y="826"/>
                  </a:lnTo>
                  <a:lnTo>
                    <a:pt x="217" y="816"/>
                  </a:lnTo>
                  <a:lnTo>
                    <a:pt x="215" y="811"/>
                  </a:lnTo>
                  <a:close/>
                  <a:moveTo>
                    <a:pt x="231" y="776"/>
                  </a:moveTo>
                  <a:lnTo>
                    <a:pt x="226" y="771"/>
                  </a:lnTo>
                  <a:lnTo>
                    <a:pt x="220" y="769"/>
                  </a:lnTo>
                  <a:lnTo>
                    <a:pt x="226" y="774"/>
                  </a:lnTo>
                  <a:lnTo>
                    <a:pt x="230" y="785"/>
                  </a:lnTo>
                  <a:lnTo>
                    <a:pt x="238" y="786"/>
                  </a:lnTo>
                  <a:lnTo>
                    <a:pt x="236" y="781"/>
                  </a:lnTo>
                  <a:lnTo>
                    <a:pt x="231" y="776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170"/>
            <p:cNvSpPr>
              <a:spLocks noEditPoints="1"/>
            </p:cNvSpPr>
            <p:nvPr/>
          </p:nvSpPr>
          <p:spPr bwMode="auto">
            <a:xfrm>
              <a:off x="1696269" y="1528467"/>
              <a:ext cx="1318238" cy="904506"/>
            </a:xfrm>
            <a:custGeom>
              <a:avLst/>
              <a:gdLst>
                <a:gd name="T0" fmla="*/ 454550422 w 433"/>
                <a:gd name="T1" fmla="*/ 0 h 313"/>
                <a:gd name="T2" fmla="*/ 447501776 w 433"/>
                <a:gd name="T3" fmla="*/ 56651467 h 313"/>
                <a:gd name="T4" fmla="*/ 479215993 w 433"/>
                <a:gd name="T5" fmla="*/ 120383661 h 313"/>
                <a:gd name="T6" fmla="*/ 465120576 w 433"/>
                <a:gd name="T7" fmla="*/ 166413095 h 313"/>
                <a:gd name="T8" fmla="*/ 447501776 w 433"/>
                <a:gd name="T9" fmla="*/ 166413095 h 313"/>
                <a:gd name="T10" fmla="*/ 465120576 w 433"/>
                <a:gd name="T11" fmla="*/ 233684712 h 313"/>
                <a:gd name="T12" fmla="*/ 454550422 w 433"/>
                <a:gd name="T13" fmla="*/ 325743581 h 313"/>
                <a:gd name="T14" fmla="*/ 429884852 w 433"/>
                <a:gd name="T15" fmla="*/ 403637230 h 313"/>
                <a:gd name="T16" fmla="*/ 362934910 w 433"/>
                <a:gd name="T17" fmla="*/ 488615371 h 313"/>
                <a:gd name="T18" fmla="*/ 306557000 w 433"/>
                <a:gd name="T19" fmla="*/ 499237404 h 313"/>
                <a:gd name="T20" fmla="*/ 271319398 w 433"/>
                <a:gd name="T21" fmla="*/ 499237404 h 313"/>
                <a:gd name="T22" fmla="*/ 324175800 w 433"/>
                <a:gd name="T23" fmla="*/ 446127242 h 313"/>
                <a:gd name="T24" fmla="*/ 324175800 w 433"/>
                <a:gd name="T25" fmla="*/ 495696099 h 313"/>
                <a:gd name="T26" fmla="*/ 338269339 w 433"/>
                <a:gd name="T27" fmla="*/ 474452034 h 313"/>
                <a:gd name="T28" fmla="*/ 362934910 w 433"/>
                <a:gd name="T29" fmla="*/ 403637230 h 313"/>
                <a:gd name="T30" fmla="*/ 377030326 w 433"/>
                <a:gd name="T31" fmla="*/ 350527069 h 313"/>
                <a:gd name="T32" fmla="*/ 405219281 w 433"/>
                <a:gd name="T33" fmla="*/ 308038939 h 313"/>
                <a:gd name="T34" fmla="*/ 271319398 w 433"/>
                <a:gd name="T35" fmla="*/ 414259263 h 313"/>
                <a:gd name="T36" fmla="*/ 278368044 w 433"/>
                <a:gd name="T37" fmla="*/ 435505209 h 313"/>
                <a:gd name="T38" fmla="*/ 324175800 w 433"/>
                <a:gd name="T39" fmla="*/ 361149101 h 313"/>
                <a:gd name="T40" fmla="*/ 362934910 w 433"/>
                <a:gd name="T41" fmla="*/ 336365613 h 313"/>
                <a:gd name="T42" fmla="*/ 387600480 w 433"/>
                <a:gd name="T43" fmla="*/ 230145289 h 313"/>
                <a:gd name="T44" fmla="*/ 331222570 w 433"/>
                <a:gd name="T45" fmla="*/ 244306745 h 313"/>
                <a:gd name="T46" fmla="*/ 285414814 w 433"/>
                <a:gd name="T47" fmla="*/ 212440648 h 313"/>
                <a:gd name="T48" fmla="*/ 172658993 w 433"/>
                <a:gd name="T49" fmla="*/ 166413095 h 313"/>
                <a:gd name="T50" fmla="*/ 95138897 w 433"/>
                <a:gd name="T51" fmla="*/ 106220324 h 313"/>
                <a:gd name="T52" fmla="*/ 42284371 w 433"/>
                <a:gd name="T53" fmla="*/ 92056987 h 313"/>
                <a:gd name="T54" fmla="*/ 17618801 w 433"/>
                <a:gd name="T55" fmla="*/ 162871790 h 313"/>
                <a:gd name="T56" fmla="*/ 49331141 w 433"/>
                <a:gd name="T57" fmla="*/ 258470082 h 313"/>
                <a:gd name="T58" fmla="*/ 42284371 w 433"/>
                <a:gd name="T59" fmla="*/ 456749274 h 313"/>
                <a:gd name="T60" fmla="*/ 66949942 w 433"/>
                <a:gd name="T61" fmla="*/ 481532762 h 313"/>
                <a:gd name="T62" fmla="*/ 42284371 w 433"/>
                <a:gd name="T63" fmla="*/ 524020891 h 313"/>
                <a:gd name="T64" fmla="*/ 38759109 w 433"/>
                <a:gd name="T65" fmla="*/ 555886988 h 313"/>
                <a:gd name="T66" fmla="*/ 56377910 w 433"/>
                <a:gd name="T67" fmla="*/ 577131053 h 313"/>
                <a:gd name="T68" fmla="*/ 52854526 w 433"/>
                <a:gd name="T69" fmla="*/ 651485280 h 313"/>
                <a:gd name="T70" fmla="*/ 28188955 w 433"/>
                <a:gd name="T71" fmla="*/ 608997150 h 313"/>
                <a:gd name="T72" fmla="*/ 31712340 w 433"/>
                <a:gd name="T73" fmla="*/ 701056019 h 313"/>
                <a:gd name="T74" fmla="*/ 105709051 w 433"/>
                <a:gd name="T75" fmla="*/ 715219356 h 313"/>
                <a:gd name="T76" fmla="*/ 144470038 w 433"/>
                <a:gd name="T77" fmla="*/ 757707485 h 313"/>
                <a:gd name="T78" fmla="*/ 204371333 w 433"/>
                <a:gd name="T79" fmla="*/ 796654310 h 313"/>
                <a:gd name="T80" fmla="*/ 239607058 w 433"/>
                <a:gd name="T81" fmla="*/ 955984796 h 313"/>
                <a:gd name="T82" fmla="*/ 306557000 w 433"/>
                <a:gd name="T83" fmla="*/ 984311470 h 313"/>
                <a:gd name="T84" fmla="*/ 398170635 w 433"/>
                <a:gd name="T85" fmla="*/ 966606828 h 313"/>
                <a:gd name="T86" fmla="*/ 482739377 w 433"/>
                <a:gd name="T87" fmla="*/ 987850893 h 313"/>
                <a:gd name="T88" fmla="*/ 563782858 w 433"/>
                <a:gd name="T89" fmla="*/ 1023258295 h 313"/>
                <a:gd name="T90" fmla="*/ 673015294 w 433"/>
                <a:gd name="T91" fmla="*/ 1037421632 h 313"/>
                <a:gd name="T92" fmla="*/ 828055486 w 433"/>
                <a:gd name="T93" fmla="*/ 1023258295 h 313"/>
                <a:gd name="T94" fmla="*/ 923194383 w 433"/>
                <a:gd name="T95" fmla="*/ 1026799600 h 313"/>
                <a:gd name="T96" fmla="*/ 1377742928 w 433"/>
                <a:gd name="T97" fmla="*/ 1108234554 h 313"/>
                <a:gd name="T98" fmla="*/ 1377742928 w 433"/>
                <a:gd name="T99" fmla="*/ 980770165 h 313"/>
                <a:gd name="T100" fmla="*/ 1342507204 w 433"/>
                <a:gd name="T101" fmla="*/ 219523257 h 313"/>
                <a:gd name="T102" fmla="*/ 348839494 w 433"/>
                <a:gd name="T103" fmla="*/ 84976259 h 313"/>
                <a:gd name="T104" fmla="*/ 405219281 w 433"/>
                <a:gd name="T105" fmla="*/ 84976259 h 313"/>
                <a:gd name="T106" fmla="*/ 398170635 w 433"/>
                <a:gd name="T107" fmla="*/ 70812922 h 313"/>
                <a:gd name="T108" fmla="*/ 443978391 w 433"/>
                <a:gd name="T109" fmla="*/ 198279192 h 313"/>
                <a:gd name="T110" fmla="*/ 391123865 w 433"/>
                <a:gd name="T111" fmla="*/ 212440648 h 313"/>
                <a:gd name="T112" fmla="*/ 419312820 w 433"/>
                <a:gd name="T113" fmla="*/ 286794874 h 313"/>
                <a:gd name="T114" fmla="*/ 454550422 w 433"/>
                <a:gd name="T115" fmla="*/ 286794874 h 313"/>
                <a:gd name="T116" fmla="*/ 405219281 w 433"/>
                <a:gd name="T117" fmla="*/ 212440648 h 3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3"/>
                <a:gd name="T178" fmla="*/ 0 h 313"/>
                <a:gd name="T179" fmla="*/ 433 w 433"/>
                <a:gd name="T180" fmla="*/ 313 h 3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3" h="313">
                  <a:moveTo>
                    <a:pt x="381" y="62"/>
                  </a:moveTo>
                  <a:lnTo>
                    <a:pt x="285" y="41"/>
                  </a:lnTo>
                  <a:lnTo>
                    <a:pt x="202" y="20"/>
                  </a:lnTo>
                  <a:lnTo>
                    <a:pt x="129" y="0"/>
                  </a:lnTo>
                  <a:lnTo>
                    <a:pt x="125" y="4"/>
                  </a:lnTo>
                  <a:lnTo>
                    <a:pt x="125" y="8"/>
                  </a:lnTo>
                  <a:lnTo>
                    <a:pt x="127" y="13"/>
                  </a:lnTo>
                  <a:lnTo>
                    <a:pt x="127" y="16"/>
                  </a:lnTo>
                  <a:lnTo>
                    <a:pt x="132" y="22"/>
                  </a:lnTo>
                  <a:lnTo>
                    <a:pt x="137" y="24"/>
                  </a:lnTo>
                  <a:lnTo>
                    <a:pt x="136" y="28"/>
                  </a:lnTo>
                  <a:lnTo>
                    <a:pt x="136" y="34"/>
                  </a:lnTo>
                  <a:lnTo>
                    <a:pt x="136" y="39"/>
                  </a:lnTo>
                  <a:lnTo>
                    <a:pt x="130" y="37"/>
                  </a:lnTo>
                  <a:lnTo>
                    <a:pt x="133" y="42"/>
                  </a:lnTo>
                  <a:lnTo>
                    <a:pt x="132" y="47"/>
                  </a:lnTo>
                  <a:lnTo>
                    <a:pt x="125" y="43"/>
                  </a:lnTo>
                  <a:lnTo>
                    <a:pt x="122" y="43"/>
                  </a:lnTo>
                  <a:lnTo>
                    <a:pt x="122" y="49"/>
                  </a:lnTo>
                  <a:lnTo>
                    <a:pt x="127" y="47"/>
                  </a:lnTo>
                  <a:lnTo>
                    <a:pt x="129" y="53"/>
                  </a:lnTo>
                  <a:lnTo>
                    <a:pt x="133" y="60"/>
                  </a:lnTo>
                  <a:lnTo>
                    <a:pt x="132" y="64"/>
                  </a:lnTo>
                  <a:lnTo>
                    <a:pt x="132" y="66"/>
                  </a:lnTo>
                  <a:lnTo>
                    <a:pt x="132" y="77"/>
                  </a:lnTo>
                  <a:lnTo>
                    <a:pt x="134" y="81"/>
                  </a:lnTo>
                  <a:lnTo>
                    <a:pt x="134" y="87"/>
                  </a:lnTo>
                  <a:lnTo>
                    <a:pt x="129" y="92"/>
                  </a:lnTo>
                  <a:lnTo>
                    <a:pt x="123" y="99"/>
                  </a:lnTo>
                  <a:lnTo>
                    <a:pt x="123" y="104"/>
                  </a:lnTo>
                  <a:lnTo>
                    <a:pt x="118" y="108"/>
                  </a:lnTo>
                  <a:lnTo>
                    <a:pt x="122" y="114"/>
                  </a:lnTo>
                  <a:lnTo>
                    <a:pt x="118" y="119"/>
                  </a:lnTo>
                  <a:lnTo>
                    <a:pt x="118" y="130"/>
                  </a:lnTo>
                  <a:lnTo>
                    <a:pt x="114" y="136"/>
                  </a:lnTo>
                  <a:lnTo>
                    <a:pt x="103" y="138"/>
                  </a:lnTo>
                  <a:lnTo>
                    <a:pt x="100" y="142"/>
                  </a:lnTo>
                  <a:lnTo>
                    <a:pt x="95" y="146"/>
                  </a:lnTo>
                  <a:lnTo>
                    <a:pt x="89" y="146"/>
                  </a:lnTo>
                  <a:lnTo>
                    <a:pt x="87" y="141"/>
                  </a:lnTo>
                  <a:lnTo>
                    <a:pt x="81" y="144"/>
                  </a:lnTo>
                  <a:lnTo>
                    <a:pt x="80" y="149"/>
                  </a:lnTo>
                  <a:lnTo>
                    <a:pt x="77" y="145"/>
                  </a:lnTo>
                  <a:lnTo>
                    <a:pt x="77" y="141"/>
                  </a:lnTo>
                  <a:lnTo>
                    <a:pt x="73" y="140"/>
                  </a:lnTo>
                  <a:lnTo>
                    <a:pt x="77" y="138"/>
                  </a:lnTo>
                  <a:lnTo>
                    <a:pt x="81" y="134"/>
                  </a:lnTo>
                  <a:lnTo>
                    <a:pt x="92" y="126"/>
                  </a:lnTo>
                  <a:lnTo>
                    <a:pt x="92" y="131"/>
                  </a:lnTo>
                  <a:lnTo>
                    <a:pt x="89" y="137"/>
                  </a:lnTo>
                  <a:lnTo>
                    <a:pt x="89" y="142"/>
                  </a:lnTo>
                  <a:lnTo>
                    <a:pt x="92" y="140"/>
                  </a:lnTo>
                  <a:lnTo>
                    <a:pt x="92" y="134"/>
                  </a:lnTo>
                  <a:lnTo>
                    <a:pt x="96" y="129"/>
                  </a:lnTo>
                  <a:lnTo>
                    <a:pt x="102" y="129"/>
                  </a:lnTo>
                  <a:lnTo>
                    <a:pt x="96" y="134"/>
                  </a:lnTo>
                  <a:lnTo>
                    <a:pt x="102" y="137"/>
                  </a:lnTo>
                  <a:lnTo>
                    <a:pt x="111" y="118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3" y="108"/>
                  </a:lnTo>
                  <a:lnTo>
                    <a:pt x="108" y="110"/>
                  </a:lnTo>
                  <a:lnTo>
                    <a:pt x="108" y="106"/>
                  </a:lnTo>
                  <a:lnTo>
                    <a:pt x="107" y="99"/>
                  </a:lnTo>
                  <a:lnTo>
                    <a:pt x="114" y="100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5" y="87"/>
                  </a:lnTo>
                  <a:lnTo>
                    <a:pt x="103" y="98"/>
                  </a:lnTo>
                  <a:lnTo>
                    <a:pt x="99" y="103"/>
                  </a:lnTo>
                  <a:lnTo>
                    <a:pt x="88" y="107"/>
                  </a:lnTo>
                  <a:lnTo>
                    <a:pt x="77" y="117"/>
                  </a:lnTo>
                  <a:lnTo>
                    <a:pt x="79" y="122"/>
                  </a:lnTo>
                  <a:lnTo>
                    <a:pt x="84" y="121"/>
                  </a:lnTo>
                  <a:lnTo>
                    <a:pt x="89" y="122"/>
                  </a:lnTo>
                  <a:lnTo>
                    <a:pt x="79" y="123"/>
                  </a:lnTo>
                  <a:lnTo>
                    <a:pt x="73" y="119"/>
                  </a:lnTo>
                  <a:lnTo>
                    <a:pt x="77" y="114"/>
                  </a:lnTo>
                  <a:lnTo>
                    <a:pt x="88" y="106"/>
                  </a:lnTo>
                  <a:lnTo>
                    <a:pt x="92" y="102"/>
                  </a:lnTo>
                  <a:lnTo>
                    <a:pt x="102" y="91"/>
                  </a:lnTo>
                  <a:lnTo>
                    <a:pt x="100" y="95"/>
                  </a:lnTo>
                  <a:lnTo>
                    <a:pt x="100" y="100"/>
                  </a:lnTo>
                  <a:lnTo>
                    <a:pt x="103" y="95"/>
                  </a:lnTo>
                  <a:lnTo>
                    <a:pt x="108" y="91"/>
                  </a:lnTo>
                  <a:lnTo>
                    <a:pt x="111" y="84"/>
                  </a:lnTo>
                  <a:lnTo>
                    <a:pt x="107" y="70"/>
                  </a:lnTo>
                  <a:lnTo>
                    <a:pt x="110" y="65"/>
                  </a:lnTo>
                  <a:lnTo>
                    <a:pt x="103" y="69"/>
                  </a:lnTo>
                  <a:lnTo>
                    <a:pt x="103" y="75"/>
                  </a:lnTo>
                  <a:lnTo>
                    <a:pt x="99" y="66"/>
                  </a:lnTo>
                  <a:lnTo>
                    <a:pt x="94" y="69"/>
                  </a:lnTo>
                  <a:lnTo>
                    <a:pt x="94" y="64"/>
                  </a:lnTo>
                  <a:lnTo>
                    <a:pt x="92" y="58"/>
                  </a:lnTo>
                  <a:lnTo>
                    <a:pt x="87" y="60"/>
                  </a:lnTo>
                  <a:lnTo>
                    <a:pt x="81" y="60"/>
                  </a:lnTo>
                  <a:lnTo>
                    <a:pt x="76" y="56"/>
                  </a:lnTo>
                  <a:lnTo>
                    <a:pt x="65" y="54"/>
                  </a:lnTo>
                  <a:lnTo>
                    <a:pt x="60" y="50"/>
                  </a:lnTo>
                  <a:lnTo>
                    <a:pt x="49" y="47"/>
                  </a:lnTo>
                  <a:lnTo>
                    <a:pt x="42" y="42"/>
                  </a:lnTo>
                  <a:lnTo>
                    <a:pt x="38" y="38"/>
                  </a:lnTo>
                  <a:lnTo>
                    <a:pt x="33" y="34"/>
                  </a:lnTo>
                  <a:lnTo>
                    <a:pt x="27" y="3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1" y="31"/>
                  </a:lnTo>
                  <a:lnTo>
                    <a:pt x="7" y="37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1" y="64"/>
                  </a:lnTo>
                  <a:lnTo>
                    <a:pt x="14" y="73"/>
                  </a:lnTo>
                  <a:lnTo>
                    <a:pt x="14" y="80"/>
                  </a:lnTo>
                  <a:lnTo>
                    <a:pt x="11" y="100"/>
                  </a:lnTo>
                  <a:lnTo>
                    <a:pt x="14" y="114"/>
                  </a:lnTo>
                  <a:lnTo>
                    <a:pt x="12" y="129"/>
                  </a:lnTo>
                  <a:lnTo>
                    <a:pt x="9" y="136"/>
                  </a:lnTo>
                  <a:lnTo>
                    <a:pt x="12" y="137"/>
                  </a:lnTo>
                  <a:lnTo>
                    <a:pt x="14" y="131"/>
                  </a:lnTo>
                  <a:lnTo>
                    <a:pt x="19" y="136"/>
                  </a:lnTo>
                  <a:lnTo>
                    <a:pt x="23" y="141"/>
                  </a:lnTo>
                  <a:lnTo>
                    <a:pt x="28" y="142"/>
                  </a:lnTo>
                  <a:lnTo>
                    <a:pt x="20" y="144"/>
                  </a:lnTo>
                  <a:lnTo>
                    <a:pt x="12" y="148"/>
                  </a:lnTo>
                  <a:lnTo>
                    <a:pt x="11" y="142"/>
                  </a:lnTo>
                  <a:lnTo>
                    <a:pt x="8" y="153"/>
                  </a:lnTo>
                  <a:lnTo>
                    <a:pt x="11" y="159"/>
                  </a:lnTo>
                  <a:lnTo>
                    <a:pt x="11" y="157"/>
                  </a:lnTo>
                  <a:lnTo>
                    <a:pt x="22" y="161"/>
                  </a:lnTo>
                  <a:lnTo>
                    <a:pt x="24" y="167"/>
                  </a:lnTo>
                  <a:lnTo>
                    <a:pt x="22" y="167"/>
                  </a:lnTo>
                  <a:lnTo>
                    <a:pt x="16" y="163"/>
                  </a:lnTo>
                  <a:lnTo>
                    <a:pt x="14" y="168"/>
                  </a:lnTo>
                  <a:lnTo>
                    <a:pt x="15" y="174"/>
                  </a:lnTo>
                  <a:lnTo>
                    <a:pt x="11" y="179"/>
                  </a:lnTo>
                  <a:lnTo>
                    <a:pt x="15" y="184"/>
                  </a:lnTo>
                  <a:lnTo>
                    <a:pt x="14" y="186"/>
                  </a:lnTo>
                  <a:lnTo>
                    <a:pt x="11" y="182"/>
                  </a:lnTo>
                  <a:lnTo>
                    <a:pt x="5" y="182"/>
                  </a:lnTo>
                  <a:lnTo>
                    <a:pt x="8" y="172"/>
                  </a:lnTo>
                  <a:lnTo>
                    <a:pt x="7" y="167"/>
                  </a:lnTo>
                  <a:lnTo>
                    <a:pt x="0" y="193"/>
                  </a:lnTo>
                  <a:lnTo>
                    <a:pt x="5" y="193"/>
                  </a:lnTo>
                  <a:lnTo>
                    <a:pt x="9" y="198"/>
                  </a:lnTo>
                  <a:lnTo>
                    <a:pt x="20" y="195"/>
                  </a:lnTo>
                  <a:lnTo>
                    <a:pt x="23" y="201"/>
                  </a:lnTo>
                  <a:lnTo>
                    <a:pt x="28" y="202"/>
                  </a:lnTo>
                  <a:lnTo>
                    <a:pt x="30" y="202"/>
                  </a:lnTo>
                  <a:lnTo>
                    <a:pt x="33" y="203"/>
                  </a:lnTo>
                  <a:lnTo>
                    <a:pt x="34" y="205"/>
                  </a:lnTo>
                  <a:lnTo>
                    <a:pt x="35" y="209"/>
                  </a:lnTo>
                  <a:lnTo>
                    <a:pt x="41" y="214"/>
                  </a:lnTo>
                  <a:lnTo>
                    <a:pt x="46" y="214"/>
                  </a:lnTo>
                  <a:lnTo>
                    <a:pt x="50" y="216"/>
                  </a:lnTo>
                  <a:lnTo>
                    <a:pt x="53" y="220"/>
                  </a:lnTo>
                  <a:lnTo>
                    <a:pt x="58" y="225"/>
                  </a:lnTo>
                  <a:lnTo>
                    <a:pt x="61" y="236"/>
                  </a:lnTo>
                  <a:lnTo>
                    <a:pt x="58" y="263"/>
                  </a:lnTo>
                  <a:lnTo>
                    <a:pt x="60" y="266"/>
                  </a:lnTo>
                  <a:lnTo>
                    <a:pt x="68" y="270"/>
                  </a:lnTo>
                  <a:lnTo>
                    <a:pt x="73" y="273"/>
                  </a:lnTo>
                  <a:lnTo>
                    <a:pt x="76" y="274"/>
                  </a:lnTo>
                  <a:lnTo>
                    <a:pt x="81" y="277"/>
                  </a:lnTo>
                  <a:lnTo>
                    <a:pt x="87" y="278"/>
                  </a:lnTo>
                  <a:lnTo>
                    <a:pt x="98" y="277"/>
                  </a:lnTo>
                  <a:lnTo>
                    <a:pt x="102" y="275"/>
                  </a:lnTo>
                  <a:lnTo>
                    <a:pt x="107" y="273"/>
                  </a:lnTo>
                  <a:lnTo>
                    <a:pt x="113" y="273"/>
                  </a:lnTo>
                  <a:lnTo>
                    <a:pt x="118" y="274"/>
                  </a:lnTo>
                  <a:lnTo>
                    <a:pt x="127" y="275"/>
                  </a:lnTo>
                  <a:lnTo>
                    <a:pt x="133" y="278"/>
                  </a:lnTo>
                  <a:lnTo>
                    <a:pt x="137" y="279"/>
                  </a:lnTo>
                  <a:lnTo>
                    <a:pt x="144" y="283"/>
                  </a:lnTo>
                  <a:lnTo>
                    <a:pt x="144" y="287"/>
                  </a:lnTo>
                  <a:lnTo>
                    <a:pt x="155" y="287"/>
                  </a:lnTo>
                  <a:lnTo>
                    <a:pt x="160" y="289"/>
                  </a:lnTo>
                  <a:lnTo>
                    <a:pt x="176" y="286"/>
                  </a:lnTo>
                  <a:lnTo>
                    <a:pt x="182" y="287"/>
                  </a:lnTo>
                  <a:lnTo>
                    <a:pt x="187" y="292"/>
                  </a:lnTo>
                  <a:lnTo>
                    <a:pt x="191" y="293"/>
                  </a:lnTo>
                  <a:lnTo>
                    <a:pt x="197" y="293"/>
                  </a:lnTo>
                  <a:lnTo>
                    <a:pt x="207" y="290"/>
                  </a:lnTo>
                  <a:lnTo>
                    <a:pt x="218" y="289"/>
                  </a:lnTo>
                  <a:lnTo>
                    <a:pt x="235" y="289"/>
                  </a:lnTo>
                  <a:lnTo>
                    <a:pt x="240" y="286"/>
                  </a:lnTo>
                  <a:lnTo>
                    <a:pt x="244" y="287"/>
                  </a:lnTo>
                  <a:lnTo>
                    <a:pt x="256" y="289"/>
                  </a:lnTo>
                  <a:lnTo>
                    <a:pt x="262" y="290"/>
                  </a:lnTo>
                  <a:lnTo>
                    <a:pt x="267" y="292"/>
                  </a:lnTo>
                  <a:lnTo>
                    <a:pt x="273" y="287"/>
                  </a:lnTo>
                  <a:lnTo>
                    <a:pt x="324" y="300"/>
                  </a:lnTo>
                  <a:lnTo>
                    <a:pt x="391" y="313"/>
                  </a:lnTo>
                  <a:lnTo>
                    <a:pt x="389" y="309"/>
                  </a:lnTo>
                  <a:lnTo>
                    <a:pt x="391" y="293"/>
                  </a:lnTo>
                  <a:lnTo>
                    <a:pt x="388" y="282"/>
                  </a:lnTo>
                  <a:lnTo>
                    <a:pt x="391" y="277"/>
                  </a:lnTo>
                  <a:lnTo>
                    <a:pt x="392" y="260"/>
                  </a:lnTo>
                  <a:lnTo>
                    <a:pt x="431" y="76"/>
                  </a:lnTo>
                  <a:lnTo>
                    <a:pt x="433" y="73"/>
                  </a:lnTo>
                  <a:lnTo>
                    <a:pt x="381" y="62"/>
                  </a:lnTo>
                  <a:close/>
                  <a:moveTo>
                    <a:pt x="104" y="37"/>
                  </a:moveTo>
                  <a:lnTo>
                    <a:pt x="106" y="31"/>
                  </a:lnTo>
                  <a:lnTo>
                    <a:pt x="102" y="26"/>
                  </a:lnTo>
                  <a:lnTo>
                    <a:pt x="99" y="24"/>
                  </a:lnTo>
                  <a:lnTo>
                    <a:pt x="96" y="31"/>
                  </a:lnTo>
                  <a:lnTo>
                    <a:pt x="99" y="37"/>
                  </a:lnTo>
                  <a:lnTo>
                    <a:pt x="104" y="37"/>
                  </a:lnTo>
                  <a:close/>
                  <a:moveTo>
                    <a:pt x="115" y="24"/>
                  </a:moveTo>
                  <a:lnTo>
                    <a:pt x="118" y="30"/>
                  </a:lnTo>
                  <a:lnTo>
                    <a:pt x="121" y="24"/>
                  </a:lnTo>
                  <a:lnTo>
                    <a:pt x="115" y="20"/>
                  </a:lnTo>
                  <a:lnTo>
                    <a:pt x="113" y="20"/>
                  </a:lnTo>
                  <a:lnTo>
                    <a:pt x="110" y="26"/>
                  </a:lnTo>
                  <a:lnTo>
                    <a:pt x="114" y="30"/>
                  </a:lnTo>
                  <a:lnTo>
                    <a:pt x="115" y="24"/>
                  </a:lnTo>
                  <a:close/>
                  <a:moveTo>
                    <a:pt x="126" y="56"/>
                  </a:moveTo>
                  <a:lnTo>
                    <a:pt x="125" y="50"/>
                  </a:lnTo>
                  <a:lnTo>
                    <a:pt x="123" y="50"/>
                  </a:lnTo>
                  <a:lnTo>
                    <a:pt x="118" y="54"/>
                  </a:lnTo>
                  <a:lnTo>
                    <a:pt x="111" y="60"/>
                  </a:lnTo>
                  <a:lnTo>
                    <a:pt x="114" y="65"/>
                  </a:lnTo>
                  <a:lnTo>
                    <a:pt x="118" y="70"/>
                  </a:lnTo>
                  <a:lnTo>
                    <a:pt x="118" y="76"/>
                  </a:lnTo>
                  <a:lnTo>
                    <a:pt x="119" y="81"/>
                  </a:lnTo>
                  <a:lnTo>
                    <a:pt x="123" y="87"/>
                  </a:lnTo>
                  <a:lnTo>
                    <a:pt x="123" y="89"/>
                  </a:lnTo>
                  <a:lnTo>
                    <a:pt x="129" y="87"/>
                  </a:lnTo>
                  <a:lnTo>
                    <a:pt x="129" y="81"/>
                  </a:lnTo>
                  <a:lnTo>
                    <a:pt x="125" y="77"/>
                  </a:lnTo>
                  <a:lnTo>
                    <a:pt x="119" y="77"/>
                  </a:lnTo>
                  <a:lnTo>
                    <a:pt x="121" y="65"/>
                  </a:lnTo>
                  <a:lnTo>
                    <a:pt x="115" y="60"/>
                  </a:lnTo>
                  <a:lnTo>
                    <a:pt x="121" y="57"/>
                  </a:lnTo>
                  <a:lnTo>
                    <a:pt x="126" y="56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172"/>
            <p:cNvSpPr>
              <a:spLocks noEditPoints="1"/>
            </p:cNvSpPr>
            <p:nvPr/>
          </p:nvSpPr>
          <p:spPr bwMode="auto">
            <a:xfrm>
              <a:off x="4291927" y="4992895"/>
              <a:ext cx="2765466" cy="2555046"/>
            </a:xfrm>
            <a:custGeom>
              <a:avLst/>
              <a:gdLst>
                <a:gd name="T0" fmla="*/ 649 w 908"/>
                <a:gd name="T1" fmla="*/ 837 h 886"/>
                <a:gd name="T2" fmla="*/ 640 w 908"/>
                <a:gd name="T3" fmla="*/ 817 h 886"/>
                <a:gd name="T4" fmla="*/ 898 w 908"/>
                <a:gd name="T5" fmla="*/ 429 h 886"/>
                <a:gd name="T6" fmla="*/ 871 w 908"/>
                <a:gd name="T7" fmla="*/ 382 h 886"/>
                <a:gd name="T8" fmla="*/ 822 w 908"/>
                <a:gd name="T9" fmla="*/ 243 h 886"/>
                <a:gd name="T10" fmla="*/ 773 w 908"/>
                <a:gd name="T11" fmla="*/ 230 h 886"/>
                <a:gd name="T12" fmla="*/ 727 w 908"/>
                <a:gd name="T13" fmla="*/ 232 h 886"/>
                <a:gd name="T14" fmla="*/ 689 w 908"/>
                <a:gd name="T15" fmla="*/ 228 h 886"/>
                <a:gd name="T16" fmla="*/ 660 w 908"/>
                <a:gd name="T17" fmla="*/ 241 h 886"/>
                <a:gd name="T18" fmla="*/ 635 w 908"/>
                <a:gd name="T19" fmla="*/ 227 h 886"/>
                <a:gd name="T20" fmla="*/ 602 w 908"/>
                <a:gd name="T21" fmla="*/ 219 h 886"/>
                <a:gd name="T22" fmla="*/ 563 w 908"/>
                <a:gd name="T23" fmla="*/ 209 h 886"/>
                <a:gd name="T24" fmla="*/ 521 w 908"/>
                <a:gd name="T25" fmla="*/ 200 h 886"/>
                <a:gd name="T26" fmla="*/ 495 w 908"/>
                <a:gd name="T27" fmla="*/ 184 h 886"/>
                <a:gd name="T28" fmla="*/ 465 w 908"/>
                <a:gd name="T29" fmla="*/ 10 h 886"/>
                <a:gd name="T30" fmla="*/ 253 w 908"/>
                <a:gd name="T31" fmla="*/ 280 h 886"/>
                <a:gd name="T32" fmla="*/ 0 w 908"/>
                <a:gd name="T33" fmla="*/ 353 h 886"/>
                <a:gd name="T34" fmla="*/ 21 w 908"/>
                <a:gd name="T35" fmla="*/ 382 h 886"/>
                <a:gd name="T36" fmla="*/ 69 w 908"/>
                <a:gd name="T37" fmla="*/ 441 h 886"/>
                <a:gd name="T38" fmla="*/ 112 w 908"/>
                <a:gd name="T39" fmla="*/ 482 h 886"/>
                <a:gd name="T40" fmla="*/ 134 w 908"/>
                <a:gd name="T41" fmla="*/ 558 h 886"/>
                <a:gd name="T42" fmla="*/ 184 w 908"/>
                <a:gd name="T43" fmla="*/ 596 h 886"/>
                <a:gd name="T44" fmla="*/ 230 w 908"/>
                <a:gd name="T45" fmla="*/ 611 h 886"/>
                <a:gd name="T46" fmla="*/ 263 w 908"/>
                <a:gd name="T47" fmla="*/ 561 h 886"/>
                <a:gd name="T48" fmla="*/ 304 w 908"/>
                <a:gd name="T49" fmla="*/ 554 h 886"/>
                <a:gd name="T50" fmla="*/ 354 w 908"/>
                <a:gd name="T51" fmla="*/ 562 h 886"/>
                <a:gd name="T52" fmla="*/ 380 w 908"/>
                <a:gd name="T53" fmla="*/ 592 h 886"/>
                <a:gd name="T54" fmla="*/ 419 w 908"/>
                <a:gd name="T55" fmla="*/ 654 h 886"/>
                <a:gd name="T56" fmla="*/ 447 w 908"/>
                <a:gd name="T57" fmla="*/ 702 h 886"/>
                <a:gd name="T58" fmla="*/ 484 w 908"/>
                <a:gd name="T59" fmla="*/ 745 h 886"/>
                <a:gd name="T60" fmla="*/ 488 w 908"/>
                <a:gd name="T61" fmla="*/ 786 h 886"/>
                <a:gd name="T62" fmla="*/ 514 w 908"/>
                <a:gd name="T63" fmla="*/ 840 h 886"/>
                <a:gd name="T64" fmla="*/ 554 w 908"/>
                <a:gd name="T65" fmla="*/ 855 h 886"/>
                <a:gd name="T66" fmla="*/ 629 w 908"/>
                <a:gd name="T67" fmla="*/ 882 h 886"/>
                <a:gd name="T68" fmla="*/ 649 w 908"/>
                <a:gd name="T69" fmla="*/ 877 h 886"/>
                <a:gd name="T70" fmla="*/ 635 w 908"/>
                <a:gd name="T71" fmla="*/ 830 h 886"/>
                <a:gd name="T72" fmla="*/ 632 w 908"/>
                <a:gd name="T73" fmla="*/ 787 h 886"/>
                <a:gd name="T74" fmla="*/ 610 w 908"/>
                <a:gd name="T75" fmla="*/ 756 h 886"/>
                <a:gd name="T76" fmla="*/ 645 w 908"/>
                <a:gd name="T77" fmla="*/ 740 h 886"/>
                <a:gd name="T78" fmla="*/ 647 w 908"/>
                <a:gd name="T79" fmla="*/ 722 h 886"/>
                <a:gd name="T80" fmla="*/ 655 w 908"/>
                <a:gd name="T81" fmla="*/ 702 h 886"/>
                <a:gd name="T82" fmla="*/ 671 w 908"/>
                <a:gd name="T83" fmla="*/ 700 h 886"/>
                <a:gd name="T84" fmla="*/ 693 w 908"/>
                <a:gd name="T85" fmla="*/ 685 h 886"/>
                <a:gd name="T86" fmla="*/ 697 w 908"/>
                <a:gd name="T87" fmla="*/ 653 h 886"/>
                <a:gd name="T88" fmla="*/ 721 w 908"/>
                <a:gd name="T89" fmla="*/ 656 h 886"/>
                <a:gd name="T90" fmla="*/ 739 w 908"/>
                <a:gd name="T91" fmla="*/ 662 h 886"/>
                <a:gd name="T92" fmla="*/ 774 w 908"/>
                <a:gd name="T93" fmla="*/ 643 h 886"/>
                <a:gd name="T94" fmla="*/ 818 w 908"/>
                <a:gd name="T95" fmla="*/ 596 h 886"/>
                <a:gd name="T96" fmla="*/ 819 w 908"/>
                <a:gd name="T97" fmla="*/ 569 h 886"/>
                <a:gd name="T98" fmla="*/ 839 w 908"/>
                <a:gd name="T99" fmla="*/ 585 h 886"/>
                <a:gd name="T100" fmla="*/ 875 w 908"/>
                <a:gd name="T101" fmla="*/ 571 h 886"/>
                <a:gd name="T102" fmla="*/ 898 w 908"/>
                <a:gd name="T103" fmla="*/ 520 h 886"/>
                <a:gd name="T104" fmla="*/ 907 w 908"/>
                <a:gd name="T105" fmla="*/ 471 h 886"/>
                <a:gd name="T106" fmla="*/ 648 w 908"/>
                <a:gd name="T107" fmla="*/ 749 h 886"/>
                <a:gd name="T108" fmla="*/ 667 w 908"/>
                <a:gd name="T109" fmla="*/ 718 h 886"/>
                <a:gd name="T110" fmla="*/ 683 w 908"/>
                <a:gd name="T111" fmla="*/ 696 h 886"/>
                <a:gd name="T112" fmla="*/ 812 w 908"/>
                <a:gd name="T113" fmla="*/ 611 h 8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08"/>
                <a:gd name="T172" fmla="*/ 0 h 886"/>
                <a:gd name="T173" fmla="*/ 908 w 908"/>
                <a:gd name="T174" fmla="*/ 886 h 8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08" h="886">
                  <a:moveTo>
                    <a:pt x="644" y="826"/>
                  </a:moveTo>
                  <a:lnTo>
                    <a:pt x="644" y="830"/>
                  </a:lnTo>
                  <a:lnTo>
                    <a:pt x="648" y="836"/>
                  </a:lnTo>
                  <a:lnTo>
                    <a:pt x="651" y="848"/>
                  </a:lnTo>
                  <a:lnTo>
                    <a:pt x="652" y="859"/>
                  </a:lnTo>
                  <a:lnTo>
                    <a:pt x="653" y="864"/>
                  </a:lnTo>
                  <a:lnTo>
                    <a:pt x="652" y="848"/>
                  </a:lnTo>
                  <a:lnTo>
                    <a:pt x="649" y="837"/>
                  </a:lnTo>
                  <a:lnTo>
                    <a:pt x="640" y="807"/>
                  </a:lnTo>
                  <a:lnTo>
                    <a:pt x="637" y="790"/>
                  </a:lnTo>
                  <a:lnTo>
                    <a:pt x="637" y="779"/>
                  </a:lnTo>
                  <a:lnTo>
                    <a:pt x="637" y="791"/>
                  </a:lnTo>
                  <a:lnTo>
                    <a:pt x="637" y="795"/>
                  </a:lnTo>
                  <a:lnTo>
                    <a:pt x="637" y="806"/>
                  </a:lnTo>
                  <a:lnTo>
                    <a:pt x="640" y="811"/>
                  </a:lnTo>
                  <a:lnTo>
                    <a:pt x="640" y="817"/>
                  </a:lnTo>
                  <a:lnTo>
                    <a:pt x="644" y="826"/>
                  </a:lnTo>
                  <a:close/>
                  <a:moveTo>
                    <a:pt x="907" y="460"/>
                  </a:moveTo>
                  <a:lnTo>
                    <a:pt x="908" y="456"/>
                  </a:lnTo>
                  <a:lnTo>
                    <a:pt x="907" y="451"/>
                  </a:lnTo>
                  <a:lnTo>
                    <a:pt x="908" y="447"/>
                  </a:lnTo>
                  <a:lnTo>
                    <a:pt x="906" y="445"/>
                  </a:lnTo>
                  <a:lnTo>
                    <a:pt x="898" y="434"/>
                  </a:lnTo>
                  <a:lnTo>
                    <a:pt x="898" y="429"/>
                  </a:lnTo>
                  <a:lnTo>
                    <a:pt x="895" y="425"/>
                  </a:lnTo>
                  <a:lnTo>
                    <a:pt x="894" y="424"/>
                  </a:lnTo>
                  <a:lnTo>
                    <a:pt x="891" y="418"/>
                  </a:lnTo>
                  <a:lnTo>
                    <a:pt x="887" y="413"/>
                  </a:lnTo>
                  <a:lnTo>
                    <a:pt x="887" y="405"/>
                  </a:lnTo>
                  <a:lnTo>
                    <a:pt x="883" y="394"/>
                  </a:lnTo>
                  <a:lnTo>
                    <a:pt x="880" y="390"/>
                  </a:lnTo>
                  <a:lnTo>
                    <a:pt x="871" y="382"/>
                  </a:lnTo>
                  <a:lnTo>
                    <a:pt x="868" y="297"/>
                  </a:lnTo>
                  <a:lnTo>
                    <a:pt x="866" y="253"/>
                  </a:lnTo>
                  <a:lnTo>
                    <a:pt x="850" y="250"/>
                  </a:lnTo>
                  <a:lnTo>
                    <a:pt x="845" y="254"/>
                  </a:lnTo>
                  <a:lnTo>
                    <a:pt x="839" y="250"/>
                  </a:lnTo>
                  <a:lnTo>
                    <a:pt x="839" y="247"/>
                  </a:lnTo>
                  <a:lnTo>
                    <a:pt x="837" y="246"/>
                  </a:lnTo>
                  <a:lnTo>
                    <a:pt x="822" y="243"/>
                  </a:lnTo>
                  <a:lnTo>
                    <a:pt x="816" y="239"/>
                  </a:lnTo>
                  <a:lnTo>
                    <a:pt x="812" y="238"/>
                  </a:lnTo>
                  <a:lnTo>
                    <a:pt x="801" y="230"/>
                  </a:lnTo>
                  <a:lnTo>
                    <a:pt x="789" y="223"/>
                  </a:lnTo>
                  <a:lnTo>
                    <a:pt x="785" y="223"/>
                  </a:lnTo>
                  <a:lnTo>
                    <a:pt x="781" y="227"/>
                  </a:lnTo>
                  <a:lnTo>
                    <a:pt x="778" y="230"/>
                  </a:lnTo>
                  <a:lnTo>
                    <a:pt x="773" y="230"/>
                  </a:lnTo>
                  <a:lnTo>
                    <a:pt x="769" y="228"/>
                  </a:lnTo>
                  <a:lnTo>
                    <a:pt x="763" y="223"/>
                  </a:lnTo>
                  <a:lnTo>
                    <a:pt x="753" y="227"/>
                  </a:lnTo>
                  <a:lnTo>
                    <a:pt x="748" y="231"/>
                  </a:lnTo>
                  <a:lnTo>
                    <a:pt x="743" y="231"/>
                  </a:lnTo>
                  <a:lnTo>
                    <a:pt x="738" y="227"/>
                  </a:lnTo>
                  <a:lnTo>
                    <a:pt x="734" y="231"/>
                  </a:lnTo>
                  <a:lnTo>
                    <a:pt x="727" y="232"/>
                  </a:lnTo>
                  <a:lnTo>
                    <a:pt x="721" y="239"/>
                  </a:lnTo>
                  <a:lnTo>
                    <a:pt x="716" y="239"/>
                  </a:lnTo>
                  <a:lnTo>
                    <a:pt x="713" y="243"/>
                  </a:lnTo>
                  <a:lnTo>
                    <a:pt x="708" y="239"/>
                  </a:lnTo>
                  <a:lnTo>
                    <a:pt x="702" y="236"/>
                  </a:lnTo>
                  <a:lnTo>
                    <a:pt x="697" y="234"/>
                  </a:lnTo>
                  <a:lnTo>
                    <a:pt x="694" y="228"/>
                  </a:lnTo>
                  <a:lnTo>
                    <a:pt x="689" y="228"/>
                  </a:lnTo>
                  <a:lnTo>
                    <a:pt x="683" y="232"/>
                  </a:lnTo>
                  <a:lnTo>
                    <a:pt x="679" y="230"/>
                  </a:lnTo>
                  <a:lnTo>
                    <a:pt x="674" y="224"/>
                  </a:lnTo>
                  <a:lnTo>
                    <a:pt x="670" y="223"/>
                  </a:lnTo>
                  <a:lnTo>
                    <a:pt x="667" y="224"/>
                  </a:lnTo>
                  <a:lnTo>
                    <a:pt x="667" y="227"/>
                  </a:lnTo>
                  <a:lnTo>
                    <a:pt x="662" y="231"/>
                  </a:lnTo>
                  <a:lnTo>
                    <a:pt x="660" y="241"/>
                  </a:lnTo>
                  <a:lnTo>
                    <a:pt x="656" y="242"/>
                  </a:lnTo>
                  <a:lnTo>
                    <a:pt x="655" y="241"/>
                  </a:lnTo>
                  <a:lnTo>
                    <a:pt x="652" y="235"/>
                  </a:lnTo>
                  <a:lnTo>
                    <a:pt x="655" y="230"/>
                  </a:lnTo>
                  <a:lnTo>
                    <a:pt x="649" y="230"/>
                  </a:lnTo>
                  <a:lnTo>
                    <a:pt x="641" y="234"/>
                  </a:lnTo>
                  <a:lnTo>
                    <a:pt x="636" y="232"/>
                  </a:lnTo>
                  <a:lnTo>
                    <a:pt x="635" y="227"/>
                  </a:lnTo>
                  <a:lnTo>
                    <a:pt x="629" y="227"/>
                  </a:lnTo>
                  <a:lnTo>
                    <a:pt x="626" y="223"/>
                  </a:lnTo>
                  <a:lnTo>
                    <a:pt x="621" y="220"/>
                  </a:lnTo>
                  <a:lnTo>
                    <a:pt x="613" y="228"/>
                  </a:lnTo>
                  <a:lnTo>
                    <a:pt x="609" y="231"/>
                  </a:lnTo>
                  <a:lnTo>
                    <a:pt x="603" y="230"/>
                  </a:lnTo>
                  <a:lnTo>
                    <a:pt x="602" y="223"/>
                  </a:lnTo>
                  <a:lnTo>
                    <a:pt x="602" y="219"/>
                  </a:lnTo>
                  <a:lnTo>
                    <a:pt x="597" y="219"/>
                  </a:lnTo>
                  <a:lnTo>
                    <a:pt x="592" y="213"/>
                  </a:lnTo>
                  <a:lnTo>
                    <a:pt x="594" y="208"/>
                  </a:lnTo>
                  <a:lnTo>
                    <a:pt x="588" y="208"/>
                  </a:lnTo>
                  <a:lnTo>
                    <a:pt x="578" y="207"/>
                  </a:lnTo>
                  <a:lnTo>
                    <a:pt x="572" y="211"/>
                  </a:lnTo>
                  <a:lnTo>
                    <a:pt x="567" y="213"/>
                  </a:lnTo>
                  <a:lnTo>
                    <a:pt x="563" y="209"/>
                  </a:lnTo>
                  <a:lnTo>
                    <a:pt x="560" y="205"/>
                  </a:lnTo>
                  <a:lnTo>
                    <a:pt x="554" y="205"/>
                  </a:lnTo>
                  <a:lnTo>
                    <a:pt x="549" y="207"/>
                  </a:lnTo>
                  <a:lnTo>
                    <a:pt x="538" y="203"/>
                  </a:lnTo>
                  <a:lnTo>
                    <a:pt x="533" y="200"/>
                  </a:lnTo>
                  <a:lnTo>
                    <a:pt x="529" y="201"/>
                  </a:lnTo>
                  <a:lnTo>
                    <a:pt x="526" y="200"/>
                  </a:lnTo>
                  <a:lnTo>
                    <a:pt x="521" y="200"/>
                  </a:lnTo>
                  <a:lnTo>
                    <a:pt x="519" y="194"/>
                  </a:lnTo>
                  <a:lnTo>
                    <a:pt x="519" y="189"/>
                  </a:lnTo>
                  <a:lnTo>
                    <a:pt x="515" y="185"/>
                  </a:lnTo>
                  <a:lnTo>
                    <a:pt x="510" y="182"/>
                  </a:lnTo>
                  <a:lnTo>
                    <a:pt x="508" y="179"/>
                  </a:lnTo>
                  <a:lnTo>
                    <a:pt x="506" y="185"/>
                  </a:lnTo>
                  <a:lnTo>
                    <a:pt x="502" y="185"/>
                  </a:lnTo>
                  <a:lnTo>
                    <a:pt x="495" y="184"/>
                  </a:lnTo>
                  <a:lnTo>
                    <a:pt x="489" y="185"/>
                  </a:lnTo>
                  <a:lnTo>
                    <a:pt x="485" y="184"/>
                  </a:lnTo>
                  <a:lnTo>
                    <a:pt x="476" y="173"/>
                  </a:lnTo>
                  <a:lnTo>
                    <a:pt x="470" y="169"/>
                  </a:lnTo>
                  <a:lnTo>
                    <a:pt x="465" y="169"/>
                  </a:lnTo>
                  <a:lnTo>
                    <a:pt x="466" y="159"/>
                  </a:lnTo>
                  <a:lnTo>
                    <a:pt x="470" y="13"/>
                  </a:lnTo>
                  <a:lnTo>
                    <a:pt x="465" y="10"/>
                  </a:lnTo>
                  <a:lnTo>
                    <a:pt x="460" y="9"/>
                  </a:lnTo>
                  <a:lnTo>
                    <a:pt x="432" y="9"/>
                  </a:lnTo>
                  <a:lnTo>
                    <a:pt x="365" y="6"/>
                  </a:lnTo>
                  <a:lnTo>
                    <a:pt x="275" y="0"/>
                  </a:lnTo>
                  <a:lnTo>
                    <a:pt x="272" y="2"/>
                  </a:lnTo>
                  <a:lnTo>
                    <a:pt x="271" y="7"/>
                  </a:lnTo>
                  <a:lnTo>
                    <a:pt x="260" y="205"/>
                  </a:lnTo>
                  <a:lnTo>
                    <a:pt x="253" y="280"/>
                  </a:lnTo>
                  <a:lnTo>
                    <a:pt x="248" y="365"/>
                  </a:lnTo>
                  <a:lnTo>
                    <a:pt x="243" y="371"/>
                  </a:lnTo>
                  <a:lnTo>
                    <a:pt x="240" y="371"/>
                  </a:lnTo>
                  <a:lnTo>
                    <a:pt x="180" y="367"/>
                  </a:lnTo>
                  <a:lnTo>
                    <a:pt x="119" y="361"/>
                  </a:lnTo>
                  <a:lnTo>
                    <a:pt x="51" y="356"/>
                  </a:lnTo>
                  <a:lnTo>
                    <a:pt x="0" y="350"/>
                  </a:lnTo>
                  <a:lnTo>
                    <a:pt x="0" y="353"/>
                  </a:lnTo>
                  <a:lnTo>
                    <a:pt x="2" y="363"/>
                  </a:lnTo>
                  <a:lnTo>
                    <a:pt x="5" y="367"/>
                  </a:lnTo>
                  <a:lnTo>
                    <a:pt x="5" y="369"/>
                  </a:lnTo>
                  <a:lnTo>
                    <a:pt x="11" y="372"/>
                  </a:lnTo>
                  <a:lnTo>
                    <a:pt x="13" y="372"/>
                  </a:lnTo>
                  <a:lnTo>
                    <a:pt x="17" y="376"/>
                  </a:lnTo>
                  <a:lnTo>
                    <a:pt x="21" y="382"/>
                  </a:lnTo>
                  <a:lnTo>
                    <a:pt x="21" y="387"/>
                  </a:lnTo>
                  <a:lnTo>
                    <a:pt x="27" y="396"/>
                  </a:lnTo>
                  <a:lnTo>
                    <a:pt x="32" y="401"/>
                  </a:lnTo>
                  <a:lnTo>
                    <a:pt x="42" y="406"/>
                  </a:lnTo>
                  <a:lnTo>
                    <a:pt x="47" y="411"/>
                  </a:lnTo>
                  <a:lnTo>
                    <a:pt x="57" y="425"/>
                  </a:lnTo>
                  <a:lnTo>
                    <a:pt x="68" y="434"/>
                  </a:lnTo>
                  <a:lnTo>
                    <a:pt x="69" y="441"/>
                  </a:lnTo>
                  <a:lnTo>
                    <a:pt x="78" y="451"/>
                  </a:lnTo>
                  <a:lnTo>
                    <a:pt x="84" y="455"/>
                  </a:lnTo>
                  <a:lnTo>
                    <a:pt x="89" y="458"/>
                  </a:lnTo>
                  <a:lnTo>
                    <a:pt x="100" y="467"/>
                  </a:lnTo>
                  <a:lnTo>
                    <a:pt x="106" y="470"/>
                  </a:lnTo>
                  <a:lnTo>
                    <a:pt x="106" y="474"/>
                  </a:lnTo>
                  <a:lnTo>
                    <a:pt x="110" y="476"/>
                  </a:lnTo>
                  <a:lnTo>
                    <a:pt x="112" y="482"/>
                  </a:lnTo>
                  <a:lnTo>
                    <a:pt x="114" y="493"/>
                  </a:lnTo>
                  <a:lnTo>
                    <a:pt x="116" y="494"/>
                  </a:lnTo>
                  <a:lnTo>
                    <a:pt x="120" y="505"/>
                  </a:lnTo>
                  <a:lnTo>
                    <a:pt x="123" y="510"/>
                  </a:lnTo>
                  <a:lnTo>
                    <a:pt x="123" y="516"/>
                  </a:lnTo>
                  <a:lnTo>
                    <a:pt x="122" y="521"/>
                  </a:lnTo>
                  <a:lnTo>
                    <a:pt x="123" y="531"/>
                  </a:lnTo>
                  <a:lnTo>
                    <a:pt x="134" y="558"/>
                  </a:lnTo>
                  <a:lnTo>
                    <a:pt x="141" y="565"/>
                  </a:lnTo>
                  <a:lnTo>
                    <a:pt x="146" y="566"/>
                  </a:lnTo>
                  <a:lnTo>
                    <a:pt x="150" y="570"/>
                  </a:lnTo>
                  <a:lnTo>
                    <a:pt x="154" y="575"/>
                  </a:lnTo>
                  <a:lnTo>
                    <a:pt x="167" y="586"/>
                  </a:lnTo>
                  <a:lnTo>
                    <a:pt x="172" y="588"/>
                  </a:lnTo>
                  <a:lnTo>
                    <a:pt x="183" y="590"/>
                  </a:lnTo>
                  <a:lnTo>
                    <a:pt x="184" y="596"/>
                  </a:lnTo>
                  <a:lnTo>
                    <a:pt x="199" y="603"/>
                  </a:lnTo>
                  <a:lnTo>
                    <a:pt x="205" y="608"/>
                  </a:lnTo>
                  <a:lnTo>
                    <a:pt x="209" y="612"/>
                  </a:lnTo>
                  <a:lnTo>
                    <a:pt x="214" y="613"/>
                  </a:lnTo>
                  <a:lnTo>
                    <a:pt x="214" y="615"/>
                  </a:lnTo>
                  <a:lnTo>
                    <a:pt x="219" y="616"/>
                  </a:lnTo>
                  <a:lnTo>
                    <a:pt x="228" y="616"/>
                  </a:lnTo>
                  <a:lnTo>
                    <a:pt x="230" y="611"/>
                  </a:lnTo>
                  <a:lnTo>
                    <a:pt x="236" y="608"/>
                  </a:lnTo>
                  <a:lnTo>
                    <a:pt x="238" y="603"/>
                  </a:lnTo>
                  <a:lnTo>
                    <a:pt x="244" y="601"/>
                  </a:lnTo>
                  <a:lnTo>
                    <a:pt x="245" y="596"/>
                  </a:lnTo>
                  <a:lnTo>
                    <a:pt x="247" y="590"/>
                  </a:lnTo>
                  <a:lnTo>
                    <a:pt x="249" y="588"/>
                  </a:lnTo>
                  <a:lnTo>
                    <a:pt x="257" y="567"/>
                  </a:lnTo>
                  <a:lnTo>
                    <a:pt x="263" y="561"/>
                  </a:lnTo>
                  <a:lnTo>
                    <a:pt x="266" y="558"/>
                  </a:lnTo>
                  <a:lnTo>
                    <a:pt x="270" y="558"/>
                  </a:lnTo>
                  <a:lnTo>
                    <a:pt x="275" y="555"/>
                  </a:lnTo>
                  <a:lnTo>
                    <a:pt x="281" y="555"/>
                  </a:lnTo>
                  <a:lnTo>
                    <a:pt x="286" y="554"/>
                  </a:lnTo>
                  <a:lnTo>
                    <a:pt x="289" y="548"/>
                  </a:lnTo>
                  <a:lnTo>
                    <a:pt x="294" y="548"/>
                  </a:lnTo>
                  <a:lnTo>
                    <a:pt x="304" y="554"/>
                  </a:lnTo>
                  <a:lnTo>
                    <a:pt x="308" y="555"/>
                  </a:lnTo>
                  <a:lnTo>
                    <a:pt x="313" y="554"/>
                  </a:lnTo>
                  <a:lnTo>
                    <a:pt x="318" y="555"/>
                  </a:lnTo>
                  <a:lnTo>
                    <a:pt x="324" y="555"/>
                  </a:lnTo>
                  <a:lnTo>
                    <a:pt x="339" y="559"/>
                  </a:lnTo>
                  <a:lnTo>
                    <a:pt x="344" y="555"/>
                  </a:lnTo>
                  <a:lnTo>
                    <a:pt x="348" y="558"/>
                  </a:lnTo>
                  <a:lnTo>
                    <a:pt x="354" y="562"/>
                  </a:lnTo>
                  <a:lnTo>
                    <a:pt x="356" y="567"/>
                  </a:lnTo>
                  <a:lnTo>
                    <a:pt x="361" y="571"/>
                  </a:lnTo>
                  <a:lnTo>
                    <a:pt x="361" y="575"/>
                  </a:lnTo>
                  <a:lnTo>
                    <a:pt x="366" y="574"/>
                  </a:lnTo>
                  <a:lnTo>
                    <a:pt x="369" y="580"/>
                  </a:lnTo>
                  <a:lnTo>
                    <a:pt x="374" y="584"/>
                  </a:lnTo>
                  <a:lnTo>
                    <a:pt x="378" y="586"/>
                  </a:lnTo>
                  <a:lnTo>
                    <a:pt x="380" y="592"/>
                  </a:lnTo>
                  <a:lnTo>
                    <a:pt x="394" y="603"/>
                  </a:lnTo>
                  <a:lnTo>
                    <a:pt x="400" y="613"/>
                  </a:lnTo>
                  <a:lnTo>
                    <a:pt x="404" y="619"/>
                  </a:lnTo>
                  <a:lnTo>
                    <a:pt x="408" y="632"/>
                  </a:lnTo>
                  <a:lnTo>
                    <a:pt x="413" y="643"/>
                  </a:lnTo>
                  <a:lnTo>
                    <a:pt x="416" y="649"/>
                  </a:lnTo>
                  <a:lnTo>
                    <a:pt x="416" y="650"/>
                  </a:lnTo>
                  <a:lnTo>
                    <a:pt x="419" y="654"/>
                  </a:lnTo>
                  <a:lnTo>
                    <a:pt x="422" y="660"/>
                  </a:lnTo>
                  <a:lnTo>
                    <a:pt x="426" y="665"/>
                  </a:lnTo>
                  <a:lnTo>
                    <a:pt x="424" y="666"/>
                  </a:lnTo>
                  <a:lnTo>
                    <a:pt x="427" y="677"/>
                  </a:lnTo>
                  <a:lnTo>
                    <a:pt x="432" y="688"/>
                  </a:lnTo>
                  <a:lnTo>
                    <a:pt x="438" y="692"/>
                  </a:lnTo>
                  <a:lnTo>
                    <a:pt x="443" y="695"/>
                  </a:lnTo>
                  <a:lnTo>
                    <a:pt x="447" y="702"/>
                  </a:lnTo>
                  <a:lnTo>
                    <a:pt x="449" y="707"/>
                  </a:lnTo>
                  <a:lnTo>
                    <a:pt x="454" y="711"/>
                  </a:lnTo>
                  <a:lnTo>
                    <a:pt x="458" y="717"/>
                  </a:lnTo>
                  <a:lnTo>
                    <a:pt x="458" y="722"/>
                  </a:lnTo>
                  <a:lnTo>
                    <a:pt x="469" y="736"/>
                  </a:lnTo>
                  <a:lnTo>
                    <a:pt x="477" y="738"/>
                  </a:lnTo>
                  <a:lnTo>
                    <a:pt x="483" y="742"/>
                  </a:lnTo>
                  <a:lnTo>
                    <a:pt x="484" y="745"/>
                  </a:lnTo>
                  <a:lnTo>
                    <a:pt x="484" y="749"/>
                  </a:lnTo>
                  <a:lnTo>
                    <a:pt x="485" y="755"/>
                  </a:lnTo>
                  <a:lnTo>
                    <a:pt x="485" y="760"/>
                  </a:lnTo>
                  <a:lnTo>
                    <a:pt x="483" y="765"/>
                  </a:lnTo>
                  <a:lnTo>
                    <a:pt x="488" y="769"/>
                  </a:lnTo>
                  <a:lnTo>
                    <a:pt x="488" y="775"/>
                  </a:lnTo>
                  <a:lnTo>
                    <a:pt x="487" y="780"/>
                  </a:lnTo>
                  <a:lnTo>
                    <a:pt x="488" y="786"/>
                  </a:lnTo>
                  <a:lnTo>
                    <a:pt x="491" y="791"/>
                  </a:lnTo>
                  <a:lnTo>
                    <a:pt x="498" y="801"/>
                  </a:lnTo>
                  <a:lnTo>
                    <a:pt x="502" y="806"/>
                  </a:lnTo>
                  <a:lnTo>
                    <a:pt x="506" y="817"/>
                  </a:lnTo>
                  <a:lnTo>
                    <a:pt x="507" y="829"/>
                  </a:lnTo>
                  <a:lnTo>
                    <a:pt x="512" y="833"/>
                  </a:lnTo>
                  <a:lnTo>
                    <a:pt x="511" y="839"/>
                  </a:lnTo>
                  <a:lnTo>
                    <a:pt x="514" y="840"/>
                  </a:lnTo>
                  <a:lnTo>
                    <a:pt x="525" y="841"/>
                  </a:lnTo>
                  <a:lnTo>
                    <a:pt x="530" y="844"/>
                  </a:lnTo>
                  <a:lnTo>
                    <a:pt x="533" y="843"/>
                  </a:lnTo>
                  <a:lnTo>
                    <a:pt x="538" y="847"/>
                  </a:lnTo>
                  <a:lnTo>
                    <a:pt x="541" y="852"/>
                  </a:lnTo>
                  <a:lnTo>
                    <a:pt x="545" y="854"/>
                  </a:lnTo>
                  <a:lnTo>
                    <a:pt x="550" y="852"/>
                  </a:lnTo>
                  <a:lnTo>
                    <a:pt x="554" y="855"/>
                  </a:lnTo>
                  <a:lnTo>
                    <a:pt x="561" y="856"/>
                  </a:lnTo>
                  <a:lnTo>
                    <a:pt x="571" y="866"/>
                  </a:lnTo>
                  <a:lnTo>
                    <a:pt x="575" y="867"/>
                  </a:lnTo>
                  <a:lnTo>
                    <a:pt x="597" y="870"/>
                  </a:lnTo>
                  <a:lnTo>
                    <a:pt x="609" y="868"/>
                  </a:lnTo>
                  <a:lnTo>
                    <a:pt x="614" y="871"/>
                  </a:lnTo>
                  <a:lnTo>
                    <a:pt x="618" y="872"/>
                  </a:lnTo>
                  <a:lnTo>
                    <a:pt x="629" y="882"/>
                  </a:lnTo>
                  <a:lnTo>
                    <a:pt x="630" y="882"/>
                  </a:lnTo>
                  <a:lnTo>
                    <a:pt x="636" y="886"/>
                  </a:lnTo>
                  <a:lnTo>
                    <a:pt x="640" y="886"/>
                  </a:lnTo>
                  <a:lnTo>
                    <a:pt x="640" y="881"/>
                  </a:lnTo>
                  <a:lnTo>
                    <a:pt x="653" y="878"/>
                  </a:lnTo>
                  <a:lnTo>
                    <a:pt x="656" y="877"/>
                  </a:lnTo>
                  <a:lnTo>
                    <a:pt x="655" y="871"/>
                  </a:lnTo>
                  <a:lnTo>
                    <a:pt x="649" y="877"/>
                  </a:lnTo>
                  <a:lnTo>
                    <a:pt x="651" y="870"/>
                  </a:lnTo>
                  <a:lnTo>
                    <a:pt x="647" y="877"/>
                  </a:lnTo>
                  <a:lnTo>
                    <a:pt x="643" y="868"/>
                  </a:lnTo>
                  <a:lnTo>
                    <a:pt x="648" y="868"/>
                  </a:lnTo>
                  <a:lnTo>
                    <a:pt x="644" y="864"/>
                  </a:lnTo>
                  <a:lnTo>
                    <a:pt x="643" y="854"/>
                  </a:lnTo>
                  <a:lnTo>
                    <a:pt x="635" y="836"/>
                  </a:lnTo>
                  <a:lnTo>
                    <a:pt x="635" y="830"/>
                  </a:lnTo>
                  <a:lnTo>
                    <a:pt x="630" y="811"/>
                  </a:lnTo>
                  <a:lnTo>
                    <a:pt x="626" y="807"/>
                  </a:lnTo>
                  <a:lnTo>
                    <a:pt x="626" y="802"/>
                  </a:lnTo>
                  <a:lnTo>
                    <a:pt x="630" y="803"/>
                  </a:lnTo>
                  <a:lnTo>
                    <a:pt x="625" y="797"/>
                  </a:lnTo>
                  <a:lnTo>
                    <a:pt x="626" y="792"/>
                  </a:lnTo>
                  <a:lnTo>
                    <a:pt x="630" y="792"/>
                  </a:lnTo>
                  <a:lnTo>
                    <a:pt x="632" y="787"/>
                  </a:lnTo>
                  <a:lnTo>
                    <a:pt x="635" y="782"/>
                  </a:lnTo>
                  <a:lnTo>
                    <a:pt x="635" y="776"/>
                  </a:lnTo>
                  <a:lnTo>
                    <a:pt x="636" y="771"/>
                  </a:lnTo>
                  <a:lnTo>
                    <a:pt x="625" y="773"/>
                  </a:lnTo>
                  <a:lnTo>
                    <a:pt x="614" y="771"/>
                  </a:lnTo>
                  <a:lnTo>
                    <a:pt x="616" y="765"/>
                  </a:lnTo>
                  <a:lnTo>
                    <a:pt x="613" y="761"/>
                  </a:lnTo>
                  <a:lnTo>
                    <a:pt x="610" y="756"/>
                  </a:lnTo>
                  <a:lnTo>
                    <a:pt x="616" y="760"/>
                  </a:lnTo>
                  <a:lnTo>
                    <a:pt x="620" y="765"/>
                  </a:lnTo>
                  <a:lnTo>
                    <a:pt x="624" y="765"/>
                  </a:lnTo>
                  <a:lnTo>
                    <a:pt x="628" y="764"/>
                  </a:lnTo>
                  <a:lnTo>
                    <a:pt x="633" y="765"/>
                  </a:lnTo>
                  <a:lnTo>
                    <a:pt x="628" y="769"/>
                  </a:lnTo>
                  <a:lnTo>
                    <a:pt x="636" y="767"/>
                  </a:lnTo>
                  <a:lnTo>
                    <a:pt x="645" y="740"/>
                  </a:lnTo>
                  <a:lnTo>
                    <a:pt x="644" y="736"/>
                  </a:lnTo>
                  <a:lnTo>
                    <a:pt x="641" y="734"/>
                  </a:lnTo>
                  <a:lnTo>
                    <a:pt x="637" y="729"/>
                  </a:lnTo>
                  <a:lnTo>
                    <a:pt x="637" y="725"/>
                  </a:lnTo>
                  <a:lnTo>
                    <a:pt x="633" y="726"/>
                  </a:lnTo>
                  <a:lnTo>
                    <a:pt x="630" y="723"/>
                  </a:lnTo>
                  <a:lnTo>
                    <a:pt x="636" y="722"/>
                  </a:lnTo>
                  <a:lnTo>
                    <a:pt x="647" y="722"/>
                  </a:lnTo>
                  <a:lnTo>
                    <a:pt x="652" y="726"/>
                  </a:lnTo>
                  <a:lnTo>
                    <a:pt x="662" y="712"/>
                  </a:lnTo>
                  <a:lnTo>
                    <a:pt x="664" y="707"/>
                  </a:lnTo>
                  <a:lnTo>
                    <a:pt x="664" y="702"/>
                  </a:lnTo>
                  <a:lnTo>
                    <a:pt x="660" y="706"/>
                  </a:lnTo>
                  <a:lnTo>
                    <a:pt x="658" y="711"/>
                  </a:lnTo>
                  <a:lnTo>
                    <a:pt x="652" y="706"/>
                  </a:lnTo>
                  <a:lnTo>
                    <a:pt x="655" y="702"/>
                  </a:lnTo>
                  <a:lnTo>
                    <a:pt x="653" y="699"/>
                  </a:lnTo>
                  <a:lnTo>
                    <a:pt x="659" y="699"/>
                  </a:lnTo>
                  <a:lnTo>
                    <a:pt x="664" y="696"/>
                  </a:lnTo>
                  <a:lnTo>
                    <a:pt x="666" y="700"/>
                  </a:lnTo>
                  <a:lnTo>
                    <a:pt x="671" y="696"/>
                  </a:lnTo>
                  <a:lnTo>
                    <a:pt x="672" y="691"/>
                  </a:lnTo>
                  <a:lnTo>
                    <a:pt x="672" y="696"/>
                  </a:lnTo>
                  <a:lnTo>
                    <a:pt x="671" y="700"/>
                  </a:lnTo>
                  <a:lnTo>
                    <a:pt x="675" y="698"/>
                  </a:lnTo>
                  <a:lnTo>
                    <a:pt x="682" y="691"/>
                  </a:lnTo>
                  <a:lnTo>
                    <a:pt x="682" y="685"/>
                  </a:lnTo>
                  <a:lnTo>
                    <a:pt x="679" y="680"/>
                  </a:lnTo>
                  <a:lnTo>
                    <a:pt x="682" y="674"/>
                  </a:lnTo>
                  <a:lnTo>
                    <a:pt x="681" y="673"/>
                  </a:lnTo>
                  <a:lnTo>
                    <a:pt x="687" y="683"/>
                  </a:lnTo>
                  <a:lnTo>
                    <a:pt x="693" y="685"/>
                  </a:lnTo>
                  <a:lnTo>
                    <a:pt x="709" y="676"/>
                  </a:lnTo>
                  <a:lnTo>
                    <a:pt x="709" y="674"/>
                  </a:lnTo>
                  <a:lnTo>
                    <a:pt x="705" y="672"/>
                  </a:lnTo>
                  <a:lnTo>
                    <a:pt x="700" y="673"/>
                  </a:lnTo>
                  <a:lnTo>
                    <a:pt x="702" y="668"/>
                  </a:lnTo>
                  <a:lnTo>
                    <a:pt x="697" y="665"/>
                  </a:lnTo>
                  <a:lnTo>
                    <a:pt x="691" y="654"/>
                  </a:lnTo>
                  <a:lnTo>
                    <a:pt x="697" y="653"/>
                  </a:lnTo>
                  <a:lnTo>
                    <a:pt x="698" y="657"/>
                  </a:lnTo>
                  <a:lnTo>
                    <a:pt x="706" y="664"/>
                  </a:lnTo>
                  <a:lnTo>
                    <a:pt x="710" y="661"/>
                  </a:lnTo>
                  <a:lnTo>
                    <a:pt x="706" y="651"/>
                  </a:lnTo>
                  <a:lnTo>
                    <a:pt x="708" y="650"/>
                  </a:lnTo>
                  <a:lnTo>
                    <a:pt x="710" y="657"/>
                  </a:lnTo>
                  <a:lnTo>
                    <a:pt x="716" y="658"/>
                  </a:lnTo>
                  <a:lnTo>
                    <a:pt x="721" y="656"/>
                  </a:lnTo>
                  <a:lnTo>
                    <a:pt x="723" y="661"/>
                  </a:lnTo>
                  <a:lnTo>
                    <a:pt x="728" y="660"/>
                  </a:lnTo>
                  <a:lnTo>
                    <a:pt x="725" y="664"/>
                  </a:lnTo>
                  <a:lnTo>
                    <a:pt x="736" y="658"/>
                  </a:lnTo>
                  <a:lnTo>
                    <a:pt x="735" y="664"/>
                  </a:lnTo>
                  <a:lnTo>
                    <a:pt x="724" y="670"/>
                  </a:lnTo>
                  <a:lnTo>
                    <a:pt x="723" y="672"/>
                  </a:lnTo>
                  <a:lnTo>
                    <a:pt x="739" y="662"/>
                  </a:lnTo>
                  <a:lnTo>
                    <a:pt x="750" y="658"/>
                  </a:lnTo>
                  <a:lnTo>
                    <a:pt x="755" y="654"/>
                  </a:lnTo>
                  <a:lnTo>
                    <a:pt x="750" y="656"/>
                  </a:lnTo>
                  <a:lnTo>
                    <a:pt x="744" y="660"/>
                  </a:lnTo>
                  <a:lnTo>
                    <a:pt x="744" y="654"/>
                  </a:lnTo>
                  <a:lnTo>
                    <a:pt x="755" y="650"/>
                  </a:lnTo>
                  <a:lnTo>
                    <a:pt x="765" y="650"/>
                  </a:lnTo>
                  <a:lnTo>
                    <a:pt x="774" y="643"/>
                  </a:lnTo>
                  <a:lnTo>
                    <a:pt x="782" y="639"/>
                  </a:lnTo>
                  <a:lnTo>
                    <a:pt x="788" y="635"/>
                  </a:lnTo>
                  <a:lnTo>
                    <a:pt x="797" y="626"/>
                  </a:lnTo>
                  <a:lnTo>
                    <a:pt x="799" y="616"/>
                  </a:lnTo>
                  <a:lnTo>
                    <a:pt x="807" y="611"/>
                  </a:lnTo>
                  <a:lnTo>
                    <a:pt x="811" y="605"/>
                  </a:lnTo>
                  <a:lnTo>
                    <a:pt x="816" y="603"/>
                  </a:lnTo>
                  <a:lnTo>
                    <a:pt x="818" y="596"/>
                  </a:lnTo>
                  <a:lnTo>
                    <a:pt x="812" y="594"/>
                  </a:lnTo>
                  <a:lnTo>
                    <a:pt x="812" y="586"/>
                  </a:lnTo>
                  <a:lnTo>
                    <a:pt x="808" y="582"/>
                  </a:lnTo>
                  <a:lnTo>
                    <a:pt x="808" y="577"/>
                  </a:lnTo>
                  <a:lnTo>
                    <a:pt x="805" y="571"/>
                  </a:lnTo>
                  <a:lnTo>
                    <a:pt x="808" y="570"/>
                  </a:lnTo>
                  <a:lnTo>
                    <a:pt x="816" y="574"/>
                  </a:lnTo>
                  <a:lnTo>
                    <a:pt x="819" y="569"/>
                  </a:lnTo>
                  <a:lnTo>
                    <a:pt x="824" y="565"/>
                  </a:lnTo>
                  <a:lnTo>
                    <a:pt x="828" y="566"/>
                  </a:lnTo>
                  <a:lnTo>
                    <a:pt x="828" y="574"/>
                  </a:lnTo>
                  <a:lnTo>
                    <a:pt x="824" y="585"/>
                  </a:lnTo>
                  <a:lnTo>
                    <a:pt x="835" y="582"/>
                  </a:lnTo>
                  <a:lnTo>
                    <a:pt x="846" y="582"/>
                  </a:lnTo>
                  <a:lnTo>
                    <a:pt x="845" y="584"/>
                  </a:lnTo>
                  <a:lnTo>
                    <a:pt x="839" y="585"/>
                  </a:lnTo>
                  <a:lnTo>
                    <a:pt x="828" y="593"/>
                  </a:lnTo>
                  <a:lnTo>
                    <a:pt x="824" y="599"/>
                  </a:lnTo>
                  <a:lnTo>
                    <a:pt x="826" y="599"/>
                  </a:lnTo>
                  <a:lnTo>
                    <a:pt x="833" y="593"/>
                  </a:lnTo>
                  <a:lnTo>
                    <a:pt x="837" y="589"/>
                  </a:lnTo>
                  <a:lnTo>
                    <a:pt x="842" y="588"/>
                  </a:lnTo>
                  <a:lnTo>
                    <a:pt x="858" y="580"/>
                  </a:lnTo>
                  <a:lnTo>
                    <a:pt x="875" y="571"/>
                  </a:lnTo>
                  <a:lnTo>
                    <a:pt x="889" y="570"/>
                  </a:lnTo>
                  <a:lnTo>
                    <a:pt x="883" y="559"/>
                  </a:lnTo>
                  <a:lnTo>
                    <a:pt x="888" y="548"/>
                  </a:lnTo>
                  <a:lnTo>
                    <a:pt x="894" y="544"/>
                  </a:lnTo>
                  <a:lnTo>
                    <a:pt x="899" y="539"/>
                  </a:lnTo>
                  <a:lnTo>
                    <a:pt x="900" y="532"/>
                  </a:lnTo>
                  <a:lnTo>
                    <a:pt x="898" y="520"/>
                  </a:lnTo>
                  <a:lnTo>
                    <a:pt x="895" y="513"/>
                  </a:lnTo>
                  <a:lnTo>
                    <a:pt x="899" y="508"/>
                  </a:lnTo>
                  <a:lnTo>
                    <a:pt x="898" y="498"/>
                  </a:lnTo>
                  <a:lnTo>
                    <a:pt x="899" y="493"/>
                  </a:lnTo>
                  <a:lnTo>
                    <a:pt x="903" y="487"/>
                  </a:lnTo>
                  <a:lnTo>
                    <a:pt x="904" y="482"/>
                  </a:lnTo>
                  <a:lnTo>
                    <a:pt x="907" y="476"/>
                  </a:lnTo>
                  <a:lnTo>
                    <a:pt x="907" y="471"/>
                  </a:lnTo>
                  <a:lnTo>
                    <a:pt x="908" y="466"/>
                  </a:lnTo>
                  <a:lnTo>
                    <a:pt x="907" y="460"/>
                  </a:lnTo>
                  <a:close/>
                  <a:moveTo>
                    <a:pt x="649" y="742"/>
                  </a:moveTo>
                  <a:lnTo>
                    <a:pt x="643" y="755"/>
                  </a:lnTo>
                  <a:lnTo>
                    <a:pt x="639" y="765"/>
                  </a:lnTo>
                  <a:lnTo>
                    <a:pt x="639" y="775"/>
                  </a:lnTo>
                  <a:lnTo>
                    <a:pt x="644" y="759"/>
                  </a:lnTo>
                  <a:lnTo>
                    <a:pt x="648" y="749"/>
                  </a:lnTo>
                  <a:lnTo>
                    <a:pt x="658" y="731"/>
                  </a:lnTo>
                  <a:lnTo>
                    <a:pt x="658" y="726"/>
                  </a:lnTo>
                  <a:lnTo>
                    <a:pt x="653" y="737"/>
                  </a:lnTo>
                  <a:lnTo>
                    <a:pt x="649" y="742"/>
                  </a:lnTo>
                  <a:close/>
                  <a:moveTo>
                    <a:pt x="671" y="707"/>
                  </a:moveTo>
                  <a:lnTo>
                    <a:pt x="670" y="712"/>
                  </a:lnTo>
                  <a:lnTo>
                    <a:pt x="667" y="717"/>
                  </a:lnTo>
                  <a:lnTo>
                    <a:pt x="667" y="718"/>
                  </a:lnTo>
                  <a:lnTo>
                    <a:pt x="675" y="708"/>
                  </a:lnTo>
                  <a:lnTo>
                    <a:pt x="678" y="703"/>
                  </a:lnTo>
                  <a:lnTo>
                    <a:pt x="675" y="702"/>
                  </a:lnTo>
                  <a:lnTo>
                    <a:pt x="671" y="707"/>
                  </a:lnTo>
                  <a:close/>
                  <a:moveTo>
                    <a:pt x="704" y="684"/>
                  </a:moveTo>
                  <a:lnTo>
                    <a:pt x="693" y="689"/>
                  </a:lnTo>
                  <a:lnTo>
                    <a:pt x="687" y="695"/>
                  </a:lnTo>
                  <a:lnTo>
                    <a:pt x="683" y="696"/>
                  </a:lnTo>
                  <a:lnTo>
                    <a:pt x="681" y="696"/>
                  </a:lnTo>
                  <a:lnTo>
                    <a:pt x="682" y="702"/>
                  </a:lnTo>
                  <a:lnTo>
                    <a:pt x="698" y="691"/>
                  </a:lnTo>
                  <a:lnTo>
                    <a:pt x="709" y="685"/>
                  </a:lnTo>
                  <a:lnTo>
                    <a:pt x="709" y="680"/>
                  </a:lnTo>
                  <a:lnTo>
                    <a:pt x="708" y="679"/>
                  </a:lnTo>
                  <a:lnTo>
                    <a:pt x="704" y="684"/>
                  </a:lnTo>
                  <a:close/>
                  <a:moveTo>
                    <a:pt x="812" y="611"/>
                  </a:moveTo>
                  <a:lnTo>
                    <a:pt x="807" y="615"/>
                  </a:lnTo>
                  <a:lnTo>
                    <a:pt x="805" y="618"/>
                  </a:lnTo>
                  <a:lnTo>
                    <a:pt x="820" y="607"/>
                  </a:lnTo>
                  <a:lnTo>
                    <a:pt x="824" y="600"/>
                  </a:lnTo>
                  <a:lnTo>
                    <a:pt x="819" y="604"/>
                  </a:lnTo>
                  <a:lnTo>
                    <a:pt x="812" y="61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173"/>
            <p:cNvSpPr>
              <a:spLocks noEditPoints="1"/>
            </p:cNvSpPr>
            <p:nvPr/>
          </p:nvSpPr>
          <p:spPr bwMode="auto">
            <a:xfrm>
              <a:off x="6935750" y="5824259"/>
              <a:ext cx="1122562" cy="943515"/>
            </a:xfrm>
            <a:custGeom>
              <a:avLst/>
              <a:gdLst>
                <a:gd name="T0" fmla="*/ 1220892576 w 369"/>
                <a:gd name="T1" fmla="*/ 804802378 h 327"/>
                <a:gd name="T2" fmla="*/ 1256075930 w 369"/>
                <a:gd name="T3" fmla="*/ 1034241595 h 327"/>
                <a:gd name="T4" fmla="*/ 1143486197 w 369"/>
                <a:gd name="T5" fmla="*/ 991884367 h 327"/>
                <a:gd name="T6" fmla="*/ 1150523993 w 369"/>
                <a:gd name="T7" fmla="*/ 942466660 h 327"/>
                <a:gd name="T8" fmla="*/ 1182188449 w 369"/>
                <a:gd name="T9" fmla="*/ 903637791 h 327"/>
                <a:gd name="T10" fmla="*/ 1178671426 w 369"/>
                <a:gd name="T11" fmla="*/ 843631247 h 327"/>
                <a:gd name="T12" fmla="*/ 1115338763 w 369"/>
                <a:gd name="T13" fmla="*/ 882458237 h 327"/>
                <a:gd name="T14" fmla="*/ 1111821741 w 369"/>
                <a:gd name="T15" fmla="*/ 829512171 h 327"/>
                <a:gd name="T16" fmla="*/ 1083674308 w 369"/>
                <a:gd name="T17" fmla="*/ 818921455 h 327"/>
                <a:gd name="T18" fmla="*/ 949973061 w 369"/>
                <a:gd name="T19" fmla="*/ 836570770 h 327"/>
                <a:gd name="T20" fmla="*/ 981639393 w 369"/>
                <a:gd name="T21" fmla="*/ 748326073 h 327"/>
                <a:gd name="T22" fmla="*/ 1076636511 w 369"/>
                <a:gd name="T23" fmla="*/ 783622825 h 327"/>
                <a:gd name="T24" fmla="*/ 1125893582 w 369"/>
                <a:gd name="T25" fmla="*/ 797743780 h 327"/>
                <a:gd name="T26" fmla="*/ 1122376559 w 369"/>
                <a:gd name="T27" fmla="*/ 751854433 h 327"/>
                <a:gd name="T28" fmla="*/ 1059043897 w 369"/>
                <a:gd name="T29" fmla="*/ 649490661 h 327"/>
                <a:gd name="T30" fmla="*/ 847940022 w 369"/>
                <a:gd name="T31" fmla="*/ 578893400 h 327"/>
                <a:gd name="T32" fmla="*/ 605167941 w 369"/>
                <a:gd name="T33" fmla="*/ 515356618 h 327"/>
                <a:gd name="T34" fmla="*/ 633315374 w 369"/>
                <a:gd name="T35" fmla="*/ 441229119 h 327"/>
                <a:gd name="T36" fmla="*/ 657943909 w 369"/>
                <a:gd name="T37" fmla="*/ 388281174 h 327"/>
                <a:gd name="T38" fmla="*/ 728312493 w 369"/>
                <a:gd name="T39" fmla="*/ 285917401 h 327"/>
                <a:gd name="T40" fmla="*/ 742386209 w 369"/>
                <a:gd name="T41" fmla="*/ 243558293 h 327"/>
                <a:gd name="T42" fmla="*/ 752941028 w 369"/>
                <a:gd name="T43" fmla="*/ 204731303 h 327"/>
                <a:gd name="T44" fmla="*/ 738869187 w 369"/>
                <a:gd name="T45" fmla="*/ 176491272 h 327"/>
                <a:gd name="T46" fmla="*/ 721276572 w 369"/>
                <a:gd name="T47" fmla="*/ 134134043 h 327"/>
                <a:gd name="T48" fmla="*/ 696648037 w 369"/>
                <a:gd name="T49" fmla="*/ 70597260 h 327"/>
                <a:gd name="T50" fmla="*/ 675536524 w 369"/>
                <a:gd name="T51" fmla="*/ 28238153 h 327"/>
                <a:gd name="T52" fmla="*/ 10554819 w 369"/>
                <a:gd name="T53" fmla="*/ 331804868 h 327"/>
                <a:gd name="T54" fmla="*/ 80923402 w 369"/>
                <a:gd name="T55" fmla="*/ 458878434 h 327"/>
                <a:gd name="T56" fmla="*/ 133699370 w 369"/>
                <a:gd name="T57" fmla="*/ 554183608 h 327"/>
                <a:gd name="T58" fmla="*/ 140737167 w 369"/>
                <a:gd name="T59" fmla="*/ 628311107 h 327"/>
                <a:gd name="T60" fmla="*/ 109070835 w 369"/>
                <a:gd name="T61" fmla="*/ 723616281 h 327"/>
                <a:gd name="T62" fmla="*/ 112589733 w 369"/>
                <a:gd name="T63" fmla="*/ 861280562 h 327"/>
                <a:gd name="T64" fmla="*/ 94997119 w 369"/>
                <a:gd name="T65" fmla="*/ 924817345 h 327"/>
                <a:gd name="T66" fmla="*/ 105551937 w 369"/>
                <a:gd name="T67" fmla="*/ 977765290 h 327"/>
                <a:gd name="T68" fmla="*/ 204067954 w 369"/>
                <a:gd name="T69" fmla="*/ 882458237 h 327"/>
                <a:gd name="T70" fmla="*/ 204067954 w 369"/>
                <a:gd name="T71" fmla="*/ 953055498 h 327"/>
                <a:gd name="T72" fmla="*/ 334250302 w 369"/>
                <a:gd name="T73" fmla="*/ 995414605 h 327"/>
                <a:gd name="T74" fmla="*/ 520725641 w 369"/>
                <a:gd name="T75" fmla="*/ 1006003443 h 327"/>
                <a:gd name="T76" fmla="*/ 538318256 w 369"/>
                <a:gd name="T77" fmla="*/ 942466660 h 327"/>
                <a:gd name="T78" fmla="*/ 629796476 w 369"/>
                <a:gd name="T79" fmla="*/ 953055498 h 327"/>
                <a:gd name="T80" fmla="*/ 714238776 w 369"/>
                <a:gd name="T81" fmla="*/ 1020122519 h 327"/>
                <a:gd name="T82" fmla="*/ 728312493 w 369"/>
                <a:gd name="T83" fmla="*/ 1006003443 h 327"/>
                <a:gd name="T84" fmla="*/ 763497722 w 369"/>
                <a:gd name="T85" fmla="*/ 1097778378 h 327"/>
                <a:gd name="T86" fmla="*/ 858494841 w 369"/>
                <a:gd name="T87" fmla="*/ 1111899333 h 327"/>
                <a:gd name="T88" fmla="*/ 914789708 w 369"/>
                <a:gd name="T89" fmla="*/ 1066009987 h 327"/>
                <a:gd name="T90" fmla="*/ 988675313 w 369"/>
                <a:gd name="T91" fmla="*/ 1073070464 h 327"/>
                <a:gd name="T92" fmla="*/ 1034415361 w 369"/>
                <a:gd name="T93" fmla="*/ 1080129063 h 327"/>
                <a:gd name="T94" fmla="*/ 995713109 w 369"/>
                <a:gd name="T95" fmla="*/ 981293650 h 327"/>
                <a:gd name="T96" fmla="*/ 1104783945 w 369"/>
                <a:gd name="T97" fmla="*/ 1030711357 h 327"/>
                <a:gd name="T98" fmla="*/ 1168114732 w 369"/>
                <a:gd name="T99" fmla="*/ 1062481627 h 327"/>
                <a:gd name="T100" fmla="*/ 1220892576 w 369"/>
                <a:gd name="T101" fmla="*/ 1076600703 h 327"/>
                <a:gd name="T102" fmla="*/ 1231447395 w 369"/>
                <a:gd name="T103" fmla="*/ 1115427693 h 327"/>
                <a:gd name="T104" fmla="*/ 1277187443 w 369"/>
                <a:gd name="T105" fmla="*/ 1076600703 h 327"/>
                <a:gd name="T106" fmla="*/ 562946791 w 369"/>
                <a:gd name="T107" fmla="*/ 1020122519 h 327"/>
                <a:gd name="T108" fmla="*/ 608686839 w 369"/>
                <a:gd name="T109" fmla="*/ 1006003443 h 327"/>
                <a:gd name="T110" fmla="*/ 738869187 w 369"/>
                <a:gd name="T111" fmla="*/ 1097778378 h 3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9"/>
                <a:gd name="T169" fmla="*/ 0 h 327"/>
                <a:gd name="T170" fmla="*/ 369 w 369"/>
                <a:gd name="T171" fmla="*/ 327 h 3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9" h="327">
                  <a:moveTo>
                    <a:pt x="347" y="228"/>
                  </a:moveTo>
                  <a:lnTo>
                    <a:pt x="342" y="232"/>
                  </a:lnTo>
                  <a:lnTo>
                    <a:pt x="340" y="235"/>
                  </a:lnTo>
                  <a:lnTo>
                    <a:pt x="346" y="232"/>
                  </a:lnTo>
                  <a:lnTo>
                    <a:pt x="347" y="228"/>
                  </a:lnTo>
                  <a:close/>
                  <a:moveTo>
                    <a:pt x="369" y="304"/>
                  </a:moveTo>
                  <a:lnTo>
                    <a:pt x="367" y="302"/>
                  </a:lnTo>
                  <a:lnTo>
                    <a:pt x="363" y="301"/>
                  </a:lnTo>
                  <a:lnTo>
                    <a:pt x="361" y="296"/>
                  </a:lnTo>
                  <a:lnTo>
                    <a:pt x="357" y="293"/>
                  </a:lnTo>
                  <a:lnTo>
                    <a:pt x="346" y="292"/>
                  </a:lnTo>
                  <a:lnTo>
                    <a:pt x="340" y="289"/>
                  </a:lnTo>
                  <a:lnTo>
                    <a:pt x="333" y="289"/>
                  </a:lnTo>
                  <a:lnTo>
                    <a:pt x="331" y="283"/>
                  </a:lnTo>
                  <a:lnTo>
                    <a:pt x="325" y="281"/>
                  </a:lnTo>
                  <a:lnTo>
                    <a:pt x="320" y="279"/>
                  </a:lnTo>
                  <a:lnTo>
                    <a:pt x="317" y="274"/>
                  </a:lnTo>
                  <a:lnTo>
                    <a:pt x="323" y="271"/>
                  </a:lnTo>
                  <a:lnTo>
                    <a:pt x="321" y="269"/>
                  </a:lnTo>
                  <a:lnTo>
                    <a:pt x="327" y="267"/>
                  </a:lnTo>
                  <a:lnTo>
                    <a:pt x="332" y="270"/>
                  </a:lnTo>
                  <a:lnTo>
                    <a:pt x="328" y="266"/>
                  </a:lnTo>
                  <a:lnTo>
                    <a:pt x="325" y="260"/>
                  </a:lnTo>
                  <a:lnTo>
                    <a:pt x="331" y="256"/>
                  </a:lnTo>
                  <a:lnTo>
                    <a:pt x="336" y="256"/>
                  </a:lnTo>
                  <a:lnTo>
                    <a:pt x="338" y="258"/>
                  </a:lnTo>
                  <a:lnTo>
                    <a:pt x="339" y="252"/>
                  </a:lnTo>
                  <a:lnTo>
                    <a:pt x="339" y="248"/>
                  </a:lnTo>
                  <a:lnTo>
                    <a:pt x="335" y="245"/>
                  </a:lnTo>
                  <a:lnTo>
                    <a:pt x="335" y="239"/>
                  </a:lnTo>
                  <a:lnTo>
                    <a:pt x="332" y="235"/>
                  </a:lnTo>
                  <a:lnTo>
                    <a:pt x="324" y="240"/>
                  </a:lnTo>
                  <a:lnTo>
                    <a:pt x="324" y="245"/>
                  </a:lnTo>
                  <a:lnTo>
                    <a:pt x="323" y="250"/>
                  </a:lnTo>
                  <a:lnTo>
                    <a:pt x="317" y="250"/>
                  </a:lnTo>
                  <a:lnTo>
                    <a:pt x="314" y="245"/>
                  </a:lnTo>
                  <a:lnTo>
                    <a:pt x="309" y="245"/>
                  </a:lnTo>
                  <a:lnTo>
                    <a:pt x="305" y="243"/>
                  </a:lnTo>
                  <a:lnTo>
                    <a:pt x="305" y="241"/>
                  </a:lnTo>
                  <a:lnTo>
                    <a:pt x="316" y="235"/>
                  </a:lnTo>
                  <a:lnTo>
                    <a:pt x="319" y="229"/>
                  </a:lnTo>
                  <a:lnTo>
                    <a:pt x="317" y="228"/>
                  </a:lnTo>
                  <a:lnTo>
                    <a:pt x="312" y="232"/>
                  </a:lnTo>
                  <a:lnTo>
                    <a:pt x="312" y="226"/>
                  </a:lnTo>
                  <a:lnTo>
                    <a:pt x="308" y="232"/>
                  </a:lnTo>
                  <a:lnTo>
                    <a:pt x="302" y="229"/>
                  </a:lnTo>
                  <a:lnTo>
                    <a:pt x="298" y="235"/>
                  </a:lnTo>
                  <a:lnTo>
                    <a:pt x="293" y="236"/>
                  </a:lnTo>
                  <a:lnTo>
                    <a:pt x="278" y="237"/>
                  </a:lnTo>
                  <a:lnTo>
                    <a:pt x="270" y="237"/>
                  </a:lnTo>
                  <a:lnTo>
                    <a:pt x="263" y="235"/>
                  </a:lnTo>
                  <a:lnTo>
                    <a:pt x="263" y="229"/>
                  </a:lnTo>
                  <a:lnTo>
                    <a:pt x="267" y="224"/>
                  </a:lnTo>
                  <a:lnTo>
                    <a:pt x="275" y="213"/>
                  </a:lnTo>
                  <a:lnTo>
                    <a:pt x="279" y="212"/>
                  </a:lnTo>
                  <a:lnTo>
                    <a:pt x="287" y="213"/>
                  </a:lnTo>
                  <a:lnTo>
                    <a:pt x="293" y="216"/>
                  </a:lnTo>
                  <a:lnTo>
                    <a:pt x="297" y="221"/>
                  </a:lnTo>
                  <a:lnTo>
                    <a:pt x="302" y="221"/>
                  </a:lnTo>
                  <a:lnTo>
                    <a:pt x="306" y="222"/>
                  </a:lnTo>
                  <a:lnTo>
                    <a:pt x="308" y="221"/>
                  </a:lnTo>
                  <a:lnTo>
                    <a:pt x="313" y="226"/>
                  </a:lnTo>
                  <a:lnTo>
                    <a:pt x="319" y="226"/>
                  </a:lnTo>
                  <a:lnTo>
                    <a:pt x="320" y="225"/>
                  </a:lnTo>
                  <a:lnTo>
                    <a:pt x="320" y="226"/>
                  </a:lnTo>
                  <a:lnTo>
                    <a:pt x="327" y="224"/>
                  </a:lnTo>
                  <a:lnTo>
                    <a:pt x="324" y="222"/>
                  </a:lnTo>
                  <a:lnTo>
                    <a:pt x="320" y="220"/>
                  </a:lnTo>
                  <a:lnTo>
                    <a:pt x="317" y="216"/>
                  </a:lnTo>
                  <a:lnTo>
                    <a:pt x="319" y="213"/>
                  </a:lnTo>
                  <a:lnTo>
                    <a:pt x="314" y="207"/>
                  </a:lnTo>
                  <a:lnTo>
                    <a:pt x="313" y="202"/>
                  </a:lnTo>
                  <a:lnTo>
                    <a:pt x="306" y="195"/>
                  </a:lnTo>
                  <a:lnTo>
                    <a:pt x="302" y="190"/>
                  </a:lnTo>
                  <a:lnTo>
                    <a:pt x="301" y="184"/>
                  </a:lnTo>
                  <a:lnTo>
                    <a:pt x="302" y="176"/>
                  </a:lnTo>
                  <a:lnTo>
                    <a:pt x="306" y="165"/>
                  </a:lnTo>
                  <a:lnTo>
                    <a:pt x="308" y="160"/>
                  </a:lnTo>
                  <a:lnTo>
                    <a:pt x="306" y="159"/>
                  </a:lnTo>
                  <a:lnTo>
                    <a:pt x="241" y="164"/>
                  </a:lnTo>
                  <a:lnTo>
                    <a:pt x="172" y="168"/>
                  </a:lnTo>
                  <a:lnTo>
                    <a:pt x="177" y="163"/>
                  </a:lnTo>
                  <a:lnTo>
                    <a:pt x="173" y="157"/>
                  </a:lnTo>
                  <a:lnTo>
                    <a:pt x="175" y="152"/>
                  </a:lnTo>
                  <a:lnTo>
                    <a:pt x="172" y="146"/>
                  </a:lnTo>
                  <a:lnTo>
                    <a:pt x="179" y="145"/>
                  </a:lnTo>
                  <a:lnTo>
                    <a:pt x="180" y="141"/>
                  </a:lnTo>
                  <a:lnTo>
                    <a:pt x="176" y="136"/>
                  </a:lnTo>
                  <a:lnTo>
                    <a:pt x="182" y="136"/>
                  </a:lnTo>
                  <a:lnTo>
                    <a:pt x="180" y="125"/>
                  </a:lnTo>
                  <a:lnTo>
                    <a:pt x="184" y="121"/>
                  </a:lnTo>
                  <a:lnTo>
                    <a:pt x="186" y="118"/>
                  </a:lnTo>
                  <a:lnTo>
                    <a:pt x="180" y="118"/>
                  </a:lnTo>
                  <a:lnTo>
                    <a:pt x="186" y="114"/>
                  </a:lnTo>
                  <a:lnTo>
                    <a:pt x="187" y="110"/>
                  </a:lnTo>
                  <a:lnTo>
                    <a:pt x="192" y="104"/>
                  </a:lnTo>
                  <a:lnTo>
                    <a:pt x="188" y="102"/>
                  </a:lnTo>
                  <a:lnTo>
                    <a:pt x="191" y="96"/>
                  </a:lnTo>
                  <a:lnTo>
                    <a:pt x="195" y="95"/>
                  </a:lnTo>
                  <a:lnTo>
                    <a:pt x="207" y="81"/>
                  </a:lnTo>
                  <a:lnTo>
                    <a:pt x="207" y="80"/>
                  </a:lnTo>
                  <a:lnTo>
                    <a:pt x="202" y="79"/>
                  </a:lnTo>
                  <a:lnTo>
                    <a:pt x="207" y="77"/>
                  </a:lnTo>
                  <a:lnTo>
                    <a:pt x="207" y="76"/>
                  </a:lnTo>
                  <a:lnTo>
                    <a:pt x="211" y="69"/>
                  </a:lnTo>
                  <a:lnTo>
                    <a:pt x="206" y="71"/>
                  </a:lnTo>
                  <a:lnTo>
                    <a:pt x="201" y="69"/>
                  </a:lnTo>
                  <a:lnTo>
                    <a:pt x="203" y="65"/>
                  </a:lnTo>
                  <a:lnTo>
                    <a:pt x="210" y="62"/>
                  </a:lnTo>
                  <a:lnTo>
                    <a:pt x="214" y="58"/>
                  </a:lnTo>
                  <a:lnTo>
                    <a:pt x="217" y="58"/>
                  </a:lnTo>
                  <a:lnTo>
                    <a:pt x="218" y="56"/>
                  </a:lnTo>
                  <a:lnTo>
                    <a:pt x="217" y="56"/>
                  </a:lnTo>
                  <a:lnTo>
                    <a:pt x="211" y="54"/>
                  </a:lnTo>
                  <a:lnTo>
                    <a:pt x="210" y="50"/>
                  </a:lnTo>
                  <a:lnTo>
                    <a:pt x="206" y="47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9" y="42"/>
                  </a:lnTo>
                  <a:lnTo>
                    <a:pt x="205" y="38"/>
                  </a:lnTo>
                  <a:lnTo>
                    <a:pt x="209" y="33"/>
                  </a:lnTo>
                  <a:lnTo>
                    <a:pt x="199" y="34"/>
                  </a:lnTo>
                  <a:lnTo>
                    <a:pt x="198" y="30"/>
                  </a:lnTo>
                  <a:lnTo>
                    <a:pt x="205" y="24"/>
                  </a:lnTo>
                  <a:lnTo>
                    <a:pt x="198" y="20"/>
                  </a:lnTo>
                  <a:lnTo>
                    <a:pt x="198" y="15"/>
                  </a:lnTo>
                  <a:lnTo>
                    <a:pt x="202" y="11"/>
                  </a:lnTo>
                  <a:lnTo>
                    <a:pt x="202" y="5"/>
                  </a:lnTo>
                  <a:lnTo>
                    <a:pt x="198" y="4"/>
                  </a:lnTo>
                  <a:lnTo>
                    <a:pt x="192" y="8"/>
                  </a:lnTo>
                  <a:lnTo>
                    <a:pt x="194" y="3"/>
                  </a:lnTo>
                  <a:lnTo>
                    <a:pt x="195" y="0"/>
                  </a:lnTo>
                  <a:lnTo>
                    <a:pt x="85" y="7"/>
                  </a:lnTo>
                  <a:lnTo>
                    <a:pt x="0" y="9"/>
                  </a:lnTo>
                  <a:lnTo>
                    <a:pt x="3" y="94"/>
                  </a:lnTo>
                  <a:lnTo>
                    <a:pt x="12" y="102"/>
                  </a:lnTo>
                  <a:lnTo>
                    <a:pt x="15" y="106"/>
                  </a:lnTo>
                  <a:lnTo>
                    <a:pt x="19" y="117"/>
                  </a:lnTo>
                  <a:lnTo>
                    <a:pt x="19" y="125"/>
                  </a:lnTo>
                  <a:lnTo>
                    <a:pt x="23" y="130"/>
                  </a:lnTo>
                  <a:lnTo>
                    <a:pt x="26" y="136"/>
                  </a:lnTo>
                  <a:lnTo>
                    <a:pt x="27" y="137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38" y="157"/>
                  </a:lnTo>
                  <a:lnTo>
                    <a:pt x="40" y="159"/>
                  </a:lnTo>
                  <a:lnTo>
                    <a:pt x="39" y="163"/>
                  </a:lnTo>
                  <a:lnTo>
                    <a:pt x="40" y="168"/>
                  </a:lnTo>
                  <a:lnTo>
                    <a:pt x="39" y="172"/>
                  </a:lnTo>
                  <a:lnTo>
                    <a:pt x="40" y="178"/>
                  </a:lnTo>
                  <a:lnTo>
                    <a:pt x="39" y="183"/>
                  </a:lnTo>
                  <a:lnTo>
                    <a:pt x="39" y="188"/>
                  </a:lnTo>
                  <a:lnTo>
                    <a:pt x="36" y="194"/>
                  </a:lnTo>
                  <a:lnTo>
                    <a:pt x="35" y="199"/>
                  </a:lnTo>
                  <a:lnTo>
                    <a:pt x="31" y="205"/>
                  </a:lnTo>
                  <a:lnTo>
                    <a:pt x="30" y="210"/>
                  </a:lnTo>
                  <a:lnTo>
                    <a:pt x="31" y="220"/>
                  </a:lnTo>
                  <a:lnTo>
                    <a:pt x="27" y="225"/>
                  </a:lnTo>
                  <a:lnTo>
                    <a:pt x="30" y="232"/>
                  </a:lnTo>
                  <a:lnTo>
                    <a:pt x="32" y="244"/>
                  </a:lnTo>
                  <a:lnTo>
                    <a:pt x="31" y="251"/>
                  </a:lnTo>
                  <a:lnTo>
                    <a:pt x="26" y="256"/>
                  </a:lnTo>
                  <a:lnTo>
                    <a:pt x="27" y="262"/>
                  </a:lnTo>
                  <a:lnTo>
                    <a:pt x="26" y="267"/>
                  </a:lnTo>
                  <a:lnTo>
                    <a:pt x="20" y="270"/>
                  </a:lnTo>
                  <a:lnTo>
                    <a:pt x="19" y="275"/>
                  </a:lnTo>
                  <a:lnTo>
                    <a:pt x="26" y="279"/>
                  </a:lnTo>
                  <a:lnTo>
                    <a:pt x="30" y="277"/>
                  </a:lnTo>
                  <a:lnTo>
                    <a:pt x="55" y="274"/>
                  </a:lnTo>
                  <a:lnTo>
                    <a:pt x="57" y="271"/>
                  </a:lnTo>
                  <a:lnTo>
                    <a:pt x="51" y="267"/>
                  </a:lnTo>
                  <a:lnTo>
                    <a:pt x="57" y="263"/>
                  </a:lnTo>
                  <a:lnTo>
                    <a:pt x="58" y="250"/>
                  </a:lnTo>
                  <a:lnTo>
                    <a:pt x="62" y="255"/>
                  </a:lnTo>
                  <a:lnTo>
                    <a:pt x="65" y="260"/>
                  </a:lnTo>
                  <a:lnTo>
                    <a:pt x="65" y="266"/>
                  </a:lnTo>
                  <a:lnTo>
                    <a:pt x="59" y="267"/>
                  </a:lnTo>
                  <a:lnTo>
                    <a:pt x="58" y="270"/>
                  </a:lnTo>
                  <a:lnTo>
                    <a:pt x="64" y="273"/>
                  </a:lnTo>
                  <a:lnTo>
                    <a:pt x="69" y="273"/>
                  </a:lnTo>
                  <a:lnTo>
                    <a:pt x="78" y="275"/>
                  </a:lnTo>
                  <a:lnTo>
                    <a:pt x="89" y="279"/>
                  </a:lnTo>
                  <a:lnTo>
                    <a:pt x="95" y="282"/>
                  </a:lnTo>
                  <a:lnTo>
                    <a:pt x="104" y="285"/>
                  </a:lnTo>
                  <a:lnTo>
                    <a:pt x="130" y="289"/>
                  </a:lnTo>
                  <a:lnTo>
                    <a:pt x="135" y="289"/>
                  </a:lnTo>
                  <a:lnTo>
                    <a:pt x="144" y="285"/>
                  </a:lnTo>
                  <a:lnTo>
                    <a:pt x="148" y="285"/>
                  </a:lnTo>
                  <a:lnTo>
                    <a:pt x="145" y="277"/>
                  </a:lnTo>
                  <a:lnTo>
                    <a:pt x="139" y="273"/>
                  </a:lnTo>
                  <a:lnTo>
                    <a:pt x="145" y="273"/>
                  </a:lnTo>
                  <a:lnTo>
                    <a:pt x="148" y="270"/>
                  </a:lnTo>
                  <a:lnTo>
                    <a:pt x="153" y="267"/>
                  </a:lnTo>
                  <a:lnTo>
                    <a:pt x="164" y="264"/>
                  </a:lnTo>
                  <a:lnTo>
                    <a:pt x="163" y="270"/>
                  </a:lnTo>
                  <a:lnTo>
                    <a:pt x="163" y="273"/>
                  </a:lnTo>
                  <a:lnTo>
                    <a:pt x="168" y="271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6" y="278"/>
                  </a:lnTo>
                  <a:lnTo>
                    <a:pt x="187" y="286"/>
                  </a:lnTo>
                  <a:lnTo>
                    <a:pt x="192" y="286"/>
                  </a:lnTo>
                  <a:lnTo>
                    <a:pt x="203" y="289"/>
                  </a:lnTo>
                  <a:lnTo>
                    <a:pt x="206" y="285"/>
                  </a:lnTo>
                  <a:lnTo>
                    <a:pt x="207" y="283"/>
                  </a:lnTo>
                  <a:lnTo>
                    <a:pt x="207" y="279"/>
                  </a:lnTo>
                  <a:lnTo>
                    <a:pt x="209" y="285"/>
                  </a:lnTo>
                  <a:lnTo>
                    <a:pt x="207" y="285"/>
                  </a:lnTo>
                  <a:lnTo>
                    <a:pt x="207" y="292"/>
                  </a:lnTo>
                  <a:lnTo>
                    <a:pt x="210" y="296"/>
                  </a:lnTo>
                  <a:lnTo>
                    <a:pt x="215" y="300"/>
                  </a:lnTo>
                  <a:lnTo>
                    <a:pt x="218" y="305"/>
                  </a:lnTo>
                  <a:lnTo>
                    <a:pt x="217" y="311"/>
                  </a:lnTo>
                  <a:lnTo>
                    <a:pt x="221" y="313"/>
                  </a:lnTo>
                  <a:lnTo>
                    <a:pt x="226" y="311"/>
                  </a:lnTo>
                  <a:lnTo>
                    <a:pt x="237" y="317"/>
                  </a:lnTo>
                  <a:lnTo>
                    <a:pt x="243" y="315"/>
                  </a:lnTo>
                  <a:lnTo>
                    <a:pt x="244" y="315"/>
                  </a:lnTo>
                  <a:lnTo>
                    <a:pt x="249" y="317"/>
                  </a:lnTo>
                  <a:lnTo>
                    <a:pt x="253" y="315"/>
                  </a:lnTo>
                  <a:lnTo>
                    <a:pt x="253" y="308"/>
                  </a:lnTo>
                  <a:lnTo>
                    <a:pt x="255" y="302"/>
                  </a:lnTo>
                  <a:lnTo>
                    <a:pt x="260" y="302"/>
                  </a:lnTo>
                  <a:lnTo>
                    <a:pt x="266" y="300"/>
                  </a:lnTo>
                  <a:lnTo>
                    <a:pt x="268" y="300"/>
                  </a:lnTo>
                  <a:lnTo>
                    <a:pt x="270" y="305"/>
                  </a:lnTo>
                  <a:lnTo>
                    <a:pt x="275" y="302"/>
                  </a:lnTo>
                  <a:lnTo>
                    <a:pt x="281" y="304"/>
                  </a:lnTo>
                  <a:lnTo>
                    <a:pt x="281" y="312"/>
                  </a:lnTo>
                  <a:lnTo>
                    <a:pt x="283" y="317"/>
                  </a:lnTo>
                  <a:lnTo>
                    <a:pt x="287" y="315"/>
                  </a:lnTo>
                  <a:lnTo>
                    <a:pt x="293" y="311"/>
                  </a:lnTo>
                  <a:lnTo>
                    <a:pt x="294" y="306"/>
                  </a:lnTo>
                  <a:lnTo>
                    <a:pt x="291" y="301"/>
                  </a:lnTo>
                  <a:lnTo>
                    <a:pt x="297" y="300"/>
                  </a:lnTo>
                  <a:lnTo>
                    <a:pt x="294" y="289"/>
                  </a:lnTo>
                  <a:lnTo>
                    <a:pt x="285" y="283"/>
                  </a:lnTo>
                  <a:lnTo>
                    <a:pt x="283" y="278"/>
                  </a:lnTo>
                  <a:lnTo>
                    <a:pt x="302" y="285"/>
                  </a:lnTo>
                  <a:lnTo>
                    <a:pt x="308" y="286"/>
                  </a:lnTo>
                  <a:lnTo>
                    <a:pt x="313" y="289"/>
                  </a:lnTo>
                  <a:lnTo>
                    <a:pt x="314" y="292"/>
                  </a:lnTo>
                  <a:lnTo>
                    <a:pt x="312" y="297"/>
                  </a:lnTo>
                  <a:lnTo>
                    <a:pt x="317" y="297"/>
                  </a:lnTo>
                  <a:lnTo>
                    <a:pt x="323" y="296"/>
                  </a:lnTo>
                  <a:lnTo>
                    <a:pt x="325" y="301"/>
                  </a:lnTo>
                  <a:lnTo>
                    <a:pt x="332" y="301"/>
                  </a:lnTo>
                  <a:lnTo>
                    <a:pt x="336" y="300"/>
                  </a:lnTo>
                  <a:lnTo>
                    <a:pt x="338" y="305"/>
                  </a:lnTo>
                  <a:lnTo>
                    <a:pt x="342" y="311"/>
                  </a:lnTo>
                  <a:lnTo>
                    <a:pt x="347" y="312"/>
                  </a:lnTo>
                  <a:lnTo>
                    <a:pt x="347" y="305"/>
                  </a:lnTo>
                  <a:lnTo>
                    <a:pt x="350" y="311"/>
                  </a:lnTo>
                  <a:lnTo>
                    <a:pt x="346" y="316"/>
                  </a:lnTo>
                  <a:lnTo>
                    <a:pt x="342" y="327"/>
                  </a:lnTo>
                  <a:lnTo>
                    <a:pt x="347" y="321"/>
                  </a:lnTo>
                  <a:lnTo>
                    <a:pt x="350" y="316"/>
                  </a:lnTo>
                  <a:lnTo>
                    <a:pt x="354" y="311"/>
                  </a:lnTo>
                  <a:lnTo>
                    <a:pt x="361" y="319"/>
                  </a:lnTo>
                  <a:lnTo>
                    <a:pt x="362" y="315"/>
                  </a:lnTo>
                  <a:lnTo>
                    <a:pt x="363" y="309"/>
                  </a:lnTo>
                  <a:lnTo>
                    <a:pt x="363" y="305"/>
                  </a:lnTo>
                  <a:lnTo>
                    <a:pt x="369" y="304"/>
                  </a:lnTo>
                  <a:close/>
                  <a:moveTo>
                    <a:pt x="163" y="279"/>
                  </a:moveTo>
                  <a:lnTo>
                    <a:pt x="152" y="283"/>
                  </a:lnTo>
                  <a:lnTo>
                    <a:pt x="154" y="287"/>
                  </a:lnTo>
                  <a:lnTo>
                    <a:pt x="160" y="289"/>
                  </a:lnTo>
                  <a:lnTo>
                    <a:pt x="165" y="293"/>
                  </a:lnTo>
                  <a:lnTo>
                    <a:pt x="171" y="292"/>
                  </a:lnTo>
                  <a:lnTo>
                    <a:pt x="173" y="286"/>
                  </a:lnTo>
                  <a:lnTo>
                    <a:pt x="175" y="285"/>
                  </a:lnTo>
                  <a:lnTo>
                    <a:pt x="173" y="285"/>
                  </a:lnTo>
                  <a:lnTo>
                    <a:pt x="163" y="279"/>
                  </a:lnTo>
                  <a:close/>
                  <a:moveTo>
                    <a:pt x="210" y="300"/>
                  </a:moveTo>
                  <a:lnTo>
                    <a:pt x="206" y="304"/>
                  </a:lnTo>
                  <a:lnTo>
                    <a:pt x="205" y="306"/>
                  </a:lnTo>
                  <a:lnTo>
                    <a:pt x="210" y="311"/>
                  </a:lnTo>
                  <a:lnTo>
                    <a:pt x="215" y="311"/>
                  </a:lnTo>
                  <a:lnTo>
                    <a:pt x="217" y="309"/>
                  </a:lnTo>
                  <a:lnTo>
                    <a:pt x="215" y="305"/>
                  </a:lnTo>
                  <a:lnTo>
                    <a:pt x="210" y="300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174"/>
            <p:cNvSpPr>
              <a:spLocks noEditPoints="1"/>
            </p:cNvSpPr>
            <p:nvPr/>
          </p:nvSpPr>
          <p:spPr bwMode="auto">
            <a:xfrm>
              <a:off x="7038737" y="2201361"/>
              <a:ext cx="1037598" cy="1360416"/>
            </a:xfrm>
            <a:custGeom>
              <a:avLst/>
              <a:gdLst>
                <a:gd name="T0" fmla="*/ 784936669 w 341"/>
                <a:gd name="T1" fmla="*/ 52832330 h 472"/>
                <a:gd name="T2" fmla="*/ 820134891 w 341"/>
                <a:gd name="T3" fmla="*/ 0 h 472"/>
                <a:gd name="T4" fmla="*/ 696938300 w 341"/>
                <a:gd name="T5" fmla="*/ 81009822 h 472"/>
                <a:gd name="T6" fmla="*/ 471664803 w 341"/>
                <a:gd name="T7" fmla="*/ 348696003 h 472"/>
                <a:gd name="T8" fmla="*/ 454066630 w 341"/>
                <a:gd name="T9" fmla="*/ 376873496 h 472"/>
                <a:gd name="T10" fmla="*/ 1119326343 w 341"/>
                <a:gd name="T11" fmla="*/ 922811947 h 472"/>
                <a:gd name="T12" fmla="*/ 1070047707 w 341"/>
                <a:gd name="T13" fmla="*/ 979166933 h 472"/>
                <a:gd name="T14" fmla="*/ 1017249436 w 341"/>
                <a:gd name="T15" fmla="*/ 1028476606 h 472"/>
                <a:gd name="T16" fmla="*/ 1038369119 w 341"/>
                <a:gd name="T17" fmla="*/ 933378038 h 472"/>
                <a:gd name="T18" fmla="*/ 1077086976 w 341"/>
                <a:gd name="T19" fmla="*/ 880545708 h 472"/>
                <a:gd name="T20" fmla="*/ 1059486927 w 341"/>
                <a:gd name="T21" fmla="*/ 841802125 h 472"/>
                <a:gd name="T22" fmla="*/ 1031327974 w 341"/>
                <a:gd name="T23" fmla="*/ 792490574 h 472"/>
                <a:gd name="T24" fmla="*/ 1020769070 w 341"/>
                <a:gd name="T25" fmla="*/ 707958096 h 472"/>
                <a:gd name="T26" fmla="*/ 964451165 w 341"/>
                <a:gd name="T27" fmla="*/ 672737169 h 472"/>
                <a:gd name="T28" fmla="*/ 872933162 w 341"/>
                <a:gd name="T29" fmla="*/ 616382183 h 472"/>
                <a:gd name="T30" fmla="*/ 749736571 w 341"/>
                <a:gd name="T31" fmla="*/ 588204691 h 472"/>
                <a:gd name="T32" fmla="*/ 489264852 w 341"/>
                <a:gd name="T33" fmla="*/ 493106122 h 472"/>
                <a:gd name="T34" fmla="*/ 415346897 w 341"/>
                <a:gd name="T35" fmla="*/ 468449408 h 472"/>
                <a:gd name="T36" fmla="*/ 390707579 w 341"/>
                <a:gd name="T37" fmla="*/ 450839883 h 472"/>
                <a:gd name="T38" fmla="*/ 387187945 w 341"/>
                <a:gd name="T39" fmla="*/ 376873496 h 472"/>
                <a:gd name="T40" fmla="*/ 306230721 w 341"/>
                <a:gd name="T41" fmla="*/ 422662390 h 472"/>
                <a:gd name="T42" fmla="*/ 161914447 w 341"/>
                <a:gd name="T43" fmla="*/ 468449408 h 472"/>
                <a:gd name="T44" fmla="*/ 123196591 w 341"/>
                <a:gd name="T45" fmla="*/ 482538155 h 472"/>
                <a:gd name="T46" fmla="*/ 105596542 w 341"/>
                <a:gd name="T47" fmla="*/ 669214513 h 472"/>
                <a:gd name="T48" fmla="*/ 14080414 w 341"/>
                <a:gd name="T49" fmla="*/ 750224335 h 472"/>
                <a:gd name="T50" fmla="*/ 31678587 w 341"/>
                <a:gd name="T51" fmla="*/ 806579321 h 472"/>
                <a:gd name="T52" fmla="*/ 28158953 w 341"/>
                <a:gd name="T53" fmla="*/ 947466784 h 472"/>
                <a:gd name="T54" fmla="*/ 56317905 w 341"/>
                <a:gd name="T55" fmla="*/ 1060176755 h 472"/>
                <a:gd name="T56" fmla="*/ 137275129 w 341"/>
                <a:gd name="T57" fmla="*/ 1113009085 h 472"/>
                <a:gd name="T58" fmla="*/ 232312767 w 341"/>
                <a:gd name="T59" fmla="*/ 1190498128 h 472"/>
                <a:gd name="T60" fmla="*/ 323830770 w 341"/>
                <a:gd name="T61" fmla="*/ 1246853113 h 472"/>
                <a:gd name="T62" fmla="*/ 369587896 w 341"/>
                <a:gd name="T63" fmla="*/ 1356040428 h 472"/>
                <a:gd name="T64" fmla="*/ 380148676 w 341"/>
                <a:gd name="T65" fmla="*/ 1405350102 h 472"/>
                <a:gd name="T66" fmla="*/ 390707579 w 341"/>
                <a:gd name="T67" fmla="*/ 1486361801 h 472"/>
                <a:gd name="T68" fmla="*/ 418866532 w 341"/>
                <a:gd name="T69" fmla="*/ 1584983025 h 472"/>
                <a:gd name="T70" fmla="*/ 513904170 w 341"/>
                <a:gd name="T71" fmla="*/ 1662470192 h 472"/>
                <a:gd name="T72" fmla="*/ 1112287074 w 341"/>
                <a:gd name="T73" fmla="*/ 1577937714 h 472"/>
                <a:gd name="T74" fmla="*/ 1098206659 w 341"/>
                <a:gd name="T75" fmla="*/ 1503971326 h 472"/>
                <a:gd name="T76" fmla="*/ 1073567341 w 341"/>
                <a:gd name="T77" fmla="*/ 1408872758 h 472"/>
                <a:gd name="T78" fmla="*/ 1091167390 w 341"/>
                <a:gd name="T79" fmla="*/ 1299685443 h 472"/>
                <a:gd name="T80" fmla="*/ 1091167390 w 341"/>
                <a:gd name="T81" fmla="*/ 1204586874 h 472"/>
                <a:gd name="T82" fmla="*/ 1129885247 w 341"/>
                <a:gd name="T83" fmla="*/ 1123577052 h 472"/>
                <a:gd name="T84" fmla="*/ 1143965661 w 341"/>
                <a:gd name="T85" fmla="*/ 975644277 h 472"/>
                <a:gd name="T86" fmla="*/ 443505850 w 341"/>
                <a:gd name="T87" fmla="*/ 405050988 h 472"/>
                <a:gd name="T88" fmla="*/ 443505850 w 341"/>
                <a:gd name="T89" fmla="*/ 405050988 h 472"/>
                <a:gd name="T90" fmla="*/ 1168604979 w 341"/>
                <a:gd name="T91" fmla="*/ 831236034 h 472"/>
                <a:gd name="T92" fmla="*/ 1126365612 w 341"/>
                <a:gd name="T93" fmla="*/ 919289291 h 472"/>
                <a:gd name="T94" fmla="*/ 1172124614 w 341"/>
                <a:gd name="T95" fmla="*/ 905200545 h 472"/>
                <a:gd name="T96" fmla="*/ 1200283566 w 341"/>
                <a:gd name="T97" fmla="*/ 803058542 h 4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1"/>
                <a:gd name="T148" fmla="*/ 0 h 472"/>
                <a:gd name="T149" fmla="*/ 341 w 341"/>
                <a:gd name="T150" fmla="*/ 472 h 4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1" h="472">
                  <a:moveTo>
                    <a:pt x="205" y="29"/>
                  </a:moveTo>
                  <a:lnTo>
                    <a:pt x="209" y="23"/>
                  </a:lnTo>
                  <a:lnTo>
                    <a:pt x="213" y="21"/>
                  </a:lnTo>
                  <a:lnTo>
                    <a:pt x="223" y="15"/>
                  </a:lnTo>
                  <a:lnTo>
                    <a:pt x="229" y="11"/>
                  </a:lnTo>
                  <a:lnTo>
                    <a:pt x="230" y="6"/>
                  </a:lnTo>
                  <a:lnTo>
                    <a:pt x="236" y="2"/>
                  </a:lnTo>
                  <a:lnTo>
                    <a:pt x="233" y="0"/>
                  </a:lnTo>
                  <a:lnTo>
                    <a:pt x="228" y="3"/>
                  </a:lnTo>
                  <a:lnTo>
                    <a:pt x="219" y="10"/>
                  </a:lnTo>
                  <a:lnTo>
                    <a:pt x="209" y="15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199" y="31"/>
                  </a:lnTo>
                  <a:lnTo>
                    <a:pt x="205" y="29"/>
                  </a:lnTo>
                  <a:close/>
                  <a:moveTo>
                    <a:pt x="134" y="99"/>
                  </a:moveTo>
                  <a:lnTo>
                    <a:pt x="131" y="98"/>
                  </a:lnTo>
                  <a:lnTo>
                    <a:pt x="133" y="103"/>
                  </a:lnTo>
                  <a:lnTo>
                    <a:pt x="134" y="99"/>
                  </a:lnTo>
                  <a:close/>
                  <a:moveTo>
                    <a:pt x="129" y="107"/>
                  </a:moveTo>
                  <a:lnTo>
                    <a:pt x="123" y="111"/>
                  </a:lnTo>
                  <a:lnTo>
                    <a:pt x="129" y="109"/>
                  </a:lnTo>
                  <a:lnTo>
                    <a:pt x="129" y="107"/>
                  </a:lnTo>
                  <a:close/>
                  <a:moveTo>
                    <a:pt x="318" y="262"/>
                  </a:moveTo>
                  <a:lnTo>
                    <a:pt x="313" y="266"/>
                  </a:lnTo>
                  <a:lnTo>
                    <a:pt x="308" y="267"/>
                  </a:lnTo>
                  <a:lnTo>
                    <a:pt x="305" y="273"/>
                  </a:lnTo>
                  <a:lnTo>
                    <a:pt x="304" y="278"/>
                  </a:lnTo>
                  <a:lnTo>
                    <a:pt x="301" y="284"/>
                  </a:lnTo>
                  <a:lnTo>
                    <a:pt x="295" y="288"/>
                  </a:lnTo>
                  <a:lnTo>
                    <a:pt x="293" y="292"/>
                  </a:lnTo>
                  <a:lnTo>
                    <a:pt x="289" y="292"/>
                  </a:lnTo>
                  <a:lnTo>
                    <a:pt x="287" y="286"/>
                  </a:lnTo>
                  <a:lnTo>
                    <a:pt x="289" y="280"/>
                  </a:lnTo>
                  <a:lnTo>
                    <a:pt x="293" y="270"/>
                  </a:lnTo>
                  <a:lnTo>
                    <a:pt x="295" y="265"/>
                  </a:lnTo>
                  <a:lnTo>
                    <a:pt x="297" y="259"/>
                  </a:lnTo>
                  <a:lnTo>
                    <a:pt x="302" y="257"/>
                  </a:lnTo>
                  <a:lnTo>
                    <a:pt x="306" y="254"/>
                  </a:lnTo>
                  <a:lnTo>
                    <a:pt x="306" y="250"/>
                  </a:lnTo>
                  <a:lnTo>
                    <a:pt x="308" y="244"/>
                  </a:lnTo>
                  <a:lnTo>
                    <a:pt x="306" y="244"/>
                  </a:lnTo>
                  <a:lnTo>
                    <a:pt x="305" y="244"/>
                  </a:lnTo>
                  <a:lnTo>
                    <a:pt x="301" y="239"/>
                  </a:lnTo>
                  <a:lnTo>
                    <a:pt x="299" y="235"/>
                  </a:lnTo>
                  <a:lnTo>
                    <a:pt x="302" y="224"/>
                  </a:lnTo>
                  <a:lnTo>
                    <a:pt x="297" y="224"/>
                  </a:lnTo>
                  <a:lnTo>
                    <a:pt x="293" y="225"/>
                  </a:lnTo>
                  <a:lnTo>
                    <a:pt x="290" y="221"/>
                  </a:lnTo>
                  <a:lnTo>
                    <a:pt x="293" y="216"/>
                  </a:lnTo>
                  <a:lnTo>
                    <a:pt x="293" y="205"/>
                  </a:lnTo>
                  <a:lnTo>
                    <a:pt x="290" y="201"/>
                  </a:lnTo>
                  <a:lnTo>
                    <a:pt x="293" y="200"/>
                  </a:lnTo>
                  <a:lnTo>
                    <a:pt x="286" y="194"/>
                  </a:lnTo>
                  <a:lnTo>
                    <a:pt x="279" y="191"/>
                  </a:lnTo>
                  <a:lnTo>
                    <a:pt x="274" y="191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53" y="176"/>
                  </a:lnTo>
                  <a:lnTo>
                    <a:pt x="248" y="175"/>
                  </a:lnTo>
                  <a:lnTo>
                    <a:pt x="242" y="176"/>
                  </a:lnTo>
                  <a:lnTo>
                    <a:pt x="233" y="175"/>
                  </a:lnTo>
                  <a:lnTo>
                    <a:pt x="230" y="175"/>
                  </a:lnTo>
                  <a:lnTo>
                    <a:pt x="213" y="167"/>
                  </a:lnTo>
                  <a:lnTo>
                    <a:pt x="157" y="156"/>
                  </a:lnTo>
                  <a:lnTo>
                    <a:pt x="150" y="147"/>
                  </a:lnTo>
                  <a:lnTo>
                    <a:pt x="146" y="143"/>
                  </a:lnTo>
                  <a:lnTo>
                    <a:pt x="139" y="140"/>
                  </a:lnTo>
                  <a:lnTo>
                    <a:pt x="138" y="137"/>
                  </a:lnTo>
                  <a:lnTo>
                    <a:pt x="129" y="137"/>
                  </a:lnTo>
                  <a:lnTo>
                    <a:pt x="123" y="134"/>
                  </a:lnTo>
                  <a:lnTo>
                    <a:pt x="118" y="133"/>
                  </a:lnTo>
                  <a:lnTo>
                    <a:pt x="112" y="136"/>
                  </a:lnTo>
                  <a:lnTo>
                    <a:pt x="107" y="136"/>
                  </a:lnTo>
                  <a:lnTo>
                    <a:pt x="110" y="133"/>
                  </a:lnTo>
                  <a:lnTo>
                    <a:pt x="111" y="128"/>
                  </a:lnTo>
                  <a:lnTo>
                    <a:pt x="111" y="122"/>
                  </a:lnTo>
                  <a:lnTo>
                    <a:pt x="114" y="118"/>
                  </a:lnTo>
                  <a:lnTo>
                    <a:pt x="115" y="111"/>
                  </a:lnTo>
                  <a:lnTo>
                    <a:pt x="110" y="107"/>
                  </a:lnTo>
                  <a:lnTo>
                    <a:pt x="103" y="111"/>
                  </a:lnTo>
                  <a:lnTo>
                    <a:pt x="99" y="115"/>
                  </a:lnTo>
                  <a:lnTo>
                    <a:pt x="92" y="118"/>
                  </a:lnTo>
                  <a:lnTo>
                    <a:pt x="87" y="120"/>
                  </a:lnTo>
                  <a:lnTo>
                    <a:pt x="77" y="125"/>
                  </a:lnTo>
                  <a:lnTo>
                    <a:pt x="57" y="133"/>
                  </a:lnTo>
                  <a:lnTo>
                    <a:pt x="51" y="134"/>
                  </a:lnTo>
                  <a:lnTo>
                    <a:pt x="46" y="133"/>
                  </a:lnTo>
                  <a:lnTo>
                    <a:pt x="40" y="128"/>
                  </a:lnTo>
                  <a:lnTo>
                    <a:pt x="39" y="130"/>
                  </a:lnTo>
                  <a:lnTo>
                    <a:pt x="38" y="132"/>
                  </a:lnTo>
                  <a:lnTo>
                    <a:pt x="35" y="137"/>
                  </a:lnTo>
                  <a:lnTo>
                    <a:pt x="31" y="137"/>
                  </a:lnTo>
                  <a:lnTo>
                    <a:pt x="32" y="179"/>
                  </a:lnTo>
                  <a:lnTo>
                    <a:pt x="32" y="185"/>
                  </a:lnTo>
                  <a:lnTo>
                    <a:pt x="30" y="190"/>
                  </a:lnTo>
                  <a:lnTo>
                    <a:pt x="19" y="195"/>
                  </a:lnTo>
                  <a:lnTo>
                    <a:pt x="8" y="202"/>
                  </a:lnTo>
                  <a:lnTo>
                    <a:pt x="6" y="208"/>
                  </a:lnTo>
                  <a:lnTo>
                    <a:pt x="4" y="213"/>
                  </a:lnTo>
                  <a:lnTo>
                    <a:pt x="0" y="217"/>
                  </a:lnTo>
                  <a:lnTo>
                    <a:pt x="0" y="223"/>
                  </a:lnTo>
                  <a:lnTo>
                    <a:pt x="4" y="228"/>
                  </a:lnTo>
                  <a:lnTo>
                    <a:pt x="9" y="229"/>
                  </a:lnTo>
                  <a:lnTo>
                    <a:pt x="15" y="240"/>
                  </a:lnTo>
                  <a:lnTo>
                    <a:pt x="9" y="254"/>
                  </a:lnTo>
                  <a:lnTo>
                    <a:pt x="11" y="263"/>
                  </a:lnTo>
                  <a:lnTo>
                    <a:pt x="8" y="269"/>
                  </a:lnTo>
                  <a:lnTo>
                    <a:pt x="11" y="280"/>
                  </a:lnTo>
                  <a:lnTo>
                    <a:pt x="11" y="289"/>
                  </a:lnTo>
                  <a:lnTo>
                    <a:pt x="8" y="294"/>
                  </a:lnTo>
                  <a:lnTo>
                    <a:pt x="16" y="301"/>
                  </a:lnTo>
                  <a:lnTo>
                    <a:pt x="21" y="305"/>
                  </a:lnTo>
                  <a:lnTo>
                    <a:pt x="27" y="308"/>
                  </a:lnTo>
                  <a:lnTo>
                    <a:pt x="36" y="309"/>
                  </a:lnTo>
                  <a:lnTo>
                    <a:pt x="39" y="316"/>
                  </a:lnTo>
                  <a:lnTo>
                    <a:pt x="44" y="319"/>
                  </a:lnTo>
                  <a:lnTo>
                    <a:pt x="51" y="322"/>
                  </a:lnTo>
                  <a:lnTo>
                    <a:pt x="59" y="326"/>
                  </a:lnTo>
                  <a:lnTo>
                    <a:pt x="66" y="338"/>
                  </a:lnTo>
                  <a:lnTo>
                    <a:pt x="77" y="346"/>
                  </a:lnTo>
                  <a:lnTo>
                    <a:pt x="82" y="349"/>
                  </a:lnTo>
                  <a:lnTo>
                    <a:pt x="87" y="350"/>
                  </a:lnTo>
                  <a:lnTo>
                    <a:pt x="92" y="354"/>
                  </a:lnTo>
                  <a:lnTo>
                    <a:pt x="97" y="360"/>
                  </a:lnTo>
                  <a:lnTo>
                    <a:pt x="101" y="365"/>
                  </a:lnTo>
                  <a:lnTo>
                    <a:pt x="104" y="380"/>
                  </a:lnTo>
                  <a:lnTo>
                    <a:pt x="105" y="385"/>
                  </a:lnTo>
                  <a:lnTo>
                    <a:pt x="104" y="387"/>
                  </a:lnTo>
                  <a:lnTo>
                    <a:pt x="107" y="393"/>
                  </a:lnTo>
                  <a:lnTo>
                    <a:pt x="107" y="398"/>
                  </a:lnTo>
                  <a:lnTo>
                    <a:pt x="108" y="399"/>
                  </a:lnTo>
                  <a:lnTo>
                    <a:pt x="110" y="404"/>
                  </a:lnTo>
                  <a:lnTo>
                    <a:pt x="114" y="406"/>
                  </a:lnTo>
                  <a:lnTo>
                    <a:pt x="116" y="411"/>
                  </a:lnTo>
                  <a:lnTo>
                    <a:pt x="111" y="422"/>
                  </a:lnTo>
                  <a:lnTo>
                    <a:pt x="114" y="430"/>
                  </a:lnTo>
                  <a:lnTo>
                    <a:pt x="114" y="438"/>
                  </a:lnTo>
                  <a:lnTo>
                    <a:pt x="118" y="444"/>
                  </a:lnTo>
                  <a:lnTo>
                    <a:pt x="119" y="450"/>
                  </a:lnTo>
                  <a:lnTo>
                    <a:pt x="122" y="456"/>
                  </a:lnTo>
                  <a:lnTo>
                    <a:pt x="127" y="459"/>
                  </a:lnTo>
                  <a:lnTo>
                    <a:pt x="142" y="461"/>
                  </a:lnTo>
                  <a:lnTo>
                    <a:pt x="146" y="472"/>
                  </a:lnTo>
                  <a:lnTo>
                    <a:pt x="242" y="467"/>
                  </a:lnTo>
                  <a:lnTo>
                    <a:pt x="314" y="460"/>
                  </a:lnTo>
                  <a:lnTo>
                    <a:pt x="317" y="460"/>
                  </a:lnTo>
                  <a:lnTo>
                    <a:pt x="316" y="448"/>
                  </a:lnTo>
                  <a:lnTo>
                    <a:pt x="316" y="444"/>
                  </a:lnTo>
                  <a:lnTo>
                    <a:pt x="316" y="438"/>
                  </a:lnTo>
                  <a:lnTo>
                    <a:pt x="314" y="433"/>
                  </a:lnTo>
                  <a:lnTo>
                    <a:pt x="312" y="427"/>
                  </a:lnTo>
                  <a:lnTo>
                    <a:pt x="312" y="423"/>
                  </a:lnTo>
                  <a:lnTo>
                    <a:pt x="306" y="417"/>
                  </a:lnTo>
                  <a:lnTo>
                    <a:pt x="308" y="412"/>
                  </a:lnTo>
                  <a:lnTo>
                    <a:pt x="305" y="400"/>
                  </a:lnTo>
                  <a:lnTo>
                    <a:pt x="306" y="391"/>
                  </a:lnTo>
                  <a:lnTo>
                    <a:pt x="309" y="379"/>
                  </a:lnTo>
                  <a:lnTo>
                    <a:pt x="309" y="374"/>
                  </a:lnTo>
                  <a:lnTo>
                    <a:pt x="310" y="369"/>
                  </a:lnTo>
                  <a:lnTo>
                    <a:pt x="313" y="364"/>
                  </a:lnTo>
                  <a:lnTo>
                    <a:pt x="313" y="357"/>
                  </a:lnTo>
                  <a:lnTo>
                    <a:pt x="310" y="346"/>
                  </a:lnTo>
                  <a:lnTo>
                    <a:pt x="310" y="342"/>
                  </a:lnTo>
                  <a:lnTo>
                    <a:pt x="313" y="331"/>
                  </a:lnTo>
                  <a:lnTo>
                    <a:pt x="316" y="326"/>
                  </a:lnTo>
                  <a:lnTo>
                    <a:pt x="320" y="322"/>
                  </a:lnTo>
                  <a:lnTo>
                    <a:pt x="321" y="319"/>
                  </a:lnTo>
                  <a:lnTo>
                    <a:pt x="317" y="308"/>
                  </a:lnTo>
                  <a:lnTo>
                    <a:pt x="318" y="303"/>
                  </a:lnTo>
                  <a:lnTo>
                    <a:pt x="320" y="292"/>
                  </a:lnTo>
                  <a:lnTo>
                    <a:pt x="325" y="277"/>
                  </a:lnTo>
                  <a:lnTo>
                    <a:pt x="327" y="273"/>
                  </a:lnTo>
                  <a:lnTo>
                    <a:pt x="324" y="266"/>
                  </a:lnTo>
                  <a:lnTo>
                    <a:pt x="318" y="262"/>
                  </a:lnTo>
                  <a:close/>
                  <a:moveTo>
                    <a:pt x="126" y="115"/>
                  </a:moveTo>
                  <a:lnTo>
                    <a:pt x="123" y="115"/>
                  </a:lnTo>
                  <a:lnTo>
                    <a:pt x="118" y="120"/>
                  </a:lnTo>
                  <a:lnTo>
                    <a:pt x="115" y="125"/>
                  </a:lnTo>
                  <a:lnTo>
                    <a:pt x="126" y="115"/>
                  </a:lnTo>
                  <a:close/>
                  <a:moveTo>
                    <a:pt x="341" y="228"/>
                  </a:moveTo>
                  <a:lnTo>
                    <a:pt x="340" y="227"/>
                  </a:lnTo>
                  <a:lnTo>
                    <a:pt x="335" y="231"/>
                  </a:lnTo>
                  <a:lnTo>
                    <a:pt x="332" y="236"/>
                  </a:lnTo>
                  <a:lnTo>
                    <a:pt x="327" y="242"/>
                  </a:lnTo>
                  <a:lnTo>
                    <a:pt x="327" y="247"/>
                  </a:lnTo>
                  <a:lnTo>
                    <a:pt x="323" y="252"/>
                  </a:lnTo>
                  <a:lnTo>
                    <a:pt x="320" y="261"/>
                  </a:lnTo>
                  <a:lnTo>
                    <a:pt x="323" y="265"/>
                  </a:lnTo>
                  <a:lnTo>
                    <a:pt x="328" y="266"/>
                  </a:lnTo>
                  <a:lnTo>
                    <a:pt x="332" y="261"/>
                  </a:lnTo>
                  <a:lnTo>
                    <a:pt x="333" y="257"/>
                  </a:lnTo>
                  <a:lnTo>
                    <a:pt x="333" y="251"/>
                  </a:lnTo>
                  <a:lnTo>
                    <a:pt x="337" y="244"/>
                  </a:lnTo>
                  <a:lnTo>
                    <a:pt x="337" y="239"/>
                  </a:lnTo>
                  <a:lnTo>
                    <a:pt x="341" y="228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175"/>
            <p:cNvSpPr>
              <a:spLocks noEditPoints="1"/>
            </p:cNvSpPr>
            <p:nvPr/>
          </p:nvSpPr>
          <p:spPr bwMode="auto">
            <a:xfrm>
              <a:off x="7458412" y="5309838"/>
              <a:ext cx="708038" cy="1160498"/>
            </a:xfrm>
            <a:custGeom>
              <a:avLst/>
              <a:gdLst>
                <a:gd name="T0" fmla="*/ 779001609 w 232"/>
                <a:gd name="T1" fmla="*/ 24733440 h 402"/>
                <a:gd name="T2" fmla="*/ 750674004 w 232"/>
                <a:gd name="T3" fmla="*/ 0 h 402"/>
                <a:gd name="T4" fmla="*/ 258486102 w 232"/>
                <a:gd name="T5" fmla="*/ 45932994 h 402"/>
                <a:gd name="T6" fmla="*/ 226618958 w 232"/>
                <a:gd name="T7" fmla="*/ 91867867 h 402"/>
                <a:gd name="T8" fmla="*/ 205374195 w 232"/>
                <a:gd name="T9" fmla="*/ 120135192 h 402"/>
                <a:gd name="T10" fmla="*/ 219536116 w 232"/>
                <a:gd name="T11" fmla="*/ 141334746 h 402"/>
                <a:gd name="T12" fmla="*/ 198291353 w 232"/>
                <a:gd name="T13" fmla="*/ 159002294 h 402"/>
                <a:gd name="T14" fmla="*/ 201832774 w 232"/>
                <a:gd name="T15" fmla="*/ 201401402 h 402"/>
                <a:gd name="T16" fmla="*/ 159341367 w 232"/>
                <a:gd name="T17" fmla="*/ 229668727 h 402"/>
                <a:gd name="T18" fmla="*/ 138096604 w 232"/>
                <a:gd name="T19" fmla="*/ 275603600 h 402"/>
                <a:gd name="T20" fmla="*/ 123932801 w 232"/>
                <a:gd name="T21" fmla="*/ 289737263 h 402"/>
                <a:gd name="T22" fmla="*/ 84982815 w 232"/>
                <a:gd name="T23" fmla="*/ 346270033 h 402"/>
                <a:gd name="T24" fmla="*/ 102686157 w 232"/>
                <a:gd name="T25" fmla="*/ 395736913 h 402"/>
                <a:gd name="T26" fmla="*/ 77899973 w 232"/>
                <a:gd name="T27" fmla="*/ 416938346 h 402"/>
                <a:gd name="T28" fmla="*/ 70819012 w 232"/>
                <a:gd name="T29" fmla="*/ 427538123 h 402"/>
                <a:gd name="T30" fmla="*/ 56655210 w 232"/>
                <a:gd name="T31" fmla="*/ 466405225 h 402"/>
                <a:gd name="T32" fmla="*/ 77899973 w 232"/>
                <a:gd name="T33" fmla="*/ 484072774 h 402"/>
                <a:gd name="T34" fmla="*/ 84982815 w 232"/>
                <a:gd name="T35" fmla="*/ 519405990 h 402"/>
                <a:gd name="T36" fmla="*/ 92063775 w 232"/>
                <a:gd name="T37" fmla="*/ 551205321 h 402"/>
                <a:gd name="T38" fmla="*/ 102686157 w 232"/>
                <a:gd name="T39" fmla="*/ 590072423 h 402"/>
                <a:gd name="T40" fmla="*/ 81441394 w 232"/>
                <a:gd name="T41" fmla="*/ 628939525 h 402"/>
                <a:gd name="T42" fmla="*/ 92063775 w 232"/>
                <a:gd name="T43" fmla="*/ 643073188 h 402"/>
                <a:gd name="T44" fmla="*/ 92063775 w 232"/>
                <a:gd name="T45" fmla="*/ 681940290 h 402"/>
                <a:gd name="T46" fmla="*/ 92063775 w 232"/>
                <a:gd name="T47" fmla="*/ 734941055 h 402"/>
                <a:gd name="T48" fmla="*/ 116849959 w 232"/>
                <a:gd name="T49" fmla="*/ 763208380 h 402"/>
                <a:gd name="T50" fmla="*/ 109768999 w 232"/>
                <a:gd name="T51" fmla="*/ 777342042 h 402"/>
                <a:gd name="T52" fmla="*/ 138096604 w 232"/>
                <a:gd name="T53" fmla="*/ 819743030 h 402"/>
                <a:gd name="T54" fmla="*/ 159341367 w 232"/>
                <a:gd name="T55" fmla="*/ 833874813 h 402"/>
                <a:gd name="T56" fmla="*/ 109768999 w 232"/>
                <a:gd name="T57" fmla="*/ 858610132 h 402"/>
                <a:gd name="T58" fmla="*/ 138096604 w 232"/>
                <a:gd name="T59" fmla="*/ 872741915 h 402"/>
                <a:gd name="T60" fmla="*/ 106227578 w 232"/>
                <a:gd name="T61" fmla="*/ 908077011 h 402"/>
                <a:gd name="T62" fmla="*/ 81441394 w 232"/>
                <a:gd name="T63" fmla="*/ 964609782 h 402"/>
                <a:gd name="T64" fmla="*/ 70819012 w 232"/>
                <a:gd name="T65" fmla="*/ 996410992 h 402"/>
                <a:gd name="T66" fmla="*/ 28327605 w 232"/>
                <a:gd name="T67" fmla="*/ 1045877872 h 402"/>
                <a:gd name="T68" fmla="*/ 28327605 w 232"/>
                <a:gd name="T69" fmla="*/ 1070611311 h 402"/>
                <a:gd name="T70" fmla="*/ 28327605 w 232"/>
                <a:gd name="T71" fmla="*/ 1127145961 h 402"/>
                <a:gd name="T72" fmla="*/ 10622381 w 232"/>
                <a:gd name="T73" fmla="*/ 1166013063 h 402"/>
                <a:gd name="T74" fmla="*/ 0 w 232"/>
                <a:gd name="T75" fmla="*/ 1222545834 h 402"/>
                <a:gd name="T76" fmla="*/ 481565521 w 232"/>
                <a:gd name="T77" fmla="*/ 1194280389 h 402"/>
                <a:gd name="T78" fmla="*/ 456779337 w 232"/>
                <a:gd name="T79" fmla="*/ 1279080484 h 402"/>
                <a:gd name="T80" fmla="*/ 499268862 w 232"/>
                <a:gd name="T81" fmla="*/ 1342681026 h 402"/>
                <a:gd name="T82" fmla="*/ 513432665 w 232"/>
                <a:gd name="T83" fmla="*/ 1392147905 h 402"/>
                <a:gd name="T84" fmla="*/ 548843112 w 232"/>
                <a:gd name="T85" fmla="*/ 1420415230 h 402"/>
                <a:gd name="T86" fmla="*/ 591332638 w 232"/>
                <a:gd name="T87" fmla="*/ 1385082014 h 402"/>
                <a:gd name="T88" fmla="*/ 609037861 w 232"/>
                <a:gd name="T89" fmla="*/ 1370948351 h 402"/>
                <a:gd name="T90" fmla="*/ 662151650 w 232"/>
                <a:gd name="T91" fmla="*/ 1356814688 h 402"/>
                <a:gd name="T92" fmla="*/ 683396413 w 232"/>
                <a:gd name="T93" fmla="*/ 1342681026 h 402"/>
                <a:gd name="T94" fmla="*/ 750674004 w 232"/>
                <a:gd name="T95" fmla="*/ 1356814688 h 402"/>
                <a:gd name="T96" fmla="*/ 810870635 w 232"/>
                <a:gd name="T97" fmla="*/ 1356814688 h 402"/>
                <a:gd name="T98" fmla="*/ 750674004 w 232"/>
                <a:gd name="T99" fmla="*/ 1392147905 h 402"/>
                <a:gd name="T100" fmla="*/ 750674004 w 232"/>
                <a:gd name="T101" fmla="*/ 1385082014 h 4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2"/>
                <a:gd name="T154" fmla="*/ 0 h 402"/>
                <a:gd name="T155" fmla="*/ 232 w 232"/>
                <a:gd name="T156" fmla="*/ 402 h 40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2" h="402">
                  <a:moveTo>
                    <a:pt x="232" y="376"/>
                  </a:moveTo>
                  <a:lnTo>
                    <a:pt x="216" y="255"/>
                  </a:lnTo>
                  <a:lnTo>
                    <a:pt x="220" y="7"/>
                  </a:lnTo>
                  <a:lnTo>
                    <a:pt x="214" y="4"/>
                  </a:lnTo>
                  <a:lnTo>
                    <a:pt x="212" y="0"/>
                  </a:lnTo>
                  <a:lnTo>
                    <a:pt x="163" y="4"/>
                  </a:lnTo>
                  <a:lnTo>
                    <a:pt x="71" y="11"/>
                  </a:lnTo>
                  <a:lnTo>
                    <a:pt x="73" y="13"/>
                  </a:lnTo>
                  <a:lnTo>
                    <a:pt x="75" y="18"/>
                  </a:lnTo>
                  <a:lnTo>
                    <a:pt x="69" y="23"/>
                  </a:lnTo>
                  <a:lnTo>
                    <a:pt x="64" y="26"/>
                  </a:lnTo>
                  <a:lnTo>
                    <a:pt x="61" y="22"/>
                  </a:lnTo>
                  <a:lnTo>
                    <a:pt x="62" y="34"/>
                  </a:lnTo>
                  <a:lnTo>
                    <a:pt x="58" y="34"/>
                  </a:lnTo>
                  <a:lnTo>
                    <a:pt x="57" y="29"/>
                  </a:lnTo>
                  <a:lnTo>
                    <a:pt x="57" y="36"/>
                  </a:lnTo>
                  <a:lnTo>
                    <a:pt x="62" y="40"/>
                  </a:lnTo>
                  <a:lnTo>
                    <a:pt x="57" y="41"/>
                  </a:lnTo>
                  <a:lnTo>
                    <a:pt x="56" y="37"/>
                  </a:lnTo>
                  <a:lnTo>
                    <a:pt x="56" y="45"/>
                  </a:lnTo>
                  <a:lnTo>
                    <a:pt x="58" y="48"/>
                  </a:lnTo>
                  <a:lnTo>
                    <a:pt x="56" y="53"/>
                  </a:lnTo>
                  <a:lnTo>
                    <a:pt x="57" y="57"/>
                  </a:lnTo>
                  <a:lnTo>
                    <a:pt x="53" y="64"/>
                  </a:lnTo>
                  <a:lnTo>
                    <a:pt x="49" y="65"/>
                  </a:lnTo>
                  <a:lnTo>
                    <a:pt x="45" y="65"/>
                  </a:lnTo>
                  <a:lnTo>
                    <a:pt x="45" y="69"/>
                  </a:lnTo>
                  <a:lnTo>
                    <a:pt x="41" y="75"/>
                  </a:lnTo>
                  <a:lnTo>
                    <a:pt x="39" y="78"/>
                  </a:lnTo>
                  <a:lnTo>
                    <a:pt x="34" y="76"/>
                  </a:lnTo>
                  <a:lnTo>
                    <a:pt x="38" y="80"/>
                  </a:lnTo>
                  <a:lnTo>
                    <a:pt x="35" y="82"/>
                  </a:lnTo>
                  <a:lnTo>
                    <a:pt x="35" y="87"/>
                  </a:lnTo>
                  <a:lnTo>
                    <a:pt x="38" y="93"/>
                  </a:lnTo>
                  <a:lnTo>
                    <a:pt x="24" y="98"/>
                  </a:lnTo>
                  <a:lnTo>
                    <a:pt x="29" y="101"/>
                  </a:lnTo>
                  <a:lnTo>
                    <a:pt x="27" y="106"/>
                  </a:lnTo>
                  <a:lnTo>
                    <a:pt x="29" y="112"/>
                  </a:lnTo>
                  <a:lnTo>
                    <a:pt x="27" y="114"/>
                  </a:lnTo>
                  <a:lnTo>
                    <a:pt x="22" y="114"/>
                  </a:lnTo>
                  <a:lnTo>
                    <a:pt x="22" y="118"/>
                  </a:lnTo>
                  <a:lnTo>
                    <a:pt x="27" y="120"/>
                  </a:lnTo>
                  <a:lnTo>
                    <a:pt x="22" y="122"/>
                  </a:lnTo>
                  <a:lnTo>
                    <a:pt x="20" y="121"/>
                  </a:lnTo>
                  <a:lnTo>
                    <a:pt x="18" y="122"/>
                  </a:lnTo>
                  <a:lnTo>
                    <a:pt x="22" y="128"/>
                  </a:lnTo>
                  <a:lnTo>
                    <a:pt x="16" y="132"/>
                  </a:lnTo>
                  <a:lnTo>
                    <a:pt x="19" y="137"/>
                  </a:lnTo>
                  <a:lnTo>
                    <a:pt x="16" y="143"/>
                  </a:lnTo>
                  <a:lnTo>
                    <a:pt x="22" y="137"/>
                  </a:lnTo>
                  <a:lnTo>
                    <a:pt x="24" y="141"/>
                  </a:lnTo>
                  <a:lnTo>
                    <a:pt x="19" y="144"/>
                  </a:lnTo>
                  <a:lnTo>
                    <a:pt x="24" y="147"/>
                  </a:lnTo>
                  <a:lnTo>
                    <a:pt x="26" y="145"/>
                  </a:lnTo>
                  <a:lnTo>
                    <a:pt x="23" y="151"/>
                  </a:lnTo>
                  <a:lnTo>
                    <a:pt x="26" y="156"/>
                  </a:lnTo>
                  <a:lnTo>
                    <a:pt x="27" y="158"/>
                  </a:lnTo>
                  <a:lnTo>
                    <a:pt x="29" y="166"/>
                  </a:lnTo>
                  <a:lnTo>
                    <a:pt x="29" y="167"/>
                  </a:lnTo>
                  <a:lnTo>
                    <a:pt x="23" y="167"/>
                  </a:lnTo>
                  <a:lnTo>
                    <a:pt x="24" y="171"/>
                  </a:lnTo>
                  <a:lnTo>
                    <a:pt x="23" y="178"/>
                  </a:lnTo>
                  <a:lnTo>
                    <a:pt x="22" y="181"/>
                  </a:lnTo>
                  <a:lnTo>
                    <a:pt x="20" y="186"/>
                  </a:lnTo>
                  <a:lnTo>
                    <a:pt x="26" y="182"/>
                  </a:lnTo>
                  <a:lnTo>
                    <a:pt x="30" y="183"/>
                  </a:lnTo>
                  <a:lnTo>
                    <a:pt x="30" y="189"/>
                  </a:lnTo>
                  <a:lnTo>
                    <a:pt x="26" y="193"/>
                  </a:lnTo>
                  <a:lnTo>
                    <a:pt x="26" y="198"/>
                  </a:lnTo>
                  <a:lnTo>
                    <a:pt x="33" y="202"/>
                  </a:lnTo>
                  <a:lnTo>
                    <a:pt x="26" y="208"/>
                  </a:lnTo>
                  <a:lnTo>
                    <a:pt x="27" y="212"/>
                  </a:lnTo>
                  <a:lnTo>
                    <a:pt x="37" y="211"/>
                  </a:lnTo>
                  <a:lnTo>
                    <a:pt x="33" y="216"/>
                  </a:lnTo>
                  <a:lnTo>
                    <a:pt x="37" y="220"/>
                  </a:lnTo>
                  <a:lnTo>
                    <a:pt x="31" y="219"/>
                  </a:lnTo>
                  <a:lnTo>
                    <a:pt x="31" y="220"/>
                  </a:lnTo>
                  <a:lnTo>
                    <a:pt x="34" y="225"/>
                  </a:lnTo>
                  <a:lnTo>
                    <a:pt x="38" y="228"/>
                  </a:lnTo>
                  <a:lnTo>
                    <a:pt x="39" y="232"/>
                  </a:lnTo>
                  <a:lnTo>
                    <a:pt x="45" y="234"/>
                  </a:lnTo>
                  <a:lnTo>
                    <a:pt x="46" y="234"/>
                  </a:lnTo>
                  <a:lnTo>
                    <a:pt x="45" y="236"/>
                  </a:lnTo>
                  <a:lnTo>
                    <a:pt x="42" y="236"/>
                  </a:lnTo>
                  <a:lnTo>
                    <a:pt x="38" y="240"/>
                  </a:lnTo>
                  <a:lnTo>
                    <a:pt x="31" y="243"/>
                  </a:lnTo>
                  <a:lnTo>
                    <a:pt x="29" y="247"/>
                  </a:lnTo>
                  <a:lnTo>
                    <a:pt x="34" y="249"/>
                  </a:lnTo>
                  <a:lnTo>
                    <a:pt x="39" y="247"/>
                  </a:lnTo>
                  <a:lnTo>
                    <a:pt x="35" y="254"/>
                  </a:lnTo>
                  <a:lnTo>
                    <a:pt x="35" y="255"/>
                  </a:lnTo>
                  <a:lnTo>
                    <a:pt x="30" y="257"/>
                  </a:lnTo>
                  <a:lnTo>
                    <a:pt x="35" y="258"/>
                  </a:lnTo>
                  <a:lnTo>
                    <a:pt x="35" y="259"/>
                  </a:lnTo>
                  <a:lnTo>
                    <a:pt x="23" y="273"/>
                  </a:lnTo>
                  <a:lnTo>
                    <a:pt x="19" y="274"/>
                  </a:lnTo>
                  <a:lnTo>
                    <a:pt x="16" y="280"/>
                  </a:lnTo>
                  <a:lnTo>
                    <a:pt x="20" y="282"/>
                  </a:lnTo>
                  <a:lnTo>
                    <a:pt x="15" y="288"/>
                  </a:lnTo>
                  <a:lnTo>
                    <a:pt x="14" y="292"/>
                  </a:lnTo>
                  <a:lnTo>
                    <a:pt x="8" y="296"/>
                  </a:lnTo>
                  <a:lnTo>
                    <a:pt x="14" y="296"/>
                  </a:lnTo>
                  <a:lnTo>
                    <a:pt x="12" y="299"/>
                  </a:lnTo>
                  <a:lnTo>
                    <a:pt x="8" y="303"/>
                  </a:lnTo>
                  <a:lnTo>
                    <a:pt x="10" y="314"/>
                  </a:lnTo>
                  <a:lnTo>
                    <a:pt x="4" y="314"/>
                  </a:lnTo>
                  <a:lnTo>
                    <a:pt x="8" y="319"/>
                  </a:lnTo>
                  <a:lnTo>
                    <a:pt x="7" y="323"/>
                  </a:lnTo>
                  <a:lnTo>
                    <a:pt x="0" y="324"/>
                  </a:lnTo>
                  <a:lnTo>
                    <a:pt x="3" y="330"/>
                  </a:lnTo>
                  <a:lnTo>
                    <a:pt x="1" y="335"/>
                  </a:lnTo>
                  <a:lnTo>
                    <a:pt x="5" y="341"/>
                  </a:lnTo>
                  <a:lnTo>
                    <a:pt x="0" y="346"/>
                  </a:lnTo>
                  <a:lnTo>
                    <a:pt x="69" y="342"/>
                  </a:lnTo>
                  <a:lnTo>
                    <a:pt x="134" y="337"/>
                  </a:lnTo>
                  <a:lnTo>
                    <a:pt x="136" y="338"/>
                  </a:lnTo>
                  <a:lnTo>
                    <a:pt x="134" y="343"/>
                  </a:lnTo>
                  <a:lnTo>
                    <a:pt x="130" y="354"/>
                  </a:lnTo>
                  <a:lnTo>
                    <a:pt x="129" y="362"/>
                  </a:lnTo>
                  <a:lnTo>
                    <a:pt x="130" y="368"/>
                  </a:lnTo>
                  <a:lnTo>
                    <a:pt x="134" y="373"/>
                  </a:lnTo>
                  <a:lnTo>
                    <a:pt x="141" y="380"/>
                  </a:lnTo>
                  <a:lnTo>
                    <a:pt x="142" y="385"/>
                  </a:lnTo>
                  <a:lnTo>
                    <a:pt x="147" y="391"/>
                  </a:lnTo>
                  <a:lnTo>
                    <a:pt x="145" y="394"/>
                  </a:lnTo>
                  <a:lnTo>
                    <a:pt x="148" y="398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60" y="402"/>
                  </a:lnTo>
                  <a:lnTo>
                    <a:pt x="161" y="396"/>
                  </a:lnTo>
                  <a:lnTo>
                    <a:pt x="167" y="392"/>
                  </a:lnTo>
                  <a:lnTo>
                    <a:pt x="168" y="390"/>
                  </a:lnTo>
                  <a:lnTo>
                    <a:pt x="172" y="388"/>
                  </a:lnTo>
                  <a:lnTo>
                    <a:pt x="171" y="390"/>
                  </a:lnTo>
                  <a:lnTo>
                    <a:pt x="176" y="388"/>
                  </a:lnTo>
                  <a:lnTo>
                    <a:pt x="187" y="384"/>
                  </a:lnTo>
                  <a:lnTo>
                    <a:pt x="198" y="383"/>
                  </a:lnTo>
                  <a:lnTo>
                    <a:pt x="199" y="380"/>
                  </a:lnTo>
                  <a:lnTo>
                    <a:pt x="193" y="380"/>
                  </a:lnTo>
                  <a:lnTo>
                    <a:pt x="201" y="379"/>
                  </a:lnTo>
                  <a:lnTo>
                    <a:pt x="206" y="383"/>
                  </a:lnTo>
                  <a:lnTo>
                    <a:pt x="212" y="384"/>
                  </a:lnTo>
                  <a:lnTo>
                    <a:pt x="217" y="383"/>
                  </a:lnTo>
                  <a:lnTo>
                    <a:pt x="218" y="380"/>
                  </a:lnTo>
                  <a:lnTo>
                    <a:pt x="229" y="384"/>
                  </a:lnTo>
                  <a:lnTo>
                    <a:pt x="232" y="379"/>
                  </a:lnTo>
                  <a:lnTo>
                    <a:pt x="232" y="376"/>
                  </a:lnTo>
                  <a:close/>
                  <a:moveTo>
                    <a:pt x="212" y="394"/>
                  </a:moveTo>
                  <a:lnTo>
                    <a:pt x="216" y="394"/>
                  </a:lnTo>
                  <a:lnTo>
                    <a:pt x="221" y="394"/>
                  </a:lnTo>
                  <a:lnTo>
                    <a:pt x="212" y="392"/>
                  </a:lnTo>
                  <a:lnTo>
                    <a:pt x="212" y="394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176"/>
            <p:cNvSpPr>
              <a:spLocks noEditPoints="1"/>
            </p:cNvSpPr>
            <p:nvPr/>
          </p:nvSpPr>
          <p:spPr bwMode="auto">
            <a:xfrm>
              <a:off x="8192196" y="2691404"/>
              <a:ext cx="774981" cy="992274"/>
            </a:xfrm>
            <a:custGeom>
              <a:avLst/>
              <a:gdLst>
                <a:gd name="T0" fmla="*/ 895395043 w 254"/>
                <a:gd name="T1" fmla="*/ 730245549 h 344"/>
                <a:gd name="T2" fmla="*/ 867082201 w 254"/>
                <a:gd name="T3" fmla="*/ 677330103 h 344"/>
                <a:gd name="T4" fmla="*/ 835228843 w 254"/>
                <a:gd name="T5" fmla="*/ 582079296 h 344"/>
                <a:gd name="T6" fmla="*/ 775064524 w 254"/>
                <a:gd name="T7" fmla="*/ 458608044 h 344"/>
                <a:gd name="T8" fmla="*/ 707821053 w 254"/>
                <a:gd name="T9" fmla="*/ 469191884 h 344"/>
                <a:gd name="T10" fmla="*/ 654735885 w 254"/>
                <a:gd name="T11" fmla="*/ 500941527 h 344"/>
                <a:gd name="T12" fmla="*/ 629961678 w 254"/>
                <a:gd name="T13" fmla="*/ 564440814 h 344"/>
                <a:gd name="T14" fmla="*/ 591031050 w 254"/>
                <a:gd name="T15" fmla="*/ 592663136 h 344"/>
                <a:gd name="T16" fmla="*/ 545023152 w 254"/>
                <a:gd name="T17" fmla="*/ 543275011 h 344"/>
                <a:gd name="T18" fmla="*/ 587492415 w 254"/>
                <a:gd name="T19" fmla="*/ 486830366 h 344"/>
                <a:gd name="T20" fmla="*/ 612266622 w 254"/>
                <a:gd name="T21" fmla="*/ 402165277 h 344"/>
                <a:gd name="T22" fmla="*/ 640579464 w 254"/>
                <a:gd name="T23" fmla="*/ 313970989 h 344"/>
                <a:gd name="T24" fmla="*/ 626423043 w 254"/>
                <a:gd name="T25" fmla="*/ 222249380 h 344"/>
                <a:gd name="T26" fmla="*/ 601648836 w 254"/>
                <a:gd name="T27" fmla="*/ 172859377 h 344"/>
                <a:gd name="T28" fmla="*/ 612266622 w 254"/>
                <a:gd name="T29" fmla="*/ 141109734 h 344"/>
                <a:gd name="T30" fmla="*/ 569797359 w 254"/>
                <a:gd name="T31" fmla="*/ 95248929 h 344"/>
                <a:gd name="T32" fmla="*/ 491936102 w 254"/>
                <a:gd name="T33" fmla="*/ 74083127 h 344"/>
                <a:gd name="T34" fmla="*/ 438849053 w 254"/>
                <a:gd name="T35" fmla="*/ 59971966 h 344"/>
                <a:gd name="T36" fmla="*/ 389302520 w 254"/>
                <a:gd name="T37" fmla="*/ 21165803 h 344"/>
                <a:gd name="T38" fmla="*/ 336215471 w 254"/>
                <a:gd name="T39" fmla="*/ 14111161 h 344"/>
                <a:gd name="T40" fmla="*/ 283128421 w 254"/>
                <a:gd name="T41" fmla="*/ 14111161 h 344"/>
                <a:gd name="T42" fmla="*/ 240659158 w 254"/>
                <a:gd name="T43" fmla="*/ 59971966 h 344"/>
                <a:gd name="T44" fmla="*/ 265433365 w 254"/>
                <a:gd name="T45" fmla="*/ 109360091 h 344"/>
                <a:gd name="T46" fmla="*/ 222964102 w 254"/>
                <a:gd name="T47" fmla="*/ 137582413 h 344"/>
                <a:gd name="T48" fmla="*/ 201728530 w 254"/>
                <a:gd name="T49" fmla="*/ 229304022 h 344"/>
                <a:gd name="T50" fmla="*/ 194651260 w 254"/>
                <a:gd name="T51" fmla="*/ 285748667 h 344"/>
                <a:gd name="T52" fmla="*/ 184033474 w 254"/>
                <a:gd name="T53" fmla="*/ 246942504 h 344"/>
                <a:gd name="T54" fmla="*/ 155720632 w 254"/>
                <a:gd name="T55" fmla="*/ 306914469 h 344"/>
                <a:gd name="T56" fmla="*/ 152181997 w 254"/>
                <a:gd name="T57" fmla="*/ 246942504 h 344"/>
                <a:gd name="T58" fmla="*/ 145102846 w 254"/>
                <a:gd name="T59" fmla="*/ 201081699 h 344"/>
                <a:gd name="T60" fmla="*/ 120330520 w 254"/>
                <a:gd name="T61" fmla="*/ 253999024 h 344"/>
                <a:gd name="T62" fmla="*/ 63704835 w 254"/>
                <a:gd name="T63" fmla="*/ 299859828 h 344"/>
                <a:gd name="T64" fmla="*/ 35391993 w 254"/>
                <a:gd name="T65" fmla="*/ 349247953 h 344"/>
                <a:gd name="T66" fmla="*/ 46007898 w 254"/>
                <a:gd name="T67" fmla="*/ 433914920 h 344"/>
                <a:gd name="T68" fmla="*/ 7079151 w 254"/>
                <a:gd name="T69" fmla="*/ 529163850 h 344"/>
                <a:gd name="T70" fmla="*/ 31851477 w 254"/>
                <a:gd name="T71" fmla="*/ 620885459 h 344"/>
                <a:gd name="T72" fmla="*/ 10617786 w 254"/>
                <a:gd name="T73" fmla="*/ 673800904 h 344"/>
                <a:gd name="T74" fmla="*/ 74320740 w 254"/>
                <a:gd name="T75" fmla="*/ 783162873 h 344"/>
                <a:gd name="T76" fmla="*/ 106174099 w 254"/>
                <a:gd name="T77" fmla="*/ 970133412 h 344"/>
                <a:gd name="T78" fmla="*/ 67243470 w 254"/>
                <a:gd name="T79" fmla="*/ 1093604663 h 344"/>
                <a:gd name="T80" fmla="*/ 31851477 w 254"/>
                <a:gd name="T81" fmla="*/ 1188853593 h 344"/>
                <a:gd name="T82" fmla="*/ 17695056 w 254"/>
                <a:gd name="T83" fmla="*/ 1213548595 h 344"/>
                <a:gd name="T84" fmla="*/ 442387688 w 254"/>
                <a:gd name="T85" fmla="*/ 1181798951 h 344"/>
                <a:gd name="T86" fmla="*/ 739674411 w 254"/>
                <a:gd name="T87" fmla="*/ 1093604663 h 344"/>
                <a:gd name="T88" fmla="*/ 778603158 w 254"/>
                <a:gd name="T89" fmla="*/ 966606091 h 344"/>
                <a:gd name="T90" fmla="*/ 806916001 w 254"/>
                <a:gd name="T91" fmla="*/ 938383768 h 344"/>
                <a:gd name="T92" fmla="*/ 831690208 w 254"/>
                <a:gd name="T93" fmla="*/ 860773321 h 344"/>
                <a:gd name="T94" fmla="*/ 867082201 w 254"/>
                <a:gd name="T95" fmla="*/ 846662160 h 344"/>
                <a:gd name="T96" fmla="*/ 881238622 w 254"/>
                <a:gd name="T97" fmla="*/ 864300642 h 344"/>
                <a:gd name="T98" fmla="*/ 888315892 w 254"/>
                <a:gd name="T99" fmla="*/ 786690194 h 344"/>
                <a:gd name="T100" fmla="*/ 155720632 w 254"/>
                <a:gd name="T101" fmla="*/ 31749643 h 344"/>
                <a:gd name="T102" fmla="*/ 134486941 w 254"/>
                <a:gd name="T103" fmla="*/ 81137768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4"/>
                <a:gd name="T157" fmla="*/ 0 h 344"/>
                <a:gd name="T158" fmla="*/ 254 w 254"/>
                <a:gd name="T159" fmla="*/ 344 h 3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4" h="344">
                  <a:moveTo>
                    <a:pt x="251" y="213"/>
                  </a:moveTo>
                  <a:lnTo>
                    <a:pt x="254" y="211"/>
                  </a:lnTo>
                  <a:lnTo>
                    <a:pt x="253" y="207"/>
                  </a:lnTo>
                  <a:lnTo>
                    <a:pt x="247" y="199"/>
                  </a:lnTo>
                  <a:lnTo>
                    <a:pt x="245" y="192"/>
                  </a:lnTo>
                  <a:lnTo>
                    <a:pt x="242" y="181"/>
                  </a:lnTo>
                  <a:lnTo>
                    <a:pt x="239" y="171"/>
                  </a:lnTo>
                  <a:lnTo>
                    <a:pt x="236" y="165"/>
                  </a:lnTo>
                  <a:lnTo>
                    <a:pt x="230" y="145"/>
                  </a:lnTo>
                  <a:lnTo>
                    <a:pt x="224" y="134"/>
                  </a:lnTo>
                  <a:lnTo>
                    <a:pt x="219" y="130"/>
                  </a:lnTo>
                  <a:lnTo>
                    <a:pt x="215" y="127"/>
                  </a:lnTo>
                  <a:lnTo>
                    <a:pt x="208" y="126"/>
                  </a:lnTo>
                  <a:lnTo>
                    <a:pt x="200" y="133"/>
                  </a:lnTo>
                  <a:lnTo>
                    <a:pt x="196" y="134"/>
                  </a:lnTo>
                  <a:lnTo>
                    <a:pt x="190" y="139"/>
                  </a:lnTo>
                  <a:lnTo>
                    <a:pt x="185" y="142"/>
                  </a:lnTo>
                  <a:lnTo>
                    <a:pt x="186" y="146"/>
                  </a:lnTo>
                  <a:lnTo>
                    <a:pt x="184" y="156"/>
                  </a:lnTo>
                  <a:lnTo>
                    <a:pt x="178" y="160"/>
                  </a:lnTo>
                  <a:lnTo>
                    <a:pt x="175" y="165"/>
                  </a:lnTo>
                  <a:lnTo>
                    <a:pt x="171" y="171"/>
                  </a:lnTo>
                  <a:lnTo>
                    <a:pt x="167" y="168"/>
                  </a:lnTo>
                  <a:lnTo>
                    <a:pt x="161" y="168"/>
                  </a:lnTo>
                  <a:lnTo>
                    <a:pt x="155" y="161"/>
                  </a:lnTo>
                  <a:lnTo>
                    <a:pt x="154" y="154"/>
                  </a:lnTo>
                  <a:lnTo>
                    <a:pt x="155" y="143"/>
                  </a:lnTo>
                  <a:lnTo>
                    <a:pt x="161" y="139"/>
                  </a:lnTo>
                  <a:lnTo>
                    <a:pt x="166" y="138"/>
                  </a:lnTo>
                  <a:lnTo>
                    <a:pt x="171" y="130"/>
                  </a:lnTo>
                  <a:lnTo>
                    <a:pt x="171" y="119"/>
                  </a:lnTo>
                  <a:lnTo>
                    <a:pt x="173" y="114"/>
                  </a:lnTo>
                  <a:lnTo>
                    <a:pt x="178" y="111"/>
                  </a:lnTo>
                  <a:lnTo>
                    <a:pt x="184" y="105"/>
                  </a:lnTo>
                  <a:lnTo>
                    <a:pt x="181" y="89"/>
                  </a:lnTo>
                  <a:lnTo>
                    <a:pt x="182" y="78"/>
                  </a:lnTo>
                  <a:lnTo>
                    <a:pt x="180" y="69"/>
                  </a:lnTo>
                  <a:lnTo>
                    <a:pt x="177" y="63"/>
                  </a:lnTo>
                  <a:lnTo>
                    <a:pt x="171" y="59"/>
                  </a:lnTo>
                  <a:lnTo>
                    <a:pt x="169" y="55"/>
                  </a:lnTo>
                  <a:lnTo>
                    <a:pt x="170" y="49"/>
                  </a:lnTo>
                  <a:lnTo>
                    <a:pt x="175" y="47"/>
                  </a:lnTo>
                  <a:lnTo>
                    <a:pt x="175" y="42"/>
                  </a:lnTo>
                  <a:lnTo>
                    <a:pt x="173" y="40"/>
                  </a:lnTo>
                  <a:lnTo>
                    <a:pt x="169" y="35"/>
                  </a:lnTo>
                  <a:lnTo>
                    <a:pt x="167" y="30"/>
                  </a:lnTo>
                  <a:lnTo>
                    <a:pt x="161" y="27"/>
                  </a:lnTo>
                  <a:lnTo>
                    <a:pt x="156" y="27"/>
                  </a:lnTo>
                  <a:lnTo>
                    <a:pt x="151" y="24"/>
                  </a:lnTo>
                  <a:lnTo>
                    <a:pt x="139" y="21"/>
                  </a:lnTo>
                  <a:lnTo>
                    <a:pt x="135" y="19"/>
                  </a:lnTo>
                  <a:lnTo>
                    <a:pt x="129" y="19"/>
                  </a:lnTo>
                  <a:lnTo>
                    <a:pt x="124" y="17"/>
                  </a:lnTo>
                  <a:lnTo>
                    <a:pt x="121" y="12"/>
                  </a:lnTo>
                  <a:lnTo>
                    <a:pt x="116" y="9"/>
                  </a:lnTo>
                  <a:lnTo>
                    <a:pt x="110" y="6"/>
                  </a:lnTo>
                  <a:lnTo>
                    <a:pt x="106" y="8"/>
                  </a:lnTo>
                  <a:lnTo>
                    <a:pt x="101" y="8"/>
                  </a:lnTo>
                  <a:lnTo>
                    <a:pt x="95" y="4"/>
                  </a:lnTo>
                  <a:lnTo>
                    <a:pt x="91" y="2"/>
                  </a:lnTo>
                  <a:lnTo>
                    <a:pt x="86" y="0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72" y="12"/>
                  </a:lnTo>
                  <a:lnTo>
                    <a:pt x="68" y="17"/>
                  </a:lnTo>
                  <a:lnTo>
                    <a:pt x="68" y="23"/>
                  </a:lnTo>
                  <a:lnTo>
                    <a:pt x="70" y="28"/>
                  </a:lnTo>
                  <a:lnTo>
                    <a:pt x="75" y="31"/>
                  </a:lnTo>
                  <a:lnTo>
                    <a:pt x="75" y="36"/>
                  </a:lnTo>
                  <a:lnTo>
                    <a:pt x="68" y="36"/>
                  </a:lnTo>
                  <a:lnTo>
                    <a:pt x="63" y="39"/>
                  </a:lnTo>
                  <a:lnTo>
                    <a:pt x="57" y="43"/>
                  </a:lnTo>
                  <a:lnTo>
                    <a:pt x="55" y="49"/>
                  </a:lnTo>
                  <a:lnTo>
                    <a:pt x="57" y="65"/>
                  </a:lnTo>
                  <a:lnTo>
                    <a:pt x="57" y="70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1" y="87"/>
                  </a:lnTo>
                  <a:lnTo>
                    <a:pt x="52" y="81"/>
                  </a:lnTo>
                  <a:lnTo>
                    <a:pt x="52" y="70"/>
                  </a:lnTo>
                  <a:lnTo>
                    <a:pt x="49" y="70"/>
                  </a:lnTo>
                  <a:lnTo>
                    <a:pt x="48" y="81"/>
                  </a:lnTo>
                  <a:lnTo>
                    <a:pt x="44" y="87"/>
                  </a:lnTo>
                  <a:lnTo>
                    <a:pt x="44" y="81"/>
                  </a:lnTo>
                  <a:lnTo>
                    <a:pt x="45" y="77"/>
                  </a:lnTo>
                  <a:lnTo>
                    <a:pt x="43" y="70"/>
                  </a:lnTo>
                  <a:lnTo>
                    <a:pt x="44" y="68"/>
                  </a:lnTo>
                  <a:lnTo>
                    <a:pt x="47" y="53"/>
                  </a:lnTo>
                  <a:lnTo>
                    <a:pt x="41" y="57"/>
                  </a:lnTo>
                  <a:lnTo>
                    <a:pt x="38" y="62"/>
                  </a:lnTo>
                  <a:lnTo>
                    <a:pt x="36" y="66"/>
                  </a:lnTo>
                  <a:lnTo>
                    <a:pt x="34" y="72"/>
                  </a:lnTo>
                  <a:lnTo>
                    <a:pt x="30" y="77"/>
                  </a:lnTo>
                  <a:lnTo>
                    <a:pt x="25" y="76"/>
                  </a:lnTo>
                  <a:lnTo>
                    <a:pt x="18" y="85"/>
                  </a:lnTo>
                  <a:lnTo>
                    <a:pt x="19" y="91"/>
                  </a:lnTo>
                  <a:lnTo>
                    <a:pt x="14" y="95"/>
                  </a:lnTo>
                  <a:lnTo>
                    <a:pt x="10" y="99"/>
                  </a:lnTo>
                  <a:lnTo>
                    <a:pt x="13" y="110"/>
                  </a:lnTo>
                  <a:lnTo>
                    <a:pt x="11" y="118"/>
                  </a:lnTo>
                  <a:lnTo>
                    <a:pt x="13" y="123"/>
                  </a:lnTo>
                  <a:lnTo>
                    <a:pt x="13" y="129"/>
                  </a:lnTo>
                  <a:lnTo>
                    <a:pt x="6" y="145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5" y="160"/>
                  </a:lnTo>
                  <a:lnTo>
                    <a:pt x="9" y="176"/>
                  </a:lnTo>
                  <a:lnTo>
                    <a:pt x="5" y="181"/>
                  </a:lnTo>
                  <a:lnTo>
                    <a:pt x="2" y="187"/>
                  </a:lnTo>
                  <a:lnTo>
                    <a:pt x="3" y="191"/>
                  </a:lnTo>
                  <a:lnTo>
                    <a:pt x="18" y="219"/>
                  </a:lnTo>
                  <a:lnTo>
                    <a:pt x="24" y="217"/>
                  </a:lnTo>
                  <a:lnTo>
                    <a:pt x="21" y="222"/>
                  </a:lnTo>
                  <a:lnTo>
                    <a:pt x="28" y="238"/>
                  </a:lnTo>
                  <a:lnTo>
                    <a:pt x="30" y="260"/>
                  </a:lnTo>
                  <a:lnTo>
                    <a:pt x="30" y="275"/>
                  </a:lnTo>
                  <a:lnTo>
                    <a:pt x="28" y="294"/>
                  </a:lnTo>
                  <a:lnTo>
                    <a:pt x="25" y="301"/>
                  </a:lnTo>
                  <a:lnTo>
                    <a:pt x="19" y="310"/>
                  </a:lnTo>
                  <a:lnTo>
                    <a:pt x="15" y="327"/>
                  </a:lnTo>
                  <a:lnTo>
                    <a:pt x="13" y="332"/>
                  </a:lnTo>
                  <a:lnTo>
                    <a:pt x="9" y="337"/>
                  </a:lnTo>
                  <a:lnTo>
                    <a:pt x="5" y="341"/>
                  </a:lnTo>
                  <a:lnTo>
                    <a:pt x="2" y="344"/>
                  </a:lnTo>
                  <a:lnTo>
                    <a:pt x="5" y="344"/>
                  </a:lnTo>
                  <a:lnTo>
                    <a:pt x="34" y="340"/>
                  </a:lnTo>
                  <a:lnTo>
                    <a:pt x="120" y="329"/>
                  </a:lnTo>
                  <a:lnTo>
                    <a:pt x="125" y="335"/>
                  </a:lnTo>
                  <a:lnTo>
                    <a:pt x="181" y="325"/>
                  </a:lnTo>
                  <a:lnTo>
                    <a:pt x="205" y="320"/>
                  </a:lnTo>
                  <a:lnTo>
                    <a:pt x="209" y="310"/>
                  </a:lnTo>
                  <a:lnTo>
                    <a:pt x="219" y="294"/>
                  </a:lnTo>
                  <a:lnTo>
                    <a:pt x="219" y="278"/>
                  </a:lnTo>
                  <a:lnTo>
                    <a:pt x="220" y="274"/>
                  </a:lnTo>
                  <a:lnTo>
                    <a:pt x="222" y="271"/>
                  </a:lnTo>
                  <a:lnTo>
                    <a:pt x="223" y="270"/>
                  </a:lnTo>
                  <a:lnTo>
                    <a:pt x="228" y="266"/>
                  </a:lnTo>
                  <a:lnTo>
                    <a:pt x="232" y="260"/>
                  </a:lnTo>
                  <a:lnTo>
                    <a:pt x="232" y="249"/>
                  </a:lnTo>
                  <a:lnTo>
                    <a:pt x="235" y="244"/>
                  </a:lnTo>
                  <a:lnTo>
                    <a:pt x="236" y="240"/>
                  </a:lnTo>
                  <a:lnTo>
                    <a:pt x="242" y="237"/>
                  </a:lnTo>
                  <a:lnTo>
                    <a:pt x="245" y="240"/>
                  </a:lnTo>
                  <a:lnTo>
                    <a:pt x="246" y="245"/>
                  </a:lnTo>
                  <a:lnTo>
                    <a:pt x="245" y="247"/>
                  </a:lnTo>
                  <a:lnTo>
                    <a:pt x="249" y="245"/>
                  </a:lnTo>
                  <a:lnTo>
                    <a:pt x="251" y="240"/>
                  </a:lnTo>
                  <a:lnTo>
                    <a:pt x="253" y="229"/>
                  </a:lnTo>
                  <a:lnTo>
                    <a:pt x="251" y="223"/>
                  </a:lnTo>
                  <a:lnTo>
                    <a:pt x="251" y="213"/>
                  </a:lnTo>
                  <a:close/>
                  <a:moveTo>
                    <a:pt x="44" y="11"/>
                  </a:moveTo>
                  <a:lnTo>
                    <a:pt x="44" y="9"/>
                  </a:lnTo>
                  <a:lnTo>
                    <a:pt x="40" y="12"/>
                  </a:lnTo>
                  <a:lnTo>
                    <a:pt x="38" y="17"/>
                  </a:lnTo>
                  <a:lnTo>
                    <a:pt x="38" y="23"/>
                  </a:lnTo>
                  <a:lnTo>
                    <a:pt x="44" y="21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177"/>
            <p:cNvSpPr>
              <a:spLocks noEditPoints="1"/>
            </p:cNvSpPr>
            <p:nvPr/>
          </p:nvSpPr>
          <p:spPr bwMode="auto">
            <a:xfrm>
              <a:off x="7458412" y="2354957"/>
              <a:ext cx="1207525" cy="550993"/>
            </a:xfrm>
            <a:custGeom>
              <a:avLst/>
              <a:gdLst>
                <a:gd name="T0" fmla="*/ 1265509844 w 396"/>
                <a:gd name="T1" fmla="*/ 285800916 h 191"/>
                <a:gd name="T2" fmla="*/ 1240765270 w 396"/>
                <a:gd name="T3" fmla="*/ 254044633 h 191"/>
                <a:gd name="T4" fmla="*/ 1208949474 w 396"/>
                <a:gd name="T5" fmla="*/ 201118746 h 191"/>
                <a:gd name="T6" fmla="*/ 1184204900 w 396"/>
                <a:gd name="T7" fmla="*/ 218760708 h 191"/>
                <a:gd name="T8" fmla="*/ 1117040518 w 396"/>
                <a:gd name="T9" fmla="*/ 225817869 h 191"/>
                <a:gd name="T10" fmla="*/ 1071087920 w 396"/>
                <a:gd name="T11" fmla="*/ 137608057 h 191"/>
                <a:gd name="T12" fmla="*/ 979178964 w 396"/>
                <a:gd name="T13" fmla="*/ 172891982 h 191"/>
                <a:gd name="T14" fmla="*/ 869594774 w 396"/>
                <a:gd name="T15" fmla="*/ 190533944 h 191"/>
                <a:gd name="T16" fmla="*/ 781222369 w 396"/>
                <a:gd name="T17" fmla="*/ 239930312 h 191"/>
                <a:gd name="T18" fmla="*/ 717592657 w 396"/>
                <a:gd name="T19" fmla="*/ 268158954 h 191"/>
                <a:gd name="T20" fmla="*/ 636289593 w 396"/>
                <a:gd name="T21" fmla="*/ 268158954 h 191"/>
                <a:gd name="T22" fmla="*/ 590335115 w 396"/>
                <a:gd name="T23" fmla="*/ 239930312 h 191"/>
                <a:gd name="T24" fmla="*/ 526705403 w 396"/>
                <a:gd name="T25" fmla="*/ 183476784 h 191"/>
                <a:gd name="T26" fmla="*/ 456008231 w 396"/>
                <a:gd name="T27" fmla="*/ 162307180 h 191"/>
                <a:gd name="T28" fmla="*/ 413588423 w 396"/>
                <a:gd name="T29" fmla="*/ 190533944 h 191"/>
                <a:gd name="T30" fmla="*/ 392378520 w 396"/>
                <a:gd name="T31" fmla="*/ 183476784 h 191"/>
                <a:gd name="T32" fmla="*/ 378237957 w 396"/>
                <a:gd name="T33" fmla="*/ 190533944 h 191"/>
                <a:gd name="T34" fmla="*/ 335820030 w 396"/>
                <a:gd name="T35" fmla="*/ 109379415 h 191"/>
                <a:gd name="T36" fmla="*/ 272190318 w 396"/>
                <a:gd name="T37" fmla="*/ 151720500 h 191"/>
                <a:gd name="T38" fmla="*/ 201491266 w 396"/>
                <a:gd name="T39" fmla="*/ 201118746 h 191"/>
                <a:gd name="T40" fmla="*/ 144932776 w 396"/>
                <a:gd name="T41" fmla="*/ 215233067 h 191"/>
                <a:gd name="T42" fmla="*/ 70699053 w 396"/>
                <a:gd name="T43" fmla="*/ 264629435 h 191"/>
                <a:gd name="T44" fmla="*/ 3534671 w 396"/>
                <a:gd name="T45" fmla="*/ 306970520 h 191"/>
                <a:gd name="T46" fmla="*/ 67164382 w 396"/>
                <a:gd name="T47" fmla="*/ 363425926 h 191"/>
                <a:gd name="T48" fmla="*/ 335820030 w 396"/>
                <a:gd name="T49" fmla="*/ 430464256 h 191"/>
                <a:gd name="T50" fmla="*/ 406519082 w 396"/>
                <a:gd name="T51" fmla="*/ 433993775 h 191"/>
                <a:gd name="T52" fmla="*/ 480752805 w 396"/>
                <a:gd name="T53" fmla="*/ 486919662 h 191"/>
                <a:gd name="T54" fmla="*/ 547915307 w 396"/>
                <a:gd name="T55" fmla="*/ 518674067 h 191"/>
                <a:gd name="T56" fmla="*/ 547915307 w 396"/>
                <a:gd name="T57" fmla="*/ 575129474 h 191"/>
                <a:gd name="T58" fmla="*/ 562055870 w 396"/>
                <a:gd name="T59" fmla="*/ 603356238 h 191"/>
                <a:gd name="T60" fmla="*/ 576194552 w 396"/>
                <a:gd name="T61" fmla="*/ 656282125 h 191"/>
                <a:gd name="T62" fmla="*/ 600939126 w 396"/>
                <a:gd name="T63" fmla="*/ 673924087 h 191"/>
                <a:gd name="T64" fmla="*/ 646893605 w 396"/>
                <a:gd name="T65" fmla="*/ 575129474 h 191"/>
                <a:gd name="T66" fmla="*/ 685778742 w 396"/>
                <a:gd name="T67" fmla="*/ 497504464 h 191"/>
                <a:gd name="T68" fmla="*/ 699919304 w 396"/>
                <a:gd name="T69" fmla="*/ 451635738 h 191"/>
                <a:gd name="T70" fmla="*/ 735267890 w 396"/>
                <a:gd name="T71" fmla="*/ 472805341 h 191"/>
                <a:gd name="T72" fmla="*/ 777687698 w 396"/>
                <a:gd name="T73" fmla="*/ 433993775 h 191"/>
                <a:gd name="T74" fmla="*/ 770616477 w 396"/>
                <a:gd name="T75" fmla="*/ 472805341 h 191"/>
                <a:gd name="T76" fmla="*/ 795361051 w 396"/>
                <a:gd name="T77" fmla="*/ 479862502 h 191"/>
                <a:gd name="T78" fmla="*/ 834246188 w 396"/>
                <a:gd name="T79" fmla="*/ 426936615 h 191"/>
                <a:gd name="T80" fmla="*/ 876665995 w 396"/>
                <a:gd name="T81" fmla="*/ 398709851 h 191"/>
                <a:gd name="T82" fmla="*/ 950899719 w 396"/>
                <a:gd name="T83" fmla="*/ 388123171 h 191"/>
                <a:gd name="T84" fmla="*/ 1021598771 w 396"/>
                <a:gd name="T85" fmla="*/ 338726803 h 191"/>
                <a:gd name="T86" fmla="*/ 1099367165 w 396"/>
                <a:gd name="T87" fmla="*/ 359896407 h 191"/>
                <a:gd name="T88" fmla="*/ 1155925655 w 396"/>
                <a:gd name="T89" fmla="*/ 363425926 h 191"/>
                <a:gd name="T90" fmla="*/ 1194810792 w 396"/>
                <a:gd name="T91" fmla="*/ 349311605 h 191"/>
                <a:gd name="T92" fmla="*/ 1318533664 w 396"/>
                <a:gd name="T93" fmla="*/ 338726803 h 191"/>
                <a:gd name="T94" fmla="*/ 385309178 w 396"/>
                <a:gd name="T95" fmla="*/ 109379415 h 191"/>
                <a:gd name="T96" fmla="*/ 367633945 w 396"/>
                <a:gd name="T97" fmla="*/ 130550897 h 191"/>
                <a:gd name="T98" fmla="*/ 445402339 w 396"/>
                <a:gd name="T99" fmla="*/ 63510689 h 191"/>
                <a:gd name="T100" fmla="*/ 494891488 w 396"/>
                <a:gd name="T101" fmla="*/ 24699123 h 191"/>
                <a:gd name="T102" fmla="*/ 456008231 w 396"/>
                <a:gd name="T103" fmla="*/ 0 h 191"/>
                <a:gd name="T104" fmla="*/ 349958712 w 396"/>
                <a:gd name="T105" fmla="*/ 77625010 h 191"/>
                <a:gd name="T106" fmla="*/ 385309178 w 396"/>
                <a:gd name="T107" fmla="*/ 109379415 h 191"/>
                <a:gd name="T108" fmla="*/ 1353882250 w 396"/>
                <a:gd name="T109" fmla="*/ 296385718 h 191"/>
                <a:gd name="T110" fmla="*/ 1322068334 w 396"/>
                <a:gd name="T111" fmla="*/ 335197284 h 191"/>
                <a:gd name="T112" fmla="*/ 1375092154 w 396"/>
                <a:gd name="T113" fmla="*/ 345783964 h 1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6"/>
                <a:gd name="T172" fmla="*/ 0 h 191"/>
                <a:gd name="T173" fmla="*/ 396 w 396"/>
                <a:gd name="T174" fmla="*/ 191 h 1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6" h="191">
                  <a:moveTo>
                    <a:pt x="365" y="88"/>
                  </a:moveTo>
                  <a:lnTo>
                    <a:pt x="364" y="84"/>
                  </a:lnTo>
                  <a:lnTo>
                    <a:pt x="358" y="81"/>
                  </a:lnTo>
                  <a:lnTo>
                    <a:pt x="357" y="81"/>
                  </a:lnTo>
                  <a:lnTo>
                    <a:pt x="353" y="77"/>
                  </a:lnTo>
                  <a:lnTo>
                    <a:pt x="351" y="72"/>
                  </a:lnTo>
                  <a:lnTo>
                    <a:pt x="350" y="67"/>
                  </a:lnTo>
                  <a:lnTo>
                    <a:pt x="347" y="61"/>
                  </a:lnTo>
                  <a:lnTo>
                    <a:pt x="342" y="57"/>
                  </a:lnTo>
                  <a:lnTo>
                    <a:pt x="339" y="57"/>
                  </a:lnTo>
                  <a:lnTo>
                    <a:pt x="338" y="58"/>
                  </a:lnTo>
                  <a:lnTo>
                    <a:pt x="335" y="62"/>
                  </a:lnTo>
                  <a:lnTo>
                    <a:pt x="330" y="65"/>
                  </a:lnTo>
                  <a:lnTo>
                    <a:pt x="327" y="60"/>
                  </a:lnTo>
                  <a:lnTo>
                    <a:pt x="316" y="64"/>
                  </a:lnTo>
                  <a:lnTo>
                    <a:pt x="305" y="62"/>
                  </a:lnTo>
                  <a:lnTo>
                    <a:pt x="303" y="58"/>
                  </a:lnTo>
                  <a:lnTo>
                    <a:pt x="303" y="39"/>
                  </a:lnTo>
                  <a:lnTo>
                    <a:pt x="293" y="41"/>
                  </a:lnTo>
                  <a:lnTo>
                    <a:pt x="288" y="43"/>
                  </a:lnTo>
                  <a:lnTo>
                    <a:pt x="277" y="49"/>
                  </a:lnTo>
                  <a:lnTo>
                    <a:pt x="273" y="50"/>
                  </a:lnTo>
                  <a:lnTo>
                    <a:pt x="251" y="52"/>
                  </a:lnTo>
                  <a:lnTo>
                    <a:pt x="246" y="54"/>
                  </a:lnTo>
                  <a:lnTo>
                    <a:pt x="237" y="56"/>
                  </a:lnTo>
                  <a:lnTo>
                    <a:pt x="232" y="61"/>
                  </a:lnTo>
                  <a:lnTo>
                    <a:pt x="221" y="68"/>
                  </a:lnTo>
                  <a:lnTo>
                    <a:pt x="213" y="79"/>
                  </a:lnTo>
                  <a:lnTo>
                    <a:pt x="209" y="76"/>
                  </a:lnTo>
                  <a:lnTo>
                    <a:pt x="203" y="76"/>
                  </a:lnTo>
                  <a:lnTo>
                    <a:pt x="198" y="76"/>
                  </a:lnTo>
                  <a:lnTo>
                    <a:pt x="193" y="71"/>
                  </a:lnTo>
                  <a:lnTo>
                    <a:pt x="180" y="76"/>
                  </a:lnTo>
                  <a:lnTo>
                    <a:pt x="176" y="76"/>
                  </a:lnTo>
                  <a:lnTo>
                    <a:pt x="170" y="73"/>
                  </a:lnTo>
                  <a:lnTo>
                    <a:pt x="167" y="68"/>
                  </a:lnTo>
                  <a:lnTo>
                    <a:pt x="157" y="58"/>
                  </a:lnTo>
                  <a:lnTo>
                    <a:pt x="155" y="53"/>
                  </a:lnTo>
                  <a:lnTo>
                    <a:pt x="149" y="52"/>
                  </a:lnTo>
                  <a:lnTo>
                    <a:pt x="144" y="48"/>
                  </a:lnTo>
                  <a:lnTo>
                    <a:pt x="138" y="46"/>
                  </a:lnTo>
                  <a:lnTo>
                    <a:pt x="129" y="46"/>
                  </a:lnTo>
                  <a:lnTo>
                    <a:pt x="123" y="48"/>
                  </a:lnTo>
                  <a:lnTo>
                    <a:pt x="119" y="53"/>
                  </a:lnTo>
                  <a:lnTo>
                    <a:pt x="117" y="54"/>
                  </a:lnTo>
                  <a:lnTo>
                    <a:pt x="122" y="43"/>
                  </a:lnTo>
                  <a:lnTo>
                    <a:pt x="117" y="49"/>
                  </a:lnTo>
                  <a:lnTo>
                    <a:pt x="111" y="52"/>
                  </a:lnTo>
                  <a:lnTo>
                    <a:pt x="110" y="57"/>
                  </a:lnTo>
                  <a:lnTo>
                    <a:pt x="109" y="58"/>
                  </a:lnTo>
                  <a:lnTo>
                    <a:pt x="107" y="54"/>
                  </a:lnTo>
                  <a:lnTo>
                    <a:pt x="107" y="43"/>
                  </a:lnTo>
                  <a:lnTo>
                    <a:pt x="99" y="33"/>
                  </a:lnTo>
                  <a:lnTo>
                    <a:pt x="95" y="31"/>
                  </a:lnTo>
                  <a:lnTo>
                    <a:pt x="92" y="26"/>
                  </a:lnTo>
                  <a:lnTo>
                    <a:pt x="81" y="38"/>
                  </a:lnTo>
                  <a:lnTo>
                    <a:pt x="77" y="43"/>
                  </a:lnTo>
                  <a:lnTo>
                    <a:pt x="67" y="48"/>
                  </a:lnTo>
                  <a:lnTo>
                    <a:pt x="61" y="53"/>
                  </a:lnTo>
                  <a:lnTo>
                    <a:pt x="57" y="57"/>
                  </a:lnTo>
                  <a:lnTo>
                    <a:pt x="52" y="58"/>
                  </a:lnTo>
                  <a:lnTo>
                    <a:pt x="46" y="60"/>
                  </a:lnTo>
                  <a:lnTo>
                    <a:pt x="41" y="61"/>
                  </a:lnTo>
                  <a:lnTo>
                    <a:pt x="35" y="61"/>
                  </a:lnTo>
                  <a:lnTo>
                    <a:pt x="30" y="64"/>
                  </a:lnTo>
                  <a:lnTo>
                    <a:pt x="20" y="75"/>
                  </a:lnTo>
                  <a:lnTo>
                    <a:pt x="4" y="81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9" y="103"/>
                  </a:lnTo>
                  <a:lnTo>
                    <a:pt x="75" y="114"/>
                  </a:lnTo>
                  <a:lnTo>
                    <a:pt x="92" y="122"/>
                  </a:lnTo>
                  <a:lnTo>
                    <a:pt x="95" y="122"/>
                  </a:lnTo>
                  <a:lnTo>
                    <a:pt x="104" y="123"/>
                  </a:lnTo>
                  <a:lnTo>
                    <a:pt x="110" y="122"/>
                  </a:lnTo>
                  <a:lnTo>
                    <a:pt x="115" y="123"/>
                  </a:lnTo>
                  <a:lnTo>
                    <a:pt x="129" y="125"/>
                  </a:lnTo>
                  <a:lnTo>
                    <a:pt x="134" y="128"/>
                  </a:lnTo>
                  <a:lnTo>
                    <a:pt x="136" y="138"/>
                  </a:lnTo>
                  <a:lnTo>
                    <a:pt x="141" y="138"/>
                  </a:lnTo>
                  <a:lnTo>
                    <a:pt x="148" y="141"/>
                  </a:lnTo>
                  <a:lnTo>
                    <a:pt x="155" y="147"/>
                  </a:lnTo>
                  <a:lnTo>
                    <a:pt x="152" y="148"/>
                  </a:lnTo>
                  <a:lnTo>
                    <a:pt x="155" y="152"/>
                  </a:lnTo>
                  <a:lnTo>
                    <a:pt x="155" y="163"/>
                  </a:lnTo>
                  <a:lnTo>
                    <a:pt x="152" y="168"/>
                  </a:lnTo>
                  <a:lnTo>
                    <a:pt x="155" y="172"/>
                  </a:lnTo>
                  <a:lnTo>
                    <a:pt x="159" y="171"/>
                  </a:lnTo>
                  <a:lnTo>
                    <a:pt x="164" y="171"/>
                  </a:lnTo>
                  <a:lnTo>
                    <a:pt x="161" y="182"/>
                  </a:lnTo>
                  <a:lnTo>
                    <a:pt x="163" y="186"/>
                  </a:lnTo>
                  <a:lnTo>
                    <a:pt x="167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0" y="187"/>
                  </a:lnTo>
                  <a:lnTo>
                    <a:pt x="175" y="178"/>
                  </a:lnTo>
                  <a:lnTo>
                    <a:pt x="183" y="163"/>
                  </a:lnTo>
                  <a:lnTo>
                    <a:pt x="186" y="152"/>
                  </a:lnTo>
                  <a:lnTo>
                    <a:pt x="189" y="147"/>
                  </a:lnTo>
                  <a:lnTo>
                    <a:pt x="194" y="141"/>
                  </a:lnTo>
                  <a:lnTo>
                    <a:pt x="195" y="130"/>
                  </a:lnTo>
                  <a:lnTo>
                    <a:pt x="199" y="123"/>
                  </a:lnTo>
                  <a:lnTo>
                    <a:pt x="198" y="128"/>
                  </a:lnTo>
                  <a:lnTo>
                    <a:pt x="199" y="134"/>
                  </a:lnTo>
                  <a:lnTo>
                    <a:pt x="203" y="138"/>
                  </a:lnTo>
                  <a:lnTo>
                    <a:pt x="208" y="134"/>
                  </a:lnTo>
                  <a:lnTo>
                    <a:pt x="209" y="132"/>
                  </a:lnTo>
                  <a:lnTo>
                    <a:pt x="214" y="126"/>
                  </a:lnTo>
                  <a:lnTo>
                    <a:pt x="220" y="123"/>
                  </a:lnTo>
                  <a:lnTo>
                    <a:pt x="224" y="125"/>
                  </a:lnTo>
                  <a:lnTo>
                    <a:pt x="224" y="130"/>
                  </a:lnTo>
                  <a:lnTo>
                    <a:pt x="218" y="134"/>
                  </a:lnTo>
                  <a:lnTo>
                    <a:pt x="216" y="141"/>
                  </a:lnTo>
                  <a:lnTo>
                    <a:pt x="221" y="141"/>
                  </a:lnTo>
                  <a:lnTo>
                    <a:pt x="225" y="136"/>
                  </a:lnTo>
                  <a:lnTo>
                    <a:pt x="229" y="130"/>
                  </a:lnTo>
                  <a:lnTo>
                    <a:pt x="236" y="126"/>
                  </a:lnTo>
                  <a:lnTo>
                    <a:pt x="236" y="121"/>
                  </a:lnTo>
                  <a:lnTo>
                    <a:pt x="239" y="115"/>
                  </a:lnTo>
                  <a:lnTo>
                    <a:pt x="243" y="113"/>
                  </a:lnTo>
                  <a:lnTo>
                    <a:pt x="248" y="113"/>
                  </a:lnTo>
                  <a:lnTo>
                    <a:pt x="254" y="113"/>
                  </a:lnTo>
                  <a:lnTo>
                    <a:pt x="263" y="110"/>
                  </a:lnTo>
                  <a:lnTo>
                    <a:pt x="269" y="110"/>
                  </a:lnTo>
                  <a:lnTo>
                    <a:pt x="274" y="106"/>
                  </a:lnTo>
                  <a:lnTo>
                    <a:pt x="279" y="98"/>
                  </a:lnTo>
                  <a:lnTo>
                    <a:pt x="289" y="96"/>
                  </a:lnTo>
                  <a:lnTo>
                    <a:pt x="294" y="98"/>
                  </a:lnTo>
                  <a:lnTo>
                    <a:pt x="300" y="98"/>
                  </a:lnTo>
                  <a:lnTo>
                    <a:pt x="311" y="102"/>
                  </a:lnTo>
                  <a:lnTo>
                    <a:pt x="321" y="110"/>
                  </a:lnTo>
                  <a:lnTo>
                    <a:pt x="327" y="113"/>
                  </a:lnTo>
                  <a:lnTo>
                    <a:pt x="327" y="103"/>
                  </a:lnTo>
                  <a:lnTo>
                    <a:pt x="328" y="98"/>
                  </a:lnTo>
                  <a:lnTo>
                    <a:pt x="332" y="96"/>
                  </a:lnTo>
                  <a:lnTo>
                    <a:pt x="338" y="99"/>
                  </a:lnTo>
                  <a:lnTo>
                    <a:pt x="343" y="98"/>
                  </a:lnTo>
                  <a:lnTo>
                    <a:pt x="368" y="98"/>
                  </a:lnTo>
                  <a:lnTo>
                    <a:pt x="373" y="96"/>
                  </a:lnTo>
                  <a:lnTo>
                    <a:pt x="370" y="91"/>
                  </a:lnTo>
                  <a:lnTo>
                    <a:pt x="365" y="88"/>
                  </a:lnTo>
                  <a:close/>
                  <a:moveTo>
                    <a:pt x="109" y="31"/>
                  </a:moveTo>
                  <a:lnTo>
                    <a:pt x="109" y="26"/>
                  </a:lnTo>
                  <a:lnTo>
                    <a:pt x="109" y="31"/>
                  </a:lnTo>
                  <a:lnTo>
                    <a:pt x="104" y="37"/>
                  </a:lnTo>
                  <a:lnTo>
                    <a:pt x="110" y="42"/>
                  </a:lnTo>
                  <a:lnTo>
                    <a:pt x="117" y="27"/>
                  </a:lnTo>
                  <a:lnTo>
                    <a:pt x="126" y="18"/>
                  </a:lnTo>
                  <a:lnTo>
                    <a:pt x="132" y="12"/>
                  </a:lnTo>
                  <a:lnTo>
                    <a:pt x="133" y="7"/>
                  </a:lnTo>
                  <a:lnTo>
                    <a:pt x="140" y="7"/>
                  </a:lnTo>
                  <a:lnTo>
                    <a:pt x="144" y="3"/>
                  </a:lnTo>
                  <a:lnTo>
                    <a:pt x="140" y="0"/>
                  </a:lnTo>
                  <a:lnTo>
                    <a:pt x="129" y="0"/>
                  </a:lnTo>
                  <a:lnTo>
                    <a:pt x="117" y="4"/>
                  </a:lnTo>
                  <a:lnTo>
                    <a:pt x="107" y="11"/>
                  </a:lnTo>
                  <a:lnTo>
                    <a:pt x="99" y="22"/>
                  </a:lnTo>
                  <a:lnTo>
                    <a:pt x="96" y="26"/>
                  </a:lnTo>
                  <a:lnTo>
                    <a:pt x="99" y="31"/>
                  </a:lnTo>
                  <a:lnTo>
                    <a:pt x="109" y="31"/>
                  </a:lnTo>
                  <a:close/>
                  <a:moveTo>
                    <a:pt x="392" y="88"/>
                  </a:moveTo>
                  <a:lnTo>
                    <a:pt x="387" y="84"/>
                  </a:lnTo>
                  <a:lnTo>
                    <a:pt x="383" y="84"/>
                  </a:lnTo>
                  <a:lnTo>
                    <a:pt x="384" y="90"/>
                  </a:lnTo>
                  <a:lnTo>
                    <a:pt x="378" y="94"/>
                  </a:lnTo>
                  <a:lnTo>
                    <a:pt x="374" y="95"/>
                  </a:lnTo>
                  <a:lnTo>
                    <a:pt x="378" y="98"/>
                  </a:lnTo>
                  <a:lnTo>
                    <a:pt x="380" y="98"/>
                  </a:lnTo>
                  <a:lnTo>
                    <a:pt x="389" y="98"/>
                  </a:lnTo>
                  <a:lnTo>
                    <a:pt x="396" y="94"/>
                  </a:lnTo>
                  <a:lnTo>
                    <a:pt x="392" y="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178"/>
            <p:cNvSpPr>
              <a:spLocks noEditPoints="1"/>
            </p:cNvSpPr>
            <p:nvPr/>
          </p:nvSpPr>
          <p:spPr bwMode="auto">
            <a:xfrm>
              <a:off x="8318357" y="6141202"/>
              <a:ext cx="1804852" cy="1453060"/>
            </a:xfrm>
            <a:custGeom>
              <a:avLst/>
              <a:gdLst>
                <a:gd name="T0" fmla="*/ 1824245732 w 593"/>
                <a:gd name="T1" fmla="*/ 1723327747 h 504"/>
                <a:gd name="T2" fmla="*/ 1933420109 w 593"/>
                <a:gd name="T3" fmla="*/ 1670465371 h 504"/>
                <a:gd name="T4" fmla="*/ 1767898272 w 593"/>
                <a:gd name="T5" fmla="*/ 1747997107 h 504"/>
                <a:gd name="T6" fmla="*/ 2088374686 w 593"/>
                <a:gd name="T7" fmla="*/ 1321570681 h 504"/>
                <a:gd name="T8" fmla="*/ 2049635572 w 593"/>
                <a:gd name="T9" fmla="*/ 1036111219 h 504"/>
                <a:gd name="T10" fmla="*/ 1986245149 w 593"/>
                <a:gd name="T11" fmla="*/ 955053947 h 504"/>
                <a:gd name="T12" fmla="*/ 1796072002 w 593"/>
                <a:gd name="T13" fmla="*/ 630828617 h 504"/>
                <a:gd name="T14" fmla="*/ 1799594422 w 593"/>
                <a:gd name="T15" fmla="*/ 581489898 h 504"/>
                <a:gd name="T16" fmla="*/ 1887638032 w 593"/>
                <a:gd name="T17" fmla="*/ 757700949 h 504"/>
                <a:gd name="T18" fmla="*/ 1859464302 w 593"/>
                <a:gd name="T19" fmla="*/ 616732108 h 504"/>
                <a:gd name="T20" fmla="*/ 1609421276 w 593"/>
                <a:gd name="T21" fmla="*/ 260790103 h 504"/>
                <a:gd name="T22" fmla="*/ 1524900086 w 593"/>
                <a:gd name="T23" fmla="*/ 66958885 h 504"/>
                <a:gd name="T24" fmla="*/ 1489683393 w 593"/>
                <a:gd name="T25" fmla="*/ 17620166 h 504"/>
                <a:gd name="T26" fmla="*/ 1376988473 w 593"/>
                <a:gd name="T27" fmla="*/ 31718552 h 504"/>
                <a:gd name="T28" fmla="*/ 1352337163 w 593"/>
                <a:gd name="T29" fmla="*/ 137443306 h 504"/>
                <a:gd name="T30" fmla="*/ 640950950 w 593"/>
                <a:gd name="T31" fmla="*/ 56387912 h 504"/>
                <a:gd name="T32" fmla="*/ 49304497 w 593"/>
                <a:gd name="T33" fmla="*/ 211451384 h 504"/>
                <a:gd name="T34" fmla="*/ 80998770 w 593"/>
                <a:gd name="T35" fmla="*/ 285459462 h 504"/>
                <a:gd name="T36" fmla="*/ 119737883 w 593"/>
                <a:gd name="T37" fmla="*/ 281935804 h 504"/>
                <a:gd name="T38" fmla="*/ 154954577 w 593"/>
                <a:gd name="T39" fmla="*/ 246693594 h 504"/>
                <a:gd name="T40" fmla="*/ 133825687 w 593"/>
                <a:gd name="T41" fmla="*/ 292506778 h 504"/>
                <a:gd name="T42" fmla="*/ 309911030 w 593"/>
                <a:gd name="T43" fmla="*/ 253740910 h 504"/>
                <a:gd name="T44" fmla="*/ 355693106 w 593"/>
                <a:gd name="T45" fmla="*/ 257266445 h 504"/>
                <a:gd name="T46" fmla="*/ 404997603 w 593"/>
                <a:gd name="T47" fmla="*/ 292506778 h 504"/>
                <a:gd name="T48" fmla="*/ 478953410 w 593"/>
                <a:gd name="T49" fmla="*/ 281935804 h 504"/>
                <a:gd name="T50" fmla="*/ 524735486 w 593"/>
                <a:gd name="T51" fmla="*/ 324225330 h 504"/>
                <a:gd name="T52" fmla="*/ 507127140 w 593"/>
                <a:gd name="T53" fmla="*/ 324225330 h 504"/>
                <a:gd name="T54" fmla="*/ 577560526 w 593"/>
                <a:gd name="T55" fmla="*/ 373564049 h 504"/>
                <a:gd name="T56" fmla="*/ 584603490 w 593"/>
                <a:gd name="T57" fmla="*/ 394709751 h 504"/>
                <a:gd name="T58" fmla="*/ 672647100 w 593"/>
                <a:gd name="T59" fmla="*/ 426426426 h 504"/>
                <a:gd name="T60" fmla="*/ 788862563 w 593"/>
                <a:gd name="T61" fmla="*/ 359467541 h 504"/>
                <a:gd name="T62" fmla="*/ 838167060 w 593"/>
                <a:gd name="T63" fmla="*/ 334798181 h 504"/>
                <a:gd name="T64" fmla="*/ 922688250 w 593"/>
                <a:gd name="T65" fmla="*/ 281935804 h 504"/>
                <a:gd name="T66" fmla="*/ 1088208209 w 593"/>
                <a:gd name="T67" fmla="*/ 405280724 h 504"/>
                <a:gd name="T68" fmla="*/ 1207946093 w 593"/>
                <a:gd name="T69" fmla="*/ 511007355 h 504"/>
                <a:gd name="T70" fmla="*/ 1310075629 w 593"/>
                <a:gd name="T71" fmla="*/ 595588284 h 504"/>
                <a:gd name="T72" fmla="*/ 1310075629 w 593"/>
                <a:gd name="T73" fmla="*/ 810563326 h 504"/>
                <a:gd name="T74" fmla="*/ 1348814743 w 593"/>
                <a:gd name="T75" fmla="*/ 912764421 h 504"/>
                <a:gd name="T76" fmla="*/ 1348814743 w 593"/>
                <a:gd name="T77" fmla="*/ 842280001 h 504"/>
                <a:gd name="T78" fmla="*/ 1415727586 w 593"/>
                <a:gd name="T79" fmla="*/ 863425703 h 504"/>
                <a:gd name="T80" fmla="*/ 1341771779 w 593"/>
                <a:gd name="T81" fmla="*/ 969150456 h 504"/>
                <a:gd name="T82" fmla="*/ 1450944279 w 593"/>
                <a:gd name="T83" fmla="*/ 1113642955 h 504"/>
                <a:gd name="T84" fmla="*/ 1503771196 w 593"/>
                <a:gd name="T85" fmla="*/ 1117166613 h 504"/>
                <a:gd name="T86" fmla="*/ 1535465469 w 593"/>
                <a:gd name="T87" fmla="*/ 1117166613 h 504"/>
                <a:gd name="T88" fmla="*/ 1570684039 w 593"/>
                <a:gd name="T89" fmla="*/ 1219367708 h 504"/>
                <a:gd name="T90" fmla="*/ 1581247546 w 593"/>
                <a:gd name="T91" fmla="*/ 1226416901 h 504"/>
                <a:gd name="T92" fmla="*/ 1686899502 w 593"/>
                <a:gd name="T93" fmla="*/ 1367383865 h 504"/>
                <a:gd name="T94" fmla="*/ 1767898272 w 593"/>
                <a:gd name="T95" fmla="*/ 1395578759 h 504"/>
                <a:gd name="T96" fmla="*/ 1873550229 w 593"/>
                <a:gd name="T97" fmla="*/ 1518923679 h 504"/>
                <a:gd name="T98" fmla="*/ 1845376499 w 593"/>
                <a:gd name="T99" fmla="*/ 1547118574 h 504"/>
                <a:gd name="T100" fmla="*/ 1968636802 w 593"/>
                <a:gd name="T101" fmla="*/ 1561215082 h 504"/>
                <a:gd name="T102" fmla="*/ 2049635572 w 593"/>
                <a:gd name="T103" fmla="*/ 1533022065 h 504"/>
                <a:gd name="T104" fmla="*/ 2049635572 w 593"/>
                <a:gd name="T105" fmla="*/ 1413198926 h 504"/>
                <a:gd name="T106" fmla="*/ 2088374686 w 593"/>
                <a:gd name="T107" fmla="*/ 1342714505 h 504"/>
                <a:gd name="T108" fmla="*/ 1736203999 w 593"/>
                <a:gd name="T109" fmla="*/ 1762093615 h 504"/>
                <a:gd name="T110" fmla="*/ 144391070 w 593"/>
                <a:gd name="T111" fmla="*/ 306605164 h 504"/>
                <a:gd name="T112" fmla="*/ 225389840 w 593"/>
                <a:gd name="T113" fmla="*/ 274886612 h 504"/>
                <a:gd name="T114" fmla="*/ 739559943 w 593"/>
                <a:gd name="T115" fmla="*/ 426426426 h 504"/>
                <a:gd name="T116" fmla="*/ 704341373 w 593"/>
                <a:gd name="T117" fmla="*/ 447572127 h 504"/>
                <a:gd name="T118" fmla="*/ 1524900086 w 593"/>
                <a:gd name="T119" fmla="*/ 1233466094 h 504"/>
                <a:gd name="T120" fmla="*/ 1524900086 w 593"/>
                <a:gd name="T121" fmla="*/ 1233466094 h 504"/>
                <a:gd name="T122" fmla="*/ 2049635572 w 593"/>
                <a:gd name="T123" fmla="*/ 1554165889 h 504"/>
                <a:gd name="T124" fmla="*/ 2088374686 w 593"/>
                <a:gd name="T125" fmla="*/ 1441391943 h 5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93"/>
                <a:gd name="T190" fmla="*/ 0 h 504"/>
                <a:gd name="T191" fmla="*/ 593 w 593"/>
                <a:gd name="T192" fmla="*/ 504 h 5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93" h="504">
                  <a:moveTo>
                    <a:pt x="558" y="470"/>
                  </a:moveTo>
                  <a:lnTo>
                    <a:pt x="558" y="469"/>
                  </a:lnTo>
                  <a:lnTo>
                    <a:pt x="554" y="472"/>
                  </a:lnTo>
                  <a:lnTo>
                    <a:pt x="558" y="470"/>
                  </a:lnTo>
                  <a:close/>
                  <a:moveTo>
                    <a:pt x="513" y="483"/>
                  </a:moveTo>
                  <a:lnTo>
                    <a:pt x="518" y="489"/>
                  </a:lnTo>
                  <a:lnTo>
                    <a:pt x="520" y="489"/>
                  </a:lnTo>
                  <a:lnTo>
                    <a:pt x="518" y="487"/>
                  </a:lnTo>
                  <a:lnTo>
                    <a:pt x="513" y="483"/>
                  </a:lnTo>
                  <a:close/>
                  <a:moveTo>
                    <a:pt x="543" y="480"/>
                  </a:moveTo>
                  <a:lnTo>
                    <a:pt x="548" y="476"/>
                  </a:lnTo>
                  <a:lnTo>
                    <a:pt x="549" y="474"/>
                  </a:lnTo>
                  <a:lnTo>
                    <a:pt x="548" y="476"/>
                  </a:lnTo>
                  <a:lnTo>
                    <a:pt x="543" y="480"/>
                  </a:lnTo>
                  <a:close/>
                  <a:moveTo>
                    <a:pt x="498" y="498"/>
                  </a:moveTo>
                  <a:lnTo>
                    <a:pt x="502" y="498"/>
                  </a:lnTo>
                  <a:lnTo>
                    <a:pt x="507" y="492"/>
                  </a:lnTo>
                  <a:lnTo>
                    <a:pt x="502" y="496"/>
                  </a:lnTo>
                  <a:lnTo>
                    <a:pt x="498" y="498"/>
                  </a:lnTo>
                  <a:close/>
                  <a:moveTo>
                    <a:pt x="509" y="492"/>
                  </a:moveTo>
                  <a:lnTo>
                    <a:pt x="510" y="491"/>
                  </a:lnTo>
                  <a:lnTo>
                    <a:pt x="506" y="489"/>
                  </a:lnTo>
                  <a:lnTo>
                    <a:pt x="509" y="492"/>
                  </a:lnTo>
                  <a:close/>
                  <a:moveTo>
                    <a:pt x="593" y="375"/>
                  </a:moveTo>
                  <a:lnTo>
                    <a:pt x="592" y="370"/>
                  </a:lnTo>
                  <a:lnTo>
                    <a:pt x="590" y="359"/>
                  </a:lnTo>
                  <a:lnTo>
                    <a:pt x="590" y="343"/>
                  </a:lnTo>
                  <a:lnTo>
                    <a:pt x="589" y="338"/>
                  </a:lnTo>
                  <a:lnTo>
                    <a:pt x="589" y="313"/>
                  </a:lnTo>
                  <a:lnTo>
                    <a:pt x="582" y="294"/>
                  </a:lnTo>
                  <a:lnTo>
                    <a:pt x="579" y="293"/>
                  </a:lnTo>
                  <a:lnTo>
                    <a:pt x="579" y="286"/>
                  </a:lnTo>
                  <a:lnTo>
                    <a:pt x="570" y="275"/>
                  </a:lnTo>
                  <a:lnTo>
                    <a:pt x="566" y="272"/>
                  </a:lnTo>
                  <a:lnTo>
                    <a:pt x="563" y="274"/>
                  </a:lnTo>
                  <a:lnTo>
                    <a:pt x="564" y="271"/>
                  </a:lnTo>
                  <a:lnTo>
                    <a:pt x="564" y="267"/>
                  </a:lnTo>
                  <a:lnTo>
                    <a:pt x="558" y="256"/>
                  </a:lnTo>
                  <a:lnTo>
                    <a:pt x="549" y="239"/>
                  </a:lnTo>
                  <a:lnTo>
                    <a:pt x="529" y="209"/>
                  </a:lnTo>
                  <a:lnTo>
                    <a:pt x="514" y="184"/>
                  </a:lnTo>
                  <a:lnTo>
                    <a:pt x="510" y="179"/>
                  </a:lnTo>
                  <a:lnTo>
                    <a:pt x="505" y="164"/>
                  </a:lnTo>
                  <a:lnTo>
                    <a:pt x="501" y="153"/>
                  </a:lnTo>
                  <a:lnTo>
                    <a:pt x="502" y="153"/>
                  </a:lnTo>
                  <a:lnTo>
                    <a:pt x="507" y="156"/>
                  </a:lnTo>
                  <a:lnTo>
                    <a:pt x="506" y="161"/>
                  </a:lnTo>
                  <a:lnTo>
                    <a:pt x="511" y="165"/>
                  </a:lnTo>
                  <a:lnTo>
                    <a:pt x="517" y="164"/>
                  </a:lnTo>
                  <a:lnTo>
                    <a:pt x="522" y="168"/>
                  </a:lnTo>
                  <a:lnTo>
                    <a:pt x="522" y="173"/>
                  </a:lnTo>
                  <a:lnTo>
                    <a:pt x="522" y="183"/>
                  </a:lnTo>
                  <a:lnTo>
                    <a:pt x="525" y="199"/>
                  </a:lnTo>
                  <a:lnTo>
                    <a:pt x="536" y="215"/>
                  </a:lnTo>
                  <a:lnTo>
                    <a:pt x="541" y="221"/>
                  </a:lnTo>
                  <a:lnTo>
                    <a:pt x="530" y="206"/>
                  </a:lnTo>
                  <a:lnTo>
                    <a:pt x="528" y="201"/>
                  </a:lnTo>
                  <a:lnTo>
                    <a:pt x="525" y="191"/>
                  </a:lnTo>
                  <a:lnTo>
                    <a:pt x="524" y="180"/>
                  </a:lnTo>
                  <a:lnTo>
                    <a:pt x="528" y="175"/>
                  </a:lnTo>
                  <a:lnTo>
                    <a:pt x="525" y="169"/>
                  </a:lnTo>
                  <a:lnTo>
                    <a:pt x="521" y="165"/>
                  </a:lnTo>
                  <a:lnTo>
                    <a:pt x="511" y="154"/>
                  </a:lnTo>
                  <a:lnTo>
                    <a:pt x="482" y="118"/>
                  </a:lnTo>
                  <a:lnTo>
                    <a:pt x="465" y="89"/>
                  </a:lnTo>
                  <a:lnTo>
                    <a:pt x="457" y="74"/>
                  </a:lnTo>
                  <a:lnTo>
                    <a:pt x="449" y="54"/>
                  </a:lnTo>
                  <a:lnTo>
                    <a:pt x="448" y="49"/>
                  </a:lnTo>
                  <a:lnTo>
                    <a:pt x="442" y="39"/>
                  </a:lnTo>
                  <a:lnTo>
                    <a:pt x="441" y="28"/>
                  </a:lnTo>
                  <a:lnTo>
                    <a:pt x="438" y="24"/>
                  </a:lnTo>
                  <a:lnTo>
                    <a:pt x="433" y="19"/>
                  </a:lnTo>
                  <a:lnTo>
                    <a:pt x="430" y="13"/>
                  </a:lnTo>
                  <a:lnTo>
                    <a:pt x="433" y="17"/>
                  </a:lnTo>
                  <a:lnTo>
                    <a:pt x="434" y="7"/>
                  </a:lnTo>
                  <a:lnTo>
                    <a:pt x="427" y="4"/>
                  </a:lnTo>
                  <a:lnTo>
                    <a:pt x="425" y="5"/>
                  </a:lnTo>
                  <a:lnTo>
                    <a:pt x="423" y="5"/>
                  </a:lnTo>
                  <a:lnTo>
                    <a:pt x="418" y="5"/>
                  </a:lnTo>
                  <a:lnTo>
                    <a:pt x="404" y="1"/>
                  </a:lnTo>
                  <a:lnTo>
                    <a:pt x="399" y="0"/>
                  </a:lnTo>
                  <a:lnTo>
                    <a:pt x="395" y="4"/>
                  </a:lnTo>
                  <a:lnTo>
                    <a:pt x="392" y="4"/>
                  </a:lnTo>
                  <a:lnTo>
                    <a:pt x="391" y="9"/>
                  </a:lnTo>
                  <a:lnTo>
                    <a:pt x="391" y="15"/>
                  </a:lnTo>
                  <a:lnTo>
                    <a:pt x="393" y="19"/>
                  </a:lnTo>
                  <a:lnTo>
                    <a:pt x="395" y="24"/>
                  </a:lnTo>
                  <a:lnTo>
                    <a:pt x="395" y="35"/>
                  </a:lnTo>
                  <a:lnTo>
                    <a:pt x="389" y="39"/>
                  </a:lnTo>
                  <a:lnTo>
                    <a:pt x="384" y="39"/>
                  </a:lnTo>
                  <a:lnTo>
                    <a:pt x="380" y="28"/>
                  </a:lnTo>
                  <a:lnTo>
                    <a:pt x="375" y="24"/>
                  </a:lnTo>
                  <a:lnTo>
                    <a:pt x="194" y="38"/>
                  </a:lnTo>
                  <a:lnTo>
                    <a:pt x="190" y="32"/>
                  </a:lnTo>
                  <a:lnTo>
                    <a:pt x="189" y="27"/>
                  </a:lnTo>
                  <a:lnTo>
                    <a:pt x="182" y="16"/>
                  </a:lnTo>
                  <a:lnTo>
                    <a:pt x="72" y="28"/>
                  </a:lnTo>
                  <a:lnTo>
                    <a:pt x="7" y="35"/>
                  </a:lnTo>
                  <a:lnTo>
                    <a:pt x="2" y="39"/>
                  </a:lnTo>
                  <a:lnTo>
                    <a:pt x="0" y="46"/>
                  </a:lnTo>
                  <a:lnTo>
                    <a:pt x="8" y="57"/>
                  </a:lnTo>
                  <a:lnTo>
                    <a:pt x="14" y="60"/>
                  </a:lnTo>
                  <a:lnTo>
                    <a:pt x="19" y="65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8" y="77"/>
                  </a:lnTo>
                  <a:lnTo>
                    <a:pt x="23" y="78"/>
                  </a:lnTo>
                  <a:lnTo>
                    <a:pt x="23" y="81"/>
                  </a:lnTo>
                  <a:lnTo>
                    <a:pt x="19" y="87"/>
                  </a:lnTo>
                  <a:lnTo>
                    <a:pt x="16" y="92"/>
                  </a:lnTo>
                  <a:lnTo>
                    <a:pt x="19" y="92"/>
                  </a:lnTo>
                  <a:lnTo>
                    <a:pt x="25" y="91"/>
                  </a:lnTo>
                  <a:lnTo>
                    <a:pt x="30" y="87"/>
                  </a:lnTo>
                  <a:lnTo>
                    <a:pt x="34" y="80"/>
                  </a:lnTo>
                  <a:lnTo>
                    <a:pt x="37" y="74"/>
                  </a:lnTo>
                  <a:lnTo>
                    <a:pt x="35" y="73"/>
                  </a:lnTo>
                  <a:lnTo>
                    <a:pt x="35" y="72"/>
                  </a:lnTo>
                  <a:lnTo>
                    <a:pt x="38" y="69"/>
                  </a:lnTo>
                  <a:lnTo>
                    <a:pt x="41" y="76"/>
                  </a:lnTo>
                  <a:lnTo>
                    <a:pt x="44" y="70"/>
                  </a:lnTo>
                  <a:lnTo>
                    <a:pt x="46" y="65"/>
                  </a:lnTo>
                  <a:lnTo>
                    <a:pt x="46" y="70"/>
                  </a:lnTo>
                  <a:lnTo>
                    <a:pt x="53" y="74"/>
                  </a:lnTo>
                  <a:lnTo>
                    <a:pt x="49" y="80"/>
                  </a:lnTo>
                  <a:lnTo>
                    <a:pt x="41" y="83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60" y="78"/>
                  </a:lnTo>
                  <a:lnTo>
                    <a:pt x="75" y="77"/>
                  </a:lnTo>
                  <a:lnTo>
                    <a:pt x="76" y="76"/>
                  </a:lnTo>
                  <a:lnTo>
                    <a:pt x="87" y="66"/>
                  </a:lnTo>
                  <a:lnTo>
                    <a:pt x="88" y="72"/>
                  </a:lnTo>
                  <a:lnTo>
                    <a:pt x="94" y="69"/>
                  </a:lnTo>
                  <a:lnTo>
                    <a:pt x="99" y="68"/>
                  </a:lnTo>
                  <a:lnTo>
                    <a:pt x="109" y="72"/>
                  </a:lnTo>
                  <a:lnTo>
                    <a:pt x="111" y="76"/>
                  </a:lnTo>
                  <a:lnTo>
                    <a:pt x="106" y="74"/>
                  </a:lnTo>
                  <a:lnTo>
                    <a:pt x="101" y="73"/>
                  </a:lnTo>
                  <a:lnTo>
                    <a:pt x="96" y="73"/>
                  </a:lnTo>
                  <a:lnTo>
                    <a:pt x="95" y="76"/>
                  </a:lnTo>
                  <a:lnTo>
                    <a:pt x="84" y="76"/>
                  </a:lnTo>
                  <a:lnTo>
                    <a:pt x="90" y="77"/>
                  </a:lnTo>
                  <a:lnTo>
                    <a:pt x="94" y="77"/>
                  </a:lnTo>
                  <a:lnTo>
                    <a:pt x="115" y="83"/>
                  </a:lnTo>
                  <a:lnTo>
                    <a:pt x="129" y="87"/>
                  </a:lnTo>
                  <a:lnTo>
                    <a:pt x="140" y="92"/>
                  </a:lnTo>
                  <a:lnTo>
                    <a:pt x="139" y="88"/>
                  </a:lnTo>
                  <a:lnTo>
                    <a:pt x="133" y="84"/>
                  </a:lnTo>
                  <a:lnTo>
                    <a:pt x="130" y="80"/>
                  </a:lnTo>
                  <a:lnTo>
                    <a:pt x="136" y="80"/>
                  </a:lnTo>
                  <a:lnTo>
                    <a:pt x="141" y="83"/>
                  </a:lnTo>
                  <a:lnTo>
                    <a:pt x="149" y="76"/>
                  </a:lnTo>
                  <a:lnTo>
                    <a:pt x="148" y="81"/>
                  </a:lnTo>
                  <a:lnTo>
                    <a:pt x="144" y="83"/>
                  </a:lnTo>
                  <a:lnTo>
                    <a:pt x="141" y="87"/>
                  </a:lnTo>
                  <a:lnTo>
                    <a:pt x="149" y="92"/>
                  </a:lnTo>
                  <a:lnTo>
                    <a:pt x="155" y="91"/>
                  </a:lnTo>
                  <a:lnTo>
                    <a:pt x="157" y="96"/>
                  </a:lnTo>
                  <a:lnTo>
                    <a:pt x="163" y="96"/>
                  </a:lnTo>
                  <a:lnTo>
                    <a:pt x="160" y="100"/>
                  </a:lnTo>
                  <a:lnTo>
                    <a:pt x="155" y="96"/>
                  </a:lnTo>
                  <a:lnTo>
                    <a:pt x="144" y="92"/>
                  </a:lnTo>
                  <a:lnTo>
                    <a:pt x="149" y="97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53" y="102"/>
                  </a:lnTo>
                  <a:lnTo>
                    <a:pt x="159" y="104"/>
                  </a:lnTo>
                  <a:lnTo>
                    <a:pt x="164" y="106"/>
                  </a:lnTo>
                  <a:lnTo>
                    <a:pt x="170" y="111"/>
                  </a:lnTo>
                  <a:lnTo>
                    <a:pt x="172" y="116"/>
                  </a:lnTo>
                  <a:lnTo>
                    <a:pt x="174" y="122"/>
                  </a:lnTo>
                  <a:lnTo>
                    <a:pt x="168" y="123"/>
                  </a:lnTo>
                  <a:lnTo>
                    <a:pt x="167" y="118"/>
                  </a:lnTo>
                  <a:lnTo>
                    <a:pt x="166" y="112"/>
                  </a:lnTo>
                  <a:lnTo>
                    <a:pt x="166" y="118"/>
                  </a:lnTo>
                  <a:lnTo>
                    <a:pt x="167" y="123"/>
                  </a:lnTo>
                  <a:lnTo>
                    <a:pt x="172" y="126"/>
                  </a:lnTo>
                  <a:lnTo>
                    <a:pt x="178" y="125"/>
                  </a:lnTo>
                  <a:lnTo>
                    <a:pt x="181" y="123"/>
                  </a:lnTo>
                  <a:lnTo>
                    <a:pt x="191" y="121"/>
                  </a:lnTo>
                  <a:lnTo>
                    <a:pt x="195" y="121"/>
                  </a:lnTo>
                  <a:lnTo>
                    <a:pt x="197" y="118"/>
                  </a:lnTo>
                  <a:lnTo>
                    <a:pt x="202" y="112"/>
                  </a:lnTo>
                  <a:lnTo>
                    <a:pt x="204" y="115"/>
                  </a:lnTo>
                  <a:lnTo>
                    <a:pt x="209" y="115"/>
                  </a:lnTo>
                  <a:lnTo>
                    <a:pt x="224" y="102"/>
                  </a:lnTo>
                  <a:lnTo>
                    <a:pt x="229" y="100"/>
                  </a:lnTo>
                  <a:lnTo>
                    <a:pt x="233" y="99"/>
                  </a:lnTo>
                  <a:lnTo>
                    <a:pt x="239" y="100"/>
                  </a:lnTo>
                  <a:lnTo>
                    <a:pt x="236" y="95"/>
                  </a:lnTo>
                  <a:lnTo>
                    <a:pt x="231" y="92"/>
                  </a:lnTo>
                  <a:lnTo>
                    <a:pt x="238" y="95"/>
                  </a:lnTo>
                  <a:lnTo>
                    <a:pt x="235" y="92"/>
                  </a:lnTo>
                  <a:lnTo>
                    <a:pt x="238" y="87"/>
                  </a:lnTo>
                  <a:lnTo>
                    <a:pt x="243" y="83"/>
                  </a:lnTo>
                  <a:lnTo>
                    <a:pt x="252" y="81"/>
                  </a:lnTo>
                  <a:lnTo>
                    <a:pt x="258" y="80"/>
                  </a:lnTo>
                  <a:lnTo>
                    <a:pt x="262" y="80"/>
                  </a:lnTo>
                  <a:lnTo>
                    <a:pt x="273" y="87"/>
                  </a:lnTo>
                  <a:lnTo>
                    <a:pt x="278" y="87"/>
                  </a:lnTo>
                  <a:lnTo>
                    <a:pt x="289" y="93"/>
                  </a:lnTo>
                  <a:lnTo>
                    <a:pt x="296" y="104"/>
                  </a:lnTo>
                  <a:lnTo>
                    <a:pt x="308" y="110"/>
                  </a:lnTo>
                  <a:lnTo>
                    <a:pt x="309" y="115"/>
                  </a:lnTo>
                  <a:lnTo>
                    <a:pt x="311" y="121"/>
                  </a:lnTo>
                  <a:lnTo>
                    <a:pt x="326" y="130"/>
                  </a:lnTo>
                  <a:lnTo>
                    <a:pt x="330" y="135"/>
                  </a:lnTo>
                  <a:lnTo>
                    <a:pt x="335" y="138"/>
                  </a:lnTo>
                  <a:lnTo>
                    <a:pt x="338" y="144"/>
                  </a:lnTo>
                  <a:lnTo>
                    <a:pt x="343" y="145"/>
                  </a:lnTo>
                  <a:lnTo>
                    <a:pt x="354" y="144"/>
                  </a:lnTo>
                  <a:lnTo>
                    <a:pt x="362" y="152"/>
                  </a:lnTo>
                  <a:lnTo>
                    <a:pt x="362" y="156"/>
                  </a:lnTo>
                  <a:lnTo>
                    <a:pt x="366" y="161"/>
                  </a:lnTo>
                  <a:lnTo>
                    <a:pt x="372" y="164"/>
                  </a:lnTo>
                  <a:lnTo>
                    <a:pt x="372" y="169"/>
                  </a:lnTo>
                  <a:lnTo>
                    <a:pt x="373" y="172"/>
                  </a:lnTo>
                  <a:lnTo>
                    <a:pt x="375" y="187"/>
                  </a:lnTo>
                  <a:lnTo>
                    <a:pt x="376" y="192"/>
                  </a:lnTo>
                  <a:lnTo>
                    <a:pt x="376" y="199"/>
                  </a:lnTo>
                  <a:lnTo>
                    <a:pt x="369" y="225"/>
                  </a:lnTo>
                  <a:lnTo>
                    <a:pt x="372" y="230"/>
                  </a:lnTo>
                  <a:lnTo>
                    <a:pt x="372" y="241"/>
                  </a:lnTo>
                  <a:lnTo>
                    <a:pt x="369" y="249"/>
                  </a:lnTo>
                  <a:lnTo>
                    <a:pt x="372" y="255"/>
                  </a:lnTo>
                  <a:lnTo>
                    <a:pt x="377" y="260"/>
                  </a:lnTo>
                  <a:lnTo>
                    <a:pt x="372" y="252"/>
                  </a:lnTo>
                  <a:lnTo>
                    <a:pt x="383" y="259"/>
                  </a:lnTo>
                  <a:lnTo>
                    <a:pt x="383" y="260"/>
                  </a:lnTo>
                  <a:lnTo>
                    <a:pt x="387" y="256"/>
                  </a:lnTo>
                  <a:lnTo>
                    <a:pt x="389" y="245"/>
                  </a:lnTo>
                  <a:lnTo>
                    <a:pt x="384" y="245"/>
                  </a:lnTo>
                  <a:lnTo>
                    <a:pt x="383" y="244"/>
                  </a:lnTo>
                  <a:lnTo>
                    <a:pt x="383" y="239"/>
                  </a:lnTo>
                  <a:lnTo>
                    <a:pt x="379" y="234"/>
                  </a:lnTo>
                  <a:lnTo>
                    <a:pt x="389" y="240"/>
                  </a:lnTo>
                  <a:lnTo>
                    <a:pt x="391" y="245"/>
                  </a:lnTo>
                  <a:lnTo>
                    <a:pt x="396" y="240"/>
                  </a:lnTo>
                  <a:lnTo>
                    <a:pt x="402" y="245"/>
                  </a:lnTo>
                  <a:lnTo>
                    <a:pt x="402" y="249"/>
                  </a:lnTo>
                  <a:lnTo>
                    <a:pt x="393" y="264"/>
                  </a:lnTo>
                  <a:lnTo>
                    <a:pt x="391" y="274"/>
                  </a:lnTo>
                  <a:lnTo>
                    <a:pt x="387" y="275"/>
                  </a:lnTo>
                  <a:lnTo>
                    <a:pt x="387" y="279"/>
                  </a:lnTo>
                  <a:lnTo>
                    <a:pt x="381" y="275"/>
                  </a:lnTo>
                  <a:lnTo>
                    <a:pt x="385" y="281"/>
                  </a:lnTo>
                  <a:lnTo>
                    <a:pt x="395" y="285"/>
                  </a:lnTo>
                  <a:lnTo>
                    <a:pt x="398" y="290"/>
                  </a:lnTo>
                  <a:lnTo>
                    <a:pt x="398" y="293"/>
                  </a:lnTo>
                  <a:lnTo>
                    <a:pt x="408" y="312"/>
                  </a:lnTo>
                  <a:lnTo>
                    <a:pt x="412" y="316"/>
                  </a:lnTo>
                  <a:lnTo>
                    <a:pt x="421" y="325"/>
                  </a:lnTo>
                  <a:lnTo>
                    <a:pt x="425" y="327"/>
                  </a:lnTo>
                  <a:lnTo>
                    <a:pt x="430" y="325"/>
                  </a:lnTo>
                  <a:lnTo>
                    <a:pt x="433" y="327"/>
                  </a:lnTo>
                  <a:lnTo>
                    <a:pt x="430" y="323"/>
                  </a:lnTo>
                  <a:lnTo>
                    <a:pt x="427" y="317"/>
                  </a:lnTo>
                  <a:lnTo>
                    <a:pt x="423" y="313"/>
                  </a:lnTo>
                  <a:lnTo>
                    <a:pt x="429" y="314"/>
                  </a:lnTo>
                  <a:lnTo>
                    <a:pt x="430" y="317"/>
                  </a:lnTo>
                  <a:lnTo>
                    <a:pt x="441" y="312"/>
                  </a:lnTo>
                  <a:lnTo>
                    <a:pt x="441" y="313"/>
                  </a:lnTo>
                  <a:lnTo>
                    <a:pt x="436" y="317"/>
                  </a:lnTo>
                  <a:lnTo>
                    <a:pt x="440" y="323"/>
                  </a:lnTo>
                  <a:lnTo>
                    <a:pt x="438" y="332"/>
                  </a:lnTo>
                  <a:lnTo>
                    <a:pt x="440" y="338"/>
                  </a:lnTo>
                  <a:lnTo>
                    <a:pt x="442" y="343"/>
                  </a:lnTo>
                  <a:lnTo>
                    <a:pt x="442" y="347"/>
                  </a:lnTo>
                  <a:lnTo>
                    <a:pt x="446" y="346"/>
                  </a:lnTo>
                  <a:lnTo>
                    <a:pt x="452" y="340"/>
                  </a:lnTo>
                  <a:lnTo>
                    <a:pt x="453" y="336"/>
                  </a:lnTo>
                  <a:lnTo>
                    <a:pt x="460" y="329"/>
                  </a:lnTo>
                  <a:lnTo>
                    <a:pt x="455" y="338"/>
                  </a:lnTo>
                  <a:lnTo>
                    <a:pt x="453" y="343"/>
                  </a:lnTo>
                  <a:lnTo>
                    <a:pt x="449" y="348"/>
                  </a:lnTo>
                  <a:lnTo>
                    <a:pt x="450" y="351"/>
                  </a:lnTo>
                  <a:lnTo>
                    <a:pt x="455" y="352"/>
                  </a:lnTo>
                  <a:lnTo>
                    <a:pt x="460" y="358"/>
                  </a:lnTo>
                  <a:lnTo>
                    <a:pt x="465" y="377"/>
                  </a:lnTo>
                  <a:lnTo>
                    <a:pt x="475" y="388"/>
                  </a:lnTo>
                  <a:lnTo>
                    <a:pt x="479" y="388"/>
                  </a:lnTo>
                  <a:lnTo>
                    <a:pt x="474" y="389"/>
                  </a:lnTo>
                  <a:lnTo>
                    <a:pt x="479" y="393"/>
                  </a:lnTo>
                  <a:lnTo>
                    <a:pt x="484" y="392"/>
                  </a:lnTo>
                  <a:lnTo>
                    <a:pt x="490" y="392"/>
                  </a:lnTo>
                  <a:lnTo>
                    <a:pt x="493" y="392"/>
                  </a:lnTo>
                  <a:lnTo>
                    <a:pt x="502" y="396"/>
                  </a:lnTo>
                  <a:lnTo>
                    <a:pt x="505" y="401"/>
                  </a:lnTo>
                  <a:lnTo>
                    <a:pt x="509" y="405"/>
                  </a:lnTo>
                  <a:lnTo>
                    <a:pt x="516" y="415"/>
                  </a:lnTo>
                  <a:lnTo>
                    <a:pt x="518" y="420"/>
                  </a:lnTo>
                  <a:lnTo>
                    <a:pt x="528" y="430"/>
                  </a:lnTo>
                  <a:lnTo>
                    <a:pt x="532" y="431"/>
                  </a:lnTo>
                  <a:lnTo>
                    <a:pt x="537" y="431"/>
                  </a:lnTo>
                  <a:lnTo>
                    <a:pt x="543" y="435"/>
                  </a:lnTo>
                  <a:lnTo>
                    <a:pt x="540" y="441"/>
                  </a:lnTo>
                  <a:lnTo>
                    <a:pt x="533" y="438"/>
                  </a:lnTo>
                  <a:lnTo>
                    <a:pt x="528" y="434"/>
                  </a:lnTo>
                  <a:lnTo>
                    <a:pt x="524" y="439"/>
                  </a:lnTo>
                  <a:lnTo>
                    <a:pt x="526" y="443"/>
                  </a:lnTo>
                  <a:lnTo>
                    <a:pt x="530" y="449"/>
                  </a:lnTo>
                  <a:lnTo>
                    <a:pt x="541" y="446"/>
                  </a:lnTo>
                  <a:lnTo>
                    <a:pt x="548" y="442"/>
                  </a:lnTo>
                  <a:lnTo>
                    <a:pt x="554" y="443"/>
                  </a:lnTo>
                  <a:lnTo>
                    <a:pt x="559" y="443"/>
                  </a:lnTo>
                  <a:lnTo>
                    <a:pt x="563" y="441"/>
                  </a:lnTo>
                  <a:lnTo>
                    <a:pt x="567" y="435"/>
                  </a:lnTo>
                  <a:lnTo>
                    <a:pt x="573" y="432"/>
                  </a:lnTo>
                  <a:lnTo>
                    <a:pt x="578" y="435"/>
                  </a:lnTo>
                  <a:lnTo>
                    <a:pt x="575" y="432"/>
                  </a:lnTo>
                  <a:lnTo>
                    <a:pt x="582" y="435"/>
                  </a:lnTo>
                  <a:lnTo>
                    <a:pt x="579" y="430"/>
                  </a:lnTo>
                  <a:lnTo>
                    <a:pt x="582" y="424"/>
                  </a:lnTo>
                  <a:lnTo>
                    <a:pt x="585" y="419"/>
                  </a:lnTo>
                  <a:lnTo>
                    <a:pt x="582" y="409"/>
                  </a:lnTo>
                  <a:lnTo>
                    <a:pt x="583" y="407"/>
                  </a:lnTo>
                  <a:lnTo>
                    <a:pt x="582" y="401"/>
                  </a:lnTo>
                  <a:lnTo>
                    <a:pt x="585" y="396"/>
                  </a:lnTo>
                  <a:lnTo>
                    <a:pt x="585" y="390"/>
                  </a:lnTo>
                  <a:lnTo>
                    <a:pt x="589" y="386"/>
                  </a:lnTo>
                  <a:lnTo>
                    <a:pt x="589" y="381"/>
                  </a:lnTo>
                  <a:lnTo>
                    <a:pt x="590" y="375"/>
                  </a:lnTo>
                  <a:lnTo>
                    <a:pt x="593" y="381"/>
                  </a:lnTo>
                  <a:lnTo>
                    <a:pt x="593" y="375"/>
                  </a:lnTo>
                  <a:close/>
                  <a:moveTo>
                    <a:pt x="564" y="465"/>
                  </a:moveTo>
                  <a:lnTo>
                    <a:pt x="564" y="464"/>
                  </a:lnTo>
                  <a:lnTo>
                    <a:pt x="562" y="466"/>
                  </a:lnTo>
                  <a:lnTo>
                    <a:pt x="564" y="465"/>
                  </a:lnTo>
                  <a:close/>
                  <a:moveTo>
                    <a:pt x="493" y="500"/>
                  </a:moveTo>
                  <a:lnTo>
                    <a:pt x="498" y="499"/>
                  </a:lnTo>
                  <a:lnTo>
                    <a:pt x="494" y="499"/>
                  </a:lnTo>
                  <a:lnTo>
                    <a:pt x="493" y="500"/>
                  </a:lnTo>
                  <a:close/>
                  <a:moveTo>
                    <a:pt x="50" y="83"/>
                  </a:moveTo>
                  <a:lnTo>
                    <a:pt x="46" y="84"/>
                  </a:lnTo>
                  <a:lnTo>
                    <a:pt x="41" y="87"/>
                  </a:lnTo>
                  <a:lnTo>
                    <a:pt x="29" y="88"/>
                  </a:lnTo>
                  <a:lnTo>
                    <a:pt x="34" y="88"/>
                  </a:lnTo>
                  <a:lnTo>
                    <a:pt x="68" y="78"/>
                  </a:lnTo>
                  <a:lnTo>
                    <a:pt x="79" y="77"/>
                  </a:lnTo>
                  <a:lnTo>
                    <a:pt x="75" y="77"/>
                  </a:lnTo>
                  <a:lnTo>
                    <a:pt x="64" y="78"/>
                  </a:lnTo>
                  <a:lnTo>
                    <a:pt x="50" y="83"/>
                  </a:lnTo>
                  <a:close/>
                  <a:moveTo>
                    <a:pt x="486" y="504"/>
                  </a:moveTo>
                  <a:lnTo>
                    <a:pt x="491" y="502"/>
                  </a:lnTo>
                  <a:lnTo>
                    <a:pt x="486" y="502"/>
                  </a:lnTo>
                  <a:lnTo>
                    <a:pt x="486" y="504"/>
                  </a:lnTo>
                  <a:close/>
                  <a:moveTo>
                    <a:pt x="210" y="121"/>
                  </a:moveTo>
                  <a:lnTo>
                    <a:pt x="205" y="122"/>
                  </a:lnTo>
                  <a:lnTo>
                    <a:pt x="201" y="126"/>
                  </a:lnTo>
                  <a:lnTo>
                    <a:pt x="195" y="129"/>
                  </a:lnTo>
                  <a:lnTo>
                    <a:pt x="190" y="129"/>
                  </a:lnTo>
                  <a:lnTo>
                    <a:pt x="194" y="130"/>
                  </a:lnTo>
                  <a:lnTo>
                    <a:pt x="200" y="127"/>
                  </a:lnTo>
                  <a:lnTo>
                    <a:pt x="201" y="126"/>
                  </a:lnTo>
                  <a:lnTo>
                    <a:pt x="212" y="119"/>
                  </a:lnTo>
                  <a:lnTo>
                    <a:pt x="217" y="114"/>
                  </a:lnTo>
                  <a:lnTo>
                    <a:pt x="210" y="118"/>
                  </a:lnTo>
                  <a:lnTo>
                    <a:pt x="210" y="121"/>
                  </a:lnTo>
                  <a:close/>
                  <a:moveTo>
                    <a:pt x="433" y="350"/>
                  </a:moveTo>
                  <a:lnTo>
                    <a:pt x="433" y="350"/>
                  </a:lnTo>
                  <a:lnTo>
                    <a:pt x="437" y="355"/>
                  </a:lnTo>
                  <a:lnTo>
                    <a:pt x="438" y="357"/>
                  </a:lnTo>
                  <a:lnTo>
                    <a:pt x="444" y="354"/>
                  </a:lnTo>
                  <a:lnTo>
                    <a:pt x="438" y="355"/>
                  </a:lnTo>
                  <a:lnTo>
                    <a:pt x="433" y="350"/>
                  </a:lnTo>
                  <a:close/>
                  <a:moveTo>
                    <a:pt x="585" y="431"/>
                  </a:moveTo>
                  <a:lnTo>
                    <a:pt x="581" y="441"/>
                  </a:lnTo>
                  <a:lnTo>
                    <a:pt x="574" y="451"/>
                  </a:lnTo>
                  <a:lnTo>
                    <a:pt x="574" y="453"/>
                  </a:lnTo>
                  <a:lnTo>
                    <a:pt x="571" y="457"/>
                  </a:lnTo>
                  <a:lnTo>
                    <a:pt x="582" y="441"/>
                  </a:lnTo>
                  <a:lnTo>
                    <a:pt x="590" y="422"/>
                  </a:lnTo>
                  <a:lnTo>
                    <a:pt x="585" y="426"/>
                  </a:lnTo>
                  <a:lnTo>
                    <a:pt x="585" y="431"/>
                  </a:lnTo>
                  <a:close/>
                  <a:moveTo>
                    <a:pt x="593" y="409"/>
                  </a:moveTo>
                  <a:lnTo>
                    <a:pt x="593" y="415"/>
                  </a:lnTo>
                  <a:lnTo>
                    <a:pt x="593" y="409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179"/>
            <p:cNvSpPr>
              <a:spLocks noEditPoints="1"/>
            </p:cNvSpPr>
            <p:nvPr/>
          </p:nvSpPr>
          <p:spPr bwMode="auto">
            <a:xfrm>
              <a:off x="10378104" y="3420371"/>
              <a:ext cx="260042" cy="568060"/>
            </a:xfrm>
            <a:custGeom>
              <a:avLst/>
              <a:gdLst>
                <a:gd name="T0" fmla="*/ 295329436 w 85"/>
                <a:gd name="T1" fmla="*/ 310234641 h 197"/>
                <a:gd name="T2" fmla="*/ 288214246 w 85"/>
                <a:gd name="T3" fmla="*/ 229150310 h 197"/>
                <a:gd name="T4" fmla="*/ 231283293 w 85"/>
                <a:gd name="T5" fmla="*/ 229150310 h 197"/>
                <a:gd name="T6" fmla="*/ 217049140 w 85"/>
                <a:gd name="T7" fmla="*/ 176269469 h 197"/>
                <a:gd name="T8" fmla="*/ 234840888 w 85"/>
                <a:gd name="T9" fmla="*/ 158642522 h 197"/>
                <a:gd name="T10" fmla="*/ 249073155 w 85"/>
                <a:gd name="T11" fmla="*/ 126914769 h 197"/>
                <a:gd name="T12" fmla="*/ 259747826 w 85"/>
                <a:gd name="T13" fmla="*/ 81084331 h 197"/>
                <a:gd name="T14" fmla="*/ 64048029 w 85"/>
                <a:gd name="T15" fmla="*/ 0 h 197"/>
                <a:gd name="T16" fmla="*/ 39139205 w 85"/>
                <a:gd name="T17" fmla="*/ 38780034 h 197"/>
                <a:gd name="T18" fmla="*/ 14232267 w 85"/>
                <a:gd name="T19" fmla="*/ 105761682 h 197"/>
                <a:gd name="T20" fmla="*/ 3557595 w 85"/>
                <a:gd name="T21" fmla="*/ 141015575 h 197"/>
                <a:gd name="T22" fmla="*/ 17791748 w 85"/>
                <a:gd name="T23" fmla="*/ 158642522 h 197"/>
                <a:gd name="T24" fmla="*/ 0 w 85"/>
                <a:gd name="T25" fmla="*/ 193896416 h 197"/>
                <a:gd name="T26" fmla="*/ 24906938 w 85"/>
                <a:gd name="T27" fmla="*/ 243252994 h 197"/>
                <a:gd name="T28" fmla="*/ 49813876 w 85"/>
                <a:gd name="T29" fmla="*/ 267930344 h 197"/>
                <a:gd name="T30" fmla="*/ 78280296 w 85"/>
                <a:gd name="T31" fmla="*/ 282031151 h 197"/>
                <a:gd name="T32" fmla="*/ 135211249 w 85"/>
                <a:gd name="T33" fmla="*/ 334911992 h 197"/>
                <a:gd name="T34" fmla="*/ 99629639 w 85"/>
                <a:gd name="T35" fmla="*/ 373692026 h 197"/>
                <a:gd name="T36" fmla="*/ 81837891 w 85"/>
                <a:gd name="T37" fmla="*/ 394845113 h 197"/>
                <a:gd name="T38" fmla="*/ 81837891 w 85"/>
                <a:gd name="T39" fmla="*/ 398369376 h 197"/>
                <a:gd name="T40" fmla="*/ 71163220 w 85"/>
                <a:gd name="T41" fmla="*/ 437149410 h 197"/>
                <a:gd name="T42" fmla="*/ 49813876 w 85"/>
                <a:gd name="T43" fmla="*/ 451250217 h 197"/>
                <a:gd name="T44" fmla="*/ 17791748 w 85"/>
                <a:gd name="T45" fmla="*/ 475929445 h 197"/>
                <a:gd name="T46" fmla="*/ 3557595 w 85"/>
                <a:gd name="T47" fmla="*/ 518233742 h 197"/>
                <a:gd name="T48" fmla="*/ 0 w 85"/>
                <a:gd name="T49" fmla="*/ 535860689 h 197"/>
                <a:gd name="T50" fmla="*/ 10674672 w 85"/>
                <a:gd name="T51" fmla="*/ 557011898 h 197"/>
                <a:gd name="T52" fmla="*/ 42698686 w 85"/>
                <a:gd name="T53" fmla="*/ 592265792 h 197"/>
                <a:gd name="T54" fmla="*/ 81837891 w 85"/>
                <a:gd name="T55" fmla="*/ 609894617 h 197"/>
                <a:gd name="T56" fmla="*/ 131653654 w 85"/>
                <a:gd name="T57" fmla="*/ 627521564 h 197"/>
                <a:gd name="T58" fmla="*/ 174352340 w 85"/>
                <a:gd name="T59" fmla="*/ 645148511 h 197"/>
                <a:gd name="T60" fmla="*/ 167235264 w 85"/>
                <a:gd name="T61" fmla="*/ 694503211 h 197"/>
                <a:gd name="T62" fmla="*/ 199259278 w 85"/>
                <a:gd name="T63" fmla="*/ 680402404 h 197"/>
                <a:gd name="T64" fmla="*/ 217049140 w 85"/>
                <a:gd name="T65" fmla="*/ 641622370 h 197"/>
                <a:gd name="T66" fmla="*/ 231283293 w 85"/>
                <a:gd name="T67" fmla="*/ 585215389 h 197"/>
                <a:gd name="T68" fmla="*/ 220608621 w 85"/>
                <a:gd name="T69" fmla="*/ 574638845 h 197"/>
                <a:gd name="T70" fmla="*/ 256190231 w 85"/>
                <a:gd name="T71" fmla="*/ 557011898 h 197"/>
                <a:gd name="T72" fmla="*/ 259747826 w 85"/>
                <a:gd name="T73" fmla="*/ 521758004 h 197"/>
                <a:gd name="T74" fmla="*/ 270422498 w 85"/>
                <a:gd name="T75" fmla="*/ 493556391 h 197"/>
                <a:gd name="T76" fmla="*/ 284654765 w 85"/>
                <a:gd name="T77" fmla="*/ 454776357 h 197"/>
                <a:gd name="T78" fmla="*/ 284654765 w 85"/>
                <a:gd name="T79" fmla="*/ 415996323 h 197"/>
                <a:gd name="T80" fmla="*/ 284654765 w 85"/>
                <a:gd name="T81" fmla="*/ 373692026 h 197"/>
                <a:gd name="T82" fmla="*/ 284654765 w 85"/>
                <a:gd name="T83" fmla="*/ 349014676 h 197"/>
                <a:gd name="T84" fmla="*/ 298888917 w 85"/>
                <a:gd name="T85" fmla="*/ 349014676 h 197"/>
                <a:gd name="T86" fmla="*/ 298888917 w 85"/>
                <a:gd name="T87" fmla="*/ 401895516 h 197"/>
                <a:gd name="T88" fmla="*/ 298888917 w 85"/>
                <a:gd name="T89" fmla="*/ 331387729 h 197"/>
                <a:gd name="T90" fmla="*/ 298888917 w 85"/>
                <a:gd name="T91" fmla="*/ 430099007 h 197"/>
                <a:gd name="T92" fmla="*/ 298888917 w 85"/>
                <a:gd name="T93" fmla="*/ 451250217 h 19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"/>
                <a:gd name="T142" fmla="*/ 0 h 197"/>
                <a:gd name="T143" fmla="*/ 85 w 85"/>
                <a:gd name="T144" fmla="*/ 197 h 19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" h="197">
                  <a:moveTo>
                    <a:pt x="84" y="94"/>
                  </a:moveTo>
                  <a:lnTo>
                    <a:pt x="83" y="88"/>
                  </a:lnTo>
                  <a:lnTo>
                    <a:pt x="83" y="72"/>
                  </a:lnTo>
                  <a:lnTo>
                    <a:pt x="81" y="65"/>
                  </a:lnTo>
                  <a:lnTo>
                    <a:pt x="70" y="64"/>
                  </a:lnTo>
                  <a:lnTo>
                    <a:pt x="65" y="65"/>
                  </a:lnTo>
                  <a:lnTo>
                    <a:pt x="61" y="65"/>
                  </a:lnTo>
                  <a:lnTo>
                    <a:pt x="61" y="50"/>
                  </a:lnTo>
                  <a:lnTo>
                    <a:pt x="65" y="44"/>
                  </a:lnTo>
                  <a:lnTo>
                    <a:pt x="66" y="45"/>
                  </a:lnTo>
                  <a:lnTo>
                    <a:pt x="70" y="40"/>
                  </a:lnTo>
                  <a:lnTo>
                    <a:pt x="70" y="36"/>
                  </a:lnTo>
                  <a:lnTo>
                    <a:pt x="73" y="29"/>
                  </a:lnTo>
                  <a:lnTo>
                    <a:pt x="73" y="23"/>
                  </a:lnTo>
                  <a:lnTo>
                    <a:pt x="73" y="18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1" y="11"/>
                  </a:lnTo>
                  <a:lnTo>
                    <a:pt x="11" y="17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4" y="50"/>
                  </a:lnTo>
                  <a:lnTo>
                    <a:pt x="0" y="55"/>
                  </a:lnTo>
                  <a:lnTo>
                    <a:pt x="1" y="64"/>
                  </a:lnTo>
                  <a:lnTo>
                    <a:pt x="7" y="69"/>
                  </a:lnTo>
                  <a:lnTo>
                    <a:pt x="12" y="71"/>
                  </a:lnTo>
                  <a:lnTo>
                    <a:pt x="14" y="76"/>
                  </a:lnTo>
                  <a:lnTo>
                    <a:pt x="18" y="80"/>
                  </a:lnTo>
                  <a:lnTo>
                    <a:pt x="22" y="80"/>
                  </a:lnTo>
                  <a:lnTo>
                    <a:pt x="26" y="86"/>
                  </a:lnTo>
                  <a:lnTo>
                    <a:pt x="38" y="95"/>
                  </a:lnTo>
                  <a:lnTo>
                    <a:pt x="35" y="101"/>
                  </a:lnTo>
                  <a:lnTo>
                    <a:pt x="28" y="106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23" y="113"/>
                  </a:lnTo>
                  <a:lnTo>
                    <a:pt x="20" y="118"/>
                  </a:lnTo>
                  <a:lnTo>
                    <a:pt x="20" y="124"/>
                  </a:lnTo>
                  <a:lnTo>
                    <a:pt x="15" y="128"/>
                  </a:lnTo>
                  <a:lnTo>
                    <a:pt x="14" y="128"/>
                  </a:lnTo>
                  <a:lnTo>
                    <a:pt x="9" y="131"/>
                  </a:lnTo>
                  <a:lnTo>
                    <a:pt x="5" y="135"/>
                  </a:lnTo>
                  <a:lnTo>
                    <a:pt x="3" y="140"/>
                  </a:lnTo>
                  <a:lnTo>
                    <a:pt x="1" y="147"/>
                  </a:lnTo>
                  <a:lnTo>
                    <a:pt x="0" y="151"/>
                  </a:lnTo>
                  <a:lnTo>
                    <a:pt x="0" y="152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12" y="168"/>
                  </a:lnTo>
                  <a:lnTo>
                    <a:pt x="18" y="170"/>
                  </a:lnTo>
                  <a:lnTo>
                    <a:pt x="23" y="173"/>
                  </a:lnTo>
                  <a:lnTo>
                    <a:pt x="31" y="179"/>
                  </a:lnTo>
                  <a:lnTo>
                    <a:pt x="37" y="178"/>
                  </a:lnTo>
                  <a:lnTo>
                    <a:pt x="47" y="178"/>
                  </a:lnTo>
                  <a:lnTo>
                    <a:pt x="49" y="183"/>
                  </a:lnTo>
                  <a:lnTo>
                    <a:pt x="47" y="192"/>
                  </a:lnTo>
                  <a:lnTo>
                    <a:pt x="47" y="197"/>
                  </a:lnTo>
                  <a:lnTo>
                    <a:pt x="53" y="197"/>
                  </a:lnTo>
                  <a:lnTo>
                    <a:pt x="56" y="193"/>
                  </a:lnTo>
                  <a:lnTo>
                    <a:pt x="57" y="187"/>
                  </a:lnTo>
                  <a:lnTo>
                    <a:pt x="61" y="182"/>
                  </a:lnTo>
                  <a:lnTo>
                    <a:pt x="62" y="171"/>
                  </a:lnTo>
                  <a:lnTo>
                    <a:pt x="65" y="166"/>
                  </a:lnTo>
                  <a:lnTo>
                    <a:pt x="62" y="166"/>
                  </a:lnTo>
                  <a:lnTo>
                    <a:pt x="62" y="163"/>
                  </a:lnTo>
                  <a:lnTo>
                    <a:pt x="66" y="158"/>
                  </a:lnTo>
                  <a:lnTo>
                    <a:pt x="72" y="158"/>
                  </a:lnTo>
                  <a:lnTo>
                    <a:pt x="69" y="152"/>
                  </a:lnTo>
                  <a:lnTo>
                    <a:pt x="73" y="148"/>
                  </a:lnTo>
                  <a:lnTo>
                    <a:pt x="70" y="143"/>
                  </a:lnTo>
                  <a:lnTo>
                    <a:pt x="76" y="140"/>
                  </a:lnTo>
                  <a:lnTo>
                    <a:pt x="77" y="135"/>
                  </a:lnTo>
                  <a:lnTo>
                    <a:pt x="80" y="129"/>
                  </a:lnTo>
                  <a:lnTo>
                    <a:pt x="83" y="124"/>
                  </a:lnTo>
                  <a:lnTo>
                    <a:pt x="80" y="118"/>
                  </a:lnTo>
                  <a:lnTo>
                    <a:pt x="81" y="114"/>
                  </a:lnTo>
                  <a:lnTo>
                    <a:pt x="80" y="106"/>
                  </a:lnTo>
                  <a:lnTo>
                    <a:pt x="79" y="101"/>
                  </a:lnTo>
                  <a:lnTo>
                    <a:pt x="80" y="99"/>
                  </a:lnTo>
                  <a:lnTo>
                    <a:pt x="81" y="95"/>
                  </a:lnTo>
                  <a:lnTo>
                    <a:pt x="84" y="99"/>
                  </a:lnTo>
                  <a:lnTo>
                    <a:pt x="83" y="105"/>
                  </a:lnTo>
                  <a:lnTo>
                    <a:pt x="84" y="114"/>
                  </a:lnTo>
                  <a:lnTo>
                    <a:pt x="85" y="109"/>
                  </a:lnTo>
                  <a:lnTo>
                    <a:pt x="84" y="94"/>
                  </a:lnTo>
                  <a:close/>
                  <a:moveTo>
                    <a:pt x="84" y="128"/>
                  </a:moveTo>
                  <a:lnTo>
                    <a:pt x="84" y="122"/>
                  </a:lnTo>
                  <a:lnTo>
                    <a:pt x="80" y="139"/>
                  </a:lnTo>
                  <a:lnTo>
                    <a:pt x="84" y="128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180"/>
            <p:cNvSpPr>
              <a:spLocks noEditPoints="1"/>
            </p:cNvSpPr>
            <p:nvPr/>
          </p:nvSpPr>
          <p:spPr bwMode="auto">
            <a:xfrm>
              <a:off x="8884786" y="4583308"/>
              <a:ext cx="1740486" cy="726530"/>
            </a:xfrm>
            <a:custGeom>
              <a:avLst/>
              <a:gdLst>
                <a:gd name="T0" fmla="*/ 1900740016 w 572"/>
                <a:gd name="T1" fmla="*/ 162112665 h 252"/>
                <a:gd name="T2" fmla="*/ 1876100717 w 572"/>
                <a:gd name="T3" fmla="*/ 243168059 h 252"/>
                <a:gd name="T4" fmla="*/ 1851461418 w 572"/>
                <a:gd name="T5" fmla="*/ 211451384 h 252"/>
                <a:gd name="T6" fmla="*/ 1798663189 w 572"/>
                <a:gd name="T7" fmla="*/ 200878533 h 252"/>
                <a:gd name="T8" fmla="*/ 1700105993 w 572"/>
                <a:gd name="T9" fmla="*/ 197354875 h 252"/>
                <a:gd name="T10" fmla="*/ 1671947063 w 572"/>
                <a:gd name="T11" fmla="*/ 109250288 h 252"/>
                <a:gd name="T12" fmla="*/ 1700105993 w 572"/>
                <a:gd name="T13" fmla="*/ 183258367 h 252"/>
                <a:gd name="T14" fmla="*/ 1777543522 w 572"/>
                <a:gd name="T15" fmla="*/ 144492499 h 252"/>
                <a:gd name="T16" fmla="*/ 1823302488 w 572"/>
                <a:gd name="T17" fmla="*/ 116297604 h 252"/>
                <a:gd name="T18" fmla="*/ 1865539945 w 572"/>
                <a:gd name="T19" fmla="*/ 109250288 h 252"/>
                <a:gd name="T20" fmla="*/ 1886659613 w 572"/>
                <a:gd name="T21" fmla="*/ 109250288 h 252"/>
                <a:gd name="T22" fmla="*/ 1812741716 w 572"/>
                <a:gd name="T23" fmla="*/ 10572851 h 252"/>
                <a:gd name="T24" fmla="*/ 580782401 w 572"/>
                <a:gd name="T25" fmla="*/ 236120743 h 252"/>
                <a:gd name="T26" fmla="*/ 510384136 w 572"/>
                <a:gd name="T27" fmla="*/ 320701673 h 252"/>
                <a:gd name="T28" fmla="*/ 415346573 w 572"/>
                <a:gd name="T29" fmla="*/ 398233409 h 252"/>
                <a:gd name="T30" fmla="*/ 337909044 w 572"/>
                <a:gd name="T31" fmla="*/ 429950084 h 252"/>
                <a:gd name="T32" fmla="*/ 285110815 w 572"/>
                <a:gd name="T33" fmla="*/ 500434504 h 252"/>
                <a:gd name="T34" fmla="*/ 151355425 w 572"/>
                <a:gd name="T35" fmla="*/ 602635600 h 252"/>
                <a:gd name="T36" fmla="*/ 52798230 w 572"/>
                <a:gd name="T37" fmla="*/ 687216529 h 252"/>
                <a:gd name="T38" fmla="*/ 344948308 w 572"/>
                <a:gd name="T39" fmla="*/ 718933204 h 252"/>
                <a:gd name="T40" fmla="*/ 464625170 w 572"/>
                <a:gd name="T41" fmla="*/ 659023512 h 252"/>
                <a:gd name="T42" fmla="*/ 816614618 w 572"/>
                <a:gd name="T43" fmla="*/ 669596362 h 252"/>
                <a:gd name="T44" fmla="*/ 1383316616 w 572"/>
                <a:gd name="T45" fmla="*/ 881045869 h 252"/>
                <a:gd name="T46" fmla="*/ 1510032742 w 572"/>
                <a:gd name="T47" fmla="*/ 859902045 h 252"/>
                <a:gd name="T48" fmla="*/ 1527630901 w 572"/>
                <a:gd name="T49" fmla="*/ 792941282 h 252"/>
                <a:gd name="T50" fmla="*/ 1583948763 w 572"/>
                <a:gd name="T51" fmla="*/ 687216529 h 252"/>
                <a:gd name="T52" fmla="*/ 1636746992 w 572"/>
                <a:gd name="T53" fmla="*/ 613208450 h 252"/>
                <a:gd name="T54" fmla="*/ 1675466694 w 572"/>
                <a:gd name="T55" fmla="*/ 585015433 h 252"/>
                <a:gd name="T56" fmla="*/ 1777543522 w 572"/>
                <a:gd name="T57" fmla="*/ 539200372 h 252"/>
                <a:gd name="T58" fmla="*/ 1833861383 w 572"/>
                <a:gd name="T59" fmla="*/ 511007355 h 252"/>
                <a:gd name="T60" fmla="*/ 1833861383 w 572"/>
                <a:gd name="T61" fmla="*/ 482814338 h 252"/>
                <a:gd name="T62" fmla="*/ 1809222084 w 572"/>
                <a:gd name="T63" fmla="*/ 468715952 h 252"/>
                <a:gd name="T64" fmla="*/ 1710664889 w 572"/>
                <a:gd name="T65" fmla="*/ 500434504 h 252"/>
                <a:gd name="T66" fmla="*/ 1717706028 w 572"/>
                <a:gd name="T67" fmla="*/ 493385311 h 252"/>
                <a:gd name="T68" fmla="*/ 1759943486 w 572"/>
                <a:gd name="T69" fmla="*/ 436999277 h 252"/>
                <a:gd name="T70" fmla="*/ 1738823819 w 572"/>
                <a:gd name="T71" fmla="*/ 384136900 h 252"/>
                <a:gd name="T72" fmla="*/ 1728264924 w 572"/>
                <a:gd name="T73" fmla="*/ 362991198 h 252"/>
                <a:gd name="T74" fmla="*/ 1766982750 w 572"/>
                <a:gd name="T75" fmla="*/ 320701673 h 252"/>
                <a:gd name="T76" fmla="*/ 1805702452 w 572"/>
                <a:gd name="T77" fmla="*/ 352418348 h 252"/>
                <a:gd name="T78" fmla="*/ 1904259648 w 572"/>
                <a:gd name="T79" fmla="*/ 267837419 h 252"/>
                <a:gd name="T80" fmla="*/ 1858500682 w 572"/>
                <a:gd name="T81" fmla="*/ 0 h 252"/>
                <a:gd name="T82" fmla="*/ 1911298911 w 572"/>
                <a:gd name="T83" fmla="*/ 123346797 h 252"/>
                <a:gd name="T84" fmla="*/ 1967616773 w 572"/>
                <a:gd name="T85" fmla="*/ 197354875 h 252"/>
                <a:gd name="T86" fmla="*/ 1594509534 w 572"/>
                <a:gd name="T87" fmla="*/ 683692871 h 252"/>
                <a:gd name="T88" fmla="*/ 1612107693 w 572"/>
                <a:gd name="T89" fmla="*/ 666070827 h 252"/>
                <a:gd name="T90" fmla="*/ 1777543522 w 572"/>
                <a:gd name="T91" fmla="*/ 567393389 h 252"/>
                <a:gd name="T92" fmla="*/ 1823302488 w 572"/>
                <a:gd name="T93" fmla="*/ 585015433 h 252"/>
                <a:gd name="T94" fmla="*/ 1890179244 w 572"/>
                <a:gd name="T95" fmla="*/ 454619443 h 252"/>
                <a:gd name="T96" fmla="*/ 1918338175 w 572"/>
                <a:gd name="T97" fmla="*/ 419379110 h 252"/>
                <a:gd name="T98" fmla="*/ 2009856107 w 572"/>
                <a:gd name="T99" fmla="*/ 264313761 h 252"/>
                <a:gd name="T100" fmla="*/ 2006336475 w 572"/>
                <a:gd name="T101" fmla="*/ 264313761 h 252"/>
                <a:gd name="T102" fmla="*/ 2009856107 w 572"/>
                <a:gd name="T103" fmla="*/ 359467541 h 2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2"/>
                <a:gd name="T157" fmla="*/ 0 h 252"/>
                <a:gd name="T158" fmla="*/ 572 w 572"/>
                <a:gd name="T159" fmla="*/ 252 h 2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2" h="252">
                  <a:moveTo>
                    <a:pt x="551" y="72"/>
                  </a:moveTo>
                  <a:lnTo>
                    <a:pt x="549" y="68"/>
                  </a:lnTo>
                  <a:lnTo>
                    <a:pt x="548" y="57"/>
                  </a:lnTo>
                  <a:lnTo>
                    <a:pt x="545" y="52"/>
                  </a:lnTo>
                  <a:lnTo>
                    <a:pt x="540" y="46"/>
                  </a:lnTo>
                  <a:lnTo>
                    <a:pt x="540" y="50"/>
                  </a:lnTo>
                  <a:lnTo>
                    <a:pt x="538" y="53"/>
                  </a:lnTo>
                  <a:lnTo>
                    <a:pt x="532" y="54"/>
                  </a:lnTo>
                  <a:lnTo>
                    <a:pt x="532" y="60"/>
                  </a:lnTo>
                  <a:lnTo>
                    <a:pt x="533" y="69"/>
                  </a:lnTo>
                  <a:lnTo>
                    <a:pt x="528" y="75"/>
                  </a:lnTo>
                  <a:lnTo>
                    <a:pt x="526" y="72"/>
                  </a:lnTo>
                  <a:lnTo>
                    <a:pt x="529" y="68"/>
                  </a:lnTo>
                  <a:lnTo>
                    <a:pt x="524" y="65"/>
                  </a:lnTo>
                  <a:lnTo>
                    <a:pt x="526" y="60"/>
                  </a:lnTo>
                  <a:lnTo>
                    <a:pt x="526" y="54"/>
                  </a:lnTo>
                  <a:lnTo>
                    <a:pt x="526" y="49"/>
                  </a:lnTo>
                  <a:lnTo>
                    <a:pt x="519" y="49"/>
                  </a:lnTo>
                  <a:lnTo>
                    <a:pt x="513" y="52"/>
                  </a:lnTo>
                  <a:lnTo>
                    <a:pt x="511" y="57"/>
                  </a:lnTo>
                  <a:lnTo>
                    <a:pt x="500" y="54"/>
                  </a:lnTo>
                  <a:lnTo>
                    <a:pt x="495" y="58"/>
                  </a:lnTo>
                  <a:lnTo>
                    <a:pt x="490" y="60"/>
                  </a:lnTo>
                  <a:lnTo>
                    <a:pt x="484" y="61"/>
                  </a:lnTo>
                  <a:lnTo>
                    <a:pt x="483" y="56"/>
                  </a:lnTo>
                  <a:lnTo>
                    <a:pt x="479" y="50"/>
                  </a:lnTo>
                  <a:lnTo>
                    <a:pt x="476" y="45"/>
                  </a:lnTo>
                  <a:lnTo>
                    <a:pt x="475" y="39"/>
                  </a:lnTo>
                  <a:lnTo>
                    <a:pt x="477" y="35"/>
                  </a:lnTo>
                  <a:lnTo>
                    <a:pt x="475" y="31"/>
                  </a:lnTo>
                  <a:lnTo>
                    <a:pt x="477" y="34"/>
                  </a:lnTo>
                  <a:lnTo>
                    <a:pt x="477" y="35"/>
                  </a:lnTo>
                  <a:lnTo>
                    <a:pt x="479" y="37"/>
                  </a:lnTo>
                  <a:lnTo>
                    <a:pt x="477" y="42"/>
                  </a:lnTo>
                  <a:lnTo>
                    <a:pt x="483" y="52"/>
                  </a:lnTo>
                  <a:lnTo>
                    <a:pt x="488" y="52"/>
                  </a:lnTo>
                  <a:lnTo>
                    <a:pt x="494" y="53"/>
                  </a:lnTo>
                  <a:lnTo>
                    <a:pt x="505" y="43"/>
                  </a:lnTo>
                  <a:lnTo>
                    <a:pt x="499" y="41"/>
                  </a:lnTo>
                  <a:lnTo>
                    <a:pt x="505" y="41"/>
                  </a:lnTo>
                  <a:lnTo>
                    <a:pt x="513" y="42"/>
                  </a:lnTo>
                  <a:lnTo>
                    <a:pt x="509" y="37"/>
                  </a:lnTo>
                  <a:lnTo>
                    <a:pt x="514" y="38"/>
                  </a:lnTo>
                  <a:lnTo>
                    <a:pt x="518" y="37"/>
                  </a:lnTo>
                  <a:lnTo>
                    <a:pt x="518" y="33"/>
                  </a:lnTo>
                  <a:lnTo>
                    <a:pt x="513" y="27"/>
                  </a:lnTo>
                  <a:lnTo>
                    <a:pt x="509" y="26"/>
                  </a:lnTo>
                  <a:lnTo>
                    <a:pt x="514" y="25"/>
                  </a:lnTo>
                  <a:lnTo>
                    <a:pt x="524" y="31"/>
                  </a:lnTo>
                  <a:lnTo>
                    <a:pt x="530" y="31"/>
                  </a:lnTo>
                  <a:lnTo>
                    <a:pt x="526" y="26"/>
                  </a:lnTo>
                  <a:lnTo>
                    <a:pt x="522" y="22"/>
                  </a:lnTo>
                  <a:lnTo>
                    <a:pt x="533" y="30"/>
                  </a:lnTo>
                  <a:lnTo>
                    <a:pt x="537" y="37"/>
                  </a:lnTo>
                  <a:lnTo>
                    <a:pt x="536" y="31"/>
                  </a:lnTo>
                  <a:lnTo>
                    <a:pt x="526" y="16"/>
                  </a:lnTo>
                  <a:lnTo>
                    <a:pt x="526" y="14"/>
                  </a:lnTo>
                  <a:lnTo>
                    <a:pt x="521" y="12"/>
                  </a:lnTo>
                  <a:lnTo>
                    <a:pt x="517" y="7"/>
                  </a:lnTo>
                  <a:lnTo>
                    <a:pt x="515" y="3"/>
                  </a:lnTo>
                  <a:lnTo>
                    <a:pt x="452" y="16"/>
                  </a:lnTo>
                  <a:lnTo>
                    <a:pt x="380" y="31"/>
                  </a:lnTo>
                  <a:lnTo>
                    <a:pt x="237" y="57"/>
                  </a:lnTo>
                  <a:lnTo>
                    <a:pt x="186" y="65"/>
                  </a:lnTo>
                  <a:lnTo>
                    <a:pt x="165" y="67"/>
                  </a:lnTo>
                  <a:lnTo>
                    <a:pt x="155" y="67"/>
                  </a:lnTo>
                  <a:lnTo>
                    <a:pt x="152" y="73"/>
                  </a:lnTo>
                  <a:lnTo>
                    <a:pt x="152" y="79"/>
                  </a:lnTo>
                  <a:lnTo>
                    <a:pt x="151" y="88"/>
                  </a:lnTo>
                  <a:lnTo>
                    <a:pt x="145" y="91"/>
                  </a:lnTo>
                  <a:lnTo>
                    <a:pt x="141" y="95"/>
                  </a:lnTo>
                  <a:lnTo>
                    <a:pt x="137" y="107"/>
                  </a:lnTo>
                  <a:lnTo>
                    <a:pt x="132" y="113"/>
                  </a:lnTo>
                  <a:lnTo>
                    <a:pt x="127" y="109"/>
                  </a:lnTo>
                  <a:lnTo>
                    <a:pt x="118" y="113"/>
                  </a:lnTo>
                  <a:lnTo>
                    <a:pt x="113" y="117"/>
                  </a:lnTo>
                  <a:lnTo>
                    <a:pt x="110" y="122"/>
                  </a:lnTo>
                  <a:lnTo>
                    <a:pt x="106" y="128"/>
                  </a:lnTo>
                  <a:lnTo>
                    <a:pt x="102" y="128"/>
                  </a:lnTo>
                  <a:lnTo>
                    <a:pt x="96" y="122"/>
                  </a:lnTo>
                  <a:lnTo>
                    <a:pt x="92" y="125"/>
                  </a:lnTo>
                  <a:lnTo>
                    <a:pt x="89" y="128"/>
                  </a:lnTo>
                  <a:lnTo>
                    <a:pt x="88" y="133"/>
                  </a:lnTo>
                  <a:lnTo>
                    <a:pt x="83" y="132"/>
                  </a:lnTo>
                  <a:lnTo>
                    <a:pt x="81" y="142"/>
                  </a:lnTo>
                  <a:lnTo>
                    <a:pt x="79" y="147"/>
                  </a:lnTo>
                  <a:lnTo>
                    <a:pt x="73" y="147"/>
                  </a:lnTo>
                  <a:lnTo>
                    <a:pt x="62" y="155"/>
                  </a:lnTo>
                  <a:lnTo>
                    <a:pt x="49" y="168"/>
                  </a:lnTo>
                  <a:lnTo>
                    <a:pt x="43" y="171"/>
                  </a:lnTo>
                  <a:lnTo>
                    <a:pt x="33" y="171"/>
                  </a:lnTo>
                  <a:lnTo>
                    <a:pt x="23" y="178"/>
                  </a:lnTo>
                  <a:lnTo>
                    <a:pt x="18" y="183"/>
                  </a:lnTo>
                  <a:lnTo>
                    <a:pt x="16" y="189"/>
                  </a:lnTo>
                  <a:lnTo>
                    <a:pt x="15" y="195"/>
                  </a:lnTo>
                  <a:lnTo>
                    <a:pt x="11" y="201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80" y="212"/>
                  </a:lnTo>
                  <a:lnTo>
                    <a:pt x="98" y="204"/>
                  </a:lnTo>
                  <a:lnTo>
                    <a:pt x="103" y="202"/>
                  </a:lnTo>
                  <a:lnTo>
                    <a:pt x="111" y="195"/>
                  </a:lnTo>
                  <a:lnTo>
                    <a:pt x="122" y="191"/>
                  </a:lnTo>
                  <a:lnTo>
                    <a:pt x="126" y="189"/>
                  </a:lnTo>
                  <a:lnTo>
                    <a:pt x="132" y="187"/>
                  </a:lnTo>
                  <a:lnTo>
                    <a:pt x="191" y="180"/>
                  </a:lnTo>
                  <a:lnTo>
                    <a:pt x="213" y="179"/>
                  </a:lnTo>
                  <a:lnTo>
                    <a:pt x="218" y="185"/>
                  </a:lnTo>
                  <a:lnTo>
                    <a:pt x="222" y="182"/>
                  </a:lnTo>
                  <a:lnTo>
                    <a:pt x="232" y="190"/>
                  </a:lnTo>
                  <a:lnTo>
                    <a:pt x="233" y="195"/>
                  </a:lnTo>
                  <a:lnTo>
                    <a:pt x="235" y="201"/>
                  </a:lnTo>
                  <a:lnTo>
                    <a:pt x="236" y="202"/>
                  </a:lnTo>
                  <a:lnTo>
                    <a:pt x="309" y="191"/>
                  </a:lnTo>
                  <a:lnTo>
                    <a:pt x="393" y="250"/>
                  </a:lnTo>
                  <a:lnTo>
                    <a:pt x="395" y="252"/>
                  </a:lnTo>
                  <a:lnTo>
                    <a:pt x="399" y="252"/>
                  </a:lnTo>
                  <a:lnTo>
                    <a:pt x="410" y="247"/>
                  </a:lnTo>
                  <a:lnTo>
                    <a:pt x="419" y="244"/>
                  </a:lnTo>
                  <a:lnTo>
                    <a:pt x="429" y="244"/>
                  </a:lnTo>
                  <a:lnTo>
                    <a:pt x="433" y="241"/>
                  </a:lnTo>
                  <a:lnTo>
                    <a:pt x="434" y="231"/>
                  </a:lnTo>
                  <a:lnTo>
                    <a:pt x="431" y="220"/>
                  </a:lnTo>
                  <a:lnTo>
                    <a:pt x="434" y="225"/>
                  </a:lnTo>
                  <a:lnTo>
                    <a:pt x="438" y="237"/>
                  </a:lnTo>
                  <a:lnTo>
                    <a:pt x="438" y="222"/>
                  </a:lnTo>
                  <a:lnTo>
                    <a:pt x="439" y="217"/>
                  </a:lnTo>
                  <a:lnTo>
                    <a:pt x="443" y="206"/>
                  </a:lnTo>
                  <a:lnTo>
                    <a:pt x="450" y="195"/>
                  </a:lnTo>
                  <a:lnTo>
                    <a:pt x="462" y="186"/>
                  </a:lnTo>
                  <a:lnTo>
                    <a:pt x="458" y="180"/>
                  </a:lnTo>
                  <a:lnTo>
                    <a:pt x="462" y="175"/>
                  </a:lnTo>
                  <a:lnTo>
                    <a:pt x="460" y="172"/>
                  </a:lnTo>
                  <a:lnTo>
                    <a:pt x="465" y="174"/>
                  </a:lnTo>
                  <a:lnTo>
                    <a:pt x="461" y="179"/>
                  </a:lnTo>
                  <a:lnTo>
                    <a:pt x="467" y="180"/>
                  </a:lnTo>
                  <a:lnTo>
                    <a:pt x="468" y="180"/>
                  </a:lnTo>
                  <a:lnTo>
                    <a:pt x="472" y="175"/>
                  </a:lnTo>
                  <a:lnTo>
                    <a:pt x="476" y="166"/>
                  </a:lnTo>
                  <a:lnTo>
                    <a:pt x="483" y="167"/>
                  </a:lnTo>
                  <a:lnTo>
                    <a:pt x="495" y="160"/>
                  </a:lnTo>
                  <a:lnTo>
                    <a:pt x="500" y="160"/>
                  </a:lnTo>
                  <a:lnTo>
                    <a:pt x="500" y="157"/>
                  </a:lnTo>
                  <a:lnTo>
                    <a:pt x="505" y="153"/>
                  </a:lnTo>
                  <a:lnTo>
                    <a:pt x="507" y="159"/>
                  </a:lnTo>
                  <a:lnTo>
                    <a:pt x="509" y="153"/>
                  </a:lnTo>
                  <a:lnTo>
                    <a:pt x="514" y="156"/>
                  </a:lnTo>
                  <a:lnTo>
                    <a:pt x="517" y="156"/>
                  </a:lnTo>
                  <a:lnTo>
                    <a:pt x="521" y="145"/>
                  </a:lnTo>
                  <a:lnTo>
                    <a:pt x="526" y="141"/>
                  </a:lnTo>
                  <a:lnTo>
                    <a:pt x="528" y="136"/>
                  </a:lnTo>
                  <a:lnTo>
                    <a:pt x="526" y="132"/>
                  </a:lnTo>
                  <a:lnTo>
                    <a:pt x="524" y="132"/>
                  </a:lnTo>
                  <a:lnTo>
                    <a:pt x="521" y="137"/>
                  </a:lnTo>
                  <a:lnTo>
                    <a:pt x="517" y="138"/>
                  </a:lnTo>
                  <a:lnTo>
                    <a:pt x="518" y="133"/>
                  </a:lnTo>
                  <a:lnTo>
                    <a:pt x="515" y="128"/>
                  </a:lnTo>
                  <a:lnTo>
                    <a:pt x="514" y="133"/>
                  </a:lnTo>
                  <a:lnTo>
                    <a:pt x="510" y="134"/>
                  </a:lnTo>
                  <a:lnTo>
                    <a:pt x="511" y="140"/>
                  </a:lnTo>
                  <a:lnTo>
                    <a:pt x="506" y="137"/>
                  </a:lnTo>
                  <a:lnTo>
                    <a:pt x="496" y="144"/>
                  </a:lnTo>
                  <a:lnTo>
                    <a:pt x="486" y="142"/>
                  </a:lnTo>
                  <a:lnTo>
                    <a:pt x="476" y="134"/>
                  </a:lnTo>
                  <a:lnTo>
                    <a:pt x="472" y="129"/>
                  </a:lnTo>
                  <a:lnTo>
                    <a:pt x="477" y="133"/>
                  </a:lnTo>
                  <a:lnTo>
                    <a:pt x="483" y="134"/>
                  </a:lnTo>
                  <a:lnTo>
                    <a:pt x="488" y="140"/>
                  </a:lnTo>
                  <a:lnTo>
                    <a:pt x="494" y="140"/>
                  </a:lnTo>
                  <a:lnTo>
                    <a:pt x="498" y="137"/>
                  </a:lnTo>
                  <a:lnTo>
                    <a:pt x="506" y="128"/>
                  </a:lnTo>
                  <a:lnTo>
                    <a:pt x="506" y="122"/>
                  </a:lnTo>
                  <a:lnTo>
                    <a:pt x="500" y="124"/>
                  </a:lnTo>
                  <a:lnTo>
                    <a:pt x="502" y="119"/>
                  </a:lnTo>
                  <a:lnTo>
                    <a:pt x="509" y="118"/>
                  </a:lnTo>
                  <a:lnTo>
                    <a:pt x="510" y="113"/>
                  </a:lnTo>
                  <a:lnTo>
                    <a:pt x="499" y="109"/>
                  </a:lnTo>
                  <a:lnTo>
                    <a:pt x="494" y="109"/>
                  </a:lnTo>
                  <a:lnTo>
                    <a:pt x="471" y="102"/>
                  </a:lnTo>
                  <a:lnTo>
                    <a:pt x="469" y="100"/>
                  </a:lnTo>
                  <a:lnTo>
                    <a:pt x="469" y="99"/>
                  </a:lnTo>
                  <a:lnTo>
                    <a:pt x="480" y="102"/>
                  </a:lnTo>
                  <a:lnTo>
                    <a:pt x="491" y="103"/>
                  </a:lnTo>
                  <a:lnTo>
                    <a:pt x="496" y="100"/>
                  </a:lnTo>
                  <a:lnTo>
                    <a:pt x="499" y="102"/>
                  </a:lnTo>
                  <a:lnTo>
                    <a:pt x="498" y="96"/>
                  </a:lnTo>
                  <a:lnTo>
                    <a:pt x="496" y="92"/>
                  </a:lnTo>
                  <a:lnTo>
                    <a:pt x="502" y="91"/>
                  </a:lnTo>
                  <a:lnTo>
                    <a:pt x="499" y="95"/>
                  </a:lnTo>
                  <a:lnTo>
                    <a:pt x="505" y="99"/>
                  </a:lnTo>
                  <a:lnTo>
                    <a:pt x="510" y="100"/>
                  </a:lnTo>
                  <a:lnTo>
                    <a:pt x="510" y="95"/>
                  </a:lnTo>
                  <a:lnTo>
                    <a:pt x="513" y="100"/>
                  </a:lnTo>
                  <a:lnTo>
                    <a:pt x="518" y="102"/>
                  </a:lnTo>
                  <a:lnTo>
                    <a:pt x="530" y="102"/>
                  </a:lnTo>
                  <a:lnTo>
                    <a:pt x="534" y="96"/>
                  </a:lnTo>
                  <a:lnTo>
                    <a:pt x="541" y="80"/>
                  </a:lnTo>
                  <a:lnTo>
                    <a:pt x="541" y="76"/>
                  </a:lnTo>
                  <a:lnTo>
                    <a:pt x="547" y="77"/>
                  </a:lnTo>
                  <a:lnTo>
                    <a:pt x="551" y="72"/>
                  </a:lnTo>
                  <a:close/>
                  <a:moveTo>
                    <a:pt x="544" y="33"/>
                  </a:moveTo>
                  <a:lnTo>
                    <a:pt x="537" y="22"/>
                  </a:lnTo>
                  <a:lnTo>
                    <a:pt x="528" y="0"/>
                  </a:lnTo>
                  <a:lnTo>
                    <a:pt x="525" y="0"/>
                  </a:lnTo>
                  <a:lnTo>
                    <a:pt x="534" y="20"/>
                  </a:lnTo>
                  <a:lnTo>
                    <a:pt x="538" y="25"/>
                  </a:lnTo>
                  <a:lnTo>
                    <a:pt x="543" y="35"/>
                  </a:lnTo>
                  <a:lnTo>
                    <a:pt x="548" y="41"/>
                  </a:lnTo>
                  <a:lnTo>
                    <a:pt x="545" y="42"/>
                  </a:lnTo>
                  <a:lnTo>
                    <a:pt x="551" y="43"/>
                  </a:lnTo>
                  <a:lnTo>
                    <a:pt x="556" y="50"/>
                  </a:lnTo>
                  <a:lnTo>
                    <a:pt x="559" y="56"/>
                  </a:lnTo>
                  <a:lnTo>
                    <a:pt x="560" y="54"/>
                  </a:lnTo>
                  <a:lnTo>
                    <a:pt x="557" y="48"/>
                  </a:lnTo>
                  <a:lnTo>
                    <a:pt x="544" y="33"/>
                  </a:lnTo>
                  <a:close/>
                  <a:moveTo>
                    <a:pt x="458" y="189"/>
                  </a:moveTo>
                  <a:lnTo>
                    <a:pt x="453" y="194"/>
                  </a:lnTo>
                  <a:lnTo>
                    <a:pt x="450" y="199"/>
                  </a:lnTo>
                  <a:lnTo>
                    <a:pt x="454" y="194"/>
                  </a:lnTo>
                  <a:lnTo>
                    <a:pt x="465" y="185"/>
                  </a:lnTo>
                  <a:lnTo>
                    <a:pt x="464" y="185"/>
                  </a:lnTo>
                  <a:lnTo>
                    <a:pt x="458" y="189"/>
                  </a:lnTo>
                  <a:close/>
                  <a:moveTo>
                    <a:pt x="498" y="161"/>
                  </a:moveTo>
                  <a:lnTo>
                    <a:pt x="488" y="166"/>
                  </a:lnTo>
                  <a:lnTo>
                    <a:pt x="484" y="168"/>
                  </a:lnTo>
                  <a:lnTo>
                    <a:pt x="494" y="164"/>
                  </a:lnTo>
                  <a:lnTo>
                    <a:pt x="505" y="161"/>
                  </a:lnTo>
                  <a:lnTo>
                    <a:pt x="503" y="161"/>
                  </a:lnTo>
                  <a:lnTo>
                    <a:pt x="498" y="161"/>
                  </a:lnTo>
                  <a:close/>
                  <a:moveTo>
                    <a:pt x="524" y="148"/>
                  </a:moveTo>
                  <a:lnTo>
                    <a:pt x="522" y="153"/>
                  </a:lnTo>
                  <a:lnTo>
                    <a:pt x="518" y="166"/>
                  </a:lnTo>
                  <a:lnTo>
                    <a:pt x="524" y="149"/>
                  </a:lnTo>
                  <a:lnTo>
                    <a:pt x="532" y="137"/>
                  </a:lnTo>
                  <a:lnTo>
                    <a:pt x="528" y="142"/>
                  </a:lnTo>
                  <a:lnTo>
                    <a:pt x="524" y="148"/>
                  </a:lnTo>
                  <a:close/>
                  <a:moveTo>
                    <a:pt x="537" y="129"/>
                  </a:moveTo>
                  <a:lnTo>
                    <a:pt x="541" y="124"/>
                  </a:lnTo>
                  <a:lnTo>
                    <a:pt x="538" y="124"/>
                  </a:lnTo>
                  <a:lnTo>
                    <a:pt x="537" y="129"/>
                  </a:lnTo>
                  <a:close/>
                  <a:moveTo>
                    <a:pt x="549" y="114"/>
                  </a:moveTo>
                  <a:lnTo>
                    <a:pt x="545" y="119"/>
                  </a:lnTo>
                  <a:lnTo>
                    <a:pt x="556" y="110"/>
                  </a:lnTo>
                  <a:lnTo>
                    <a:pt x="556" y="109"/>
                  </a:lnTo>
                  <a:lnTo>
                    <a:pt x="555" y="110"/>
                  </a:lnTo>
                  <a:lnTo>
                    <a:pt x="549" y="114"/>
                  </a:lnTo>
                  <a:close/>
                  <a:moveTo>
                    <a:pt x="571" y="75"/>
                  </a:moveTo>
                  <a:lnTo>
                    <a:pt x="570" y="69"/>
                  </a:lnTo>
                  <a:lnTo>
                    <a:pt x="564" y="58"/>
                  </a:lnTo>
                  <a:lnTo>
                    <a:pt x="566" y="64"/>
                  </a:lnTo>
                  <a:lnTo>
                    <a:pt x="568" y="69"/>
                  </a:lnTo>
                  <a:lnTo>
                    <a:pt x="570" y="75"/>
                  </a:lnTo>
                  <a:lnTo>
                    <a:pt x="571" y="94"/>
                  </a:lnTo>
                  <a:lnTo>
                    <a:pt x="568" y="99"/>
                  </a:lnTo>
                  <a:lnTo>
                    <a:pt x="564" y="103"/>
                  </a:lnTo>
                  <a:lnTo>
                    <a:pt x="564" y="105"/>
                  </a:lnTo>
                  <a:lnTo>
                    <a:pt x="571" y="102"/>
                  </a:lnTo>
                  <a:lnTo>
                    <a:pt x="572" y="91"/>
                  </a:lnTo>
                  <a:lnTo>
                    <a:pt x="571" y="75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181"/>
            <p:cNvSpPr>
              <a:spLocks noEditPoints="1"/>
            </p:cNvSpPr>
            <p:nvPr/>
          </p:nvSpPr>
          <p:spPr bwMode="auto">
            <a:xfrm>
              <a:off x="9471814" y="2520742"/>
              <a:ext cx="1480443" cy="1050786"/>
            </a:xfrm>
            <a:custGeom>
              <a:avLst/>
              <a:gdLst>
                <a:gd name="T0" fmla="*/ 1336993483 w 486"/>
                <a:gd name="T1" fmla="*/ 1204850339 h 364"/>
                <a:gd name="T2" fmla="*/ 1344049933 w 486"/>
                <a:gd name="T3" fmla="*/ 1127117089 h 364"/>
                <a:gd name="T4" fmla="*/ 1372270098 w 486"/>
                <a:gd name="T5" fmla="*/ 1070585013 h 364"/>
                <a:gd name="T6" fmla="*/ 1315827889 w 486"/>
                <a:gd name="T7" fmla="*/ 830321337 h 364"/>
                <a:gd name="T8" fmla="*/ 1308771439 w 486"/>
                <a:gd name="T9" fmla="*/ 614790798 h 364"/>
                <a:gd name="T10" fmla="*/ 1238218209 w 486"/>
                <a:gd name="T11" fmla="*/ 388660612 h 364"/>
                <a:gd name="T12" fmla="*/ 1224107187 w 486"/>
                <a:gd name="T13" fmla="*/ 360395513 h 364"/>
                <a:gd name="T14" fmla="*/ 1188830572 w 486"/>
                <a:gd name="T15" fmla="*/ 264996811 h 364"/>
                <a:gd name="T16" fmla="*/ 1195887022 w 486"/>
                <a:gd name="T17" fmla="*/ 201397050 h 364"/>
                <a:gd name="T18" fmla="*/ 1185303286 w 486"/>
                <a:gd name="T19" fmla="*/ 144864974 h 364"/>
                <a:gd name="T20" fmla="*/ 1160608528 w 486"/>
                <a:gd name="T21" fmla="*/ 63599761 h 364"/>
                <a:gd name="T22" fmla="*/ 1142970221 w 486"/>
                <a:gd name="T23" fmla="*/ 10599647 h 364"/>
                <a:gd name="T24" fmla="*/ 867811871 w 486"/>
                <a:gd name="T25" fmla="*/ 67131724 h 364"/>
                <a:gd name="T26" fmla="*/ 751398290 w 486"/>
                <a:gd name="T27" fmla="*/ 158998463 h 364"/>
                <a:gd name="T28" fmla="*/ 663204873 w 486"/>
                <a:gd name="T29" fmla="*/ 317995046 h 364"/>
                <a:gd name="T30" fmla="*/ 599706215 w 486"/>
                <a:gd name="T31" fmla="*/ 385128649 h 364"/>
                <a:gd name="T32" fmla="*/ 620873686 w 486"/>
                <a:gd name="T33" fmla="*/ 427527237 h 364"/>
                <a:gd name="T34" fmla="*/ 634984708 w 486"/>
                <a:gd name="T35" fmla="*/ 427527237 h 364"/>
                <a:gd name="T36" fmla="*/ 649093852 w 486"/>
                <a:gd name="T37" fmla="*/ 452260373 h 364"/>
                <a:gd name="T38" fmla="*/ 649093852 w 486"/>
                <a:gd name="T39" fmla="*/ 505260487 h 364"/>
                <a:gd name="T40" fmla="*/ 645566566 w 486"/>
                <a:gd name="T41" fmla="*/ 561792563 h 364"/>
                <a:gd name="T42" fmla="*/ 582067907 w 486"/>
                <a:gd name="T43" fmla="*/ 600659188 h 364"/>
                <a:gd name="T44" fmla="*/ 539736720 w 486"/>
                <a:gd name="T45" fmla="*/ 646591618 h 364"/>
                <a:gd name="T46" fmla="*/ 476238062 w 486"/>
                <a:gd name="T47" fmla="*/ 664257070 h 364"/>
                <a:gd name="T48" fmla="*/ 352768030 w 486"/>
                <a:gd name="T49" fmla="*/ 671324754 h 364"/>
                <a:gd name="T50" fmla="*/ 165801218 w 486"/>
                <a:gd name="T51" fmla="*/ 710189500 h 364"/>
                <a:gd name="T52" fmla="*/ 112886296 w 486"/>
                <a:gd name="T53" fmla="*/ 738456478 h 364"/>
                <a:gd name="T54" fmla="*/ 102302560 w 486"/>
                <a:gd name="T55" fmla="*/ 780855065 h 364"/>
                <a:gd name="T56" fmla="*/ 141108339 w 486"/>
                <a:gd name="T57" fmla="*/ 812655886 h 364"/>
                <a:gd name="T58" fmla="*/ 155217482 w 486"/>
                <a:gd name="T59" fmla="*/ 883321451 h 364"/>
                <a:gd name="T60" fmla="*/ 98775274 w 486"/>
                <a:gd name="T61" fmla="*/ 953987017 h 364"/>
                <a:gd name="T62" fmla="*/ 7054572 w 486"/>
                <a:gd name="T63" fmla="*/ 1059985366 h 364"/>
                <a:gd name="T64" fmla="*/ 14111022 w 486"/>
                <a:gd name="T65" fmla="*/ 1137716736 h 364"/>
                <a:gd name="T66" fmla="*/ 740814554 w 486"/>
                <a:gd name="T67" fmla="*/ 992853642 h 364"/>
                <a:gd name="T68" fmla="*/ 959530695 w 486"/>
                <a:gd name="T69" fmla="*/ 961052822 h 364"/>
                <a:gd name="T70" fmla="*/ 1001863760 w 486"/>
                <a:gd name="T71" fmla="*/ 992853642 h 364"/>
                <a:gd name="T72" fmla="*/ 1040667661 w 486"/>
                <a:gd name="T73" fmla="*/ 1070585013 h 364"/>
                <a:gd name="T74" fmla="*/ 1114750056 w 486"/>
                <a:gd name="T75" fmla="*/ 1095318149 h 364"/>
                <a:gd name="T76" fmla="*/ 1294662296 w 486"/>
                <a:gd name="T77" fmla="*/ 1116517442 h 364"/>
                <a:gd name="T78" fmla="*/ 1277022110 w 486"/>
                <a:gd name="T79" fmla="*/ 1081184660 h 364"/>
                <a:gd name="T80" fmla="*/ 1308771439 w 486"/>
                <a:gd name="T81" fmla="*/ 1137716736 h 364"/>
                <a:gd name="T82" fmla="*/ 1308771439 w 486"/>
                <a:gd name="T83" fmla="*/ 1233115438 h 364"/>
                <a:gd name="T84" fmla="*/ 1672123205 w 486"/>
                <a:gd name="T85" fmla="*/ 1056451524 h 364"/>
                <a:gd name="T86" fmla="*/ 1615680996 w 486"/>
                <a:gd name="T87" fmla="*/ 1109451638 h 364"/>
                <a:gd name="T88" fmla="*/ 1598042689 w 486"/>
                <a:gd name="T89" fmla="*/ 1098851991 h 364"/>
                <a:gd name="T90" fmla="*/ 1633319304 w 486"/>
                <a:gd name="T91" fmla="*/ 1031718388 h 364"/>
                <a:gd name="T92" fmla="*/ 1485156393 w 486"/>
                <a:gd name="T93" fmla="*/ 1123585127 h 364"/>
                <a:gd name="T94" fmla="*/ 1439296042 w 486"/>
                <a:gd name="T95" fmla="*/ 1151850225 h 364"/>
                <a:gd name="T96" fmla="*/ 1372270098 w 486"/>
                <a:gd name="T97" fmla="*/ 1180117203 h 364"/>
                <a:gd name="T98" fmla="*/ 1347577218 w 486"/>
                <a:gd name="T99" fmla="*/ 1215449986 h 364"/>
                <a:gd name="T100" fmla="*/ 1305244153 w 486"/>
                <a:gd name="T101" fmla="*/ 1275515905 h 364"/>
                <a:gd name="T102" fmla="*/ 1329938911 w 486"/>
                <a:gd name="T103" fmla="*/ 1286115552 h 364"/>
                <a:gd name="T104" fmla="*/ 1439296042 w 486"/>
                <a:gd name="T105" fmla="*/ 1229583475 h 364"/>
                <a:gd name="T106" fmla="*/ 1520433008 w 486"/>
                <a:gd name="T107" fmla="*/ 1180117203 h 364"/>
                <a:gd name="T108" fmla="*/ 1576877095 w 486"/>
                <a:gd name="T109" fmla="*/ 1155384067 h 364"/>
                <a:gd name="T110" fmla="*/ 1633319304 w 486"/>
                <a:gd name="T111" fmla="*/ 1112985480 h 364"/>
                <a:gd name="T112" fmla="*/ 1714456270 w 486"/>
                <a:gd name="T113" fmla="*/ 1035252230 h 3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6"/>
                <a:gd name="T172" fmla="*/ 0 h 364"/>
                <a:gd name="T173" fmla="*/ 486 w 486"/>
                <a:gd name="T174" fmla="*/ 364 h 3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6" h="364">
                  <a:moveTo>
                    <a:pt x="371" y="349"/>
                  </a:moveTo>
                  <a:lnTo>
                    <a:pt x="374" y="344"/>
                  </a:lnTo>
                  <a:lnTo>
                    <a:pt x="379" y="341"/>
                  </a:lnTo>
                  <a:lnTo>
                    <a:pt x="381" y="335"/>
                  </a:lnTo>
                  <a:lnTo>
                    <a:pt x="386" y="325"/>
                  </a:lnTo>
                  <a:lnTo>
                    <a:pt x="381" y="319"/>
                  </a:lnTo>
                  <a:lnTo>
                    <a:pt x="381" y="316"/>
                  </a:lnTo>
                  <a:lnTo>
                    <a:pt x="389" y="308"/>
                  </a:lnTo>
                  <a:lnTo>
                    <a:pt x="389" y="303"/>
                  </a:lnTo>
                  <a:lnTo>
                    <a:pt x="385" y="297"/>
                  </a:lnTo>
                  <a:lnTo>
                    <a:pt x="375" y="238"/>
                  </a:lnTo>
                  <a:lnTo>
                    <a:pt x="373" y="235"/>
                  </a:lnTo>
                  <a:lnTo>
                    <a:pt x="373" y="185"/>
                  </a:lnTo>
                  <a:lnTo>
                    <a:pt x="374" y="179"/>
                  </a:lnTo>
                  <a:lnTo>
                    <a:pt x="371" y="174"/>
                  </a:lnTo>
                  <a:lnTo>
                    <a:pt x="371" y="170"/>
                  </a:lnTo>
                  <a:lnTo>
                    <a:pt x="359" y="117"/>
                  </a:lnTo>
                  <a:lnTo>
                    <a:pt x="351" y="110"/>
                  </a:lnTo>
                  <a:lnTo>
                    <a:pt x="350" y="116"/>
                  </a:lnTo>
                  <a:lnTo>
                    <a:pt x="347" y="110"/>
                  </a:lnTo>
                  <a:lnTo>
                    <a:pt x="347" y="102"/>
                  </a:lnTo>
                  <a:lnTo>
                    <a:pt x="344" y="91"/>
                  </a:lnTo>
                  <a:lnTo>
                    <a:pt x="341" y="86"/>
                  </a:lnTo>
                  <a:lnTo>
                    <a:pt x="337" y="75"/>
                  </a:lnTo>
                  <a:lnTo>
                    <a:pt x="337" y="64"/>
                  </a:lnTo>
                  <a:lnTo>
                    <a:pt x="340" y="63"/>
                  </a:lnTo>
                  <a:lnTo>
                    <a:pt x="339" y="57"/>
                  </a:lnTo>
                  <a:lnTo>
                    <a:pt x="337" y="52"/>
                  </a:lnTo>
                  <a:lnTo>
                    <a:pt x="337" y="47"/>
                  </a:lnTo>
                  <a:lnTo>
                    <a:pt x="336" y="41"/>
                  </a:lnTo>
                  <a:lnTo>
                    <a:pt x="331" y="36"/>
                  </a:lnTo>
                  <a:lnTo>
                    <a:pt x="329" y="30"/>
                  </a:lnTo>
                  <a:lnTo>
                    <a:pt x="329" y="18"/>
                  </a:lnTo>
                  <a:lnTo>
                    <a:pt x="325" y="13"/>
                  </a:lnTo>
                  <a:lnTo>
                    <a:pt x="325" y="7"/>
                  </a:lnTo>
                  <a:lnTo>
                    <a:pt x="324" y="3"/>
                  </a:lnTo>
                  <a:lnTo>
                    <a:pt x="324" y="0"/>
                  </a:lnTo>
                  <a:lnTo>
                    <a:pt x="283" y="11"/>
                  </a:lnTo>
                  <a:lnTo>
                    <a:pt x="246" y="19"/>
                  </a:lnTo>
                  <a:lnTo>
                    <a:pt x="241" y="19"/>
                  </a:lnTo>
                  <a:lnTo>
                    <a:pt x="230" y="25"/>
                  </a:lnTo>
                  <a:lnTo>
                    <a:pt x="213" y="45"/>
                  </a:lnTo>
                  <a:lnTo>
                    <a:pt x="195" y="74"/>
                  </a:lnTo>
                  <a:lnTo>
                    <a:pt x="196" y="80"/>
                  </a:lnTo>
                  <a:lnTo>
                    <a:pt x="188" y="90"/>
                  </a:lnTo>
                  <a:lnTo>
                    <a:pt x="185" y="94"/>
                  </a:lnTo>
                  <a:lnTo>
                    <a:pt x="180" y="99"/>
                  </a:lnTo>
                  <a:lnTo>
                    <a:pt x="170" y="109"/>
                  </a:lnTo>
                  <a:lnTo>
                    <a:pt x="169" y="114"/>
                  </a:lnTo>
                  <a:lnTo>
                    <a:pt x="175" y="118"/>
                  </a:lnTo>
                  <a:lnTo>
                    <a:pt x="176" y="121"/>
                  </a:lnTo>
                  <a:lnTo>
                    <a:pt x="175" y="116"/>
                  </a:lnTo>
                  <a:lnTo>
                    <a:pt x="180" y="113"/>
                  </a:lnTo>
                  <a:lnTo>
                    <a:pt x="180" y="121"/>
                  </a:lnTo>
                  <a:lnTo>
                    <a:pt x="188" y="117"/>
                  </a:lnTo>
                  <a:lnTo>
                    <a:pt x="184" y="122"/>
                  </a:lnTo>
                  <a:lnTo>
                    <a:pt x="184" y="128"/>
                  </a:lnTo>
                  <a:lnTo>
                    <a:pt x="179" y="129"/>
                  </a:lnTo>
                  <a:lnTo>
                    <a:pt x="184" y="140"/>
                  </a:lnTo>
                  <a:lnTo>
                    <a:pt x="184" y="143"/>
                  </a:lnTo>
                  <a:lnTo>
                    <a:pt x="187" y="148"/>
                  </a:lnTo>
                  <a:lnTo>
                    <a:pt x="187" y="154"/>
                  </a:lnTo>
                  <a:lnTo>
                    <a:pt x="183" y="159"/>
                  </a:lnTo>
                  <a:lnTo>
                    <a:pt x="177" y="159"/>
                  </a:lnTo>
                  <a:lnTo>
                    <a:pt x="172" y="164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1"/>
                  </a:lnTo>
                  <a:lnTo>
                    <a:pt x="153" y="183"/>
                  </a:lnTo>
                  <a:lnTo>
                    <a:pt x="149" y="189"/>
                  </a:lnTo>
                  <a:lnTo>
                    <a:pt x="145" y="188"/>
                  </a:lnTo>
                  <a:lnTo>
                    <a:pt x="135" y="188"/>
                  </a:lnTo>
                  <a:lnTo>
                    <a:pt x="124" y="190"/>
                  </a:lnTo>
                  <a:lnTo>
                    <a:pt x="114" y="197"/>
                  </a:lnTo>
                  <a:lnTo>
                    <a:pt x="100" y="190"/>
                  </a:lnTo>
                  <a:lnTo>
                    <a:pt x="78" y="192"/>
                  </a:lnTo>
                  <a:lnTo>
                    <a:pt x="58" y="196"/>
                  </a:lnTo>
                  <a:lnTo>
                    <a:pt x="47" y="201"/>
                  </a:lnTo>
                  <a:lnTo>
                    <a:pt x="42" y="204"/>
                  </a:lnTo>
                  <a:lnTo>
                    <a:pt x="36" y="205"/>
                  </a:lnTo>
                  <a:lnTo>
                    <a:pt x="32" y="209"/>
                  </a:lnTo>
                  <a:lnTo>
                    <a:pt x="27" y="211"/>
                  </a:lnTo>
                  <a:lnTo>
                    <a:pt x="27" y="212"/>
                  </a:lnTo>
                  <a:lnTo>
                    <a:pt x="29" y="221"/>
                  </a:lnTo>
                  <a:lnTo>
                    <a:pt x="28" y="226"/>
                  </a:lnTo>
                  <a:lnTo>
                    <a:pt x="40" y="227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44" y="245"/>
                  </a:lnTo>
                  <a:lnTo>
                    <a:pt x="44" y="250"/>
                  </a:lnTo>
                  <a:lnTo>
                    <a:pt x="35" y="261"/>
                  </a:lnTo>
                  <a:lnTo>
                    <a:pt x="32" y="266"/>
                  </a:lnTo>
                  <a:lnTo>
                    <a:pt x="28" y="270"/>
                  </a:lnTo>
                  <a:lnTo>
                    <a:pt x="23" y="277"/>
                  </a:lnTo>
                  <a:lnTo>
                    <a:pt x="13" y="288"/>
                  </a:lnTo>
                  <a:lnTo>
                    <a:pt x="2" y="300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22"/>
                  </a:lnTo>
                  <a:lnTo>
                    <a:pt x="52" y="314"/>
                  </a:lnTo>
                  <a:lnTo>
                    <a:pt x="127" y="299"/>
                  </a:lnTo>
                  <a:lnTo>
                    <a:pt x="210" y="281"/>
                  </a:lnTo>
                  <a:lnTo>
                    <a:pt x="265" y="269"/>
                  </a:lnTo>
                  <a:lnTo>
                    <a:pt x="267" y="270"/>
                  </a:lnTo>
                  <a:lnTo>
                    <a:pt x="272" y="272"/>
                  </a:lnTo>
                  <a:lnTo>
                    <a:pt x="274" y="277"/>
                  </a:lnTo>
                  <a:lnTo>
                    <a:pt x="279" y="276"/>
                  </a:lnTo>
                  <a:lnTo>
                    <a:pt x="284" y="281"/>
                  </a:lnTo>
                  <a:lnTo>
                    <a:pt x="290" y="292"/>
                  </a:lnTo>
                  <a:lnTo>
                    <a:pt x="291" y="297"/>
                  </a:lnTo>
                  <a:lnTo>
                    <a:pt x="295" y="303"/>
                  </a:lnTo>
                  <a:lnTo>
                    <a:pt x="305" y="307"/>
                  </a:lnTo>
                  <a:lnTo>
                    <a:pt x="310" y="307"/>
                  </a:lnTo>
                  <a:lnTo>
                    <a:pt x="316" y="310"/>
                  </a:lnTo>
                  <a:lnTo>
                    <a:pt x="316" y="312"/>
                  </a:lnTo>
                  <a:lnTo>
                    <a:pt x="371" y="330"/>
                  </a:lnTo>
                  <a:lnTo>
                    <a:pt x="367" y="316"/>
                  </a:lnTo>
                  <a:lnTo>
                    <a:pt x="362" y="312"/>
                  </a:lnTo>
                  <a:lnTo>
                    <a:pt x="360" y="307"/>
                  </a:lnTo>
                  <a:lnTo>
                    <a:pt x="362" y="306"/>
                  </a:lnTo>
                  <a:lnTo>
                    <a:pt x="363" y="310"/>
                  </a:lnTo>
                  <a:lnTo>
                    <a:pt x="368" y="314"/>
                  </a:lnTo>
                  <a:lnTo>
                    <a:pt x="371" y="322"/>
                  </a:lnTo>
                  <a:lnTo>
                    <a:pt x="373" y="338"/>
                  </a:lnTo>
                  <a:lnTo>
                    <a:pt x="370" y="349"/>
                  </a:lnTo>
                  <a:lnTo>
                    <a:pt x="371" y="349"/>
                  </a:lnTo>
                  <a:close/>
                  <a:moveTo>
                    <a:pt x="481" y="297"/>
                  </a:moveTo>
                  <a:lnTo>
                    <a:pt x="476" y="300"/>
                  </a:lnTo>
                  <a:lnTo>
                    <a:pt x="474" y="299"/>
                  </a:lnTo>
                  <a:lnTo>
                    <a:pt x="469" y="300"/>
                  </a:lnTo>
                  <a:lnTo>
                    <a:pt x="463" y="303"/>
                  </a:lnTo>
                  <a:lnTo>
                    <a:pt x="458" y="314"/>
                  </a:lnTo>
                  <a:lnTo>
                    <a:pt x="454" y="315"/>
                  </a:lnTo>
                  <a:lnTo>
                    <a:pt x="449" y="315"/>
                  </a:lnTo>
                  <a:lnTo>
                    <a:pt x="453" y="311"/>
                  </a:lnTo>
                  <a:lnTo>
                    <a:pt x="458" y="306"/>
                  </a:lnTo>
                  <a:lnTo>
                    <a:pt x="458" y="300"/>
                  </a:lnTo>
                  <a:lnTo>
                    <a:pt x="463" y="292"/>
                  </a:lnTo>
                  <a:lnTo>
                    <a:pt x="447" y="310"/>
                  </a:lnTo>
                  <a:lnTo>
                    <a:pt x="436" y="315"/>
                  </a:lnTo>
                  <a:lnTo>
                    <a:pt x="421" y="318"/>
                  </a:lnTo>
                  <a:lnTo>
                    <a:pt x="416" y="320"/>
                  </a:lnTo>
                  <a:lnTo>
                    <a:pt x="413" y="326"/>
                  </a:lnTo>
                  <a:lnTo>
                    <a:pt x="408" y="326"/>
                  </a:lnTo>
                  <a:lnTo>
                    <a:pt x="398" y="331"/>
                  </a:lnTo>
                  <a:lnTo>
                    <a:pt x="393" y="330"/>
                  </a:lnTo>
                  <a:lnTo>
                    <a:pt x="389" y="334"/>
                  </a:lnTo>
                  <a:lnTo>
                    <a:pt x="389" y="339"/>
                  </a:lnTo>
                  <a:lnTo>
                    <a:pt x="383" y="337"/>
                  </a:lnTo>
                  <a:lnTo>
                    <a:pt x="382" y="344"/>
                  </a:lnTo>
                  <a:lnTo>
                    <a:pt x="373" y="349"/>
                  </a:lnTo>
                  <a:lnTo>
                    <a:pt x="371" y="356"/>
                  </a:lnTo>
                  <a:lnTo>
                    <a:pt x="370" y="361"/>
                  </a:lnTo>
                  <a:lnTo>
                    <a:pt x="373" y="361"/>
                  </a:lnTo>
                  <a:lnTo>
                    <a:pt x="382" y="360"/>
                  </a:lnTo>
                  <a:lnTo>
                    <a:pt x="377" y="364"/>
                  </a:lnTo>
                  <a:lnTo>
                    <a:pt x="387" y="35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15" y="344"/>
                  </a:lnTo>
                  <a:lnTo>
                    <a:pt x="420" y="341"/>
                  </a:lnTo>
                  <a:lnTo>
                    <a:pt x="431" y="334"/>
                  </a:lnTo>
                  <a:lnTo>
                    <a:pt x="436" y="333"/>
                  </a:lnTo>
                  <a:lnTo>
                    <a:pt x="442" y="329"/>
                  </a:lnTo>
                  <a:lnTo>
                    <a:pt x="447" y="327"/>
                  </a:lnTo>
                  <a:lnTo>
                    <a:pt x="458" y="320"/>
                  </a:lnTo>
                  <a:lnTo>
                    <a:pt x="458" y="316"/>
                  </a:lnTo>
                  <a:lnTo>
                    <a:pt x="463" y="315"/>
                  </a:lnTo>
                  <a:lnTo>
                    <a:pt x="474" y="306"/>
                  </a:lnTo>
                  <a:lnTo>
                    <a:pt x="480" y="303"/>
                  </a:lnTo>
                  <a:lnTo>
                    <a:pt x="486" y="293"/>
                  </a:lnTo>
                  <a:lnTo>
                    <a:pt x="481" y="297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182"/>
            <p:cNvSpPr>
              <a:spLocks noEditPoints="1"/>
            </p:cNvSpPr>
            <p:nvPr/>
          </p:nvSpPr>
          <p:spPr bwMode="auto">
            <a:xfrm>
              <a:off x="10607250" y="2901073"/>
              <a:ext cx="690016" cy="353512"/>
            </a:xfrm>
            <a:custGeom>
              <a:avLst/>
              <a:gdLst>
                <a:gd name="T0" fmla="*/ 758392863 w 226"/>
                <a:gd name="T1" fmla="*/ 234954890 h 122"/>
                <a:gd name="T2" fmla="*/ 715864806 w 226"/>
                <a:gd name="T3" fmla="*/ 188675982 h 122"/>
                <a:gd name="T4" fmla="*/ 676883420 w 226"/>
                <a:gd name="T5" fmla="*/ 188675982 h 122"/>
                <a:gd name="T6" fmla="*/ 715864806 w 226"/>
                <a:gd name="T7" fmla="*/ 202915501 h 122"/>
                <a:gd name="T8" fmla="*/ 737129775 w 226"/>
                <a:gd name="T9" fmla="*/ 220715371 h 122"/>
                <a:gd name="T10" fmla="*/ 730042080 w 226"/>
                <a:gd name="T11" fmla="*/ 270554630 h 122"/>
                <a:gd name="T12" fmla="*/ 676883420 w 226"/>
                <a:gd name="T13" fmla="*/ 295475203 h 122"/>
                <a:gd name="T14" fmla="*/ 641444941 w 226"/>
                <a:gd name="T15" fmla="*/ 288354500 h 122"/>
                <a:gd name="T16" fmla="*/ 609549369 w 226"/>
                <a:gd name="T17" fmla="*/ 245635944 h 122"/>
                <a:gd name="T18" fmla="*/ 588286281 w 226"/>
                <a:gd name="T19" fmla="*/ 220715371 h 122"/>
                <a:gd name="T20" fmla="*/ 595373977 w 226"/>
                <a:gd name="T21" fmla="*/ 206475852 h 122"/>
                <a:gd name="T22" fmla="*/ 535127621 w 226"/>
                <a:gd name="T23" fmla="*/ 174436463 h 122"/>
                <a:gd name="T24" fmla="*/ 499689142 w 226"/>
                <a:gd name="T25" fmla="*/ 174436463 h 122"/>
                <a:gd name="T26" fmla="*/ 506776838 w 226"/>
                <a:gd name="T27" fmla="*/ 153076242 h 122"/>
                <a:gd name="T28" fmla="*/ 513864534 w 226"/>
                <a:gd name="T29" fmla="*/ 113918037 h 122"/>
                <a:gd name="T30" fmla="*/ 517407441 w 226"/>
                <a:gd name="T31" fmla="*/ 92557815 h 122"/>
                <a:gd name="T32" fmla="*/ 559933615 w 226"/>
                <a:gd name="T33" fmla="*/ 49839259 h 122"/>
                <a:gd name="T34" fmla="*/ 545758224 w 226"/>
                <a:gd name="T35" fmla="*/ 53399610 h 122"/>
                <a:gd name="T36" fmla="*/ 506776838 w 226"/>
                <a:gd name="T37" fmla="*/ 42718556 h 122"/>
                <a:gd name="T38" fmla="*/ 489056658 w 226"/>
                <a:gd name="T39" fmla="*/ 14239519 h 122"/>
                <a:gd name="T40" fmla="*/ 485513751 w 226"/>
                <a:gd name="T41" fmla="*/ 0 h 122"/>
                <a:gd name="T42" fmla="*/ 453618179 w 226"/>
                <a:gd name="T43" fmla="*/ 14239519 h 122"/>
                <a:gd name="T44" fmla="*/ 439442787 w 226"/>
                <a:gd name="T45" fmla="*/ 28479038 h 122"/>
                <a:gd name="T46" fmla="*/ 407547215 w 226"/>
                <a:gd name="T47" fmla="*/ 78318297 h 122"/>
                <a:gd name="T48" fmla="*/ 3544789 w 226"/>
                <a:gd name="T49" fmla="*/ 167317647 h 122"/>
                <a:gd name="T50" fmla="*/ 0 w 226"/>
                <a:gd name="T51" fmla="*/ 366672797 h 122"/>
                <a:gd name="T52" fmla="*/ 127580407 w 226"/>
                <a:gd name="T53" fmla="*/ 352433278 h 122"/>
                <a:gd name="T54" fmla="*/ 180739067 w 226"/>
                <a:gd name="T55" fmla="*/ 338193759 h 122"/>
                <a:gd name="T56" fmla="*/ 216177546 w 226"/>
                <a:gd name="T57" fmla="*/ 327514592 h 122"/>
                <a:gd name="T58" fmla="*/ 343757952 w 226"/>
                <a:gd name="T59" fmla="*/ 299033668 h 122"/>
                <a:gd name="T60" fmla="*/ 432355091 w 226"/>
                <a:gd name="T61" fmla="*/ 281235684 h 122"/>
                <a:gd name="T62" fmla="*/ 453618179 w 226"/>
                <a:gd name="T63" fmla="*/ 309714722 h 122"/>
                <a:gd name="T64" fmla="*/ 467793570 w 226"/>
                <a:gd name="T65" fmla="*/ 327514592 h 122"/>
                <a:gd name="T66" fmla="*/ 485513751 w 226"/>
                <a:gd name="T67" fmla="*/ 341754111 h 122"/>
                <a:gd name="T68" fmla="*/ 506776838 w 226"/>
                <a:gd name="T69" fmla="*/ 363112445 h 122"/>
                <a:gd name="T70" fmla="*/ 531582832 w 226"/>
                <a:gd name="T71" fmla="*/ 391593370 h 122"/>
                <a:gd name="T72" fmla="*/ 545758224 w 226"/>
                <a:gd name="T73" fmla="*/ 384472667 h 122"/>
                <a:gd name="T74" fmla="*/ 574110890 w 226"/>
                <a:gd name="T75" fmla="*/ 355993629 h 122"/>
                <a:gd name="T76" fmla="*/ 602461673 w 226"/>
                <a:gd name="T77" fmla="*/ 323954240 h 122"/>
                <a:gd name="T78" fmla="*/ 623724760 w 226"/>
                <a:gd name="T79" fmla="*/ 327514592 h 122"/>
                <a:gd name="T80" fmla="*/ 652075543 w 226"/>
                <a:gd name="T81" fmla="*/ 355993629 h 122"/>
                <a:gd name="T82" fmla="*/ 669795724 w 226"/>
                <a:gd name="T83" fmla="*/ 327514592 h 122"/>
                <a:gd name="T84" fmla="*/ 733584986 w 226"/>
                <a:gd name="T85" fmla="*/ 299033668 h 122"/>
                <a:gd name="T86" fmla="*/ 769023465 w 226"/>
                <a:gd name="T87" fmla="*/ 274114981 h 122"/>
                <a:gd name="T88" fmla="*/ 772568254 w 226"/>
                <a:gd name="T89" fmla="*/ 377353851 h 122"/>
                <a:gd name="T90" fmla="*/ 772568254 w 226"/>
                <a:gd name="T91" fmla="*/ 402272537 h 122"/>
                <a:gd name="T92" fmla="*/ 790286553 w 226"/>
                <a:gd name="T93" fmla="*/ 409393240 h 122"/>
                <a:gd name="T94" fmla="*/ 786743646 w 226"/>
                <a:gd name="T95" fmla="*/ 384472667 h 122"/>
                <a:gd name="T96" fmla="*/ 634355363 w 226"/>
                <a:gd name="T97" fmla="*/ 402272537 h 122"/>
                <a:gd name="T98" fmla="*/ 652075543 w 226"/>
                <a:gd name="T99" fmla="*/ 416512056 h 122"/>
                <a:gd name="T100" fmla="*/ 655620333 w 226"/>
                <a:gd name="T101" fmla="*/ 380912316 h 1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6"/>
                <a:gd name="T154" fmla="*/ 0 h 122"/>
                <a:gd name="T155" fmla="*/ 226 w 226"/>
                <a:gd name="T156" fmla="*/ 122 h 12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6" h="122">
                  <a:moveTo>
                    <a:pt x="217" y="77"/>
                  </a:moveTo>
                  <a:lnTo>
                    <a:pt x="214" y="66"/>
                  </a:lnTo>
                  <a:lnTo>
                    <a:pt x="207" y="57"/>
                  </a:lnTo>
                  <a:lnTo>
                    <a:pt x="202" y="53"/>
                  </a:lnTo>
                  <a:lnTo>
                    <a:pt x="196" y="51"/>
                  </a:lnTo>
                  <a:lnTo>
                    <a:pt x="191" y="53"/>
                  </a:lnTo>
                  <a:lnTo>
                    <a:pt x="196" y="53"/>
                  </a:lnTo>
                  <a:lnTo>
                    <a:pt x="202" y="57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1" y="70"/>
                  </a:lnTo>
                  <a:lnTo>
                    <a:pt x="206" y="76"/>
                  </a:lnTo>
                  <a:lnTo>
                    <a:pt x="196" y="84"/>
                  </a:lnTo>
                  <a:lnTo>
                    <a:pt x="191" y="83"/>
                  </a:lnTo>
                  <a:lnTo>
                    <a:pt x="185" y="83"/>
                  </a:lnTo>
                  <a:lnTo>
                    <a:pt x="181" y="81"/>
                  </a:lnTo>
                  <a:lnTo>
                    <a:pt x="177" y="70"/>
                  </a:lnTo>
                  <a:lnTo>
                    <a:pt x="172" y="69"/>
                  </a:lnTo>
                  <a:lnTo>
                    <a:pt x="166" y="66"/>
                  </a:lnTo>
                  <a:lnTo>
                    <a:pt x="166" y="62"/>
                  </a:lnTo>
                  <a:lnTo>
                    <a:pt x="172" y="65"/>
                  </a:lnTo>
                  <a:lnTo>
                    <a:pt x="168" y="58"/>
                  </a:lnTo>
                  <a:lnTo>
                    <a:pt x="157" y="49"/>
                  </a:lnTo>
                  <a:lnTo>
                    <a:pt x="151" y="49"/>
                  </a:lnTo>
                  <a:lnTo>
                    <a:pt x="146" y="51"/>
                  </a:lnTo>
                  <a:lnTo>
                    <a:pt x="141" y="49"/>
                  </a:lnTo>
                  <a:lnTo>
                    <a:pt x="138" y="43"/>
                  </a:lnTo>
                  <a:lnTo>
                    <a:pt x="143" y="43"/>
                  </a:lnTo>
                  <a:lnTo>
                    <a:pt x="141" y="38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6" y="26"/>
                  </a:lnTo>
                  <a:lnTo>
                    <a:pt x="157" y="19"/>
                  </a:lnTo>
                  <a:lnTo>
                    <a:pt x="158" y="14"/>
                  </a:lnTo>
                  <a:lnTo>
                    <a:pt x="153" y="14"/>
                  </a:lnTo>
                  <a:lnTo>
                    <a:pt x="154" y="15"/>
                  </a:lnTo>
                  <a:lnTo>
                    <a:pt x="149" y="16"/>
                  </a:lnTo>
                  <a:lnTo>
                    <a:pt x="143" y="12"/>
                  </a:lnTo>
                  <a:lnTo>
                    <a:pt x="142" y="7"/>
                  </a:lnTo>
                  <a:lnTo>
                    <a:pt x="138" y="4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4" y="0"/>
                  </a:lnTo>
                  <a:lnTo>
                    <a:pt x="128" y="4"/>
                  </a:lnTo>
                  <a:lnTo>
                    <a:pt x="126" y="9"/>
                  </a:lnTo>
                  <a:lnTo>
                    <a:pt x="124" y="8"/>
                  </a:lnTo>
                  <a:lnTo>
                    <a:pt x="120" y="14"/>
                  </a:lnTo>
                  <a:lnTo>
                    <a:pt x="115" y="22"/>
                  </a:lnTo>
                  <a:lnTo>
                    <a:pt x="47" y="37"/>
                  </a:lnTo>
                  <a:lnTo>
                    <a:pt x="1" y="47"/>
                  </a:lnTo>
                  <a:lnTo>
                    <a:pt x="0" y="53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36" y="99"/>
                  </a:lnTo>
                  <a:lnTo>
                    <a:pt x="42" y="99"/>
                  </a:lnTo>
                  <a:lnTo>
                    <a:pt x="51" y="95"/>
                  </a:lnTo>
                  <a:lnTo>
                    <a:pt x="55" y="95"/>
                  </a:lnTo>
                  <a:lnTo>
                    <a:pt x="61" y="92"/>
                  </a:lnTo>
                  <a:lnTo>
                    <a:pt x="90" y="85"/>
                  </a:lnTo>
                  <a:lnTo>
                    <a:pt x="97" y="84"/>
                  </a:lnTo>
                  <a:lnTo>
                    <a:pt x="101" y="84"/>
                  </a:lnTo>
                  <a:lnTo>
                    <a:pt x="122" y="79"/>
                  </a:lnTo>
                  <a:lnTo>
                    <a:pt x="126" y="81"/>
                  </a:lnTo>
                  <a:lnTo>
                    <a:pt x="128" y="87"/>
                  </a:lnTo>
                  <a:lnTo>
                    <a:pt x="131" y="88"/>
                  </a:lnTo>
                  <a:lnTo>
                    <a:pt x="132" y="92"/>
                  </a:lnTo>
                  <a:lnTo>
                    <a:pt x="135" y="96"/>
                  </a:lnTo>
                  <a:lnTo>
                    <a:pt x="137" y="96"/>
                  </a:lnTo>
                  <a:lnTo>
                    <a:pt x="141" y="99"/>
                  </a:lnTo>
                  <a:lnTo>
                    <a:pt x="143" y="102"/>
                  </a:lnTo>
                  <a:lnTo>
                    <a:pt x="149" y="103"/>
                  </a:lnTo>
                  <a:lnTo>
                    <a:pt x="150" y="110"/>
                  </a:lnTo>
                  <a:lnTo>
                    <a:pt x="151" y="114"/>
                  </a:lnTo>
                  <a:lnTo>
                    <a:pt x="154" y="108"/>
                  </a:lnTo>
                  <a:lnTo>
                    <a:pt x="160" y="108"/>
                  </a:lnTo>
                  <a:lnTo>
                    <a:pt x="162" y="100"/>
                  </a:lnTo>
                  <a:lnTo>
                    <a:pt x="168" y="96"/>
                  </a:lnTo>
                  <a:lnTo>
                    <a:pt x="170" y="91"/>
                  </a:lnTo>
                  <a:lnTo>
                    <a:pt x="176" y="87"/>
                  </a:lnTo>
                  <a:lnTo>
                    <a:pt x="176" y="92"/>
                  </a:lnTo>
                  <a:lnTo>
                    <a:pt x="177" y="103"/>
                  </a:lnTo>
                  <a:lnTo>
                    <a:pt x="184" y="100"/>
                  </a:lnTo>
                  <a:lnTo>
                    <a:pt x="188" y="98"/>
                  </a:lnTo>
                  <a:lnTo>
                    <a:pt x="189" y="92"/>
                  </a:lnTo>
                  <a:lnTo>
                    <a:pt x="192" y="92"/>
                  </a:lnTo>
                  <a:lnTo>
                    <a:pt x="207" y="84"/>
                  </a:lnTo>
                  <a:lnTo>
                    <a:pt x="214" y="83"/>
                  </a:lnTo>
                  <a:lnTo>
                    <a:pt x="217" y="77"/>
                  </a:lnTo>
                  <a:close/>
                  <a:moveTo>
                    <a:pt x="222" y="108"/>
                  </a:moveTo>
                  <a:lnTo>
                    <a:pt x="218" y="106"/>
                  </a:lnTo>
                  <a:lnTo>
                    <a:pt x="219" y="107"/>
                  </a:lnTo>
                  <a:lnTo>
                    <a:pt x="218" y="113"/>
                  </a:lnTo>
                  <a:lnTo>
                    <a:pt x="214" y="117"/>
                  </a:lnTo>
                  <a:lnTo>
                    <a:pt x="223" y="115"/>
                  </a:lnTo>
                  <a:lnTo>
                    <a:pt x="226" y="114"/>
                  </a:lnTo>
                  <a:lnTo>
                    <a:pt x="222" y="108"/>
                  </a:lnTo>
                  <a:close/>
                  <a:moveTo>
                    <a:pt x="181" y="108"/>
                  </a:moveTo>
                  <a:lnTo>
                    <a:pt x="179" y="113"/>
                  </a:lnTo>
                  <a:lnTo>
                    <a:pt x="175" y="122"/>
                  </a:lnTo>
                  <a:lnTo>
                    <a:pt x="184" y="117"/>
                  </a:lnTo>
                  <a:lnTo>
                    <a:pt x="189" y="113"/>
                  </a:lnTo>
                  <a:lnTo>
                    <a:pt x="185" y="107"/>
                  </a:lnTo>
                  <a:lnTo>
                    <a:pt x="181" y="108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183"/>
            <p:cNvSpPr>
              <a:spLocks noEditPoints="1"/>
            </p:cNvSpPr>
            <p:nvPr/>
          </p:nvSpPr>
          <p:spPr bwMode="auto">
            <a:xfrm>
              <a:off x="10823522" y="1762517"/>
              <a:ext cx="777555" cy="1087357"/>
            </a:xfrm>
            <a:custGeom>
              <a:avLst/>
              <a:gdLst>
                <a:gd name="T0" fmla="*/ 798857417 w 255"/>
                <a:gd name="T1" fmla="*/ 610184208 h 377"/>
                <a:gd name="T2" fmla="*/ 784719080 w 255"/>
                <a:gd name="T3" fmla="*/ 543169736 h 377"/>
                <a:gd name="T4" fmla="*/ 752905941 w 255"/>
                <a:gd name="T5" fmla="*/ 536115779 h 377"/>
                <a:gd name="T6" fmla="*/ 710489049 w 255"/>
                <a:gd name="T7" fmla="*/ 518479007 h 377"/>
                <a:gd name="T8" fmla="*/ 692814247 w 255"/>
                <a:gd name="T9" fmla="*/ 458520370 h 377"/>
                <a:gd name="T10" fmla="*/ 664535693 w 255"/>
                <a:gd name="T11" fmla="*/ 440883599 h 377"/>
                <a:gd name="T12" fmla="*/ 611515048 w 255"/>
                <a:gd name="T13" fmla="*/ 430302663 h 377"/>
                <a:gd name="T14" fmla="*/ 597376711 w 255"/>
                <a:gd name="T15" fmla="*/ 377396106 h 377"/>
                <a:gd name="T16" fmla="*/ 491333541 w 255"/>
                <a:gd name="T17" fmla="*/ 52906558 h 377"/>
                <a:gd name="T18" fmla="*/ 399428709 w 255"/>
                <a:gd name="T19" fmla="*/ 10580936 h 377"/>
                <a:gd name="T20" fmla="*/ 342873479 w 255"/>
                <a:gd name="T21" fmla="*/ 28215829 h 377"/>
                <a:gd name="T22" fmla="*/ 293385539 w 255"/>
                <a:gd name="T23" fmla="*/ 67014472 h 377"/>
                <a:gd name="T24" fmla="*/ 233293845 w 255"/>
                <a:gd name="T25" fmla="*/ 63487494 h 377"/>
                <a:gd name="T26" fmla="*/ 183807785 w 255"/>
                <a:gd name="T27" fmla="*/ 28215829 h 377"/>
                <a:gd name="T28" fmla="*/ 98974001 w 255"/>
                <a:gd name="T29" fmla="*/ 384450063 h 377"/>
                <a:gd name="T30" fmla="*/ 98974001 w 255"/>
                <a:gd name="T31" fmla="*/ 493790157 h 377"/>
                <a:gd name="T32" fmla="*/ 102508585 w 255"/>
                <a:gd name="T33" fmla="*/ 564331608 h 377"/>
                <a:gd name="T34" fmla="*/ 53020645 w 255"/>
                <a:gd name="T35" fmla="*/ 641927016 h 377"/>
                <a:gd name="T36" fmla="*/ 53020645 w 255"/>
                <a:gd name="T37" fmla="*/ 677198681 h 377"/>
                <a:gd name="T38" fmla="*/ 49486060 w 255"/>
                <a:gd name="T39" fmla="*/ 712468467 h 377"/>
                <a:gd name="T40" fmla="*/ 0 w 255"/>
                <a:gd name="T41" fmla="*/ 726576382 h 377"/>
                <a:gd name="T42" fmla="*/ 159063815 w 255"/>
                <a:gd name="T43" fmla="*/ 1209785603 h 377"/>
                <a:gd name="T44" fmla="*/ 173204032 w 255"/>
                <a:gd name="T45" fmla="*/ 1262692161 h 377"/>
                <a:gd name="T46" fmla="*/ 215620924 w 255"/>
                <a:gd name="T47" fmla="*/ 1308544761 h 377"/>
                <a:gd name="T48" fmla="*/ 261572400 w 255"/>
                <a:gd name="T49" fmla="*/ 1312071740 h 377"/>
                <a:gd name="T50" fmla="*/ 261572400 w 255"/>
                <a:gd name="T51" fmla="*/ 1255638203 h 377"/>
                <a:gd name="T52" fmla="*/ 282781786 w 255"/>
                <a:gd name="T53" fmla="*/ 1188623731 h 377"/>
                <a:gd name="T54" fmla="*/ 293385539 w 255"/>
                <a:gd name="T55" fmla="*/ 1125136237 h 377"/>
                <a:gd name="T56" fmla="*/ 335802431 w 255"/>
                <a:gd name="T57" fmla="*/ 1100447387 h 377"/>
                <a:gd name="T58" fmla="*/ 349942648 w 255"/>
                <a:gd name="T59" fmla="*/ 1082810615 h 377"/>
                <a:gd name="T60" fmla="*/ 374684738 w 255"/>
                <a:gd name="T61" fmla="*/ 1100447387 h 377"/>
                <a:gd name="T62" fmla="*/ 346408064 w 255"/>
                <a:gd name="T63" fmla="*/ 1033432914 h 377"/>
                <a:gd name="T64" fmla="*/ 357011817 w 255"/>
                <a:gd name="T65" fmla="*/ 1015798021 h 377"/>
                <a:gd name="T66" fmla="*/ 374684738 w 255"/>
                <a:gd name="T67" fmla="*/ 1040486872 h 377"/>
                <a:gd name="T68" fmla="*/ 399428709 w 255"/>
                <a:gd name="T69" fmla="*/ 1029905936 h 377"/>
                <a:gd name="T70" fmla="*/ 402963293 w 255"/>
                <a:gd name="T71" fmla="*/ 1019325000 h 377"/>
                <a:gd name="T72" fmla="*/ 410032461 w 255"/>
                <a:gd name="T73" fmla="*/ 1015798021 h 377"/>
                <a:gd name="T74" fmla="*/ 434776432 w 255"/>
                <a:gd name="T75" fmla="*/ 1029905936 h 377"/>
                <a:gd name="T76" fmla="*/ 455985818 w 255"/>
                <a:gd name="T77" fmla="*/ 991107293 h 377"/>
                <a:gd name="T78" fmla="*/ 494868125 w 255"/>
                <a:gd name="T79" fmla="*/ 959364485 h 377"/>
                <a:gd name="T80" fmla="*/ 491333541 w 255"/>
                <a:gd name="T81" fmla="*/ 899403970 h 377"/>
                <a:gd name="T82" fmla="*/ 484262492 w 255"/>
                <a:gd name="T83" fmla="*/ 846497412 h 377"/>
                <a:gd name="T84" fmla="*/ 523146680 w 255"/>
                <a:gd name="T85" fmla="*/ 818281583 h 377"/>
                <a:gd name="T86" fmla="*/ 533750433 w 255"/>
                <a:gd name="T87" fmla="*/ 853551369 h 377"/>
                <a:gd name="T88" fmla="*/ 590305662 w 255"/>
                <a:gd name="T89" fmla="*/ 874713241 h 377"/>
                <a:gd name="T90" fmla="*/ 583236493 w 255"/>
                <a:gd name="T91" fmla="*/ 818281583 h 377"/>
                <a:gd name="T92" fmla="*/ 615049632 w 255"/>
                <a:gd name="T93" fmla="*/ 804171790 h 377"/>
                <a:gd name="T94" fmla="*/ 671606741 w 255"/>
                <a:gd name="T95" fmla="*/ 818281583 h 377"/>
                <a:gd name="T96" fmla="*/ 682210494 w 255"/>
                <a:gd name="T97" fmla="*/ 772428982 h 377"/>
                <a:gd name="T98" fmla="*/ 696348832 w 255"/>
                <a:gd name="T99" fmla="*/ 790063876 h 377"/>
                <a:gd name="T100" fmla="*/ 706954465 w 255"/>
                <a:gd name="T101" fmla="*/ 733630339 h 377"/>
                <a:gd name="T102" fmla="*/ 735231139 w 255"/>
                <a:gd name="T103" fmla="*/ 733630339 h 377"/>
                <a:gd name="T104" fmla="*/ 767044278 w 255"/>
                <a:gd name="T105" fmla="*/ 708941489 h 377"/>
                <a:gd name="T106" fmla="*/ 788253664 w 255"/>
                <a:gd name="T107" fmla="*/ 698360553 h 377"/>
                <a:gd name="T108" fmla="*/ 820066803 w 255"/>
                <a:gd name="T109" fmla="*/ 670144723 h 377"/>
                <a:gd name="T110" fmla="*/ 820066803 w 255"/>
                <a:gd name="T111" fmla="*/ 603130251 h 377"/>
                <a:gd name="T112" fmla="*/ 600911295 w 255"/>
                <a:gd name="T113" fmla="*/ 839443455 h 377"/>
                <a:gd name="T114" fmla="*/ 650397355 w 255"/>
                <a:gd name="T115" fmla="*/ 818281583 h 377"/>
                <a:gd name="T116" fmla="*/ 887227665 w 255"/>
                <a:gd name="T117" fmla="*/ 613711187 h 377"/>
                <a:gd name="T118" fmla="*/ 873087448 w 255"/>
                <a:gd name="T119" fmla="*/ 652507952 h 377"/>
                <a:gd name="T120" fmla="*/ 901366002 w 255"/>
                <a:gd name="T121" fmla="*/ 631346080 h 3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5"/>
                <a:gd name="T184" fmla="*/ 0 h 377"/>
                <a:gd name="T185" fmla="*/ 255 w 255"/>
                <a:gd name="T186" fmla="*/ 377 h 3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5" h="377">
                  <a:moveTo>
                    <a:pt x="234" y="173"/>
                  </a:moveTo>
                  <a:lnTo>
                    <a:pt x="230" y="178"/>
                  </a:lnTo>
                  <a:lnTo>
                    <a:pt x="226" y="173"/>
                  </a:lnTo>
                  <a:lnTo>
                    <a:pt x="231" y="164"/>
                  </a:lnTo>
                  <a:lnTo>
                    <a:pt x="222" y="155"/>
                  </a:lnTo>
                  <a:lnTo>
                    <a:pt x="222" y="154"/>
                  </a:lnTo>
                  <a:lnTo>
                    <a:pt x="217" y="152"/>
                  </a:lnTo>
                  <a:lnTo>
                    <a:pt x="213" y="152"/>
                  </a:lnTo>
                  <a:lnTo>
                    <a:pt x="209" y="156"/>
                  </a:lnTo>
                  <a:lnTo>
                    <a:pt x="204" y="152"/>
                  </a:lnTo>
                  <a:lnTo>
                    <a:pt x="201" y="147"/>
                  </a:lnTo>
                  <a:lnTo>
                    <a:pt x="201" y="141"/>
                  </a:lnTo>
                  <a:lnTo>
                    <a:pt x="197" y="136"/>
                  </a:lnTo>
                  <a:lnTo>
                    <a:pt x="196" y="130"/>
                  </a:lnTo>
                  <a:lnTo>
                    <a:pt x="197" y="125"/>
                  </a:lnTo>
                  <a:lnTo>
                    <a:pt x="193" y="124"/>
                  </a:lnTo>
                  <a:lnTo>
                    <a:pt x="188" y="125"/>
                  </a:lnTo>
                  <a:lnTo>
                    <a:pt x="182" y="125"/>
                  </a:lnTo>
                  <a:lnTo>
                    <a:pt x="177" y="121"/>
                  </a:lnTo>
                  <a:lnTo>
                    <a:pt x="173" y="122"/>
                  </a:lnTo>
                  <a:lnTo>
                    <a:pt x="170" y="117"/>
                  </a:lnTo>
                  <a:lnTo>
                    <a:pt x="171" y="113"/>
                  </a:lnTo>
                  <a:lnTo>
                    <a:pt x="169" y="107"/>
                  </a:lnTo>
                  <a:lnTo>
                    <a:pt x="169" y="102"/>
                  </a:lnTo>
                  <a:lnTo>
                    <a:pt x="162" y="84"/>
                  </a:lnTo>
                  <a:lnTo>
                    <a:pt x="139" y="15"/>
                  </a:lnTo>
                  <a:lnTo>
                    <a:pt x="135" y="14"/>
                  </a:lnTo>
                  <a:lnTo>
                    <a:pt x="124" y="7"/>
                  </a:lnTo>
                  <a:lnTo>
                    <a:pt x="113" y="3"/>
                  </a:lnTo>
                  <a:lnTo>
                    <a:pt x="108" y="0"/>
                  </a:lnTo>
                  <a:lnTo>
                    <a:pt x="101" y="3"/>
                  </a:lnTo>
                  <a:lnTo>
                    <a:pt x="97" y="8"/>
                  </a:lnTo>
                  <a:lnTo>
                    <a:pt x="93" y="11"/>
                  </a:lnTo>
                  <a:lnTo>
                    <a:pt x="87" y="17"/>
                  </a:lnTo>
                  <a:lnTo>
                    <a:pt x="83" y="19"/>
                  </a:lnTo>
                  <a:lnTo>
                    <a:pt x="78" y="25"/>
                  </a:lnTo>
                  <a:lnTo>
                    <a:pt x="71" y="22"/>
                  </a:lnTo>
                  <a:lnTo>
                    <a:pt x="66" y="18"/>
                  </a:lnTo>
                  <a:lnTo>
                    <a:pt x="63" y="7"/>
                  </a:lnTo>
                  <a:lnTo>
                    <a:pt x="57" y="7"/>
                  </a:lnTo>
                  <a:lnTo>
                    <a:pt x="52" y="8"/>
                  </a:lnTo>
                  <a:lnTo>
                    <a:pt x="28" y="79"/>
                  </a:lnTo>
                  <a:lnTo>
                    <a:pt x="32" y="102"/>
                  </a:lnTo>
                  <a:lnTo>
                    <a:pt x="28" y="109"/>
                  </a:lnTo>
                  <a:lnTo>
                    <a:pt x="25" y="125"/>
                  </a:lnTo>
                  <a:lnTo>
                    <a:pt x="28" y="129"/>
                  </a:lnTo>
                  <a:lnTo>
                    <a:pt x="28" y="140"/>
                  </a:lnTo>
                  <a:lnTo>
                    <a:pt x="32" y="145"/>
                  </a:lnTo>
                  <a:lnTo>
                    <a:pt x="26" y="156"/>
                  </a:lnTo>
                  <a:lnTo>
                    <a:pt x="29" y="160"/>
                  </a:lnTo>
                  <a:lnTo>
                    <a:pt x="19" y="171"/>
                  </a:lnTo>
                  <a:lnTo>
                    <a:pt x="17" y="177"/>
                  </a:lnTo>
                  <a:lnTo>
                    <a:pt x="15" y="182"/>
                  </a:lnTo>
                  <a:lnTo>
                    <a:pt x="21" y="193"/>
                  </a:lnTo>
                  <a:lnTo>
                    <a:pt x="15" y="192"/>
                  </a:lnTo>
                  <a:lnTo>
                    <a:pt x="14" y="192"/>
                  </a:lnTo>
                  <a:lnTo>
                    <a:pt x="13" y="197"/>
                  </a:lnTo>
                  <a:lnTo>
                    <a:pt x="14" y="202"/>
                  </a:lnTo>
                  <a:lnTo>
                    <a:pt x="9" y="204"/>
                  </a:lnTo>
                  <a:lnTo>
                    <a:pt x="5" y="201"/>
                  </a:lnTo>
                  <a:lnTo>
                    <a:pt x="0" y="206"/>
                  </a:lnTo>
                  <a:lnTo>
                    <a:pt x="0" y="209"/>
                  </a:lnTo>
                  <a:lnTo>
                    <a:pt x="40" y="327"/>
                  </a:lnTo>
                  <a:lnTo>
                    <a:pt x="45" y="343"/>
                  </a:lnTo>
                  <a:lnTo>
                    <a:pt x="45" y="349"/>
                  </a:lnTo>
                  <a:lnTo>
                    <a:pt x="48" y="353"/>
                  </a:lnTo>
                  <a:lnTo>
                    <a:pt x="49" y="358"/>
                  </a:lnTo>
                  <a:lnTo>
                    <a:pt x="55" y="362"/>
                  </a:lnTo>
                  <a:lnTo>
                    <a:pt x="60" y="365"/>
                  </a:lnTo>
                  <a:lnTo>
                    <a:pt x="61" y="371"/>
                  </a:lnTo>
                  <a:lnTo>
                    <a:pt x="66" y="376"/>
                  </a:lnTo>
                  <a:lnTo>
                    <a:pt x="68" y="377"/>
                  </a:lnTo>
                  <a:lnTo>
                    <a:pt x="74" y="372"/>
                  </a:lnTo>
                  <a:lnTo>
                    <a:pt x="75" y="366"/>
                  </a:lnTo>
                  <a:lnTo>
                    <a:pt x="74" y="361"/>
                  </a:lnTo>
                  <a:lnTo>
                    <a:pt x="74" y="356"/>
                  </a:lnTo>
                  <a:lnTo>
                    <a:pt x="79" y="352"/>
                  </a:lnTo>
                  <a:lnTo>
                    <a:pt x="83" y="341"/>
                  </a:lnTo>
                  <a:lnTo>
                    <a:pt x="80" y="337"/>
                  </a:lnTo>
                  <a:lnTo>
                    <a:pt x="87" y="326"/>
                  </a:lnTo>
                  <a:lnTo>
                    <a:pt x="83" y="324"/>
                  </a:lnTo>
                  <a:lnTo>
                    <a:pt x="83" y="319"/>
                  </a:lnTo>
                  <a:lnTo>
                    <a:pt x="85" y="314"/>
                  </a:lnTo>
                  <a:lnTo>
                    <a:pt x="93" y="303"/>
                  </a:lnTo>
                  <a:lnTo>
                    <a:pt x="95" y="312"/>
                  </a:lnTo>
                  <a:lnTo>
                    <a:pt x="95" y="307"/>
                  </a:lnTo>
                  <a:lnTo>
                    <a:pt x="97" y="312"/>
                  </a:lnTo>
                  <a:lnTo>
                    <a:pt x="99" y="307"/>
                  </a:lnTo>
                  <a:lnTo>
                    <a:pt x="101" y="301"/>
                  </a:lnTo>
                  <a:lnTo>
                    <a:pt x="102" y="301"/>
                  </a:lnTo>
                  <a:lnTo>
                    <a:pt x="106" y="312"/>
                  </a:lnTo>
                  <a:lnTo>
                    <a:pt x="108" y="307"/>
                  </a:lnTo>
                  <a:lnTo>
                    <a:pt x="101" y="291"/>
                  </a:lnTo>
                  <a:lnTo>
                    <a:pt x="98" y="293"/>
                  </a:lnTo>
                  <a:lnTo>
                    <a:pt x="99" y="288"/>
                  </a:lnTo>
                  <a:lnTo>
                    <a:pt x="101" y="282"/>
                  </a:lnTo>
                  <a:lnTo>
                    <a:pt x="101" y="288"/>
                  </a:lnTo>
                  <a:lnTo>
                    <a:pt x="109" y="305"/>
                  </a:lnTo>
                  <a:lnTo>
                    <a:pt x="110" y="300"/>
                  </a:lnTo>
                  <a:lnTo>
                    <a:pt x="106" y="295"/>
                  </a:lnTo>
                  <a:lnTo>
                    <a:pt x="108" y="288"/>
                  </a:lnTo>
                  <a:lnTo>
                    <a:pt x="110" y="286"/>
                  </a:lnTo>
                  <a:lnTo>
                    <a:pt x="113" y="292"/>
                  </a:lnTo>
                  <a:lnTo>
                    <a:pt x="112" y="297"/>
                  </a:lnTo>
                  <a:lnTo>
                    <a:pt x="117" y="300"/>
                  </a:lnTo>
                  <a:lnTo>
                    <a:pt x="114" y="289"/>
                  </a:lnTo>
                  <a:lnTo>
                    <a:pt x="114" y="284"/>
                  </a:lnTo>
                  <a:lnTo>
                    <a:pt x="116" y="282"/>
                  </a:lnTo>
                  <a:lnTo>
                    <a:pt x="116" y="288"/>
                  </a:lnTo>
                  <a:lnTo>
                    <a:pt x="117" y="293"/>
                  </a:lnTo>
                  <a:lnTo>
                    <a:pt x="121" y="296"/>
                  </a:lnTo>
                  <a:lnTo>
                    <a:pt x="123" y="292"/>
                  </a:lnTo>
                  <a:lnTo>
                    <a:pt x="121" y="285"/>
                  </a:lnTo>
                  <a:lnTo>
                    <a:pt x="124" y="281"/>
                  </a:lnTo>
                  <a:lnTo>
                    <a:pt x="129" y="281"/>
                  </a:lnTo>
                  <a:lnTo>
                    <a:pt x="135" y="284"/>
                  </a:lnTo>
                  <a:lnTo>
                    <a:pt x="136" y="278"/>
                  </a:lnTo>
                  <a:lnTo>
                    <a:pt x="140" y="272"/>
                  </a:lnTo>
                  <a:lnTo>
                    <a:pt x="139" y="267"/>
                  </a:lnTo>
                  <a:lnTo>
                    <a:pt x="139" y="262"/>
                  </a:lnTo>
                  <a:lnTo>
                    <a:pt x="139" y="255"/>
                  </a:lnTo>
                  <a:lnTo>
                    <a:pt x="140" y="251"/>
                  </a:lnTo>
                  <a:lnTo>
                    <a:pt x="140" y="246"/>
                  </a:lnTo>
                  <a:lnTo>
                    <a:pt x="137" y="240"/>
                  </a:lnTo>
                  <a:lnTo>
                    <a:pt x="146" y="236"/>
                  </a:lnTo>
                  <a:lnTo>
                    <a:pt x="144" y="227"/>
                  </a:lnTo>
                  <a:lnTo>
                    <a:pt x="148" y="232"/>
                  </a:lnTo>
                  <a:lnTo>
                    <a:pt x="147" y="238"/>
                  </a:lnTo>
                  <a:lnTo>
                    <a:pt x="152" y="236"/>
                  </a:lnTo>
                  <a:lnTo>
                    <a:pt x="151" y="242"/>
                  </a:lnTo>
                  <a:lnTo>
                    <a:pt x="148" y="246"/>
                  </a:lnTo>
                  <a:lnTo>
                    <a:pt x="159" y="246"/>
                  </a:lnTo>
                  <a:lnTo>
                    <a:pt x="167" y="248"/>
                  </a:lnTo>
                  <a:lnTo>
                    <a:pt x="165" y="243"/>
                  </a:lnTo>
                  <a:lnTo>
                    <a:pt x="163" y="238"/>
                  </a:lnTo>
                  <a:lnTo>
                    <a:pt x="165" y="232"/>
                  </a:lnTo>
                  <a:lnTo>
                    <a:pt x="165" y="227"/>
                  </a:lnTo>
                  <a:lnTo>
                    <a:pt x="169" y="232"/>
                  </a:lnTo>
                  <a:lnTo>
                    <a:pt x="174" y="228"/>
                  </a:lnTo>
                  <a:lnTo>
                    <a:pt x="173" y="223"/>
                  </a:lnTo>
                  <a:lnTo>
                    <a:pt x="186" y="227"/>
                  </a:lnTo>
                  <a:lnTo>
                    <a:pt x="190" y="232"/>
                  </a:lnTo>
                  <a:lnTo>
                    <a:pt x="192" y="227"/>
                  </a:lnTo>
                  <a:lnTo>
                    <a:pt x="190" y="221"/>
                  </a:lnTo>
                  <a:lnTo>
                    <a:pt x="193" y="219"/>
                  </a:lnTo>
                  <a:lnTo>
                    <a:pt x="194" y="224"/>
                  </a:lnTo>
                  <a:lnTo>
                    <a:pt x="196" y="219"/>
                  </a:lnTo>
                  <a:lnTo>
                    <a:pt x="197" y="224"/>
                  </a:lnTo>
                  <a:lnTo>
                    <a:pt x="198" y="219"/>
                  </a:lnTo>
                  <a:lnTo>
                    <a:pt x="196" y="213"/>
                  </a:lnTo>
                  <a:lnTo>
                    <a:pt x="200" y="208"/>
                  </a:lnTo>
                  <a:lnTo>
                    <a:pt x="204" y="213"/>
                  </a:lnTo>
                  <a:lnTo>
                    <a:pt x="207" y="213"/>
                  </a:lnTo>
                  <a:lnTo>
                    <a:pt x="208" y="208"/>
                  </a:lnTo>
                  <a:lnTo>
                    <a:pt x="212" y="208"/>
                  </a:lnTo>
                  <a:lnTo>
                    <a:pt x="212" y="204"/>
                  </a:lnTo>
                  <a:lnTo>
                    <a:pt x="217" y="201"/>
                  </a:lnTo>
                  <a:lnTo>
                    <a:pt x="217" y="197"/>
                  </a:lnTo>
                  <a:lnTo>
                    <a:pt x="223" y="198"/>
                  </a:lnTo>
                  <a:lnTo>
                    <a:pt x="219" y="193"/>
                  </a:lnTo>
                  <a:lnTo>
                    <a:pt x="227" y="194"/>
                  </a:lnTo>
                  <a:lnTo>
                    <a:pt x="232" y="190"/>
                  </a:lnTo>
                  <a:lnTo>
                    <a:pt x="238" y="181"/>
                  </a:lnTo>
                  <a:lnTo>
                    <a:pt x="238" y="175"/>
                  </a:lnTo>
                  <a:lnTo>
                    <a:pt x="232" y="171"/>
                  </a:lnTo>
                  <a:lnTo>
                    <a:pt x="234" y="173"/>
                  </a:lnTo>
                  <a:close/>
                  <a:moveTo>
                    <a:pt x="177" y="228"/>
                  </a:moveTo>
                  <a:lnTo>
                    <a:pt x="170" y="238"/>
                  </a:lnTo>
                  <a:lnTo>
                    <a:pt x="173" y="243"/>
                  </a:lnTo>
                  <a:lnTo>
                    <a:pt x="182" y="238"/>
                  </a:lnTo>
                  <a:lnTo>
                    <a:pt x="184" y="232"/>
                  </a:lnTo>
                  <a:lnTo>
                    <a:pt x="178" y="228"/>
                  </a:lnTo>
                  <a:lnTo>
                    <a:pt x="177" y="228"/>
                  </a:lnTo>
                  <a:close/>
                  <a:moveTo>
                    <a:pt x="251" y="174"/>
                  </a:moveTo>
                  <a:lnTo>
                    <a:pt x="251" y="174"/>
                  </a:lnTo>
                  <a:lnTo>
                    <a:pt x="249" y="178"/>
                  </a:lnTo>
                  <a:lnTo>
                    <a:pt x="247" y="185"/>
                  </a:lnTo>
                  <a:lnTo>
                    <a:pt x="250" y="190"/>
                  </a:lnTo>
                  <a:lnTo>
                    <a:pt x="255" y="185"/>
                  </a:lnTo>
                  <a:lnTo>
                    <a:pt x="255" y="179"/>
                  </a:lnTo>
                  <a:lnTo>
                    <a:pt x="251" y="174"/>
                  </a:lnTo>
                  <a:close/>
                </a:path>
              </a:pathLst>
            </a:custGeom>
            <a:solidFill>
              <a:srgbClr val="B3B3B3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Rectangle 200"/>
            <p:cNvSpPr>
              <a:spLocks noChangeArrowheads="1"/>
            </p:cNvSpPr>
            <p:nvPr/>
          </p:nvSpPr>
          <p:spPr bwMode="auto">
            <a:xfrm>
              <a:off x="8286154" y="5707233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Rectangle 201"/>
            <p:cNvSpPr>
              <a:spLocks noChangeArrowheads="1"/>
            </p:cNvSpPr>
            <p:nvPr/>
          </p:nvSpPr>
          <p:spPr bwMode="auto">
            <a:xfrm>
              <a:off x="3186215" y="5207440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AZ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Rectangle 202"/>
            <p:cNvSpPr>
              <a:spLocks noChangeArrowheads="1"/>
            </p:cNvSpPr>
            <p:nvPr/>
          </p:nvSpPr>
          <p:spPr bwMode="auto">
            <a:xfrm>
              <a:off x="6979847" y="535128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203"/>
            <p:cNvSpPr>
              <a:spLocks noChangeArrowheads="1"/>
            </p:cNvSpPr>
            <p:nvPr/>
          </p:nvSpPr>
          <p:spPr bwMode="auto">
            <a:xfrm>
              <a:off x="1750663" y="4305373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Rectangle 204"/>
            <p:cNvSpPr>
              <a:spLocks noChangeArrowheads="1"/>
            </p:cNvSpPr>
            <p:nvPr/>
          </p:nvSpPr>
          <p:spPr bwMode="auto">
            <a:xfrm>
              <a:off x="4512649" y="4278554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Rectangle 205"/>
            <p:cNvSpPr>
              <a:spLocks noChangeArrowheads="1"/>
            </p:cNvSpPr>
            <p:nvPr/>
          </p:nvSpPr>
          <p:spPr bwMode="auto">
            <a:xfrm>
              <a:off x="9575460" y="6714138"/>
              <a:ext cx="3009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FL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Rectangle 206"/>
            <p:cNvSpPr>
              <a:spLocks noChangeArrowheads="1"/>
            </p:cNvSpPr>
            <p:nvPr/>
          </p:nvSpPr>
          <p:spPr bwMode="auto">
            <a:xfrm>
              <a:off x="8986939" y="5646286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GA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Rectangle 207"/>
            <p:cNvSpPr>
              <a:spLocks noChangeArrowheads="1"/>
            </p:cNvSpPr>
            <p:nvPr/>
          </p:nvSpPr>
          <p:spPr bwMode="auto">
            <a:xfrm>
              <a:off x="3127312" y="2954710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ID</a:t>
              </a:r>
            </a:p>
          </p:txBody>
        </p:sp>
        <p:sp>
          <p:nvSpPr>
            <p:cNvPr id="103" name="Rectangle 208"/>
            <p:cNvSpPr>
              <a:spLocks noChangeArrowheads="1"/>
            </p:cNvSpPr>
            <p:nvPr/>
          </p:nvSpPr>
          <p:spPr bwMode="auto">
            <a:xfrm>
              <a:off x="7679700" y="4015248"/>
              <a:ext cx="21430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Rectangle 209"/>
            <p:cNvSpPr>
              <a:spLocks noChangeArrowheads="1"/>
            </p:cNvSpPr>
            <p:nvPr/>
          </p:nvSpPr>
          <p:spPr bwMode="auto">
            <a:xfrm>
              <a:off x="8214294" y="3966487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Rectangle 210"/>
            <p:cNvSpPr>
              <a:spLocks noChangeArrowheads="1"/>
            </p:cNvSpPr>
            <p:nvPr/>
          </p:nvSpPr>
          <p:spPr bwMode="auto">
            <a:xfrm>
              <a:off x="6788512" y="3591032"/>
              <a:ext cx="24166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IA</a:t>
              </a:r>
            </a:p>
          </p:txBody>
        </p:sp>
        <p:sp>
          <p:nvSpPr>
            <p:cNvPr id="106" name="Rectangle 211"/>
            <p:cNvSpPr>
              <a:spLocks noChangeArrowheads="1"/>
            </p:cNvSpPr>
            <p:nvPr/>
          </p:nvSpPr>
          <p:spPr bwMode="auto">
            <a:xfrm>
              <a:off x="5955469" y="4419960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KS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Rectangle 212"/>
            <p:cNvSpPr>
              <a:spLocks noChangeArrowheads="1"/>
            </p:cNvSpPr>
            <p:nvPr/>
          </p:nvSpPr>
          <p:spPr bwMode="auto">
            <a:xfrm>
              <a:off x="8569090" y="4549175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KY</a:t>
              </a:r>
            </a:p>
          </p:txBody>
        </p:sp>
        <p:sp>
          <p:nvSpPr>
            <p:cNvPr id="108" name="Rectangle 213"/>
            <p:cNvSpPr>
              <a:spLocks noChangeArrowheads="1"/>
            </p:cNvSpPr>
            <p:nvPr/>
          </p:nvSpPr>
          <p:spPr bwMode="auto">
            <a:xfrm>
              <a:off x="7112098" y="6072938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LA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Rectangle 214"/>
            <p:cNvSpPr>
              <a:spLocks noChangeArrowheads="1"/>
            </p:cNvSpPr>
            <p:nvPr/>
          </p:nvSpPr>
          <p:spPr bwMode="auto">
            <a:xfrm>
              <a:off x="10954508" y="220623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Rectangle 215"/>
            <p:cNvSpPr>
              <a:spLocks noChangeArrowheads="1"/>
            </p:cNvSpPr>
            <p:nvPr/>
          </p:nvSpPr>
          <p:spPr bwMode="auto">
            <a:xfrm>
              <a:off x="11659404" y="3142438"/>
              <a:ext cx="4579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111" name="Rectangle 216"/>
            <p:cNvSpPr>
              <a:spLocks noChangeArrowheads="1"/>
            </p:cNvSpPr>
            <p:nvPr/>
          </p:nvSpPr>
          <p:spPr bwMode="auto">
            <a:xfrm>
              <a:off x="8353802" y="3203388"/>
              <a:ext cx="28497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ectangle 217"/>
            <p:cNvSpPr>
              <a:spLocks noChangeArrowheads="1"/>
            </p:cNvSpPr>
            <p:nvPr/>
          </p:nvSpPr>
          <p:spPr bwMode="auto">
            <a:xfrm>
              <a:off x="6470509" y="252074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Rectangle 218"/>
            <p:cNvSpPr>
              <a:spLocks noChangeArrowheads="1"/>
            </p:cNvSpPr>
            <p:nvPr/>
          </p:nvSpPr>
          <p:spPr bwMode="auto">
            <a:xfrm>
              <a:off x="7651200" y="574136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Rectangle 219"/>
            <p:cNvSpPr>
              <a:spLocks noChangeArrowheads="1"/>
            </p:cNvSpPr>
            <p:nvPr/>
          </p:nvSpPr>
          <p:spPr bwMode="auto">
            <a:xfrm>
              <a:off x="6956498" y="4449217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" name="Rectangle 220"/>
            <p:cNvSpPr>
              <a:spLocks noChangeArrowheads="1"/>
            </p:cNvSpPr>
            <p:nvPr/>
          </p:nvSpPr>
          <p:spPr bwMode="auto">
            <a:xfrm>
              <a:off x="4010080" y="2323262"/>
              <a:ext cx="37161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Rectangle 221"/>
            <p:cNvSpPr>
              <a:spLocks noChangeArrowheads="1"/>
            </p:cNvSpPr>
            <p:nvPr/>
          </p:nvSpPr>
          <p:spPr bwMode="auto">
            <a:xfrm>
              <a:off x="5678504" y="3749505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ectangle 222"/>
            <p:cNvSpPr>
              <a:spLocks noChangeArrowheads="1"/>
            </p:cNvSpPr>
            <p:nvPr/>
          </p:nvSpPr>
          <p:spPr bwMode="auto">
            <a:xfrm>
              <a:off x="2487685" y="395917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NV</a:t>
              </a:r>
            </a:p>
          </p:txBody>
        </p:sp>
        <p:sp>
          <p:nvSpPr>
            <p:cNvPr id="118" name="Rectangle 223"/>
            <p:cNvSpPr>
              <a:spLocks noChangeArrowheads="1"/>
            </p:cNvSpPr>
            <p:nvPr/>
          </p:nvSpPr>
          <p:spPr bwMode="auto">
            <a:xfrm>
              <a:off x="11657451" y="2625576"/>
              <a:ext cx="44203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NH</a:t>
              </a:r>
            </a:p>
          </p:txBody>
        </p:sp>
        <p:sp>
          <p:nvSpPr>
            <p:cNvPr id="119" name="Rectangle 224"/>
            <p:cNvSpPr>
              <a:spLocks noChangeArrowheads="1"/>
            </p:cNvSpPr>
            <p:nvPr/>
          </p:nvSpPr>
          <p:spPr bwMode="auto">
            <a:xfrm>
              <a:off x="4230533" y="528058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NM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0" name="Rectangle 225"/>
            <p:cNvSpPr>
              <a:spLocks noChangeArrowheads="1"/>
            </p:cNvSpPr>
            <p:nvPr/>
          </p:nvSpPr>
          <p:spPr bwMode="auto">
            <a:xfrm>
              <a:off x="10039235" y="301078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NY</a:t>
              </a:r>
            </a:p>
          </p:txBody>
        </p:sp>
        <p:sp>
          <p:nvSpPr>
            <p:cNvPr id="121" name="Rectangle 226"/>
            <p:cNvSpPr>
              <a:spLocks noChangeArrowheads="1"/>
            </p:cNvSpPr>
            <p:nvPr/>
          </p:nvSpPr>
          <p:spPr bwMode="auto">
            <a:xfrm>
              <a:off x="9724432" y="482223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Rectangle 227"/>
            <p:cNvSpPr>
              <a:spLocks noChangeArrowheads="1"/>
            </p:cNvSpPr>
            <p:nvPr/>
          </p:nvSpPr>
          <p:spPr bwMode="auto">
            <a:xfrm>
              <a:off x="5579725" y="2325701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ND</a:t>
              </a:r>
            </a:p>
          </p:txBody>
        </p:sp>
        <p:sp>
          <p:nvSpPr>
            <p:cNvPr id="123" name="Rectangle 228"/>
            <p:cNvSpPr>
              <a:spLocks noChangeArrowheads="1"/>
            </p:cNvSpPr>
            <p:nvPr/>
          </p:nvSpPr>
          <p:spPr bwMode="auto">
            <a:xfrm>
              <a:off x="8768599" y="382020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OH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Rectangle 229"/>
            <p:cNvSpPr>
              <a:spLocks noChangeArrowheads="1"/>
            </p:cNvSpPr>
            <p:nvPr/>
          </p:nvSpPr>
          <p:spPr bwMode="auto">
            <a:xfrm>
              <a:off x="6044074" y="514161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OK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Rectangle 230"/>
            <p:cNvSpPr>
              <a:spLocks noChangeArrowheads="1"/>
            </p:cNvSpPr>
            <p:nvPr/>
          </p:nvSpPr>
          <p:spPr bwMode="auto">
            <a:xfrm>
              <a:off x="2004907" y="262557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Rectangle 231"/>
            <p:cNvSpPr>
              <a:spLocks noChangeArrowheads="1"/>
            </p:cNvSpPr>
            <p:nvPr/>
          </p:nvSpPr>
          <p:spPr bwMode="auto">
            <a:xfrm>
              <a:off x="9672358" y="3552023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PA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Rectangle 232"/>
            <p:cNvSpPr>
              <a:spLocks noChangeArrowheads="1"/>
            </p:cNvSpPr>
            <p:nvPr/>
          </p:nvSpPr>
          <p:spPr bwMode="auto">
            <a:xfrm>
              <a:off x="9380899" y="5261077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SC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Rectangle 233"/>
            <p:cNvSpPr>
              <a:spLocks noChangeArrowheads="1"/>
            </p:cNvSpPr>
            <p:nvPr/>
          </p:nvSpPr>
          <p:spPr bwMode="auto">
            <a:xfrm>
              <a:off x="5578757" y="301322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SD</a:t>
              </a:r>
            </a:p>
          </p:txBody>
        </p:sp>
        <p:sp>
          <p:nvSpPr>
            <p:cNvPr id="129" name="Rectangle 234"/>
            <p:cNvSpPr>
              <a:spLocks noChangeArrowheads="1"/>
            </p:cNvSpPr>
            <p:nvPr/>
          </p:nvSpPr>
          <p:spPr bwMode="auto">
            <a:xfrm>
              <a:off x="8380636" y="4958763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TN</a:t>
              </a:r>
            </a:p>
          </p:txBody>
        </p:sp>
        <p:sp>
          <p:nvSpPr>
            <p:cNvPr id="130" name="Rectangle 235"/>
            <p:cNvSpPr>
              <a:spLocks noChangeArrowheads="1"/>
            </p:cNvSpPr>
            <p:nvPr/>
          </p:nvSpPr>
          <p:spPr bwMode="auto">
            <a:xfrm>
              <a:off x="5822693" y="6260666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TX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Rectangle 236"/>
            <p:cNvSpPr>
              <a:spLocks noChangeArrowheads="1"/>
            </p:cNvSpPr>
            <p:nvPr/>
          </p:nvSpPr>
          <p:spPr bwMode="auto">
            <a:xfrm>
              <a:off x="3373656" y="4088389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UT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Rectangle 237"/>
            <p:cNvSpPr>
              <a:spLocks noChangeArrowheads="1"/>
            </p:cNvSpPr>
            <p:nvPr/>
          </p:nvSpPr>
          <p:spPr bwMode="auto">
            <a:xfrm>
              <a:off x="11664082" y="2884006"/>
              <a:ext cx="400998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VT</a:t>
              </a:r>
            </a:p>
          </p:txBody>
        </p:sp>
        <p:sp>
          <p:nvSpPr>
            <p:cNvPr id="133" name="Rectangle 238"/>
            <p:cNvSpPr>
              <a:spLocks noChangeArrowheads="1"/>
            </p:cNvSpPr>
            <p:nvPr/>
          </p:nvSpPr>
          <p:spPr bwMode="auto">
            <a:xfrm>
              <a:off x="9780491" y="4334630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Rectangle 239"/>
            <p:cNvSpPr>
              <a:spLocks noChangeArrowheads="1"/>
            </p:cNvSpPr>
            <p:nvPr/>
          </p:nvSpPr>
          <p:spPr bwMode="auto">
            <a:xfrm>
              <a:off x="2226654" y="1962435"/>
              <a:ext cx="5705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Rectangle 240"/>
            <p:cNvSpPr>
              <a:spLocks noChangeArrowheads="1"/>
            </p:cNvSpPr>
            <p:nvPr/>
          </p:nvSpPr>
          <p:spPr bwMode="auto">
            <a:xfrm>
              <a:off x="9226568" y="423467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WV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Rectangle 241"/>
            <p:cNvSpPr>
              <a:spLocks noChangeArrowheads="1"/>
            </p:cNvSpPr>
            <p:nvPr/>
          </p:nvSpPr>
          <p:spPr bwMode="auto">
            <a:xfrm>
              <a:off x="7454912" y="3049793"/>
              <a:ext cx="3123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Rectangle 242"/>
            <p:cNvSpPr>
              <a:spLocks noChangeArrowheads="1"/>
            </p:cNvSpPr>
            <p:nvPr/>
          </p:nvSpPr>
          <p:spPr bwMode="auto">
            <a:xfrm>
              <a:off x="4155887" y="326190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WY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Rectangle 243"/>
            <p:cNvSpPr>
              <a:spLocks noChangeArrowheads="1"/>
            </p:cNvSpPr>
            <p:nvPr/>
          </p:nvSpPr>
          <p:spPr bwMode="auto">
            <a:xfrm>
              <a:off x="11658423" y="3659297"/>
              <a:ext cx="41467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Rectangle 244"/>
            <p:cNvSpPr>
              <a:spLocks noChangeArrowheads="1"/>
            </p:cNvSpPr>
            <p:nvPr/>
          </p:nvSpPr>
          <p:spPr bwMode="auto">
            <a:xfrm>
              <a:off x="11658928" y="4176157"/>
              <a:ext cx="428356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DE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Rectangle 245"/>
            <p:cNvSpPr>
              <a:spLocks noChangeArrowheads="1"/>
            </p:cNvSpPr>
            <p:nvPr/>
          </p:nvSpPr>
          <p:spPr bwMode="auto">
            <a:xfrm>
              <a:off x="11655354" y="4437025"/>
              <a:ext cx="4716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MD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Rectangle 246"/>
            <p:cNvSpPr>
              <a:spLocks noChangeArrowheads="1"/>
            </p:cNvSpPr>
            <p:nvPr/>
          </p:nvSpPr>
          <p:spPr bwMode="auto">
            <a:xfrm>
              <a:off x="11663203" y="3917727"/>
              <a:ext cx="3850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NJ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Rectangle 247"/>
            <p:cNvSpPr>
              <a:spLocks noChangeArrowheads="1"/>
            </p:cNvSpPr>
            <p:nvPr/>
          </p:nvSpPr>
          <p:spPr bwMode="auto">
            <a:xfrm>
              <a:off x="11668951" y="3400867"/>
              <a:ext cx="32804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RI</a:t>
              </a:r>
            </a:p>
          </p:txBody>
        </p:sp>
        <p:cxnSp>
          <p:nvCxnSpPr>
            <p:cNvPr id="143" name="AutoShape 248"/>
            <p:cNvCxnSpPr>
              <a:cxnSpLocks noChangeShapeType="1"/>
              <a:stCxn id="145" idx="1"/>
            </p:cNvCxnSpPr>
            <p:nvPr/>
          </p:nvCxnSpPr>
          <p:spPr bwMode="auto">
            <a:xfrm flipH="1" flipV="1">
              <a:off x="11006331" y="3281406"/>
              <a:ext cx="662619" cy="27330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4" name="AutoShape 249"/>
            <p:cNvCxnSpPr>
              <a:cxnSpLocks noChangeShapeType="1"/>
            </p:cNvCxnSpPr>
            <p:nvPr/>
          </p:nvCxnSpPr>
          <p:spPr bwMode="auto">
            <a:xfrm flipH="1" flipV="1">
              <a:off x="10849270" y="3278966"/>
              <a:ext cx="823899" cy="44615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5" name="AutoShape 250"/>
            <p:cNvCxnSpPr>
              <a:cxnSpLocks noChangeShapeType="1"/>
              <a:stCxn id="144" idx="1"/>
            </p:cNvCxnSpPr>
            <p:nvPr/>
          </p:nvCxnSpPr>
          <p:spPr bwMode="auto">
            <a:xfrm flipH="1" flipV="1">
              <a:off x="10661319" y="3693431"/>
              <a:ext cx="1001885" cy="37813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6" name="AutoShape 251"/>
            <p:cNvCxnSpPr>
              <a:cxnSpLocks noChangeShapeType="1"/>
              <a:stCxn id="142" idx="1"/>
            </p:cNvCxnSpPr>
            <p:nvPr/>
          </p:nvCxnSpPr>
          <p:spPr bwMode="auto">
            <a:xfrm flipH="1" flipV="1">
              <a:off x="10494915" y="3978682"/>
              <a:ext cx="1164012" cy="35131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</p:spPr>
        </p:cxnSp>
        <p:cxnSp>
          <p:nvCxnSpPr>
            <p:cNvPr id="147" name="AutoShape 252"/>
            <p:cNvCxnSpPr>
              <a:cxnSpLocks noChangeShapeType="1"/>
            </p:cNvCxnSpPr>
            <p:nvPr/>
          </p:nvCxnSpPr>
          <p:spPr bwMode="auto">
            <a:xfrm flipH="1" flipV="1">
              <a:off x="10203875" y="3926908"/>
              <a:ext cx="1455513" cy="61552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48" name="AutoShape 253"/>
            <p:cNvCxnSpPr>
              <a:cxnSpLocks noChangeShapeType="1"/>
              <a:stCxn id="121" idx="1"/>
            </p:cNvCxnSpPr>
            <p:nvPr/>
          </p:nvCxnSpPr>
          <p:spPr bwMode="auto">
            <a:xfrm flipH="1" flipV="1">
              <a:off x="10859572" y="2747476"/>
              <a:ext cx="797880" cy="31943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9" name="AutoShape 254"/>
            <p:cNvCxnSpPr>
              <a:cxnSpLocks noChangeShapeType="1"/>
              <a:stCxn id="113" idx="1"/>
            </p:cNvCxnSpPr>
            <p:nvPr/>
          </p:nvCxnSpPr>
          <p:spPr bwMode="auto">
            <a:xfrm flipH="1" flipV="1">
              <a:off x="10918792" y="3108306"/>
              <a:ext cx="740612" cy="187975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50" name="AutoShape 255"/>
            <p:cNvCxnSpPr>
              <a:cxnSpLocks noChangeShapeType="1"/>
              <a:stCxn id="135" idx="1"/>
            </p:cNvCxnSpPr>
            <p:nvPr/>
          </p:nvCxnSpPr>
          <p:spPr bwMode="auto">
            <a:xfrm flipH="1" flipV="1">
              <a:off x="10661318" y="2847437"/>
              <a:ext cx="1002763" cy="190411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sp>
          <p:nvSpPr>
            <p:cNvPr id="151" name="Rectangle 260"/>
            <p:cNvSpPr>
              <a:spLocks noChangeArrowheads="1"/>
            </p:cNvSpPr>
            <p:nvPr/>
          </p:nvSpPr>
          <p:spPr bwMode="auto">
            <a:xfrm>
              <a:off x="2617821" y="6884798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AK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Rectangle 261"/>
            <p:cNvSpPr>
              <a:spLocks noChangeArrowheads="1"/>
            </p:cNvSpPr>
            <p:nvPr/>
          </p:nvSpPr>
          <p:spPr bwMode="auto">
            <a:xfrm>
              <a:off x="5514403" y="8035881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HI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921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Freeform 188"/>
          <p:cNvSpPr>
            <a:spLocks noEditPoints="1"/>
          </p:cNvSpPr>
          <p:nvPr/>
        </p:nvSpPr>
        <p:spPr bwMode="auto">
          <a:xfrm>
            <a:off x="1311725" y="4520476"/>
            <a:ext cx="3079647" cy="1652521"/>
          </a:xfrm>
          <a:custGeom>
            <a:avLst/>
            <a:gdLst>
              <a:gd name="T0" fmla="*/ 1201 w 1788"/>
              <a:gd name="T1" fmla="*/ 578 h 1013"/>
              <a:gd name="T2" fmla="*/ 618 w 1788"/>
              <a:gd name="T3" fmla="*/ 414 h 1013"/>
              <a:gd name="T4" fmla="*/ 1094 w 1788"/>
              <a:gd name="T5" fmla="*/ 714 h 1013"/>
              <a:gd name="T6" fmla="*/ 1710 w 1788"/>
              <a:gd name="T7" fmla="*/ 630 h 1013"/>
              <a:gd name="T8" fmla="*/ 1525 w 1788"/>
              <a:gd name="T9" fmla="*/ 524 h 1013"/>
              <a:gd name="T10" fmla="*/ 1206 w 1788"/>
              <a:gd name="T11" fmla="*/ 34 h 1013"/>
              <a:gd name="T12" fmla="*/ 1052 w 1788"/>
              <a:gd name="T13" fmla="*/ 40 h 1013"/>
              <a:gd name="T14" fmla="*/ 956 w 1788"/>
              <a:gd name="T15" fmla="*/ 9 h 1013"/>
              <a:gd name="T16" fmla="*/ 848 w 1788"/>
              <a:gd name="T17" fmla="*/ 65 h 1013"/>
              <a:gd name="T18" fmla="*/ 804 w 1788"/>
              <a:gd name="T19" fmla="*/ 232 h 1013"/>
              <a:gd name="T20" fmla="*/ 839 w 1788"/>
              <a:gd name="T21" fmla="*/ 263 h 1013"/>
              <a:gd name="T22" fmla="*/ 774 w 1788"/>
              <a:gd name="T23" fmla="*/ 265 h 1013"/>
              <a:gd name="T24" fmla="*/ 733 w 1788"/>
              <a:gd name="T25" fmla="*/ 347 h 1013"/>
              <a:gd name="T26" fmla="*/ 846 w 1788"/>
              <a:gd name="T27" fmla="*/ 381 h 1013"/>
              <a:gd name="T28" fmla="*/ 761 w 1788"/>
              <a:gd name="T29" fmla="*/ 482 h 1013"/>
              <a:gd name="T30" fmla="*/ 750 w 1788"/>
              <a:gd name="T31" fmla="*/ 562 h 1013"/>
              <a:gd name="T32" fmla="*/ 756 w 1788"/>
              <a:gd name="T33" fmla="*/ 602 h 1013"/>
              <a:gd name="T34" fmla="*/ 833 w 1788"/>
              <a:gd name="T35" fmla="*/ 649 h 1013"/>
              <a:gd name="T36" fmla="*/ 922 w 1788"/>
              <a:gd name="T37" fmla="*/ 669 h 1013"/>
              <a:gd name="T38" fmla="*/ 951 w 1788"/>
              <a:gd name="T39" fmla="*/ 755 h 1013"/>
              <a:gd name="T40" fmla="*/ 828 w 1788"/>
              <a:gd name="T41" fmla="*/ 848 h 1013"/>
              <a:gd name="T42" fmla="*/ 839 w 1788"/>
              <a:gd name="T43" fmla="*/ 864 h 1013"/>
              <a:gd name="T44" fmla="*/ 929 w 1788"/>
              <a:gd name="T45" fmla="*/ 830 h 1013"/>
              <a:gd name="T46" fmla="*/ 1018 w 1788"/>
              <a:gd name="T47" fmla="*/ 738 h 1013"/>
              <a:gd name="T48" fmla="*/ 1064 w 1788"/>
              <a:gd name="T49" fmla="*/ 635 h 1013"/>
              <a:gd name="T50" fmla="*/ 1152 w 1788"/>
              <a:gd name="T51" fmla="*/ 520 h 1013"/>
              <a:gd name="T52" fmla="*/ 1102 w 1788"/>
              <a:gd name="T53" fmla="*/ 648 h 1013"/>
              <a:gd name="T54" fmla="*/ 1191 w 1788"/>
              <a:gd name="T55" fmla="*/ 597 h 1013"/>
              <a:gd name="T56" fmla="*/ 1196 w 1788"/>
              <a:gd name="T57" fmla="*/ 540 h 1013"/>
              <a:gd name="T58" fmla="*/ 1271 w 1788"/>
              <a:gd name="T59" fmla="*/ 561 h 1013"/>
              <a:gd name="T60" fmla="*/ 1447 w 1788"/>
              <a:gd name="T61" fmla="*/ 544 h 1013"/>
              <a:gd name="T62" fmla="*/ 1536 w 1788"/>
              <a:gd name="T63" fmla="*/ 592 h 1013"/>
              <a:gd name="T64" fmla="*/ 1568 w 1788"/>
              <a:gd name="T65" fmla="*/ 570 h 1013"/>
              <a:gd name="T66" fmla="*/ 1610 w 1788"/>
              <a:gd name="T67" fmla="*/ 586 h 1013"/>
              <a:gd name="T68" fmla="*/ 1680 w 1788"/>
              <a:gd name="T69" fmla="*/ 631 h 1013"/>
              <a:gd name="T70" fmla="*/ 1753 w 1788"/>
              <a:gd name="T71" fmla="*/ 692 h 1013"/>
              <a:gd name="T72" fmla="*/ 28 w 1788"/>
              <a:gd name="T73" fmla="*/ 861 h 1013"/>
              <a:gd name="T74" fmla="*/ 275 w 1788"/>
              <a:gd name="T75" fmla="*/ 987 h 1013"/>
              <a:gd name="T76" fmla="*/ 331 w 1788"/>
              <a:gd name="T77" fmla="*/ 1008 h 1013"/>
              <a:gd name="T78" fmla="*/ 429 w 1788"/>
              <a:gd name="T79" fmla="*/ 1013 h 1013"/>
              <a:gd name="T80" fmla="*/ 578 w 1788"/>
              <a:gd name="T81" fmla="*/ 759 h 1013"/>
              <a:gd name="T82" fmla="*/ 623 w 1788"/>
              <a:gd name="T83" fmla="*/ 403 h 1013"/>
              <a:gd name="T84" fmla="*/ 674 w 1788"/>
              <a:gd name="T85" fmla="*/ 946 h 1013"/>
              <a:gd name="T86" fmla="*/ 680 w 1788"/>
              <a:gd name="T87" fmla="*/ 959 h 1013"/>
              <a:gd name="T88" fmla="*/ 702 w 1788"/>
              <a:gd name="T89" fmla="*/ 934 h 1013"/>
              <a:gd name="T90" fmla="*/ 798 w 1788"/>
              <a:gd name="T91" fmla="*/ 930 h 1013"/>
              <a:gd name="T92" fmla="*/ 871 w 1788"/>
              <a:gd name="T93" fmla="*/ 883 h 1013"/>
              <a:gd name="T94" fmla="*/ 1040 w 1788"/>
              <a:gd name="T95" fmla="*/ 807 h 1013"/>
              <a:gd name="T96" fmla="*/ 1064 w 1788"/>
              <a:gd name="T97" fmla="*/ 731 h 1013"/>
              <a:gd name="T98" fmla="*/ 1064 w 1788"/>
              <a:gd name="T99" fmla="*/ 780 h 1013"/>
              <a:gd name="T100" fmla="*/ 1097 w 1788"/>
              <a:gd name="T101" fmla="*/ 688 h 1013"/>
              <a:gd name="T102" fmla="*/ 1247 w 1788"/>
              <a:gd name="T103" fmla="*/ 566 h 1013"/>
              <a:gd name="T104" fmla="*/ 1563 w 1788"/>
              <a:gd name="T105" fmla="*/ 606 h 1013"/>
              <a:gd name="T106" fmla="*/ 1604 w 1788"/>
              <a:gd name="T107" fmla="*/ 633 h 1013"/>
              <a:gd name="T108" fmla="*/ 1601 w 1788"/>
              <a:gd name="T109" fmla="*/ 587 h 1013"/>
              <a:gd name="T110" fmla="*/ 1620 w 1788"/>
              <a:gd name="T111" fmla="*/ 681 h 1013"/>
              <a:gd name="T112" fmla="*/ 1649 w 1788"/>
              <a:gd name="T113" fmla="*/ 686 h 1013"/>
              <a:gd name="T114" fmla="*/ 1728 w 1788"/>
              <a:gd name="T115" fmla="*/ 718 h 1013"/>
              <a:gd name="T116" fmla="*/ 1670 w 1788"/>
              <a:gd name="T117" fmla="*/ 676 h 1013"/>
              <a:gd name="T118" fmla="*/ 1679 w 1788"/>
              <a:gd name="T119" fmla="*/ 646 h 1013"/>
              <a:gd name="T120" fmla="*/ 1683 w 1788"/>
              <a:gd name="T121" fmla="*/ 709 h 1013"/>
              <a:gd name="T122" fmla="*/ 1712 w 1788"/>
              <a:gd name="T123" fmla="*/ 740 h 1013"/>
              <a:gd name="T124" fmla="*/ 1725 w 1788"/>
              <a:gd name="T125" fmla="*/ 677 h 101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788"/>
              <a:gd name="T190" fmla="*/ 0 h 1013"/>
              <a:gd name="T191" fmla="*/ 1788 w 1788"/>
              <a:gd name="T192" fmla="*/ 1013 h 101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788" h="1013">
                <a:moveTo>
                  <a:pt x="727" y="286"/>
                </a:moveTo>
                <a:lnTo>
                  <a:pt x="722" y="289"/>
                </a:lnTo>
                <a:lnTo>
                  <a:pt x="727" y="287"/>
                </a:lnTo>
                <a:lnTo>
                  <a:pt x="727" y="286"/>
                </a:lnTo>
                <a:close/>
                <a:moveTo>
                  <a:pt x="745" y="276"/>
                </a:moveTo>
                <a:lnTo>
                  <a:pt x="740" y="278"/>
                </a:lnTo>
                <a:lnTo>
                  <a:pt x="735" y="282"/>
                </a:lnTo>
                <a:lnTo>
                  <a:pt x="745" y="277"/>
                </a:lnTo>
                <a:lnTo>
                  <a:pt x="745" y="276"/>
                </a:lnTo>
                <a:close/>
                <a:moveTo>
                  <a:pt x="769" y="265"/>
                </a:moveTo>
                <a:lnTo>
                  <a:pt x="764" y="267"/>
                </a:lnTo>
                <a:lnTo>
                  <a:pt x="777" y="262"/>
                </a:lnTo>
                <a:lnTo>
                  <a:pt x="769" y="265"/>
                </a:lnTo>
                <a:close/>
                <a:moveTo>
                  <a:pt x="1192" y="554"/>
                </a:moveTo>
                <a:lnTo>
                  <a:pt x="1196" y="559"/>
                </a:lnTo>
                <a:lnTo>
                  <a:pt x="1195" y="554"/>
                </a:lnTo>
                <a:lnTo>
                  <a:pt x="1192" y="554"/>
                </a:lnTo>
                <a:close/>
                <a:moveTo>
                  <a:pt x="1195" y="545"/>
                </a:moveTo>
                <a:lnTo>
                  <a:pt x="1195" y="547"/>
                </a:lnTo>
                <a:lnTo>
                  <a:pt x="1195" y="552"/>
                </a:lnTo>
                <a:lnTo>
                  <a:pt x="1200" y="549"/>
                </a:lnTo>
                <a:lnTo>
                  <a:pt x="1195" y="545"/>
                </a:lnTo>
                <a:close/>
                <a:moveTo>
                  <a:pt x="1200" y="594"/>
                </a:moveTo>
                <a:lnTo>
                  <a:pt x="1202" y="589"/>
                </a:lnTo>
                <a:lnTo>
                  <a:pt x="1202" y="585"/>
                </a:lnTo>
                <a:lnTo>
                  <a:pt x="1201" y="585"/>
                </a:lnTo>
                <a:lnTo>
                  <a:pt x="1198" y="589"/>
                </a:lnTo>
                <a:lnTo>
                  <a:pt x="1200" y="594"/>
                </a:lnTo>
                <a:close/>
                <a:moveTo>
                  <a:pt x="1200" y="599"/>
                </a:moveTo>
                <a:lnTo>
                  <a:pt x="1205" y="594"/>
                </a:lnTo>
                <a:lnTo>
                  <a:pt x="1203" y="594"/>
                </a:lnTo>
                <a:lnTo>
                  <a:pt x="1200" y="599"/>
                </a:lnTo>
                <a:close/>
                <a:moveTo>
                  <a:pt x="1202" y="573"/>
                </a:moveTo>
                <a:lnTo>
                  <a:pt x="1201" y="573"/>
                </a:lnTo>
                <a:lnTo>
                  <a:pt x="1201" y="578"/>
                </a:lnTo>
                <a:lnTo>
                  <a:pt x="1202" y="573"/>
                </a:lnTo>
                <a:close/>
                <a:moveTo>
                  <a:pt x="1203" y="593"/>
                </a:moveTo>
                <a:lnTo>
                  <a:pt x="1207" y="588"/>
                </a:lnTo>
                <a:lnTo>
                  <a:pt x="1202" y="591"/>
                </a:lnTo>
                <a:lnTo>
                  <a:pt x="1201" y="596"/>
                </a:lnTo>
                <a:lnTo>
                  <a:pt x="1203" y="593"/>
                </a:lnTo>
                <a:close/>
                <a:moveTo>
                  <a:pt x="1205" y="594"/>
                </a:moveTo>
                <a:lnTo>
                  <a:pt x="1208" y="593"/>
                </a:lnTo>
                <a:lnTo>
                  <a:pt x="1208" y="589"/>
                </a:lnTo>
                <a:lnTo>
                  <a:pt x="1205" y="594"/>
                </a:lnTo>
                <a:close/>
                <a:moveTo>
                  <a:pt x="1250" y="555"/>
                </a:moveTo>
                <a:lnTo>
                  <a:pt x="1248" y="560"/>
                </a:lnTo>
                <a:lnTo>
                  <a:pt x="1258" y="552"/>
                </a:lnTo>
                <a:lnTo>
                  <a:pt x="1255" y="551"/>
                </a:lnTo>
                <a:lnTo>
                  <a:pt x="1250" y="555"/>
                </a:lnTo>
                <a:close/>
                <a:moveTo>
                  <a:pt x="1276" y="557"/>
                </a:moveTo>
                <a:lnTo>
                  <a:pt x="1278" y="562"/>
                </a:lnTo>
                <a:lnTo>
                  <a:pt x="1278" y="557"/>
                </a:lnTo>
                <a:lnTo>
                  <a:pt x="1276" y="557"/>
                </a:lnTo>
                <a:close/>
                <a:moveTo>
                  <a:pt x="1301" y="577"/>
                </a:moveTo>
                <a:lnTo>
                  <a:pt x="1300" y="582"/>
                </a:lnTo>
                <a:lnTo>
                  <a:pt x="1306" y="573"/>
                </a:lnTo>
                <a:lnTo>
                  <a:pt x="1305" y="573"/>
                </a:lnTo>
                <a:lnTo>
                  <a:pt x="1301" y="577"/>
                </a:lnTo>
                <a:close/>
                <a:moveTo>
                  <a:pt x="1783" y="690"/>
                </a:moveTo>
                <a:lnTo>
                  <a:pt x="1780" y="699"/>
                </a:lnTo>
                <a:lnTo>
                  <a:pt x="1783" y="704"/>
                </a:lnTo>
                <a:lnTo>
                  <a:pt x="1784" y="694"/>
                </a:lnTo>
                <a:lnTo>
                  <a:pt x="1783" y="691"/>
                </a:lnTo>
                <a:lnTo>
                  <a:pt x="1783" y="690"/>
                </a:lnTo>
                <a:close/>
                <a:moveTo>
                  <a:pt x="1786" y="703"/>
                </a:moveTo>
                <a:lnTo>
                  <a:pt x="1785" y="708"/>
                </a:lnTo>
                <a:lnTo>
                  <a:pt x="1788" y="703"/>
                </a:lnTo>
                <a:lnTo>
                  <a:pt x="1786" y="703"/>
                </a:lnTo>
                <a:close/>
                <a:moveTo>
                  <a:pt x="618" y="414"/>
                </a:moveTo>
                <a:lnTo>
                  <a:pt x="617" y="414"/>
                </a:lnTo>
                <a:lnTo>
                  <a:pt x="622" y="417"/>
                </a:lnTo>
                <a:lnTo>
                  <a:pt x="618" y="414"/>
                </a:lnTo>
                <a:close/>
                <a:moveTo>
                  <a:pt x="623" y="418"/>
                </a:moveTo>
                <a:lnTo>
                  <a:pt x="622" y="417"/>
                </a:lnTo>
                <a:lnTo>
                  <a:pt x="628" y="421"/>
                </a:lnTo>
                <a:lnTo>
                  <a:pt x="623" y="418"/>
                </a:lnTo>
                <a:close/>
                <a:moveTo>
                  <a:pt x="703" y="298"/>
                </a:moveTo>
                <a:lnTo>
                  <a:pt x="701" y="300"/>
                </a:lnTo>
                <a:lnTo>
                  <a:pt x="706" y="298"/>
                </a:lnTo>
                <a:lnTo>
                  <a:pt x="703" y="298"/>
                </a:lnTo>
                <a:close/>
                <a:moveTo>
                  <a:pt x="745" y="158"/>
                </a:moveTo>
                <a:lnTo>
                  <a:pt x="748" y="158"/>
                </a:lnTo>
                <a:lnTo>
                  <a:pt x="750" y="156"/>
                </a:lnTo>
                <a:lnTo>
                  <a:pt x="745" y="158"/>
                </a:lnTo>
                <a:close/>
                <a:moveTo>
                  <a:pt x="1106" y="707"/>
                </a:moveTo>
                <a:lnTo>
                  <a:pt x="1106" y="702"/>
                </a:lnTo>
                <a:lnTo>
                  <a:pt x="1101" y="699"/>
                </a:lnTo>
                <a:lnTo>
                  <a:pt x="1096" y="701"/>
                </a:lnTo>
                <a:lnTo>
                  <a:pt x="1091" y="696"/>
                </a:lnTo>
                <a:lnTo>
                  <a:pt x="1087" y="698"/>
                </a:lnTo>
                <a:lnTo>
                  <a:pt x="1087" y="708"/>
                </a:lnTo>
                <a:lnTo>
                  <a:pt x="1082" y="707"/>
                </a:lnTo>
                <a:lnTo>
                  <a:pt x="1079" y="708"/>
                </a:lnTo>
                <a:lnTo>
                  <a:pt x="1082" y="712"/>
                </a:lnTo>
                <a:lnTo>
                  <a:pt x="1079" y="712"/>
                </a:lnTo>
                <a:lnTo>
                  <a:pt x="1077" y="717"/>
                </a:lnTo>
                <a:lnTo>
                  <a:pt x="1074" y="715"/>
                </a:lnTo>
                <a:lnTo>
                  <a:pt x="1074" y="719"/>
                </a:lnTo>
                <a:lnTo>
                  <a:pt x="1079" y="723"/>
                </a:lnTo>
                <a:lnTo>
                  <a:pt x="1084" y="722"/>
                </a:lnTo>
                <a:lnTo>
                  <a:pt x="1081" y="720"/>
                </a:lnTo>
                <a:lnTo>
                  <a:pt x="1087" y="723"/>
                </a:lnTo>
                <a:lnTo>
                  <a:pt x="1089" y="718"/>
                </a:lnTo>
                <a:lnTo>
                  <a:pt x="1094" y="714"/>
                </a:lnTo>
                <a:lnTo>
                  <a:pt x="1094" y="710"/>
                </a:lnTo>
                <a:lnTo>
                  <a:pt x="1095" y="714"/>
                </a:lnTo>
                <a:lnTo>
                  <a:pt x="1098" y="714"/>
                </a:lnTo>
                <a:lnTo>
                  <a:pt x="1101" y="709"/>
                </a:lnTo>
                <a:lnTo>
                  <a:pt x="1106" y="712"/>
                </a:lnTo>
                <a:lnTo>
                  <a:pt x="1110" y="707"/>
                </a:lnTo>
                <a:lnTo>
                  <a:pt x="1110" y="702"/>
                </a:lnTo>
                <a:lnTo>
                  <a:pt x="1106" y="707"/>
                </a:lnTo>
                <a:close/>
                <a:moveTo>
                  <a:pt x="1777" y="707"/>
                </a:moveTo>
                <a:lnTo>
                  <a:pt x="1777" y="709"/>
                </a:lnTo>
                <a:lnTo>
                  <a:pt x="1778" y="709"/>
                </a:lnTo>
                <a:lnTo>
                  <a:pt x="1779" y="704"/>
                </a:lnTo>
                <a:lnTo>
                  <a:pt x="1777" y="707"/>
                </a:lnTo>
                <a:close/>
                <a:moveTo>
                  <a:pt x="1780" y="683"/>
                </a:moveTo>
                <a:lnTo>
                  <a:pt x="1781" y="676"/>
                </a:lnTo>
                <a:lnTo>
                  <a:pt x="1780" y="672"/>
                </a:lnTo>
                <a:lnTo>
                  <a:pt x="1779" y="672"/>
                </a:lnTo>
                <a:lnTo>
                  <a:pt x="1777" y="667"/>
                </a:lnTo>
                <a:lnTo>
                  <a:pt x="1772" y="664"/>
                </a:lnTo>
                <a:lnTo>
                  <a:pt x="1770" y="659"/>
                </a:lnTo>
                <a:lnTo>
                  <a:pt x="1767" y="654"/>
                </a:lnTo>
                <a:lnTo>
                  <a:pt x="1767" y="645"/>
                </a:lnTo>
                <a:lnTo>
                  <a:pt x="1765" y="644"/>
                </a:lnTo>
                <a:lnTo>
                  <a:pt x="1763" y="639"/>
                </a:lnTo>
                <a:lnTo>
                  <a:pt x="1759" y="635"/>
                </a:lnTo>
                <a:lnTo>
                  <a:pt x="1753" y="638"/>
                </a:lnTo>
                <a:lnTo>
                  <a:pt x="1749" y="638"/>
                </a:lnTo>
                <a:lnTo>
                  <a:pt x="1744" y="634"/>
                </a:lnTo>
                <a:lnTo>
                  <a:pt x="1739" y="634"/>
                </a:lnTo>
                <a:lnTo>
                  <a:pt x="1733" y="631"/>
                </a:lnTo>
                <a:lnTo>
                  <a:pt x="1725" y="633"/>
                </a:lnTo>
                <a:lnTo>
                  <a:pt x="1720" y="631"/>
                </a:lnTo>
                <a:lnTo>
                  <a:pt x="1710" y="630"/>
                </a:lnTo>
                <a:lnTo>
                  <a:pt x="1705" y="631"/>
                </a:lnTo>
                <a:lnTo>
                  <a:pt x="1700" y="633"/>
                </a:lnTo>
                <a:lnTo>
                  <a:pt x="1699" y="630"/>
                </a:lnTo>
                <a:lnTo>
                  <a:pt x="1695" y="625"/>
                </a:lnTo>
                <a:lnTo>
                  <a:pt x="1690" y="624"/>
                </a:lnTo>
                <a:lnTo>
                  <a:pt x="1685" y="618"/>
                </a:lnTo>
                <a:lnTo>
                  <a:pt x="1680" y="614"/>
                </a:lnTo>
                <a:lnTo>
                  <a:pt x="1675" y="615"/>
                </a:lnTo>
                <a:lnTo>
                  <a:pt x="1675" y="609"/>
                </a:lnTo>
                <a:lnTo>
                  <a:pt x="1673" y="606"/>
                </a:lnTo>
                <a:lnTo>
                  <a:pt x="1668" y="601"/>
                </a:lnTo>
                <a:lnTo>
                  <a:pt x="1658" y="596"/>
                </a:lnTo>
                <a:lnTo>
                  <a:pt x="1644" y="583"/>
                </a:lnTo>
                <a:lnTo>
                  <a:pt x="1634" y="577"/>
                </a:lnTo>
                <a:lnTo>
                  <a:pt x="1631" y="572"/>
                </a:lnTo>
                <a:lnTo>
                  <a:pt x="1621" y="566"/>
                </a:lnTo>
                <a:lnTo>
                  <a:pt x="1618" y="561"/>
                </a:lnTo>
                <a:lnTo>
                  <a:pt x="1609" y="556"/>
                </a:lnTo>
                <a:lnTo>
                  <a:pt x="1602" y="551"/>
                </a:lnTo>
                <a:lnTo>
                  <a:pt x="1597" y="549"/>
                </a:lnTo>
                <a:lnTo>
                  <a:pt x="1589" y="547"/>
                </a:lnTo>
                <a:lnTo>
                  <a:pt x="1584" y="545"/>
                </a:lnTo>
                <a:lnTo>
                  <a:pt x="1575" y="536"/>
                </a:lnTo>
                <a:lnTo>
                  <a:pt x="1570" y="535"/>
                </a:lnTo>
                <a:lnTo>
                  <a:pt x="1565" y="533"/>
                </a:lnTo>
                <a:lnTo>
                  <a:pt x="1560" y="534"/>
                </a:lnTo>
                <a:lnTo>
                  <a:pt x="1553" y="524"/>
                </a:lnTo>
                <a:lnTo>
                  <a:pt x="1552" y="519"/>
                </a:lnTo>
                <a:lnTo>
                  <a:pt x="1548" y="518"/>
                </a:lnTo>
                <a:lnTo>
                  <a:pt x="1544" y="514"/>
                </a:lnTo>
                <a:lnTo>
                  <a:pt x="1539" y="514"/>
                </a:lnTo>
                <a:lnTo>
                  <a:pt x="1533" y="514"/>
                </a:lnTo>
                <a:lnTo>
                  <a:pt x="1530" y="519"/>
                </a:lnTo>
                <a:lnTo>
                  <a:pt x="1525" y="524"/>
                </a:lnTo>
                <a:lnTo>
                  <a:pt x="1520" y="528"/>
                </a:lnTo>
                <a:lnTo>
                  <a:pt x="1521" y="533"/>
                </a:lnTo>
                <a:lnTo>
                  <a:pt x="1518" y="543"/>
                </a:lnTo>
                <a:lnTo>
                  <a:pt x="1521" y="547"/>
                </a:lnTo>
                <a:lnTo>
                  <a:pt x="1520" y="552"/>
                </a:lnTo>
                <a:lnTo>
                  <a:pt x="1516" y="557"/>
                </a:lnTo>
                <a:lnTo>
                  <a:pt x="1507" y="566"/>
                </a:lnTo>
                <a:lnTo>
                  <a:pt x="1504" y="572"/>
                </a:lnTo>
                <a:lnTo>
                  <a:pt x="1502" y="576"/>
                </a:lnTo>
                <a:lnTo>
                  <a:pt x="1492" y="561"/>
                </a:lnTo>
                <a:lnTo>
                  <a:pt x="1458" y="544"/>
                </a:lnTo>
                <a:lnTo>
                  <a:pt x="1453" y="539"/>
                </a:lnTo>
                <a:lnTo>
                  <a:pt x="1447" y="535"/>
                </a:lnTo>
                <a:lnTo>
                  <a:pt x="1441" y="534"/>
                </a:lnTo>
                <a:lnTo>
                  <a:pt x="1436" y="531"/>
                </a:lnTo>
                <a:lnTo>
                  <a:pt x="1436" y="526"/>
                </a:lnTo>
                <a:lnTo>
                  <a:pt x="1434" y="520"/>
                </a:lnTo>
                <a:lnTo>
                  <a:pt x="1429" y="518"/>
                </a:lnTo>
                <a:lnTo>
                  <a:pt x="1420" y="522"/>
                </a:lnTo>
                <a:lnTo>
                  <a:pt x="1413" y="531"/>
                </a:lnTo>
                <a:lnTo>
                  <a:pt x="1412" y="533"/>
                </a:lnTo>
                <a:lnTo>
                  <a:pt x="1404" y="530"/>
                </a:lnTo>
                <a:lnTo>
                  <a:pt x="1399" y="535"/>
                </a:lnTo>
                <a:lnTo>
                  <a:pt x="1387" y="534"/>
                </a:lnTo>
                <a:lnTo>
                  <a:pt x="1384" y="529"/>
                </a:lnTo>
                <a:lnTo>
                  <a:pt x="1252" y="83"/>
                </a:lnTo>
                <a:lnTo>
                  <a:pt x="1242" y="46"/>
                </a:lnTo>
                <a:lnTo>
                  <a:pt x="1240" y="44"/>
                </a:lnTo>
                <a:lnTo>
                  <a:pt x="1234" y="45"/>
                </a:lnTo>
                <a:lnTo>
                  <a:pt x="1232" y="45"/>
                </a:lnTo>
                <a:lnTo>
                  <a:pt x="1226" y="41"/>
                </a:lnTo>
                <a:lnTo>
                  <a:pt x="1221" y="40"/>
                </a:lnTo>
                <a:lnTo>
                  <a:pt x="1221" y="41"/>
                </a:lnTo>
                <a:lnTo>
                  <a:pt x="1211" y="37"/>
                </a:lnTo>
                <a:lnTo>
                  <a:pt x="1206" y="34"/>
                </a:lnTo>
                <a:lnTo>
                  <a:pt x="1202" y="32"/>
                </a:lnTo>
                <a:lnTo>
                  <a:pt x="1198" y="32"/>
                </a:lnTo>
                <a:lnTo>
                  <a:pt x="1194" y="35"/>
                </a:lnTo>
                <a:lnTo>
                  <a:pt x="1189" y="34"/>
                </a:lnTo>
                <a:lnTo>
                  <a:pt x="1184" y="34"/>
                </a:lnTo>
                <a:lnTo>
                  <a:pt x="1179" y="36"/>
                </a:lnTo>
                <a:lnTo>
                  <a:pt x="1180" y="41"/>
                </a:lnTo>
                <a:lnTo>
                  <a:pt x="1175" y="40"/>
                </a:lnTo>
                <a:lnTo>
                  <a:pt x="1169" y="45"/>
                </a:lnTo>
                <a:lnTo>
                  <a:pt x="1164" y="46"/>
                </a:lnTo>
                <a:lnTo>
                  <a:pt x="1156" y="46"/>
                </a:lnTo>
                <a:lnTo>
                  <a:pt x="1155" y="45"/>
                </a:lnTo>
                <a:lnTo>
                  <a:pt x="1150" y="44"/>
                </a:lnTo>
                <a:lnTo>
                  <a:pt x="1145" y="40"/>
                </a:lnTo>
                <a:lnTo>
                  <a:pt x="1142" y="41"/>
                </a:lnTo>
                <a:lnTo>
                  <a:pt x="1137" y="40"/>
                </a:lnTo>
                <a:lnTo>
                  <a:pt x="1132" y="41"/>
                </a:lnTo>
                <a:lnTo>
                  <a:pt x="1127" y="42"/>
                </a:lnTo>
                <a:lnTo>
                  <a:pt x="1122" y="45"/>
                </a:lnTo>
                <a:lnTo>
                  <a:pt x="1113" y="44"/>
                </a:lnTo>
                <a:lnTo>
                  <a:pt x="1108" y="42"/>
                </a:lnTo>
                <a:lnTo>
                  <a:pt x="1106" y="40"/>
                </a:lnTo>
                <a:lnTo>
                  <a:pt x="1102" y="40"/>
                </a:lnTo>
                <a:lnTo>
                  <a:pt x="1100" y="39"/>
                </a:lnTo>
                <a:lnTo>
                  <a:pt x="1095" y="41"/>
                </a:lnTo>
                <a:lnTo>
                  <a:pt x="1091" y="37"/>
                </a:lnTo>
                <a:lnTo>
                  <a:pt x="1085" y="35"/>
                </a:lnTo>
                <a:lnTo>
                  <a:pt x="1081" y="35"/>
                </a:lnTo>
                <a:lnTo>
                  <a:pt x="1076" y="35"/>
                </a:lnTo>
                <a:lnTo>
                  <a:pt x="1071" y="35"/>
                </a:lnTo>
                <a:lnTo>
                  <a:pt x="1068" y="35"/>
                </a:lnTo>
                <a:lnTo>
                  <a:pt x="1064" y="40"/>
                </a:lnTo>
                <a:lnTo>
                  <a:pt x="1059" y="40"/>
                </a:lnTo>
                <a:lnTo>
                  <a:pt x="1056" y="39"/>
                </a:lnTo>
                <a:lnTo>
                  <a:pt x="1052" y="40"/>
                </a:lnTo>
                <a:lnTo>
                  <a:pt x="1048" y="41"/>
                </a:lnTo>
                <a:lnTo>
                  <a:pt x="1045" y="42"/>
                </a:lnTo>
                <a:lnTo>
                  <a:pt x="1044" y="46"/>
                </a:lnTo>
                <a:lnTo>
                  <a:pt x="1039" y="44"/>
                </a:lnTo>
                <a:lnTo>
                  <a:pt x="1031" y="42"/>
                </a:lnTo>
                <a:lnTo>
                  <a:pt x="1032" y="37"/>
                </a:lnTo>
                <a:lnTo>
                  <a:pt x="1027" y="37"/>
                </a:lnTo>
                <a:lnTo>
                  <a:pt x="1023" y="39"/>
                </a:lnTo>
                <a:lnTo>
                  <a:pt x="1018" y="37"/>
                </a:lnTo>
                <a:lnTo>
                  <a:pt x="1023" y="36"/>
                </a:lnTo>
                <a:lnTo>
                  <a:pt x="1018" y="31"/>
                </a:lnTo>
                <a:lnTo>
                  <a:pt x="1021" y="27"/>
                </a:lnTo>
                <a:lnTo>
                  <a:pt x="1019" y="23"/>
                </a:lnTo>
                <a:lnTo>
                  <a:pt x="1014" y="24"/>
                </a:lnTo>
                <a:lnTo>
                  <a:pt x="1010" y="24"/>
                </a:lnTo>
                <a:lnTo>
                  <a:pt x="1005" y="20"/>
                </a:lnTo>
                <a:lnTo>
                  <a:pt x="1001" y="23"/>
                </a:lnTo>
                <a:lnTo>
                  <a:pt x="996" y="24"/>
                </a:lnTo>
                <a:lnTo>
                  <a:pt x="986" y="29"/>
                </a:lnTo>
                <a:lnTo>
                  <a:pt x="981" y="27"/>
                </a:lnTo>
                <a:lnTo>
                  <a:pt x="976" y="25"/>
                </a:lnTo>
                <a:lnTo>
                  <a:pt x="979" y="20"/>
                </a:lnTo>
                <a:lnTo>
                  <a:pt x="976" y="15"/>
                </a:lnTo>
                <a:lnTo>
                  <a:pt x="971" y="14"/>
                </a:lnTo>
                <a:lnTo>
                  <a:pt x="971" y="19"/>
                </a:lnTo>
                <a:lnTo>
                  <a:pt x="966" y="15"/>
                </a:lnTo>
                <a:lnTo>
                  <a:pt x="965" y="20"/>
                </a:lnTo>
                <a:lnTo>
                  <a:pt x="959" y="29"/>
                </a:lnTo>
                <a:lnTo>
                  <a:pt x="954" y="30"/>
                </a:lnTo>
                <a:lnTo>
                  <a:pt x="950" y="25"/>
                </a:lnTo>
                <a:lnTo>
                  <a:pt x="951" y="23"/>
                </a:lnTo>
                <a:lnTo>
                  <a:pt x="956" y="21"/>
                </a:lnTo>
                <a:lnTo>
                  <a:pt x="960" y="16"/>
                </a:lnTo>
                <a:lnTo>
                  <a:pt x="960" y="13"/>
                </a:lnTo>
                <a:lnTo>
                  <a:pt x="956" y="9"/>
                </a:lnTo>
                <a:lnTo>
                  <a:pt x="950" y="11"/>
                </a:lnTo>
                <a:lnTo>
                  <a:pt x="948" y="6"/>
                </a:lnTo>
                <a:lnTo>
                  <a:pt x="943" y="5"/>
                </a:lnTo>
                <a:lnTo>
                  <a:pt x="945" y="0"/>
                </a:lnTo>
                <a:lnTo>
                  <a:pt x="940" y="4"/>
                </a:lnTo>
                <a:lnTo>
                  <a:pt x="934" y="13"/>
                </a:lnTo>
                <a:lnTo>
                  <a:pt x="932" y="18"/>
                </a:lnTo>
                <a:lnTo>
                  <a:pt x="928" y="23"/>
                </a:lnTo>
                <a:lnTo>
                  <a:pt x="918" y="31"/>
                </a:lnTo>
                <a:lnTo>
                  <a:pt x="905" y="35"/>
                </a:lnTo>
                <a:lnTo>
                  <a:pt x="900" y="35"/>
                </a:lnTo>
                <a:lnTo>
                  <a:pt x="895" y="39"/>
                </a:lnTo>
                <a:lnTo>
                  <a:pt x="893" y="35"/>
                </a:lnTo>
                <a:lnTo>
                  <a:pt x="895" y="30"/>
                </a:lnTo>
                <a:lnTo>
                  <a:pt x="891" y="32"/>
                </a:lnTo>
                <a:lnTo>
                  <a:pt x="881" y="41"/>
                </a:lnTo>
                <a:lnTo>
                  <a:pt x="881" y="42"/>
                </a:lnTo>
                <a:lnTo>
                  <a:pt x="884" y="47"/>
                </a:lnTo>
                <a:lnTo>
                  <a:pt x="888" y="50"/>
                </a:lnTo>
                <a:lnTo>
                  <a:pt x="893" y="48"/>
                </a:lnTo>
                <a:lnTo>
                  <a:pt x="884" y="52"/>
                </a:lnTo>
                <a:lnTo>
                  <a:pt x="884" y="62"/>
                </a:lnTo>
                <a:lnTo>
                  <a:pt x="881" y="57"/>
                </a:lnTo>
                <a:lnTo>
                  <a:pt x="880" y="58"/>
                </a:lnTo>
                <a:lnTo>
                  <a:pt x="881" y="53"/>
                </a:lnTo>
                <a:lnTo>
                  <a:pt x="881" y="45"/>
                </a:lnTo>
                <a:lnTo>
                  <a:pt x="876" y="47"/>
                </a:lnTo>
                <a:lnTo>
                  <a:pt x="866" y="57"/>
                </a:lnTo>
                <a:lnTo>
                  <a:pt x="859" y="62"/>
                </a:lnTo>
                <a:lnTo>
                  <a:pt x="858" y="62"/>
                </a:lnTo>
                <a:lnTo>
                  <a:pt x="853" y="63"/>
                </a:lnTo>
                <a:lnTo>
                  <a:pt x="848" y="66"/>
                </a:lnTo>
                <a:lnTo>
                  <a:pt x="843" y="66"/>
                </a:lnTo>
                <a:lnTo>
                  <a:pt x="848" y="65"/>
                </a:lnTo>
                <a:lnTo>
                  <a:pt x="848" y="61"/>
                </a:lnTo>
                <a:lnTo>
                  <a:pt x="844" y="61"/>
                </a:lnTo>
                <a:lnTo>
                  <a:pt x="834" y="76"/>
                </a:lnTo>
                <a:lnTo>
                  <a:pt x="834" y="77"/>
                </a:lnTo>
                <a:lnTo>
                  <a:pt x="827" y="87"/>
                </a:lnTo>
                <a:lnTo>
                  <a:pt x="823" y="94"/>
                </a:lnTo>
                <a:lnTo>
                  <a:pt x="821" y="95"/>
                </a:lnTo>
                <a:lnTo>
                  <a:pt x="821" y="102"/>
                </a:lnTo>
                <a:lnTo>
                  <a:pt x="821" y="105"/>
                </a:lnTo>
                <a:lnTo>
                  <a:pt x="816" y="114"/>
                </a:lnTo>
                <a:lnTo>
                  <a:pt x="809" y="124"/>
                </a:lnTo>
                <a:lnTo>
                  <a:pt x="804" y="128"/>
                </a:lnTo>
                <a:lnTo>
                  <a:pt x="800" y="130"/>
                </a:lnTo>
                <a:lnTo>
                  <a:pt x="795" y="132"/>
                </a:lnTo>
                <a:lnTo>
                  <a:pt x="772" y="134"/>
                </a:lnTo>
                <a:lnTo>
                  <a:pt x="762" y="132"/>
                </a:lnTo>
                <a:lnTo>
                  <a:pt x="758" y="135"/>
                </a:lnTo>
                <a:lnTo>
                  <a:pt x="756" y="150"/>
                </a:lnTo>
                <a:lnTo>
                  <a:pt x="754" y="153"/>
                </a:lnTo>
                <a:lnTo>
                  <a:pt x="749" y="158"/>
                </a:lnTo>
                <a:lnTo>
                  <a:pt x="748" y="158"/>
                </a:lnTo>
                <a:lnTo>
                  <a:pt x="745" y="160"/>
                </a:lnTo>
                <a:lnTo>
                  <a:pt x="750" y="161"/>
                </a:lnTo>
                <a:lnTo>
                  <a:pt x="755" y="165"/>
                </a:lnTo>
                <a:lnTo>
                  <a:pt x="762" y="174"/>
                </a:lnTo>
                <a:lnTo>
                  <a:pt x="767" y="176"/>
                </a:lnTo>
                <a:lnTo>
                  <a:pt x="771" y="179"/>
                </a:lnTo>
                <a:lnTo>
                  <a:pt x="783" y="193"/>
                </a:lnTo>
                <a:lnTo>
                  <a:pt x="787" y="195"/>
                </a:lnTo>
                <a:lnTo>
                  <a:pt x="791" y="200"/>
                </a:lnTo>
                <a:lnTo>
                  <a:pt x="796" y="204"/>
                </a:lnTo>
                <a:lnTo>
                  <a:pt x="797" y="209"/>
                </a:lnTo>
                <a:lnTo>
                  <a:pt x="801" y="219"/>
                </a:lnTo>
                <a:lnTo>
                  <a:pt x="801" y="228"/>
                </a:lnTo>
                <a:lnTo>
                  <a:pt x="804" y="232"/>
                </a:lnTo>
                <a:lnTo>
                  <a:pt x="814" y="235"/>
                </a:lnTo>
                <a:lnTo>
                  <a:pt x="824" y="236"/>
                </a:lnTo>
                <a:lnTo>
                  <a:pt x="828" y="236"/>
                </a:lnTo>
                <a:lnTo>
                  <a:pt x="829" y="230"/>
                </a:lnTo>
                <a:lnTo>
                  <a:pt x="833" y="235"/>
                </a:lnTo>
                <a:lnTo>
                  <a:pt x="833" y="239"/>
                </a:lnTo>
                <a:lnTo>
                  <a:pt x="838" y="237"/>
                </a:lnTo>
                <a:lnTo>
                  <a:pt x="843" y="237"/>
                </a:lnTo>
                <a:lnTo>
                  <a:pt x="844" y="241"/>
                </a:lnTo>
                <a:lnTo>
                  <a:pt x="840" y="250"/>
                </a:lnTo>
                <a:lnTo>
                  <a:pt x="842" y="256"/>
                </a:lnTo>
                <a:lnTo>
                  <a:pt x="846" y="263"/>
                </a:lnTo>
                <a:lnTo>
                  <a:pt x="853" y="265"/>
                </a:lnTo>
                <a:lnTo>
                  <a:pt x="856" y="258"/>
                </a:lnTo>
                <a:lnTo>
                  <a:pt x="861" y="258"/>
                </a:lnTo>
                <a:lnTo>
                  <a:pt x="866" y="262"/>
                </a:lnTo>
                <a:lnTo>
                  <a:pt x="870" y="260"/>
                </a:lnTo>
                <a:lnTo>
                  <a:pt x="875" y="263"/>
                </a:lnTo>
                <a:lnTo>
                  <a:pt x="876" y="268"/>
                </a:lnTo>
                <a:lnTo>
                  <a:pt x="876" y="273"/>
                </a:lnTo>
                <a:lnTo>
                  <a:pt x="866" y="274"/>
                </a:lnTo>
                <a:lnTo>
                  <a:pt x="861" y="272"/>
                </a:lnTo>
                <a:lnTo>
                  <a:pt x="856" y="267"/>
                </a:lnTo>
                <a:lnTo>
                  <a:pt x="851" y="268"/>
                </a:lnTo>
                <a:lnTo>
                  <a:pt x="846" y="270"/>
                </a:lnTo>
                <a:lnTo>
                  <a:pt x="843" y="267"/>
                </a:lnTo>
                <a:lnTo>
                  <a:pt x="839" y="262"/>
                </a:lnTo>
                <a:lnTo>
                  <a:pt x="837" y="257"/>
                </a:lnTo>
                <a:lnTo>
                  <a:pt x="838" y="252"/>
                </a:lnTo>
                <a:lnTo>
                  <a:pt x="834" y="247"/>
                </a:lnTo>
                <a:lnTo>
                  <a:pt x="829" y="244"/>
                </a:lnTo>
                <a:lnTo>
                  <a:pt x="824" y="245"/>
                </a:lnTo>
                <a:lnTo>
                  <a:pt x="827" y="249"/>
                </a:lnTo>
                <a:lnTo>
                  <a:pt x="835" y="258"/>
                </a:lnTo>
                <a:lnTo>
                  <a:pt x="839" y="263"/>
                </a:lnTo>
                <a:lnTo>
                  <a:pt x="840" y="267"/>
                </a:lnTo>
                <a:lnTo>
                  <a:pt x="839" y="277"/>
                </a:lnTo>
                <a:lnTo>
                  <a:pt x="843" y="272"/>
                </a:lnTo>
                <a:lnTo>
                  <a:pt x="848" y="272"/>
                </a:lnTo>
                <a:lnTo>
                  <a:pt x="858" y="277"/>
                </a:lnTo>
                <a:lnTo>
                  <a:pt x="859" y="282"/>
                </a:lnTo>
                <a:lnTo>
                  <a:pt x="856" y="287"/>
                </a:lnTo>
                <a:lnTo>
                  <a:pt x="855" y="282"/>
                </a:lnTo>
                <a:lnTo>
                  <a:pt x="851" y="279"/>
                </a:lnTo>
                <a:lnTo>
                  <a:pt x="846" y="281"/>
                </a:lnTo>
                <a:lnTo>
                  <a:pt x="845" y="286"/>
                </a:lnTo>
                <a:lnTo>
                  <a:pt x="842" y="291"/>
                </a:lnTo>
                <a:lnTo>
                  <a:pt x="843" y="291"/>
                </a:lnTo>
                <a:lnTo>
                  <a:pt x="839" y="294"/>
                </a:lnTo>
                <a:lnTo>
                  <a:pt x="835" y="291"/>
                </a:lnTo>
                <a:lnTo>
                  <a:pt x="830" y="291"/>
                </a:lnTo>
                <a:lnTo>
                  <a:pt x="827" y="291"/>
                </a:lnTo>
                <a:lnTo>
                  <a:pt x="822" y="292"/>
                </a:lnTo>
                <a:lnTo>
                  <a:pt x="819" y="287"/>
                </a:lnTo>
                <a:lnTo>
                  <a:pt x="811" y="289"/>
                </a:lnTo>
                <a:lnTo>
                  <a:pt x="806" y="288"/>
                </a:lnTo>
                <a:lnTo>
                  <a:pt x="801" y="288"/>
                </a:lnTo>
                <a:lnTo>
                  <a:pt x="796" y="286"/>
                </a:lnTo>
                <a:lnTo>
                  <a:pt x="795" y="281"/>
                </a:lnTo>
                <a:lnTo>
                  <a:pt x="790" y="281"/>
                </a:lnTo>
                <a:lnTo>
                  <a:pt x="795" y="279"/>
                </a:lnTo>
                <a:lnTo>
                  <a:pt x="797" y="270"/>
                </a:lnTo>
                <a:lnTo>
                  <a:pt x="800" y="265"/>
                </a:lnTo>
                <a:lnTo>
                  <a:pt x="797" y="260"/>
                </a:lnTo>
                <a:lnTo>
                  <a:pt x="802" y="261"/>
                </a:lnTo>
                <a:lnTo>
                  <a:pt x="797" y="258"/>
                </a:lnTo>
                <a:lnTo>
                  <a:pt x="787" y="258"/>
                </a:lnTo>
                <a:lnTo>
                  <a:pt x="783" y="260"/>
                </a:lnTo>
                <a:lnTo>
                  <a:pt x="779" y="262"/>
                </a:lnTo>
                <a:lnTo>
                  <a:pt x="774" y="265"/>
                </a:lnTo>
                <a:lnTo>
                  <a:pt x="772" y="267"/>
                </a:lnTo>
                <a:lnTo>
                  <a:pt x="762" y="267"/>
                </a:lnTo>
                <a:lnTo>
                  <a:pt x="758" y="270"/>
                </a:lnTo>
                <a:lnTo>
                  <a:pt x="754" y="273"/>
                </a:lnTo>
                <a:lnTo>
                  <a:pt x="756" y="278"/>
                </a:lnTo>
                <a:lnTo>
                  <a:pt x="756" y="283"/>
                </a:lnTo>
                <a:lnTo>
                  <a:pt x="753" y="283"/>
                </a:lnTo>
                <a:lnTo>
                  <a:pt x="743" y="278"/>
                </a:lnTo>
                <a:lnTo>
                  <a:pt x="728" y="287"/>
                </a:lnTo>
                <a:lnTo>
                  <a:pt x="727" y="292"/>
                </a:lnTo>
                <a:lnTo>
                  <a:pt x="722" y="294"/>
                </a:lnTo>
                <a:lnTo>
                  <a:pt x="717" y="292"/>
                </a:lnTo>
                <a:lnTo>
                  <a:pt x="713" y="295"/>
                </a:lnTo>
                <a:lnTo>
                  <a:pt x="711" y="300"/>
                </a:lnTo>
                <a:lnTo>
                  <a:pt x="706" y="302"/>
                </a:lnTo>
                <a:lnTo>
                  <a:pt x="701" y="300"/>
                </a:lnTo>
                <a:lnTo>
                  <a:pt x="698" y="303"/>
                </a:lnTo>
                <a:lnTo>
                  <a:pt x="712" y="315"/>
                </a:lnTo>
                <a:lnTo>
                  <a:pt x="717" y="318"/>
                </a:lnTo>
                <a:lnTo>
                  <a:pt x="720" y="319"/>
                </a:lnTo>
                <a:lnTo>
                  <a:pt x="725" y="321"/>
                </a:lnTo>
                <a:lnTo>
                  <a:pt x="730" y="323"/>
                </a:lnTo>
                <a:lnTo>
                  <a:pt x="724" y="320"/>
                </a:lnTo>
                <a:lnTo>
                  <a:pt x="739" y="325"/>
                </a:lnTo>
                <a:lnTo>
                  <a:pt x="744" y="330"/>
                </a:lnTo>
                <a:lnTo>
                  <a:pt x="740" y="329"/>
                </a:lnTo>
                <a:lnTo>
                  <a:pt x="735" y="329"/>
                </a:lnTo>
                <a:lnTo>
                  <a:pt x="733" y="334"/>
                </a:lnTo>
                <a:lnTo>
                  <a:pt x="728" y="335"/>
                </a:lnTo>
                <a:lnTo>
                  <a:pt x="723" y="333"/>
                </a:lnTo>
                <a:lnTo>
                  <a:pt x="723" y="329"/>
                </a:lnTo>
                <a:lnTo>
                  <a:pt x="723" y="334"/>
                </a:lnTo>
                <a:lnTo>
                  <a:pt x="727" y="337"/>
                </a:lnTo>
                <a:lnTo>
                  <a:pt x="728" y="342"/>
                </a:lnTo>
                <a:lnTo>
                  <a:pt x="733" y="347"/>
                </a:lnTo>
                <a:lnTo>
                  <a:pt x="734" y="347"/>
                </a:lnTo>
                <a:lnTo>
                  <a:pt x="730" y="357"/>
                </a:lnTo>
                <a:lnTo>
                  <a:pt x="733" y="362"/>
                </a:lnTo>
                <a:lnTo>
                  <a:pt x="738" y="366"/>
                </a:lnTo>
                <a:lnTo>
                  <a:pt x="751" y="370"/>
                </a:lnTo>
                <a:lnTo>
                  <a:pt x="761" y="375"/>
                </a:lnTo>
                <a:lnTo>
                  <a:pt x="765" y="372"/>
                </a:lnTo>
                <a:lnTo>
                  <a:pt x="770" y="373"/>
                </a:lnTo>
                <a:lnTo>
                  <a:pt x="780" y="370"/>
                </a:lnTo>
                <a:lnTo>
                  <a:pt x="793" y="370"/>
                </a:lnTo>
                <a:lnTo>
                  <a:pt x="798" y="371"/>
                </a:lnTo>
                <a:lnTo>
                  <a:pt x="808" y="378"/>
                </a:lnTo>
                <a:lnTo>
                  <a:pt x="807" y="375"/>
                </a:lnTo>
                <a:lnTo>
                  <a:pt x="803" y="370"/>
                </a:lnTo>
                <a:lnTo>
                  <a:pt x="808" y="368"/>
                </a:lnTo>
                <a:lnTo>
                  <a:pt x="812" y="373"/>
                </a:lnTo>
                <a:lnTo>
                  <a:pt x="817" y="382"/>
                </a:lnTo>
                <a:lnTo>
                  <a:pt x="822" y="373"/>
                </a:lnTo>
                <a:lnTo>
                  <a:pt x="827" y="370"/>
                </a:lnTo>
                <a:lnTo>
                  <a:pt x="832" y="366"/>
                </a:lnTo>
                <a:lnTo>
                  <a:pt x="837" y="363"/>
                </a:lnTo>
                <a:lnTo>
                  <a:pt x="842" y="358"/>
                </a:lnTo>
                <a:lnTo>
                  <a:pt x="846" y="362"/>
                </a:lnTo>
                <a:lnTo>
                  <a:pt x="850" y="357"/>
                </a:lnTo>
                <a:lnTo>
                  <a:pt x="854" y="352"/>
                </a:lnTo>
                <a:lnTo>
                  <a:pt x="859" y="352"/>
                </a:lnTo>
                <a:lnTo>
                  <a:pt x="855" y="355"/>
                </a:lnTo>
                <a:lnTo>
                  <a:pt x="860" y="358"/>
                </a:lnTo>
                <a:lnTo>
                  <a:pt x="863" y="365"/>
                </a:lnTo>
                <a:lnTo>
                  <a:pt x="863" y="368"/>
                </a:lnTo>
                <a:lnTo>
                  <a:pt x="859" y="373"/>
                </a:lnTo>
                <a:lnTo>
                  <a:pt x="854" y="376"/>
                </a:lnTo>
                <a:lnTo>
                  <a:pt x="849" y="375"/>
                </a:lnTo>
                <a:lnTo>
                  <a:pt x="848" y="376"/>
                </a:lnTo>
                <a:lnTo>
                  <a:pt x="846" y="381"/>
                </a:lnTo>
                <a:lnTo>
                  <a:pt x="851" y="382"/>
                </a:lnTo>
                <a:lnTo>
                  <a:pt x="859" y="391"/>
                </a:lnTo>
                <a:lnTo>
                  <a:pt x="859" y="400"/>
                </a:lnTo>
                <a:lnTo>
                  <a:pt x="863" y="415"/>
                </a:lnTo>
                <a:lnTo>
                  <a:pt x="861" y="419"/>
                </a:lnTo>
                <a:lnTo>
                  <a:pt x="854" y="429"/>
                </a:lnTo>
                <a:lnTo>
                  <a:pt x="850" y="433"/>
                </a:lnTo>
                <a:lnTo>
                  <a:pt x="840" y="433"/>
                </a:lnTo>
                <a:lnTo>
                  <a:pt x="835" y="434"/>
                </a:lnTo>
                <a:lnTo>
                  <a:pt x="830" y="430"/>
                </a:lnTo>
                <a:lnTo>
                  <a:pt x="827" y="431"/>
                </a:lnTo>
                <a:lnTo>
                  <a:pt x="822" y="435"/>
                </a:lnTo>
                <a:lnTo>
                  <a:pt x="816" y="445"/>
                </a:lnTo>
                <a:lnTo>
                  <a:pt x="806" y="454"/>
                </a:lnTo>
                <a:lnTo>
                  <a:pt x="801" y="455"/>
                </a:lnTo>
                <a:lnTo>
                  <a:pt x="797" y="452"/>
                </a:lnTo>
                <a:lnTo>
                  <a:pt x="792" y="454"/>
                </a:lnTo>
                <a:lnTo>
                  <a:pt x="787" y="457"/>
                </a:lnTo>
                <a:lnTo>
                  <a:pt x="792" y="450"/>
                </a:lnTo>
                <a:lnTo>
                  <a:pt x="790" y="445"/>
                </a:lnTo>
                <a:lnTo>
                  <a:pt x="781" y="442"/>
                </a:lnTo>
                <a:lnTo>
                  <a:pt x="776" y="442"/>
                </a:lnTo>
                <a:lnTo>
                  <a:pt x="771" y="446"/>
                </a:lnTo>
                <a:lnTo>
                  <a:pt x="770" y="451"/>
                </a:lnTo>
                <a:lnTo>
                  <a:pt x="775" y="455"/>
                </a:lnTo>
                <a:lnTo>
                  <a:pt x="769" y="454"/>
                </a:lnTo>
                <a:lnTo>
                  <a:pt x="764" y="456"/>
                </a:lnTo>
                <a:lnTo>
                  <a:pt x="761" y="461"/>
                </a:lnTo>
                <a:lnTo>
                  <a:pt x="764" y="466"/>
                </a:lnTo>
                <a:lnTo>
                  <a:pt x="760" y="468"/>
                </a:lnTo>
                <a:lnTo>
                  <a:pt x="765" y="473"/>
                </a:lnTo>
                <a:lnTo>
                  <a:pt x="770" y="468"/>
                </a:lnTo>
                <a:lnTo>
                  <a:pt x="765" y="476"/>
                </a:lnTo>
                <a:lnTo>
                  <a:pt x="760" y="478"/>
                </a:lnTo>
                <a:lnTo>
                  <a:pt x="761" y="482"/>
                </a:lnTo>
                <a:lnTo>
                  <a:pt x="760" y="481"/>
                </a:lnTo>
                <a:lnTo>
                  <a:pt x="755" y="480"/>
                </a:lnTo>
                <a:lnTo>
                  <a:pt x="750" y="483"/>
                </a:lnTo>
                <a:lnTo>
                  <a:pt x="737" y="502"/>
                </a:lnTo>
                <a:lnTo>
                  <a:pt x="734" y="507"/>
                </a:lnTo>
                <a:lnTo>
                  <a:pt x="735" y="512"/>
                </a:lnTo>
                <a:lnTo>
                  <a:pt x="734" y="515"/>
                </a:lnTo>
                <a:lnTo>
                  <a:pt x="725" y="518"/>
                </a:lnTo>
                <a:lnTo>
                  <a:pt x="727" y="522"/>
                </a:lnTo>
                <a:lnTo>
                  <a:pt x="732" y="525"/>
                </a:lnTo>
                <a:lnTo>
                  <a:pt x="727" y="526"/>
                </a:lnTo>
                <a:lnTo>
                  <a:pt x="722" y="524"/>
                </a:lnTo>
                <a:lnTo>
                  <a:pt x="722" y="529"/>
                </a:lnTo>
                <a:lnTo>
                  <a:pt x="723" y="534"/>
                </a:lnTo>
                <a:lnTo>
                  <a:pt x="727" y="531"/>
                </a:lnTo>
                <a:lnTo>
                  <a:pt x="732" y="535"/>
                </a:lnTo>
                <a:lnTo>
                  <a:pt x="728" y="540"/>
                </a:lnTo>
                <a:lnTo>
                  <a:pt x="729" y="545"/>
                </a:lnTo>
                <a:lnTo>
                  <a:pt x="734" y="549"/>
                </a:lnTo>
                <a:lnTo>
                  <a:pt x="734" y="554"/>
                </a:lnTo>
                <a:lnTo>
                  <a:pt x="737" y="559"/>
                </a:lnTo>
                <a:lnTo>
                  <a:pt x="741" y="556"/>
                </a:lnTo>
                <a:lnTo>
                  <a:pt x="741" y="550"/>
                </a:lnTo>
                <a:lnTo>
                  <a:pt x="746" y="541"/>
                </a:lnTo>
                <a:lnTo>
                  <a:pt x="756" y="535"/>
                </a:lnTo>
                <a:lnTo>
                  <a:pt x="759" y="530"/>
                </a:lnTo>
                <a:lnTo>
                  <a:pt x="759" y="533"/>
                </a:lnTo>
                <a:lnTo>
                  <a:pt x="754" y="538"/>
                </a:lnTo>
                <a:lnTo>
                  <a:pt x="745" y="545"/>
                </a:lnTo>
                <a:lnTo>
                  <a:pt x="744" y="550"/>
                </a:lnTo>
                <a:lnTo>
                  <a:pt x="744" y="554"/>
                </a:lnTo>
                <a:lnTo>
                  <a:pt x="748" y="552"/>
                </a:lnTo>
                <a:lnTo>
                  <a:pt x="746" y="557"/>
                </a:lnTo>
                <a:lnTo>
                  <a:pt x="755" y="559"/>
                </a:lnTo>
                <a:lnTo>
                  <a:pt x="750" y="562"/>
                </a:lnTo>
                <a:lnTo>
                  <a:pt x="746" y="564"/>
                </a:lnTo>
                <a:lnTo>
                  <a:pt x="749" y="568"/>
                </a:lnTo>
                <a:lnTo>
                  <a:pt x="754" y="567"/>
                </a:lnTo>
                <a:lnTo>
                  <a:pt x="759" y="568"/>
                </a:lnTo>
                <a:lnTo>
                  <a:pt x="764" y="572"/>
                </a:lnTo>
                <a:lnTo>
                  <a:pt x="772" y="573"/>
                </a:lnTo>
                <a:lnTo>
                  <a:pt x="777" y="572"/>
                </a:lnTo>
                <a:lnTo>
                  <a:pt x="782" y="568"/>
                </a:lnTo>
                <a:lnTo>
                  <a:pt x="785" y="573"/>
                </a:lnTo>
                <a:lnTo>
                  <a:pt x="781" y="575"/>
                </a:lnTo>
                <a:lnTo>
                  <a:pt x="785" y="576"/>
                </a:lnTo>
                <a:lnTo>
                  <a:pt x="790" y="581"/>
                </a:lnTo>
                <a:lnTo>
                  <a:pt x="787" y="586"/>
                </a:lnTo>
                <a:lnTo>
                  <a:pt x="783" y="588"/>
                </a:lnTo>
                <a:lnTo>
                  <a:pt x="780" y="587"/>
                </a:lnTo>
                <a:lnTo>
                  <a:pt x="780" y="582"/>
                </a:lnTo>
                <a:lnTo>
                  <a:pt x="776" y="577"/>
                </a:lnTo>
                <a:lnTo>
                  <a:pt x="772" y="582"/>
                </a:lnTo>
                <a:lnTo>
                  <a:pt x="767" y="585"/>
                </a:lnTo>
                <a:lnTo>
                  <a:pt x="762" y="588"/>
                </a:lnTo>
                <a:lnTo>
                  <a:pt x="769" y="581"/>
                </a:lnTo>
                <a:lnTo>
                  <a:pt x="767" y="577"/>
                </a:lnTo>
                <a:lnTo>
                  <a:pt x="762" y="575"/>
                </a:lnTo>
                <a:lnTo>
                  <a:pt x="758" y="573"/>
                </a:lnTo>
                <a:lnTo>
                  <a:pt x="758" y="570"/>
                </a:lnTo>
                <a:lnTo>
                  <a:pt x="753" y="572"/>
                </a:lnTo>
                <a:lnTo>
                  <a:pt x="749" y="577"/>
                </a:lnTo>
                <a:lnTo>
                  <a:pt x="745" y="582"/>
                </a:lnTo>
                <a:lnTo>
                  <a:pt x="741" y="585"/>
                </a:lnTo>
                <a:lnTo>
                  <a:pt x="738" y="589"/>
                </a:lnTo>
                <a:lnTo>
                  <a:pt x="746" y="592"/>
                </a:lnTo>
                <a:lnTo>
                  <a:pt x="745" y="597"/>
                </a:lnTo>
                <a:lnTo>
                  <a:pt x="749" y="601"/>
                </a:lnTo>
                <a:lnTo>
                  <a:pt x="754" y="603"/>
                </a:lnTo>
                <a:lnTo>
                  <a:pt x="756" y="602"/>
                </a:lnTo>
                <a:lnTo>
                  <a:pt x="756" y="606"/>
                </a:lnTo>
                <a:lnTo>
                  <a:pt x="760" y="609"/>
                </a:lnTo>
                <a:lnTo>
                  <a:pt x="761" y="612"/>
                </a:lnTo>
                <a:lnTo>
                  <a:pt x="765" y="617"/>
                </a:lnTo>
                <a:lnTo>
                  <a:pt x="770" y="620"/>
                </a:lnTo>
                <a:lnTo>
                  <a:pt x="767" y="624"/>
                </a:lnTo>
                <a:lnTo>
                  <a:pt x="769" y="629"/>
                </a:lnTo>
                <a:lnTo>
                  <a:pt x="779" y="631"/>
                </a:lnTo>
                <a:lnTo>
                  <a:pt x="788" y="631"/>
                </a:lnTo>
                <a:lnTo>
                  <a:pt x="797" y="629"/>
                </a:lnTo>
                <a:lnTo>
                  <a:pt x="802" y="627"/>
                </a:lnTo>
                <a:lnTo>
                  <a:pt x="807" y="623"/>
                </a:lnTo>
                <a:lnTo>
                  <a:pt x="808" y="623"/>
                </a:lnTo>
                <a:lnTo>
                  <a:pt x="813" y="623"/>
                </a:lnTo>
                <a:lnTo>
                  <a:pt x="814" y="620"/>
                </a:lnTo>
                <a:lnTo>
                  <a:pt x="814" y="612"/>
                </a:lnTo>
                <a:lnTo>
                  <a:pt x="809" y="609"/>
                </a:lnTo>
                <a:lnTo>
                  <a:pt x="812" y="604"/>
                </a:lnTo>
                <a:lnTo>
                  <a:pt x="817" y="601"/>
                </a:lnTo>
                <a:lnTo>
                  <a:pt x="821" y="592"/>
                </a:lnTo>
                <a:lnTo>
                  <a:pt x="824" y="587"/>
                </a:lnTo>
                <a:lnTo>
                  <a:pt x="823" y="582"/>
                </a:lnTo>
                <a:lnTo>
                  <a:pt x="827" y="586"/>
                </a:lnTo>
                <a:lnTo>
                  <a:pt x="832" y="585"/>
                </a:lnTo>
                <a:lnTo>
                  <a:pt x="828" y="588"/>
                </a:lnTo>
                <a:lnTo>
                  <a:pt x="823" y="589"/>
                </a:lnTo>
                <a:lnTo>
                  <a:pt x="822" y="594"/>
                </a:lnTo>
                <a:lnTo>
                  <a:pt x="817" y="604"/>
                </a:lnTo>
                <a:lnTo>
                  <a:pt x="817" y="608"/>
                </a:lnTo>
                <a:lnTo>
                  <a:pt x="821" y="613"/>
                </a:lnTo>
                <a:lnTo>
                  <a:pt x="821" y="618"/>
                </a:lnTo>
                <a:lnTo>
                  <a:pt x="822" y="623"/>
                </a:lnTo>
                <a:lnTo>
                  <a:pt x="824" y="625"/>
                </a:lnTo>
                <a:lnTo>
                  <a:pt x="824" y="630"/>
                </a:lnTo>
                <a:lnTo>
                  <a:pt x="833" y="649"/>
                </a:lnTo>
                <a:lnTo>
                  <a:pt x="824" y="664"/>
                </a:lnTo>
                <a:lnTo>
                  <a:pt x="825" y="667"/>
                </a:lnTo>
                <a:lnTo>
                  <a:pt x="834" y="675"/>
                </a:lnTo>
                <a:lnTo>
                  <a:pt x="830" y="678"/>
                </a:lnTo>
                <a:lnTo>
                  <a:pt x="832" y="687"/>
                </a:lnTo>
                <a:lnTo>
                  <a:pt x="830" y="692"/>
                </a:lnTo>
                <a:lnTo>
                  <a:pt x="828" y="697"/>
                </a:lnTo>
                <a:lnTo>
                  <a:pt x="823" y="698"/>
                </a:lnTo>
                <a:lnTo>
                  <a:pt x="828" y="698"/>
                </a:lnTo>
                <a:lnTo>
                  <a:pt x="833" y="702"/>
                </a:lnTo>
                <a:lnTo>
                  <a:pt x="843" y="694"/>
                </a:lnTo>
                <a:lnTo>
                  <a:pt x="845" y="690"/>
                </a:lnTo>
                <a:lnTo>
                  <a:pt x="850" y="688"/>
                </a:lnTo>
                <a:lnTo>
                  <a:pt x="855" y="686"/>
                </a:lnTo>
                <a:lnTo>
                  <a:pt x="859" y="683"/>
                </a:lnTo>
                <a:lnTo>
                  <a:pt x="869" y="676"/>
                </a:lnTo>
                <a:lnTo>
                  <a:pt x="874" y="678"/>
                </a:lnTo>
                <a:lnTo>
                  <a:pt x="876" y="683"/>
                </a:lnTo>
                <a:lnTo>
                  <a:pt x="881" y="686"/>
                </a:lnTo>
                <a:lnTo>
                  <a:pt x="882" y="690"/>
                </a:lnTo>
                <a:lnTo>
                  <a:pt x="887" y="687"/>
                </a:lnTo>
                <a:lnTo>
                  <a:pt x="892" y="682"/>
                </a:lnTo>
                <a:lnTo>
                  <a:pt x="892" y="687"/>
                </a:lnTo>
                <a:lnTo>
                  <a:pt x="897" y="691"/>
                </a:lnTo>
                <a:lnTo>
                  <a:pt x="908" y="709"/>
                </a:lnTo>
                <a:lnTo>
                  <a:pt x="909" y="710"/>
                </a:lnTo>
                <a:lnTo>
                  <a:pt x="914" y="710"/>
                </a:lnTo>
                <a:lnTo>
                  <a:pt x="918" y="706"/>
                </a:lnTo>
                <a:lnTo>
                  <a:pt x="914" y="702"/>
                </a:lnTo>
                <a:lnTo>
                  <a:pt x="913" y="694"/>
                </a:lnTo>
                <a:lnTo>
                  <a:pt x="916" y="690"/>
                </a:lnTo>
                <a:lnTo>
                  <a:pt x="914" y="680"/>
                </a:lnTo>
                <a:lnTo>
                  <a:pt x="919" y="682"/>
                </a:lnTo>
                <a:lnTo>
                  <a:pt x="924" y="673"/>
                </a:lnTo>
                <a:lnTo>
                  <a:pt x="922" y="669"/>
                </a:lnTo>
                <a:lnTo>
                  <a:pt x="926" y="675"/>
                </a:lnTo>
                <a:lnTo>
                  <a:pt x="935" y="678"/>
                </a:lnTo>
                <a:lnTo>
                  <a:pt x="938" y="683"/>
                </a:lnTo>
                <a:lnTo>
                  <a:pt x="935" y="682"/>
                </a:lnTo>
                <a:lnTo>
                  <a:pt x="933" y="678"/>
                </a:lnTo>
                <a:lnTo>
                  <a:pt x="929" y="676"/>
                </a:lnTo>
                <a:lnTo>
                  <a:pt x="924" y="680"/>
                </a:lnTo>
                <a:lnTo>
                  <a:pt x="922" y="690"/>
                </a:lnTo>
                <a:lnTo>
                  <a:pt x="928" y="692"/>
                </a:lnTo>
                <a:lnTo>
                  <a:pt x="928" y="697"/>
                </a:lnTo>
                <a:lnTo>
                  <a:pt x="930" y="698"/>
                </a:lnTo>
                <a:lnTo>
                  <a:pt x="935" y="698"/>
                </a:lnTo>
                <a:lnTo>
                  <a:pt x="944" y="692"/>
                </a:lnTo>
                <a:lnTo>
                  <a:pt x="959" y="686"/>
                </a:lnTo>
                <a:lnTo>
                  <a:pt x="964" y="682"/>
                </a:lnTo>
                <a:lnTo>
                  <a:pt x="968" y="677"/>
                </a:lnTo>
                <a:lnTo>
                  <a:pt x="969" y="672"/>
                </a:lnTo>
                <a:lnTo>
                  <a:pt x="969" y="676"/>
                </a:lnTo>
                <a:lnTo>
                  <a:pt x="965" y="681"/>
                </a:lnTo>
                <a:lnTo>
                  <a:pt x="965" y="686"/>
                </a:lnTo>
                <a:lnTo>
                  <a:pt x="968" y="691"/>
                </a:lnTo>
                <a:lnTo>
                  <a:pt x="960" y="697"/>
                </a:lnTo>
                <a:lnTo>
                  <a:pt x="956" y="702"/>
                </a:lnTo>
                <a:lnTo>
                  <a:pt x="953" y="706"/>
                </a:lnTo>
                <a:lnTo>
                  <a:pt x="950" y="710"/>
                </a:lnTo>
                <a:lnTo>
                  <a:pt x="950" y="715"/>
                </a:lnTo>
                <a:lnTo>
                  <a:pt x="954" y="720"/>
                </a:lnTo>
                <a:lnTo>
                  <a:pt x="958" y="719"/>
                </a:lnTo>
                <a:lnTo>
                  <a:pt x="964" y="723"/>
                </a:lnTo>
                <a:lnTo>
                  <a:pt x="960" y="722"/>
                </a:lnTo>
                <a:lnTo>
                  <a:pt x="954" y="723"/>
                </a:lnTo>
                <a:lnTo>
                  <a:pt x="950" y="727"/>
                </a:lnTo>
                <a:lnTo>
                  <a:pt x="949" y="741"/>
                </a:lnTo>
                <a:lnTo>
                  <a:pt x="948" y="750"/>
                </a:lnTo>
                <a:lnTo>
                  <a:pt x="951" y="755"/>
                </a:lnTo>
                <a:lnTo>
                  <a:pt x="953" y="760"/>
                </a:lnTo>
                <a:lnTo>
                  <a:pt x="958" y="756"/>
                </a:lnTo>
                <a:lnTo>
                  <a:pt x="954" y="761"/>
                </a:lnTo>
                <a:lnTo>
                  <a:pt x="949" y="761"/>
                </a:lnTo>
                <a:lnTo>
                  <a:pt x="949" y="756"/>
                </a:lnTo>
                <a:lnTo>
                  <a:pt x="944" y="759"/>
                </a:lnTo>
                <a:lnTo>
                  <a:pt x="930" y="772"/>
                </a:lnTo>
                <a:lnTo>
                  <a:pt x="927" y="776"/>
                </a:lnTo>
                <a:lnTo>
                  <a:pt x="921" y="786"/>
                </a:lnTo>
                <a:lnTo>
                  <a:pt x="921" y="790"/>
                </a:lnTo>
                <a:lnTo>
                  <a:pt x="921" y="796"/>
                </a:lnTo>
                <a:lnTo>
                  <a:pt x="917" y="799"/>
                </a:lnTo>
                <a:lnTo>
                  <a:pt x="912" y="796"/>
                </a:lnTo>
                <a:lnTo>
                  <a:pt x="907" y="801"/>
                </a:lnTo>
                <a:lnTo>
                  <a:pt x="905" y="804"/>
                </a:lnTo>
                <a:lnTo>
                  <a:pt x="895" y="808"/>
                </a:lnTo>
                <a:lnTo>
                  <a:pt x="886" y="813"/>
                </a:lnTo>
                <a:lnTo>
                  <a:pt x="881" y="819"/>
                </a:lnTo>
                <a:lnTo>
                  <a:pt x="879" y="820"/>
                </a:lnTo>
                <a:lnTo>
                  <a:pt x="870" y="829"/>
                </a:lnTo>
                <a:lnTo>
                  <a:pt x="867" y="834"/>
                </a:lnTo>
                <a:lnTo>
                  <a:pt x="865" y="844"/>
                </a:lnTo>
                <a:lnTo>
                  <a:pt x="867" y="848"/>
                </a:lnTo>
                <a:lnTo>
                  <a:pt x="872" y="850"/>
                </a:lnTo>
                <a:lnTo>
                  <a:pt x="872" y="855"/>
                </a:lnTo>
                <a:lnTo>
                  <a:pt x="867" y="854"/>
                </a:lnTo>
                <a:lnTo>
                  <a:pt x="863" y="850"/>
                </a:lnTo>
                <a:lnTo>
                  <a:pt x="858" y="853"/>
                </a:lnTo>
                <a:lnTo>
                  <a:pt x="859" y="856"/>
                </a:lnTo>
                <a:lnTo>
                  <a:pt x="854" y="854"/>
                </a:lnTo>
                <a:lnTo>
                  <a:pt x="850" y="850"/>
                </a:lnTo>
                <a:lnTo>
                  <a:pt x="851" y="845"/>
                </a:lnTo>
                <a:lnTo>
                  <a:pt x="846" y="845"/>
                </a:lnTo>
                <a:lnTo>
                  <a:pt x="842" y="844"/>
                </a:lnTo>
                <a:lnTo>
                  <a:pt x="828" y="848"/>
                </a:lnTo>
                <a:lnTo>
                  <a:pt x="813" y="859"/>
                </a:lnTo>
                <a:lnTo>
                  <a:pt x="804" y="867"/>
                </a:lnTo>
                <a:lnTo>
                  <a:pt x="804" y="872"/>
                </a:lnTo>
                <a:lnTo>
                  <a:pt x="801" y="877"/>
                </a:lnTo>
                <a:lnTo>
                  <a:pt x="791" y="881"/>
                </a:lnTo>
                <a:lnTo>
                  <a:pt x="791" y="886"/>
                </a:lnTo>
                <a:lnTo>
                  <a:pt x="786" y="883"/>
                </a:lnTo>
                <a:lnTo>
                  <a:pt x="781" y="886"/>
                </a:lnTo>
                <a:lnTo>
                  <a:pt x="777" y="891"/>
                </a:lnTo>
                <a:lnTo>
                  <a:pt x="779" y="896"/>
                </a:lnTo>
                <a:lnTo>
                  <a:pt x="777" y="901"/>
                </a:lnTo>
                <a:lnTo>
                  <a:pt x="776" y="906"/>
                </a:lnTo>
                <a:lnTo>
                  <a:pt x="781" y="902"/>
                </a:lnTo>
                <a:lnTo>
                  <a:pt x="786" y="897"/>
                </a:lnTo>
                <a:lnTo>
                  <a:pt x="781" y="893"/>
                </a:lnTo>
                <a:lnTo>
                  <a:pt x="781" y="890"/>
                </a:lnTo>
                <a:lnTo>
                  <a:pt x="786" y="890"/>
                </a:lnTo>
                <a:lnTo>
                  <a:pt x="790" y="895"/>
                </a:lnTo>
                <a:lnTo>
                  <a:pt x="791" y="899"/>
                </a:lnTo>
                <a:lnTo>
                  <a:pt x="801" y="896"/>
                </a:lnTo>
                <a:lnTo>
                  <a:pt x="798" y="892"/>
                </a:lnTo>
                <a:lnTo>
                  <a:pt x="800" y="887"/>
                </a:lnTo>
                <a:lnTo>
                  <a:pt x="797" y="882"/>
                </a:lnTo>
                <a:lnTo>
                  <a:pt x="802" y="880"/>
                </a:lnTo>
                <a:lnTo>
                  <a:pt x="803" y="890"/>
                </a:lnTo>
                <a:lnTo>
                  <a:pt x="806" y="895"/>
                </a:lnTo>
                <a:lnTo>
                  <a:pt x="811" y="896"/>
                </a:lnTo>
                <a:lnTo>
                  <a:pt x="814" y="891"/>
                </a:lnTo>
                <a:lnTo>
                  <a:pt x="819" y="888"/>
                </a:lnTo>
                <a:lnTo>
                  <a:pt x="819" y="883"/>
                </a:lnTo>
                <a:lnTo>
                  <a:pt x="823" y="881"/>
                </a:lnTo>
                <a:lnTo>
                  <a:pt x="827" y="876"/>
                </a:lnTo>
                <a:lnTo>
                  <a:pt x="829" y="867"/>
                </a:lnTo>
                <a:lnTo>
                  <a:pt x="834" y="862"/>
                </a:lnTo>
                <a:lnTo>
                  <a:pt x="839" y="864"/>
                </a:lnTo>
                <a:lnTo>
                  <a:pt x="843" y="869"/>
                </a:lnTo>
                <a:lnTo>
                  <a:pt x="837" y="867"/>
                </a:lnTo>
                <a:lnTo>
                  <a:pt x="835" y="872"/>
                </a:lnTo>
                <a:lnTo>
                  <a:pt x="837" y="877"/>
                </a:lnTo>
                <a:lnTo>
                  <a:pt x="842" y="878"/>
                </a:lnTo>
                <a:lnTo>
                  <a:pt x="846" y="876"/>
                </a:lnTo>
                <a:lnTo>
                  <a:pt x="851" y="871"/>
                </a:lnTo>
                <a:lnTo>
                  <a:pt x="855" y="872"/>
                </a:lnTo>
                <a:lnTo>
                  <a:pt x="860" y="872"/>
                </a:lnTo>
                <a:lnTo>
                  <a:pt x="858" y="867"/>
                </a:lnTo>
                <a:lnTo>
                  <a:pt x="863" y="866"/>
                </a:lnTo>
                <a:lnTo>
                  <a:pt x="865" y="871"/>
                </a:lnTo>
                <a:lnTo>
                  <a:pt x="870" y="862"/>
                </a:lnTo>
                <a:lnTo>
                  <a:pt x="875" y="862"/>
                </a:lnTo>
                <a:lnTo>
                  <a:pt x="879" y="860"/>
                </a:lnTo>
                <a:lnTo>
                  <a:pt x="881" y="855"/>
                </a:lnTo>
                <a:lnTo>
                  <a:pt x="887" y="851"/>
                </a:lnTo>
                <a:lnTo>
                  <a:pt x="892" y="853"/>
                </a:lnTo>
                <a:lnTo>
                  <a:pt x="891" y="857"/>
                </a:lnTo>
                <a:lnTo>
                  <a:pt x="891" y="862"/>
                </a:lnTo>
                <a:lnTo>
                  <a:pt x="890" y="866"/>
                </a:lnTo>
                <a:lnTo>
                  <a:pt x="895" y="862"/>
                </a:lnTo>
                <a:lnTo>
                  <a:pt x="897" y="853"/>
                </a:lnTo>
                <a:lnTo>
                  <a:pt x="907" y="848"/>
                </a:lnTo>
                <a:lnTo>
                  <a:pt x="911" y="849"/>
                </a:lnTo>
                <a:lnTo>
                  <a:pt x="914" y="844"/>
                </a:lnTo>
                <a:lnTo>
                  <a:pt x="919" y="840"/>
                </a:lnTo>
                <a:lnTo>
                  <a:pt x="922" y="836"/>
                </a:lnTo>
                <a:lnTo>
                  <a:pt x="927" y="833"/>
                </a:lnTo>
                <a:lnTo>
                  <a:pt x="924" y="839"/>
                </a:lnTo>
                <a:lnTo>
                  <a:pt x="927" y="843"/>
                </a:lnTo>
                <a:lnTo>
                  <a:pt x="929" y="843"/>
                </a:lnTo>
                <a:lnTo>
                  <a:pt x="929" y="833"/>
                </a:lnTo>
                <a:lnTo>
                  <a:pt x="934" y="832"/>
                </a:lnTo>
                <a:lnTo>
                  <a:pt x="929" y="830"/>
                </a:lnTo>
                <a:lnTo>
                  <a:pt x="933" y="825"/>
                </a:lnTo>
                <a:lnTo>
                  <a:pt x="928" y="824"/>
                </a:lnTo>
                <a:lnTo>
                  <a:pt x="923" y="825"/>
                </a:lnTo>
                <a:lnTo>
                  <a:pt x="930" y="817"/>
                </a:lnTo>
                <a:lnTo>
                  <a:pt x="935" y="817"/>
                </a:lnTo>
                <a:lnTo>
                  <a:pt x="940" y="814"/>
                </a:lnTo>
                <a:lnTo>
                  <a:pt x="945" y="817"/>
                </a:lnTo>
                <a:lnTo>
                  <a:pt x="945" y="812"/>
                </a:lnTo>
                <a:lnTo>
                  <a:pt x="942" y="809"/>
                </a:lnTo>
                <a:lnTo>
                  <a:pt x="945" y="806"/>
                </a:lnTo>
                <a:lnTo>
                  <a:pt x="950" y="808"/>
                </a:lnTo>
                <a:lnTo>
                  <a:pt x="955" y="804"/>
                </a:lnTo>
                <a:lnTo>
                  <a:pt x="958" y="801"/>
                </a:lnTo>
                <a:lnTo>
                  <a:pt x="956" y="796"/>
                </a:lnTo>
                <a:lnTo>
                  <a:pt x="961" y="797"/>
                </a:lnTo>
                <a:lnTo>
                  <a:pt x="966" y="796"/>
                </a:lnTo>
                <a:lnTo>
                  <a:pt x="965" y="794"/>
                </a:lnTo>
                <a:lnTo>
                  <a:pt x="970" y="792"/>
                </a:lnTo>
                <a:lnTo>
                  <a:pt x="971" y="787"/>
                </a:lnTo>
                <a:lnTo>
                  <a:pt x="976" y="791"/>
                </a:lnTo>
                <a:lnTo>
                  <a:pt x="989" y="777"/>
                </a:lnTo>
                <a:lnTo>
                  <a:pt x="986" y="772"/>
                </a:lnTo>
                <a:lnTo>
                  <a:pt x="989" y="769"/>
                </a:lnTo>
                <a:lnTo>
                  <a:pt x="984" y="767"/>
                </a:lnTo>
                <a:lnTo>
                  <a:pt x="992" y="759"/>
                </a:lnTo>
                <a:lnTo>
                  <a:pt x="997" y="760"/>
                </a:lnTo>
                <a:lnTo>
                  <a:pt x="996" y="756"/>
                </a:lnTo>
                <a:lnTo>
                  <a:pt x="1001" y="754"/>
                </a:lnTo>
                <a:lnTo>
                  <a:pt x="1006" y="754"/>
                </a:lnTo>
                <a:lnTo>
                  <a:pt x="1005" y="750"/>
                </a:lnTo>
                <a:lnTo>
                  <a:pt x="1008" y="745"/>
                </a:lnTo>
                <a:lnTo>
                  <a:pt x="1008" y="741"/>
                </a:lnTo>
                <a:lnTo>
                  <a:pt x="1013" y="743"/>
                </a:lnTo>
                <a:lnTo>
                  <a:pt x="1018" y="743"/>
                </a:lnTo>
                <a:lnTo>
                  <a:pt x="1018" y="738"/>
                </a:lnTo>
                <a:lnTo>
                  <a:pt x="1022" y="735"/>
                </a:lnTo>
                <a:lnTo>
                  <a:pt x="1023" y="730"/>
                </a:lnTo>
                <a:lnTo>
                  <a:pt x="1028" y="727"/>
                </a:lnTo>
                <a:lnTo>
                  <a:pt x="1033" y="724"/>
                </a:lnTo>
                <a:lnTo>
                  <a:pt x="1038" y="725"/>
                </a:lnTo>
                <a:lnTo>
                  <a:pt x="1037" y="720"/>
                </a:lnTo>
                <a:lnTo>
                  <a:pt x="1042" y="720"/>
                </a:lnTo>
                <a:lnTo>
                  <a:pt x="1047" y="718"/>
                </a:lnTo>
                <a:lnTo>
                  <a:pt x="1048" y="713"/>
                </a:lnTo>
                <a:lnTo>
                  <a:pt x="1047" y="709"/>
                </a:lnTo>
                <a:lnTo>
                  <a:pt x="1043" y="710"/>
                </a:lnTo>
                <a:lnTo>
                  <a:pt x="1047" y="707"/>
                </a:lnTo>
                <a:lnTo>
                  <a:pt x="1052" y="704"/>
                </a:lnTo>
                <a:lnTo>
                  <a:pt x="1048" y="699"/>
                </a:lnTo>
                <a:lnTo>
                  <a:pt x="1053" y="696"/>
                </a:lnTo>
                <a:lnTo>
                  <a:pt x="1055" y="692"/>
                </a:lnTo>
                <a:lnTo>
                  <a:pt x="1060" y="691"/>
                </a:lnTo>
                <a:lnTo>
                  <a:pt x="1064" y="686"/>
                </a:lnTo>
                <a:lnTo>
                  <a:pt x="1070" y="676"/>
                </a:lnTo>
                <a:lnTo>
                  <a:pt x="1066" y="672"/>
                </a:lnTo>
                <a:lnTo>
                  <a:pt x="1061" y="671"/>
                </a:lnTo>
                <a:lnTo>
                  <a:pt x="1058" y="666"/>
                </a:lnTo>
                <a:lnTo>
                  <a:pt x="1052" y="667"/>
                </a:lnTo>
                <a:lnTo>
                  <a:pt x="1048" y="667"/>
                </a:lnTo>
                <a:lnTo>
                  <a:pt x="1043" y="669"/>
                </a:lnTo>
                <a:lnTo>
                  <a:pt x="1042" y="665"/>
                </a:lnTo>
                <a:lnTo>
                  <a:pt x="1044" y="660"/>
                </a:lnTo>
                <a:lnTo>
                  <a:pt x="1044" y="655"/>
                </a:lnTo>
                <a:lnTo>
                  <a:pt x="1044" y="651"/>
                </a:lnTo>
                <a:lnTo>
                  <a:pt x="1054" y="645"/>
                </a:lnTo>
                <a:lnTo>
                  <a:pt x="1053" y="640"/>
                </a:lnTo>
                <a:lnTo>
                  <a:pt x="1054" y="635"/>
                </a:lnTo>
                <a:lnTo>
                  <a:pt x="1059" y="635"/>
                </a:lnTo>
                <a:lnTo>
                  <a:pt x="1063" y="630"/>
                </a:lnTo>
                <a:lnTo>
                  <a:pt x="1064" y="635"/>
                </a:lnTo>
                <a:lnTo>
                  <a:pt x="1068" y="633"/>
                </a:lnTo>
                <a:lnTo>
                  <a:pt x="1071" y="628"/>
                </a:lnTo>
                <a:lnTo>
                  <a:pt x="1070" y="623"/>
                </a:lnTo>
                <a:lnTo>
                  <a:pt x="1065" y="623"/>
                </a:lnTo>
                <a:lnTo>
                  <a:pt x="1070" y="620"/>
                </a:lnTo>
                <a:lnTo>
                  <a:pt x="1074" y="620"/>
                </a:lnTo>
                <a:lnTo>
                  <a:pt x="1079" y="617"/>
                </a:lnTo>
                <a:lnTo>
                  <a:pt x="1081" y="608"/>
                </a:lnTo>
                <a:lnTo>
                  <a:pt x="1077" y="603"/>
                </a:lnTo>
                <a:lnTo>
                  <a:pt x="1071" y="601"/>
                </a:lnTo>
                <a:lnTo>
                  <a:pt x="1068" y="597"/>
                </a:lnTo>
                <a:lnTo>
                  <a:pt x="1071" y="597"/>
                </a:lnTo>
                <a:lnTo>
                  <a:pt x="1076" y="599"/>
                </a:lnTo>
                <a:lnTo>
                  <a:pt x="1081" y="599"/>
                </a:lnTo>
                <a:lnTo>
                  <a:pt x="1089" y="591"/>
                </a:lnTo>
                <a:lnTo>
                  <a:pt x="1086" y="586"/>
                </a:lnTo>
                <a:lnTo>
                  <a:pt x="1087" y="581"/>
                </a:lnTo>
                <a:lnTo>
                  <a:pt x="1095" y="572"/>
                </a:lnTo>
                <a:lnTo>
                  <a:pt x="1100" y="568"/>
                </a:lnTo>
                <a:lnTo>
                  <a:pt x="1097" y="564"/>
                </a:lnTo>
                <a:lnTo>
                  <a:pt x="1101" y="559"/>
                </a:lnTo>
                <a:lnTo>
                  <a:pt x="1105" y="554"/>
                </a:lnTo>
                <a:lnTo>
                  <a:pt x="1110" y="552"/>
                </a:lnTo>
                <a:lnTo>
                  <a:pt x="1113" y="547"/>
                </a:lnTo>
                <a:lnTo>
                  <a:pt x="1116" y="543"/>
                </a:lnTo>
                <a:lnTo>
                  <a:pt x="1126" y="535"/>
                </a:lnTo>
                <a:lnTo>
                  <a:pt x="1126" y="531"/>
                </a:lnTo>
                <a:lnTo>
                  <a:pt x="1127" y="531"/>
                </a:lnTo>
                <a:lnTo>
                  <a:pt x="1128" y="536"/>
                </a:lnTo>
                <a:lnTo>
                  <a:pt x="1132" y="538"/>
                </a:lnTo>
                <a:lnTo>
                  <a:pt x="1137" y="535"/>
                </a:lnTo>
                <a:lnTo>
                  <a:pt x="1142" y="535"/>
                </a:lnTo>
                <a:lnTo>
                  <a:pt x="1144" y="526"/>
                </a:lnTo>
                <a:lnTo>
                  <a:pt x="1148" y="523"/>
                </a:lnTo>
                <a:lnTo>
                  <a:pt x="1152" y="520"/>
                </a:lnTo>
                <a:lnTo>
                  <a:pt x="1156" y="520"/>
                </a:lnTo>
                <a:lnTo>
                  <a:pt x="1152" y="524"/>
                </a:lnTo>
                <a:lnTo>
                  <a:pt x="1144" y="534"/>
                </a:lnTo>
                <a:lnTo>
                  <a:pt x="1142" y="538"/>
                </a:lnTo>
                <a:lnTo>
                  <a:pt x="1142" y="541"/>
                </a:lnTo>
                <a:lnTo>
                  <a:pt x="1153" y="547"/>
                </a:lnTo>
                <a:lnTo>
                  <a:pt x="1163" y="549"/>
                </a:lnTo>
                <a:lnTo>
                  <a:pt x="1168" y="552"/>
                </a:lnTo>
                <a:lnTo>
                  <a:pt x="1153" y="551"/>
                </a:lnTo>
                <a:lnTo>
                  <a:pt x="1149" y="550"/>
                </a:lnTo>
                <a:lnTo>
                  <a:pt x="1144" y="552"/>
                </a:lnTo>
                <a:lnTo>
                  <a:pt x="1140" y="554"/>
                </a:lnTo>
                <a:lnTo>
                  <a:pt x="1131" y="550"/>
                </a:lnTo>
                <a:lnTo>
                  <a:pt x="1126" y="554"/>
                </a:lnTo>
                <a:lnTo>
                  <a:pt x="1118" y="562"/>
                </a:lnTo>
                <a:lnTo>
                  <a:pt x="1108" y="568"/>
                </a:lnTo>
                <a:lnTo>
                  <a:pt x="1113" y="578"/>
                </a:lnTo>
                <a:lnTo>
                  <a:pt x="1113" y="588"/>
                </a:lnTo>
                <a:lnTo>
                  <a:pt x="1112" y="591"/>
                </a:lnTo>
                <a:lnTo>
                  <a:pt x="1112" y="596"/>
                </a:lnTo>
                <a:lnTo>
                  <a:pt x="1107" y="606"/>
                </a:lnTo>
                <a:lnTo>
                  <a:pt x="1105" y="609"/>
                </a:lnTo>
                <a:lnTo>
                  <a:pt x="1102" y="623"/>
                </a:lnTo>
                <a:lnTo>
                  <a:pt x="1107" y="628"/>
                </a:lnTo>
                <a:lnTo>
                  <a:pt x="1111" y="628"/>
                </a:lnTo>
                <a:lnTo>
                  <a:pt x="1116" y="627"/>
                </a:lnTo>
                <a:lnTo>
                  <a:pt x="1121" y="623"/>
                </a:lnTo>
                <a:lnTo>
                  <a:pt x="1126" y="620"/>
                </a:lnTo>
                <a:lnTo>
                  <a:pt x="1121" y="630"/>
                </a:lnTo>
                <a:lnTo>
                  <a:pt x="1116" y="634"/>
                </a:lnTo>
                <a:lnTo>
                  <a:pt x="1118" y="639"/>
                </a:lnTo>
                <a:lnTo>
                  <a:pt x="1113" y="638"/>
                </a:lnTo>
                <a:lnTo>
                  <a:pt x="1110" y="640"/>
                </a:lnTo>
                <a:lnTo>
                  <a:pt x="1105" y="644"/>
                </a:lnTo>
                <a:lnTo>
                  <a:pt x="1102" y="648"/>
                </a:lnTo>
                <a:lnTo>
                  <a:pt x="1106" y="652"/>
                </a:lnTo>
                <a:lnTo>
                  <a:pt x="1111" y="655"/>
                </a:lnTo>
                <a:lnTo>
                  <a:pt x="1114" y="655"/>
                </a:lnTo>
                <a:lnTo>
                  <a:pt x="1118" y="649"/>
                </a:lnTo>
                <a:lnTo>
                  <a:pt x="1123" y="650"/>
                </a:lnTo>
                <a:lnTo>
                  <a:pt x="1128" y="650"/>
                </a:lnTo>
                <a:lnTo>
                  <a:pt x="1124" y="645"/>
                </a:lnTo>
                <a:lnTo>
                  <a:pt x="1133" y="648"/>
                </a:lnTo>
                <a:lnTo>
                  <a:pt x="1133" y="643"/>
                </a:lnTo>
                <a:lnTo>
                  <a:pt x="1140" y="634"/>
                </a:lnTo>
                <a:lnTo>
                  <a:pt x="1139" y="629"/>
                </a:lnTo>
                <a:lnTo>
                  <a:pt x="1144" y="631"/>
                </a:lnTo>
                <a:lnTo>
                  <a:pt x="1148" y="622"/>
                </a:lnTo>
                <a:lnTo>
                  <a:pt x="1147" y="625"/>
                </a:lnTo>
                <a:lnTo>
                  <a:pt x="1149" y="631"/>
                </a:lnTo>
                <a:lnTo>
                  <a:pt x="1150" y="625"/>
                </a:lnTo>
                <a:lnTo>
                  <a:pt x="1154" y="623"/>
                </a:lnTo>
                <a:lnTo>
                  <a:pt x="1155" y="622"/>
                </a:lnTo>
                <a:lnTo>
                  <a:pt x="1153" y="614"/>
                </a:lnTo>
                <a:lnTo>
                  <a:pt x="1156" y="615"/>
                </a:lnTo>
                <a:lnTo>
                  <a:pt x="1161" y="620"/>
                </a:lnTo>
                <a:lnTo>
                  <a:pt x="1160" y="615"/>
                </a:lnTo>
                <a:lnTo>
                  <a:pt x="1160" y="610"/>
                </a:lnTo>
                <a:lnTo>
                  <a:pt x="1161" y="606"/>
                </a:lnTo>
                <a:lnTo>
                  <a:pt x="1161" y="610"/>
                </a:lnTo>
                <a:lnTo>
                  <a:pt x="1165" y="615"/>
                </a:lnTo>
                <a:lnTo>
                  <a:pt x="1164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68" y="596"/>
                </a:lnTo>
                <a:lnTo>
                  <a:pt x="1173" y="604"/>
                </a:lnTo>
                <a:lnTo>
                  <a:pt x="1173" y="599"/>
                </a:lnTo>
                <a:lnTo>
                  <a:pt x="1176" y="599"/>
                </a:lnTo>
                <a:lnTo>
                  <a:pt x="1189" y="602"/>
                </a:lnTo>
                <a:lnTo>
                  <a:pt x="1191" y="597"/>
                </a:lnTo>
                <a:lnTo>
                  <a:pt x="1195" y="596"/>
                </a:lnTo>
                <a:lnTo>
                  <a:pt x="1195" y="591"/>
                </a:lnTo>
                <a:lnTo>
                  <a:pt x="1198" y="586"/>
                </a:lnTo>
                <a:lnTo>
                  <a:pt x="1197" y="582"/>
                </a:lnTo>
                <a:lnTo>
                  <a:pt x="1192" y="582"/>
                </a:lnTo>
                <a:lnTo>
                  <a:pt x="1196" y="577"/>
                </a:lnTo>
                <a:lnTo>
                  <a:pt x="1197" y="573"/>
                </a:lnTo>
                <a:lnTo>
                  <a:pt x="1202" y="571"/>
                </a:lnTo>
                <a:lnTo>
                  <a:pt x="1201" y="566"/>
                </a:lnTo>
                <a:lnTo>
                  <a:pt x="1196" y="565"/>
                </a:lnTo>
                <a:lnTo>
                  <a:pt x="1194" y="568"/>
                </a:lnTo>
                <a:lnTo>
                  <a:pt x="1189" y="567"/>
                </a:lnTo>
                <a:lnTo>
                  <a:pt x="1184" y="570"/>
                </a:lnTo>
                <a:lnTo>
                  <a:pt x="1187" y="565"/>
                </a:lnTo>
                <a:lnTo>
                  <a:pt x="1192" y="565"/>
                </a:lnTo>
                <a:lnTo>
                  <a:pt x="1194" y="560"/>
                </a:lnTo>
                <a:lnTo>
                  <a:pt x="1191" y="555"/>
                </a:lnTo>
                <a:lnTo>
                  <a:pt x="1187" y="560"/>
                </a:lnTo>
                <a:lnTo>
                  <a:pt x="1185" y="555"/>
                </a:lnTo>
                <a:lnTo>
                  <a:pt x="1181" y="557"/>
                </a:lnTo>
                <a:lnTo>
                  <a:pt x="1184" y="554"/>
                </a:lnTo>
                <a:lnTo>
                  <a:pt x="1179" y="555"/>
                </a:lnTo>
                <a:lnTo>
                  <a:pt x="1189" y="549"/>
                </a:lnTo>
                <a:lnTo>
                  <a:pt x="1190" y="543"/>
                </a:lnTo>
                <a:lnTo>
                  <a:pt x="1187" y="539"/>
                </a:lnTo>
                <a:lnTo>
                  <a:pt x="1184" y="543"/>
                </a:lnTo>
                <a:lnTo>
                  <a:pt x="1185" y="539"/>
                </a:lnTo>
                <a:lnTo>
                  <a:pt x="1190" y="535"/>
                </a:lnTo>
                <a:lnTo>
                  <a:pt x="1195" y="538"/>
                </a:lnTo>
                <a:lnTo>
                  <a:pt x="1195" y="534"/>
                </a:lnTo>
                <a:lnTo>
                  <a:pt x="1198" y="529"/>
                </a:lnTo>
                <a:lnTo>
                  <a:pt x="1200" y="524"/>
                </a:lnTo>
                <a:lnTo>
                  <a:pt x="1198" y="530"/>
                </a:lnTo>
                <a:lnTo>
                  <a:pt x="1196" y="535"/>
                </a:lnTo>
                <a:lnTo>
                  <a:pt x="1196" y="540"/>
                </a:lnTo>
                <a:lnTo>
                  <a:pt x="1197" y="545"/>
                </a:lnTo>
                <a:lnTo>
                  <a:pt x="1201" y="546"/>
                </a:lnTo>
                <a:lnTo>
                  <a:pt x="1203" y="541"/>
                </a:lnTo>
                <a:lnTo>
                  <a:pt x="1206" y="546"/>
                </a:lnTo>
                <a:lnTo>
                  <a:pt x="1205" y="538"/>
                </a:lnTo>
                <a:lnTo>
                  <a:pt x="1207" y="533"/>
                </a:lnTo>
                <a:lnTo>
                  <a:pt x="1208" y="541"/>
                </a:lnTo>
                <a:lnTo>
                  <a:pt x="1210" y="538"/>
                </a:lnTo>
                <a:lnTo>
                  <a:pt x="1215" y="541"/>
                </a:lnTo>
                <a:lnTo>
                  <a:pt x="1216" y="536"/>
                </a:lnTo>
                <a:lnTo>
                  <a:pt x="1219" y="538"/>
                </a:lnTo>
                <a:lnTo>
                  <a:pt x="1224" y="535"/>
                </a:lnTo>
                <a:lnTo>
                  <a:pt x="1231" y="526"/>
                </a:lnTo>
                <a:lnTo>
                  <a:pt x="1234" y="525"/>
                </a:lnTo>
                <a:lnTo>
                  <a:pt x="1239" y="526"/>
                </a:lnTo>
                <a:lnTo>
                  <a:pt x="1231" y="529"/>
                </a:lnTo>
                <a:lnTo>
                  <a:pt x="1229" y="534"/>
                </a:lnTo>
                <a:lnTo>
                  <a:pt x="1229" y="539"/>
                </a:lnTo>
                <a:lnTo>
                  <a:pt x="1234" y="541"/>
                </a:lnTo>
                <a:lnTo>
                  <a:pt x="1239" y="543"/>
                </a:lnTo>
                <a:lnTo>
                  <a:pt x="1242" y="538"/>
                </a:lnTo>
                <a:lnTo>
                  <a:pt x="1247" y="539"/>
                </a:lnTo>
                <a:lnTo>
                  <a:pt x="1237" y="545"/>
                </a:lnTo>
                <a:lnTo>
                  <a:pt x="1234" y="550"/>
                </a:lnTo>
                <a:lnTo>
                  <a:pt x="1239" y="549"/>
                </a:lnTo>
                <a:lnTo>
                  <a:pt x="1248" y="541"/>
                </a:lnTo>
                <a:lnTo>
                  <a:pt x="1245" y="551"/>
                </a:lnTo>
                <a:lnTo>
                  <a:pt x="1250" y="547"/>
                </a:lnTo>
                <a:lnTo>
                  <a:pt x="1255" y="550"/>
                </a:lnTo>
                <a:lnTo>
                  <a:pt x="1260" y="549"/>
                </a:lnTo>
                <a:lnTo>
                  <a:pt x="1258" y="554"/>
                </a:lnTo>
                <a:lnTo>
                  <a:pt x="1258" y="557"/>
                </a:lnTo>
                <a:lnTo>
                  <a:pt x="1263" y="557"/>
                </a:lnTo>
                <a:lnTo>
                  <a:pt x="1268" y="560"/>
                </a:lnTo>
                <a:lnTo>
                  <a:pt x="1271" y="561"/>
                </a:lnTo>
                <a:lnTo>
                  <a:pt x="1276" y="556"/>
                </a:lnTo>
                <a:lnTo>
                  <a:pt x="1278" y="551"/>
                </a:lnTo>
                <a:lnTo>
                  <a:pt x="1281" y="546"/>
                </a:lnTo>
                <a:lnTo>
                  <a:pt x="1282" y="541"/>
                </a:lnTo>
                <a:lnTo>
                  <a:pt x="1286" y="538"/>
                </a:lnTo>
                <a:lnTo>
                  <a:pt x="1284" y="543"/>
                </a:lnTo>
                <a:lnTo>
                  <a:pt x="1282" y="546"/>
                </a:lnTo>
                <a:lnTo>
                  <a:pt x="1285" y="551"/>
                </a:lnTo>
                <a:lnTo>
                  <a:pt x="1282" y="556"/>
                </a:lnTo>
                <a:lnTo>
                  <a:pt x="1286" y="561"/>
                </a:lnTo>
                <a:lnTo>
                  <a:pt x="1290" y="564"/>
                </a:lnTo>
                <a:lnTo>
                  <a:pt x="1301" y="562"/>
                </a:lnTo>
                <a:lnTo>
                  <a:pt x="1305" y="566"/>
                </a:lnTo>
                <a:lnTo>
                  <a:pt x="1308" y="571"/>
                </a:lnTo>
                <a:lnTo>
                  <a:pt x="1313" y="571"/>
                </a:lnTo>
                <a:lnTo>
                  <a:pt x="1316" y="570"/>
                </a:lnTo>
                <a:lnTo>
                  <a:pt x="1321" y="567"/>
                </a:lnTo>
                <a:lnTo>
                  <a:pt x="1336" y="561"/>
                </a:lnTo>
                <a:lnTo>
                  <a:pt x="1344" y="557"/>
                </a:lnTo>
                <a:lnTo>
                  <a:pt x="1368" y="556"/>
                </a:lnTo>
                <a:lnTo>
                  <a:pt x="1373" y="557"/>
                </a:lnTo>
                <a:lnTo>
                  <a:pt x="1379" y="552"/>
                </a:lnTo>
                <a:lnTo>
                  <a:pt x="1379" y="547"/>
                </a:lnTo>
                <a:lnTo>
                  <a:pt x="1384" y="552"/>
                </a:lnTo>
                <a:lnTo>
                  <a:pt x="1384" y="556"/>
                </a:lnTo>
                <a:lnTo>
                  <a:pt x="1381" y="560"/>
                </a:lnTo>
                <a:lnTo>
                  <a:pt x="1396" y="562"/>
                </a:lnTo>
                <a:lnTo>
                  <a:pt x="1411" y="561"/>
                </a:lnTo>
                <a:lnTo>
                  <a:pt x="1415" y="559"/>
                </a:lnTo>
                <a:lnTo>
                  <a:pt x="1423" y="549"/>
                </a:lnTo>
                <a:lnTo>
                  <a:pt x="1427" y="539"/>
                </a:lnTo>
                <a:lnTo>
                  <a:pt x="1431" y="538"/>
                </a:lnTo>
                <a:lnTo>
                  <a:pt x="1438" y="543"/>
                </a:lnTo>
                <a:lnTo>
                  <a:pt x="1442" y="543"/>
                </a:lnTo>
                <a:lnTo>
                  <a:pt x="1447" y="544"/>
                </a:lnTo>
                <a:lnTo>
                  <a:pt x="1442" y="543"/>
                </a:lnTo>
                <a:lnTo>
                  <a:pt x="1437" y="545"/>
                </a:lnTo>
                <a:lnTo>
                  <a:pt x="1438" y="550"/>
                </a:lnTo>
                <a:lnTo>
                  <a:pt x="1441" y="555"/>
                </a:lnTo>
                <a:lnTo>
                  <a:pt x="1438" y="550"/>
                </a:lnTo>
                <a:lnTo>
                  <a:pt x="1436" y="545"/>
                </a:lnTo>
                <a:lnTo>
                  <a:pt x="1433" y="541"/>
                </a:lnTo>
                <a:lnTo>
                  <a:pt x="1428" y="543"/>
                </a:lnTo>
                <a:lnTo>
                  <a:pt x="1429" y="547"/>
                </a:lnTo>
                <a:lnTo>
                  <a:pt x="1433" y="552"/>
                </a:lnTo>
                <a:lnTo>
                  <a:pt x="1433" y="557"/>
                </a:lnTo>
                <a:lnTo>
                  <a:pt x="1432" y="562"/>
                </a:lnTo>
                <a:lnTo>
                  <a:pt x="1427" y="565"/>
                </a:lnTo>
                <a:lnTo>
                  <a:pt x="1437" y="567"/>
                </a:lnTo>
                <a:lnTo>
                  <a:pt x="1442" y="570"/>
                </a:lnTo>
                <a:lnTo>
                  <a:pt x="1447" y="570"/>
                </a:lnTo>
                <a:lnTo>
                  <a:pt x="1452" y="572"/>
                </a:lnTo>
                <a:lnTo>
                  <a:pt x="1455" y="572"/>
                </a:lnTo>
                <a:lnTo>
                  <a:pt x="1465" y="575"/>
                </a:lnTo>
                <a:lnTo>
                  <a:pt x="1470" y="572"/>
                </a:lnTo>
                <a:lnTo>
                  <a:pt x="1470" y="576"/>
                </a:lnTo>
                <a:lnTo>
                  <a:pt x="1475" y="576"/>
                </a:lnTo>
                <a:lnTo>
                  <a:pt x="1480" y="577"/>
                </a:lnTo>
                <a:lnTo>
                  <a:pt x="1489" y="583"/>
                </a:lnTo>
                <a:lnTo>
                  <a:pt x="1492" y="588"/>
                </a:lnTo>
                <a:lnTo>
                  <a:pt x="1502" y="592"/>
                </a:lnTo>
                <a:lnTo>
                  <a:pt x="1506" y="589"/>
                </a:lnTo>
                <a:lnTo>
                  <a:pt x="1502" y="594"/>
                </a:lnTo>
                <a:lnTo>
                  <a:pt x="1517" y="599"/>
                </a:lnTo>
                <a:lnTo>
                  <a:pt x="1526" y="599"/>
                </a:lnTo>
                <a:lnTo>
                  <a:pt x="1531" y="602"/>
                </a:lnTo>
                <a:lnTo>
                  <a:pt x="1536" y="606"/>
                </a:lnTo>
                <a:lnTo>
                  <a:pt x="1537" y="602"/>
                </a:lnTo>
                <a:lnTo>
                  <a:pt x="1537" y="597"/>
                </a:lnTo>
                <a:lnTo>
                  <a:pt x="1536" y="592"/>
                </a:lnTo>
                <a:lnTo>
                  <a:pt x="1546" y="596"/>
                </a:lnTo>
                <a:lnTo>
                  <a:pt x="1549" y="591"/>
                </a:lnTo>
                <a:lnTo>
                  <a:pt x="1547" y="586"/>
                </a:lnTo>
                <a:lnTo>
                  <a:pt x="1543" y="582"/>
                </a:lnTo>
                <a:lnTo>
                  <a:pt x="1538" y="578"/>
                </a:lnTo>
                <a:lnTo>
                  <a:pt x="1533" y="582"/>
                </a:lnTo>
                <a:lnTo>
                  <a:pt x="1534" y="577"/>
                </a:lnTo>
                <a:lnTo>
                  <a:pt x="1530" y="577"/>
                </a:lnTo>
                <a:lnTo>
                  <a:pt x="1527" y="572"/>
                </a:lnTo>
                <a:lnTo>
                  <a:pt x="1517" y="573"/>
                </a:lnTo>
                <a:lnTo>
                  <a:pt x="1512" y="576"/>
                </a:lnTo>
                <a:lnTo>
                  <a:pt x="1516" y="571"/>
                </a:lnTo>
                <a:lnTo>
                  <a:pt x="1512" y="566"/>
                </a:lnTo>
                <a:lnTo>
                  <a:pt x="1517" y="568"/>
                </a:lnTo>
                <a:lnTo>
                  <a:pt x="1521" y="566"/>
                </a:lnTo>
                <a:lnTo>
                  <a:pt x="1526" y="567"/>
                </a:lnTo>
                <a:lnTo>
                  <a:pt x="1530" y="572"/>
                </a:lnTo>
                <a:lnTo>
                  <a:pt x="1534" y="572"/>
                </a:lnTo>
                <a:lnTo>
                  <a:pt x="1538" y="571"/>
                </a:lnTo>
                <a:lnTo>
                  <a:pt x="1538" y="566"/>
                </a:lnTo>
                <a:lnTo>
                  <a:pt x="1536" y="561"/>
                </a:lnTo>
                <a:lnTo>
                  <a:pt x="1546" y="562"/>
                </a:lnTo>
                <a:lnTo>
                  <a:pt x="1541" y="566"/>
                </a:lnTo>
                <a:lnTo>
                  <a:pt x="1543" y="572"/>
                </a:lnTo>
                <a:lnTo>
                  <a:pt x="1552" y="581"/>
                </a:lnTo>
                <a:lnTo>
                  <a:pt x="1549" y="586"/>
                </a:lnTo>
                <a:lnTo>
                  <a:pt x="1554" y="588"/>
                </a:lnTo>
                <a:lnTo>
                  <a:pt x="1559" y="585"/>
                </a:lnTo>
                <a:lnTo>
                  <a:pt x="1564" y="582"/>
                </a:lnTo>
                <a:lnTo>
                  <a:pt x="1568" y="587"/>
                </a:lnTo>
                <a:lnTo>
                  <a:pt x="1573" y="589"/>
                </a:lnTo>
                <a:lnTo>
                  <a:pt x="1576" y="588"/>
                </a:lnTo>
                <a:lnTo>
                  <a:pt x="1576" y="583"/>
                </a:lnTo>
                <a:lnTo>
                  <a:pt x="1569" y="575"/>
                </a:lnTo>
                <a:lnTo>
                  <a:pt x="1568" y="570"/>
                </a:lnTo>
                <a:lnTo>
                  <a:pt x="1569" y="570"/>
                </a:lnTo>
                <a:lnTo>
                  <a:pt x="1564" y="566"/>
                </a:lnTo>
                <a:lnTo>
                  <a:pt x="1554" y="552"/>
                </a:lnTo>
                <a:lnTo>
                  <a:pt x="1552" y="546"/>
                </a:lnTo>
                <a:lnTo>
                  <a:pt x="1549" y="543"/>
                </a:lnTo>
                <a:lnTo>
                  <a:pt x="1554" y="545"/>
                </a:lnTo>
                <a:lnTo>
                  <a:pt x="1549" y="541"/>
                </a:lnTo>
                <a:lnTo>
                  <a:pt x="1544" y="538"/>
                </a:lnTo>
                <a:lnTo>
                  <a:pt x="1546" y="538"/>
                </a:lnTo>
                <a:lnTo>
                  <a:pt x="1546" y="528"/>
                </a:lnTo>
                <a:lnTo>
                  <a:pt x="1548" y="536"/>
                </a:lnTo>
                <a:lnTo>
                  <a:pt x="1553" y="541"/>
                </a:lnTo>
                <a:lnTo>
                  <a:pt x="1560" y="550"/>
                </a:lnTo>
                <a:lnTo>
                  <a:pt x="1563" y="555"/>
                </a:lnTo>
                <a:lnTo>
                  <a:pt x="1567" y="560"/>
                </a:lnTo>
                <a:lnTo>
                  <a:pt x="1572" y="560"/>
                </a:lnTo>
                <a:lnTo>
                  <a:pt x="1572" y="565"/>
                </a:lnTo>
                <a:lnTo>
                  <a:pt x="1580" y="572"/>
                </a:lnTo>
                <a:lnTo>
                  <a:pt x="1584" y="577"/>
                </a:lnTo>
                <a:lnTo>
                  <a:pt x="1589" y="577"/>
                </a:lnTo>
                <a:lnTo>
                  <a:pt x="1590" y="577"/>
                </a:lnTo>
                <a:lnTo>
                  <a:pt x="1588" y="578"/>
                </a:lnTo>
                <a:lnTo>
                  <a:pt x="1590" y="583"/>
                </a:lnTo>
                <a:lnTo>
                  <a:pt x="1600" y="581"/>
                </a:lnTo>
                <a:lnTo>
                  <a:pt x="1592" y="577"/>
                </a:lnTo>
                <a:lnTo>
                  <a:pt x="1597" y="578"/>
                </a:lnTo>
                <a:lnTo>
                  <a:pt x="1602" y="576"/>
                </a:lnTo>
                <a:lnTo>
                  <a:pt x="1601" y="562"/>
                </a:lnTo>
                <a:lnTo>
                  <a:pt x="1606" y="560"/>
                </a:lnTo>
                <a:lnTo>
                  <a:pt x="1602" y="562"/>
                </a:lnTo>
                <a:lnTo>
                  <a:pt x="1602" y="567"/>
                </a:lnTo>
                <a:lnTo>
                  <a:pt x="1605" y="572"/>
                </a:lnTo>
                <a:lnTo>
                  <a:pt x="1605" y="577"/>
                </a:lnTo>
                <a:lnTo>
                  <a:pt x="1606" y="582"/>
                </a:lnTo>
                <a:lnTo>
                  <a:pt x="1610" y="586"/>
                </a:lnTo>
                <a:lnTo>
                  <a:pt x="1615" y="587"/>
                </a:lnTo>
                <a:lnTo>
                  <a:pt x="1615" y="582"/>
                </a:lnTo>
                <a:lnTo>
                  <a:pt x="1616" y="577"/>
                </a:lnTo>
                <a:lnTo>
                  <a:pt x="1616" y="587"/>
                </a:lnTo>
                <a:lnTo>
                  <a:pt x="1620" y="592"/>
                </a:lnTo>
                <a:lnTo>
                  <a:pt x="1623" y="592"/>
                </a:lnTo>
                <a:lnTo>
                  <a:pt x="1625" y="587"/>
                </a:lnTo>
                <a:lnTo>
                  <a:pt x="1634" y="586"/>
                </a:lnTo>
                <a:lnTo>
                  <a:pt x="1625" y="588"/>
                </a:lnTo>
                <a:lnTo>
                  <a:pt x="1627" y="593"/>
                </a:lnTo>
                <a:lnTo>
                  <a:pt x="1631" y="596"/>
                </a:lnTo>
                <a:lnTo>
                  <a:pt x="1636" y="598"/>
                </a:lnTo>
                <a:lnTo>
                  <a:pt x="1641" y="598"/>
                </a:lnTo>
                <a:lnTo>
                  <a:pt x="1646" y="602"/>
                </a:lnTo>
                <a:lnTo>
                  <a:pt x="1636" y="599"/>
                </a:lnTo>
                <a:lnTo>
                  <a:pt x="1627" y="599"/>
                </a:lnTo>
                <a:lnTo>
                  <a:pt x="1630" y="604"/>
                </a:lnTo>
                <a:lnTo>
                  <a:pt x="1634" y="606"/>
                </a:lnTo>
                <a:lnTo>
                  <a:pt x="1636" y="610"/>
                </a:lnTo>
                <a:lnTo>
                  <a:pt x="1641" y="610"/>
                </a:lnTo>
                <a:lnTo>
                  <a:pt x="1639" y="615"/>
                </a:lnTo>
                <a:lnTo>
                  <a:pt x="1649" y="613"/>
                </a:lnTo>
                <a:lnTo>
                  <a:pt x="1646" y="617"/>
                </a:lnTo>
                <a:lnTo>
                  <a:pt x="1639" y="620"/>
                </a:lnTo>
                <a:lnTo>
                  <a:pt x="1641" y="625"/>
                </a:lnTo>
                <a:lnTo>
                  <a:pt x="1646" y="625"/>
                </a:lnTo>
                <a:lnTo>
                  <a:pt x="1649" y="622"/>
                </a:lnTo>
                <a:lnTo>
                  <a:pt x="1654" y="624"/>
                </a:lnTo>
                <a:lnTo>
                  <a:pt x="1659" y="625"/>
                </a:lnTo>
                <a:lnTo>
                  <a:pt x="1663" y="620"/>
                </a:lnTo>
                <a:lnTo>
                  <a:pt x="1665" y="625"/>
                </a:lnTo>
                <a:lnTo>
                  <a:pt x="1665" y="630"/>
                </a:lnTo>
                <a:lnTo>
                  <a:pt x="1670" y="633"/>
                </a:lnTo>
                <a:lnTo>
                  <a:pt x="1675" y="634"/>
                </a:lnTo>
                <a:lnTo>
                  <a:pt x="1680" y="631"/>
                </a:lnTo>
                <a:lnTo>
                  <a:pt x="1678" y="636"/>
                </a:lnTo>
                <a:lnTo>
                  <a:pt x="1681" y="641"/>
                </a:lnTo>
                <a:lnTo>
                  <a:pt x="1686" y="638"/>
                </a:lnTo>
                <a:lnTo>
                  <a:pt x="1688" y="644"/>
                </a:lnTo>
                <a:lnTo>
                  <a:pt x="1693" y="645"/>
                </a:lnTo>
                <a:lnTo>
                  <a:pt x="1697" y="649"/>
                </a:lnTo>
                <a:lnTo>
                  <a:pt x="1702" y="649"/>
                </a:lnTo>
                <a:lnTo>
                  <a:pt x="1706" y="652"/>
                </a:lnTo>
                <a:lnTo>
                  <a:pt x="1712" y="651"/>
                </a:lnTo>
                <a:lnTo>
                  <a:pt x="1715" y="651"/>
                </a:lnTo>
                <a:lnTo>
                  <a:pt x="1710" y="654"/>
                </a:lnTo>
                <a:lnTo>
                  <a:pt x="1706" y="659"/>
                </a:lnTo>
                <a:lnTo>
                  <a:pt x="1709" y="662"/>
                </a:lnTo>
                <a:lnTo>
                  <a:pt x="1710" y="672"/>
                </a:lnTo>
                <a:lnTo>
                  <a:pt x="1710" y="676"/>
                </a:lnTo>
                <a:lnTo>
                  <a:pt x="1707" y="682"/>
                </a:lnTo>
                <a:lnTo>
                  <a:pt x="1711" y="686"/>
                </a:lnTo>
                <a:lnTo>
                  <a:pt x="1716" y="690"/>
                </a:lnTo>
                <a:lnTo>
                  <a:pt x="1721" y="687"/>
                </a:lnTo>
                <a:lnTo>
                  <a:pt x="1716" y="682"/>
                </a:lnTo>
                <a:lnTo>
                  <a:pt x="1721" y="683"/>
                </a:lnTo>
                <a:lnTo>
                  <a:pt x="1720" y="675"/>
                </a:lnTo>
                <a:lnTo>
                  <a:pt x="1716" y="670"/>
                </a:lnTo>
                <a:lnTo>
                  <a:pt x="1723" y="660"/>
                </a:lnTo>
                <a:lnTo>
                  <a:pt x="1728" y="659"/>
                </a:lnTo>
                <a:lnTo>
                  <a:pt x="1733" y="649"/>
                </a:lnTo>
                <a:lnTo>
                  <a:pt x="1732" y="654"/>
                </a:lnTo>
                <a:lnTo>
                  <a:pt x="1735" y="659"/>
                </a:lnTo>
                <a:lnTo>
                  <a:pt x="1744" y="664"/>
                </a:lnTo>
                <a:lnTo>
                  <a:pt x="1748" y="669"/>
                </a:lnTo>
                <a:lnTo>
                  <a:pt x="1752" y="678"/>
                </a:lnTo>
                <a:lnTo>
                  <a:pt x="1756" y="683"/>
                </a:lnTo>
                <a:lnTo>
                  <a:pt x="1759" y="685"/>
                </a:lnTo>
                <a:lnTo>
                  <a:pt x="1756" y="687"/>
                </a:lnTo>
                <a:lnTo>
                  <a:pt x="1753" y="692"/>
                </a:lnTo>
                <a:lnTo>
                  <a:pt x="1754" y="696"/>
                </a:lnTo>
                <a:lnTo>
                  <a:pt x="1759" y="697"/>
                </a:lnTo>
                <a:lnTo>
                  <a:pt x="1764" y="694"/>
                </a:lnTo>
                <a:lnTo>
                  <a:pt x="1764" y="690"/>
                </a:lnTo>
                <a:lnTo>
                  <a:pt x="1768" y="680"/>
                </a:lnTo>
                <a:lnTo>
                  <a:pt x="1765" y="690"/>
                </a:lnTo>
                <a:lnTo>
                  <a:pt x="1765" y="694"/>
                </a:lnTo>
                <a:lnTo>
                  <a:pt x="1760" y="696"/>
                </a:lnTo>
                <a:lnTo>
                  <a:pt x="1759" y="701"/>
                </a:lnTo>
                <a:lnTo>
                  <a:pt x="1765" y="710"/>
                </a:lnTo>
                <a:lnTo>
                  <a:pt x="1770" y="709"/>
                </a:lnTo>
                <a:lnTo>
                  <a:pt x="1768" y="701"/>
                </a:lnTo>
                <a:lnTo>
                  <a:pt x="1774" y="709"/>
                </a:lnTo>
                <a:lnTo>
                  <a:pt x="1774" y="708"/>
                </a:lnTo>
                <a:lnTo>
                  <a:pt x="1778" y="703"/>
                </a:lnTo>
                <a:lnTo>
                  <a:pt x="1779" y="698"/>
                </a:lnTo>
                <a:lnTo>
                  <a:pt x="1781" y="692"/>
                </a:lnTo>
                <a:lnTo>
                  <a:pt x="1780" y="683"/>
                </a:lnTo>
                <a:close/>
                <a:moveTo>
                  <a:pt x="23" y="839"/>
                </a:moveTo>
                <a:lnTo>
                  <a:pt x="20" y="834"/>
                </a:lnTo>
                <a:lnTo>
                  <a:pt x="19" y="829"/>
                </a:lnTo>
                <a:lnTo>
                  <a:pt x="15" y="828"/>
                </a:lnTo>
                <a:lnTo>
                  <a:pt x="10" y="824"/>
                </a:lnTo>
                <a:lnTo>
                  <a:pt x="5" y="823"/>
                </a:lnTo>
                <a:lnTo>
                  <a:pt x="0" y="825"/>
                </a:lnTo>
                <a:lnTo>
                  <a:pt x="5" y="830"/>
                </a:lnTo>
                <a:lnTo>
                  <a:pt x="5" y="835"/>
                </a:lnTo>
                <a:lnTo>
                  <a:pt x="9" y="840"/>
                </a:lnTo>
                <a:lnTo>
                  <a:pt x="14" y="838"/>
                </a:lnTo>
                <a:lnTo>
                  <a:pt x="19" y="839"/>
                </a:lnTo>
                <a:lnTo>
                  <a:pt x="23" y="839"/>
                </a:lnTo>
                <a:close/>
                <a:moveTo>
                  <a:pt x="19" y="865"/>
                </a:moveTo>
                <a:lnTo>
                  <a:pt x="23" y="869"/>
                </a:lnTo>
                <a:lnTo>
                  <a:pt x="26" y="866"/>
                </a:lnTo>
                <a:lnTo>
                  <a:pt x="28" y="861"/>
                </a:lnTo>
                <a:lnTo>
                  <a:pt x="23" y="862"/>
                </a:lnTo>
                <a:lnTo>
                  <a:pt x="19" y="865"/>
                </a:lnTo>
                <a:close/>
                <a:moveTo>
                  <a:pt x="125" y="935"/>
                </a:moveTo>
                <a:lnTo>
                  <a:pt x="128" y="940"/>
                </a:lnTo>
                <a:lnTo>
                  <a:pt x="129" y="938"/>
                </a:lnTo>
                <a:lnTo>
                  <a:pt x="139" y="934"/>
                </a:lnTo>
                <a:lnTo>
                  <a:pt x="140" y="929"/>
                </a:lnTo>
                <a:lnTo>
                  <a:pt x="135" y="933"/>
                </a:lnTo>
                <a:lnTo>
                  <a:pt x="125" y="935"/>
                </a:lnTo>
                <a:close/>
                <a:moveTo>
                  <a:pt x="168" y="950"/>
                </a:moveTo>
                <a:lnTo>
                  <a:pt x="167" y="945"/>
                </a:lnTo>
                <a:lnTo>
                  <a:pt x="167" y="950"/>
                </a:lnTo>
                <a:lnTo>
                  <a:pt x="168" y="950"/>
                </a:lnTo>
                <a:close/>
                <a:moveTo>
                  <a:pt x="178" y="976"/>
                </a:moveTo>
                <a:lnTo>
                  <a:pt x="177" y="971"/>
                </a:lnTo>
                <a:lnTo>
                  <a:pt x="172" y="966"/>
                </a:lnTo>
                <a:lnTo>
                  <a:pt x="167" y="964"/>
                </a:lnTo>
                <a:lnTo>
                  <a:pt x="170" y="969"/>
                </a:lnTo>
                <a:lnTo>
                  <a:pt x="173" y="971"/>
                </a:lnTo>
                <a:lnTo>
                  <a:pt x="182" y="986"/>
                </a:lnTo>
                <a:lnTo>
                  <a:pt x="187" y="985"/>
                </a:lnTo>
                <a:lnTo>
                  <a:pt x="182" y="981"/>
                </a:lnTo>
                <a:lnTo>
                  <a:pt x="178" y="976"/>
                </a:lnTo>
                <a:close/>
                <a:moveTo>
                  <a:pt x="199" y="958"/>
                </a:moveTo>
                <a:lnTo>
                  <a:pt x="203" y="964"/>
                </a:lnTo>
                <a:lnTo>
                  <a:pt x="208" y="959"/>
                </a:lnTo>
                <a:lnTo>
                  <a:pt x="204" y="955"/>
                </a:lnTo>
                <a:lnTo>
                  <a:pt x="199" y="958"/>
                </a:lnTo>
                <a:close/>
                <a:moveTo>
                  <a:pt x="251" y="985"/>
                </a:moveTo>
                <a:lnTo>
                  <a:pt x="252" y="985"/>
                </a:lnTo>
                <a:lnTo>
                  <a:pt x="252" y="980"/>
                </a:lnTo>
                <a:lnTo>
                  <a:pt x="251" y="985"/>
                </a:lnTo>
                <a:close/>
                <a:moveTo>
                  <a:pt x="280" y="983"/>
                </a:moveTo>
                <a:lnTo>
                  <a:pt x="275" y="982"/>
                </a:lnTo>
                <a:lnTo>
                  <a:pt x="275" y="987"/>
                </a:lnTo>
                <a:lnTo>
                  <a:pt x="280" y="992"/>
                </a:lnTo>
                <a:lnTo>
                  <a:pt x="276" y="996"/>
                </a:lnTo>
                <a:lnTo>
                  <a:pt x="278" y="1001"/>
                </a:lnTo>
                <a:lnTo>
                  <a:pt x="278" y="998"/>
                </a:lnTo>
                <a:lnTo>
                  <a:pt x="288" y="990"/>
                </a:lnTo>
                <a:lnTo>
                  <a:pt x="283" y="987"/>
                </a:lnTo>
                <a:lnTo>
                  <a:pt x="280" y="983"/>
                </a:lnTo>
                <a:close/>
                <a:moveTo>
                  <a:pt x="305" y="992"/>
                </a:moveTo>
                <a:lnTo>
                  <a:pt x="302" y="996"/>
                </a:lnTo>
                <a:lnTo>
                  <a:pt x="293" y="998"/>
                </a:lnTo>
                <a:lnTo>
                  <a:pt x="291" y="998"/>
                </a:lnTo>
                <a:lnTo>
                  <a:pt x="296" y="998"/>
                </a:lnTo>
                <a:lnTo>
                  <a:pt x="301" y="1002"/>
                </a:lnTo>
                <a:lnTo>
                  <a:pt x="305" y="1001"/>
                </a:lnTo>
                <a:lnTo>
                  <a:pt x="307" y="996"/>
                </a:lnTo>
                <a:lnTo>
                  <a:pt x="310" y="992"/>
                </a:lnTo>
                <a:lnTo>
                  <a:pt x="305" y="992"/>
                </a:lnTo>
                <a:close/>
                <a:moveTo>
                  <a:pt x="325" y="997"/>
                </a:moveTo>
                <a:lnTo>
                  <a:pt x="325" y="992"/>
                </a:lnTo>
                <a:lnTo>
                  <a:pt x="322" y="997"/>
                </a:lnTo>
                <a:lnTo>
                  <a:pt x="320" y="1001"/>
                </a:lnTo>
                <a:lnTo>
                  <a:pt x="315" y="1002"/>
                </a:lnTo>
                <a:lnTo>
                  <a:pt x="310" y="1006"/>
                </a:lnTo>
                <a:lnTo>
                  <a:pt x="310" y="1009"/>
                </a:lnTo>
                <a:lnTo>
                  <a:pt x="315" y="1004"/>
                </a:lnTo>
                <a:lnTo>
                  <a:pt x="315" y="1009"/>
                </a:lnTo>
                <a:lnTo>
                  <a:pt x="320" y="1007"/>
                </a:lnTo>
                <a:lnTo>
                  <a:pt x="330" y="1006"/>
                </a:lnTo>
                <a:lnTo>
                  <a:pt x="329" y="1001"/>
                </a:lnTo>
                <a:lnTo>
                  <a:pt x="325" y="997"/>
                </a:lnTo>
                <a:close/>
                <a:moveTo>
                  <a:pt x="331" y="1008"/>
                </a:moveTo>
                <a:lnTo>
                  <a:pt x="335" y="1006"/>
                </a:lnTo>
                <a:lnTo>
                  <a:pt x="335" y="1001"/>
                </a:lnTo>
                <a:lnTo>
                  <a:pt x="330" y="1003"/>
                </a:lnTo>
                <a:lnTo>
                  <a:pt x="331" y="1008"/>
                </a:lnTo>
                <a:close/>
                <a:moveTo>
                  <a:pt x="339" y="1007"/>
                </a:moveTo>
                <a:lnTo>
                  <a:pt x="343" y="1003"/>
                </a:lnTo>
                <a:lnTo>
                  <a:pt x="338" y="1002"/>
                </a:lnTo>
                <a:lnTo>
                  <a:pt x="339" y="1007"/>
                </a:lnTo>
                <a:close/>
                <a:moveTo>
                  <a:pt x="341" y="992"/>
                </a:moveTo>
                <a:lnTo>
                  <a:pt x="344" y="997"/>
                </a:lnTo>
                <a:lnTo>
                  <a:pt x="347" y="995"/>
                </a:lnTo>
                <a:lnTo>
                  <a:pt x="346" y="990"/>
                </a:lnTo>
                <a:lnTo>
                  <a:pt x="341" y="992"/>
                </a:lnTo>
                <a:close/>
                <a:moveTo>
                  <a:pt x="414" y="991"/>
                </a:moveTo>
                <a:lnTo>
                  <a:pt x="409" y="988"/>
                </a:lnTo>
                <a:lnTo>
                  <a:pt x="406" y="992"/>
                </a:lnTo>
                <a:lnTo>
                  <a:pt x="406" y="997"/>
                </a:lnTo>
                <a:lnTo>
                  <a:pt x="401" y="1000"/>
                </a:lnTo>
                <a:lnTo>
                  <a:pt x="396" y="1000"/>
                </a:lnTo>
                <a:lnTo>
                  <a:pt x="383" y="1001"/>
                </a:lnTo>
                <a:lnTo>
                  <a:pt x="373" y="1002"/>
                </a:lnTo>
                <a:lnTo>
                  <a:pt x="377" y="1003"/>
                </a:lnTo>
                <a:lnTo>
                  <a:pt x="383" y="1003"/>
                </a:lnTo>
                <a:lnTo>
                  <a:pt x="392" y="1006"/>
                </a:lnTo>
                <a:lnTo>
                  <a:pt x="397" y="1003"/>
                </a:lnTo>
                <a:lnTo>
                  <a:pt x="401" y="1003"/>
                </a:lnTo>
                <a:lnTo>
                  <a:pt x="406" y="1004"/>
                </a:lnTo>
                <a:lnTo>
                  <a:pt x="410" y="1003"/>
                </a:lnTo>
                <a:lnTo>
                  <a:pt x="410" y="998"/>
                </a:lnTo>
                <a:lnTo>
                  <a:pt x="415" y="996"/>
                </a:lnTo>
                <a:lnTo>
                  <a:pt x="414" y="991"/>
                </a:lnTo>
                <a:close/>
                <a:moveTo>
                  <a:pt x="433" y="1009"/>
                </a:moveTo>
                <a:lnTo>
                  <a:pt x="429" y="1007"/>
                </a:lnTo>
                <a:lnTo>
                  <a:pt x="424" y="1007"/>
                </a:lnTo>
                <a:lnTo>
                  <a:pt x="419" y="1007"/>
                </a:lnTo>
                <a:lnTo>
                  <a:pt x="415" y="1007"/>
                </a:lnTo>
                <a:lnTo>
                  <a:pt x="419" y="1009"/>
                </a:lnTo>
                <a:lnTo>
                  <a:pt x="424" y="1011"/>
                </a:lnTo>
                <a:lnTo>
                  <a:pt x="429" y="1013"/>
                </a:lnTo>
                <a:lnTo>
                  <a:pt x="433" y="1013"/>
                </a:lnTo>
                <a:lnTo>
                  <a:pt x="439" y="1012"/>
                </a:lnTo>
                <a:lnTo>
                  <a:pt x="443" y="1013"/>
                </a:lnTo>
                <a:lnTo>
                  <a:pt x="448" y="1013"/>
                </a:lnTo>
                <a:lnTo>
                  <a:pt x="438" y="1011"/>
                </a:lnTo>
                <a:lnTo>
                  <a:pt x="433" y="1009"/>
                </a:lnTo>
                <a:close/>
                <a:moveTo>
                  <a:pt x="462" y="1003"/>
                </a:moveTo>
                <a:lnTo>
                  <a:pt x="464" y="1008"/>
                </a:lnTo>
                <a:lnTo>
                  <a:pt x="467" y="1007"/>
                </a:lnTo>
                <a:lnTo>
                  <a:pt x="472" y="1003"/>
                </a:lnTo>
                <a:lnTo>
                  <a:pt x="467" y="1001"/>
                </a:lnTo>
                <a:lnTo>
                  <a:pt x="462" y="1003"/>
                </a:lnTo>
                <a:close/>
                <a:moveTo>
                  <a:pt x="523" y="997"/>
                </a:moveTo>
                <a:lnTo>
                  <a:pt x="523" y="1003"/>
                </a:lnTo>
                <a:lnTo>
                  <a:pt x="525" y="1001"/>
                </a:lnTo>
                <a:lnTo>
                  <a:pt x="530" y="1001"/>
                </a:lnTo>
                <a:lnTo>
                  <a:pt x="528" y="996"/>
                </a:lnTo>
                <a:lnTo>
                  <a:pt x="523" y="997"/>
                </a:lnTo>
                <a:close/>
                <a:moveTo>
                  <a:pt x="551" y="992"/>
                </a:moveTo>
                <a:lnTo>
                  <a:pt x="561" y="995"/>
                </a:lnTo>
                <a:lnTo>
                  <a:pt x="561" y="990"/>
                </a:lnTo>
                <a:lnTo>
                  <a:pt x="553" y="990"/>
                </a:lnTo>
                <a:lnTo>
                  <a:pt x="551" y="992"/>
                </a:lnTo>
                <a:close/>
                <a:moveTo>
                  <a:pt x="553" y="573"/>
                </a:moveTo>
                <a:lnTo>
                  <a:pt x="543" y="567"/>
                </a:lnTo>
                <a:lnTo>
                  <a:pt x="539" y="562"/>
                </a:lnTo>
                <a:lnTo>
                  <a:pt x="536" y="559"/>
                </a:lnTo>
                <a:lnTo>
                  <a:pt x="535" y="562"/>
                </a:lnTo>
                <a:lnTo>
                  <a:pt x="540" y="567"/>
                </a:lnTo>
                <a:lnTo>
                  <a:pt x="543" y="572"/>
                </a:lnTo>
                <a:lnTo>
                  <a:pt x="548" y="573"/>
                </a:lnTo>
                <a:lnTo>
                  <a:pt x="553" y="577"/>
                </a:lnTo>
                <a:lnTo>
                  <a:pt x="553" y="573"/>
                </a:lnTo>
                <a:close/>
                <a:moveTo>
                  <a:pt x="576" y="754"/>
                </a:moveTo>
                <a:lnTo>
                  <a:pt x="578" y="759"/>
                </a:lnTo>
                <a:lnTo>
                  <a:pt x="581" y="756"/>
                </a:lnTo>
                <a:lnTo>
                  <a:pt x="585" y="752"/>
                </a:lnTo>
                <a:lnTo>
                  <a:pt x="576" y="754"/>
                </a:lnTo>
                <a:close/>
                <a:moveTo>
                  <a:pt x="595" y="790"/>
                </a:moveTo>
                <a:lnTo>
                  <a:pt x="590" y="788"/>
                </a:lnTo>
                <a:lnTo>
                  <a:pt x="595" y="793"/>
                </a:lnTo>
                <a:lnTo>
                  <a:pt x="595" y="790"/>
                </a:lnTo>
                <a:close/>
                <a:moveTo>
                  <a:pt x="603" y="418"/>
                </a:moveTo>
                <a:lnTo>
                  <a:pt x="612" y="413"/>
                </a:lnTo>
                <a:lnTo>
                  <a:pt x="617" y="414"/>
                </a:lnTo>
                <a:lnTo>
                  <a:pt x="613" y="413"/>
                </a:lnTo>
                <a:lnTo>
                  <a:pt x="618" y="412"/>
                </a:lnTo>
                <a:lnTo>
                  <a:pt x="628" y="420"/>
                </a:lnTo>
                <a:lnTo>
                  <a:pt x="632" y="424"/>
                </a:lnTo>
                <a:lnTo>
                  <a:pt x="632" y="429"/>
                </a:lnTo>
                <a:lnTo>
                  <a:pt x="636" y="431"/>
                </a:lnTo>
                <a:lnTo>
                  <a:pt x="641" y="439"/>
                </a:lnTo>
                <a:lnTo>
                  <a:pt x="640" y="434"/>
                </a:lnTo>
                <a:lnTo>
                  <a:pt x="643" y="439"/>
                </a:lnTo>
                <a:lnTo>
                  <a:pt x="641" y="444"/>
                </a:lnTo>
                <a:lnTo>
                  <a:pt x="646" y="441"/>
                </a:lnTo>
                <a:lnTo>
                  <a:pt x="649" y="436"/>
                </a:lnTo>
                <a:lnTo>
                  <a:pt x="654" y="434"/>
                </a:lnTo>
                <a:lnTo>
                  <a:pt x="659" y="434"/>
                </a:lnTo>
                <a:lnTo>
                  <a:pt x="664" y="436"/>
                </a:lnTo>
                <a:lnTo>
                  <a:pt x="669" y="433"/>
                </a:lnTo>
                <a:lnTo>
                  <a:pt x="669" y="428"/>
                </a:lnTo>
                <a:lnTo>
                  <a:pt x="664" y="425"/>
                </a:lnTo>
                <a:lnTo>
                  <a:pt x="659" y="428"/>
                </a:lnTo>
                <a:lnTo>
                  <a:pt x="649" y="419"/>
                </a:lnTo>
                <a:lnTo>
                  <a:pt x="639" y="414"/>
                </a:lnTo>
                <a:lnTo>
                  <a:pt x="639" y="410"/>
                </a:lnTo>
                <a:lnTo>
                  <a:pt x="636" y="405"/>
                </a:lnTo>
                <a:lnTo>
                  <a:pt x="633" y="402"/>
                </a:lnTo>
                <a:lnTo>
                  <a:pt x="623" y="403"/>
                </a:lnTo>
                <a:lnTo>
                  <a:pt x="619" y="405"/>
                </a:lnTo>
                <a:lnTo>
                  <a:pt x="614" y="403"/>
                </a:lnTo>
                <a:lnTo>
                  <a:pt x="609" y="402"/>
                </a:lnTo>
                <a:lnTo>
                  <a:pt x="599" y="396"/>
                </a:lnTo>
                <a:lnTo>
                  <a:pt x="596" y="404"/>
                </a:lnTo>
                <a:lnTo>
                  <a:pt x="596" y="409"/>
                </a:lnTo>
                <a:lnTo>
                  <a:pt x="598" y="414"/>
                </a:lnTo>
                <a:lnTo>
                  <a:pt x="603" y="418"/>
                </a:lnTo>
                <a:close/>
                <a:moveTo>
                  <a:pt x="628" y="965"/>
                </a:moveTo>
                <a:lnTo>
                  <a:pt x="628" y="964"/>
                </a:lnTo>
                <a:lnTo>
                  <a:pt x="623" y="961"/>
                </a:lnTo>
                <a:lnTo>
                  <a:pt x="618" y="960"/>
                </a:lnTo>
                <a:lnTo>
                  <a:pt x="613" y="962"/>
                </a:lnTo>
                <a:lnTo>
                  <a:pt x="608" y="966"/>
                </a:lnTo>
                <a:lnTo>
                  <a:pt x="607" y="970"/>
                </a:lnTo>
                <a:lnTo>
                  <a:pt x="608" y="975"/>
                </a:lnTo>
                <a:lnTo>
                  <a:pt x="598" y="976"/>
                </a:lnTo>
                <a:lnTo>
                  <a:pt x="593" y="980"/>
                </a:lnTo>
                <a:lnTo>
                  <a:pt x="593" y="985"/>
                </a:lnTo>
                <a:lnTo>
                  <a:pt x="590" y="990"/>
                </a:lnTo>
                <a:lnTo>
                  <a:pt x="585" y="993"/>
                </a:lnTo>
                <a:lnTo>
                  <a:pt x="595" y="990"/>
                </a:lnTo>
                <a:lnTo>
                  <a:pt x="599" y="987"/>
                </a:lnTo>
                <a:lnTo>
                  <a:pt x="603" y="986"/>
                </a:lnTo>
                <a:lnTo>
                  <a:pt x="608" y="981"/>
                </a:lnTo>
                <a:lnTo>
                  <a:pt x="612" y="976"/>
                </a:lnTo>
                <a:lnTo>
                  <a:pt x="617" y="976"/>
                </a:lnTo>
                <a:lnTo>
                  <a:pt x="627" y="970"/>
                </a:lnTo>
                <a:lnTo>
                  <a:pt x="628" y="965"/>
                </a:lnTo>
                <a:close/>
                <a:moveTo>
                  <a:pt x="670" y="959"/>
                </a:moveTo>
                <a:lnTo>
                  <a:pt x="671" y="954"/>
                </a:lnTo>
                <a:lnTo>
                  <a:pt x="675" y="951"/>
                </a:lnTo>
                <a:lnTo>
                  <a:pt x="680" y="946"/>
                </a:lnTo>
                <a:lnTo>
                  <a:pt x="677" y="943"/>
                </a:lnTo>
                <a:lnTo>
                  <a:pt x="674" y="946"/>
                </a:lnTo>
                <a:lnTo>
                  <a:pt x="669" y="946"/>
                </a:lnTo>
                <a:lnTo>
                  <a:pt x="670" y="941"/>
                </a:lnTo>
                <a:lnTo>
                  <a:pt x="665" y="940"/>
                </a:lnTo>
                <a:lnTo>
                  <a:pt x="660" y="941"/>
                </a:lnTo>
                <a:lnTo>
                  <a:pt x="655" y="943"/>
                </a:lnTo>
                <a:lnTo>
                  <a:pt x="651" y="949"/>
                </a:lnTo>
                <a:lnTo>
                  <a:pt x="654" y="953"/>
                </a:lnTo>
                <a:lnTo>
                  <a:pt x="659" y="954"/>
                </a:lnTo>
                <a:lnTo>
                  <a:pt x="664" y="956"/>
                </a:lnTo>
                <a:lnTo>
                  <a:pt x="654" y="956"/>
                </a:lnTo>
                <a:lnTo>
                  <a:pt x="655" y="961"/>
                </a:lnTo>
                <a:lnTo>
                  <a:pt x="650" y="964"/>
                </a:lnTo>
                <a:lnTo>
                  <a:pt x="655" y="966"/>
                </a:lnTo>
                <a:lnTo>
                  <a:pt x="650" y="966"/>
                </a:lnTo>
                <a:lnTo>
                  <a:pt x="640" y="970"/>
                </a:lnTo>
                <a:lnTo>
                  <a:pt x="635" y="971"/>
                </a:lnTo>
                <a:lnTo>
                  <a:pt x="632" y="971"/>
                </a:lnTo>
                <a:lnTo>
                  <a:pt x="627" y="975"/>
                </a:lnTo>
                <a:lnTo>
                  <a:pt x="632" y="977"/>
                </a:lnTo>
                <a:lnTo>
                  <a:pt x="643" y="975"/>
                </a:lnTo>
                <a:lnTo>
                  <a:pt x="653" y="970"/>
                </a:lnTo>
                <a:lnTo>
                  <a:pt x="657" y="969"/>
                </a:lnTo>
                <a:lnTo>
                  <a:pt x="662" y="969"/>
                </a:lnTo>
                <a:lnTo>
                  <a:pt x="661" y="965"/>
                </a:lnTo>
                <a:lnTo>
                  <a:pt x="666" y="967"/>
                </a:lnTo>
                <a:lnTo>
                  <a:pt x="669" y="962"/>
                </a:lnTo>
                <a:lnTo>
                  <a:pt x="674" y="960"/>
                </a:lnTo>
                <a:lnTo>
                  <a:pt x="678" y="960"/>
                </a:lnTo>
                <a:lnTo>
                  <a:pt x="675" y="955"/>
                </a:lnTo>
                <a:lnTo>
                  <a:pt x="670" y="959"/>
                </a:lnTo>
                <a:close/>
                <a:moveTo>
                  <a:pt x="680" y="959"/>
                </a:moveTo>
                <a:lnTo>
                  <a:pt x="682" y="956"/>
                </a:lnTo>
                <a:lnTo>
                  <a:pt x="683" y="951"/>
                </a:lnTo>
                <a:lnTo>
                  <a:pt x="678" y="954"/>
                </a:lnTo>
                <a:lnTo>
                  <a:pt x="680" y="959"/>
                </a:lnTo>
                <a:close/>
                <a:moveTo>
                  <a:pt x="728" y="615"/>
                </a:moveTo>
                <a:lnTo>
                  <a:pt x="728" y="601"/>
                </a:lnTo>
                <a:lnTo>
                  <a:pt x="724" y="598"/>
                </a:lnTo>
                <a:lnTo>
                  <a:pt x="718" y="598"/>
                </a:lnTo>
                <a:lnTo>
                  <a:pt x="714" y="594"/>
                </a:lnTo>
                <a:lnTo>
                  <a:pt x="709" y="594"/>
                </a:lnTo>
                <a:lnTo>
                  <a:pt x="704" y="598"/>
                </a:lnTo>
                <a:lnTo>
                  <a:pt x="699" y="598"/>
                </a:lnTo>
                <a:lnTo>
                  <a:pt x="697" y="602"/>
                </a:lnTo>
                <a:lnTo>
                  <a:pt x="687" y="601"/>
                </a:lnTo>
                <a:lnTo>
                  <a:pt x="682" y="604"/>
                </a:lnTo>
                <a:lnTo>
                  <a:pt x="687" y="613"/>
                </a:lnTo>
                <a:lnTo>
                  <a:pt x="691" y="613"/>
                </a:lnTo>
                <a:lnTo>
                  <a:pt x="691" y="614"/>
                </a:lnTo>
                <a:lnTo>
                  <a:pt x="701" y="623"/>
                </a:lnTo>
                <a:lnTo>
                  <a:pt x="706" y="623"/>
                </a:lnTo>
                <a:lnTo>
                  <a:pt x="714" y="629"/>
                </a:lnTo>
                <a:lnTo>
                  <a:pt x="711" y="624"/>
                </a:lnTo>
                <a:lnTo>
                  <a:pt x="716" y="624"/>
                </a:lnTo>
                <a:lnTo>
                  <a:pt x="725" y="622"/>
                </a:lnTo>
                <a:lnTo>
                  <a:pt x="729" y="622"/>
                </a:lnTo>
                <a:lnTo>
                  <a:pt x="728" y="615"/>
                </a:lnTo>
                <a:close/>
                <a:moveTo>
                  <a:pt x="690" y="932"/>
                </a:moveTo>
                <a:lnTo>
                  <a:pt x="686" y="937"/>
                </a:lnTo>
                <a:lnTo>
                  <a:pt x="687" y="941"/>
                </a:lnTo>
                <a:lnTo>
                  <a:pt x="692" y="941"/>
                </a:lnTo>
                <a:lnTo>
                  <a:pt x="699" y="938"/>
                </a:lnTo>
                <a:lnTo>
                  <a:pt x="695" y="935"/>
                </a:lnTo>
                <a:lnTo>
                  <a:pt x="690" y="932"/>
                </a:lnTo>
                <a:close/>
                <a:moveTo>
                  <a:pt x="702" y="934"/>
                </a:moveTo>
                <a:lnTo>
                  <a:pt x="703" y="939"/>
                </a:lnTo>
                <a:lnTo>
                  <a:pt x="703" y="938"/>
                </a:lnTo>
                <a:lnTo>
                  <a:pt x="707" y="934"/>
                </a:lnTo>
                <a:lnTo>
                  <a:pt x="702" y="929"/>
                </a:lnTo>
                <a:lnTo>
                  <a:pt x="702" y="934"/>
                </a:lnTo>
                <a:close/>
                <a:moveTo>
                  <a:pt x="712" y="943"/>
                </a:moveTo>
                <a:lnTo>
                  <a:pt x="712" y="940"/>
                </a:lnTo>
                <a:lnTo>
                  <a:pt x="707" y="941"/>
                </a:lnTo>
                <a:lnTo>
                  <a:pt x="712" y="943"/>
                </a:lnTo>
                <a:close/>
                <a:moveTo>
                  <a:pt x="779" y="908"/>
                </a:moveTo>
                <a:lnTo>
                  <a:pt x="774" y="903"/>
                </a:lnTo>
                <a:lnTo>
                  <a:pt x="774" y="898"/>
                </a:lnTo>
                <a:lnTo>
                  <a:pt x="771" y="895"/>
                </a:lnTo>
                <a:lnTo>
                  <a:pt x="766" y="892"/>
                </a:lnTo>
                <a:lnTo>
                  <a:pt x="761" y="892"/>
                </a:lnTo>
                <a:lnTo>
                  <a:pt x="753" y="896"/>
                </a:lnTo>
                <a:lnTo>
                  <a:pt x="748" y="898"/>
                </a:lnTo>
                <a:lnTo>
                  <a:pt x="743" y="897"/>
                </a:lnTo>
                <a:lnTo>
                  <a:pt x="738" y="899"/>
                </a:lnTo>
                <a:lnTo>
                  <a:pt x="734" y="909"/>
                </a:lnTo>
                <a:lnTo>
                  <a:pt x="727" y="913"/>
                </a:lnTo>
                <a:lnTo>
                  <a:pt x="725" y="918"/>
                </a:lnTo>
                <a:lnTo>
                  <a:pt x="727" y="923"/>
                </a:lnTo>
                <a:lnTo>
                  <a:pt x="732" y="925"/>
                </a:lnTo>
                <a:lnTo>
                  <a:pt x="737" y="925"/>
                </a:lnTo>
                <a:lnTo>
                  <a:pt x="741" y="923"/>
                </a:lnTo>
                <a:lnTo>
                  <a:pt x="744" y="919"/>
                </a:lnTo>
                <a:lnTo>
                  <a:pt x="749" y="916"/>
                </a:lnTo>
                <a:lnTo>
                  <a:pt x="754" y="914"/>
                </a:lnTo>
                <a:lnTo>
                  <a:pt x="759" y="914"/>
                </a:lnTo>
                <a:lnTo>
                  <a:pt x="769" y="916"/>
                </a:lnTo>
                <a:lnTo>
                  <a:pt x="772" y="913"/>
                </a:lnTo>
                <a:lnTo>
                  <a:pt x="774" y="909"/>
                </a:lnTo>
                <a:lnTo>
                  <a:pt x="779" y="912"/>
                </a:lnTo>
                <a:lnTo>
                  <a:pt x="783" y="914"/>
                </a:lnTo>
                <a:lnTo>
                  <a:pt x="783" y="909"/>
                </a:lnTo>
                <a:lnTo>
                  <a:pt x="779" y="908"/>
                </a:lnTo>
                <a:close/>
                <a:moveTo>
                  <a:pt x="792" y="923"/>
                </a:moveTo>
                <a:lnTo>
                  <a:pt x="793" y="928"/>
                </a:lnTo>
                <a:lnTo>
                  <a:pt x="798" y="930"/>
                </a:lnTo>
                <a:lnTo>
                  <a:pt x="798" y="925"/>
                </a:lnTo>
                <a:lnTo>
                  <a:pt x="793" y="923"/>
                </a:lnTo>
                <a:lnTo>
                  <a:pt x="792" y="923"/>
                </a:lnTo>
                <a:close/>
                <a:moveTo>
                  <a:pt x="806" y="903"/>
                </a:moveTo>
                <a:lnTo>
                  <a:pt x="811" y="903"/>
                </a:lnTo>
                <a:lnTo>
                  <a:pt x="812" y="898"/>
                </a:lnTo>
                <a:lnTo>
                  <a:pt x="807" y="898"/>
                </a:lnTo>
                <a:lnTo>
                  <a:pt x="806" y="903"/>
                </a:lnTo>
                <a:close/>
                <a:moveTo>
                  <a:pt x="824" y="424"/>
                </a:moveTo>
                <a:lnTo>
                  <a:pt x="819" y="423"/>
                </a:lnTo>
                <a:lnTo>
                  <a:pt x="819" y="428"/>
                </a:lnTo>
                <a:lnTo>
                  <a:pt x="824" y="425"/>
                </a:lnTo>
                <a:lnTo>
                  <a:pt x="824" y="424"/>
                </a:lnTo>
                <a:close/>
                <a:moveTo>
                  <a:pt x="827" y="893"/>
                </a:moveTo>
                <a:lnTo>
                  <a:pt x="827" y="888"/>
                </a:lnTo>
                <a:lnTo>
                  <a:pt x="825" y="888"/>
                </a:lnTo>
                <a:lnTo>
                  <a:pt x="827" y="893"/>
                </a:lnTo>
                <a:close/>
                <a:moveTo>
                  <a:pt x="856" y="699"/>
                </a:moveTo>
                <a:lnTo>
                  <a:pt x="859" y="694"/>
                </a:lnTo>
                <a:lnTo>
                  <a:pt x="859" y="691"/>
                </a:lnTo>
                <a:lnTo>
                  <a:pt x="854" y="692"/>
                </a:lnTo>
                <a:lnTo>
                  <a:pt x="850" y="697"/>
                </a:lnTo>
                <a:lnTo>
                  <a:pt x="851" y="702"/>
                </a:lnTo>
                <a:lnTo>
                  <a:pt x="856" y="699"/>
                </a:lnTo>
                <a:close/>
                <a:moveTo>
                  <a:pt x="864" y="876"/>
                </a:moveTo>
                <a:lnTo>
                  <a:pt x="859" y="880"/>
                </a:lnTo>
                <a:lnTo>
                  <a:pt x="860" y="876"/>
                </a:lnTo>
                <a:lnTo>
                  <a:pt x="856" y="876"/>
                </a:lnTo>
                <a:lnTo>
                  <a:pt x="855" y="881"/>
                </a:lnTo>
                <a:lnTo>
                  <a:pt x="855" y="886"/>
                </a:lnTo>
                <a:lnTo>
                  <a:pt x="856" y="891"/>
                </a:lnTo>
                <a:lnTo>
                  <a:pt x="865" y="886"/>
                </a:lnTo>
                <a:lnTo>
                  <a:pt x="863" y="881"/>
                </a:lnTo>
                <a:lnTo>
                  <a:pt x="864" y="876"/>
                </a:lnTo>
                <a:close/>
                <a:moveTo>
                  <a:pt x="871" y="883"/>
                </a:moveTo>
                <a:lnTo>
                  <a:pt x="871" y="877"/>
                </a:lnTo>
                <a:lnTo>
                  <a:pt x="866" y="882"/>
                </a:lnTo>
                <a:lnTo>
                  <a:pt x="871" y="883"/>
                </a:lnTo>
                <a:close/>
                <a:moveTo>
                  <a:pt x="877" y="890"/>
                </a:moveTo>
                <a:lnTo>
                  <a:pt x="876" y="893"/>
                </a:lnTo>
                <a:lnTo>
                  <a:pt x="876" y="898"/>
                </a:lnTo>
                <a:lnTo>
                  <a:pt x="875" y="903"/>
                </a:lnTo>
                <a:lnTo>
                  <a:pt x="881" y="895"/>
                </a:lnTo>
                <a:lnTo>
                  <a:pt x="884" y="887"/>
                </a:lnTo>
                <a:lnTo>
                  <a:pt x="884" y="883"/>
                </a:lnTo>
                <a:lnTo>
                  <a:pt x="881" y="887"/>
                </a:lnTo>
                <a:lnTo>
                  <a:pt x="877" y="890"/>
                </a:lnTo>
                <a:close/>
                <a:moveTo>
                  <a:pt x="895" y="890"/>
                </a:moveTo>
                <a:lnTo>
                  <a:pt x="896" y="895"/>
                </a:lnTo>
                <a:lnTo>
                  <a:pt x="896" y="885"/>
                </a:lnTo>
                <a:lnTo>
                  <a:pt x="895" y="885"/>
                </a:lnTo>
                <a:lnTo>
                  <a:pt x="895" y="890"/>
                </a:lnTo>
                <a:close/>
                <a:moveTo>
                  <a:pt x="898" y="895"/>
                </a:moveTo>
                <a:lnTo>
                  <a:pt x="902" y="899"/>
                </a:lnTo>
                <a:lnTo>
                  <a:pt x="901" y="895"/>
                </a:lnTo>
                <a:lnTo>
                  <a:pt x="898" y="895"/>
                </a:lnTo>
                <a:close/>
                <a:moveTo>
                  <a:pt x="917" y="853"/>
                </a:moveTo>
                <a:lnTo>
                  <a:pt x="918" y="849"/>
                </a:lnTo>
                <a:lnTo>
                  <a:pt x="917" y="848"/>
                </a:lnTo>
                <a:lnTo>
                  <a:pt x="917" y="853"/>
                </a:lnTo>
                <a:close/>
                <a:moveTo>
                  <a:pt x="964" y="812"/>
                </a:moveTo>
                <a:lnTo>
                  <a:pt x="969" y="809"/>
                </a:lnTo>
                <a:lnTo>
                  <a:pt x="964" y="809"/>
                </a:lnTo>
                <a:lnTo>
                  <a:pt x="964" y="812"/>
                </a:lnTo>
                <a:close/>
                <a:moveTo>
                  <a:pt x="1014" y="846"/>
                </a:moveTo>
                <a:lnTo>
                  <a:pt x="1012" y="850"/>
                </a:lnTo>
                <a:lnTo>
                  <a:pt x="1017" y="848"/>
                </a:lnTo>
                <a:lnTo>
                  <a:pt x="1017" y="843"/>
                </a:lnTo>
                <a:lnTo>
                  <a:pt x="1014" y="846"/>
                </a:lnTo>
                <a:close/>
                <a:moveTo>
                  <a:pt x="1040" y="807"/>
                </a:moveTo>
                <a:lnTo>
                  <a:pt x="1042" y="812"/>
                </a:lnTo>
                <a:lnTo>
                  <a:pt x="1047" y="808"/>
                </a:lnTo>
                <a:lnTo>
                  <a:pt x="1048" y="803"/>
                </a:lnTo>
                <a:lnTo>
                  <a:pt x="1045" y="803"/>
                </a:lnTo>
                <a:lnTo>
                  <a:pt x="1040" y="807"/>
                </a:lnTo>
                <a:close/>
                <a:moveTo>
                  <a:pt x="1052" y="803"/>
                </a:moveTo>
                <a:lnTo>
                  <a:pt x="1052" y="808"/>
                </a:lnTo>
                <a:lnTo>
                  <a:pt x="1056" y="807"/>
                </a:lnTo>
                <a:lnTo>
                  <a:pt x="1058" y="802"/>
                </a:lnTo>
                <a:lnTo>
                  <a:pt x="1056" y="802"/>
                </a:lnTo>
                <a:lnTo>
                  <a:pt x="1052" y="803"/>
                </a:lnTo>
                <a:close/>
                <a:moveTo>
                  <a:pt x="1077" y="733"/>
                </a:moveTo>
                <a:lnTo>
                  <a:pt x="1074" y="729"/>
                </a:lnTo>
                <a:lnTo>
                  <a:pt x="1070" y="725"/>
                </a:lnTo>
                <a:lnTo>
                  <a:pt x="1068" y="729"/>
                </a:lnTo>
                <a:lnTo>
                  <a:pt x="1073" y="731"/>
                </a:lnTo>
                <a:lnTo>
                  <a:pt x="1077" y="733"/>
                </a:lnTo>
                <a:close/>
                <a:moveTo>
                  <a:pt x="1098" y="736"/>
                </a:moveTo>
                <a:lnTo>
                  <a:pt x="1102" y="731"/>
                </a:lnTo>
                <a:lnTo>
                  <a:pt x="1098" y="727"/>
                </a:lnTo>
                <a:lnTo>
                  <a:pt x="1094" y="725"/>
                </a:lnTo>
                <a:lnTo>
                  <a:pt x="1091" y="730"/>
                </a:lnTo>
                <a:lnTo>
                  <a:pt x="1087" y="735"/>
                </a:lnTo>
                <a:lnTo>
                  <a:pt x="1085" y="725"/>
                </a:lnTo>
                <a:lnTo>
                  <a:pt x="1080" y="727"/>
                </a:lnTo>
                <a:lnTo>
                  <a:pt x="1075" y="724"/>
                </a:lnTo>
                <a:lnTo>
                  <a:pt x="1079" y="729"/>
                </a:lnTo>
                <a:lnTo>
                  <a:pt x="1077" y="733"/>
                </a:lnTo>
                <a:lnTo>
                  <a:pt x="1079" y="738"/>
                </a:lnTo>
                <a:lnTo>
                  <a:pt x="1074" y="734"/>
                </a:lnTo>
                <a:lnTo>
                  <a:pt x="1075" y="739"/>
                </a:lnTo>
                <a:lnTo>
                  <a:pt x="1070" y="736"/>
                </a:lnTo>
                <a:lnTo>
                  <a:pt x="1069" y="741"/>
                </a:lnTo>
                <a:lnTo>
                  <a:pt x="1068" y="736"/>
                </a:lnTo>
                <a:lnTo>
                  <a:pt x="1064" y="731"/>
                </a:lnTo>
                <a:lnTo>
                  <a:pt x="1060" y="733"/>
                </a:lnTo>
                <a:lnTo>
                  <a:pt x="1056" y="736"/>
                </a:lnTo>
                <a:lnTo>
                  <a:pt x="1059" y="741"/>
                </a:lnTo>
                <a:lnTo>
                  <a:pt x="1064" y="743"/>
                </a:lnTo>
                <a:lnTo>
                  <a:pt x="1061" y="746"/>
                </a:lnTo>
                <a:lnTo>
                  <a:pt x="1065" y="750"/>
                </a:lnTo>
                <a:lnTo>
                  <a:pt x="1061" y="748"/>
                </a:lnTo>
                <a:lnTo>
                  <a:pt x="1063" y="757"/>
                </a:lnTo>
                <a:lnTo>
                  <a:pt x="1065" y="762"/>
                </a:lnTo>
                <a:lnTo>
                  <a:pt x="1060" y="757"/>
                </a:lnTo>
                <a:lnTo>
                  <a:pt x="1059" y="754"/>
                </a:lnTo>
                <a:lnTo>
                  <a:pt x="1054" y="751"/>
                </a:lnTo>
                <a:lnTo>
                  <a:pt x="1055" y="746"/>
                </a:lnTo>
                <a:lnTo>
                  <a:pt x="1052" y="745"/>
                </a:lnTo>
                <a:lnTo>
                  <a:pt x="1047" y="746"/>
                </a:lnTo>
                <a:lnTo>
                  <a:pt x="1038" y="755"/>
                </a:lnTo>
                <a:lnTo>
                  <a:pt x="1034" y="764"/>
                </a:lnTo>
                <a:lnTo>
                  <a:pt x="1039" y="767"/>
                </a:lnTo>
                <a:lnTo>
                  <a:pt x="1042" y="772"/>
                </a:lnTo>
                <a:lnTo>
                  <a:pt x="1043" y="776"/>
                </a:lnTo>
                <a:lnTo>
                  <a:pt x="1043" y="781"/>
                </a:lnTo>
                <a:lnTo>
                  <a:pt x="1048" y="783"/>
                </a:lnTo>
                <a:lnTo>
                  <a:pt x="1050" y="788"/>
                </a:lnTo>
                <a:lnTo>
                  <a:pt x="1054" y="783"/>
                </a:lnTo>
                <a:lnTo>
                  <a:pt x="1055" y="773"/>
                </a:lnTo>
                <a:lnTo>
                  <a:pt x="1050" y="775"/>
                </a:lnTo>
                <a:lnTo>
                  <a:pt x="1045" y="778"/>
                </a:lnTo>
                <a:lnTo>
                  <a:pt x="1047" y="773"/>
                </a:lnTo>
                <a:lnTo>
                  <a:pt x="1052" y="772"/>
                </a:lnTo>
                <a:lnTo>
                  <a:pt x="1056" y="773"/>
                </a:lnTo>
                <a:lnTo>
                  <a:pt x="1055" y="778"/>
                </a:lnTo>
                <a:lnTo>
                  <a:pt x="1060" y="776"/>
                </a:lnTo>
                <a:lnTo>
                  <a:pt x="1064" y="771"/>
                </a:lnTo>
                <a:lnTo>
                  <a:pt x="1060" y="781"/>
                </a:lnTo>
                <a:lnTo>
                  <a:pt x="1064" y="780"/>
                </a:lnTo>
                <a:lnTo>
                  <a:pt x="1058" y="790"/>
                </a:lnTo>
                <a:lnTo>
                  <a:pt x="1055" y="794"/>
                </a:lnTo>
                <a:lnTo>
                  <a:pt x="1060" y="794"/>
                </a:lnTo>
                <a:lnTo>
                  <a:pt x="1068" y="785"/>
                </a:lnTo>
                <a:lnTo>
                  <a:pt x="1071" y="781"/>
                </a:lnTo>
                <a:lnTo>
                  <a:pt x="1068" y="776"/>
                </a:lnTo>
                <a:lnTo>
                  <a:pt x="1071" y="775"/>
                </a:lnTo>
                <a:lnTo>
                  <a:pt x="1073" y="770"/>
                </a:lnTo>
                <a:lnTo>
                  <a:pt x="1076" y="770"/>
                </a:lnTo>
                <a:lnTo>
                  <a:pt x="1081" y="766"/>
                </a:lnTo>
                <a:lnTo>
                  <a:pt x="1085" y="765"/>
                </a:lnTo>
                <a:lnTo>
                  <a:pt x="1081" y="761"/>
                </a:lnTo>
                <a:lnTo>
                  <a:pt x="1086" y="759"/>
                </a:lnTo>
                <a:lnTo>
                  <a:pt x="1091" y="761"/>
                </a:lnTo>
                <a:lnTo>
                  <a:pt x="1095" y="761"/>
                </a:lnTo>
                <a:lnTo>
                  <a:pt x="1097" y="756"/>
                </a:lnTo>
                <a:lnTo>
                  <a:pt x="1094" y="752"/>
                </a:lnTo>
                <a:lnTo>
                  <a:pt x="1089" y="751"/>
                </a:lnTo>
                <a:lnTo>
                  <a:pt x="1094" y="749"/>
                </a:lnTo>
                <a:lnTo>
                  <a:pt x="1097" y="751"/>
                </a:lnTo>
                <a:lnTo>
                  <a:pt x="1102" y="751"/>
                </a:lnTo>
                <a:lnTo>
                  <a:pt x="1108" y="743"/>
                </a:lnTo>
                <a:lnTo>
                  <a:pt x="1103" y="740"/>
                </a:lnTo>
                <a:lnTo>
                  <a:pt x="1098" y="736"/>
                </a:lnTo>
                <a:close/>
                <a:moveTo>
                  <a:pt x="1082" y="769"/>
                </a:moveTo>
                <a:lnTo>
                  <a:pt x="1077" y="770"/>
                </a:lnTo>
                <a:lnTo>
                  <a:pt x="1077" y="775"/>
                </a:lnTo>
                <a:lnTo>
                  <a:pt x="1081" y="777"/>
                </a:lnTo>
                <a:lnTo>
                  <a:pt x="1086" y="772"/>
                </a:lnTo>
                <a:lnTo>
                  <a:pt x="1090" y="770"/>
                </a:lnTo>
                <a:lnTo>
                  <a:pt x="1086" y="769"/>
                </a:lnTo>
                <a:lnTo>
                  <a:pt x="1082" y="769"/>
                </a:lnTo>
                <a:close/>
                <a:moveTo>
                  <a:pt x="1091" y="694"/>
                </a:moveTo>
                <a:lnTo>
                  <a:pt x="1095" y="693"/>
                </a:lnTo>
                <a:lnTo>
                  <a:pt x="1097" y="688"/>
                </a:lnTo>
                <a:lnTo>
                  <a:pt x="1096" y="686"/>
                </a:lnTo>
                <a:lnTo>
                  <a:pt x="1091" y="690"/>
                </a:lnTo>
                <a:lnTo>
                  <a:pt x="1091" y="694"/>
                </a:lnTo>
                <a:close/>
                <a:moveTo>
                  <a:pt x="1095" y="585"/>
                </a:moveTo>
                <a:lnTo>
                  <a:pt x="1096" y="588"/>
                </a:lnTo>
                <a:lnTo>
                  <a:pt x="1098" y="585"/>
                </a:lnTo>
                <a:lnTo>
                  <a:pt x="1095" y="585"/>
                </a:lnTo>
                <a:close/>
                <a:moveTo>
                  <a:pt x="1211" y="575"/>
                </a:moveTo>
                <a:lnTo>
                  <a:pt x="1211" y="570"/>
                </a:lnTo>
                <a:lnTo>
                  <a:pt x="1207" y="566"/>
                </a:lnTo>
                <a:lnTo>
                  <a:pt x="1207" y="576"/>
                </a:lnTo>
                <a:lnTo>
                  <a:pt x="1205" y="581"/>
                </a:lnTo>
                <a:lnTo>
                  <a:pt x="1210" y="585"/>
                </a:lnTo>
                <a:lnTo>
                  <a:pt x="1210" y="580"/>
                </a:lnTo>
                <a:lnTo>
                  <a:pt x="1211" y="575"/>
                </a:lnTo>
                <a:close/>
                <a:moveTo>
                  <a:pt x="1221" y="583"/>
                </a:moveTo>
                <a:lnTo>
                  <a:pt x="1218" y="588"/>
                </a:lnTo>
                <a:lnTo>
                  <a:pt x="1213" y="593"/>
                </a:lnTo>
                <a:lnTo>
                  <a:pt x="1211" y="601"/>
                </a:lnTo>
                <a:lnTo>
                  <a:pt x="1212" y="606"/>
                </a:lnTo>
                <a:lnTo>
                  <a:pt x="1216" y="601"/>
                </a:lnTo>
                <a:lnTo>
                  <a:pt x="1219" y="596"/>
                </a:lnTo>
                <a:lnTo>
                  <a:pt x="1222" y="591"/>
                </a:lnTo>
                <a:lnTo>
                  <a:pt x="1224" y="583"/>
                </a:lnTo>
                <a:lnTo>
                  <a:pt x="1228" y="578"/>
                </a:lnTo>
                <a:lnTo>
                  <a:pt x="1224" y="570"/>
                </a:lnTo>
                <a:lnTo>
                  <a:pt x="1221" y="583"/>
                </a:lnTo>
                <a:close/>
                <a:moveTo>
                  <a:pt x="1245" y="564"/>
                </a:moveTo>
                <a:lnTo>
                  <a:pt x="1242" y="561"/>
                </a:lnTo>
                <a:lnTo>
                  <a:pt x="1236" y="565"/>
                </a:lnTo>
                <a:lnTo>
                  <a:pt x="1237" y="568"/>
                </a:lnTo>
                <a:lnTo>
                  <a:pt x="1242" y="567"/>
                </a:lnTo>
                <a:lnTo>
                  <a:pt x="1238" y="572"/>
                </a:lnTo>
                <a:lnTo>
                  <a:pt x="1242" y="571"/>
                </a:lnTo>
                <a:lnTo>
                  <a:pt x="1247" y="566"/>
                </a:lnTo>
                <a:lnTo>
                  <a:pt x="1252" y="564"/>
                </a:lnTo>
                <a:lnTo>
                  <a:pt x="1250" y="561"/>
                </a:lnTo>
                <a:lnTo>
                  <a:pt x="1245" y="564"/>
                </a:lnTo>
                <a:close/>
                <a:moveTo>
                  <a:pt x="1543" y="609"/>
                </a:moveTo>
                <a:lnTo>
                  <a:pt x="1542" y="609"/>
                </a:lnTo>
                <a:lnTo>
                  <a:pt x="1544" y="619"/>
                </a:lnTo>
                <a:lnTo>
                  <a:pt x="1548" y="622"/>
                </a:lnTo>
                <a:lnTo>
                  <a:pt x="1549" y="617"/>
                </a:lnTo>
                <a:lnTo>
                  <a:pt x="1548" y="612"/>
                </a:lnTo>
                <a:lnTo>
                  <a:pt x="1543" y="609"/>
                </a:lnTo>
                <a:close/>
                <a:moveTo>
                  <a:pt x="1579" y="629"/>
                </a:moveTo>
                <a:lnTo>
                  <a:pt x="1574" y="625"/>
                </a:lnTo>
                <a:lnTo>
                  <a:pt x="1570" y="620"/>
                </a:lnTo>
                <a:lnTo>
                  <a:pt x="1575" y="622"/>
                </a:lnTo>
                <a:lnTo>
                  <a:pt x="1594" y="628"/>
                </a:lnTo>
                <a:lnTo>
                  <a:pt x="1599" y="625"/>
                </a:lnTo>
                <a:lnTo>
                  <a:pt x="1597" y="620"/>
                </a:lnTo>
                <a:lnTo>
                  <a:pt x="1592" y="612"/>
                </a:lnTo>
                <a:lnTo>
                  <a:pt x="1588" y="613"/>
                </a:lnTo>
                <a:lnTo>
                  <a:pt x="1583" y="615"/>
                </a:lnTo>
                <a:lnTo>
                  <a:pt x="1578" y="613"/>
                </a:lnTo>
                <a:lnTo>
                  <a:pt x="1564" y="610"/>
                </a:lnTo>
                <a:lnTo>
                  <a:pt x="1569" y="609"/>
                </a:lnTo>
                <a:lnTo>
                  <a:pt x="1579" y="612"/>
                </a:lnTo>
                <a:lnTo>
                  <a:pt x="1583" y="613"/>
                </a:lnTo>
                <a:lnTo>
                  <a:pt x="1588" y="610"/>
                </a:lnTo>
                <a:lnTo>
                  <a:pt x="1583" y="606"/>
                </a:lnTo>
                <a:lnTo>
                  <a:pt x="1588" y="606"/>
                </a:lnTo>
                <a:lnTo>
                  <a:pt x="1588" y="601"/>
                </a:lnTo>
                <a:lnTo>
                  <a:pt x="1584" y="597"/>
                </a:lnTo>
                <a:lnTo>
                  <a:pt x="1579" y="596"/>
                </a:lnTo>
                <a:lnTo>
                  <a:pt x="1575" y="597"/>
                </a:lnTo>
                <a:lnTo>
                  <a:pt x="1569" y="597"/>
                </a:lnTo>
                <a:lnTo>
                  <a:pt x="1568" y="607"/>
                </a:lnTo>
                <a:lnTo>
                  <a:pt x="1563" y="606"/>
                </a:lnTo>
                <a:lnTo>
                  <a:pt x="1568" y="601"/>
                </a:lnTo>
                <a:lnTo>
                  <a:pt x="1568" y="596"/>
                </a:lnTo>
                <a:lnTo>
                  <a:pt x="1563" y="594"/>
                </a:lnTo>
                <a:lnTo>
                  <a:pt x="1559" y="593"/>
                </a:lnTo>
                <a:lnTo>
                  <a:pt x="1555" y="598"/>
                </a:lnTo>
                <a:lnTo>
                  <a:pt x="1549" y="599"/>
                </a:lnTo>
                <a:lnTo>
                  <a:pt x="1551" y="604"/>
                </a:lnTo>
                <a:lnTo>
                  <a:pt x="1546" y="601"/>
                </a:lnTo>
                <a:lnTo>
                  <a:pt x="1547" y="606"/>
                </a:lnTo>
                <a:lnTo>
                  <a:pt x="1546" y="610"/>
                </a:lnTo>
                <a:lnTo>
                  <a:pt x="1555" y="615"/>
                </a:lnTo>
                <a:lnTo>
                  <a:pt x="1552" y="614"/>
                </a:lnTo>
                <a:lnTo>
                  <a:pt x="1549" y="619"/>
                </a:lnTo>
                <a:lnTo>
                  <a:pt x="1553" y="624"/>
                </a:lnTo>
                <a:lnTo>
                  <a:pt x="1559" y="625"/>
                </a:lnTo>
                <a:lnTo>
                  <a:pt x="1562" y="630"/>
                </a:lnTo>
                <a:lnTo>
                  <a:pt x="1565" y="629"/>
                </a:lnTo>
                <a:lnTo>
                  <a:pt x="1569" y="633"/>
                </a:lnTo>
                <a:lnTo>
                  <a:pt x="1575" y="636"/>
                </a:lnTo>
                <a:lnTo>
                  <a:pt x="1570" y="634"/>
                </a:lnTo>
                <a:lnTo>
                  <a:pt x="1573" y="639"/>
                </a:lnTo>
                <a:lnTo>
                  <a:pt x="1579" y="639"/>
                </a:lnTo>
                <a:lnTo>
                  <a:pt x="1579" y="629"/>
                </a:lnTo>
                <a:close/>
                <a:moveTo>
                  <a:pt x="1579" y="641"/>
                </a:moveTo>
                <a:lnTo>
                  <a:pt x="1575" y="643"/>
                </a:lnTo>
                <a:lnTo>
                  <a:pt x="1581" y="651"/>
                </a:lnTo>
                <a:lnTo>
                  <a:pt x="1580" y="656"/>
                </a:lnTo>
                <a:lnTo>
                  <a:pt x="1585" y="657"/>
                </a:lnTo>
                <a:lnTo>
                  <a:pt x="1588" y="652"/>
                </a:lnTo>
                <a:lnTo>
                  <a:pt x="1584" y="644"/>
                </a:lnTo>
                <a:lnTo>
                  <a:pt x="1579" y="641"/>
                </a:lnTo>
                <a:close/>
                <a:moveTo>
                  <a:pt x="1604" y="633"/>
                </a:moveTo>
                <a:lnTo>
                  <a:pt x="1601" y="628"/>
                </a:lnTo>
                <a:lnTo>
                  <a:pt x="1599" y="630"/>
                </a:lnTo>
                <a:lnTo>
                  <a:pt x="1604" y="633"/>
                </a:lnTo>
                <a:close/>
                <a:moveTo>
                  <a:pt x="1617" y="602"/>
                </a:moveTo>
                <a:lnTo>
                  <a:pt x="1622" y="606"/>
                </a:lnTo>
                <a:lnTo>
                  <a:pt x="1620" y="601"/>
                </a:lnTo>
                <a:lnTo>
                  <a:pt x="1612" y="592"/>
                </a:lnTo>
                <a:lnTo>
                  <a:pt x="1607" y="588"/>
                </a:lnTo>
                <a:lnTo>
                  <a:pt x="1604" y="582"/>
                </a:lnTo>
                <a:lnTo>
                  <a:pt x="1599" y="585"/>
                </a:lnTo>
                <a:lnTo>
                  <a:pt x="1594" y="585"/>
                </a:lnTo>
                <a:lnTo>
                  <a:pt x="1589" y="588"/>
                </a:lnTo>
                <a:lnTo>
                  <a:pt x="1585" y="582"/>
                </a:lnTo>
                <a:lnTo>
                  <a:pt x="1580" y="580"/>
                </a:lnTo>
                <a:lnTo>
                  <a:pt x="1580" y="585"/>
                </a:lnTo>
                <a:lnTo>
                  <a:pt x="1585" y="588"/>
                </a:lnTo>
                <a:lnTo>
                  <a:pt x="1589" y="593"/>
                </a:lnTo>
                <a:lnTo>
                  <a:pt x="1600" y="613"/>
                </a:lnTo>
                <a:lnTo>
                  <a:pt x="1606" y="619"/>
                </a:lnTo>
                <a:lnTo>
                  <a:pt x="1611" y="615"/>
                </a:lnTo>
                <a:lnTo>
                  <a:pt x="1607" y="620"/>
                </a:lnTo>
                <a:lnTo>
                  <a:pt x="1612" y="624"/>
                </a:lnTo>
                <a:lnTo>
                  <a:pt x="1612" y="639"/>
                </a:lnTo>
                <a:lnTo>
                  <a:pt x="1615" y="643"/>
                </a:lnTo>
                <a:lnTo>
                  <a:pt x="1620" y="640"/>
                </a:lnTo>
                <a:lnTo>
                  <a:pt x="1620" y="635"/>
                </a:lnTo>
                <a:lnTo>
                  <a:pt x="1623" y="631"/>
                </a:lnTo>
                <a:lnTo>
                  <a:pt x="1625" y="625"/>
                </a:lnTo>
                <a:lnTo>
                  <a:pt x="1620" y="622"/>
                </a:lnTo>
                <a:lnTo>
                  <a:pt x="1625" y="623"/>
                </a:lnTo>
                <a:lnTo>
                  <a:pt x="1627" y="619"/>
                </a:lnTo>
                <a:lnTo>
                  <a:pt x="1623" y="615"/>
                </a:lnTo>
                <a:lnTo>
                  <a:pt x="1623" y="612"/>
                </a:lnTo>
                <a:lnTo>
                  <a:pt x="1620" y="607"/>
                </a:lnTo>
                <a:lnTo>
                  <a:pt x="1615" y="604"/>
                </a:lnTo>
                <a:lnTo>
                  <a:pt x="1606" y="597"/>
                </a:lnTo>
                <a:lnTo>
                  <a:pt x="1602" y="592"/>
                </a:lnTo>
                <a:lnTo>
                  <a:pt x="1601" y="587"/>
                </a:lnTo>
                <a:lnTo>
                  <a:pt x="1606" y="589"/>
                </a:lnTo>
                <a:lnTo>
                  <a:pt x="1610" y="594"/>
                </a:lnTo>
                <a:lnTo>
                  <a:pt x="1615" y="598"/>
                </a:lnTo>
                <a:lnTo>
                  <a:pt x="1617" y="602"/>
                </a:lnTo>
                <a:close/>
                <a:moveTo>
                  <a:pt x="1609" y="597"/>
                </a:moveTo>
                <a:lnTo>
                  <a:pt x="1612" y="601"/>
                </a:lnTo>
                <a:lnTo>
                  <a:pt x="1609" y="596"/>
                </a:lnTo>
                <a:lnTo>
                  <a:pt x="1609" y="597"/>
                </a:lnTo>
                <a:close/>
                <a:moveTo>
                  <a:pt x="1623" y="667"/>
                </a:moveTo>
                <a:lnTo>
                  <a:pt x="1618" y="657"/>
                </a:lnTo>
                <a:lnTo>
                  <a:pt x="1606" y="639"/>
                </a:lnTo>
                <a:lnTo>
                  <a:pt x="1601" y="635"/>
                </a:lnTo>
                <a:lnTo>
                  <a:pt x="1599" y="631"/>
                </a:lnTo>
                <a:lnTo>
                  <a:pt x="1589" y="628"/>
                </a:lnTo>
                <a:lnTo>
                  <a:pt x="1585" y="631"/>
                </a:lnTo>
                <a:lnTo>
                  <a:pt x="1586" y="628"/>
                </a:lnTo>
                <a:lnTo>
                  <a:pt x="1581" y="627"/>
                </a:lnTo>
                <a:lnTo>
                  <a:pt x="1580" y="636"/>
                </a:lnTo>
                <a:lnTo>
                  <a:pt x="1580" y="640"/>
                </a:lnTo>
                <a:lnTo>
                  <a:pt x="1585" y="644"/>
                </a:lnTo>
                <a:lnTo>
                  <a:pt x="1590" y="641"/>
                </a:lnTo>
                <a:lnTo>
                  <a:pt x="1590" y="646"/>
                </a:lnTo>
                <a:lnTo>
                  <a:pt x="1594" y="650"/>
                </a:lnTo>
                <a:lnTo>
                  <a:pt x="1599" y="650"/>
                </a:lnTo>
                <a:lnTo>
                  <a:pt x="1596" y="655"/>
                </a:lnTo>
                <a:lnTo>
                  <a:pt x="1600" y="664"/>
                </a:lnTo>
                <a:lnTo>
                  <a:pt x="1605" y="664"/>
                </a:lnTo>
                <a:lnTo>
                  <a:pt x="1605" y="669"/>
                </a:lnTo>
                <a:lnTo>
                  <a:pt x="1607" y="664"/>
                </a:lnTo>
                <a:lnTo>
                  <a:pt x="1607" y="669"/>
                </a:lnTo>
                <a:lnTo>
                  <a:pt x="1610" y="672"/>
                </a:lnTo>
                <a:lnTo>
                  <a:pt x="1611" y="667"/>
                </a:lnTo>
                <a:lnTo>
                  <a:pt x="1612" y="672"/>
                </a:lnTo>
                <a:lnTo>
                  <a:pt x="1615" y="676"/>
                </a:lnTo>
                <a:lnTo>
                  <a:pt x="1620" y="681"/>
                </a:lnTo>
                <a:lnTo>
                  <a:pt x="1625" y="685"/>
                </a:lnTo>
                <a:lnTo>
                  <a:pt x="1628" y="686"/>
                </a:lnTo>
                <a:lnTo>
                  <a:pt x="1628" y="681"/>
                </a:lnTo>
                <a:lnTo>
                  <a:pt x="1625" y="671"/>
                </a:lnTo>
                <a:lnTo>
                  <a:pt x="1623" y="667"/>
                </a:lnTo>
                <a:close/>
                <a:moveTo>
                  <a:pt x="1649" y="686"/>
                </a:moveTo>
                <a:lnTo>
                  <a:pt x="1643" y="682"/>
                </a:lnTo>
                <a:lnTo>
                  <a:pt x="1646" y="678"/>
                </a:lnTo>
                <a:lnTo>
                  <a:pt x="1649" y="682"/>
                </a:lnTo>
                <a:lnTo>
                  <a:pt x="1651" y="678"/>
                </a:lnTo>
                <a:lnTo>
                  <a:pt x="1647" y="672"/>
                </a:lnTo>
                <a:lnTo>
                  <a:pt x="1647" y="669"/>
                </a:lnTo>
                <a:lnTo>
                  <a:pt x="1646" y="659"/>
                </a:lnTo>
                <a:lnTo>
                  <a:pt x="1647" y="654"/>
                </a:lnTo>
                <a:lnTo>
                  <a:pt x="1644" y="649"/>
                </a:lnTo>
                <a:lnTo>
                  <a:pt x="1639" y="648"/>
                </a:lnTo>
                <a:lnTo>
                  <a:pt x="1642" y="651"/>
                </a:lnTo>
                <a:lnTo>
                  <a:pt x="1641" y="656"/>
                </a:lnTo>
                <a:lnTo>
                  <a:pt x="1639" y="651"/>
                </a:lnTo>
                <a:lnTo>
                  <a:pt x="1637" y="648"/>
                </a:lnTo>
                <a:lnTo>
                  <a:pt x="1632" y="645"/>
                </a:lnTo>
                <a:lnTo>
                  <a:pt x="1627" y="645"/>
                </a:lnTo>
                <a:lnTo>
                  <a:pt x="1632" y="648"/>
                </a:lnTo>
                <a:lnTo>
                  <a:pt x="1627" y="648"/>
                </a:lnTo>
                <a:lnTo>
                  <a:pt x="1628" y="651"/>
                </a:lnTo>
                <a:lnTo>
                  <a:pt x="1627" y="656"/>
                </a:lnTo>
                <a:lnTo>
                  <a:pt x="1631" y="659"/>
                </a:lnTo>
                <a:lnTo>
                  <a:pt x="1636" y="659"/>
                </a:lnTo>
                <a:lnTo>
                  <a:pt x="1633" y="662"/>
                </a:lnTo>
                <a:lnTo>
                  <a:pt x="1643" y="669"/>
                </a:lnTo>
                <a:lnTo>
                  <a:pt x="1638" y="671"/>
                </a:lnTo>
                <a:lnTo>
                  <a:pt x="1638" y="676"/>
                </a:lnTo>
                <a:lnTo>
                  <a:pt x="1643" y="686"/>
                </a:lnTo>
                <a:lnTo>
                  <a:pt x="1649" y="691"/>
                </a:lnTo>
                <a:lnTo>
                  <a:pt x="1649" y="686"/>
                </a:lnTo>
                <a:close/>
                <a:moveTo>
                  <a:pt x="1649" y="701"/>
                </a:moveTo>
                <a:lnTo>
                  <a:pt x="1652" y="696"/>
                </a:lnTo>
                <a:lnTo>
                  <a:pt x="1646" y="698"/>
                </a:lnTo>
                <a:lnTo>
                  <a:pt x="1649" y="701"/>
                </a:lnTo>
                <a:close/>
                <a:moveTo>
                  <a:pt x="1663" y="656"/>
                </a:moveTo>
                <a:lnTo>
                  <a:pt x="1667" y="652"/>
                </a:lnTo>
                <a:lnTo>
                  <a:pt x="1658" y="644"/>
                </a:lnTo>
                <a:lnTo>
                  <a:pt x="1654" y="640"/>
                </a:lnTo>
                <a:lnTo>
                  <a:pt x="1659" y="641"/>
                </a:lnTo>
                <a:lnTo>
                  <a:pt x="1663" y="646"/>
                </a:lnTo>
                <a:lnTo>
                  <a:pt x="1669" y="648"/>
                </a:lnTo>
                <a:lnTo>
                  <a:pt x="1667" y="643"/>
                </a:lnTo>
                <a:lnTo>
                  <a:pt x="1664" y="638"/>
                </a:lnTo>
                <a:lnTo>
                  <a:pt x="1663" y="633"/>
                </a:lnTo>
                <a:lnTo>
                  <a:pt x="1659" y="629"/>
                </a:lnTo>
                <a:lnTo>
                  <a:pt x="1654" y="629"/>
                </a:lnTo>
                <a:lnTo>
                  <a:pt x="1654" y="634"/>
                </a:lnTo>
                <a:lnTo>
                  <a:pt x="1649" y="631"/>
                </a:lnTo>
                <a:lnTo>
                  <a:pt x="1644" y="631"/>
                </a:lnTo>
                <a:lnTo>
                  <a:pt x="1634" y="633"/>
                </a:lnTo>
                <a:lnTo>
                  <a:pt x="1631" y="636"/>
                </a:lnTo>
                <a:lnTo>
                  <a:pt x="1636" y="640"/>
                </a:lnTo>
                <a:lnTo>
                  <a:pt x="1639" y="641"/>
                </a:lnTo>
                <a:lnTo>
                  <a:pt x="1643" y="646"/>
                </a:lnTo>
                <a:lnTo>
                  <a:pt x="1651" y="655"/>
                </a:lnTo>
                <a:lnTo>
                  <a:pt x="1652" y="660"/>
                </a:lnTo>
                <a:lnTo>
                  <a:pt x="1655" y="662"/>
                </a:lnTo>
                <a:lnTo>
                  <a:pt x="1658" y="659"/>
                </a:lnTo>
                <a:lnTo>
                  <a:pt x="1663" y="656"/>
                </a:lnTo>
                <a:close/>
                <a:moveTo>
                  <a:pt x="1658" y="691"/>
                </a:moveTo>
                <a:lnTo>
                  <a:pt x="1659" y="696"/>
                </a:lnTo>
                <a:lnTo>
                  <a:pt x="1659" y="691"/>
                </a:lnTo>
                <a:lnTo>
                  <a:pt x="1658" y="691"/>
                </a:lnTo>
                <a:close/>
                <a:moveTo>
                  <a:pt x="1732" y="713"/>
                </a:moveTo>
                <a:lnTo>
                  <a:pt x="1728" y="718"/>
                </a:lnTo>
                <a:lnTo>
                  <a:pt x="1726" y="713"/>
                </a:lnTo>
                <a:lnTo>
                  <a:pt x="1728" y="709"/>
                </a:lnTo>
                <a:lnTo>
                  <a:pt x="1727" y="704"/>
                </a:lnTo>
                <a:lnTo>
                  <a:pt x="1722" y="707"/>
                </a:lnTo>
                <a:lnTo>
                  <a:pt x="1721" y="702"/>
                </a:lnTo>
                <a:lnTo>
                  <a:pt x="1716" y="699"/>
                </a:lnTo>
                <a:lnTo>
                  <a:pt x="1712" y="701"/>
                </a:lnTo>
                <a:lnTo>
                  <a:pt x="1709" y="696"/>
                </a:lnTo>
                <a:lnTo>
                  <a:pt x="1705" y="699"/>
                </a:lnTo>
                <a:lnTo>
                  <a:pt x="1705" y="694"/>
                </a:lnTo>
                <a:lnTo>
                  <a:pt x="1710" y="693"/>
                </a:lnTo>
                <a:lnTo>
                  <a:pt x="1714" y="694"/>
                </a:lnTo>
                <a:lnTo>
                  <a:pt x="1710" y="691"/>
                </a:lnTo>
                <a:lnTo>
                  <a:pt x="1705" y="690"/>
                </a:lnTo>
                <a:lnTo>
                  <a:pt x="1702" y="685"/>
                </a:lnTo>
                <a:lnTo>
                  <a:pt x="1697" y="680"/>
                </a:lnTo>
                <a:lnTo>
                  <a:pt x="1693" y="677"/>
                </a:lnTo>
                <a:lnTo>
                  <a:pt x="1689" y="675"/>
                </a:lnTo>
                <a:lnTo>
                  <a:pt x="1679" y="675"/>
                </a:lnTo>
                <a:lnTo>
                  <a:pt x="1674" y="673"/>
                </a:lnTo>
                <a:lnTo>
                  <a:pt x="1675" y="669"/>
                </a:lnTo>
                <a:lnTo>
                  <a:pt x="1670" y="665"/>
                </a:lnTo>
                <a:lnTo>
                  <a:pt x="1657" y="667"/>
                </a:lnTo>
                <a:lnTo>
                  <a:pt x="1658" y="672"/>
                </a:lnTo>
                <a:lnTo>
                  <a:pt x="1663" y="675"/>
                </a:lnTo>
                <a:lnTo>
                  <a:pt x="1667" y="673"/>
                </a:lnTo>
                <a:lnTo>
                  <a:pt x="1669" y="675"/>
                </a:lnTo>
                <a:lnTo>
                  <a:pt x="1665" y="677"/>
                </a:lnTo>
                <a:lnTo>
                  <a:pt x="1662" y="682"/>
                </a:lnTo>
                <a:lnTo>
                  <a:pt x="1659" y="687"/>
                </a:lnTo>
                <a:lnTo>
                  <a:pt x="1662" y="691"/>
                </a:lnTo>
                <a:lnTo>
                  <a:pt x="1665" y="687"/>
                </a:lnTo>
                <a:lnTo>
                  <a:pt x="1667" y="682"/>
                </a:lnTo>
                <a:lnTo>
                  <a:pt x="1673" y="680"/>
                </a:lnTo>
                <a:lnTo>
                  <a:pt x="1670" y="676"/>
                </a:lnTo>
                <a:lnTo>
                  <a:pt x="1673" y="677"/>
                </a:lnTo>
                <a:lnTo>
                  <a:pt x="1675" y="682"/>
                </a:lnTo>
                <a:lnTo>
                  <a:pt x="1679" y="687"/>
                </a:lnTo>
                <a:lnTo>
                  <a:pt x="1680" y="692"/>
                </a:lnTo>
                <a:lnTo>
                  <a:pt x="1678" y="696"/>
                </a:lnTo>
                <a:lnTo>
                  <a:pt x="1679" y="702"/>
                </a:lnTo>
                <a:lnTo>
                  <a:pt x="1683" y="702"/>
                </a:lnTo>
                <a:lnTo>
                  <a:pt x="1688" y="697"/>
                </a:lnTo>
                <a:lnTo>
                  <a:pt x="1689" y="702"/>
                </a:lnTo>
                <a:lnTo>
                  <a:pt x="1697" y="708"/>
                </a:lnTo>
                <a:lnTo>
                  <a:pt x="1694" y="710"/>
                </a:lnTo>
                <a:lnTo>
                  <a:pt x="1689" y="710"/>
                </a:lnTo>
                <a:lnTo>
                  <a:pt x="1690" y="715"/>
                </a:lnTo>
                <a:lnTo>
                  <a:pt x="1695" y="715"/>
                </a:lnTo>
                <a:lnTo>
                  <a:pt x="1699" y="713"/>
                </a:lnTo>
                <a:lnTo>
                  <a:pt x="1697" y="718"/>
                </a:lnTo>
                <a:lnTo>
                  <a:pt x="1701" y="713"/>
                </a:lnTo>
                <a:lnTo>
                  <a:pt x="1706" y="715"/>
                </a:lnTo>
                <a:lnTo>
                  <a:pt x="1707" y="710"/>
                </a:lnTo>
                <a:lnTo>
                  <a:pt x="1711" y="715"/>
                </a:lnTo>
                <a:lnTo>
                  <a:pt x="1716" y="719"/>
                </a:lnTo>
                <a:lnTo>
                  <a:pt x="1715" y="724"/>
                </a:lnTo>
                <a:lnTo>
                  <a:pt x="1720" y="723"/>
                </a:lnTo>
                <a:lnTo>
                  <a:pt x="1728" y="727"/>
                </a:lnTo>
                <a:lnTo>
                  <a:pt x="1728" y="733"/>
                </a:lnTo>
                <a:lnTo>
                  <a:pt x="1733" y="733"/>
                </a:lnTo>
                <a:lnTo>
                  <a:pt x="1737" y="728"/>
                </a:lnTo>
                <a:lnTo>
                  <a:pt x="1736" y="723"/>
                </a:lnTo>
                <a:lnTo>
                  <a:pt x="1732" y="713"/>
                </a:lnTo>
                <a:close/>
                <a:moveTo>
                  <a:pt x="1669" y="635"/>
                </a:moveTo>
                <a:lnTo>
                  <a:pt x="1667" y="639"/>
                </a:lnTo>
                <a:lnTo>
                  <a:pt x="1669" y="643"/>
                </a:lnTo>
                <a:lnTo>
                  <a:pt x="1669" y="648"/>
                </a:lnTo>
                <a:lnTo>
                  <a:pt x="1674" y="651"/>
                </a:lnTo>
                <a:lnTo>
                  <a:pt x="1679" y="646"/>
                </a:lnTo>
                <a:lnTo>
                  <a:pt x="1679" y="641"/>
                </a:lnTo>
                <a:lnTo>
                  <a:pt x="1669" y="635"/>
                </a:lnTo>
                <a:close/>
                <a:moveTo>
                  <a:pt x="1674" y="713"/>
                </a:moveTo>
                <a:lnTo>
                  <a:pt x="1675" y="709"/>
                </a:lnTo>
                <a:lnTo>
                  <a:pt x="1670" y="709"/>
                </a:lnTo>
                <a:lnTo>
                  <a:pt x="1674" y="713"/>
                </a:lnTo>
                <a:close/>
                <a:moveTo>
                  <a:pt x="1669" y="693"/>
                </a:moveTo>
                <a:lnTo>
                  <a:pt x="1668" y="698"/>
                </a:lnTo>
                <a:lnTo>
                  <a:pt x="1673" y="699"/>
                </a:lnTo>
                <a:lnTo>
                  <a:pt x="1673" y="694"/>
                </a:lnTo>
                <a:lnTo>
                  <a:pt x="1676" y="691"/>
                </a:lnTo>
                <a:lnTo>
                  <a:pt x="1673" y="693"/>
                </a:lnTo>
                <a:lnTo>
                  <a:pt x="1669" y="693"/>
                </a:lnTo>
                <a:close/>
                <a:moveTo>
                  <a:pt x="1678" y="708"/>
                </a:moveTo>
                <a:lnTo>
                  <a:pt x="1676" y="708"/>
                </a:lnTo>
                <a:lnTo>
                  <a:pt x="1679" y="713"/>
                </a:lnTo>
                <a:lnTo>
                  <a:pt x="1678" y="708"/>
                </a:lnTo>
                <a:close/>
                <a:moveTo>
                  <a:pt x="1678" y="687"/>
                </a:moveTo>
                <a:lnTo>
                  <a:pt x="1674" y="688"/>
                </a:lnTo>
                <a:lnTo>
                  <a:pt x="1679" y="692"/>
                </a:lnTo>
                <a:lnTo>
                  <a:pt x="1678" y="687"/>
                </a:lnTo>
                <a:close/>
                <a:moveTo>
                  <a:pt x="1674" y="662"/>
                </a:moveTo>
                <a:lnTo>
                  <a:pt x="1679" y="664"/>
                </a:lnTo>
                <a:lnTo>
                  <a:pt x="1684" y="660"/>
                </a:lnTo>
                <a:lnTo>
                  <a:pt x="1683" y="656"/>
                </a:lnTo>
                <a:lnTo>
                  <a:pt x="1679" y="651"/>
                </a:lnTo>
                <a:lnTo>
                  <a:pt x="1672" y="657"/>
                </a:lnTo>
                <a:lnTo>
                  <a:pt x="1674" y="662"/>
                </a:lnTo>
                <a:close/>
                <a:moveTo>
                  <a:pt x="1679" y="713"/>
                </a:moveTo>
                <a:lnTo>
                  <a:pt x="1678" y="718"/>
                </a:lnTo>
                <a:lnTo>
                  <a:pt x="1680" y="723"/>
                </a:lnTo>
                <a:lnTo>
                  <a:pt x="1679" y="718"/>
                </a:lnTo>
                <a:lnTo>
                  <a:pt x="1681" y="713"/>
                </a:lnTo>
                <a:lnTo>
                  <a:pt x="1679" y="713"/>
                </a:lnTo>
                <a:close/>
                <a:moveTo>
                  <a:pt x="1683" y="709"/>
                </a:moveTo>
                <a:lnTo>
                  <a:pt x="1683" y="704"/>
                </a:lnTo>
                <a:lnTo>
                  <a:pt x="1679" y="704"/>
                </a:lnTo>
                <a:lnTo>
                  <a:pt x="1683" y="709"/>
                </a:lnTo>
                <a:close/>
                <a:moveTo>
                  <a:pt x="1684" y="718"/>
                </a:moveTo>
                <a:lnTo>
                  <a:pt x="1686" y="723"/>
                </a:lnTo>
                <a:lnTo>
                  <a:pt x="1691" y="719"/>
                </a:lnTo>
                <a:lnTo>
                  <a:pt x="1686" y="714"/>
                </a:lnTo>
                <a:lnTo>
                  <a:pt x="1684" y="718"/>
                </a:lnTo>
                <a:close/>
                <a:moveTo>
                  <a:pt x="1700" y="659"/>
                </a:moveTo>
                <a:lnTo>
                  <a:pt x="1705" y="660"/>
                </a:lnTo>
                <a:lnTo>
                  <a:pt x="1705" y="655"/>
                </a:lnTo>
                <a:lnTo>
                  <a:pt x="1702" y="651"/>
                </a:lnTo>
                <a:lnTo>
                  <a:pt x="1689" y="646"/>
                </a:lnTo>
                <a:lnTo>
                  <a:pt x="1695" y="657"/>
                </a:lnTo>
                <a:lnTo>
                  <a:pt x="1700" y="659"/>
                </a:lnTo>
                <a:close/>
                <a:moveTo>
                  <a:pt x="1689" y="670"/>
                </a:moveTo>
                <a:lnTo>
                  <a:pt x="1693" y="669"/>
                </a:lnTo>
                <a:lnTo>
                  <a:pt x="1702" y="673"/>
                </a:lnTo>
                <a:lnTo>
                  <a:pt x="1706" y="670"/>
                </a:lnTo>
                <a:lnTo>
                  <a:pt x="1702" y="665"/>
                </a:lnTo>
                <a:lnTo>
                  <a:pt x="1702" y="660"/>
                </a:lnTo>
                <a:lnTo>
                  <a:pt x="1693" y="659"/>
                </a:lnTo>
                <a:lnTo>
                  <a:pt x="1690" y="654"/>
                </a:lnTo>
                <a:lnTo>
                  <a:pt x="1686" y="655"/>
                </a:lnTo>
                <a:lnTo>
                  <a:pt x="1686" y="660"/>
                </a:lnTo>
                <a:lnTo>
                  <a:pt x="1685" y="665"/>
                </a:lnTo>
                <a:lnTo>
                  <a:pt x="1689" y="670"/>
                </a:lnTo>
                <a:close/>
                <a:moveTo>
                  <a:pt x="1705" y="729"/>
                </a:moveTo>
                <a:lnTo>
                  <a:pt x="1702" y="724"/>
                </a:lnTo>
                <a:lnTo>
                  <a:pt x="1697" y="722"/>
                </a:lnTo>
                <a:lnTo>
                  <a:pt x="1694" y="717"/>
                </a:lnTo>
                <a:lnTo>
                  <a:pt x="1695" y="727"/>
                </a:lnTo>
                <a:lnTo>
                  <a:pt x="1699" y="730"/>
                </a:lnTo>
                <a:lnTo>
                  <a:pt x="1712" y="740"/>
                </a:lnTo>
                <a:lnTo>
                  <a:pt x="1717" y="739"/>
                </a:lnTo>
                <a:lnTo>
                  <a:pt x="1715" y="734"/>
                </a:lnTo>
                <a:lnTo>
                  <a:pt x="1705" y="729"/>
                </a:lnTo>
                <a:close/>
                <a:moveTo>
                  <a:pt x="1710" y="723"/>
                </a:moveTo>
                <a:lnTo>
                  <a:pt x="1709" y="719"/>
                </a:lnTo>
                <a:lnTo>
                  <a:pt x="1704" y="715"/>
                </a:lnTo>
                <a:lnTo>
                  <a:pt x="1704" y="719"/>
                </a:lnTo>
                <a:lnTo>
                  <a:pt x="1706" y="724"/>
                </a:lnTo>
                <a:lnTo>
                  <a:pt x="1710" y="723"/>
                </a:lnTo>
                <a:close/>
                <a:moveTo>
                  <a:pt x="1712" y="728"/>
                </a:moveTo>
                <a:lnTo>
                  <a:pt x="1714" y="733"/>
                </a:lnTo>
                <a:lnTo>
                  <a:pt x="1717" y="733"/>
                </a:lnTo>
                <a:lnTo>
                  <a:pt x="1716" y="729"/>
                </a:lnTo>
                <a:lnTo>
                  <a:pt x="1712" y="728"/>
                </a:lnTo>
                <a:close/>
                <a:moveTo>
                  <a:pt x="1727" y="692"/>
                </a:moveTo>
                <a:lnTo>
                  <a:pt x="1728" y="696"/>
                </a:lnTo>
                <a:lnTo>
                  <a:pt x="1731" y="701"/>
                </a:lnTo>
                <a:lnTo>
                  <a:pt x="1736" y="703"/>
                </a:lnTo>
                <a:lnTo>
                  <a:pt x="1736" y="698"/>
                </a:lnTo>
                <a:lnTo>
                  <a:pt x="1732" y="694"/>
                </a:lnTo>
                <a:lnTo>
                  <a:pt x="1727" y="692"/>
                </a:lnTo>
                <a:close/>
                <a:moveTo>
                  <a:pt x="1751" y="694"/>
                </a:moveTo>
                <a:lnTo>
                  <a:pt x="1752" y="690"/>
                </a:lnTo>
                <a:lnTo>
                  <a:pt x="1751" y="680"/>
                </a:lnTo>
                <a:lnTo>
                  <a:pt x="1748" y="676"/>
                </a:lnTo>
                <a:lnTo>
                  <a:pt x="1747" y="671"/>
                </a:lnTo>
                <a:lnTo>
                  <a:pt x="1737" y="662"/>
                </a:lnTo>
                <a:lnTo>
                  <a:pt x="1733" y="659"/>
                </a:lnTo>
                <a:lnTo>
                  <a:pt x="1728" y="660"/>
                </a:lnTo>
                <a:lnTo>
                  <a:pt x="1725" y="664"/>
                </a:lnTo>
                <a:lnTo>
                  <a:pt x="1722" y="670"/>
                </a:lnTo>
                <a:lnTo>
                  <a:pt x="1727" y="670"/>
                </a:lnTo>
                <a:lnTo>
                  <a:pt x="1723" y="675"/>
                </a:lnTo>
                <a:lnTo>
                  <a:pt x="1728" y="672"/>
                </a:lnTo>
                <a:lnTo>
                  <a:pt x="1725" y="677"/>
                </a:lnTo>
                <a:lnTo>
                  <a:pt x="1728" y="682"/>
                </a:lnTo>
                <a:lnTo>
                  <a:pt x="1727" y="687"/>
                </a:lnTo>
                <a:lnTo>
                  <a:pt x="1728" y="691"/>
                </a:lnTo>
                <a:lnTo>
                  <a:pt x="1732" y="693"/>
                </a:lnTo>
                <a:lnTo>
                  <a:pt x="1736" y="694"/>
                </a:lnTo>
                <a:lnTo>
                  <a:pt x="1738" y="690"/>
                </a:lnTo>
                <a:lnTo>
                  <a:pt x="1733" y="685"/>
                </a:lnTo>
                <a:lnTo>
                  <a:pt x="1738" y="688"/>
                </a:lnTo>
                <a:lnTo>
                  <a:pt x="1741" y="683"/>
                </a:lnTo>
                <a:lnTo>
                  <a:pt x="1737" y="678"/>
                </a:lnTo>
                <a:lnTo>
                  <a:pt x="1741" y="683"/>
                </a:lnTo>
                <a:lnTo>
                  <a:pt x="1741" y="688"/>
                </a:lnTo>
                <a:lnTo>
                  <a:pt x="1739" y="692"/>
                </a:lnTo>
                <a:lnTo>
                  <a:pt x="1744" y="692"/>
                </a:lnTo>
                <a:lnTo>
                  <a:pt x="1743" y="688"/>
                </a:lnTo>
                <a:lnTo>
                  <a:pt x="1746" y="693"/>
                </a:lnTo>
                <a:lnTo>
                  <a:pt x="1751" y="694"/>
                </a:lnTo>
                <a:close/>
                <a:moveTo>
                  <a:pt x="1741" y="697"/>
                </a:moveTo>
                <a:lnTo>
                  <a:pt x="1738" y="696"/>
                </a:lnTo>
                <a:lnTo>
                  <a:pt x="1739" y="701"/>
                </a:lnTo>
                <a:lnTo>
                  <a:pt x="1744" y="706"/>
                </a:lnTo>
                <a:lnTo>
                  <a:pt x="1748" y="704"/>
                </a:lnTo>
                <a:lnTo>
                  <a:pt x="1746" y="699"/>
                </a:lnTo>
                <a:lnTo>
                  <a:pt x="1741" y="697"/>
                </a:lnTo>
                <a:close/>
                <a:moveTo>
                  <a:pt x="1752" y="708"/>
                </a:moveTo>
                <a:lnTo>
                  <a:pt x="1751" y="713"/>
                </a:lnTo>
                <a:lnTo>
                  <a:pt x="1756" y="710"/>
                </a:lnTo>
                <a:lnTo>
                  <a:pt x="1753" y="706"/>
                </a:lnTo>
                <a:lnTo>
                  <a:pt x="1752" y="708"/>
                </a:lnTo>
                <a:close/>
              </a:path>
            </a:pathLst>
          </a:custGeom>
          <a:solidFill>
            <a:srgbClr val="C00000"/>
          </a:solidFill>
          <a:ln w="317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1300393">
              <a:defRPr/>
            </a:pPr>
            <a:endParaRPr lang="en-US" sz="2601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9933" y="-1"/>
            <a:ext cx="11437748" cy="98662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2018</a:t>
            </a:r>
            <a:endParaRPr lang="en-US" sz="35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81719" y="1074702"/>
            <a:ext cx="7969097" cy="4995357"/>
            <a:chOff x="1225101" y="1528467"/>
            <a:chExt cx="10901926" cy="6815099"/>
          </a:xfrm>
        </p:grpSpPr>
        <p:sp>
          <p:nvSpPr>
            <p:cNvPr id="6" name="Freeform 191"/>
            <p:cNvSpPr>
              <a:spLocks/>
            </p:cNvSpPr>
            <p:nvPr/>
          </p:nvSpPr>
          <p:spPr bwMode="auto">
            <a:xfrm>
              <a:off x="5960476" y="8035545"/>
              <a:ext cx="244617" cy="263306"/>
            </a:xfrm>
            <a:custGeom>
              <a:avLst/>
              <a:gdLst>
                <a:gd name="T0" fmla="*/ 80 w 610"/>
                <a:gd name="T1" fmla="*/ 89 h 695"/>
                <a:gd name="T2" fmla="*/ 96 w 610"/>
                <a:gd name="T3" fmla="*/ 104 h 695"/>
                <a:gd name="T4" fmla="*/ 111 w 610"/>
                <a:gd name="T5" fmla="*/ 133 h 695"/>
                <a:gd name="T6" fmla="*/ 98 w 610"/>
                <a:gd name="T7" fmla="*/ 153 h 695"/>
                <a:gd name="T8" fmla="*/ 80 w 610"/>
                <a:gd name="T9" fmla="*/ 177 h 695"/>
                <a:gd name="T10" fmla="*/ 62 w 610"/>
                <a:gd name="T11" fmla="*/ 213 h 695"/>
                <a:gd name="T12" fmla="*/ 28 w 610"/>
                <a:gd name="T13" fmla="*/ 232 h 695"/>
                <a:gd name="T14" fmla="*/ 16 w 610"/>
                <a:gd name="T15" fmla="*/ 248 h 695"/>
                <a:gd name="T16" fmla="*/ 1 w 610"/>
                <a:gd name="T17" fmla="*/ 278 h 695"/>
                <a:gd name="T18" fmla="*/ 9 w 610"/>
                <a:gd name="T19" fmla="*/ 299 h 695"/>
                <a:gd name="T20" fmla="*/ 16 w 610"/>
                <a:gd name="T21" fmla="*/ 313 h 695"/>
                <a:gd name="T22" fmla="*/ 34 w 610"/>
                <a:gd name="T23" fmla="*/ 335 h 695"/>
                <a:gd name="T24" fmla="*/ 42 w 610"/>
                <a:gd name="T25" fmla="*/ 356 h 695"/>
                <a:gd name="T26" fmla="*/ 49 w 610"/>
                <a:gd name="T27" fmla="*/ 385 h 695"/>
                <a:gd name="T28" fmla="*/ 62 w 610"/>
                <a:gd name="T29" fmla="*/ 411 h 695"/>
                <a:gd name="T30" fmla="*/ 70 w 610"/>
                <a:gd name="T31" fmla="*/ 451 h 695"/>
                <a:gd name="T32" fmla="*/ 81 w 610"/>
                <a:gd name="T33" fmla="*/ 512 h 695"/>
                <a:gd name="T34" fmla="*/ 72 w 610"/>
                <a:gd name="T35" fmla="*/ 559 h 695"/>
                <a:gd name="T36" fmla="*/ 74 w 610"/>
                <a:gd name="T37" fmla="*/ 606 h 695"/>
                <a:gd name="T38" fmla="*/ 89 w 610"/>
                <a:gd name="T39" fmla="*/ 633 h 695"/>
                <a:gd name="T40" fmla="*/ 137 w 610"/>
                <a:gd name="T41" fmla="*/ 653 h 695"/>
                <a:gd name="T42" fmla="*/ 180 w 610"/>
                <a:gd name="T43" fmla="*/ 689 h 695"/>
                <a:gd name="T44" fmla="*/ 195 w 610"/>
                <a:gd name="T45" fmla="*/ 689 h 695"/>
                <a:gd name="T46" fmla="*/ 207 w 610"/>
                <a:gd name="T47" fmla="*/ 671 h 695"/>
                <a:gd name="T48" fmla="*/ 229 w 610"/>
                <a:gd name="T49" fmla="*/ 649 h 695"/>
                <a:gd name="T50" fmla="*/ 243 w 610"/>
                <a:gd name="T51" fmla="*/ 611 h 695"/>
                <a:gd name="T52" fmla="*/ 260 w 610"/>
                <a:gd name="T53" fmla="*/ 592 h 695"/>
                <a:gd name="T54" fmla="*/ 287 w 610"/>
                <a:gd name="T55" fmla="*/ 573 h 695"/>
                <a:gd name="T56" fmla="*/ 308 w 610"/>
                <a:gd name="T57" fmla="*/ 559 h 695"/>
                <a:gd name="T58" fmla="*/ 342 w 610"/>
                <a:gd name="T59" fmla="*/ 542 h 695"/>
                <a:gd name="T60" fmla="*/ 382 w 610"/>
                <a:gd name="T61" fmla="*/ 510 h 695"/>
                <a:gd name="T62" fmla="*/ 430 w 610"/>
                <a:gd name="T63" fmla="*/ 515 h 695"/>
                <a:gd name="T64" fmla="*/ 452 w 610"/>
                <a:gd name="T65" fmla="*/ 506 h 695"/>
                <a:gd name="T66" fmla="*/ 472 w 610"/>
                <a:gd name="T67" fmla="*/ 484 h 695"/>
                <a:gd name="T68" fmla="*/ 506 w 610"/>
                <a:gd name="T69" fmla="*/ 477 h 695"/>
                <a:gd name="T70" fmla="*/ 533 w 610"/>
                <a:gd name="T71" fmla="*/ 461 h 695"/>
                <a:gd name="T72" fmla="*/ 564 w 610"/>
                <a:gd name="T73" fmla="*/ 435 h 695"/>
                <a:gd name="T74" fmla="*/ 587 w 610"/>
                <a:gd name="T75" fmla="*/ 411 h 695"/>
                <a:gd name="T76" fmla="*/ 610 w 610"/>
                <a:gd name="T77" fmla="*/ 386 h 695"/>
                <a:gd name="T78" fmla="*/ 584 w 610"/>
                <a:gd name="T79" fmla="*/ 371 h 695"/>
                <a:gd name="T80" fmla="*/ 551 w 610"/>
                <a:gd name="T81" fmla="*/ 356 h 695"/>
                <a:gd name="T82" fmla="*/ 532 w 610"/>
                <a:gd name="T83" fmla="*/ 331 h 695"/>
                <a:gd name="T84" fmla="*/ 523 w 610"/>
                <a:gd name="T85" fmla="*/ 291 h 695"/>
                <a:gd name="T86" fmla="*/ 485 w 610"/>
                <a:gd name="T87" fmla="*/ 271 h 695"/>
                <a:gd name="T88" fmla="*/ 472 w 610"/>
                <a:gd name="T89" fmla="*/ 251 h 695"/>
                <a:gd name="T90" fmla="*/ 464 w 610"/>
                <a:gd name="T91" fmla="*/ 210 h 695"/>
                <a:gd name="T92" fmla="*/ 442 w 610"/>
                <a:gd name="T93" fmla="*/ 180 h 695"/>
                <a:gd name="T94" fmla="*/ 408 w 610"/>
                <a:gd name="T95" fmla="*/ 158 h 695"/>
                <a:gd name="T96" fmla="*/ 382 w 610"/>
                <a:gd name="T97" fmla="*/ 131 h 695"/>
                <a:gd name="T98" fmla="*/ 334 w 610"/>
                <a:gd name="T99" fmla="*/ 112 h 695"/>
                <a:gd name="T100" fmla="*/ 305 w 610"/>
                <a:gd name="T101" fmla="*/ 101 h 695"/>
                <a:gd name="T102" fmla="*/ 275 w 610"/>
                <a:gd name="T103" fmla="*/ 87 h 695"/>
                <a:gd name="T104" fmla="*/ 237 w 610"/>
                <a:gd name="T105" fmla="*/ 77 h 695"/>
                <a:gd name="T106" fmla="*/ 216 w 610"/>
                <a:gd name="T107" fmla="*/ 77 h 695"/>
                <a:gd name="T108" fmla="*/ 188 w 610"/>
                <a:gd name="T109" fmla="*/ 53 h 695"/>
                <a:gd name="T110" fmla="*/ 155 w 610"/>
                <a:gd name="T111" fmla="*/ 30 h 695"/>
                <a:gd name="T112" fmla="*/ 112 w 610"/>
                <a:gd name="T113" fmla="*/ 5 h 695"/>
                <a:gd name="T114" fmla="*/ 84 w 610"/>
                <a:gd name="T115" fmla="*/ 12 h 69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0"/>
                <a:gd name="T175" fmla="*/ 0 h 695"/>
                <a:gd name="T176" fmla="*/ 610 w 610"/>
                <a:gd name="T177" fmla="*/ 695 h 69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0" h="695">
                  <a:moveTo>
                    <a:pt x="76" y="61"/>
                  </a:moveTo>
                  <a:lnTo>
                    <a:pt x="76" y="61"/>
                  </a:lnTo>
                  <a:lnTo>
                    <a:pt x="74" y="65"/>
                  </a:lnTo>
                  <a:lnTo>
                    <a:pt x="76" y="69"/>
                  </a:lnTo>
                  <a:lnTo>
                    <a:pt x="77" y="76"/>
                  </a:lnTo>
                  <a:lnTo>
                    <a:pt x="77" y="82"/>
                  </a:lnTo>
                  <a:lnTo>
                    <a:pt x="77" y="87"/>
                  </a:lnTo>
                  <a:lnTo>
                    <a:pt x="80" y="89"/>
                  </a:lnTo>
                  <a:lnTo>
                    <a:pt x="83" y="92"/>
                  </a:lnTo>
                  <a:lnTo>
                    <a:pt x="87" y="95"/>
                  </a:lnTo>
                  <a:lnTo>
                    <a:pt x="88" y="96"/>
                  </a:lnTo>
                  <a:lnTo>
                    <a:pt x="89" y="99"/>
                  </a:lnTo>
                  <a:lnTo>
                    <a:pt x="93" y="103"/>
                  </a:lnTo>
                  <a:lnTo>
                    <a:pt x="96" y="104"/>
                  </a:lnTo>
                  <a:lnTo>
                    <a:pt x="98" y="107"/>
                  </a:lnTo>
                  <a:lnTo>
                    <a:pt x="99" y="111"/>
                  </a:lnTo>
                  <a:lnTo>
                    <a:pt x="100" y="114"/>
                  </a:lnTo>
                  <a:lnTo>
                    <a:pt x="100" y="118"/>
                  </a:lnTo>
                  <a:lnTo>
                    <a:pt x="102" y="122"/>
                  </a:lnTo>
                  <a:lnTo>
                    <a:pt x="107" y="127"/>
                  </a:lnTo>
                  <a:lnTo>
                    <a:pt x="111" y="133"/>
                  </a:lnTo>
                  <a:lnTo>
                    <a:pt x="112" y="135"/>
                  </a:lnTo>
                  <a:lnTo>
                    <a:pt x="112" y="139"/>
                  </a:lnTo>
                  <a:lnTo>
                    <a:pt x="110" y="146"/>
                  </a:lnTo>
                  <a:lnTo>
                    <a:pt x="108" y="150"/>
                  </a:lnTo>
                  <a:lnTo>
                    <a:pt x="106" y="152"/>
                  </a:lnTo>
                  <a:lnTo>
                    <a:pt x="103" y="150"/>
                  </a:lnTo>
                  <a:lnTo>
                    <a:pt x="99" y="149"/>
                  </a:lnTo>
                  <a:lnTo>
                    <a:pt x="98" y="153"/>
                  </a:lnTo>
                  <a:lnTo>
                    <a:pt x="95" y="156"/>
                  </a:lnTo>
                  <a:lnTo>
                    <a:pt x="92" y="158"/>
                  </a:lnTo>
                  <a:lnTo>
                    <a:pt x="89" y="163"/>
                  </a:lnTo>
                  <a:lnTo>
                    <a:pt x="88" y="168"/>
                  </a:lnTo>
                  <a:lnTo>
                    <a:pt x="87" y="171"/>
                  </a:lnTo>
                  <a:lnTo>
                    <a:pt x="85" y="172"/>
                  </a:lnTo>
                  <a:lnTo>
                    <a:pt x="81" y="176"/>
                  </a:lnTo>
                  <a:lnTo>
                    <a:pt x="80" y="177"/>
                  </a:lnTo>
                  <a:lnTo>
                    <a:pt x="80" y="180"/>
                  </a:lnTo>
                  <a:lnTo>
                    <a:pt x="79" y="186"/>
                  </a:lnTo>
                  <a:lnTo>
                    <a:pt x="77" y="190"/>
                  </a:lnTo>
                  <a:lnTo>
                    <a:pt x="73" y="198"/>
                  </a:lnTo>
                  <a:lnTo>
                    <a:pt x="66" y="205"/>
                  </a:lnTo>
                  <a:lnTo>
                    <a:pt x="64" y="209"/>
                  </a:lnTo>
                  <a:lnTo>
                    <a:pt x="62" y="213"/>
                  </a:lnTo>
                  <a:lnTo>
                    <a:pt x="53" y="213"/>
                  </a:lnTo>
                  <a:lnTo>
                    <a:pt x="43" y="214"/>
                  </a:lnTo>
                  <a:lnTo>
                    <a:pt x="41" y="217"/>
                  </a:lnTo>
                  <a:lnTo>
                    <a:pt x="38" y="221"/>
                  </a:lnTo>
                  <a:lnTo>
                    <a:pt x="32" y="226"/>
                  </a:lnTo>
                  <a:lnTo>
                    <a:pt x="28" y="232"/>
                  </a:lnTo>
                  <a:lnTo>
                    <a:pt x="24" y="233"/>
                  </a:lnTo>
                  <a:lnTo>
                    <a:pt x="23" y="234"/>
                  </a:lnTo>
                  <a:lnTo>
                    <a:pt x="23" y="237"/>
                  </a:lnTo>
                  <a:lnTo>
                    <a:pt x="20" y="238"/>
                  </a:lnTo>
                  <a:lnTo>
                    <a:pt x="18" y="241"/>
                  </a:lnTo>
                  <a:lnTo>
                    <a:pt x="18" y="245"/>
                  </a:lnTo>
                  <a:lnTo>
                    <a:pt x="16" y="247"/>
                  </a:lnTo>
                  <a:lnTo>
                    <a:pt x="16" y="248"/>
                  </a:lnTo>
                  <a:lnTo>
                    <a:pt x="13" y="249"/>
                  </a:lnTo>
                  <a:lnTo>
                    <a:pt x="11" y="249"/>
                  </a:lnTo>
                  <a:lnTo>
                    <a:pt x="8" y="249"/>
                  </a:lnTo>
                  <a:lnTo>
                    <a:pt x="5" y="252"/>
                  </a:lnTo>
                  <a:lnTo>
                    <a:pt x="3" y="257"/>
                  </a:lnTo>
                  <a:lnTo>
                    <a:pt x="3" y="264"/>
                  </a:lnTo>
                  <a:lnTo>
                    <a:pt x="1" y="278"/>
                  </a:lnTo>
                  <a:lnTo>
                    <a:pt x="0" y="283"/>
                  </a:lnTo>
                  <a:lnTo>
                    <a:pt x="1" y="286"/>
                  </a:lnTo>
                  <a:lnTo>
                    <a:pt x="3" y="287"/>
                  </a:lnTo>
                  <a:lnTo>
                    <a:pt x="7" y="293"/>
                  </a:lnTo>
                  <a:lnTo>
                    <a:pt x="9" y="295"/>
                  </a:lnTo>
                  <a:lnTo>
                    <a:pt x="9" y="298"/>
                  </a:lnTo>
                  <a:lnTo>
                    <a:pt x="9" y="299"/>
                  </a:lnTo>
                  <a:lnTo>
                    <a:pt x="9" y="301"/>
                  </a:lnTo>
                  <a:lnTo>
                    <a:pt x="9" y="302"/>
                  </a:lnTo>
                  <a:lnTo>
                    <a:pt x="11" y="304"/>
                  </a:lnTo>
                  <a:lnTo>
                    <a:pt x="12" y="305"/>
                  </a:lnTo>
                  <a:lnTo>
                    <a:pt x="13" y="305"/>
                  </a:lnTo>
                  <a:lnTo>
                    <a:pt x="15" y="306"/>
                  </a:lnTo>
                  <a:lnTo>
                    <a:pt x="16" y="309"/>
                  </a:lnTo>
                  <a:lnTo>
                    <a:pt x="16" y="313"/>
                  </a:lnTo>
                  <a:lnTo>
                    <a:pt x="16" y="320"/>
                  </a:lnTo>
                  <a:lnTo>
                    <a:pt x="19" y="320"/>
                  </a:lnTo>
                  <a:lnTo>
                    <a:pt x="22" y="321"/>
                  </a:lnTo>
                  <a:lnTo>
                    <a:pt x="26" y="324"/>
                  </a:lnTo>
                  <a:lnTo>
                    <a:pt x="31" y="328"/>
                  </a:lnTo>
                  <a:lnTo>
                    <a:pt x="32" y="331"/>
                  </a:lnTo>
                  <a:lnTo>
                    <a:pt x="34" y="335"/>
                  </a:lnTo>
                  <a:lnTo>
                    <a:pt x="34" y="337"/>
                  </a:lnTo>
                  <a:lnTo>
                    <a:pt x="34" y="342"/>
                  </a:lnTo>
                  <a:lnTo>
                    <a:pt x="34" y="343"/>
                  </a:lnTo>
                  <a:lnTo>
                    <a:pt x="35" y="344"/>
                  </a:lnTo>
                  <a:lnTo>
                    <a:pt x="38" y="347"/>
                  </a:lnTo>
                  <a:lnTo>
                    <a:pt x="41" y="351"/>
                  </a:lnTo>
                  <a:lnTo>
                    <a:pt x="42" y="356"/>
                  </a:lnTo>
                  <a:lnTo>
                    <a:pt x="45" y="363"/>
                  </a:lnTo>
                  <a:lnTo>
                    <a:pt x="45" y="370"/>
                  </a:lnTo>
                  <a:lnTo>
                    <a:pt x="45" y="374"/>
                  </a:lnTo>
                  <a:lnTo>
                    <a:pt x="45" y="377"/>
                  </a:lnTo>
                  <a:lnTo>
                    <a:pt x="47" y="379"/>
                  </a:lnTo>
                  <a:lnTo>
                    <a:pt x="49" y="382"/>
                  </a:lnTo>
                  <a:lnTo>
                    <a:pt x="49" y="385"/>
                  </a:lnTo>
                  <a:lnTo>
                    <a:pt x="49" y="389"/>
                  </a:lnTo>
                  <a:lnTo>
                    <a:pt x="49" y="393"/>
                  </a:lnTo>
                  <a:lnTo>
                    <a:pt x="49" y="396"/>
                  </a:lnTo>
                  <a:lnTo>
                    <a:pt x="51" y="400"/>
                  </a:lnTo>
                  <a:lnTo>
                    <a:pt x="54" y="403"/>
                  </a:lnTo>
                  <a:lnTo>
                    <a:pt x="58" y="404"/>
                  </a:lnTo>
                  <a:lnTo>
                    <a:pt x="62" y="404"/>
                  </a:lnTo>
                  <a:lnTo>
                    <a:pt x="62" y="411"/>
                  </a:lnTo>
                  <a:lnTo>
                    <a:pt x="64" y="417"/>
                  </a:lnTo>
                  <a:lnTo>
                    <a:pt x="68" y="431"/>
                  </a:lnTo>
                  <a:lnTo>
                    <a:pt x="68" y="438"/>
                  </a:lnTo>
                  <a:lnTo>
                    <a:pt x="70" y="442"/>
                  </a:lnTo>
                  <a:lnTo>
                    <a:pt x="72" y="447"/>
                  </a:lnTo>
                  <a:lnTo>
                    <a:pt x="70" y="451"/>
                  </a:lnTo>
                  <a:lnTo>
                    <a:pt x="70" y="455"/>
                  </a:lnTo>
                  <a:lnTo>
                    <a:pt x="70" y="460"/>
                  </a:lnTo>
                  <a:lnTo>
                    <a:pt x="73" y="466"/>
                  </a:lnTo>
                  <a:lnTo>
                    <a:pt x="77" y="472"/>
                  </a:lnTo>
                  <a:lnTo>
                    <a:pt x="80" y="477"/>
                  </a:lnTo>
                  <a:lnTo>
                    <a:pt x="80" y="484"/>
                  </a:lnTo>
                  <a:lnTo>
                    <a:pt x="81" y="512"/>
                  </a:lnTo>
                  <a:lnTo>
                    <a:pt x="80" y="518"/>
                  </a:lnTo>
                  <a:lnTo>
                    <a:pt x="79" y="525"/>
                  </a:lnTo>
                  <a:lnTo>
                    <a:pt x="76" y="538"/>
                  </a:lnTo>
                  <a:lnTo>
                    <a:pt x="76" y="544"/>
                  </a:lnTo>
                  <a:lnTo>
                    <a:pt x="73" y="552"/>
                  </a:lnTo>
                  <a:lnTo>
                    <a:pt x="72" y="559"/>
                  </a:lnTo>
                  <a:lnTo>
                    <a:pt x="72" y="567"/>
                  </a:lnTo>
                  <a:lnTo>
                    <a:pt x="72" y="580"/>
                  </a:lnTo>
                  <a:lnTo>
                    <a:pt x="72" y="587"/>
                  </a:lnTo>
                  <a:lnTo>
                    <a:pt x="70" y="594"/>
                  </a:lnTo>
                  <a:lnTo>
                    <a:pt x="70" y="598"/>
                  </a:lnTo>
                  <a:lnTo>
                    <a:pt x="70" y="601"/>
                  </a:lnTo>
                  <a:lnTo>
                    <a:pt x="74" y="606"/>
                  </a:lnTo>
                  <a:lnTo>
                    <a:pt x="79" y="611"/>
                  </a:lnTo>
                  <a:lnTo>
                    <a:pt x="80" y="615"/>
                  </a:lnTo>
                  <a:lnTo>
                    <a:pt x="81" y="618"/>
                  </a:lnTo>
                  <a:lnTo>
                    <a:pt x="83" y="620"/>
                  </a:lnTo>
                  <a:lnTo>
                    <a:pt x="84" y="621"/>
                  </a:lnTo>
                  <a:lnTo>
                    <a:pt x="87" y="625"/>
                  </a:lnTo>
                  <a:lnTo>
                    <a:pt x="87" y="630"/>
                  </a:lnTo>
                  <a:lnTo>
                    <a:pt x="89" y="633"/>
                  </a:lnTo>
                  <a:lnTo>
                    <a:pt x="91" y="634"/>
                  </a:lnTo>
                  <a:lnTo>
                    <a:pt x="93" y="634"/>
                  </a:lnTo>
                  <a:lnTo>
                    <a:pt x="98" y="634"/>
                  </a:lnTo>
                  <a:lnTo>
                    <a:pt x="103" y="637"/>
                  </a:lnTo>
                  <a:lnTo>
                    <a:pt x="121" y="644"/>
                  </a:lnTo>
                  <a:lnTo>
                    <a:pt x="129" y="648"/>
                  </a:lnTo>
                  <a:lnTo>
                    <a:pt x="137" y="653"/>
                  </a:lnTo>
                  <a:lnTo>
                    <a:pt x="144" y="658"/>
                  </a:lnTo>
                  <a:lnTo>
                    <a:pt x="152" y="663"/>
                  </a:lnTo>
                  <a:lnTo>
                    <a:pt x="167" y="670"/>
                  </a:lnTo>
                  <a:lnTo>
                    <a:pt x="173" y="674"/>
                  </a:lnTo>
                  <a:lnTo>
                    <a:pt x="176" y="676"/>
                  </a:lnTo>
                  <a:lnTo>
                    <a:pt x="179" y="681"/>
                  </a:lnTo>
                  <a:lnTo>
                    <a:pt x="180" y="685"/>
                  </a:lnTo>
                  <a:lnTo>
                    <a:pt x="180" y="689"/>
                  </a:lnTo>
                  <a:lnTo>
                    <a:pt x="180" y="693"/>
                  </a:lnTo>
                  <a:lnTo>
                    <a:pt x="182" y="694"/>
                  </a:lnTo>
                  <a:lnTo>
                    <a:pt x="183" y="695"/>
                  </a:lnTo>
                  <a:lnTo>
                    <a:pt x="184" y="693"/>
                  </a:lnTo>
                  <a:lnTo>
                    <a:pt x="186" y="691"/>
                  </a:lnTo>
                  <a:lnTo>
                    <a:pt x="190" y="690"/>
                  </a:lnTo>
                  <a:lnTo>
                    <a:pt x="195" y="689"/>
                  </a:lnTo>
                  <a:lnTo>
                    <a:pt x="198" y="686"/>
                  </a:lnTo>
                  <a:lnTo>
                    <a:pt x="199" y="683"/>
                  </a:lnTo>
                  <a:lnTo>
                    <a:pt x="203" y="679"/>
                  </a:lnTo>
                  <a:lnTo>
                    <a:pt x="203" y="676"/>
                  </a:lnTo>
                  <a:lnTo>
                    <a:pt x="205" y="674"/>
                  </a:lnTo>
                  <a:lnTo>
                    <a:pt x="206" y="671"/>
                  </a:lnTo>
                  <a:lnTo>
                    <a:pt x="207" y="671"/>
                  </a:lnTo>
                  <a:lnTo>
                    <a:pt x="213" y="670"/>
                  </a:lnTo>
                  <a:lnTo>
                    <a:pt x="213" y="667"/>
                  </a:lnTo>
                  <a:lnTo>
                    <a:pt x="214" y="666"/>
                  </a:lnTo>
                  <a:lnTo>
                    <a:pt x="218" y="664"/>
                  </a:lnTo>
                  <a:lnTo>
                    <a:pt x="222" y="662"/>
                  </a:lnTo>
                  <a:lnTo>
                    <a:pt x="225" y="658"/>
                  </a:lnTo>
                  <a:lnTo>
                    <a:pt x="229" y="649"/>
                  </a:lnTo>
                  <a:lnTo>
                    <a:pt x="232" y="641"/>
                  </a:lnTo>
                  <a:lnTo>
                    <a:pt x="235" y="639"/>
                  </a:lnTo>
                  <a:lnTo>
                    <a:pt x="236" y="636"/>
                  </a:lnTo>
                  <a:lnTo>
                    <a:pt x="240" y="630"/>
                  </a:lnTo>
                  <a:lnTo>
                    <a:pt x="243" y="625"/>
                  </a:lnTo>
                  <a:lnTo>
                    <a:pt x="243" y="618"/>
                  </a:lnTo>
                  <a:lnTo>
                    <a:pt x="243" y="611"/>
                  </a:lnTo>
                  <a:lnTo>
                    <a:pt x="244" y="609"/>
                  </a:lnTo>
                  <a:lnTo>
                    <a:pt x="245" y="606"/>
                  </a:lnTo>
                  <a:lnTo>
                    <a:pt x="248" y="603"/>
                  </a:lnTo>
                  <a:lnTo>
                    <a:pt x="252" y="602"/>
                  </a:lnTo>
                  <a:lnTo>
                    <a:pt x="254" y="599"/>
                  </a:lnTo>
                  <a:lnTo>
                    <a:pt x="255" y="595"/>
                  </a:lnTo>
                  <a:lnTo>
                    <a:pt x="259" y="595"/>
                  </a:lnTo>
                  <a:lnTo>
                    <a:pt x="260" y="592"/>
                  </a:lnTo>
                  <a:lnTo>
                    <a:pt x="263" y="587"/>
                  </a:lnTo>
                  <a:lnTo>
                    <a:pt x="267" y="580"/>
                  </a:lnTo>
                  <a:lnTo>
                    <a:pt x="270" y="577"/>
                  </a:lnTo>
                  <a:lnTo>
                    <a:pt x="274" y="576"/>
                  </a:lnTo>
                  <a:lnTo>
                    <a:pt x="282" y="576"/>
                  </a:lnTo>
                  <a:lnTo>
                    <a:pt x="285" y="575"/>
                  </a:lnTo>
                  <a:lnTo>
                    <a:pt x="287" y="573"/>
                  </a:lnTo>
                  <a:lnTo>
                    <a:pt x="300" y="564"/>
                  </a:lnTo>
                  <a:lnTo>
                    <a:pt x="301" y="564"/>
                  </a:lnTo>
                  <a:lnTo>
                    <a:pt x="304" y="563"/>
                  </a:lnTo>
                  <a:lnTo>
                    <a:pt x="304" y="561"/>
                  </a:lnTo>
                  <a:lnTo>
                    <a:pt x="305" y="559"/>
                  </a:lnTo>
                  <a:lnTo>
                    <a:pt x="308" y="559"/>
                  </a:lnTo>
                  <a:lnTo>
                    <a:pt x="312" y="559"/>
                  </a:lnTo>
                  <a:lnTo>
                    <a:pt x="316" y="556"/>
                  </a:lnTo>
                  <a:lnTo>
                    <a:pt x="319" y="554"/>
                  </a:lnTo>
                  <a:lnTo>
                    <a:pt x="323" y="552"/>
                  </a:lnTo>
                  <a:lnTo>
                    <a:pt x="328" y="550"/>
                  </a:lnTo>
                  <a:lnTo>
                    <a:pt x="335" y="548"/>
                  </a:lnTo>
                  <a:lnTo>
                    <a:pt x="342" y="542"/>
                  </a:lnTo>
                  <a:lnTo>
                    <a:pt x="354" y="530"/>
                  </a:lnTo>
                  <a:lnTo>
                    <a:pt x="361" y="523"/>
                  </a:lnTo>
                  <a:lnTo>
                    <a:pt x="366" y="516"/>
                  </a:lnTo>
                  <a:lnTo>
                    <a:pt x="373" y="510"/>
                  </a:lnTo>
                  <a:lnTo>
                    <a:pt x="378" y="510"/>
                  </a:lnTo>
                  <a:lnTo>
                    <a:pt x="382" y="510"/>
                  </a:lnTo>
                  <a:lnTo>
                    <a:pt x="391" y="510"/>
                  </a:lnTo>
                  <a:lnTo>
                    <a:pt x="399" y="510"/>
                  </a:lnTo>
                  <a:lnTo>
                    <a:pt x="403" y="511"/>
                  </a:lnTo>
                  <a:lnTo>
                    <a:pt x="405" y="512"/>
                  </a:lnTo>
                  <a:lnTo>
                    <a:pt x="409" y="515"/>
                  </a:lnTo>
                  <a:lnTo>
                    <a:pt x="412" y="516"/>
                  </a:lnTo>
                  <a:lnTo>
                    <a:pt x="422" y="515"/>
                  </a:lnTo>
                  <a:lnTo>
                    <a:pt x="430" y="515"/>
                  </a:lnTo>
                  <a:lnTo>
                    <a:pt x="438" y="515"/>
                  </a:lnTo>
                  <a:lnTo>
                    <a:pt x="442" y="514"/>
                  </a:lnTo>
                  <a:lnTo>
                    <a:pt x="446" y="512"/>
                  </a:lnTo>
                  <a:lnTo>
                    <a:pt x="447" y="510"/>
                  </a:lnTo>
                  <a:lnTo>
                    <a:pt x="447" y="508"/>
                  </a:lnTo>
                  <a:lnTo>
                    <a:pt x="449" y="507"/>
                  </a:lnTo>
                  <a:lnTo>
                    <a:pt x="452" y="506"/>
                  </a:lnTo>
                  <a:lnTo>
                    <a:pt x="456" y="506"/>
                  </a:lnTo>
                  <a:lnTo>
                    <a:pt x="460" y="504"/>
                  </a:lnTo>
                  <a:lnTo>
                    <a:pt x="464" y="502"/>
                  </a:lnTo>
                  <a:lnTo>
                    <a:pt x="466" y="497"/>
                  </a:lnTo>
                  <a:lnTo>
                    <a:pt x="468" y="493"/>
                  </a:lnTo>
                  <a:lnTo>
                    <a:pt x="469" y="489"/>
                  </a:lnTo>
                  <a:lnTo>
                    <a:pt x="471" y="485"/>
                  </a:lnTo>
                  <a:lnTo>
                    <a:pt x="472" y="484"/>
                  </a:lnTo>
                  <a:lnTo>
                    <a:pt x="473" y="483"/>
                  </a:lnTo>
                  <a:lnTo>
                    <a:pt x="476" y="483"/>
                  </a:lnTo>
                  <a:lnTo>
                    <a:pt x="487" y="483"/>
                  </a:lnTo>
                  <a:lnTo>
                    <a:pt x="492" y="481"/>
                  </a:lnTo>
                  <a:lnTo>
                    <a:pt x="495" y="478"/>
                  </a:lnTo>
                  <a:lnTo>
                    <a:pt x="498" y="477"/>
                  </a:lnTo>
                  <a:lnTo>
                    <a:pt x="502" y="477"/>
                  </a:lnTo>
                  <a:lnTo>
                    <a:pt x="506" y="477"/>
                  </a:lnTo>
                  <a:lnTo>
                    <a:pt x="509" y="477"/>
                  </a:lnTo>
                  <a:lnTo>
                    <a:pt x="511" y="476"/>
                  </a:lnTo>
                  <a:lnTo>
                    <a:pt x="513" y="474"/>
                  </a:lnTo>
                  <a:lnTo>
                    <a:pt x="514" y="470"/>
                  </a:lnTo>
                  <a:lnTo>
                    <a:pt x="518" y="468"/>
                  </a:lnTo>
                  <a:lnTo>
                    <a:pt x="523" y="465"/>
                  </a:lnTo>
                  <a:lnTo>
                    <a:pt x="533" y="461"/>
                  </a:lnTo>
                  <a:lnTo>
                    <a:pt x="537" y="458"/>
                  </a:lnTo>
                  <a:lnTo>
                    <a:pt x="541" y="454"/>
                  </a:lnTo>
                  <a:lnTo>
                    <a:pt x="546" y="443"/>
                  </a:lnTo>
                  <a:lnTo>
                    <a:pt x="549" y="439"/>
                  </a:lnTo>
                  <a:lnTo>
                    <a:pt x="556" y="438"/>
                  </a:lnTo>
                  <a:lnTo>
                    <a:pt x="560" y="436"/>
                  </a:lnTo>
                  <a:lnTo>
                    <a:pt x="564" y="435"/>
                  </a:lnTo>
                  <a:lnTo>
                    <a:pt x="568" y="431"/>
                  </a:lnTo>
                  <a:lnTo>
                    <a:pt x="574" y="428"/>
                  </a:lnTo>
                  <a:lnTo>
                    <a:pt x="579" y="427"/>
                  </a:lnTo>
                  <a:lnTo>
                    <a:pt x="582" y="423"/>
                  </a:lnTo>
                  <a:lnTo>
                    <a:pt x="584" y="415"/>
                  </a:lnTo>
                  <a:lnTo>
                    <a:pt x="587" y="411"/>
                  </a:lnTo>
                  <a:lnTo>
                    <a:pt x="591" y="407"/>
                  </a:lnTo>
                  <a:lnTo>
                    <a:pt x="594" y="401"/>
                  </a:lnTo>
                  <a:lnTo>
                    <a:pt x="597" y="400"/>
                  </a:lnTo>
                  <a:lnTo>
                    <a:pt x="599" y="398"/>
                  </a:lnTo>
                  <a:lnTo>
                    <a:pt x="602" y="390"/>
                  </a:lnTo>
                  <a:lnTo>
                    <a:pt x="606" y="388"/>
                  </a:lnTo>
                  <a:lnTo>
                    <a:pt x="610" y="386"/>
                  </a:lnTo>
                  <a:lnTo>
                    <a:pt x="610" y="382"/>
                  </a:lnTo>
                  <a:lnTo>
                    <a:pt x="609" y="379"/>
                  </a:lnTo>
                  <a:lnTo>
                    <a:pt x="608" y="378"/>
                  </a:lnTo>
                  <a:lnTo>
                    <a:pt x="603" y="377"/>
                  </a:lnTo>
                  <a:lnTo>
                    <a:pt x="598" y="375"/>
                  </a:lnTo>
                  <a:lnTo>
                    <a:pt x="593" y="373"/>
                  </a:lnTo>
                  <a:lnTo>
                    <a:pt x="589" y="371"/>
                  </a:lnTo>
                  <a:lnTo>
                    <a:pt x="584" y="371"/>
                  </a:lnTo>
                  <a:lnTo>
                    <a:pt x="580" y="371"/>
                  </a:lnTo>
                  <a:lnTo>
                    <a:pt x="576" y="369"/>
                  </a:lnTo>
                  <a:lnTo>
                    <a:pt x="571" y="365"/>
                  </a:lnTo>
                  <a:lnTo>
                    <a:pt x="570" y="362"/>
                  </a:lnTo>
                  <a:lnTo>
                    <a:pt x="565" y="361"/>
                  </a:lnTo>
                  <a:lnTo>
                    <a:pt x="559" y="359"/>
                  </a:lnTo>
                  <a:lnTo>
                    <a:pt x="555" y="359"/>
                  </a:lnTo>
                  <a:lnTo>
                    <a:pt x="551" y="356"/>
                  </a:lnTo>
                  <a:lnTo>
                    <a:pt x="546" y="352"/>
                  </a:lnTo>
                  <a:lnTo>
                    <a:pt x="544" y="346"/>
                  </a:lnTo>
                  <a:lnTo>
                    <a:pt x="540" y="340"/>
                  </a:lnTo>
                  <a:lnTo>
                    <a:pt x="540" y="337"/>
                  </a:lnTo>
                  <a:lnTo>
                    <a:pt x="538" y="335"/>
                  </a:lnTo>
                  <a:lnTo>
                    <a:pt x="532" y="331"/>
                  </a:lnTo>
                  <a:lnTo>
                    <a:pt x="526" y="329"/>
                  </a:lnTo>
                  <a:lnTo>
                    <a:pt x="526" y="323"/>
                  </a:lnTo>
                  <a:lnTo>
                    <a:pt x="526" y="317"/>
                  </a:lnTo>
                  <a:lnTo>
                    <a:pt x="523" y="310"/>
                  </a:lnTo>
                  <a:lnTo>
                    <a:pt x="523" y="304"/>
                  </a:lnTo>
                  <a:lnTo>
                    <a:pt x="523" y="291"/>
                  </a:lnTo>
                  <a:lnTo>
                    <a:pt x="522" y="285"/>
                  </a:lnTo>
                  <a:lnTo>
                    <a:pt x="519" y="280"/>
                  </a:lnTo>
                  <a:lnTo>
                    <a:pt x="515" y="276"/>
                  </a:lnTo>
                  <a:lnTo>
                    <a:pt x="510" y="274"/>
                  </a:lnTo>
                  <a:lnTo>
                    <a:pt x="504" y="272"/>
                  </a:lnTo>
                  <a:lnTo>
                    <a:pt x="498" y="271"/>
                  </a:lnTo>
                  <a:lnTo>
                    <a:pt x="490" y="271"/>
                  </a:lnTo>
                  <a:lnTo>
                    <a:pt x="485" y="271"/>
                  </a:lnTo>
                  <a:lnTo>
                    <a:pt x="483" y="272"/>
                  </a:lnTo>
                  <a:lnTo>
                    <a:pt x="480" y="274"/>
                  </a:lnTo>
                  <a:lnTo>
                    <a:pt x="477" y="275"/>
                  </a:lnTo>
                  <a:lnTo>
                    <a:pt x="476" y="276"/>
                  </a:lnTo>
                  <a:lnTo>
                    <a:pt x="472" y="276"/>
                  </a:lnTo>
                  <a:lnTo>
                    <a:pt x="472" y="268"/>
                  </a:lnTo>
                  <a:lnTo>
                    <a:pt x="472" y="260"/>
                  </a:lnTo>
                  <a:lnTo>
                    <a:pt x="472" y="251"/>
                  </a:lnTo>
                  <a:lnTo>
                    <a:pt x="471" y="244"/>
                  </a:lnTo>
                  <a:lnTo>
                    <a:pt x="469" y="240"/>
                  </a:lnTo>
                  <a:lnTo>
                    <a:pt x="466" y="236"/>
                  </a:lnTo>
                  <a:lnTo>
                    <a:pt x="466" y="226"/>
                  </a:lnTo>
                  <a:lnTo>
                    <a:pt x="466" y="218"/>
                  </a:lnTo>
                  <a:lnTo>
                    <a:pt x="464" y="210"/>
                  </a:lnTo>
                  <a:lnTo>
                    <a:pt x="461" y="203"/>
                  </a:lnTo>
                  <a:lnTo>
                    <a:pt x="458" y="200"/>
                  </a:lnTo>
                  <a:lnTo>
                    <a:pt x="454" y="199"/>
                  </a:lnTo>
                  <a:lnTo>
                    <a:pt x="450" y="191"/>
                  </a:lnTo>
                  <a:lnTo>
                    <a:pt x="446" y="186"/>
                  </a:lnTo>
                  <a:lnTo>
                    <a:pt x="442" y="180"/>
                  </a:lnTo>
                  <a:lnTo>
                    <a:pt x="437" y="175"/>
                  </a:lnTo>
                  <a:lnTo>
                    <a:pt x="430" y="171"/>
                  </a:lnTo>
                  <a:lnTo>
                    <a:pt x="423" y="167"/>
                  </a:lnTo>
                  <a:lnTo>
                    <a:pt x="419" y="165"/>
                  </a:lnTo>
                  <a:lnTo>
                    <a:pt x="416" y="164"/>
                  </a:lnTo>
                  <a:lnTo>
                    <a:pt x="408" y="158"/>
                  </a:lnTo>
                  <a:lnTo>
                    <a:pt x="403" y="152"/>
                  </a:lnTo>
                  <a:lnTo>
                    <a:pt x="397" y="149"/>
                  </a:lnTo>
                  <a:lnTo>
                    <a:pt x="393" y="146"/>
                  </a:lnTo>
                  <a:lnTo>
                    <a:pt x="386" y="139"/>
                  </a:lnTo>
                  <a:lnTo>
                    <a:pt x="385" y="135"/>
                  </a:lnTo>
                  <a:lnTo>
                    <a:pt x="382" y="131"/>
                  </a:lnTo>
                  <a:lnTo>
                    <a:pt x="376" y="129"/>
                  </a:lnTo>
                  <a:lnTo>
                    <a:pt x="367" y="127"/>
                  </a:lnTo>
                  <a:lnTo>
                    <a:pt x="359" y="125"/>
                  </a:lnTo>
                  <a:lnTo>
                    <a:pt x="353" y="120"/>
                  </a:lnTo>
                  <a:lnTo>
                    <a:pt x="344" y="118"/>
                  </a:lnTo>
                  <a:lnTo>
                    <a:pt x="336" y="115"/>
                  </a:lnTo>
                  <a:lnTo>
                    <a:pt x="334" y="112"/>
                  </a:lnTo>
                  <a:lnTo>
                    <a:pt x="329" y="111"/>
                  </a:lnTo>
                  <a:lnTo>
                    <a:pt x="321" y="108"/>
                  </a:lnTo>
                  <a:lnTo>
                    <a:pt x="317" y="107"/>
                  </a:lnTo>
                  <a:lnTo>
                    <a:pt x="313" y="106"/>
                  </a:lnTo>
                  <a:lnTo>
                    <a:pt x="309" y="104"/>
                  </a:lnTo>
                  <a:lnTo>
                    <a:pt x="305" y="101"/>
                  </a:lnTo>
                  <a:lnTo>
                    <a:pt x="301" y="100"/>
                  </a:lnTo>
                  <a:lnTo>
                    <a:pt x="297" y="99"/>
                  </a:lnTo>
                  <a:lnTo>
                    <a:pt x="293" y="97"/>
                  </a:lnTo>
                  <a:lnTo>
                    <a:pt x="290" y="96"/>
                  </a:lnTo>
                  <a:lnTo>
                    <a:pt x="286" y="93"/>
                  </a:lnTo>
                  <a:lnTo>
                    <a:pt x="282" y="91"/>
                  </a:lnTo>
                  <a:lnTo>
                    <a:pt x="279" y="88"/>
                  </a:lnTo>
                  <a:lnTo>
                    <a:pt x="275" y="87"/>
                  </a:lnTo>
                  <a:lnTo>
                    <a:pt x="270" y="85"/>
                  </a:lnTo>
                  <a:lnTo>
                    <a:pt x="266" y="85"/>
                  </a:lnTo>
                  <a:lnTo>
                    <a:pt x="260" y="85"/>
                  </a:lnTo>
                  <a:lnTo>
                    <a:pt x="256" y="84"/>
                  </a:lnTo>
                  <a:lnTo>
                    <a:pt x="247" y="80"/>
                  </a:lnTo>
                  <a:lnTo>
                    <a:pt x="243" y="78"/>
                  </a:lnTo>
                  <a:lnTo>
                    <a:pt x="237" y="77"/>
                  </a:lnTo>
                  <a:lnTo>
                    <a:pt x="230" y="77"/>
                  </a:lnTo>
                  <a:lnTo>
                    <a:pt x="226" y="77"/>
                  </a:lnTo>
                  <a:lnTo>
                    <a:pt x="225" y="78"/>
                  </a:lnTo>
                  <a:lnTo>
                    <a:pt x="222" y="80"/>
                  </a:lnTo>
                  <a:lnTo>
                    <a:pt x="220" y="80"/>
                  </a:lnTo>
                  <a:lnTo>
                    <a:pt x="218" y="80"/>
                  </a:lnTo>
                  <a:lnTo>
                    <a:pt x="216" y="77"/>
                  </a:lnTo>
                  <a:lnTo>
                    <a:pt x="214" y="73"/>
                  </a:lnTo>
                  <a:lnTo>
                    <a:pt x="213" y="69"/>
                  </a:lnTo>
                  <a:lnTo>
                    <a:pt x="209" y="69"/>
                  </a:lnTo>
                  <a:lnTo>
                    <a:pt x="206" y="68"/>
                  </a:lnTo>
                  <a:lnTo>
                    <a:pt x="201" y="65"/>
                  </a:lnTo>
                  <a:lnTo>
                    <a:pt x="194" y="58"/>
                  </a:lnTo>
                  <a:lnTo>
                    <a:pt x="188" y="53"/>
                  </a:lnTo>
                  <a:lnTo>
                    <a:pt x="182" y="49"/>
                  </a:lnTo>
                  <a:lnTo>
                    <a:pt x="176" y="43"/>
                  </a:lnTo>
                  <a:lnTo>
                    <a:pt x="168" y="38"/>
                  </a:lnTo>
                  <a:lnTo>
                    <a:pt x="161" y="34"/>
                  </a:lnTo>
                  <a:lnTo>
                    <a:pt x="155" y="30"/>
                  </a:lnTo>
                  <a:lnTo>
                    <a:pt x="149" y="28"/>
                  </a:lnTo>
                  <a:lnTo>
                    <a:pt x="145" y="28"/>
                  </a:lnTo>
                  <a:lnTo>
                    <a:pt x="142" y="26"/>
                  </a:lnTo>
                  <a:lnTo>
                    <a:pt x="140" y="21"/>
                  </a:lnTo>
                  <a:lnTo>
                    <a:pt x="136" y="19"/>
                  </a:lnTo>
                  <a:lnTo>
                    <a:pt x="133" y="16"/>
                  </a:lnTo>
                  <a:lnTo>
                    <a:pt x="122" y="11"/>
                  </a:lnTo>
                  <a:lnTo>
                    <a:pt x="112" y="5"/>
                  </a:lnTo>
                  <a:lnTo>
                    <a:pt x="104" y="1"/>
                  </a:lnTo>
                  <a:lnTo>
                    <a:pt x="99" y="1"/>
                  </a:lnTo>
                  <a:lnTo>
                    <a:pt x="95" y="0"/>
                  </a:lnTo>
                  <a:lnTo>
                    <a:pt x="91" y="1"/>
                  </a:lnTo>
                  <a:lnTo>
                    <a:pt x="89" y="5"/>
                  </a:lnTo>
                  <a:lnTo>
                    <a:pt x="87" y="8"/>
                  </a:lnTo>
                  <a:lnTo>
                    <a:pt x="84" y="12"/>
                  </a:lnTo>
                  <a:lnTo>
                    <a:pt x="81" y="13"/>
                  </a:lnTo>
                  <a:lnTo>
                    <a:pt x="79" y="16"/>
                  </a:lnTo>
                  <a:lnTo>
                    <a:pt x="79" y="20"/>
                  </a:lnTo>
                  <a:lnTo>
                    <a:pt x="79" y="24"/>
                  </a:lnTo>
                  <a:lnTo>
                    <a:pt x="76" y="42"/>
                  </a:lnTo>
                  <a:lnTo>
                    <a:pt x="76" y="61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Freeform 192"/>
            <p:cNvSpPr>
              <a:spLocks/>
            </p:cNvSpPr>
            <p:nvPr/>
          </p:nvSpPr>
          <p:spPr bwMode="auto">
            <a:xfrm>
              <a:off x="5713284" y="7850255"/>
              <a:ext cx="118446" cy="36570"/>
            </a:xfrm>
            <a:custGeom>
              <a:avLst/>
              <a:gdLst>
                <a:gd name="T0" fmla="*/ 23 w 293"/>
                <a:gd name="T1" fmla="*/ 26 h 91"/>
                <a:gd name="T2" fmla="*/ 28 w 293"/>
                <a:gd name="T3" fmla="*/ 14 h 91"/>
                <a:gd name="T4" fmla="*/ 28 w 293"/>
                <a:gd name="T5" fmla="*/ 3 h 91"/>
                <a:gd name="T6" fmla="*/ 28 w 293"/>
                <a:gd name="T7" fmla="*/ 0 h 91"/>
                <a:gd name="T8" fmla="*/ 35 w 293"/>
                <a:gd name="T9" fmla="*/ 3 h 91"/>
                <a:gd name="T10" fmla="*/ 47 w 293"/>
                <a:gd name="T11" fmla="*/ 1 h 91"/>
                <a:gd name="T12" fmla="*/ 58 w 293"/>
                <a:gd name="T13" fmla="*/ 3 h 91"/>
                <a:gd name="T14" fmla="*/ 61 w 293"/>
                <a:gd name="T15" fmla="*/ 8 h 91"/>
                <a:gd name="T16" fmla="*/ 71 w 293"/>
                <a:gd name="T17" fmla="*/ 11 h 91"/>
                <a:gd name="T18" fmla="*/ 81 w 293"/>
                <a:gd name="T19" fmla="*/ 12 h 91"/>
                <a:gd name="T20" fmla="*/ 93 w 293"/>
                <a:gd name="T21" fmla="*/ 14 h 91"/>
                <a:gd name="T22" fmla="*/ 116 w 293"/>
                <a:gd name="T23" fmla="*/ 18 h 91"/>
                <a:gd name="T24" fmla="*/ 132 w 293"/>
                <a:gd name="T25" fmla="*/ 22 h 91"/>
                <a:gd name="T26" fmla="*/ 138 w 293"/>
                <a:gd name="T27" fmla="*/ 24 h 91"/>
                <a:gd name="T28" fmla="*/ 150 w 293"/>
                <a:gd name="T29" fmla="*/ 23 h 91"/>
                <a:gd name="T30" fmla="*/ 157 w 293"/>
                <a:gd name="T31" fmla="*/ 20 h 91"/>
                <a:gd name="T32" fmla="*/ 160 w 293"/>
                <a:gd name="T33" fmla="*/ 9 h 91"/>
                <a:gd name="T34" fmla="*/ 164 w 293"/>
                <a:gd name="T35" fmla="*/ 4 h 91"/>
                <a:gd name="T36" fmla="*/ 168 w 293"/>
                <a:gd name="T37" fmla="*/ 9 h 91"/>
                <a:gd name="T38" fmla="*/ 169 w 293"/>
                <a:gd name="T39" fmla="*/ 12 h 91"/>
                <a:gd name="T40" fmla="*/ 179 w 293"/>
                <a:gd name="T41" fmla="*/ 23 h 91"/>
                <a:gd name="T42" fmla="*/ 192 w 293"/>
                <a:gd name="T43" fmla="*/ 28 h 91"/>
                <a:gd name="T44" fmla="*/ 206 w 293"/>
                <a:gd name="T45" fmla="*/ 31 h 91"/>
                <a:gd name="T46" fmla="*/ 227 w 293"/>
                <a:gd name="T47" fmla="*/ 31 h 91"/>
                <a:gd name="T48" fmla="*/ 234 w 293"/>
                <a:gd name="T49" fmla="*/ 30 h 91"/>
                <a:gd name="T50" fmla="*/ 238 w 293"/>
                <a:gd name="T51" fmla="*/ 28 h 91"/>
                <a:gd name="T52" fmla="*/ 260 w 293"/>
                <a:gd name="T53" fmla="*/ 27 h 91"/>
                <a:gd name="T54" fmla="*/ 278 w 293"/>
                <a:gd name="T55" fmla="*/ 30 h 91"/>
                <a:gd name="T56" fmla="*/ 287 w 293"/>
                <a:gd name="T57" fmla="*/ 31 h 91"/>
                <a:gd name="T58" fmla="*/ 291 w 293"/>
                <a:gd name="T59" fmla="*/ 39 h 91"/>
                <a:gd name="T60" fmla="*/ 287 w 293"/>
                <a:gd name="T61" fmla="*/ 42 h 91"/>
                <a:gd name="T62" fmla="*/ 280 w 293"/>
                <a:gd name="T63" fmla="*/ 50 h 91"/>
                <a:gd name="T64" fmla="*/ 276 w 293"/>
                <a:gd name="T65" fmla="*/ 57 h 91"/>
                <a:gd name="T66" fmla="*/ 272 w 293"/>
                <a:gd name="T67" fmla="*/ 64 h 91"/>
                <a:gd name="T68" fmla="*/ 264 w 293"/>
                <a:gd name="T69" fmla="*/ 71 h 91"/>
                <a:gd name="T70" fmla="*/ 250 w 293"/>
                <a:gd name="T71" fmla="*/ 79 h 91"/>
                <a:gd name="T72" fmla="*/ 245 w 293"/>
                <a:gd name="T73" fmla="*/ 84 h 91"/>
                <a:gd name="T74" fmla="*/ 231 w 293"/>
                <a:gd name="T75" fmla="*/ 87 h 91"/>
                <a:gd name="T76" fmla="*/ 222 w 293"/>
                <a:gd name="T77" fmla="*/ 88 h 91"/>
                <a:gd name="T78" fmla="*/ 198 w 293"/>
                <a:gd name="T79" fmla="*/ 89 h 91"/>
                <a:gd name="T80" fmla="*/ 188 w 293"/>
                <a:gd name="T81" fmla="*/ 84 h 91"/>
                <a:gd name="T82" fmla="*/ 177 w 293"/>
                <a:gd name="T83" fmla="*/ 84 h 91"/>
                <a:gd name="T84" fmla="*/ 172 w 293"/>
                <a:gd name="T85" fmla="*/ 81 h 91"/>
                <a:gd name="T86" fmla="*/ 160 w 293"/>
                <a:gd name="T87" fmla="*/ 79 h 91"/>
                <a:gd name="T88" fmla="*/ 153 w 293"/>
                <a:gd name="T89" fmla="*/ 75 h 91"/>
                <a:gd name="T90" fmla="*/ 141 w 293"/>
                <a:gd name="T91" fmla="*/ 75 h 91"/>
                <a:gd name="T92" fmla="*/ 137 w 293"/>
                <a:gd name="T93" fmla="*/ 71 h 91"/>
                <a:gd name="T94" fmla="*/ 127 w 293"/>
                <a:gd name="T95" fmla="*/ 66 h 91"/>
                <a:gd name="T96" fmla="*/ 119 w 293"/>
                <a:gd name="T97" fmla="*/ 62 h 91"/>
                <a:gd name="T98" fmla="*/ 105 w 293"/>
                <a:gd name="T99" fmla="*/ 60 h 91"/>
                <a:gd name="T100" fmla="*/ 99 w 293"/>
                <a:gd name="T101" fmla="*/ 60 h 91"/>
                <a:gd name="T102" fmla="*/ 90 w 293"/>
                <a:gd name="T103" fmla="*/ 64 h 91"/>
                <a:gd name="T104" fmla="*/ 78 w 293"/>
                <a:gd name="T105" fmla="*/ 65 h 91"/>
                <a:gd name="T106" fmla="*/ 55 w 293"/>
                <a:gd name="T107" fmla="*/ 65 h 91"/>
                <a:gd name="T108" fmla="*/ 43 w 293"/>
                <a:gd name="T109" fmla="*/ 68 h 91"/>
                <a:gd name="T110" fmla="*/ 33 w 293"/>
                <a:gd name="T111" fmla="*/ 69 h 91"/>
                <a:gd name="T112" fmla="*/ 24 w 293"/>
                <a:gd name="T113" fmla="*/ 73 h 91"/>
                <a:gd name="T114" fmla="*/ 21 w 293"/>
                <a:gd name="T115" fmla="*/ 71 h 91"/>
                <a:gd name="T116" fmla="*/ 12 w 293"/>
                <a:gd name="T117" fmla="*/ 66 h 91"/>
                <a:gd name="T118" fmla="*/ 4 w 293"/>
                <a:gd name="T119" fmla="*/ 66 h 91"/>
                <a:gd name="T120" fmla="*/ 0 w 293"/>
                <a:gd name="T121" fmla="*/ 60 h 91"/>
                <a:gd name="T122" fmla="*/ 2 w 293"/>
                <a:gd name="T123" fmla="*/ 47 h 91"/>
                <a:gd name="T124" fmla="*/ 8 w 293"/>
                <a:gd name="T125" fmla="*/ 38 h 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93"/>
                <a:gd name="T190" fmla="*/ 0 h 91"/>
                <a:gd name="T191" fmla="*/ 293 w 293"/>
                <a:gd name="T192" fmla="*/ 91 h 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93" h="91">
                  <a:moveTo>
                    <a:pt x="23" y="30"/>
                  </a:moveTo>
                  <a:lnTo>
                    <a:pt x="23" y="30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5" y="23"/>
                  </a:lnTo>
                  <a:lnTo>
                    <a:pt x="27" y="19"/>
                  </a:lnTo>
                  <a:lnTo>
                    <a:pt x="28" y="14"/>
                  </a:lnTo>
                  <a:lnTo>
                    <a:pt x="29" y="7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5" y="3"/>
                  </a:lnTo>
                  <a:lnTo>
                    <a:pt x="39" y="4"/>
                  </a:lnTo>
                  <a:lnTo>
                    <a:pt x="43" y="3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7" y="1"/>
                  </a:lnTo>
                  <a:lnTo>
                    <a:pt x="58" y="3"/>
                  </a:lnTo>
                  <a:lnTo>
                    <a:pt x="59" y="4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3" y="9"/>
                  </a:lnTo>
                  <a:lnTo>
                    <a:pt x="71" y="11"/>
                  </a:lnTo>
                  <a:lnTo>
                    <a:pt x="75" y="11"/>
                  </a:lnTo>
                  <a:lnTo>
                    <a:pt x="81" y="12"/>
                  </a:lnTo>
                  <a:lnTo>
                    <a:pt x="85" y="11"/>
                  </a:lnTo>
                  <a:lnTo>
                    <a:pt x="89" y="12"/>
                  </a:lnTo>
                  <a:lnTo>
                    <a:pt x="93" y="14"/>
                  </a:lnTo>
                  <a:lnTo>
                    <a:pt x="105" y="16"/>
                  </a:lnTo>
                  <a:lnTo>
                    <a:pt x="116" y="18"/>
                  </a:lnTo>
                  <a:lnTo>
                    <a:pt x="127" y="20"/>
                  </a:lnTo>
                  <a:lnTo>
                    <a:pt x="132" y="22"/>
                  </a:lnTo>
                  <a:lnTo>
                    <a:pt x="134" y="23"/>
                  </a:lnTo>
                  <a:lnTo>
                    <a:pt x="137" y="24"/>
                  </a:lnTo>
                  <a:lnTo>
                    <a:pt x="138" y="24"/>
                  </a:lnTo>
                  <a:lnTo>
                    <a:pt x="141" y="23"/>
                  </a:lnTo>
                  <a:lnTo>
                    <a:pt x="150" y="23"/>
                  </a:lnTo>
                  <a:lnTo>
                    <a:pt x="154" y="23"/>
                  </a:lnTo>
                  <a:lnTo>
                    <a:pt x="156" y="23"/>
                  </a:lnTo>
                  <a:lnTo>
                    <a:pt x="157" y="20"/>
                  </a:lnTo>
                  <a:lnTo>
                    <a:pt x="157" y="16"/>
                  </a:lnTo>
                  <a:lnTo>
                    <a:pt x="157" y="12"/>
                  </a:lnTo>
                  <a:lnTo>
                    <a:pt x="160" y="9"/>
                  </a:lnTo>
                  <a:lnTo>
                    <a:pt x="160" y="4"/>
                  </a:lnTo>
                  <a:lnTo>
                    <a:pt x="164" y="4"/>
                  </a:lnTo>
                  <a:lnTo>
                    <a:pt x="166" y="5"/>
                  </a:lnTo>
                  <a:lnTo>
                    <a:pt x="168" y="9"/>
                  </a:lnTo>
                  <a:lnTo>
                    <a:pt x="168" y="11"/>
                  </a:lnTo>
                  <a:lnTo>
                    <a:pt x="169" y="12"/>
                  </a:lnTo>
                  <a:lnTo>
                    <a:pt x="170" y="16"/>
                  </a:lnTo>
                  <a:lnTo>
                    <a:pt x="173" y="18"/>
                  </a:lnTo>
                  <a:lnTo>
                    <a:pt x="179" y="23"/>
                  </a:lnTo>
                  <a:lnTo>
                    <a:pt x="185" y="27"/>
                  </a:lnTo>
                  <a:lnTo>
                    <a:pt x="188" y="28"/>
                  </a:lnTo>
                  <a:lnTo>
                    <a:pt x="192" y="28"/>
                  </a:lnTo>
                  <a:lnTo>
                    <a:pt x="196" y="30"/>
                  </a:lnTo>
                  <a:lnTo>
                    <a:pt x="200" y="30"/>
                  </a:lnTo>
                  <a:lnTo>
                    <a:pt x="206" y="31"/>
                  </a:lnTo>
                  <a:lnTo>
                    <a:pt x="210" y="31"/>
                  </a:lnTo>
                  <a:lnTo>
                    <a:pt x="227" y="31"/>
                  </a:lnTo>
                  <a:lnTo>
                    <a:pt x="230" y="31"/>
                  </a:lnTo>
                  <a:lnTo>
                    <a:pt x="233" y="31"/>
                  </a:lnTo>
                  <a:lnTo>
                    <a:pt x="234" y="30"/>
                  </a:lnTo>
                  <a:lnTo>
                    <a:pt x="237" y="28"/>
                  </a:lnTo>
                  <a:lnTo>
                    <a:pt x="238" y="28"/>
                  </a:lnTo>
                  <a:lnTo>
                    <a:pt x="242" y="28"/>
                  </a:lnTo>
                  <a:lnTo>
                    <a:pt x="260" y="27"/>
                  </a:lnTo>
                  <a:lnTo>
                    <a:pt x="268" y="27"/>
                  </a:lnTo>
                  <a:lnTo>
                    <a:pt x="276" y="27"/>
                  </a:lnTo>
                  <a:lnTo>
                    <a:pt x="278" y="30"/>
                  </a:lnTo>
                  <a:lnTo>
                    <a:pt x="278" y="31"/>
                  </a:lnTo>
                  <a:lnTo>
                    <a:pt x="283" y="31"/>
                  </a:lnTo>
                  <a:lnTo>
                    <a:pt x="287" y="31"/>
                  </a:lnTo>
                  <a:lnTo>
                    <a:pt x="293" y="28"/>
                  </a:lnTo>
                  <a:lnTo>
                    <a:pt x="293" y="35"/>
                  </a:lnTo>
                  <a:lnTo>
                    <a:pt x="291" y="39"/>
                  </a:lnTo>
                  <a:lnTo>
                    <a:pt x="288" y="41"/>
                  </a:lnTo>
                  <a:lnTo>
                    <a:pt x="287" y="42"/>
                  </a:lnTo>
                  <a:lnTo>
                    <a:pt x="283" y="47"/>
                  </a:lnTo>
                  <a:lnTo>
                    <a:pt x="280" y="50"/>
                  </a:lnTo>
                  <a:lnTo>
                    <a:pt x="279" y="53"/>
                  </a:lnTo>
                  <a:lnTo>
                    <a:pt x="279" y="57"/>
                  </a:lnTo>
                  <a:lnTo>
                    <a:pt x="276" y="57"/>
                  </a:lnTo>
                  <a:lnTo>
                    <a:pt x="275" y="58"/>
                  </a:lnTo>
                  <a:lnTo>
                    <a:pt x="274" y="61"/>
                  </a:lnTo>
                  <a:lnTo>
                    <a:pt x="272" y="64"/>
                  </a:lnTo>
                  <a:lnTo>
                    <a:pt x="268" y="66"/>
                  </a:lnTo>
                  <a:lnTo>
                    <a:pt x="264" y="71"/>
                  </a:lnTo>
                  <a:lnTo>
                    <a:pt x="260" y="75"/>
                  </a:lnTo>
                  <a:lnTo>
                    <a:pt x="256" y="77"/>
                  </a:lnTo>
                  <a:lnTo>
                    <a:pt x="250" y="79"/>
                  </a:lnTo>
                  <a:lnTo>
                    <a:pt x="248" y="83"/>
                  </a:lnTo>
                  <a:lnTo>
                    <a:pt x="245" y="84"/>
                  </a:lnTo>
                  <a:lnTo>
                    <a:pt x="242" y="85"/>
                  </a:lnTo>
                  <a:lnTo>
                    <a:pt x="237" y="85"/>
                  </a:lnTo>
                  <a:lnTo>
                    <a:pt x="231" y="87"/>
                  </a:lnTo>
                  <a:lnTo>
                    <a:pt x="227" y="88"/>
                  </a:lnTo>
                  <a:lnTo>
                    <a:pt x="222" y="88"/>
                  </a:lnTo>
                  <a:lnTo>
                    <a:pt x="215" y="91"/>
                  </a:lnTo>
                  <a:lnTo>
                    <a:pt x="204" y="91"/>
                  </a:lnTo>
                  <a:lnTo>
                    <a:pt x="198" y="89"/>
                  </a:lnTo>
                  <a:lnTo>
                    <a:pt x="193" y="87"/>
                  </a:lnTo>
                  <a:lnTo>
                    <a:pt x="191" y="85"/>
                  </a:lnTo>
                  <a:lnTo>
                    <a:pt x="188" y="84"/>
                  </a:lnTo>
                  <a:lnTo>
                    <a:pt x="183" y="84"/>
                  </a:lnTo>
                  <a:lnTo>
                    <a:pt x="177" y="84"/>
                  </a:lnTo>
                  <a:lnTo>
                    <a:pt x="175" y="83"/>
                  </a:lnTo>
                  <a:lnTo>
                    <a:pt x="172" y="81"/>
                  </a:lnTo>
                  <a:lnTo>
                    <a:pt x="166" y="80"/>
                  </a:lnTo>
                  <a:lnTo>
                    <a:pt x="162" y="80"/>
                  </a:lnTo>
                  <a:lnTo>
                    <a:pt x="160" y="79"/>
                  </a:lnTo>
                  <a:lnTo>
                    <a:pt x="157" y="79"/>
                  </a:lnTo>
                  <a:lnTo>
                    <a:pt x="153" y="75"/>
                  </a:lnTo>
                  <a:lnTo>
                    <a:pt x="150" y="75"/>
                  </a:lnTo>
                  <a:lnTo>
                    <a:pt x="147" y="75"/>
                  </a:lnTo>
                  <a:lnTo>
                    <a:pt x="143" y="75"/>
                  </a:lnTo>
                  <a:lnTo>
                    <a:pt x="141" y="75"/>
                  </a:lnTo>
                  <a:lnTo>
                    <a:pt x="138" y="72"/>
                  </a:lnTo>
                  <a:lnTo>
                    <a:pt x="137" y="71"/>
                  </a:lnTo>
                  <a:lnTo>
                    <a:pt x="134" y="69"/>
                  </a:lnTo>
                  <a:lnTo>
                    <a:pt x="130" y="68"/>
                  </a:lnTo>
                  <a:lnTo>
                    <a:pt x="127" y="66"/>
                  </a:lnTo>
                  <a:lnTo>
                    <a:pt x="124" y="65"/>
                  </a:lnTo>
                  <a:lnTo>
                    <a:pt x="122" y="64"/>
                  </a:lnTo>
                  <a:lnTo>
                    <a:pt x="119" y="62"/>
                  </a:lnTo>
                  <a:lnTo>
                    <a:pt x="112" y="62"/>
                  </a:lnTo>
                  <a:lnTo>
                    <a:pt x="105" y="62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1" y="58"/>
                  </a:lnTo>
                  <a:lnTo>
                    <a:pt x="99" y="60"/>
                  </a:lnTo>
                  <a:lnTo>
                    <a:pt x="97" y="61"/>
                  </a:lnTo>
                  <a:lnTo>
                    <a:pt x="96" y="64"/>
                  </a:lnTo>
                  <a:lnTo>
                    <a:pt x="90" y="64"/>
                  </a:lnTo>
                  <a:lnTo>
                    <a:pt x="84" y="64"/>
                  </a:lnTo>
                  <a:lnTo>
                    <a:pt x="78" y="65"/>
                  </a:lnTo>
                  <a:lnTo>
                    <a:pt x="65" y="65"/>
                  </a:lnTo>
                  <a:lnTo>
                    <a:pt x="55" y="65"/>
                  </a:lnTo>
                  <a:lnTo>
                    <a:pt x="50" y="65"/>
                  </a:lnTo>
                  <a:lnTo>
                    <a:pt x="46" y="65"/>
                  </a:lnTo>
                  <a:lnTo>
                    <a:pt x="43" y="68"/>
                  </a:lnTo>
                  <a:lnTo>
                    <a:pt x="39" y="69"/>
                  </a:lnTo>
                  <a:lnTo>
                    <a:pt x="33" y="69"/>
                  </a:lnTo>
                  <a:lnTo>
                    <a:pt x="29" y="71"/>
                  </a:lnTo>
                  <a:lnTo>
                    <a:pt x="25" y="72"/>
                  </a:lnTo>
                  <a:lnTo>
                    <a:pt x="24" y="73"/>
                  </a:lnTo>
                  <a:lnTo>
                    <a:pt x="21" y="72"/>
                  </a:lnTo>
                  <a:lnTo>
                    <a:pt x="21" y="71"/>
                  </a:lnTo>
                  <a:lnTo>
                    <a:pt x="17" y="69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1" y="6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6"/>
                  </a:lnTo>
                  <a:lnTo>
                    <a:pt x="1" y="50"/>
                  </a:lnTo>
                  <a:lnTo>
                    <a:pt x="2" y="47"/>
                  </a:lnTo>
                  <a:lnTo>
                    <a:pt x="4" y="45"/>
                  </a:lnTo>
                  <a:lnTo>
                    <a:pt x="5" y="41"/>
                  </a:lnTo>
                  <a:lnTo>
                    <a:pt x="8" y="38"/>
                  </a:lnTo>
                  <a:lnTo>
                    <a:pt x="16" y="33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193"/>
            <p:cNvSpPr>
              <a:spLocks/>
            </p:cNvSpPr>
            <p:nvPr/>
          </p:nvSpPr>
          <p:spPr bwMode="auto">
            <a:xfrm>
              <a:off x="5831730" y="7886825"/>
              <a:ext cx="141620" cy="92645"/>
            </a:xfrm>
            <a:custGeom>
              <a:avLst/>
              <a:gdLst>
                <a:gd name="T0" fmla="*/ 46 w 344"/>
                <a:gd name="T1" fmla="*/ 1 h 239"/>
                <a:gd name="T2" fmla="*/ 61 w 344"/>
                <a:gd name="T3" fmla="*/ 7 h 239"/>
                <a:gd name="T4" fmla="*/ 70 w 344"/>
                <a:gd name="T5" fmla="*/ 14 h 239"/>
                <a:gd name="T6" fmla="*/ 84 w 344"/>
                <a:gd name="T7" fmla="*/ 20 h 239"/>
                <a:gd name="T8" fmla="*/ 89 w 344"/>
                <a:gd name="T9" fmla="*/ 38 h 239"/>
                <a:gd name="T10" fmla="*/ 97 w 344"/>
                <a:gd name="T11" fmla="*/ 47 h 239"/>
                <a:gd name="T12" fmla="*/ 99 w 344"/>
                <a:gd name="T13" fmla="*/ 53 h 239"/>
                <a:gd name="T14" fmla="*/ 105 w 344"/>
                <a:gd name="T15" fmla="*/ 61 h 239"/>
                <a:gd name="T16" fmla="*/ 123 w 344"/>
                <a:gd name="T17" fmla="*/ 66 h 239"/>
                <a:gd name="T18" fmla="*/ 137 w 344"/>
                <a:gd name="T19" fmla="*/ 62 h 239"/>
                <a:gd name="T20" fmla="*/ 146 w 344"/>
                <a:gd name="T21" fmla="*/ 58 h 239"/>
                <a:gd name="T22" fmla="*/ 161 w 344"/>
                <a:gd name="T23" fmla="*/ 54 h 239"/>
                <a:gd name="T24" fmla="*/ 170 w 344"/>
                <a:gd name="T25" fmla="*/ 46 h 239"/>
                <a:gd name="T26" fmla="*/ 191 w 344"/>
                <a:gd name="T27" fmla="*/ 43 h 239"/>
                <a:gd name="T28" fmla="*/ 206 w 344"/>
                <a:gd name="T29" fmla="*/ 47 h 239"/>
                <a:gd name="T30" fmla="*/ 222 w 344"/>
                <a:gd name="T31" fmla="*/ 50 h 239"/>
                <a:gd name="T32" fmla="*/ 230 w 344"/>
                <a:gd name="T33" fmla="*/ 60 h 239"/>
                <a:gd name="T34" fmla="*/ 238 w 344"/>
                <a:gd name="T35" fmla="*/ 68 h 239"/>
                <a:gd name="T36" fmla="*/ 248 w 344"/>
                <a:gd name="T37" fmla="*/ 79 h 239"/>
                <a:gd name="T38" fmla="*/ 260 w 344"/>
                <a:gd name="T39" fmla="*/ 84 h 239"/>
                <a:gd name="T40" fmla="*/ 275 w 344"/>
                <a:gd name="T41" fmla="*/ 87 h 239"/>
                <a:gd name="T42" fmla="*/ 280 w 344"/>
                <a:gd name="T43" fmla="*/ 102 h 239"/>
                <a:gd name="T44" fmla="*/ 297 w 344"/>
                <a:gd name="T45" fmla="*/ 104 h 239"/>
                <a:gd name="T46" fmla="*/ 310 w 344"/>
                <a:gd name="T47" fmla="*/ 111 h 239"/>
                <a:gd name="T48" fmla="*/ 329 w 344"/>
                <a:gd name="T49" fmla="*/ 117 h 239"/>
                <a:gd name="T50" fmla="*/ 343 w 344"/>
                <a:gd name="T51" fmla="*/ 133 h 239"/>
                <a:gd name="T52" fmla="*/ 344 w 344"/>
                <a:gd name="T53" fmla="*/ 144 h 239"/>
                <a:gd name="T54" fmla="*/ 340 w 344"/>
                <a:gd name="T55" fmla="*/ 160 h 239"/>
                <a:gd name="T56" fmla="*/ 333 w 344"/>
                <a:gd name="T57" fmla="*/ 174 h 239"/>
                <a:gd name="T58" fmla="*/ 322 w 344"/>
                <a:gd name="T59" fmla="*/ 182 h 239"/>
                <a:gd name="T60" fmla="*/ 309 w 344"/>
                <a:gd name="T61" fmla="*/ 193 h 239"/>
                <a:gd name="T62" fmla="*/ 295 w 344"/>
                <a:gd name="T63" fmla="*/ 198 h 239"/>
                <a:gd name="T64" fmla="*/ 280 w 344"/>
                <a:gd name="T65" fmla="*/ 203 h 239"/>
                <a:gd name="T66" fmla="*/ 255 w 344"/>
                <a:gd name="T67" fmla="*/ 209 h 239"/>
                <a:gd name="T68" fmla="*/ 246 w 344"/>
                <a:gd name="T69" fmla="*/ 209 h 239"/>
                <a:gd name="T70" fmla="*/ 232 w 344"/>
                <a:gd name="T71" fmla="*/ 207 h 239"/>
                <a:gd name="T72" fmla="*/ 221 w 344"/>
                <a:gd name="T73" fmla="*/ 213 h 239"/>
                <a:gd name="T74" fmla="*/ 210 w 344"/>
                <a:gd name="T75" fmla="*/ 220 h 239"/>
                <a:gd name="T76" fmla="*/ 196 w 344"/>
                <a:gd name="T77" fmla="*/ 225 h 239"/>
                <a:gd name="T78" fmla="*/ 181 w 344"/>
                <a:gd name="T79" fmla="*/ 229 h 239"/>
                <a:gd name="T80" fmla="*/ 166 w 344"/>
                <a:gd name="T81" fmla="*/ 232 h 239"/>
                <a:gd name="T82" fmla="*/ 150 w 344"/>
                <a:gd name="T83" fmla="*/ 237 h 239"/>
                <a:gd name="T84" fmla="*/ 141 w 344"/>
                <a:gd name="T85" fmla="*/ 232 h 239"/>
                <a:gd name="T86" fmla="*/ 127 w 344"/>
                <a:gd name="T87" fmla="*/ 224 h 239"/>
                <a:gd name="T88" fmla="*/ 122 w 344"/>
                <a:gd name="T89" fmla="*/ 207 h 239"/>
                <a:gd name="T90" fmla="*/ 120 w 344"/>
                <a:gd name="T91" fmla="*/ 193 h 239"/>
                <a:gd name="T92" fmla="*/ 118 w 344"/>
                <a:gd name="T93" fmla="*/ 180 h 239"/>
                <a:gd name="T94" fmla="*/ 116 w 344"/>
                <a:gd name="T95" fmla="*/ 144 h 239"/>
                <a:gd name="T96" fmla="*/ 116 w 344"/>
                <a:gd name="T97" fmla="*/ 129 h 239"/>
                <a:gd name="T98" fmla="*/ 108 w 344"/>
                <a:gd name="T99" fmla="*/ 123 h 239"/>
                <a:gd name="T100" fmla="*/ 97 w 344"/>
                <a:gd name="T101" fmla="*/ 119 h 239"/>
                <a:gd name="T102" fmla="*/ 88 w 344"/>
                <a:gd name="T103" fmla="*/ 122 h 239"/>
                <a:gd name="T104" fmla="*/ 80 w 344"/>
                <a:gd name="T105" fmla="*/ 125 h 239"/>
                <a:gd name="T106" fmla="*/ 71 w 344"/>
                <a:gd name="T107" fmla="*/ 123 h 239"/>
                <a:gd name="T108" fmla="*/ 54 w 344"/>
                <a:gd name="T109" fmla="*/ 118 h 239"/>
                <a:gd name="T110" fmla="*/ 46 w 344"/>
                <a:gd name="T111" fmla="*/ 107 h 239"/>
                <a:gd name="T112" fmla="*/ 36 w 344"/>
                <a:gd name="T113" fmla="*/ 104 h 239"/>
                <a:gd name="T114" fmla="*/ 16 w 344"/>
                <a:gd name="T115" fmla="*/ 88 h 239"/>
                <a:gd name="T116" fmla="*/ 5 w 344"/>
                <a:gd name="T117" fmla="*/ 69 h 239"/>
                <a:gd name="T118" fmla="*/ 1 w 344"/>
                <a:gd name="T119" fmla="*/ 60 h 239"/>
                <a:gd name="T120" fmla="*/ 5 w 344"/>
                <a:gd name="T121" fmla="*/ 33 h 239"/>
                <a:gd name="T122" fmla="*/ 25 w 344"/>
                <a:gd name="T123" fmla="*/ 14 h 2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4"/>
                <a:gd name="T187" fmla="*/ 0 h 239"/>
                <a:gd name="T188" fmla="*/ 344 w 344"/>
                <a:gd name="T189" fmla="*/ 239 h 2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4" h="239">
                  <a:moveTo>
                    <a:pt x="35" y="5"/>
                  </a:moveTo>
                  <a:lnTo>
                    <a:pt x="35" y="5"/>
                  </a:lnTo>
                  <a:lnTo>
                    <a:pt x="44" y="5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2" y="1"/>
                  </a:lnTo>
                  <a:lnTo>
                    <a:pt x="54" y="4"/>
                  </a:lnTo>
                  <a:lnTo>
                    <a:pt x="61" y="7"/>
                  </a:lnTo>
                  <a:lnTo>
                    <a:pt x="63" y="8"/>
                  </a:lnTo>
                  <a:lnTo>
                    <a:pt x="65" y="8"/>
                  </a:lnTo>
                  <a:lnTo>
                    <a:pt x="67" y="9"/>
                  </a:lnTo>
                  <a:lnTo>
                    <a:pt x="70" y="14"/>
                  </a:lnTo>
                  <a:lnTo>
                    <a:pt x="70" y="16"/>
                  </a:lnTo>
                  <a:lnTo>
                    <a:pt x="73" y="18"/>
                  </a:lnTo>
                  <a:lnTo>
                    <a:pt x="78" y="20"/>
                  </a:lnTo>
                  <a:lnTo>
                    <a:pt x="84" y="20"/>
                  </a:lnTo>
                  <a:lnTo>
                    <a:pt x="84" y="28"/>
                  </a:lnTo>
                  <a:lnTo>
                    <a:pt x="84" y="33"/>
                  </a:lnTo>
                  <a:lnTo>
                    <a:pt x="85" y="35"/>
                  </a:lnTo>
                  <a:lnTo>
                    <a:pt x="88" y="37"/>
                  </a:lnTo>
                  <a:lnTo>
                    <a:pt x="89" y="38"/>
                  </a:lnTo>
                  <a:lnTo>
                    <a:pt x="90" y="39"/>
                  </a:lnTo>
                  <a:lnTo>
                    <a:pt x="90" y="43"/>
                  </a:lnTo>
                  <a:lnTo>
                    <a:pt x="93" y="46"/>
                  </a:lnTo>
                  <a:lnTo>
                    <a:pt x="97" y="47"/>
                  </a:lnTo>
                  <a:lnTo>
                    <a:pt x="97" y="50"/>
                  </a:lnTo>
                  <a:lnTo>
                    <a:pt x="99" y="52"/>
                  </a:lnTo>
                  <a:lnTo>
                    <a:pt x="99" y="53"/>
                  </a:lnTo>
                  <a:lnTo>
                    <a:pt x="100" y="57"/>
                  </a:lnTo>
                  <a:lnTo>
                    <a:pt x="103" y="60"/>
                  </a:lnTo>
                  <a:lnTo>
                    <a:pt x="105" y="61"/>
                  </a:lnTo>
                  <a:lnTo>
                    <a:pt x="108" y="64"/>
                  </a:lnTo>
                  <a:lnTo>
                    <a:pt x="116" y="66"/>
                  </a:lnTo>
                  <a:lnTo>
                    <a:pt x="120" y="66"/>
                  </a:lnTo>
                  <a:lnTo>
                    <a:pt x="123" y="66"/>
                  </a:lnTo>
                  <a:lnTo>
                    <a:pt x="127" y="66"/>
                  </a:lnTo>
                  <a:lnTo>
                    <a:pt x="130" y="64"/>
                  </a:lnTo>
                  <a:lnTo>
                    <a:pt x="137" y="62"/>
                  </a:lnTo>
                  <a:lnTo>
                    <a:pt x="141" y="62"/>
                  </a:lnTo>
                  <a:lnTo>
                    <a:pt x="143" y="60"/>
                  </a:lnTo>
                  <a:lnTo>
                    <a:pt x="146" y="58"/>
                  </a:lnTo>
                  <a:lnTo>
                    <a:pt x="150" y="57"/>
                  </a:lnTo>
                  <a:lnTo>
                    <a:pt x="156" y="56"/>
                  </a:lnTo>
                  <a:lnTo>
                    <a:pt x="160" y="56"/>
                  </a:lnTo>
                  <a:lnTo>
                    <a:pt x="161" y="54"/>
                  </a:lnTo>
                  <a:lnTo>
                    <a:pt x="161" y="52"/>
                  </a:lnTo>
                  <a:lnTo>
                    <a:pt x="162" y="49"/>
                  </a:lnTo>
                  <a:lnTo>
                    <a:pt x="165" y="47"/>
                  </a:lnTo>
                  <a:lnTo>
                    <a:pt x="166" y="46"/>
                  </a:lnTo>
                  <a:lnTo>
                    <a:pt x="170" y="46"/>
                  </a:lnTo>
                  <a:lnTo>
                    <a:pt x="175" y="43"/>
                  </a:lnTo>
                  <a:lnTo>
                    <a:pt x="179" y="43"/>
                  </a:lnTo>
                  <a:lnTo>
                    <a:pt x="191" y="43"/>
                  </a:lnTo>
                  <a:lnTo>
                    <a:pt x="200" y="45"/>
                  </a:lnTo>
                  <a:lnTo>
                    <a:pt x="204" y="45"/>
                  </a:lnTo>
                  <a:lnTo>
                    <a:pt x="206" y="46"/>
                  </a:lnTo>
                  <a:lnTo>
                    <a:pt x="207" y="47"/>
                  </a:lnTo>
                  <a:lnTo>
                    <a:pt x="206" y="47"/>
                  </a:lnTo>
                  <a:lnTo>
                    <a:pt x="211" y="47"/>
                  </a:lnTo>
                  <a:lnTo>
                    <a:pt x="217" y="47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7" y="53"/>
                  </a:lnTo>
                  <a:lnTo>
                    <a:pt x="227" y="54"/>
                  </a:lnTo>
                  <a:lnTo>
                    <a:pt x="229" y="57"/>
                  </a:lnTo>
                  <a:lnTo>
                    <a:pt x="230" y="60"/>
                  </a:lnTo>
                  <a:lnTo>
                    <a:pt x="232" y="61"/>
                  </a:lnTo>
                  <a:lnTo>
                    <a:pt x="234" y="62"/>
                  </a:lnTo>
                  <a:lnTo>
                    <a:pt x="237" y="65"/>
                  </a:lnTo>
                  <a:lnTo>
                    <a:pt x="238" y="68"/>
                  </a:lnTo>
                  <a:lnTo>
                    <a:pt x="242" y="73"/>
                  </a:lnTo>
                  <a:lnTo>
                    <a:pt x="245" y="76"/>
                  </a:lnTo>
                  <a:lnTo>
                    <a:pt x="248" y="79"/>
                  </a:lnTo>
                  <a:lnTo>
                    <a:pt x="250" y="83"/>
                  </a:lnTo>
                  <a:lnTo>
                    <a:pt x="253" y="83"/>
                  </a:lnTo>
                  <a:lnTo>
                    <a:pt x="256" y="83"/>
                  </a:lnTo>
                  <a:lnTo>
                    <a:pt x="260" y="84"/>
                  </a:lnTo>
                  <a:lnTo>
                    <a:pt x="263" y="85"/>
                  </a:lnTo>
                  <a:lnTo>
                    <a:pt x="268" y="85"/>
                  </a:lnTo>
                  <a:lnTo>
                    <a:pt x="272" y="85"/>
                  </a:lnTo>
                  <a:lnTo>
                    <a:pt x="275" y="87"/>
                  </a:lnTo>
                  <a:lnTo>
                    <a:pt x="275" y="89"/>
                  </a:lnTo>
                  <a:lnTo>
                    <a:pt x="276" y="94"/>
                  </a:lnTo>
                  <a:lnTo>
                    <a:pt x="279" y="98"/>
                  </a:lnTo>
                  <a:lnTo>
                    <a:pt x="279" y="99"/>
                  </a:lnTo>
                  <a:lnTo>
                    <a:pt x="280" y="102"/>
                  </a:lnTo>
                  <a:lnTo>
                    <a:pt x="286" y="102"/>
                  </a:lnTo>
                  <a:lnTo>
                    <a:pt x="291" y="102"/>
                  </a:lnTo>
                  <a:lnTo>
                    <a:pt x="297" y="104"/>
                  </a:lnTo>
                  <a:lnTo>
                    <a:pt x="299" y="106"/>
                  </a:lnTo>
                  <a:lnTo>
                    <a:pt x="301" y="108"/>
                  </a:lnTo>
                  <a:lnTo>
                    <a:pt x="306" y="110"/>
                  </a:lnTo>
                  <a:lnTo>
                    <a:pt x="310" y="111"/>
                  </a:lnTo>
                  <a:lnTo>
                    <a:pt x="314" y="114"/>
                  </a:lnTo>
                  <a:lnTo>
                    <a:pt x="320" y="114"/>
                  </a:lnTo>
                  <a:lnTo>
                    <a:pt x="326" y="115"/>
                  </a:lnTo>
                  <a:lnTo>
                    <a:pt x="329" y="117"/>
                  </a:lnTo>
                  <a:lnTo>
                    <a:pt x="332" y="119"/>
                  </a:lnTo>
                  <a:lnTo>
                    <a:pt x="336" y="125"/>
                  </a:lnTo>
                  <a:lnTo>
                    <a:pt x="340" y="127"/>
                  </a:lnTo>
                  <a:lnTo>
                    <a:pt x="343" y="133"/>
                  </a:lnTo>
                  <a:lnTo>
                    <a:pt x="343" y="138"/>
                  </a:lnTo>
                  <a:lnTo>
                    <a:pt x="343" y="140"/>
                  </a:lnTo>
                  <a:lnTo>
                    <a:pt x="344" y="141"/>
                  </a:lnTo>
                  <a:lnTo>
                    <a:pt x="344" y="144"/>
                  </a:lnTo>
                  <a:lnTo>
                    <a:pt x="344" y="155"/>
                  </a:lnTo>
                  <a:lnTo>
                    <a:pt x="343" y="157"/>
                  </a:lnTo>
                  <a:lnTo>
                    <a:pt x="340" y="160"/>
                  </a:lnTo>
                  <a:lnTo>
                    <a:pt x="339" y="165"/>
                  </a:lnTo>
                  <a:lnTo>
                    <a:pt x="337" y="171"/>
                  </a:lnTo>
                  <a:lnTo>
                    <a:pt x="336" y="172"/>
                  </a:lnTo>
                  <a:lnTo>
                    <a:pt x="333" y="174"/>
                  </a:lnTo>
                  <a:lnTo>
                    <a:pt x="328" y="175"/>
                  </a:lnTo>
                  <a:lnTo>
                    <a:pt x="326" y="175"/>
                  </a:lnTo>
                  <a:lnTo>
                    <a:pt x="325" y="178"/>
                  </a:lnTo>
                  <a:lnTo>
                    <a:pt x="322" y="182"/>
                  </a:lnTo>
                  <a:lnTo>
                    <a:pt x="320" y="182"/>
                  </a:lnTo>
                  <a:lnTo>
                    <a:pt x="317" y="184"/>
                  </a:lnTo>
                  <a:lnTo>
                    <a:pt x="309" y="193"/>
                  </a:lnTo>
                  <a:lnTo>
                    <a:pt x="306" y="194"/>
                  </a:lnTo>
                  <a:lnTo>
                    <a:pt x="303" y="194"/>
                  </a:lnTo>
                  <a:lnTo>
                    <a:pt x="301" y="194"/>
                  </a:lnTo>
                  <a:lnTo>
                    <a:pt x="298" y="195"/>
                  </a:lnTo>
                  <a:lnTo>
                    <a:pt x="295" y="198"/>
                  </a:lnTo>
                  <a:lnTo>
                    <a:pt x="291" y="201"/>
                  </a:lnTo>
                  <a:lnTo>
                    <a:pt x="286" y="202"/>
                  </a:lnTo>
                  <a:lnTo>
                    <a:pt x="283" y="202"/>
                  </a:lnTo>
                  <a:lnTo>
                    <a:pt x="280" y="203"/>
                  </a:lnTo>
                  <a:lnTo>
                    <a:pt x="272" y="207"/>
                  </a:lnTo>
                  <a:lnTo>
                    <a:pt x="263" y="209"/>
                  </a:lnTo>
                  <a:lnTo>
                    <a:pt x="259" y="207"/>
                  </a:lnTo>
                  <a:lnTo>
                    <a:pt x="255" y="209"/>
                  </a:lnTo>
                  <a:lnTo>
                    <a:pt x="252" y="210"/>
                  </a:lnTo>
                  <a:lnTo>
                    <a:pt x="250" y="210"/>
                  </a:lnTo>
                  <a:lnTo>
                    <a:pt x="249" y="210"/>
                  </a:lnTo>
                  <a:lnTo>
                    <a:pt x="246" y="209"/>
                  </a:lnTo>
                  <a:lnTo>
                    <a:pt x="244" y="206"/>
                  </a:lnTo>
                  <a:lnTo>
                    <a:pt x="238" y="206"/>
                  </a:lnTo>
                  <a:lnTo>
                    <a:pt x="234" y="206"/>
                  </a:lnTo>
                  <a:lnTo>
                    <a:pt x="232" y="207"/>
                  </a:lnTo>
                  <a:lnTo>
                    <a:pt x="229" y="207"/>
                  </a:lnTo>
                  <a:lnTo>
                    <a:pt x="225" y="212"/>
                  </a:lnTo>
                  <a:lnTo>
                    <a:pt x="223" y="212"/>
                  </a:lnTo>
                  <a:lnTo>
                    <a:pt x="221" y="213"/>
                  </a:lnTo>
                  <a:lnTo>
                    <a:pt x="217" y="216"/>
                  </a:lnTo>
                  <a:lnTo>
                    <a:pt x="213" y="220"/>
                  </a:lnTo>
                  <a:lnTo>
                    <a:pt x="210" y="220"/>
                  </a:lnTo>
                  <a:lnTo>
                    <a:pt x="207" y="220"/>
                  </a:lnTo>
                  <a:lnTo>
                    <a:pt x="203" y="222"/>
                  </a:lnTo>
                  <a:lnTo>
                    <a:pt x="200" y="225"/>
                  </a:lnTo>
                  <a:lnTo>
                    <a:pt x="196" y="225"/>
                  </a:lnTo>
                  <a:lnTo>
                    <a:pt x="191" y="226"/>
                  </a:lnTo>
                  <a:lnTo>
                    <a:pt x="187" y="228"/>
                  </a:lnTo>
                  <a:lnTo>
                    <a:pt x="181" y="229"/>
                  </a:lnTo>
                  <a:lnTo>
                    <a:pt x="179" y="232"/>
                  </a:lnTo>
                  <a:lnTo>
                    <a:pt x="176" y="232"/>
                  </a:lnTo>
                  <a:lnTo>
                    <a:pt x="173" y="232"/>
                  </a:lnTo>
                  <a:lnTo>
                    <a:pt x="166" y="232"/>
                  </a:lnTo>
                  <a:lnTo>
                    <a:pt x="162" y="233"/>
                  </a:lnTo>
                  <a:lnTo>
                    <a:pt x="160" y="236"/>
                  </a:lnTo>
                  <a:lnTo>
                    <a:pt x="156" y="237"/>
                  </a:lnTo>
                  <a:lnTo>
                    <a:pt x="153" y="239"/>
                  </a:lnTo>
                  <a:lnTo>
                    <a:pt x="150" y="237"/>
                  </a:lnTo>
                  <a:lnTo>
                    <a:pt x="149" y="235"/>
                  </a:lnTo>
                  <a:lnTo>
                    <a:pt x="147" y="233"/>
                  </a:lnTo>
                  <a:lnTo>
                    <a:pt x="145" y="233"/>
                  </a:lnTo>
                  <a:lnTo>
                    <a:pt x="141" y="232"/>
                  </a:lnTo>
                  <a:lnTo>
                    <a:pt x="138" y="232"/>
                  </a:lnTo>
                  <a:lnTo>
                    <a:pt x="137" y="229"/>
                  </a:lnTo>
                  <a:lnTo>
                    <a:pt x="135" y="224"/>
                  </a:lnTo>
                  <a:lnTo>
                    <a:pt x="127" y="224"/>
                  </a:lnTo>
                  <a:lnTo>
                    <a:pt x="126" y="217"/>
                  </a:lnTo>
                  <a:lnTo>
                    <a:pt x="123" y="212"/>
                  </a:lnTo>
                  <a:lnTo>
                    <a:pt x="123" y="209"/>
                  </a:lnTo>
                  <a:lnTo>
                    <a:pt x="122" y="207"/>
                  </a:lnTo>
                  <a:lnTo>
                    <a:pt x="119" y="203"/>
                  </a:lnTo>
                  <a:lnTo>
                    <a:pt x="119" y="198"/>
                  </a:lnTo>
                  <a:lnTo>
                    <a:pt x="120" y="193"/>
                  </a:lnTo>
                  <a:lnTo>
                    <a:pt x="120" y="187"/>
                  </a:lnTo>
                  <a:lnTo>
                    <a:pt x="120" y="184"/>
                  </a:lnTo>
                  <a:lnTo>
                    <a:pt x="119" y="182"/>
                  </a:lnTo>
                  <a:lnTo>
                    <a:pt x="118" y="180"/>
                  </a:lnTo>
                  <a:lnTo>
                    <a:pt x="116" y="175"/>
                  </a:lnTo>
                  <a:lnTo>
                    <a:pt x="116" y="168"/>
                  </a:lnTo>
                  <a:lnTo>
                    <a:pt x="116" y="155"/>
                  </a:lnTo>
                  <a:lnTo>
                    <a:pt x="116" y="144"/>
                  </a:lnTo>
                  <a:lnTo>
                    <a:pt x="118" y="137"/>
                  </a:lnTo>
                  <a:lnTo>
                    <a:pt x="118" y="134"/>
                  </a:lnTo>
                  <a:lnTo>
                    <a:pt x="118" y="132"/>
                  </a:lnTo>
                  <a:lnTo>
                    <a:pt x="116" y="129"/>
                  </a:lnTo>
                  <a:lnTo>
                    <a:pt x="115" y="129"/>
                  </a:lnTo>
                  <a:lnTo>
                    <a:pt x="112" y="127"/>
                  </a:lnTo>
                  <a:lnTo>
                    <a:pt x="111" y="125"/>
                  </a:lnTo>
                  <a:lnTo>
                    <a:pt x="108" y="123"/>
                  </a:lnTo>
                  <a:lnTo>
                    <a:pt x="105" y="122"/>
                  </a:lnTo>
                  <a:lnTo>
                    <a:pt x="104" y="121"/>
                  </a:lnTo>
                  <a:lnTo>
                    <a:pt x="97" y="119"/>
                  </a:lnTo>
                  <a:lnTo>
                    <a:pt x="95" y="117"/>
                  </a:lnTo>
                  <a:lnTo>
                    <a:pt x="92" y="117"/>
                  </a:lnTo>
                  <a:lnTo>
                    <a:pt x="90" y="118"/>
                  </a:lnTo>
                  <a:lnTo>
                    <a:pt x="88" y="122"/>
                  </a:lnTo>
                  <a:lnTo>
                    <a:pt x="84" y="122"/>
                  </a:lnTo>
                  <a:lnTo>
                    <a:pt x="81" y="123"/>
                  </a:lnTo>
                  <a:lnTo>
                    <a:pt x="80" y="125"/>
                  </a:lnTo>
                  <a:lnTo>
                    <a:pt x="77" y="125"/>
                  </a:lnTo>
                  <a:lnTo>
                    <a:pt x="73" y="125"/>
                  </a:lnTo>
                  <a:lnTo>
                    <a:pt x="71" y="123"/>
                  </a:lnTo>
                  <a:lnTo>
                    <a:pt x="65" y="123"/>
                  </a:lnTo>
                  <a:lnTo>
                    <a:pt x="59" y="122"/>
                  </a:lnTo>
                  <a:lnTo>
                    <a:pt x="57" y="119"/>
                  </a:lnTo>
                  <a:lnTo>
                    <a:pt x="54" y="118"/>
                  </a:lnTo>
                  <a:lnTo>
                    <a:pt x="51" y="117"/>
                  </a:lnTo>
                  <a:lnTo>
                    <a:pt x="48" y="114"/>
                  </a:lnTo>
                  <a:lnTo>
                    <a:pt x="47" y="110"/>
                  </a:lnTo>
                  <a:lnTo>
                    <a:pt x="46" y="107"/>
                  </a:lnTo>
                  <a:lnTo>
                    <a:pt x="44" y="107"/>
                  </a:lnTo>
                  <a:lnTo>
                    <a:pt x="43" y="106"/>
                  </a:lnTo>
                  <a:lnTo>
                    <a:pt x="39" y="106"/>
                  </a:lnTo>
                  <a:lnTo>
                    <a:pt x="36" y="104"/>
                  </a:lnTo>
                  <a:lnTo>
                    <a:pt x="32" y="102"/>
                  </a:lnTo>
                  <a:lnTo>
                    <a:pt x="27" y="98"/>
                  </a:lnTo>
                  <a:lnTo>
                    <a:pt x="19" y="92"/>
                  </a:lnTo>
                  <a:lnTo>
                    <a:pt x="16" y="88"/>
                  </a:lnTo>
                  <a:lnTo>
                    <a:pt x="14" y="84"/>
                  </a:lnTo>
                  <a:lnTo>
                    <a:pt x="12" y="79"/>
                  </a:lnTo>
                  <a:lnTo>
                    <a:pt x="8" y="73"/>
                  </a:lnTo>
                  <a:lnTo>
                    <a:pt x="5" y="69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1" y="60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1" y="39"/>
                  </a:lnTo>
                  <a:lnTo>
                    <a:pt x="5" y="33"/>
                  </a:lnTo>
                  <a:lnTo>
                    <a:pt x="9" y="27"/>
                  </a:lnTo>
                  <a:lnTo>
                    <a:pt x="14" y="23"/>
                  </a:lnTo>
                  <a:lnTo>
                    <a:pt x="21" y="19"/>
                  </a:lnTo>
                  <a:lnTo>
                    <a:pt x="25" y="14"/>
                  </a:lnTo>
                  <a:lnTo>
                    <a:pt x="27" y="11"/>
                  </a:lnTo>
                  <a:lnTo>
                    <a:pt x="31" y="9"/>
                  </a:lnTo>
                  <a:lnTo>
                    <a:pt x="35" y="5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194"/>
            <p:cNvSpPr>
              <a:spLocks/>
            </p:cNvSpPr>
            <p:nvPr/>
          </p:nvSpPr>
          <p:spPr bwMode="auto">
            <a:xfrm>
              <a:off x="5762646" y="7909104"/>
              <a:ext cx="48919" cy="39008"/>
            </a:xfrm>
            <a:custGeom>
              <a:avLst/>
              <a:gdLst>
                <a:gd name="T0" fmla="*/ 1772694 w 122"/>
                <a:gd name="T1" fmla="*/ 0 h 100"/>
                <a:gd name="T2" fmla="*/ 3056353 w 122"/>
                <a:gd name="T3" fmla="*/ 0 h 100"/>
                <a:gd name="T4" fmla="*/ 3667524 w 122"/>
                <a:gd name="T5" fmla="*/ 129032 h 100"/>
                <a:gd name="T6" fmla="*/ 3973110 w 122"/>
                <a:gd name="T7" fmla="*/ 129032 h 100"/>
                <a:gd name="T8" fmla="*/ 4217628 w 122"/>
                <a:gd name="T9" fmla="*/ 258064 h 100"/>
                <a:gd name="T10" fmla="*/ 5134633 w 122"/>
                <a:gd name="T11" fmla="*/ 774192 h 100"/>
                <a:gd name="T12" fmla="*/ 5929255 w 122"/>
                <a:gd name="T13" fmla="*/ 1225804 h 100"/>
                <a:gd name="T14" fmla="*/ 5990322 w 122"/>
                <a:gd name="T15" fmla="*/ 1354836 h 100"/>
                <a:gd name="T16" fmla="*/ 6051637 w 122"/>
                <a:gd name="T17" fmla="*/ 1483868 h 100"/>
                <a:gd name="T18" fmla="*/ 6234840 w 122"/>
                <a:gd name="T19" fmla="*/ 1612900 h 100"/>
                <a:gd name="T20" fmla="*/ 6540426 w 122"/>
                <a:gd name="T21" fmla="*/ 1806448 h 100"/>
                <a:gd name="T22" fmla="*/ 6662809 w 122"/>
                <a:gd name="T23" fmla="*/ 1870964 h 100"/>
                <a:gd name="T24" fmla="*/ 6723877 w 122"/>
                <a:gd name="T25" fmla="*/ 1870964 h 100"/>
                <a:gd name="T26" fmla="*/ 6907327 w 122"/>
                <a:gd name="T27" fmla="*/ 2322576 h 100"/>
                <a:gd name="T28" fmla="*/ 7151845 w 122"/>
                <a:gd name="T29" fmla="*/ 2709672 h 100"/>
                <a:gd name="T30" fmla="*/ 7335295 w 122"/>
                <a:gd name="T31" fmla="*/ 3354832 h 100"/>
                <a:gd name="T32" fmla="*/ 7457431 w 122"/>
                <a:gd name="T33" fmla="*/ 4193540 h 100"/>
                <a:gd name="T34" fmla="*/ 7212913 w 122"/>
                <a:gd name="T35" fmla="*/ 4967732 h 100"/>
                <a:gd name="T36" fmla="*/ 7090777 w 122"/>
                <a:gd name="T37" fmla="*/ 5161280 h 100"/>
                <a:gd name="T38" fmla="*/ 6784944 w 122"/>
                <a:gd name="T39" fmla="*/ 5290312 h 100"/>
                <a:gd name="T40" fmla="*/ 6540426 w 122"/>
                <a:gd name="T41" fmla="*/ 5483860 h 100"/>
                <a:gd name="T42" fmla="*/ 6173773 w 122"/>
                <a:gd name="T43" fmla="*/ 5483860 h 100"/>
                <a:gd name="T44" fmla="*/ 5990322 w 122"/>
                <a:gd name="T45" fmla="*/ 5677408 h 100"/>
                <a:gd name="T46" fmla="*/ 5745804 w 122"/>
                <a:gd name="T47" fmla="*/ 5935472 h 100"/>
                <a:gd name="T48" fmla="*/ 5073565 w 122"/>
                <a:gd name="T49" fmla="*/ 6258052 h 100"/>
                <a:gd name="T50" fmla="*/ 4829047 w 122"/>
                <a:gd name="T51" fmla="*/ 6387084 h 100"/>
                <a:gd name="T52" fmla="*/ 4584529 w 122"/>
                <a:gd name="T53" fmla="*/ 6451600 h 100"/>
                <a:gd name="T54" fmla="*/ 3850974 w 122"/>
                <a:gd name="T55" fmla="*/ 6451600 h 100"/>
                <a:gd name="T56" fmla="*/ 3178488 w 122"/>
                <a:gd name="T57" fmla="*/ 6451600 h 100"/>
                <a:gd name="T58" fmla="*/ 2689452 w 122"/>
                <a:gd name="T59" fmla="*/ 6258052 h 100"/>
                <a:gd name="T60" fmla="*/ 2567316 w 122"/>
                <a:gd name="T61" fmla="*/ 6064504 h 100"/>
                <a:gd name="T62" fmla="*/ 2261731 w 122"/>
                <a:gd name="T63" fmla="*/ 5677408 h 100"/>
                <a:gd name="T64" fmla="*/ 2261731 w 122"/>
                <a:gd name="T65" fmla="*/ 5290312 h 100"/>
                <a:gd name="T66" fmla="*/ 2261731 w 122"/>
                <a:gd name="T67" fmla="*/ 4967732 h 100"/>
                <a:gd name="T68" fmla="*/ 2261731 w 122"/>
                <a:gd name="T69" fmla="*/ 4258056 h 100"/>
                <a:gd name="T70" fmla="*/ 2200663 w 122"/>
                <a:gd name="T71" fmla="*/ 3935476 h 100"/>
                <a:gd name="T72" fmla="*/ 1894830 w 122"/>
                <a:gd name="T73" fmla="*/ 3612896 h 100"/>
                <a:gd name="T74" fmla="*/ 1772694 w 122"/>
                <a:gd name="T75" fmla="*/ 3483864 h 100"/>
                <a:gd name="T76" fmla="*/ 1772694 w 122"/>
                <a:gd name="T77" fmla="*/ 3290316 h 100"/>
                <a:gd name="T78" fmla="*/ 1650312 w 122"/>
                <a:gd name="T79" fmla="*/ 3096768 h 100"/>
                <a:gd name="T80" fmla="*/ 1589244 w 122"/>
                <a:gd name="T81" fmla="*/ 2838704 h 100"/>
                <a:gd name="T82" fmla="*/ 1405794 w 122"/>
                <a:gd name="T83" fmla="*/ 2580640 h 100"/>
                <a:gd name="T84" fmla="*/ 1161523 w 122"/>
                <a:gd name="T85" fmla="*/ 2387092 h 100"/>
                <a:gd name="T86" fmla="*/ 855690 w 122"/>
                <a:gd name="T87" fmla="*/ 2129028 h 100"/>
                <a:gd name="T88" fmla="*/ 244518 w 122"/>
                <a:gd name="T89" fmla="*/ 1870964 h 100"/>
                <a:gd name="T90" fmla="*/ 122135 w 122"/>
                <a:gd name="T91" fmla="*/ 1806448 h 100"/>
                <a:gd name="T92" fmla="*/ 0 w 122"/>
                <a:gd name="T93" fmla="*/ 1354836 h 100"/>
                <a:gd name="T94" fmla="*/ 0 w 122"/>
                <a:gd name="T95" fmla="*/ 1225804 h 100"/>
                <a:gd name="T96" fmla="*/ 244518 w 122"/>
                <a:gd name="T97" fmla="*/ 774192 h 100"/>
                <a:gd name="T98" fmla="*/ 489036 w 122"/>
                <a:gd name="T99" fmla="*/ 516128 h 100"/>
                <a:gd name="T100" fmla="*/ 855690 w 122"/>
                <a:gd name="T101" fmla="*/ 258064 h 100"/>
                <a:gd name="T102" fmla="*/ 1405794 w 122"/>
                <a:gd name="T103" fmla="*/ 0 h 1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2"/>
                <a:gd name="T157" fmla="*/ 0 h 100"/>
                <a:gd name="T158" fmla="*/ 122 w 122"/>
                <a:gd name="T159" fmla="*/ 100 h 1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2" h="100">
                  <a:moveTo>
                    <a:pt x="29" y="0"/>
                  </a:moveTo>
                  <a:lnTo>
                    <a:pt x="29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0" y="2"/>
                  </a:lnTo>
                  <a:lnTo>
                    <a:pt x="65" y="2"/>
                  </a:lnTo>
                  <a:lnTo>
                    <a:pt x="69" y="4"/>
                  </a:lnTo>
                  <a:lnTo>
                    <a:pt x="84" y="12"/>
                  </a:lnTo>
                  <a:lnTo>
                    <a:pt x="92" y="16"/>
                  </a:lnTo>
                  <a:lnTo>
                    <a:pt x="97" y="19"/>
                  </a:lnTo>
                  <a:lnTo>
                    <a:pt x="98" y="20"/>
                  </a:lnTo>
                  <a:lnTo>
                    <a:pt x="98" y="21"/>
                  </a:lnTo>
                  <a:lnTo>
                    <a:pt x="99" y="23"/>
                  </a:lnTo>
                  <a:lnTo>
                    <a:pt x="101" y="23"/>
                  </a:lnTo>
                  <a:lnTo>
                    <a:pt x="102" y="25"/>
                  </a:lnTo>
                  <a:lnTo>
                    <a:pt x="107" y="28"/>
                  </a:lnTo>
                  <a:lnTo>
                    <a:pt x="109" y="29"/>
                  </a:lnTo>
                  <a:lnTo>
                    <a:pt x="110" y="29"/>
                  </a:lnTo>
                  <a:lnTo>
                    <a:pt x="111" y="33"/>
                  </a:lnTo>
                  <a:lnTo>
                    <a:pt x="113" y="36"/>
                  </a:lnTo>
                  <a:lnTo>
                    <a:pt x="117" y="42"/>
                  </a:lnTo>
                  <a:lnTo>
                    <a:pt x="120" y="52"/>
                  </a:lnTo>
                  <a:lnTo>
                    <a:pt x="121" y="58"/>
                  </a:lnTo>
                  <a:lnTo>
                    <a:pt x="122" y="65"/>
                  </a:lnTo>
                  <a:lnTo>
                    <a:pt x="121" y="70"/>
                  </a:lnTo>
                  <a:lnTo>
                    <a:pt x="118" y="77"/>
                  </a:lnTo>
                  <a:lnTo>
                    <a:pt x="116" y="80"/>
                  </a:lnTo>
                  <a:lnTo>
                    <a:pt x="111" y="82"/>
                  </a:lnTo>
                  <a:lnTo>
                    <a:pt x="107" y="85"/>
                  </a:lnTo>
                  <a:lnTo>
                    <a:pt x="103" y="85"/>
                  </a:lnTo>
                  <a:lnTo>
                    <a:pt x="101" y="85"/>
                  </a:lnTo>
                  <a:lnTo>
                    <a:pt x="98" y="88"/>
                  </a:lnTo>
                  <a:lnTo>
                    <a:pt x="94" y="92"/>
                  </a:lnTo>
                  <a:lnTo>
                    <a:pt x="88" y="94"/>
                  </a:lnTo>
                  <a:lnTo>
                    <a:pt x="83" y="97"/>
                  </a:lnTo>
                  <a:lnTo>
                    <a:pt x="79" y="99"/>
                  </a:lnTo>
                  <a:lnTo>
                    <a:pt x="75" y="100"/>
                  </a:lnTo>
                  <a:lnTo>
                    <a:pt x="63" y="100"/>
                  </a:lnTo>
                  <a:lnTo>
                    <a:pt x="52" y="100"/>
                  </a:lnTo>
                  <a:lnTo>
                    <a:pt x="46" y="99"/>
                  </a:lnTo>
                  <a:lnTo>
                    <a:pt x="44" y="97"/>
                  </a:lnTo>
                  <a:lnTo>
                    <a:pt x="42" y="94"/>
                  </a:lnTo>
                  <a:lnTo>
                    <a:pt x="40" y="92"/>
                  </a:lnTo>
                  <a:lnTo>
                    <a:pt x="37" y="88"/>
                  </a:lnTo>
                  <a:lnTo>
                    <a:pt x="37" y="82"/>
                  </a:lnTo>
                  <a:lnTo>
                    <a:pt x="37" y="77"/>
                  </a:lnTo>
                  <a:lnTo>
                    <a:pt x="37" y="66"/>
                  </a:lnTo>
                  <a:lnTo>
                    <a:pt x="37" y="62"/>
                  </a:lnTo>
                  <a:lnTo>
                    <a:pt x="36" y="61"/>
                  </a:lnTo>
                  <a:lnTo>
                    <a:pt x="31" y="56"/>
                  </a:lnTo>
                  <a:lnTo>
                    <a:pt x="30" y="55"/>
                  </a:lnTo>
                  <a:lnTo>
                    <a:pt x="29" y="54"/>
                  </a:lnTo>
                  <a:lnTo>
                    <a:pt x="29" y="51"/>
                  </a:lnTo>
                  <a:lnTo>
                    <a:pt x="27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19" y="37"/>
                  </a:lnTo>
                  <a:lnTo>
                    <a:pt x="17" y="36"/>
                  </a:lnTo>
                  <a:lnTo>
                    <a:pt x="14" y="33"/>
                  </a:lnTo>
                  <a:lnTo>
                    <a:pt x="4" y="29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8" y="8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195"/>
            <p:cNvSpPr>
              <a:spLocks/>
            </p:cNvSpPr>
            <p:nvPr/>
          </p:nvSpPr>
          <p:spPr bwMode="auto">
            <a:xfrm>
              <a:off x="5834738" y="7970055"/>
              <a:ext cx="30896" cy="21941"/>
            </a:xfrm>
            <a:custGeom>
              <a:avLst/>
              <a:gdLst>
                <a:gd name="T0" fmla="*/ 1104900 w 79"/>
                <a:gd name="T1" fmla="*/ 1686905 h 55"/>
                <a:gd name="T2" fmla="*/ 1337358 w 79"/>
                <a:gd name="T3" fmla="*/ 1619367 h 55"/>
                <a:gd name="T4" fmla="*/ 1744401 w 79"/>
                <a:gd name="T5" fmla="*/ 1417011 h 55"/>
                <a:gd name="T6" fmla="*/ 2093330 w 79"/>
                <a:gd name="T7" fmla="*/ 1282193 h 55"/>
                <a:gd name="T8" fmla="*/ 2384144 w 79"/>
                <a:gd name="T9" fmla="*/ 1012039 h 55"/>
                <a:gd name="T10" fmla="*/ 2616602 w 79"/>
                <a:gd name="T11" fmla="*/ 809683 h 55"/>
                <a:gd name="T12" fmla="*/ 2849301 w 79"/>
                <a:gd name="T13" fmla="*/ 269894 h 55"/>
                <a:gd name="T14" fmla="*/ 3023645 w 79"/>
                <a:gd name="T15" fmla="*/ 135077 h 55"/>
                <a:gd name="T16" fmla="*/ 3198230 w 79"/>
                <a:gd name="T17" fmla="*/ 135077 h 55"/>
                <a:gd name="T18" fmla="*/ 3488803 w 79"/>
                <a:gd name="T19" fmla="*/ 0 h 55"/>
                <a:gd name="T20" fmla="*/ 4012316 w 79"/>
                <a:gd name="T21" fmla="*/ 67539 h 55"/>
                <a:gd name="T22" fmla="*/ 4128545 w 79"/>
                <a:gd name="T23" fmla="*/ 135077 h 55"/>
                <a:gd name="T24" fmla="*/ 4302889 w 79"/>
                <a:gd name="T25" fmla="*/ 539789 h 55"/>
                <a:gd name="T26" fmla="*/ 4361003 w 79"/>
                <a:gd name="T27" fmla="*/ 877222 h 55"/>
                <a:gd name="T28" fmla="*/ 4535588 w 79"/>
                <a:gd name="T29" fmla="*/ 1147116 h 55"/>
                <a:gd name="T30" fmla="*/ 4535588 w 79"/>
                <a:gd name="T31" fmla="*/ 1282193 h 55"/>
                <a:gd name="T32" fmla="*/ 4361003 w 79"/>
                <a:gd name="T33" fmla="*/ 1552088 h 55"/>
                <a:gd name="T34" fmla="*/ 4186659 w 79"/>
                <a:gd name="T35" fmla="*/ 1889261 h 55"/>
                <a:gd name="T36" fmla="*/ 4128545 w 79"/>
                <a:gd name="T37" fmla="*/ 2361771 h 55"/>
                <a:gd name="T38" fmla="*/ 4302889 w 79"/>
                <a:gd name="T39" fmla="*/ 2361771 h 55"/>
                <a:gd name="T40" fmla="*/ 4593703 w 79"/>
                <a:gd name="T41" fmla="*/ 2699204 h 55"/>
                <a:gd name="T42" fmla="*/ 4535588 w 79"/>
                <a:gd name="T43" fmla="*/ 2901560 h 55"/>
                <a:gd name="T44" fmla="*/ 4302889 w 79"/>
                <a:gd name="T45" fmla="*/ 3103916 h 55"/>
                <a:gd name="T46" fmla="*/ 3779616 w 79"/>
                <a:gd name="T47" fmla="*/ 3171454 h 55"/>
                <a:gd name="T48" fmla="*/ 3663387 w 79"/>
                <a:gd name="T49" fmla="*/ 3238993 h 55"/>
                <a:gd name="T50" fmla="*/ 3430688 w 79"/>
                <a:gd name="T51" fmla="*/ 3373810 h 55"/>
                <a:gd name="T52" fmla="*/ 3256344 w 79"/>
                <a:gd name="T53" fmla="*/ 3508887 h 55"/>
                <a:gd name="T54" fmla="*/ 3081759 w 79"/>
                <a:gd name="T55" fmla="*/ 3643705 h 55"/>
                <a:gd name="T56" fmla="*/ 2849301 w 79"/>
                <a:gd name="T57" fmla="*/ 3238993 h 55"/>
                <a:gd name="T58" fmla="*/ 2791187 w 79"/>
                <a:gd name="T59" fmla="*/ 3171454 h 55"/>
                <a:gd name="T60" fmla="*/ 2384144 w 79"/>
                <a:gd name="T61" fmla="*/ 3171454 h 55"/>
                <a:gd name="T62" fmla="*/ 2151444 w 79"/>
                <a:gd name="T63" fmla="*/ 3373810 h 55"/>
                <a:gd name="T64" fmla="*/ 1802516 w 79"/>
                <a:gd name="T65" fmla="*/ 3508887 h 55"/>
                <a:gd name="T66" fmla="*/ 1511943 w 79"/>
                <a:gd name="T67" fmla="*/ 3508887 h 55"/>
                <a:gd name="T68" fmla="*/ 1337358 w 79"/>
                <a:gd name="T69" fmla="*/ 3373810 h 55"/>
                <a:gd name="T70" fmla="*/ 1279244 w 79"/>
                <a:gd name="T71" fmla="*/ 3643705 h 55"/>
                <a:gd name="T72" fmla="*/ 697857 w 79"/>
                <a:gd name="T73" fmla="*/ 3711243 h 55"/>
                <a:gd name="T74" fmla="*/ 407043 w 79"/>
                <a:gd name="T75" fmla="*/ 3711243 h 55"/>
                <a:gd name="T76" fmla="*/ 116229 w 79"/>
                <a:gd name="T77" fmla="*/ 3508887 h 55"/>
                <a:gd name="T78" fmla="*/ 0 w 79"/>
                <a:gd name="T79" fmla="*/ 3238993 h 55"/>
                <a:gd name="T80" fmla="*/ 0 w 79"/>
                <a:gd name="T81" fmla="*/ 2834021 h 55"/>
                <a:gd name="T82" fmla="*/ 232699 w 79"/>
                <a:gd name="T83" fmla="*/ 2429050 h 55"/>
                <a:gd name="T84" fmla="*/ 465158 w 79"/>
                <a:gd name="T85" fmla="*/ 2159155 h 55"/>
                <a:gd name="T86" fmla="*/ 1104900 w 79"/>
                <a:gd name="T87" fmla="*/ 1686905 h 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9"/>
                <a:gd name="T133" fmla="*/ 0 h 55"/>
                <a:gd name="T134" fmla="*/ 79 w 79"/>
                <a:gd name="T135" fmla="*/ 55 h 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9" h="55">
                  <a:moveTo>
                    <a:pt x="19" y="25"/>
                  </a:moveTo>
                  <a:lnTo>
                    <a:pt x="19" y="25"/>
                  </a:lnTo>
                  <a:lnTo>
                    <a:pt x="23" y="24"/>
                  </a:lnTo>
                  <a:lnTo>
                    <a:pt x="26" y="24"/>
                  </a:lnTo>
                  <a:lnTo>
                    <a:pt x="30" y="21"/>
                  </a:lnTo>
                  <a:lnTo>
                    <a:pt x="36" y="19"/>
                  </a:lnTo>
                  <a:lnTo>
                    <a:pt x="41" y="15"/>
                  </a:lnTo>
                  <a:lnTo>
                    <a:pt x="45" y="12"/>
                  </a:lnTo>
                  <a:lnTo>
                    <a:pt x="46" y="8"/>
                  </a:lnTo>
                  <a:lnTo>
                    <a:pt x="49" y="4"/>
                  </a:lnTo>
                  <a:lnTo>
                    <a:pt x="52" y="2"/>
                  </a:lnTo>
                  <a:lnTo>
                    <a:pt x="55" y="2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1" y="2"/>
                  </a:lnTo>
                  <a:lnTo>
                    <a:pt x="74" y="8"/>
                  </a:lnTo>
                  <a:lnTo>
                    <a:pt x="75" y="13"/>
                  </a:lnTo>
                  <a:lnTo>
                    <a:pt x="78" y="16"/>
                  </a:lnTo>
                  <a:lnTo>
                    <a:pt x="78" y="17"/>
                  </a:lnTo>
                  <a:lnTo>
                    <a:pt x="78" y="19"/>
                  </a:lnTo>
                  <a:lnTo>
                    <a:pt x="76" y="21"/>
                  </a:lnTo>
                  <a:lnTo>
                    <a:pt x="75" y="23"/>
                  </a:lnTo>
                  <a:lnTo>
                    <a:pt x="72" y="28"/>
                  </a:lnTo>
                  <a:lnTo>
                    <a:pt x="71" y="32"/>
                  </a:lnTo>
                  <a:lnTo>
                    <a:pt x="71" y="35"/>
                  </a:lnTo>
                  <a:lnTo>
                    <a:pt x="74" y="35"/>
                  </a:lnTo>
                  <a:lnTo>
                    <a:pt x="76" y="36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78" y="43"/>
                  </a:lnTo>
                  <a:lnTo>
                    <a:pt x="76" y="46"/>
                  </a:lnTo>
                  <a:lnTo>
                    <a:pt x="74" y="46"/>
                  </a:lnTo>
                  <a:lnTo>
                    <a:pt x="65" y="47"/>
                  </a:lnTo>
                  <a:lnTo>
                    <a:pt x="63" y="48"/>
                  </a:lnTo>
                  <a:lnTo>
                    <a:pt x="59" y="50"/>
                  </a:lnTo>
                  <a:lnTo>
                    <a:pt x="57" y="51"/>
                  </a:lnTo>
                  <a:lnTo>
                    <a:pt x="56" y="52"/>
                  </a:lnTo>
                  <a:lnTo>
                    <a:pt x="53" y="54"/>
                  </a:lnTo>
                  <a:lnTo>
                    <a:pt x="50" y="52"/>
                  </a:lnTo>
                  <a:lnTo>
                    <a:pt x="49" y="48"/>
                  </a:lnTo>
                  <a:lnTo>
                    <a:pt x="48" y="47"/>
                  </a:lnTo>
                  <a:lnTo>
                    <a:pt x="45" y="46"/>
                  </a:lnTo>
                  <a:lnTo>
                    <a:pt x="41" y="47"/>
                  </a:lnTo>
                  <a:lnTo>
                    <a:pt x="37" y="50"/>
                  </a:lnTo>
                  <a:lnTo>
                    <a:pt x="31" y="52"/>
                  </a:lnTo>
                  <a:lnTo>
                    <a:pt x="26" y="52"/>
                  </a:lnTo>
                  <a:lnTo>
                    <a:pt x="25" y="52"/>
                  </a:lnTo>
                  <a:lnTo>
                    <a:pt x="23" y="50"/>
                  </a:lnTo>
                  <a:lnTo>
                    <a:pt x="22" y="54"/>
                  </a:lnTo>
                  <a:lnTo>
                    <a:pt x="19" y="55"/>
                  </a:lnTo>
                  <a:lnTo>
                    <a:pt x="12" y="55"/>
                  </a:lnTo>
                  <a:lnTo>
                    <a:pt x="7" y="55"/>
                  </a:lnTo>
                  <a:lnTo>
                    <a:pt x="4" y="55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4" y="36"/>
                  </a:lnTo>
                  <a:lnTo>
                    <a:pt x="8" y="32"/>
                  </a:lnTo>
                  <a:lnTo>
                    <a:pt x="14" y="28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196"/>
            <p:cNvSpPr>
              <a:spLocks/>
            </p:cNvSpPr>
            <p:nvPr/>
          </p:nvSpPr>
          <p:spPr bwMode="auto">
            <a:xfrm>
              <a:off x="5527890" y="7755172"/>
              <a:ext cx="121020" cy="90208"/>
            </a:xfrm>
            <a:custGeom>
              <a:avLst/>
              <a:gdLst>
                <a:gd name="T0" fmla="*/ 58 w 304"/>
                <a:gd name="T1" fmla="*/ 66 h 236"/>
                <a:gd name="T2" fmla="*/ 84 w 304"/>
                <a:gd name="T3" fmla="*/ 57 h 236"/>
                <a:gd name="T4" fmla="*/ 95 w 304"/>
                <a:gd name="T5" fmla="*/ 47 h 236"/>
                <a:gd name="T6" fmla="*/ 108 w 304"/>
                <a:gd name="T7" fmla="*/ 29 h 236"/>
                <a:gd name="T8" fmla="*/ 121 w 304"/>
                <a:gd name="T9" fmla="*/ 13 h 236"/>
                <a:gd name="T10" fmla="*/ 140 w 304"/>
                <a:gd name="T11" fmla="*/ 6 h 236"/>
                <a:gd name="T12" fmla="*/ 156 w 304"/>
                <a:gd name="T13" fmla="*/ 2 h 236"/>
                <a:gd name="T14" fmla="*/ 165 w 304"/>
                <a:gd name="T15" fmla="*/ 22 h 236"/>
                <a:gd name="T16" fmla="*/ 180 w 304"/>
                <a:gd name="T17" fmla="*/ 37 h 236"/>
                <a:gd name="T18" fmla="*/ 178 w 304"/>
                <a:gd name="T19" fmla="*/ 47 h 236"/>
                <a:gd name="T20" fmla="*/ 191 w 304"/>
                <a:gd name="T21" fmla="*/ 64 h 236"/>
                <a:gd name="T22" fmla="*/ 194 w 304"/>
                <a:gd name="T23" fmla="*/ 75 h 236"/>
                <a:gd name="T24" fmla="*/ 212 w 304"/>
                <a:gd name="T25" fmla="*/ 78 h 236"/>
                <a:gd name="T26" fmla="*/ 218 w 304"/>
                <a:gd name="T27" fmla="*/ 94 h 236"/>
                <a:gd name="T28" fmla="*/ 210 w 304"/>
                <a:gd name="T29" fmla="*/ 104 h 236"/>
                <a:gd name="T30" fmla="*/ 210 w 304"/>
                <a:gd name="T31" fmla="*/ 110 h 236"/>
                <a:gd name="T32" fmla="*/ 213 w 304"/>
                <a:gd name="T33" fmla="*/ 118 h 236"/>
                <a:gd name="T34" fmla="*/ 222 w 304"/>
                <a:gd name="T35" fmla="*/ 131 h 236"/>
                <a:gd name="T36" fmla="*/ 235 w 304"/>
                <a:gd name="T37" fmla="*/ 147 h 236"/>
                <a:gd name="T38" fmla="*/ 245 w 304"/>
                <a:gd name="T39" fmla="*/ 133 h 236"/>
                <a:gd name="T40" fmla="*/ 259 w 304"/>
                <a:gd name="T41" fmla="*/ 141 h 236"/>
                <a:gd name="T42" fmla="*/ 274 w 304"/>
                <a:gd name="T43" fmla="*/ 162 h 236"/>
                <a:gd name="T44" fmla="*/ 277 w 304"/>
                <a:gd name="T45" fmla="*/ 185 h 236"/>
                <a:gd name="T46" fmla="*/ 288 w 304"/>
                <a:gd name="T47" fmla="*/ 194 h 236"/>
                <a:gd name="T48" fmla="*/ 304 w 304"/>
                <a:gd name="T49" fmla="*/ 205 h 236"/>
                <a:gd name="T50" fmla="*/ 290 w 304"/>
                <a:gd name="T51" fmla="*/ 219 h 236"/>
                <a:gd name="T52" fmla="*/ 274 w 304"/>
                <a:gd name="T53" fmla="*/ 235 h 236"/>
                <a:gd name="T54" fmla="*/ 270 w 304"/>
                <a:gd name="T55" fmla="*/ 219 h 236"/>
                <a:gd name="T56" fmla="*/ 247 w 304"/>
                <a:gd name="T57" fmla="*/ 223 h 236"/>
                <a:gd name="T58" fmla="*/ 221 w 304"/>
                <a:gd name="T59" fmla="*/ 231 h 236"/>
                <a:gd name="T60" fmla="*/ 212 w 304"/>
                <a:gd name="T61" fmla="*/ 222 h 236"/>
                <a:gd name="T62" fmla="*/ 201 w 304"/>
                <a:gd name="T63" fmla="*/ 215 h 236"/>
                <a:gd name="T64" fmla="*/ 191 w 304"/>
                <a:gd name="T65" fmla="*/ 204 h 236"/>
                <a:gd name="T66" fmla="*/ 182 w 304"/>
                <a:gd name="T67" fmla="*/ 197 h 236"/>
                <a:gd name="T68" fmla="*/ 171 w 304"/>
                <a:gd name="T69" fmla="*/ 205 h 236"/>
                <a:gd name="T70" fmla="*/ 155 w 304"/>
                <a:gd name="T71" fmla="*/ 192 h 236"/>
                <a:gd name="T72" fmla="*/ 161 w 304"/>
                <a:gd name="T73" fmla="*/ 184 h 236"/>
                <a:gd name="T74" fmla="*/ 176 w 304"/>
                <a:gd name="T75" fmla="*/ 181 h 236"/>
                <a:gd name="T76" fmla="*/ 163 w 304"/>
                <a:gd name="T77" fmla="*/ 166 h 236"/>
                <a:gd name="T78" fmla="*/ 155 w 304"/>
                <a:gd name="T79" fmla="*/ 174 h 236"/>
                <a:gd name="T80" fmla="*/ 145 w 304"/>
                <a:gd name="T81" fmla="*/ 171 h 236"/>
                <a:gd name="T82" fmla="*/ 145 w 304"/>
                <a:gd name="T83" fmla="*/ 184 h 236"/>
                <a:gd name="T84" fmla="*/ 134 w 304"/>
                <a:gd name="T85" fmla="*/ 171 h 236"/>
                <a:gd name="T86" fmla="*/ 129 w 304"/>
                <a:gd name="T87" fmla="*/ 179 h 236"/>
                <a:gd name="T88" fmla="*/ 138 w 304"/>
                <a:gd name="T89" fmla="*/ 185 h 236"/>
                <a:gd name="T90" fmla="*/ 149 w 304"/>
                <a:gd name="T91" fmla="*/ 200 h 236"/>
                <a:gd name="T92" fmla="*/ 137 w 304"/>
                <a:gd name="T93" fmla="*/ 204 h 236"/>
                <a:gd name="T94" fmla="*/ 114 w 304"/>
                <a:gd name="T95" fmla="*/ 208 h 236"/>
                <a:gd name="T96" fmla="*/ 89 w 304"/>
                <a:gd name="T97" fmla="*/ 213 h 236"/>
                <a:gd name="T98" fmla="*/ 76 w 304"/>
                <a:gd name="T99" fmla="*/ 190 h 236"/>
                <a:gd name="T100" fmla="*/ 69 w 304"/>
                <a:gd name="T101" fmla="*/ 174 h 236"/>
                <a:gd name="T102" fmla="*/ 60 w 304"/>
                <a:gd name="T103" fmla="*/ 163 h 236"/>
                <a:gd name="T104" fmla="*/ 50 w 304"/>
                <a:gd name="T105" fmla="*/ 148 h 236"/>
                <a:gd name="T106" fmla="*/ 33 w 304"/>
                <a:gd name="T107" fmla="*/ 128 h 236"/>
                <a:gd name="T108" fmla="*/ 26 w 304"/>
                <a:gd name="T109" fmla="*/ 99 h 236"/>
                <a:gd name="T110" fmla="*/ 8 w 304"/>
                <a:gd name="T111" fmla="*/ 79 h 2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04"/>
                <a:gd name="T169" fmla="*/ 0 h 236"/>
                <a:gd name="T170" fmla="*/ 304 w 304"/>
                <a:gd name="T171" fmla="*/ 236 h 2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04" h="236">
                  <a:moveTo>
                    <a:pt x="5" y="67"/>
                  </a:moveTo>
                  <a:lnTo>
                    <a:pt x="5" y="67"/>
                  </a:lnTo>
                  <a:lnTo>
                    <a:pt x="31" y="67"/>
                  </a:lnTo>
                  <a:lnTo>
                    <a:pt x="45" y="67"/>
                  </a:lnTo>
                  <a:lnTo>
                    <a:pt x="58" y="66"/>
                  </a:lnTo>
                  <a:lnTo>
                    <a:pt x="70" y="66"/>
                  </a:lnTo>
                  <a:lnTo>
                    <a:pt x="77" y="66"/>
                  </a:lnTo>
                  <a:lnTo>
                    <a:pt x="80" y="64"/>
                  </a:lnTo>
                  <a:lnTo>
                    <a:pt x="81" y="61"/>
                  </a:lnTo>
                  <a:lnTo>
                    <a:pt x="84" y="57"/>
                  </a:lnTo>
                  <a:lnTo>
                    <a:pt x="84" y="55"/>
                  </a:lnTo>
                  <a:lnTo>
                    <a:pt x="85" y="52"/>
                  </a:lnTo>
                  <a:lnTo>
                    <a:pt x="89" y="51"/>
                  </a:lnTo>
                  <a:lnTo>
                    <a:pt x="94" y="49"/>
                  </a:lnTo>
                  <a:lnTo>
                    <a:pt x="95" y="47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8" y="41"/>
                  </a:lnTo>
                  <a:lnTo>
                    <a:pt x="102" y="38"/>
                  </a:lnTo>
                  <a:lnTo>
                    <a:pt x="108" y="29"/>
                  </a:lnTo>
                  <a:lnTo>
                    <a:pt x="114" y="24"/>
                  </a:lnTo>
                  <a:lnTo>
                    <a:pt x="117" y="19"/>
                  </a:lnTo>
                  <a:lnTo>
                    <a:pt x="118" y="15"/>
                  </a:lnTo>
                  <a:lnTo>
                    <a:pt x="121" y="13"/>
                  </a:lnTo>
                  <a:lnTo>
                    <a:pt x="123" y="11"/>
                  </a:lnTo>
                  <a:lnTo>
                    <a:pt x="127" y="7"/>
                  </a:lnTo>
                  <a:lnTo>
                    <a:pt x="133" y="6"/>
                  </a:lnTo>
                  <a:lnTo>
                    <a:pt x="140" y="6"/>
                  </a:lnTo>
                  <a:lnTo>
                    <a:pt x="142" y="5"/>
                  </a:lnTo>
                  <a:lnTo>
                    <a:pt x="144" y="3"/>
                  </a:lnTo>
                  <a:lnTo>
                    <a:pt x="146" y="2"/>
                  </a:lnTo>
                  <a:lnTo>
                    <a:pt x="149" y="0"/>
                  </a:lnTo>
                  <a:lnTo>
                    <a:pt x="155" y="0"/>
                  </a:lnTo>
                  <a:lnTo>
                    <a:pt x="156" y="2"/>
                  </a:lnTo>
                  <a:lnTo>
                    <a:pt x="159" y="5"/>
                  </a:lnTo>
                  <a:lnTo>
                    <a:pt x="160" y="10"/>
                  </a:lnTo>
                  <a:lnTo>
                    <a:pt x="163" y="19"/>
                  </a:lnTo>
                  <a:lnTo>
                    <a:pt x="165" y="22"/>
                  </a:lnTo>
                  <a:lnTo>
                    <a:pt x="170" y="25"/>
                  </a:lnTo>
                  <a:lnTo>
                    <a:pt x="172" y="28"/>
                  </a:lnTo>
                  <a:lnTo>
                    <a:pt x="174" y="30"/>
                  </a:lnTo>
                  <a:lnTo>
                    <a:pt x="178" y="34"/>
                  </a:lnTo>
                  <a:lnTo>
                    <a:pt x="180" y="37"/>
                  </a:lnTo>
                  <a:lnTo>
                    <a:pt x="180" y="38"/>
                  </a:lnTo>
                  <a:lnTo>
                    <a:pt x="180" y="40"/>
                  </a:lnTo>
                  <a:lnTo>
                    <a:pt x="176" y="42"/>
                  </a:lnTo>
                  <a:lnTo>
                    <a:pt x="178" y="47"/>
                  </a:lnTo>
                  <a:lnTo>
                    <a:pt x="183" y="49"/>
                  </a:lnTo>
                  <a:lnTo>
                    <a:pt x="186" y="53"/>
                  </a:lnTo>
                  <a:lnTo>
                    <a:pt x="188" y="57"/>
                  </a:lnTo>
                  <a:lnTo>
                    <a:pt x="191" y="64"/>
                  </a:lnTo>
                  <a:lnTo>
                    <a:pt x="193" y="67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5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76"/>
                  </a:lnTo>
                  <a:lnTo>
                    <a:pt x="209" y="76"/>
                  </a:lnTo>
                  <a:lnTo>
                    <a:pt x="212" y="78"/>
                  </a:lnTo>
                  <a:lnTo>
                    <a:pt x="213" y="79"/>
                  </a:lnTo>
                  <a:lnTo>
                    <a:pt x="216" y="83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4"/>
                  </a:lnTo>
                  <a:lnTo>
                    <a:pt x="218" y="97"/>
                  </a:lnTo>
                  <a:lnTo>
                    <a:pt x="217" y="98"/>
                  </a:lnTo>
                  <a:lnTo>
                    <a:pt x="216" y="101"/>
                  </a:lnTo>
                  <a:lnTo>
                    <a:pt x="214" y="104"/>
                  </a:lnTo>
                  <a:lnTo>
                    <a:pt x="210" y="104"/>
                  </a:lnTo>
                  <a:lnTo>
                    <a:pt x="209" y="104"/>
                  </a:lnTo>
                  <a:lnTo>
                    <a:pt x="206" y="105"/>
                  </a:lnTo>
                  <a:lnTo>
                    <a:pt x="206" y="108"/>
                  </a:lnTo>
                  <a:lnTo>
                    <a:pt x="206" y="109"/>
                  </a:lnTo>
                  <a:lnTo>
                    <a:pt x="207" y="109"/>
                  </a:lnTo>
                  <a:lnTo>
                    <a:pt x="210" y="110"/>
                  </a:lnTo>
                  <a:lnTo>
                    <a:pt x="210" y="112"/>
                  </a:lnTo>
                  <a:lnTo>
                    <a:pt x="210" y="114"/>
                  </a:lnTo>
                  <a:lnTo>
                    <a:pt x="212" y="117"/>
                  </a:lnTo>
                  <a:lnTo>
                    <a:pt x="213" y="118"/>
                  </a:lnTo>
                  <a:lnTo>
                    <a:pt x="214" y="123"/>
                  </a:lnTo>
                  <a:lnTo>
                    <a:pt x="216" y="127"/>
                  </a:lnTo>
                  <a:lnTo>
                    <a:pt x="218" y="129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6" y="133"/>
                  </a:lnTo>
                  <a:lnTo>
                    <a:pt x="231" y="137"/>
                  </a:lnTo>
                  <a:lnTo>
                    <a:pt x="232" y="143"/>
                  </a:lnTo>
                  <a:lnTo>
                    <a:pt x="232" y="146"/>
                  </a:lnTo>
                  <a:lnTo>
                    <a:pt x="235" y="147"/>
                  </a:lnTo>
                  <a:lnTo>
                    <a:pt x="237" y="148"/>
                  </a:lnTo>
                  <a:lnTo>
                    <a:pt x="243" y="148"/>
                  </a:lnTo>
                  <a:lnTo>
                    <a:pt x="244" y="141"/>
                  </a:lnTo>
                  <a:lnTo>
                    <a:pt x="245" y="133"/>
                  </a:lnTo>
                  <a:lnTo>
                    <a:pt x="250" y="132"/>
                  </a:lnTo>
                  <a:lnTo>
                    <a:pt x="252" y="132"/>
                  </a:lnTo>
                  <a:lnTo>
                    <a:pt x="254" y="136"/>
                  </a:lnTo>
                  <a:lnTo>
                    <a:pt x="256" y="137"/>
                  </a:lnTo>
                  <a:lnTo>
                    <a:pt x="259" y="141"/>
                  </a:lnTo>
                  <a:lnTo>
                    <a:pt x="260" y="146"/>
                  </a:lnTo>
                  <a:lnTo>
                    <a:pt x="263" y="159"/>
                  </a:lnTo>
                  <a:lnTo>
                    <a:pt x="267" y="160"/>
                  </a:lnTo>
                  <a:lnTo>
                    <a:pt x="271" y="160"/>
                  </a:lnTo>
                  <a:lnTo>
                    <a:pt x="274" y="162"/>
                  </a:lnTo>
                  <a:lnTo>
                    <a:pt x="275" y="166"/>
                  </a:lnTo>
                  <a:lnTo>
                    <a:pt x="275" y="171"/>
                  </a:lnTo>
                  <a:lnTo>
                    <a:pt x="275" y="177"/>
                  </a:lnTo>
                  <a:lnTo>
                    <a:pt x="277" y="181"/>
                  </a:lnTo>
                  <a:lnTo>
                    <a:pt x="277" y="185"/>
                  </a:lnTo>
                  <a:lnTo>
                    <a:pt x="281" y="188"/>
                  </a:lnTo>
                  <a:lnTo>
                    <a:pt x="283" y="190"/>
                  </a:lnTo>
                  <a:lnTo>
                    <a:pt x="285" y="193"/>
                  </a:lnTo>
                  <a:lnTo>
                    <a:pt x="288" y="194"/>
                  </a:lnTo>
                  <a:lnTo>
                    <a:pt x="292" y="196"/>
                  </a:lnTo>
                  <a:lnTo>
                    <a:pt x="294" y="198"/>
                  </a:lnTo>
                  <a:lnTo>
                    <a:pt x="297" y="203"/>
                  </a:lnTo>
                  <a:lnTo>
                    <a:pt x="300" y="204"/>
                  </a:lnTo>
                  <a:lnTo>
                    <a:pt x="304" y="205"/>
                  </a:lnTo>
                  <a:lnTo>
                    <a:pt x="304" y="208"/>
                  </a:lnTo>
                  <a:lnTo>
                    <a:pt x="302" y="209"/>
                  </a:lnTo>
                  <a:lnTo>
                    <a:pt x="297" y="211"/>
                  </a:lnTo>
                  <a:lnTo>
                    <a:pt x="293" y="215"/>
                  </a:lnTo>
                  <a:lnTo>
                    <a:pt x="290" y="219"/>
                  </a:lnTo>
                  <a:lnTo>
                    <a:pt x="285" y="227"/>
                  </a:lnTo>
                  <a:lnTo>
                    <a:pt x="281" y="231"/>
                  </a:lnTo>
                  <a:lnTo>
                    <a:pt x="279" y="236"/>
                  </a:lnTo>
                  <a:lnTo>
                    <a:pt x="274" y="235"/>
                  </a:lnTo>
                  <a:lnTo>
                    <a:pt x="273" y="234"/>
                  </a:lnTo>
                  <a:lnTo>
                    <a:pt x="273" y="232"/>
                  </a:lnTo>
                  <a:lnTo>
                    <a:pt x="273" y="228"/>
                  </a:lnTo>
                  <a:lnTo>
                    <a:pt x="273" y="223"/>
                  </a:lnTo>
                  <a:lnTo>
                    <a:pt x="271" y="222"/>
                  </a:lnTo>
                  <a:lnTo>
                    <a:pt x="270" y="219"/>
                  </a:lnTo>
                  <a:lnTo>
                    <a:pt x="264" y="217"/>
                  </a:lnTo>
                  <a:lnTo>
                    <a:pt x="259" y="217"/>
                  </a:lnTo>
                  <a:lnTo>
                    <a:pt x="254" y="219"/>
                  </a:lnTo>
                  <a:lnTo>
                    <a:pt x="250" y="220"/>
                  </a:lnTo>
                  <a:lnTo>
                    <a:pt x="247" y="223"/>
                  </a:lnTo>
                  <a:lnTo>
                    <a:pt x="239" y="228"/>
                  </a:lnTo>
                  <a:lnTo>
                    <a:pt x="235" y="231"/>
                  </a:lnTo>
                  <a:lnTo>
                    <a:pt x="231" y="231"/>
                  </a:lnTo>
                  <a:lnTo>
                    <a:pt x="221" y="231"/>
                  </a:lnTo>
                  <a:lnTo>
                    <a:pt x="221" y="230"/>
                  </a:lnTo>
                  <a:lnTo>
                    <a:pt x="220" y="228"/>
                  </a:lnTo>
                  <a:lnTo>
                    <a:pt x="217" y="227"/>
                  </a:lnTo>
                  <a:lnTo>
                    <a:pt x="214" y="224"/>
                  </a:lnTo>
                  <a:lnTo>
                    <a:pt x="212" y="222"/>
                  </a:lnTo>
                  <a:lnTo>
                    <a:pt x="209" y="220"/>
                  </a:lnTo>
                  <a:lnTo>
                    <a:pt x="206" y="220"/>
                  </a:lnTo>
                  <a:lnTo>
                    <a:pt x="205" y="219"/>
                  </a:lnTo>
                  <a:lnTo>
                    <a:pt x="203" y="216"/>
                  </a:lnTo>
                  <a:lnTo>
                    <a:pt x="201" y="215"/>
                  </a:lnTo>
                  <a:lnTo>
                    <a:pt x="199" y="211"/>
                  </a:lnTo>
                  <a:lnTo>
                    <a:pt x="198" y="208"/>
                  </a:lnTo>
                  <a:lnTo>
                    <a:pt x="197" y="205"/>
                  </a:lnTo>
                  <a:lnTo>
                    <a:pt x="194" y="205"/>
                  </a:lnTo>
                  <a:lnTo>
                    <a:pt x="191" y="204"/>
                  </a:lnTo>
                  <a:lnTo>
                    <a:pt x="190" y="198"/>
                  </a:lnTo>
                  <a:lnTo>
                    <a:pt x="186" y="193"/>
                  </a:lnTo>
                  <a:lnTo>
                    <a:pt x="184" y="193"/>
                  </a:lnTo>
                  <a:lnTo>
                    <a:pt x="183" y="194"/>
                  </a:lnTo>
                  <a:lnTo>
                    <a:pt x="182" y="197"/>
                  </a:lnTo>
                  <a:lnTo>
                    <a:pt x="178" y="200"/>
                  </a:lnTo>
                  <a:lnTo>
                    <a:pt x="175" y="203"/>
                  </a:lnTo>
                  <a:lnTo>
                    <a:pt x="172" y="204"/>
                  </a:lnTo>
                  <a:lnTo>
                    <a:pt x="171" y="205"/>
                  </a:lnTo>
                  <a:lnTo>
                    <a:pt x="167" y="205"/>
                  </a:lnTo>
                  <a:lnTo>
                    <a:pt x="164" y="205"/>
                  </a:lnTo>
                  <a:lnTo>
                    <a:pt x="157" y="203"/>
                  </a:lnTo>
                  <a:lnTo>
                    <a:pt x="155" y="198"/>
                  </a:lnTo>
                  <a:lnTo>
                    <a:pt x="153" y="194"/>
                  </a:lnTo>
                  <a:lnTo>
                    <a:pt x="155" y="192"/>
                  </a:lnTo>
                  <a:lnTo>
                    <a:pt x="155" y="189"/>
                  </a:lnTo>
                  <a:lnTo>
                    <a:pt x="156" y="188"/>
                  </a:lnTo>
                  <a:lnTo>
                    <a:pt x="160" y="186"/>
                  </a:lnTo>
                  <a:lnTo>
                    <a:pt x="160" y="185"/>
                  </a:lnTo>
                  <a:lnTo>
                    <a:pt x="161" y="184"/>
                  </a:lnTo>
                  <a:lnTo>
                    <a:pt x="165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6" y="181"/>
                  </a:lnTo>
                  <a:lnTo>
                    <a:pt x="176" y="177"/>
                  </a:lnTo>
                  <a:lnTo>
                    <a:pt x="175" y="174"/>
                  </a:lnTo>
                  <a:lnTo>
                    <a:pt x="170" y="170"/>
                  </a:lnTo>
                  <a:lnTo>
                    <a:pt x="167" y="167"/>
                  </a:lnTo>
                  <a:lnTo>
                    <a:pt x="163" y="166"/>
                  </a:lnTo>
                  <a:lnTo>
                    <a:pt x="155" y="163"/>
                  </a:lnTo>
                  <a:lnTo>
                    <a:pt x="153" y="167"/>
                  </a:lnTo>
                  <a:lnTo>
                    <a:pt x="152" y="171"/>
                  </a:lnTo>
                  <a:lnTo>
                    <a:pt x="155" y="174"/>
                  </a:lnTo>
                  <a:lnTo>
                    <a:pt x="157" y="178"/>
                  </a:lnTo>
                  <a:lnTo>
                    <a:pt x="153" y="178"/>
                  </a:lnTo>
                  <a:lnTo>
                    <a:pt x="151" y="175"/>
                  </a:lnTo>
                  <a:lnTo>
                    <a:pt x="149" y="173"/>
                  </a:lnTo>
                  <a:lnTo>
                    <a:pt x="145" y="171"/>
                  </a:lnTo>
                  <a:lnTo>
                    <a:pt x="145" y="175"/>
                  </a:lnTo>
                  <a:lnTo>
                    <a:pt x="148" y="178"/>
                  </a:lnTo>
                  <a:lnTo>
                    <a:pt x="151" y="182"/>
                  </a:lnTo>
                  <a:lnTo>
                    <a:pt x="151" y="186"/>
                  </a:lnTo>
                  <a:lnTo>
                    <a:pt x="145" y="184"/>
                  </a:lnTo>
                  <a:lnTo>
                    <a:pt x="144" y="182"/>
                  </a:lnTo>
                  <a:lnTo>
                    <a:pt x="142" y="179"/>
                  </a:lnTo>
                  <a:lnTo>
                    <a:pt x="138" y="175"/>
                  </a:lnTo>
                  <a:lnTo>
                    <a:pt x="134" y="171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78"/>
                  </a:lnTo>
                  <a:lnTo>
                    <a:pt x="129" y="178"/>
                  </a:lnTo>
                  <a:lnTo>
                    <a:pt x="129" y="179"/>
                  </a:lnTo>
                  <a:lnTo>
                    <a:pt x="130" y="181"/>
                  </a:lnTo>
                  <a:lnTo>
                    <a:pt x="132" y="182"/>
                  </a:lnTo>
                  <a:lnTo>
                    <a:pt x="136" y="182"/>
                  </a:lnTo>
                  <a:lnTo>
                    <a:pt x="138" y="185"/>
                  </a:lnTo>
                  <a:lnTo>
                    <a:pt x="142" y="186"/>
                  </a:lnTo>
                  <a:lnTo>
                    <a:pt x="146" y="189"/>
                  </a:lnTo>
                  <a:lnTo>
                    <a:pt x="148" y="192"/>
                  </a:lnTo>
                  <a:lnTo>
                    <a:pt x="149" y="200"/>
                  </a:lnTo>
                  <a:lnTo>
                    <a:pt x="148" y="200"/>
                  </a:lnTo>
                  <a:lnTo>
                    <a:pt x="146" y="201"/>
                  </a:lnTo>
                  <a:lnTo>
                    <a:pt x="144" y="204"/>
                  </a:lnTo>
                  <a:lnTo>
                    <a:pt x="142" y="204"/>
                  </a:lnTo>
                  <a:lnTo>
                    <a:pt x="140" y="204"/>
                  </a:lnTo>
                  <a:lnTo>
                    <a:pt x="137" y="204"/>
                  </a:lnTo>
                  <a:lnTo>
                    <a:pt x="132" y="203"/>
                  </a:lnTo>
                  <a:lnTo>
                    <a:pt x="122" y="204"/>
                  </a:lnTo>
                  <a:lnTo>
                    <a:pt x="119" y="204"/>
                  </a:lnTo>
                  <a:lnTo>
                    <a:pt x="118" y="205"/>
                  </a:lnTo>
                  <a:lnTo>
                    <a:pt x="114" y="208"/>
                  </a:lnTo>
                  <a:lnTo>
                    <a:pt x="107" y="209"/>
                  </a:lnTo>
                  <a:lnTo>
                    <a:pt x="102" y="209"/>
                  </a:lnTo>
                  <a:lnTo>
                    <a:pt x="96" y="212"/>
                  </a:lnTo>
                  <a:lnTo>
                    <a:pt x="89" y="213"/>
                  </a:lnTo>
                  <a:lnTo>
                    <a:pt x="84" y="212"/>
                  </a:lnTo>
                  <a:lnTo>
                    <a:pt x="81" y="208"/>
                  </a:lnTo>
                  <a:lnTo>
                    <a:pt x="79" y="201"/>
                  </a:lnTo>
                  <a:lnTo>
                    <a:pt x="77" y="194"/>
                  </a:lnTo>
                  <a:lnTo>
                    <a:pt x="76" y="190"/>
                  </a:lnTo>
                  <a:lnTo>
                    <a:pt x="73" y="186"/>
                  </a:lnTo>
                  <a:lnTo>
                    <a:pt x="69" y="181"/>
                  </a:lnTo>
                  <a:lnTo>
                    <a:pt x="69" y="177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6" y="170"/>
                  </a:lnTo>
                  <a:lnTo>
                    <a:pt x="64" y="167"/>
                  </a:lnTo>
                  <a:lnTo>
                    <a:pt x="61" y="166"/>
                  </a:lnTo>
                  <a:lnTo>
                    <a:pt x="60" y="163"/>
                  </a:lnTo>
                  <a:lnTo>
                    <a:pt x="54" y="162"/>
                  </a:lnTo>
                  <a:lnTo>
                    <a:pt x="52" y="158"/>
                  </a:lnTo>
                  <a:lnTo>
                    <a:pt x="50" y="154"/>
                  </a:lnTo>
                  <a:lnTo>
                    <a:pt x="50" y="148"/>
                  </a:lnTo>
                  <a:lnTo>
                    <a:pt x="47" y="144"/>
                  </a:lnTo>
                  <a:lnTo>
                    <a:pt x="46" y="140"/>
                  </a:lnTo>
                  <a:lnTo>
                    <a:pt x="42" y="135"/>
                  </a:lnTo>
                  <a:lnTo>
                    <a:pt x="37" y="131"/>
                  </a:lnTo>
                  <a:lnTo>
                    <a:pt x="33" y="128"/>
                  </a:lnTo>
                  <a:lnTo>
                    <a:pt x="28" y="125"/>
                  </a:lnTo>
                  <a:lnTo>
                    <a:pt x="26" y="121"/>
                  </a:lnTo>
                  <a:lnTo>
                    <a:pt x="26" y="117"/>
                  </a:lnTo>
                  <a:lnTo>
                    <a:pt x="26" y="108"/>
                  </a:lnTo>
                  <a:lnTo>
                    <a:pt x="26" y="99"/>
                  </a:lnTo>
                  <a:lnTo>
                    <a:pt x="26" y="95"/>
                  </a:lnTo>
                  <a:lnTo>
                    <a:pt x="24" y="91"/>
                  </a:lnTo>
                  <a:lnTo>
                    <a:pt x="19" y="87"/>
                  </a:lnTo>
                  <a:lnTo>
                    <a:pt x="12" y="83"/>
                  </a:lnTo>
                  <a:lnTo>
                    <a:pt x="8" y="79"/>
                  </a:lnTo>
                  <a:lnTo>
                    <a:pt x="4" y="78"/>
                  </a:lnTo>
                  <a:lnTo>
                    <a:pt x="3" y="76"/>
                  </a:lnTo>
                  <a:lnTo>
                    <a:pt x="0" y="76"/>
                  </a:lnTo>
                  <a:lnTo>
                    <a:pt x="5" y="67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197"/>
            <p:cNvSpPr>
              <a:spLocks/>
            </p:cNvSpPr>
            <p:nvPr/>
          </p:nvSpPr>
          <p:spPr bwMode="auto">
            <a:xfrm>
              <a:off x="5234837" y="7655550"/>
              <a:ext cx="95263" cy="68265"/>
            </a:xfrm>
            <a:custGeom>
              <a:avLst/>
              <a:gdLst>
                <a:gd name="T0" fmla="*/ 8709858 w 238"/>
                <a:gd name="T1" fmla="*/ 177071 h 183"/>
                <a:gd name="T2" fmla="*/ 9867076 w 238"/>
                <a:gd name="T3" fmla="*/ 59024 h 183"/>
                <a:gd name="T4" fmla="*/ 10171620 w 238"/>
                <a:gd name="T5" fmla="*/ 236095 h 183"/>
                <a:gd name="T6" fmla="*/ 10415205 w 238"/>
                <a:gd name="T7" fmla="*/ 177071 h 183"/>
                <a:gd name="T8" fmla="*/ 10841419 w 238"/>
                <a:gd name="T9" fmla="*/ 236095 h 183"/>
                <a:gd name="T10" fmla="*/ 11511465 w 238"/>
                <a:gd name="T11" fmla="*/ 0 h 183"/>
                <a:gd name="T12" fmla="*/ 12059595 w 238"/>
                <a:gd name="T13" fmla="*/ 412923 h 183"/>
                <a:gd name="T14" fmla="*/ 12912268 w 238"/>
                <a:gd name="T15" fmla="*/ 471947 h 183"/>
                <a:gd name="T16" fmla="*/ 13338728 w 238"/>
                <a:gd name="T17" fmla="*/ 1179990 h 183"/>
                <a:gd name="T18" fmla="*/ 13886858 w 238"/>
                <a:gd name="T19" fmla="*/ 1533889 h 183"/>
                <a:gd name="T20" fmla="*/ 14130444 w 238"/>
                <a:gd name="T21" fmla="*/ 1947056 h 183"/>
                <a:gd name="T22" fmla="*/ 14252360 w 238"/>
                <a:gd name="T23" fmla="*/ 2537051 h 183"/>
                <a:gd name="T24" fmla="*/ 14495946 w 238"/>
                <a:gd name="T25" fmla="*/ 3126802 h 183"/>
                <a:gd name="T26" fmla="*/ 14374030 w 238"/>
                <a:gd name="T27" fmla="*/ 3893869 h 183"/>
                <a:gd name="T28" fmla="*/ 14069486 w 238"/>
                <a:gd name="T29" fmla="*/ 4542887 h 183"/>
                <a:gd name="T30" fmla="*/ 13886858 w 238"/>
                <a:gd name="T31" fmla="*/ 4955811 h 183"/>
                <a:gd name="T32" fmla="*/ 13399687 w 238"/>
                <a:gd name="T33" fmla="*/ 5368977 h 183"/>
                <a:gd name="T34" fmla="*/ 13338728 w 238"/>
                <a:gd name="T35" fmla="*/ 6961890 h 183"/>
                <a:gd name="T36" fmla="*/ 13338728 w 238"/>
                <a:gd name="T37" fmla="*/ 7256766 h 183"/>
                <a:gd name="T38" fmla="*/ 13582314 w 238"/>
                <a:gd name="T39" fmla="*/ 7492861 h 183"/>
                <a:gd name="T40" fmla="*/ 13460645 w 238"/>
                <a:gd name="T41" fmla="*/ 8141880 h 183"/>
                <a:gd name="T42" fmla="*/ 12729641 w 238"/>
                <a:gd name="T43" fmla="*/ 8259684 h 183"/>
                <a:gd name="T44" fmla="*/ 12729641 w 238"/>
                <a:gd name="T45" fmla="*/ 8613827 h 183"/>
                <a:gd name="T46" fmla="*/ 12851557 w 238"/>
                <a:gd name="T47" fmla="*/ 8908703 h 183"/>
                <a:gd name="T48" fmla="*/ 12059595 w 238"/>
                <a:gd name="T49" fmla="*/ 9144798 h 183"/>
                <a:gd name="T50" fmla="*/ 11755051 w 238"/>
                <a:gd name="T51" fmla="*/ 9675769 h 183"/>
                <a:gd name="T52" fmla="*/ 10841419 w 238"/>
                <a:gd name="T53" fmla="*/ 10265764 h 183"/>
                <a:gd name="T54" fmla="*/ 10110661 w 238"/>
                <a:gd name="T55" fmla="*/ 10796735 h 183"/>
                <a:gd name="T56" fmla="*/ 9501574 w 238"/>
                <a:gd name="T57" fmla="*/ 10501859 h 183"/>
                <a:gd name="T58" fmla="*/ 9197030 w 238"/>
                <a:gd name="T59" fmla="*/ 10383811 h 183"/>
                <a:gd name="T60" fmla="*/ 7856938 w 238"/>
                <a:gd name="T61" fmla="*/ 10147716 h 183"/>
                <a:gd name="T62" fmla="*/ 6273506 w 238"/>
                <a:gd name="T63" fmla="*/ 10147716 h 183"/>
                <a:gd name="T64" fmla="*/ 5908004 w 238"/>
                <a:gd name="T65" fmla="*/ 9734793 h 183"/>
                <a:gd name="T66" fmla="*/ 4872703 w 238"/>
                <a:gd name="T67" fmla="*/ 9734793 h 183"/>
                <a:gd name="T68" fmla="*/ 4750787 w 238"/>
                <a:gd name="T69" fmla="*/ 9616745 h 183"/>
                <a:gd name="T70" fmla="*/ 4507201 w 238"/>
                <a:gd name="T71" fmla="*/ 9026751 h 183"/>
                <a:gd name="T72" fmla="*/ 4080741 w 238"/>
                <a:gd name="T73" fmla="*/ 8377732 h 183"/>
                <a:gd name="T74" fmla="*/ 3471653 w 238"/>
                <a:gd name="T75" fmla="*/ 8082856 h 183"/>
                <a:gd name="T76" fmla="*/ 2740895 w 238"/>
                <a:gd name="T77" fmla="*/ 7905785 h 183"/>
                <a:gd name="T78" fmla="*/ 2070849 w 238"/>
                <a:gd name="T79" fmla="*/ 7669933 h 183"/>
                <a:gd name="T80" fmla="*/ 1339845 w 238"/>
                <a:gd name="T81" fmla="*/ 7492861 h 183"/>
                <a:gd name="T82" fmla="*/ 1035548 w 238"/>
                <a:gd name="T83" fmla="*/ 7020914 h 183"/>
                <a:gd name="T84" fmla="*/ 243586 w 238"/>
                <a:gd name="T85" fmla="*/ 6489943 h 183"/>
                <a:gd name="T86" fmla="*/ 0 w 238"/>
                <a:gd name="T87" fmla="*/ 5663853 h 183"/>
                <a:gd name="T88" fmla="*/ 121916 w 238"/>
                <a:gd name="T89" fmla="*/ 4896787 h 183"/>
                <a:gd name="T90" fmla="*/ 670046 w 238"/>
                <a:gd name="T91" fmla="*/ 4483863 h 183"/>
                <a:gd name="T92" fmla="*/ 913632 w 238"/>
                <a:gd name="T93" fmla="*/ 3893869 h 183"/>
                <a:gd name="T94" fmla="*/ 1157218 w 238"/>
                <a:gd name="T95" fmla="*/ 3598993 h 183"/>
                <a:gd name="T96" fmla="*/ 1400803 w 238"/>
                <a:gd name="T97" fmla="*/ 2890950 h 183"/>
                <a:gd name="T98" fmla="*/ 2070849 w 238"/>
                <a:gd name="T99" fmla="*/ 2064860 h 183"/>
                <a:gd name="T100" fmla="*/ 2740895 w 238"/>
                <a:gd name="T101" fmla="*/ 1947056 h 183"/>
                <a:gd name="T102" fmla="*/ 3349983 w 238"/>
                <a:gd name="T103" fmla="*/ 1769984 h 183"/>
                <a:gd name="T104" fmla="*/ 3593569 w 238"/>
                <a:gd name="T105" fmla="*/ 1651937 h 183"/>
                <a:gd name="T106" fmla="*/ 4263615 w 238"/>
                <a:gd name="T107" fmla="*/ 1298037 h 183"/>
                <a:gd name="T108" fmla="*/ 4568159 w 238"/>
                <a:gd name="T109" fmla="*/ 943895 h 183"/>
                <a:gd name="T110" fmla="*/ 5116289 w 238"/>
                <a:gd name="T111" fmla="*/ 649019 h 183"/>
                <a:gd name="T112" fmla="*/ 5664419 w 238"/>
                <a:gd name="T113" fmla="*/ 412923 h 183"/>
                <a:gd name="T114" fmla="*/ 5908004 w 238"/>
                <a:gd name="T115" fmla="*/ 0 h 183"/>
                <a:gd name="T116" fmla="*/ 6517092 w 238"/>
                <a:gd name="T117" fmla="*/ 0 h 183"/>
                <a:gd name="T118" fmla="*/ 6699720 w 238"/>
                <a:gd name="T119" fmla="*/ 236095 h 183"/>
                <a:gd name="T120" fmla="*/ 7065222 w 238"/>
                <a:gd name="T121" fmla="*/ 412923 h 183"/>
                <a:gd name="T122" fmla="*/ 7674310 w 238"/>
                <a:gd name="T123" fmla="*/ 708042 h 1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8"/>
                <a:gd name="T187" fmla="*/ 0 h 183"/>
                <a:gd name="T188" fmla="*/ 238 w 238"/>
                <a:gd name="T189" fmla="*/ 183 h 1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8" h="183">
                  <a:moveTo>
                    <a:pt x="143" y="9"/>
                  </a:moveTo>
                  <a:lnTo>
                    <a:pt x="143" y="9"/>
                  </a:lnTo>
                  <a:lnTo>
                    <a:pt x="143" y="3"/>
                  </a:lnTo>
                  <a:lnTo>
                    <a:pt x="151" y="3"/>
                  </a:lnTo>
                  <a:lnTo>
                    <a:pt x="158" y="3"/>
                  </a:lnTo>
                  <a:lnTo>
                    <a:pt x="162" y="1"/>
                  </a:lnTo>
                  <a:lnTo>
                    <a:pt x="166" y="3"/>
                  </a:lnTo>
                  <a:lnTo>
                    <a:pt x="167" y="4"/>
                  </a:lnTo>
                  <a:lnTo>
                    <a:pt x="169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78" y="4"/>
                  </a:lnTo>
                  <a:lnTo>
                    <a:pt x="182" y="3"/>
                  </a:lnTo>
                  <a:lnTo>
                    <a:pt x="185" y="0"/>
                  </a:lnTo>
                  <a:lnTo>
                    <a:pt x="189" y="0"/>
                  </a:lnTo>
                  <a:lnTo>
                    <a:pt x="193" y="1"/>
                  </a:lnTo>
                  <a:lnTo>
                    <a:pt x="197" y="3"/>
                  </a:lnTo>
                  <a:lnTo>
                    <a:pt x="198" y="4"/>
                  </a:lnTo>
                  <a:lnTo>
                    <a:pt x="198" y="7"/>
                  </a:lnTo>
                  <a:lnTo>
                    <a:pt x="205" y="7"/>
                  </a:lnTo>
                  <a:lnTo>
                    <a:pt x="212" y="8"/>
                  </a:lnTo>
                  <a:lnTo>
                    <a:pt x="215" y="9"/>
                  </a:lnTo>
                  <a:lnTo>
                    <a:pt x="217" y="14"/>
                  </a:lnTo>
                  <a:lnTo>
                    <a:pt x="219" y="20"/>
                  </a:lnTo>
                  <a:lnTo>
                    <a:pt x="228" y="20"/>
                  </a:lnTo>
                  <a:lnTo>
                    <a:pt x="228" y="26"/>
                  </a:lnTo>
                  <a:lnTo>
                    <a:pt x="230" y="30"/>
                  </a:lnTo>
                  <a:lnTo>
                    <a:pt x="232" y="33"/>
                  </a:lnTo>
                  <a:lnTo>
                    <a:pt x="234" y="35"/>
                  </a:lnTo>
                  <a:lnTo>
                    <a:pt x="234" y="38"/>
                  </a:lnTo>
                  <a:lnTo>
                    <a:pt x="234" y="43"/>
                  </a:lnTo>
                  <a:lnTo>
                    <a:pt x="238" y="45"/>
                  </a:lnTo>
                  <a:lnTo>
                    <a:pt x="238" y="47"/>
                  </a:lnTo>
                  <a:lnTo>
                    <a:pt x="238" y="53"/>
                  </a:lnTo>
                  <a:lnTo>
                    <a:pt x="238" y="60"/>
                  </a:lnTo>
                  <a:lnTo>
                    <a:pt x="236" y="66"/>
                  </a:lnTo>
                  <a:lnTo>
                    <a:pt x="235" y="69"/>
                  </a:lnTo>
                  <a:lnTo>
                    <a:pt x="232" y="72"/>
                  </a:lnTo>
                  <a:lnTo>
                    <a:pt x="231" y="77"/>
                  </a:lnTo>
                  <a:lnTo>
                    <a:pt x="230" y="81"/>
                  </a:lnTo>
                  <a:lnTo>
                    <a:pt x="228" y="84"/>
                  </a:lnTo>
                  <a:lnTo>
                    <a:pt x="228" y="88"/>
                  </a:lnTo>
                  <a:lnTo>
                    <a:pt x="228" y="91"/>
                  </a:lnTo>
                  <a:lnTo>
                    <a:pt x="220" y="91"/>
                  </a:lnTo>
                  <a:lnTo>
                    <a:pt x="219" y="106"/>
                  </a:lnTo>
                  <a:lnTo>
                    <a:pt x="219" y="118"/>
                  </a:lnTo>
                  <a:lnTo>
                    <a:pt x="219" y="122"/>
                  </a:lnTo>
                  <a:lnTo>
                    <a:pt x="219" y="123"/>
                  </a:lnTo>
                  <a:lnTo>
                    <a:pt x="221" y="125"/>
                  </a:lnTo>
                  <a:lnTo>
                    <a:pt x="223" y="126"/>
                  </a:lnTo>
                  <a:lnTo>
                    <a:pt x="223" y="127"/>
                  </a:lnTo>
                  <a:lnTo>
                    <a:pt x="223" y="130"/>
                  </a:lnTo>
                  <a:lnTo>
                    <a:pt x="221" y="133"/>
                  </a:lnTo>
                  <a:lnTo>
                    <a:pt x="221" y="138"/>
                  </a:lnTo>
                  <a:lnTo>
                    <a:pt x="216" y="138"/>
                  </a:lnTo>
                  <a:lnTo>
                    <a:pt x="209" y="140"/>
                  </a:lnTo>
                  <a:lnTo>
                    <a:pt x="208" y="142"/>
                  </a:lnTo>
                  <a:lnTo>
                    <a:pt x="208" y="144"/>
                  </a:lnTo>
                  <a:lnTo>
                    <a:pt x="209" y="146"/>
                  </a:lnTo>
                  <a:lnTo>
                    <a:pt x="211" y="146"/>
                  </a:lnTo>
                  <a:lnTo>
                    <a:pt x="211" y="148"/>
                  </a:lnTo>
                  <a:lnTo>
                    <a:pt x="211" y="151"/>
                  </a:lnTo>
                  <a:lnTo>
                    <a:pt x="209" y="152"/>
                  </a:lnTo>
                  <a:lnTo>
                    <a:pt x="205" y="153"/>
                  </a:lnTo>
                  <a:lnTo>
                    <a:pt x="198" y="155"/>
                  </a:lnTo>
                  <a:lnTo>
                    <a:pt x="198" y="157"/>
                  </a:lnTo>
                  <a:lnTo>
                    <a:pt x="197" y="160"/>
                  </a:lnTo>
                  <a:lnTo>
                    <a:pt x="193" y="164"/>
                  </a:lnTo>
                  <a:lnTo>
                    <a:pt x="188" y="167"/>
                  </a:lnTo>
                  <a:lnTo>
                    <a:pt x="182" y="171"/>
                  </a:lnTo>
                  <a:lnTo>
                    <a:pt x="178" y="174"/>
                  </a:lnTo>
                  <a:lnTo>
                    <a:pt x="174" y="176"/>
                  </a:lnTo>
                  <a:lnTo>
                    <a:pt x="170" y="180"/>
                  </a:lnTo>
                  <a:lnTo>
                    <a:pt x="166" y="183"/>
                  </a:lnTo>
                  <a:lnTo>
                    <a:pt x="162" y="183"/>
                  </a:lnTo>
                  <a:lnTo>
                    <a:pt x="160" y="182"/>
                  </a:lnTo>
                  <a:lnTo>
                    <a:pt x="156" y="178"/>
                  </a:lnTo>
                  <a:lnTo>
                    <a:pt x="154" y="178"/>
                  </a:lnTo>
                  <a:lnTo>
                    <a:pt x="151" y="176"/>
                  </a:lnTo>
                  <a:lnTo>
                    <a:pt x="145" y="175"/>
                  </a:lnTo>
                  <a:lnTo>
                    <a:pt x="137" y="174"/>
                  </a:lnTo>
                  <a:lnTo>
                    <a:pt x="129" y="172"/>
                  </a:lnTo>
                  <a:lnTo>
                    <a:pt x="114" y="172"/>
                  </a:lnTo>
                  <a:lnTo>
                    <a:pt x="106" y="172"/>
                  </a:lnTo>
                  <a:lnTo>
                    <a:pt x="103" y="172"/>
                  </a:lnTo>
                  <a:lnTo>
                    <a:pt x="99" y="171"/>
                  </a:lnTo>
                  <a:lnTo>
                    <a:pt x="98" y="168"/>
                  </a:lnTo>
                  <a:lnTo>
                    <a:pt x="97" y="165"/>
                  </a:lnTo>
                  <a:lnTo>
                    <a:pt x="91" y="165"/>
                  </a:lnTo>
                  <a:lnTo>
                    <a:pt x="80" y="165"/>
                  </a:lnTo>
                  <a:lnTo>
                    <a:pt x="78" y="165"/>
                  </a:lnTo>
                  <a:lnTo>
                    <a:pt x="78" y="163"/>
                  </a:lnTo>
                  <a:lnTo>
                    <a:pt x="78" y="160"/>
                  </a:lnTo>
                  <a:lnTo>
                    <a:pt x="78" y="157"/>
                  </a:lnTo>
                  <a:lnTo>
                    <a:pt x="74" y="153"/>
                  </a:lnTo>
                  <a:lnTo>
                    <a:pt x="68" y="146"/>
                  </a:lnTo>
                  <a:lnTo>
                    <a:pt x="67" y="142"/>
                  </a:lnTo>
                  <a:lnTo>
                    <a:pt x="64" y="140"/>
                  </a:lnTo>
                  <a:lnTo>
                    <a:pt x="61" y="138"/>
                  </a:lnTo>
                  <a:lnTo>
                    <a:pt x="57" y="137"/>
                  </a:lnTo>
                  <a:lnTo>
                    <a:pt x="52" y="134"/>
                  </a:lnTo>
                  <a:lnTo>
                    <a:pt x="45" y="134"/>
                  </a:lnTo>
                  <a:lnTo>
                    <a:pt x="40" y="133"/>
                  </a:lnTo>
                  <a:lnTo>
                    <a:pt x="37" y="132"/>
                  </a:lnTo>
                  <a:lnTo>
                    <a:pt x="34" y="130"/>
                  </a:lnTo>
                  <a:lnTo>
                    <a:pt x="29" y="129"/>
                  </a:lnTo>
                  <a:lnTo>
                    <a:pt x="25" y="129"/>
                  </a:lnTo>
                  <a:lnTo>
                    <a:pt x="22" y="127"/>
                  </a:lnTo>
                  <a:lnTo>
                    <a:pt x="19" y="125"/>
                  </a:lnTo>
                  <a:lnTo>
                    <a:pt x="18" y="122"/>
                  </a:lnTo>
                  <a:lnTo>
                    <a:pt x="17" y="119"/>
                  </a:lnTo>
                  <a:lnTo>
                    <a:pt x="14" y="117"/>
                  </a:lnTo>
                  <a:lnTo>
                    <a:pt x="7" y="113"/>
                  </a:lnTo>
                  <a:lnTo>
                    <a:pt x="4" y="110"/>
                  </a:lnTo>
                  <a:lnTo>
                    <a:pt x="2" y="107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4" y="80"/>
                  </a:lnTo>
                  <a:lnTo>
                    <a:pt x="10" y="77"/>
                  </a:lnTo>
                  <a:lnTo>
                    <a:pt x="11" y="76"/>
                  </a:lnTo>
                  <a:lnTo>
                    <a:pt x="13" y="73"/>
                  </a:lnTo>
                  <a:lnTo>
                    <a:pt x="14" y="68"/>
                  </a:lnTo>
                  <a:lnTo>
                    <a:pt x="15" y="66"/>
                  </a:lnTo>
                  <a:lnTo>
                    <a:pt x="17" y="65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22" y="60"/>
                  </a:lnTo>
                  <a:lnTo>
                    <a:pt x="23" y="49"/>
                  </a:lnTo>
                  <a:lnTo>
                    <a:pt x="26" y="43"/>
                  </a:lnTo>
                  <a:lnTo>
                    <a:pt x="30" y="39"/>
                  </a:lnTo>
                  <a:lnTo>
                    <a:pt x="34" y="35"/>
                  </a:lnTo>
                  <a:lnTo>
                    <a:pt x="36" y="34"/>
                  </a:lnTo>
                  <a:lnTo>
                    <a:pt x="38" y="33"/>
                  </a:lnTo>
                  <a:lnTo>
                    <a:pt x="45" y="33"/>
                  </a:lnTo>
                  <a:lnTo>
                    <a:pt x="51" y="30"/>
                  </a:lnTo>
                  <a:lnTo>
                    <a:pt x="55" y="30"/>
                  </a:lnTo>
                  <a:lnTo>
                    <a:pt x="57" y="30"/>
                  </a:lnTo>
                  <a:lnTo>
                    <a:pt x="59" y="28"/>
                  </a:lnTo>
                  <a:lnTo>
                    <a:pt x="60" y="26"/>
                  </a:lnTo>
                  <a:lnTo>
                    <a:pt x="64" y="24"/>
                  </a:lnTo>
                  <a:lnTo>
                    <a:pt x="70" y="22"/>
                  </a:lnTo>
                  <a:lnTo>
                    <a:pt x="72" y="20"/>
                  </a:lnTo>
                  <a:lnTo>
                    <a:pt x="74" y="18"/>
                  </a:lnTo>
                  <a:lnTo>
                    <a:pt x="75" y="16"/>
                  </a:lnTo>
                  <a:lnTo>
                    <a:pt x="78" y="14"/>
                  </a:lnTo>
                  <a:lnTo>
                    <a:pt x="83" y="12"/>
                  </a:lnTo>
                  <a:lnTo>
                    <a:pt x="84" y="11"/>
                  </a:lnTo>
                  <a:lnTo>
                    <a:pt x="86" y="8"/>
                  </a:lnTo>
                  <a:lnTo>
                    <a:pt x="90" y="8"/>
                  </a:lnTo>
                  <a:lnTo>
                    <a:pt x="93" y="7"/>
                  </a:lnTo>
                  <a:lnTo>
                    <a:pt x="95" y="4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0" y="3"/>
                  </a:lnTo>
                  <a:lnTo>
                    <a:pt x="110" y="4"/>
                  </a:lnTo>
                  <a:lnTo>
                    <a:pt x="112" y="5"/>
                  </a:lnTo>
                  <a:lnTo>
                    <a:pt x="116" y="7"/>
                  </a:lnTo>
                  <a:lnTo>
                    <a:pt x="120" y="9"/>
                  </a:lnTo>
                  <a:lnTo>
                    <a:pt x="124" y="11"/>
                  </a:lnTo>
                  <a:lnTo>
                    <a:pt x="126" y="12"/>
                  </a:lnTo>
                  <a:lnTo>
                    <a:pt x="141" y="12"/>
                  </a:lnTo>
                  <a:lnTo>
                    <a:pt x="143" y="9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98"/>
            <p:cNvSpPr>
              <a:spLocks/>
            </p:cNvSpPr>
            <p:nvPr/>
          </p:nvSpPr>
          <p:spPr bwMode="auto">
            <a:xfrm>
              <a:off x="5144226" y="7694222"/>
              <a:ext cx="41199" cy="46322"/>
            </a:xfrm>
            <a:custGeom>
              <a:avLst/>
              <a:gdLst>
                <a:gd name="T0" fmla="*/ 40 w 102"/>
                <a:gd name="T1" fmla="*/ 37 h 120"/>
                <a:gd name="T2" fmla="*/ 46 w 102"/>
                <a:gd name="T3" fmla="*/ 37 h 120"/>
                <a:gd name="T4" fmla="*/ 54 w 102"/>
                <a:gd name="T5" fmla="*/ 37 h 120"/>
                <a:gd name="T6" fmla="*/ 57 w 102"/>
                <a:gd name="T7" fmla="*/ 33 h 120"/>
                <a:gd name="T8" fmla="*/ 64 w 102"/>
                <a:gd name="T9" fmla="*/ 29 h 120"/>
                <a:gd name="T10" fmla="*/ 67 w 102"/>
                <a:gd name="T11" fmla="*/ 25 h 120"/>
                <a:gd name="T12" fmla="*/ 69 w 102"/>
                <a:gd name="T13" fmla="*/ 18 h 120"/>
                <a:gd name="T14" fmla="*/ 72 w 102"/>
                <a:gd name="T15" fmla="*/ 11 h 120"/>
                <a:gd name="T16" fmla="*/ 76 w 102"/>
                <a:gd name="T17" fmla="*/ 9 h 120"/>
                <a:gd name="T18" fmla="*/ 79 w 102"/>
                <a:gd name="T19" fmla="*/ 6 h 120"/>
                <a:gd name="T20" fmla="*/ 77 w 102"/>
                <a:gd name="T21" fmla="*/ 3 h 120"/>
                <a:gd name="T22" fmla="*/ 77 w 102"/>
                <a:gd name="T23" fmla="*/ 0 h 120"/>
                <a:gd name="T24" fmla="*/ 80 w 102"/>
                <a:gd name="T25" fmla="*/ 0 h 120"/>
                <a:gd name="T26" fmla="*/ 83 w 102"/>
                <a:gd name="T27" fmla="*/ 2 h 120"/>
                <a:gd name="T28" fmla="*/ 91 w 102"/>
                <a:gd name="T29" fmla="*/ 6 h 120"/>
                <a:gd name="T30" fmla="*/ 99 w 102"/>
                <a:gd name="T31" fmla="*/ 11 h 120"/>
                <a:gd name="T32" fmla="*/ 102 w 102"/>
                <a:gd name="T33" fmla="*/ 15 h 120"/>
                <a:gd name="T34" fmla="*/ 102 w 102"/>
                <a:gd name="T35" fmla="*/ 21 h 120"/>
                <a:gd name="T36" fmla="*/ 94 w 102"/>
                <a:gd name="T37" fmla="*/ 22 h 120"/>
                <a:gd name="T38" fmla="*/ 92 w 102"/>
                <a:gd name="T39" fmla="*/ 25 h 120"/>
                <a:gd name="T40" fmla="*/ 90 w 102"/>
                <a:gd name="T41" fmla="*/ 33 h 120"/>
                <a:gd name="T42" fmla="*/ 88 w 102"/>
                <a:gd name="T43" fmla="*/ 40 h 120"/>
                <a:gd name="T44" fmla="*/ 88 w 102"/>
                <a:gd name="T45" fmla="*/ 49 h 120"/>
                <a:gd name="T46" fmla="*/ 88 w 102"/>
                <a:gd name="T47" fmla="*/ 53 h 120"/>
                <a:gd name="T48" fmla="*/ 91 w 102"/>
                <a:gd name="T49" fmla="*/ 56 h 120"/>
                <a:gd name="T50" fmla="*/ 91 w 102"/>
                <a:gd name="T51" fmla="*/ 64 h 120"/>
                <a:gd name="T52" fmla="*/ 87 w 102"/>
                <a:gd name="T53" fmla="*/ 66 h 120"/>
                <a:gd name="T54" fmla="*/ 84 w 102"/>
                <a:gd name="T55" fmla="*/ 66 h 120"/>
                <a:gd name="T56" fmla="*/ 79 w 102"/>
                <a:gd name="T57" fmla="*/ 68 h 120"/>
                <a:gd name="T58" fmla="*/ 76 w 102"/>
                <a:gd name="T59" fmla="*/ 71 h 120"/>
                <a:gd name="T60" fmla="*/ 67 w 102"/>
                <a:gd name="T61" fmla="*/ 71 h 120"/>
                <a:gd name="T62" fmla="*/ 59 w 102"/>
                <a:gd name="T63" fmla="*/ 71 h 120"/>
                <a:gd name="T64" fmla="*/ 53 w 102"/>
                <a:gd name="T65" fmla="*/ 72 h 120"/>
                <a:gd name="T66" fmla="*/ 52 w 102"/>
                <a:gd name="T67" fmla="*/ 74 h 120"/>
                <a:gd name="T68" fmla="*/ 48 w 102"/>
                <a:gd name="T69" fmla="*/ 80 h 120"/>
                <a:gd name="T70" fmla="*/ 44 w 102"/>
                <a:gd name="T71" fmla="*/ 89 h 120"/>
                <a:gd name="T72" fmla="*/ 41 w 102"/>
                <a:gd name="T73" fmla="*/ 93 h 120"/>
                <a:gd name="T74" fmla="*/ 40 w 102"/>
                <a:gd name="T75" fmla="*/ 95 h 120"/>
                <a:gd name="T76" fmla="*/ 35 w 102"/>
                <a:gd name="T77" fmla="*/ 103 h 120"/>
                <a:gd name="T78" fmla="*/ 33 w 102"/>
                <a:gd name="T79" fmla="*/ 112 h 120"/>
                <a:gd name="T80" fmla="*/ 31 w 102"/>
                <a:gd name="T81" fmla="*/ 120 h 120"/>
                <a:gd name="T82" fmla="*/ 25 w 102"/>
                <a:gd name="T83" fmla="*/ 120 h 120"/>
                <a:gd name="T84" fmla="*/ 18 w 102"/>
                <a:gd name="T85" fmla="*/ 116 h 120"/>
                <a:gd name="T86" fmla="*/ 15 w 102"/>
                <a:gd name="T87" fmla="*/ 112 h 120"/>
                <a:gd name="T88" fmla="*/ 14 w 102"/>
                <a:gd name="T89" fmla="*/ 109 h 120"/>
                <a:gd name="T90" fmla="*/ 11 w 102"/>
                <a:gd name="T91" fmla="*/ 105 h 120"/>
                <a:gd name="T92" fmla="*/ 8 w 102"/>
                <a:gd name="T93" fmla="*/ 102 h 120"/>
                <a:gd name="T94" fmla="*/ 7 w 102"/>
                <a:gd name="T95" fmla="*/ 101 h 120"/>
                <a:gd name="T96" fmla="*/ 2 w 102"/>
                <a:gd name="T97" fmla="*/ 93 h 120"/>
                <a:gd name="T98" fmla="*/ 0 w 102"/>
                <a:gd name="T99" fmla="*/ 85 h 120"/>
                <a:gd name="T100" fmla="*/ 2 w 102"/>
                <a:gd name="T101" fmla="*/ 83 h 120"/>
                <a:gd name="T102" fmla="*/ 7 w 102"/>
                <a:gd name="T103" fmla="*/ 79 h 120"/>
                <a:gd name="T104" fmla="*/ 8 w 102"/>
                <a:gd name="T105" fmla="*/ 76 h 120"/>
                <a:gd name="T106" fmla="*/ 10 w 102"/>
                <a:gd name="T107" fmla="*/ 74 h 120"/>
                <a:gd name="T108" fmla="*/ 12 w 102"/>
                <a:gd name="T109" fmla="*/ 67 h 120"/>
                <a:gd name="T110" fmla="*/ 14 w 102"/>
                <a:gd name="T111" fmla="*/ 64 h 120"/>
                <a:gd name="T112" fmla="*/ 15 w 102"/>
                <a:gd name="T113" fmla="*/ 60 h 120"/>
                <a:gd name="T114" fmla="*/ 22 w 102"/>
                <a:gd name="T115" fmla="*/ 56 h 120"/>
                <a:gd name="T116" fmla="*/ 25 w 102"/>
                <a:gd name="T117" fmla="*/ 53 h 120"/>
                <a:gd name="T118" fmla="*/ 26 w 102"/>
                <a:gd name="T119" fmla="*/ 47 h 120"/>
                <a:gd name="T120" fmla="*/ 27 w 102"/>
                <a:gd name="T121" fmla="*/ 44 h 120"/>
                <a:gd name="T122" fmla="*/ 37 w 102"/>
                <a:gd name="T123" fmla="*/ 38 h 120"/>
                <a:gd name="T124" fmla="*/ 40 w 102"/>
                <a:gd name="T125" fmla="*/ 37 h 12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2"/>
                <a:gd name="T190" fmla="*/ 0 h 120"/>
                <a:gd name="T191" fmla="*/ 102 w 102"/>
                <a:gd name="T192" fmla="*/ 120 h 12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2" h="120">
                  <a:moveTo>
                    <a:pt x="40" y="37"/>
                  </a:moveTo>
                  <a:lnTo>
                    <a:pt x="40" y="37"/>
                  </a:lnTo>
                  <a:lnTo>
                    <a:pt x="46" y="37"/>
                  </a:lnTo>
                  <a:lnTo>
                    <a:pt x="54" y="37"/>
                  </a:lnTo>
                  <a:lnTo>
                    <a:pt x="56" y="34"/>
                  </a:lnTo>
                  <a:lnTo>
                    <a:pt x="57" y="33"/>
                  </a:lnTo>
                  <a:lnTo>
                    <a:pt x="61" y="30"/>
                  </a:lnTo>
                  <a:lnTo>
                    <a:pt x="64" y="29"/>
                  </a:lnTo>
                  <a:lnTo>
                    <a:pt x="67" y="26"/>
                  </a:lnTo>
                  <a:lnTo>
                    <a:pt x="67" y="25"/>
                  </a:lnTo>
                  <a:lnTo>
                    <a:pt x="69" y="18"/>
                  </a:lnTo>
                  <a:lnTo>
                    <a:pt x="72" y="11"/>
                  </a:lnTo>
                  <a:lnTo>
                    <a:pt x="75" y="10"/>
                  </a:lnTo>
                  <a:lnTo>
                    <a:pt x="76" y="9"/>
                  </a:lnTo>
                  <a:lnTo>
                    <a:pt x="79" y="9"/>
                  </a:lnTo>
                  <a:lnTo>
                    <a:pt x="79" y="6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3" y="2"/>
                  </a:lnTo>
                  <a:lnTo>
                    <a:pt x="91" y="6"/>
                  </a:lnTo>
                  <a:lnTo>
                    <a:pt x="99" y="11"/>
                  </a:lnTo>
                  <a:lnTo>
                    <a:pt x="101" y="13"/>
                  </a:lnTo>
                  <a:lnTo>
                    <a:pt x="102" y="15"/>
                  </a:lnTo>
                  <a:lnTo>
                    <a:pt x="102" y="21"/>
                  </a:lnTo>
                  <a:lnTo>
                    <a:pt x="98" y="21"/>
                  </a:lnTo>
                  <a:lnTo>
                    <a:pt x="94" y="22"/>
                  </a:lnTo>
                  <a:lnTo>
                    <a:pt x="92" y="25"/>
                  </a:lnTo>
                  <a:lnTo>
                    <a:pt x="91" y="28"/>
                  </a:lnTo>
                  <a:lnTo>
                    <a:pt x="90" y="33"/>
                  </a:lnTo>
                  <a:lnTo>
                    <a:pt x="88" y="40"/>
                  </a:lnTo>
                  <a:lnTo>
                    <a:pt x="88" y="49"/>
                  </a:lnTo>
                  <a:lnTo>
                    <a:pt x="88" y="53"/>
                  </a:lnTo>
                  <a:lnTo>
                    <a:pt x="91" y="56"/>
                  </a:lnTo>
                  <a:lnTo>
                    <a:pt x="91" y="60"/>
                  </a:lnTo>
                  <a:lnTo>
                    <a:pt x="91" y="64"/>
                  </a:lnTo>
                  <a:lnTo>
                    <a:pt x="87" y="66"/>
                  </a:lnTo>
                  <a:lnTo>
                    <a:pt x="84" y="66"/>
                  </a:lnTo>
                  <a:lnTo>
                    <a:pt x="79" y="68"/>
                  </a:lnTo>
                  <a:lnTo>
                    <a:pt x="76" y="71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59" y="71"/>
                  </a:lnTo>
                  <a:lnTo>
                    <a:pt x="54" y="71"/>
                  </a:lnTo>
                  <a:lnTo>
                    <a:pt x="53" y="72"/>
                  </a:lnTo>
                  <a:lnTo>
                    <a:pt x="52" y="74"/>
                  </a:lnTo>
                  <a:lnTo>
                    <a:pt x="49" y="76"/>
                  </a:lnTo>
                  <a:lnTo>
                    <a:pt x="48" y="80"/>
                  </a:lnTo>
                  <a:lnTo>
                    <a:pt x="46" y="86"/>
                  </a:lnTo>
                  <a:lnTo>
                    <a:pt x="44" y="89"/>
                  </a:lnTo>
                  <a:lnTo>
                    <a:pt x="41" y="93"/>
                  </a:lnTo>
                  <a:lnTo>
                    <a:pt x="40" y="95"/>
                  </a:lnTo>
                  <a:lnTo>
                    <a:pt x="35" y="103"/>
                  </a:lnTo>
                  <a:lnTo>
                    <a:pt x="34" y="108"/>
                  </a:lnTo>
                  <a:lnTo>
                    <a:pt x="33" y="112"/>
                  </a:lnTo>
                  <a:lnTo>
                    <a:pt x="31" y="120"/>
                  </a:lnTo>
                  <a:lnTo>
                    <a:pt x="27" y="120"/>
                  </a:lnTo>
                  <a:lnTo>
                    <a:pt x="25" y="120"/>
                  </a:lnTo>
                  <a:lnTo>
                    <a:pt x="18" y="116"/>
                  </a:lnTo>
                  <a:lnTo>
                    <a:pt x="16" y="114"/>
                  </a:lnTo>
                  <a:lnTo>
                    <a:pt x="15" y="112"/>
                  </a:lnTo>
                  <a:lnTo>
                    <a:pt x="14" y="109"/>
                  </a:lnTo>
                  <a:lnTo>
                    <a:pt x="11" y="105"/>
                  </a:lnTo>
                  <a:lnTo>
                    <a:pt x="8" y="102"/>
                  </a:lnTo>
                  <a:lnTo>
                    <a:pt x="7" y="101"/>
                  </a:lnTo>
                  <a:lnTo>
                    <a:pt x="2" y="93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2" y="83"/>
                  </a:lnTo>
                  <a:lnTo>
                    <a:pt x="3" y="82"/>
                  </a:lnTo>
                  <a:lnTo>
                    <a:pt x="7" y="79"/>
                  </a:lnTo>
                  <a:lnTo>
                    <a:pt x="8" y="76"/>
                  </a:lnTo>
                  <a:lnTo>
                    <a:pt x="10" y="74"/>
                  </a:lnTo>
                  <a:lnTo>
                    <a:pt x="11" y="70"/>
                  </a:lnTo>
                  <a:lnTo>
                    <a:pt x="12" y="67"/>
                  </a:lnTo>
                  <a:lnTo>
                    <a:pt x="14" y="64"/>
                  </a:lnTo>
                  <a:lnTo>
                    <a:pt x="15" y="60"/>
                  </a:lnTo>
                  <a:lnTo>
                    <a:pt x="19" y="59"/>
                  </a:lnTo>
                  <a:lnTo>
                    <a:pt x="22" y="56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6" y="47"/>
                  </a:lnTo>
                  <a:lnTo>
                    <a:pt x="27" y="44"/>
                  </a:lnTo>
                  <a:lnTo>
                    <a:pt x="33" y="40"/>
                  </a:lnTo>
                  <a:lnTo>
                    <a:pt x="37" y="38"/>
                  </a:lnTo>
                  <a:lnTo>
                    <a:pt x="40" y="37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103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104"/>
            <p:cNvSpPr>
              <a:spLocks/>
            </p:cNvSpPr>
            <p:nvPr/>
          </p:nvSpPr>
          <p:spPr bwMode="auto">
            <a:xfrm>
              <a:off x="1353836" y="2108716"/>
              <a:ext cx="1586006" cy="1245829"/>
            </a:xfrm>
            <a:custGeom>
              <a:avLst/>
              <a:gdLst>
                <a:gd name="T0" fmla="*/ 0 w 521"/>
                <a:gd name="T1" fmla="*/ 1047270350 h 432"/>
                <a:gd name="T2" fmla="*/ 31707610 w 521"/>
                <a:gd name="T3" fmla="*/ 983798566 h 432"/>
                <a:gd name="T4" fmla="*/ 24661474 w 521"/>
                <a:gd name="T5" fmla="*/ 892118352 h 432"/>
                <a:gd name="T6" fmla="*/ 105690156 w 521"/>
                <a:gd name="T7" fmla="*/ 786333924 h 432"/>
                <a:gd name="T8" fmla="*/ 130351630 w 521"/>
                <a:gd name="T9" fmla="*/ 758125494 h 432"/>
                <a:gd name="T10" fmla="*/ 130351630 w 521"/>
                <a:gd name="T11" fmla="*/ 758125494 h 432"/>
                <a:gd name="T12" fmla="*/ 119782427 w 521"/>
                <a:gd name="T13" fmla="*/ 754598971 h 432"/>
                <a:gd name="T14" fmla="*/ 169103498 w 521"/>
                <a:gd name="T15" fmla="*/ 684076018 h 432"/>
                <a:gd name="T16" fmla="*/ 165580431 w 521"/>
                <a:gd name="T17" fmla="*/ 684076018 h 432"/>
                <a:gd name="T18" fmla="*/ 214903379 w 521"/>
                <a:gd name="T19" fmla="*/ 550081282 h 432"/>
                <a:gd name="T20" fmla="*/ 253657124 w 521"/>
                <a:gd name="T21" fmla="*/ 486609498 h 432"/>
                <a:gd name="T22" fmla="*/ 267749395 w 521"/>
                <a:gd name="T23" fmla="*/ 423139592 h 432"/>
                <a:gd name="T24" fmla="*/ 306501264 w 521"/>
                <a:gd name="T25" fmla="*/ 313828640 h 432"/>
                <a:gd name="T26" fmla="*/ 341731941 w 521"/>
                <a:gd name="T27" fmla="*/ 246832211 h 432"/>
                <a:gd name="T28" fmla="*/ 348778077 w 521"/>
                <a:gd name="T29" fmla="*/ 193938119 h 432"/>
                <a:gd name="T30" fmla="*/ 362870348 w 521"/>
                <a:gd name="T31" fmla="*/ 162203166 h 432"/>
                <a:gd name="T32" fmla="*/ 373439551 w 521"/>
                <a:gd name="T33" fmla="*/ 112837475 h 432"/>
                <a:gd name="T34" fmla="*/ 384006877 w 521"/>
                <a:gd name="T35" fmla="*/ 74049476 h 432"/>
                <a:gd name="T36" fmla="*/ 412191419 w 521"/>
                <a:gd name="T37" fmla="*/ 0 h 432"/>
                <a:gd name="T38" fmla="*/ 440375961 w 521"/>
                <a:gd name="T39" fmla="*/ 21157261 h 432"/>
                <a:gd name="T40" fmla="*/ 450945165 w 521"/>
                <a:gd name="T41" fmla="*/ 7053046 h 432"/>
                <a:gd name="T42" fmla="*/ 489697033 w 521"/>
                <a:gd name="T43" fmla="*/ 14104215 h 432"/>
                <a:gd name="T44" fmla="*/ 521404643 w 521"/>
                <a:gd name="T45" fmla="*/ 45841046 h 432"/>
                <a:gd name="T46" fmla="*/ 574250659 w 521"/>
                <a:gd name="T47" fmla="*/ 52892214 h 432"/>
                <a:gd name="T48" fmla="*/ 613002527 w 521"/>
                <a:gd name="T49" fmla="*/ 123415167 h 432"/>
                <a:gd name="T50" fmla="*/ 637664002 w 521"/>
                <a:gd name="T51" fmla="*/ 243305688 h 432"/>
                <a:gd name="T52" fmla="*/ 683463883 w 521"/>
                <a:gd name="T53" fmla="*/ 267987595 h 432"/>
                <a:gd name="T54" fmla="*/ 757446428 w 521"/>
                <a:gd name="T55" fmla="*/ 260936426 h 432"/>
                <a:gd name="T56" fmla="*/ 813813636 w 521"/>
                <a:gd name="T57" fmla="*/ 257409903 h 432"/>
                <a:gd name="T58" fmla="*/ 880751923 w 521"/>
                <a:gd name="T59" fmla="*/ 275040641 h 432"/>
                <a:gd name="T60" fmla="*/ 944165265 w 521"/>
                <a:gd name="T61" fmla="*/ 303249071 h 432"/>
                <a:gd name="T62" fmla="*/ 1039286218 w 521"/>
                <a:gd name="T63" fmla="*/ 303249071 h 432"/>
                <a:gd name="T64" fmla="*/ 1092132234 w 521"/>
                <a:gd name="T65" fmla="*/ 324406332 h 432"/>
                <a:gd name="T66" fmla="*/ 1226006932 w 521"/>
                <a:gd name="T67" fmla="*/ 310302117 h 432"/>
                <a:gd name="T68" fmla="*/ 1299989478 w 521"/>
                <a:gd name="T69" fmla="*/ 310302117 h 432"/>
                <a:gd name="T70" fmla="*/ 1359879753 w 521"/>
                <a:gd name="T71" fmla="*/ 303249071 h 432"/>
                <a:gd name="T72" fmla="*/ 1775596117 w 521"/>
                <a:gd name="T73" fmla="*/ 423139592 h 432"/>
                <a:gd name="T74" fmla="*/ 1828440256 w 521"/>
                <a:gd name="T75" fmla="*/ 486609498 h 432"/>
                <a:gd name="T76" fmla="*/ 1782640375 w 521"/>
                <a:gd name="T77" fmla="*/ 592395804 h 432"/>
                <a:gd name="T78" fmla="*/ 1715703965 w 521"/>
                <a:gd name="T79" fmla="*/ 698180233 h 432"/>
                <a:gd name="T80" fmla="*/ 1662859826 w 521"/>
                <a:gd name="T81" fmla="*/ 754598971 h 432"/>
                <a:gd name="T82" fmla="*/ 1606490741 w 521"/>
                <a:gd name="T83" fmla="*/ 863909922 h 432"/>
                <a:gd name="T84" fmla="*/ 1648767555 w 521"/>
                <a:gd name="T85" fmla="*/ 892118352 h 432"/>
                <a:gd name="T86" fmla="*/ 1645244487 w 521"/>
                <a:gd name="T87" fmla="*/ 955590136 h 432"/>
                <a:gd name="T88" fmla="*/ 1610013809 w 521"/>
                <a:gd name="T89" fmla="*/ 1012008873 h 432"/>
                <a:gd name="T90" fmla="*/ 884274991 w 521"/>
                <a:gd name="T91" fmla="*/ 1385780897 h 432"/>
                <a:gd name="T92" fmla="*/ 24661474 w 521"/>
                <a:gd name="T93" fmla="*/ 1156581301 h 4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432"/>
                <a:gd name="T143" fmla="*/ 521 w 521"/>
                <a:gd name="T144" fmla="*/ 432 h 4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432">
                  <a:moveTo>
                    <a:pt x="7" y="328"/>
                  </a:moveTo>
                  <a:lnTo>
                    <a:pt x="2" y="317"/>
                  </a:lnTo>
                  <a:lnTo>
                    <a:pt x="0" y="297"/>
                  </a:lnTo>
                  <a:lnTo>
                    <a:pt x="3" y="290"/>
                  </a:lnTo>
                  <a:lnTo>
                    <a:pt x="4" y="284"/>
                  </a:lnTo>
                  <a:lnTo>
                    <a:pt x="9" y="279"/>
                  </a:lnTo>
                  <a:lnTo>
                    <a:pt x="10" y="274"/>
                  </a:lnTo>
                  <a:lnTo>
                    <a:pt x="7" y="263"/>
                  </a:lnTo>
                  <a:lnTo>
                    <a:pt x="7" y="253"/>
                  </a:lnTo>
                  <a:lnTo>
                    <a:pt x="18" y="240"/>
                  </a:lnTo>
                  <a:lnTo>
                    <a:pt x="28" y="21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7" y="215"/>
                  </a:lnTo>
                  <a:lnTo>
                    <a:pt x="38" y="219"/>
                  </a:lnTo>
                  <a:lnTo>
                    <a:pt x="40" y="215"/>
                  </a:lnTo>
                  <a:lnTo>
                    <a:pt x="37" y="215"/>
                  </a:lnTo>
                  <a:lnTo>
                    <a:pt x="37" y="214"/>
                  </a:lnTo>
                  <a:lnTo>
                    <a:pt x="37" y="215"/>
                  </a:lnTo>
                  <a:lnTo>
                    <a:pt x="34" y="214"/>
                  </a:lnTo>
                  <a:lnTo>
                    <a:pt x="37" y="208"/>
                  </a:lnTo>
                  <a:lnTo>
                    <a:pt x="42" y="199"/>
                  </a:lnTo>
                  <a:lnTo>
                    <a:pt x="48" y="194"/>
                  </a:lnTo>
                  <a:lnTo>
                    <a:pt x="53" y="194"/>
                  </a:lnTo>
                  <a:lnTo>
                    <a:pt x="52" y="191"/>
                  </a:lnTo>
                  <a:lnTo>
                    <a:pt x="47" y="194"/>
                  </a:lnTo>
                  <a:lnTo>
                    <a:pt x="48" y="188"/>
                  </a:lnTo>
                  <a:lnTo>
                    <a:pt x="52" y="183"/>
                  </a:lnTo>
                  <a:lnTo>
                    <a:pt x="61" y="156"/>
                  </a:lnTo>
                  <a:lnTo>
                    <a:pt x="66" y="146"/>
                  </a:lnTo>
                  <a:lnTo>
                    <a:pt x="68" y="141"/>
                  </a:lnTo>
                  <a:lnTo>
                    <a:pt x="72" y="138"/>
                  </a:lnTo>
                  <a:lnTo>
                    <a:pt x="72" y="135"/>
                  </a:lnTo>
                  <a:lnTo>
                    <a:pt x="71" y="130"/>
                  </a:lnTo>
                  <a:lnTo>
                    <a:pt x="76" y="120"/>
                  </a:lnTo>
                  <a:lnTo>
                    <a:pt x="78" y="109"/>
                  </a:lnTo>
                  <a:lnTo>
                    <a:pt x="86" y="95"/>
                  </a:lnTo>
                  <a:lnTo>
                    <a:pt x="87" y="89"/>
                  </a:lnTo>
                  <a:lnTo>
                    <a:pt x="93" y="81"/>
                  </a:lnTo>
                  <a:lnTo>
                    <a:pt x="94" y="76"/>
                  </a:lnTo>
                  <a:lnTo>
                    <a:pt x="97" y="70"/>
                  </a:lnTo>
                  <a:lnTo>
                    <a:pt x="97" y="65"/>
                  </a:lnTo>
                  <a:lnTo>
                    <a:pt x="99" y="59"/>
                  </a:lnTo>
                  <a:lnTo>
                    <a:pt x="99" y="55"/>
                  </a:lnTo>
                  <a:lnTo>
                    <a:pt x="105" y="57"/>
                  </a:lnTo>
                  <a:lnTo>
                    <a:pt x="102" y="51"/>
                  </a:lnTo>
                  <a:lnTo>
                    <a:pt x="103" y="46"/>
                  </a:lnTo>
                  <a:lnTo>
                    <a:pt x="109" y="40"/>
                  </a:lnTo>
                  <a:lnTo>
                    <a:pt x="106" y="38"/>
                  </a:lnTo>
                  <a:lnTo>
                    <a:pt x="106" y="32"/>
                  </a:lnTo>
                  <a:lnTo>
                    <a:pt x="109" y="27"/>
                  </a:lnTo>
                  <a:lnTo>
                    <a:pt x="110" y="21"/>
                  </a:lnTo>
                  <a:lnTo>
                    <a:pt x="109" y="21"/>
                  </a:lnTo>
                  <a:lnTo>
                    <a:pt x="113" y="16"/>
                  </a:lnTo>
                  <a:lnTo>
                    <a:pt x="116" y="5"/>
                  </a:lnTo>
                  <a:lnTo>
                    <a:pt x="117" y="0"/>
                  </a:lnTo>
                  <a:lnTo>
                    <a:pt x="122" y="4"/>
                  </a:lnTo>
                  <a:lnTo>
                    <a:pt x="124" y="5"/>
                  </a:lnTo>
                  <a:lnTo>
                    <a:pt x="125" y="6"/>
                  </a:lnTo>
                  <a:lnTo>
                    <a:pt x="122" y="4"/>
                  </a:lnTo>
                  <a:lnTo>
                    <a:pt x="124" y="1"/>
                  </a:lnTo>
                  <a:lnTo>
                    <a:pt x="128" y="2"/>
                  </a:lnTo>
                  <a:lnTo>
                    <a:pt x="129" y="5"/>
                  </a:lnTo>
                  <a:lnTo>
                    <a:pt x="133" y="5"/>
                  </a:lnTo>
                  <a:lnTo>
                    <a:pt x="139" y="4"/>
                  </a:lnTo>
                  <a:lnTo>
                    <a:pt x="144" y="8"/>
                  </a:lnTo>
                  <a:lnTo>
                    <a:pt x="147" y="12"/>
                  </a:lnTo>
                  <a:lnTo>
                    <a:pt x="148" y="13"/>
                  </a:lnTo>
                  <a:lnTo>
                    <a:pt x="154" y="15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6" y="19"/>
                  </a:lnTo>
                  <a:lnTo>
                    <a:pt x="171" y="24"/>
                  </a:lnTo>
                  <a:lnTo>
                    <a:pt x="174" y="35"/>
                  </a:lnTo>
                  <a:lnTo>
                    <a:pt x="171" y="62"/>
                  </a:lnTo>
                  <a:lnTo>
                    <a:pt x="173" y="65"/>
                  </a:lnTo>
                  <a:lnTo>
                    <a:pt x="181" y="69"/>
                  </a:lnTo>
                  <a:lnTo>
                    <a:pt x="186" y="72"/>
                  </a:lnTo>
                  <a:lnTo>
                    <a:pt x="189" y="73"/>
                  </a:lnTo>
                  <a:lnTo>
                    <a:pt x="194" y="76"/>
                  </a:lnTo>
                  <a:lnTo>
                    <a:pt x="200" y="77"/>
                  </a:lnTo>
                  <a:lnTo>
                    <a:pt x="211" y="76"/>
                  </a:lnTo>
                  <a:lnTo>
                    <a:pt x="215" y="74"/>
                  </a:lnTo>
                  <a:lnTo>
                    <a:pt x="220" y="72"/>
                  </a:lnTo>
                  <a:lnTo>
                    <a:pt x="226" y="72"/>
                  </a:lnTo>
                  <a:lnTo>
                    <a:pt x="231" y="73"/>
                  </a:lnTo>
                  <a:lnTo>
                    <a:pt x="240" y="74"/>
                  </a:lnTo>
                  <a:lnTo>
                    <a:pt x="246" y="77"/>
                  </a:lnTo>
                  <a:lnTo>
                    <a:pt x="250" y="78"/>
                  </a:lnTo>
                  <a:lnTo>
                    <a:pt x="257" y="82"/>
                  </a:lnTo>
                  <a:lnTo>
                    <a:pt x="257" y="86"/>
                  </a:lnTo>
                  <a:lnTo>
                    <a:pt x="268" y="86"/>
                  </a:lnTo>
                  <a:lnTo>
                    <a:pt x="273" y="88"/>
                  </a:lnTo>
                  <a:lnTo>
                    <a:pt x="289" y="85"/>
                  </a:lnTo>
                  <a:lnTo>
                    <a:pt x="295" y="86"/>
                  </a:lnTo>
                  <a:lnTo>
                    <a:pt x="300" y="91"/>
                  </a:lnTo>
                  <a:lnTo>
                    <a:pt x="304" y="92"/>
                  </a:lnTo>
                  <a:lnTo>
                    <a:pt x="310" y="92"/>
                  </a:lnTo>
                  <a:lnTo>
                    <a:pt x="320" y="89"/>
                  </a:lnTo>
                  <a:lnTo>
                    <a:pt x="331" y="88"/>
                  </a:lnTo>
                  <a:lnTo>
                    <a:pt x="348" y="88"/>
                  </a:lnTo>
                  <a:lnTo>
                    <a:pt x="353" y="85"/>
                  </a:lnTo>
                  <a:lnTo>
                    <a:pt x="357" y="86"/>
                  </a:lnTo>
                  <a:lnTo>
                    <a:pt x="369" y="88"/>
                  </a:lnTo>
                  <a:lnTo>
                    <a:pt x="375" y="89"/>
                  </a:lnTo>
                  <a:lnTo>
                    <a:pt x="380" y="91"/>
                  </a:lnTo>
                  <a:lnTo>
                    <a:pt x="386" y="86"/>
                  </a:lnTo>
                  <a:lnTo>
                    <a:pt x="437" y="99"/>
                  </a:lnTo>
                  <a:lnTo>
                    <a:pt x="504" y="112"/>
                  </a:lnTo>
                  <a:lnTo>
                    <a:pt x="504" y="120"/>
                  </a:lnTo>
                  <a:lnTo>
                    <a:pt x="506" y="126"/>
                  </a:lnTo>
                  <a:lnTo>
                    <a:pt x="509" y="128"/>
                  </a:lnTo>
                  <a:lnTo>
                    <a:pt x="519" y="138"/>
                  </a:lnTo>
                  <a:lnTo>
                    <a:pt x="521" y="149"/>
                  </a:lnTo>
                  <a:lnTo>
                    <a:pt x="517" y="154"/>
                  </a:lnTo>
                  <a:lnTo>
                    <a:pt x="506" y="168"/>
                  </a:lnTo>
                  <a:lnTo>
                    <a:pt x="498" y="183"/>
                  </a:lnTo>
                  <a:lnTo>
                    <a:pt x="489" y="194"/>
                  </a:lnTo>
                  <a:lnTo>
                    <a:pt x="487" y="198"/>
                  </a:lnTo>
                  <a:lnTo>
                    <a:pt x="485" y="203"/>
                  </a:lnTo>
                  <a:lnTo>
                    <a:pt x="481" y="208"/>
                  </a:lnTo>
                  <a:lnTo>
                    <a:pt x="472" y="214"/>
                  </a:lnTo>
                  <a:lnTo>
                    <a:pt x="466" y="225"/>
                  </a:lnTo>
                  <a:lnTo>
                    <a:pt x="460" y="229"/>
                  </a:lnTo>
                  <a:lnTo>
                    <a:pt x="456" y="245"/>
                  </a:lnTo>
                  <a:lnTo>
                    <a:pt x="459" y="249"/>
                  </a:lnTo>
                  <a:lnTo>
                    <a:pt x="464" y="251"/>
                  </a:lnTo>
                  <a:lnTo>
                    <a:pt x="468" y="253"/>
                  </a:lnTo>
                  <a:lnTo>
                    <a:pt x="472" y="259"/>
                  </a:lnTo>
                  <a:lnTo>
                    <a:pt x="468" y="264"/>
                  </a:lnTo>
                  <a:lnTo>
                    <a:pt x="467" y="271"/>
                  </a:lnTo>
                  <a:lnTo>
                    <a:pt x="463" y="282"/>
                  </a:lnTo>
                  <a:lnTo>
                    <a:pt x="460" y="283"/>
                  </a:lnTo>
                  <a:lnTo>
                    <a:pt x="457" y="287"/>
                  </a:lnTo>
                  <a:lnTo>
                    <a:pt x="428" y="432"/>
                  </a:lnTo>
                  <a:lnTo>
                    <a:pt x="354" y="417"/>
                  </a:lnTo>
                  <a:lnTo>
                    <a:pt x="251" y="393"/>
                  </a:lnTo>
                  <a:lnTo>
                    <a:pt x="140" y="364"/>
                  </a:lnTo>
                  <a:lnTo>
                    <a:pt x="9" y="328"/>
                  </a:lnTo>
                  <a:lnTo>
                    <a:pt x="7" y="328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05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6"/>
            <p:cNvSpPr>
              <a:spLocks/>
            </p:cNvSpPr>
            <p:nvPr/>
          </p:nvSpPr>
          <p:spPr bwMode="auto">
            <a:xfrm>
              <a:off x="1940863" y="3242396"/>
              <a:ext cx="1253872" cy="1838268"/>
            </a:xfrm>
            <a:custGeom>
              <a:avLst/>
              <a:gdLst>
                <a:gd name="T0" fmla="*/ 49297213 w 412"/>
                <a:gd name="T1" fmla="*/ 656755942 h 637"/>
                <a:gd name="T2" fmla="*/ 204229433 w 412"/>
                <a:gd name="T3" fmla="*/ 0 h 637"/>
                <a:gd name="T4" fmla="*/ 566915131 w 412"/>
                <a:gd name="T5" fmla="*/ 84742823 h 637"/>
                <a:gd name="T6" fmla="*/ 827484236 w 412"/>
                <a:gd name="T7" fmla="*/ 137706618 h 637"/>
                <a:gd name="T8" fmla="*/ 1165518513 w 412"/>
                <a:gd name="T9" fmla="*/ 211857059 h 637"/>
                <a:gd name="T10" fmla="*/ 1450737162 w 412"/>
                <a:gd name="T11" fmla="*/ 264820854 h 637"/>
                <a:gd name="T12" fmla="*/ 1193688348 w 412"/>
                <a:gd name="T13" fmla="*/ 1698385385 h 637"/>
                <a:gd name="T14" fmla="*/ 1151435471 w 412"/>
                <a:gd name="T15" fmla="*/ 1924365621 h 637"/>
                <a:gd name="T16" fmla="*/ 1137350553 w 412"/>
                <a:gd name="T17" fmla="*/ 1952613855 h 637"/>
                <a:gd name="T18" fmla="*/ 1112701009 w 412"/>
                <a:gd name="T19" fmla="*/ 1973800501 h 637"/>
                <a:gd name="T20" fmla="*/ 1095095800 w 412"/>
                <a:gd name="T21" fmla="*/ 1966737033 h 637"/>
                <a:gd name="T22" fmla="*/ 1088053341 w 412"/>
                <a:gd name="T23" fmla="*/ 1949083061 h 637"/>
                <a:gd name="T24" fmla="*/ 1070446255 w 412"/>
                <a:gd name="T25" fmla="*/ 1927898294 h 637"/>
                <a:gd name="T26" fmla="*/ 1049318878 w 412"/>
                <a:gd name="T27" fmla="*/ 1927898294 h 637"/>
                <a:gd name="T28" fmla="*/ 1031713669 w 412"/>
                <a:gd name="T29" fmla="*/ 1913773238 h 637"/>
                <a:gd name="T30" fmla="*/ 1014108460 w 412"/>
                <a:gd name="T31" fmla="*/ 1920834827 h 637"/>
                <a:gd name="T32" fmla="*/ 989458915 w 412"/>
                <a:gd name="T33" fmla="*/ 1934959883 h 637"/>
                <a:gd name="T34" fmla="*/ 982416456 w 412"/>
                <a:gd name="T35" fmla="*/ 1959675444 h 637"/>
                <a:gd name="T36" fmla="*/ 992981083 w 412"/>
                <a:gd name="T37" fmla="*/ 1994985267 h 637"/>
                <a:gd name="T38" fmla="*/ 982416456 w 412"/>
                <a:gd name="T39" fmla="*/ 2016171912 h 637"/>
                <a:gd name="T40" fmla="*/ 982416456 w 412"/>
                <a:gd name="T41" fmla="*/ 2030295090 h 637"/>
                <a:gd name="T42" fmla="*/ 982416456 w 412"/>
                <a:gd name="T43" fmla="*/ 2069135707 h 637"/>
                <a:gd name="T44" fmla="*/ 978896165 w 412"/>
                <a:gd name="T45" fmla="*/ 2093851268 h 637"/>
                <a:gd name="T46" fmla="*/ 975373997 w 412"/>
                <a:gd name="T47" fmla="*/ 2111507119 h 637"/>
                <a:gd name="T48" fmla="*/ 982416456 w 412"/>
                <a:gd name="T49" fmla="*/ 2147483647 h 637"/>
                <a:gd name="T50" fmla="*/ 978896165 w 412"/>
                <a:gd name="T51" fmla="*/ 2147483647 h 637"/>
                <a:gd name="T52" fmla="*/ 961289079 w 412"/>
                <a:gd name="T53" fmla="*/ 2147483647 h 637"/>
                <a:gd name="T54" fmla="*/ 954246621 w 412"/>
                <a:gd name="T55" fmla="*/ 2147483647 h 637"/>
                <a:gd name="T56" fmla="*/ 672550139 w 412"/>
                <a:gd name="T57" fmla="*/ 1829030414 h 637"/>
                <a:gd name="T58" fmla="*/ 0 w 412"/>
                <a:gd name="T59" fmla="*/ 847428235 h 637"/>
                <a:gd name="T60" fmla="*/ 49297213 w 412"/>
                <a:gd name="T61" fmla="*/ 656755942 h 6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2"/>
                <a:gd name="T94" fmla="*/ 0 h 637"/>
                <a:gd name="T95" fmla="*/ 412 w 412"/>
                <a:gd name="T96" fmla="*/ 637 h 63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2" h="637">
                  <a:moveTo>
                    <a:pt x="14" y="186"/>
                  </a:moveTo>
                  <a:lnTo>
                    <a:pt x="58" y="0"/>
                  </a:lnTo>
                  <a:lnTo>
                    <a:pt x="161" y="24"/>
                  </a:lnTo>
                  <a:lnTo>
                    <a:pt x="235" y="39"/>
                  </a:lnTo>
                  <a:lnTo>
                    <a:pt x="331" y="60"/>
                  </a:lnTo>
                  <a:lnTo>
                    <a:pt x="412" y="75"/>
                  </a:lnTo>
                  <a:lnTo>
                    <a:pt x="339" y="481"/>
                  </a:lnTo>
                  <a:lnTo>
                    <a:pt x="327" y="545"/>
                  </a:lnTo>
                  <a:lnTo>
                    <a:pt x="323" y="553"/>
                  </a:lnTo>
                  <a:lnTo>
                    <a:pt x="316" y="559"/>
                  </a:lnTo>
                  <a:lnTo>
                    <a:pt x="311" y="557"/>
                  </a:lnTo>
                  <a:lnTo>
                    <a:pt x="309" y="552"/>
                  </a:lnTo>
                  <a:lnTo>
                    <a:pt x="304" y="546"/>
                  </a:lnTo>
                  <a:lnTo>
                    <a:pt x="298" y="546"/>
                  </a:lnTo>
                  <a:lnTo>
                    <a:pt x="293" y="542"/>
                  </a:lnTo>
                  <a:lnTo>
                    <a:pt x="288" y="544"/>
                  </a:lnTo>
                  <a:lnTo>
                    <a:pt x="281" y="548"/>
                  </a:lnTo>
                  <a:lnTo>
                    <a:pt x="279" y="555"/>
                  </a:lnTo>
                  <a:lnTo>
                    <a:pt x="282" y="565"/>
                  </a:lnTo>
                  <a:lnTo>
                    <a:pt x="279" y="571"/>
                  </a:lnTo>
                  <a:lnTo>
                    <a:pt x="279" y="575"/>
                  </a:lnTo>
                  <a:lnTo>
                    <a:pt x="279" y="586"/>
                  </a:lnTo>
                  <a:lnTo>
                    <a:pt x="278" y="593"/>
                  </a:lnTo>
                  <a:lnTo>
                    <a:pt x="277" y="598"/>
                  </a:lnTo>
                  <a:lnTo>
                    <a:pt x="279" y="609"/>
                  </a:lnTo>
                  <a:lnTo>
                    <a:pt x="278" y="621"/>
                  </a:lnTo>
                  <a:lnTo>
                    <a:pt x="273" y="626"/>
                  </a:lnTo>
                  <a:lnTo>
                    <a:pt x="271" y="637"/>
                  </a:lnTo>
                  <a:lnTo>
                    <a:pt x="191" y="518"/>
                  </a:lnTo>
                  <a:lnTo>
                    <a:pt x="0" y="240"/>
                  </a:lnTo>
                  <a:lnTo>
                    <a:pt x="14" y="18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07"/>
            <p:cNvSpPr>
              <a:spLocks/>
            </p:cNvSpPr>
            <p:nvPr/>
          </p:nvSpPr>
          <p:spPr bwMode="auto">
            <a:xfrm>
              <a:off x="2612857" y="4629629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08"/>
            <p:cNvSpPr>
              <a:spLocks/>
            </p:cNvSpPr>
            <p:nvPr/>
          </p:nvSpPr>
          <p:spPr bwMode="auto">
            <a:xfrm>
              <a:off x="2612857" y="4629628"/>
              <a:ext cx="1333686" cy="1477441"/>
            </a:xfrm>
            <a:custGeom>
              <a:avLst/>
              <a:gdLst>
                <a:gd name="T0" fmla="*/ 42297169 w 438"/>
                <a:gd name="T1" fmla="*/ 1196830500 h 512"/>
                <a:gd name="T2" fmla="*/ 63446692 w 438"/>
                <a:gd name="T3" fmla="*/ 1196830500 h 512"/>
                <a:gd name="T4" fmla="*/ 84596215 w 438"/>
                <a:gd name="T5" fmla="*/ 1182708274 h 512"/>
                <a:gd name="T6" fmla="*/ 105745738 w 438"/>
                <a:gd name="T7" fmla="*/ 1140341595 h 512"/>
                <a:gd name="T8" fmla="*/ 84596215 w 438"/>
                <a:gd name="T9" fmla="*/ 1112099021 h 512"/>
                <a:gd name="T10" fmla="*/ 63446692 w 438"/>
                <a:gd name="T11" fmla="*/ 1087385125 h 512"/>
                <a:gd name="T12" fmla="*/ 70496533 w 438"/>
                <a:gd name="T13" fmla="*/ 1048550881 h 512"/>
                <a:gd name="T14" fmla="*/ 70496533 w 438"/>
                <a:gd name="T15" fmla="*/ 1013245315 h 512"/>
                <a:gd name="T16" fmla="*/ 123369402 w 438"/>
                <a:gd name="T17" fmla="*/ 960288846 h 512"/>
                <a:gd name="T18" fmla="*/ 144518925 w 438"/>
                <a:gd name="T19" fmla="*/ 914391610 h 512"/>
                <a:gd name="T20" fmla="*/ 151568766 w 438"/>
                <a:gd name="T21" fmla="*/ 847312914 h 512"/>
                <a:gd name="T22" fmla="*/ 183292112 w 438"/>
                <a:gd name="T23" fmla="*/ 819070340 h 512"/>
                <a:gd name="T24" fmla="*/ 257312627 w 438"/>
                <a:gd name="T25" fmla="*/ 766111991 h 512"/>
                <a:gd name="T26" fmla="*/ 211489599 w 438"/>
                <a:gd name="T27" fmla="*/ 713155521 h 512"/>
                <a:gd name="T28" fmla="*/ 204439758 w 438"/>
                <a:gd name="T29" fmla="*/ 670788842 h 512"/>
                <a:gd name="T30" fmla="*/ 197389917 w 438"/>
                <a:gd name="T31" fmla="*/ 628424042 h 512"/>
                <a:gd name="T32" fmla="*/ 176242271 w 438"/>
                <a:gd name="T33" fmla="*/ 571937015 h 512"/>
                <a:gd name="T34" fmla="*/ 183292112 w 438"/>
                <a:gd name="T35" fmla="*/ 511917553 h 512"/>
                <a:gd name="T36" fmla="*/ 204439758 w 438"/>
                <a:gd name="T37" fmla="*/ 451899970 h 512"/>
                <a:gd name="T38" fmla="*/ 200915776 w 438"/>
                <a:gd name="T39" fmla="*/ 395412944 h 512"/>
                <a:gd name="T40" fmla="*/ 204439758 w 438"/>
                <a:gd name="T41" fmla="*/ 331864804 h 512"/>
                <a:gd name="T42" fmla="*/ 215015458 w 438"/>
                <a:gd name="T43" fmla="*/ 296559238 h 512"/>
                <a:gd name="T44" fmla="*/ 211489599 w 438"/>
                <a:gd name="T45" fmla="*/ 236541655 h 512"/>
                <a:gd name="T46" fmla="*/ 253788645 w 438"/>
                <a:gd name="T47" fmla="*/ 215358315 h 512"/>
                <a:gd name="T48" fmla="*/ 292561832 w 438"/>
                <a:gd name="T49" fmla="*/ 229480542 h 512"/>
                <a:gd name="T50" fmla="*/ 317235337 w 438"/>
                <a:gd name="T51" fmla="*/ 268316664 h 512"/>
                <a:gd name="T52" fmla="*/ 359532506 w 438"/>
                <a:gd name="T53" fmla="*/ 254194438 h 512"/>
                <a:gd name="T54" fmla="*/ 415931234 w 438"/>
                <a:gd name="T55" fmla="*/ 0 h 512"/>
                <a:gd name="T56" fmla="*/ 934080469 w 438"/>
                <a:gd name="T57" fmla="*/ 88262036 h 512"/>
                <a:gd name="T58" fmla="*/ 1543877638 w 438"/>
                <a:gd name="T59" fmla="*/ 172993515 h 512"/>
                <a:gd name="T60" fmla="*/ 1339437881 w 438"/>
                <a:gd name="T61" fmla="*/ 1807601759 h 512"/>
                <a:gd name="T62" fmla="*/ 853010114 w 438"/>
                <a:gd name="T63" fmla="*/ 1744053619 h 512"/>
                <a:gd name="T64" fmla="*/ 56396851 w 438"/>
                <a:gd name="T65" fmla="*/ 1288623093 h 512"/>
                <a:gd name="T66" fmla="*/ 10573823 w 438"/>
                <a:gd name="T67" fmla="*/ 1235664744 h 5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38"/>
                <a:gd name="T103" fmla="*/ 0 h 512"/>
                <a:gd name="T104" fmla="*/ 438 w 438"/>
                <a:gd name="T105" fmla="*/ 512 h 5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38" h="512">
                  <a:moveTo>
                    <a:pt x="11" y="339"/>
                  </a:moveTo>
                  <a:lnTo>
                    <a:pt x="12" y="339"/>
                  </a:lnTo>
                  <a:lnTo>
                    <a:pt x="15" y="338"/>
                  </a:lnTo>
                  <a:lnTo>
                    <a:pt x="18" y="339"/>
                  </a:lnTo>
                  <a:lnTo>
                    <a:pt x="22" y="341"/>
                  </a:lnTo>
                  <a:lnTo>
                    <a:pt x="24" y="335"/>
                  </a:lnTo>
                  <a:lnTo>
                    <a:pt x="30" y="333"/>
                  </a:lnTo>
                  <a:lnTo>
                    <a:pt x="30" y="323"/>
                  </a:lnTo>
                  <a:lnTo>
                    <a:pt x="29" y="319"/>
                  </a:lnTo>
                  <a:lnTo>
                    <a:pt x="24" y="315"/>
                  </a:lnTo>
                  <a:lnTo>
                    <a:pt x="19" y="314"/>
                  </a:lnTo>
                  <a:lnTo>
                    <a:pt x="18" y="308"/>
                  </a:lnTo>
                  <a:lnTo>
                    <a:pt x="20" y="303"/>
                  </a:lnTo>
                  <a:lnTo>
                    <a:pt x="20" y="297"/>
                  </a:lnTo>
                  <a:lnTo>
                    <a:pt x="19" y="292"/>
                  </a:lnTo>
                  <a:lnTo>
                    <a:pt x="20" y="287"/>
                  </a:lnTo>
                  <a:lnTo>
                    <a:pt x="26" y="284"/>
                  </a:lnTo>
                  <a:lnTo>
                    <a:pt x="35" y="272"/>
                  </a:lnTo>
                  <a:lnTo>
                    <a:pt x="38" y="265"/>
                  </a:lnTo>
                  <a:lnTo>
                    <a:pt x="41" y="259"/>
                  </a:lnTo>
                  <a:lnTo>
                    <a:pt x="41" y="250"/>
                  </a:lnTo>
                  <a:lnTo>
                    <a:pt x="43" y="240"/>
                  </a:lnTo>
                  <a:lnTo>
                    <a:pt x="49" y="238"/>
                  </a:lnTo>
                  <a:lnTo>
                    <a:pt x="52" y="232"/>
                  </a:lnTo>
                  <a:lnTo>
                    <a:pt x="69" y="223"/>
                  </a:lnTo>
                  <a:lnTo>
                    <a:pt x="73" y="217"/>
                  </a:lnTo>
                  <a:lnTo>
                    <a:pt x="69" y="212"/>
                  </a:lnTo>
                  <a:lnTo>
                    <a:pt x="60" y="202"/>
                  </a:lnTo>
                  <a:lnTo>
                    <a:pt x="60" y="196"/>
                  </a:lnTo>
                  <a:lnTo>
                    <a:pt x="58" y="190"/>
                  </a:lnTo>
                  <a:lnTo>
                    <a:pt x="58" y="185"/>
                  </a:lnTo>
                  <a:lnTo>
                    <a:pt x="56" y="178"/>
                  </a:lnTo>
                  <a:lnTo>
                    <a:pt x="50" y="167"/>
                  </a:lnTo>
                  <a:lnTo>
                    <a:pt x="50" y="162"/>
                  </a:lnTo>
                  <a:lnTo>
                    <a:pt x="50" y="156"/>
                  </a:lnTo>
                  <a:lnTo>
                    <a:pt x="52" y="145"/>
                  </a:lnTo>
                  <a:lnTo>
                    <a:pt x="57" y="140"/>
                  </a:lnTo>
                  <a:lnTo>
                    <a:pt x="58" y="128"/>
                  </a:lnTo>
                  <a:lnTo>
                    <a:pt x="56" y="117"/>
                  </a:lnTo>
                  <a:lnTo>
                    <a:pt x="57" y="112"/>
                  </a:lnTo>
                  <a:lnTo>
                    <a:pt x="58" y="105"/>
                  </a:lnTo>
                  <a:lnTo>
                    <a:pt x="58" y="94"/>
                  </a:lnTo>
                  <a:lnTo>
                    <a:pt x="58" y="90"/>
                  </a:lnTo>
                  <a:lnTo>
                    <a:pt x="61" y="84"/>
                  </a:lnTo>
                  <a:lnTo>
                    <a:pt x="58" y="74"/>
                  </a:lnTo>
                  <a:lnTo>
                    <a:pt x="60" y="67"/>
                  </a:lnTo>
                  <a:lnTo>
                    <a:pt x="67" y="63"/>
                  </a:lnTo>
                  <a:lnTo>
                    <a:pt x="72" y="61"/>
                  </a:lnTo>
                  <a:lnTo>
                    <a:pt x="77" y="65"/>
                  </a:lnTo>
                  <a:lnTo>
                    <a:pt x="83" y="65"/>
                  </a:lnTo>
                  <a:lnTo>
                    <a:pt x="88" y="71"/>
                  </a:lnTo>
                  <a:lnTo>
                    <a:pt x="90" y="76"/>
                  </a:lnTo>
                  <a:lnTo>
                    <a:pt x="95" y="78"/>
                  </a:lnTo>
                  <a:lnTo>
                    <a:pt x="102" y="72"/>
                  </a:lnTo>
                  <a:lnTo>
                    <a:pt x="106" y="64"/>
                  </a:lnTo>
                  <a:lnTo>
                    <a:pt x="118" y="0"/>
                  </a:lnTo>
                  <a:lnTo>
                    <a:pt x="176" y="10"/>
                  </a:lnTo>
                  <a:lnTo>
                    <a:pt x="265" y="25"/>
                  </a:lnTo>
                  <a:lnTo>
                    <a:pt x="350" y="37"/>
                  </a:lnTo>
                  <a:lnTo>
                    <a:pt x="438" y="49"/>
                  </a:lnTo>
                  <a:lnTo>
                    <a:pt x="380" y="509"/>
                  </a:lnTo>
                  <a:lnTo>
                    <a:pt x="380" y="512"/>
                  </a:lnTo>
                  <a:lnTo>
                    <a:pt x="345" y="508"/>
                  </a:lnTo>
                  <a:lnTo>
                    <a:pt x="242" y="494"/>
                  </a:lnTo>
                  <a:lnTo>
                    <a:pt x="153" y="444"/>
                  </a:lnTo>
                  <a:lnTo>
                    <a:pt x="16" y="365"/>
                  </a:lnTo>
                  <a:lnTo>
                    <a:pt x="0" y="356"/>
                  </a:lnTo>
                  <a:lnTo>
                    <a:pt x="3" y="350"/>
                  </a:lnTo>
                  <a:lnTo>
                    <a:pt x="11" y="339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09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10"/>
            <p:cNvSpPr>
              <a:spLocks/>
            </p:cNvSpPr>
            <p:nvPr/>
          </p:nvSpPr>
          <p:spPr bwMode="auto">
            <a:xfrm>
              <a:off x="2656626" y="1740576"/>
              <a:ext cx="1171481" cy="1799259"/>
            </a:xfrm>
            <a:custGeom>
              <a:avLst/>
              <a:gdLst>
                <a:gd name="T0" fmla="*/ 102076898 w 385"/>
                <a:gd name="T1" fmla="*/ 1462914160 h 624"/>
                <a:gd name="T2" fmla="*/ 123196580 w 385"/>
                <a:gd name="T3" fmla="*/ 1445289842 h 624"/>
                <a:gd name="T4" fmla="*/ 140796627 w 385"/>
                <a:gd name="T5" fmla="*/ 1381837040 h 624"/>
                <a:gd name="T6" fmla="*/ 140796627 w 385"/>
                <a:gd name="T7" fmla="*/ 1343062413 h 624"/>
                <a:gd name="T8" fmla="*/ 109116166 w 385"/>
                <a:gd name="T9" fmla="*/ 1328962208 h 624"/>
                <a:gd name="T10" fmla="*/ 112635801 w 385"/>
                <a:gd name="T11" fmla="*/ 1258459302 h 624"/>
                <a:gd name="T12" fmla="*/ 154875164 w 385"/>
                <a:gd name="T13" fmla="*/ 1205582593 h 624"/>
                <a:gd name="T14" fmla="*/ 200634162 w 385"/>
                <a:gd name="T15" fmla="*/ 1166806089 h 624"/>
                <a:gd name="T16" fmla="*/ 214712699 w 385"/>
                <a:gd name="T17" fmla="*/ 1135081565 h 624"/>
                <a:gd name="T18" fmla="*/ 274552109 w 385"/>
                <a:gd name="T19" fmla="*/ 1043428352 h 624"/>
                <a:gd name="T20" fmla="*/ 327350375 w 385"/>
                <a:gd name="T21" fmla="*/ 976451437 h 624"/>
                <a:gd name="T22" fmla="*/ 285111012 w 385"/>
                <a:gd name="T23" fmla="*/ 902424419 h 624"/>
                <a:gd name="T24" fmla="*/ 267510965 w 385"/>
                <a:gd name="T25" fmla="*/ 874224008 h 624"/>
                <a:gd name="T26" fmla="*/ 260471696 w 385"/>
                <a:gd name="T27" fmla="*/ 831923391 h 624"/>
                <a:gd name="T28" fmla="*/ 256952062 w 385"/>
                <a:gd name="T29" fmla="*/ 736746065 h 624"/>
                <a:gd name="T30" fmla="*/ 271032475 w 385"/>
                <a:gd name="T31" fmla="*/ 659193057 h 624"/>
                <a:gd name="T32" fmla="*/ 415346860 w 385"/>
                <a:gd name="T33" fmla="*/ 0 h 624"/>
                <a:gd name="T34" fmla="*/ 601902485 w 385"/>
                <a:gd name="T35" fmla="*/ 38776504 h 624"/>
                <a:gd name="T36" fmla="*/ 542063074 w 385"/>
                <a:gd name="T37" fmla="*/ 320784370 h 624"/>
                <a:gd name="T38" fmla="*/ 570222024 w 385"/>
                <a:gd name="T39" fmla="*/ 387761285 h 624"/>
                <a:gd name="T40" fmla="*/ 591341706 w 385"/>
                <a:gd name="T41" fmla="*/ 444162107 h 624"/>
                <a:gd name="T42" fmla="*/ 594861340 w 385"/>
                <a:gd name="T43" fmla="*/ 482938611 h 624"/>
                <a:gd name="T44" fmla="*/ 605422119 w 385"/>
                <a:gd name="T45" fmla="*/ 521715115 h 624"/>
                <a:gd name="T46" fmla="*/ 637100704 w 385"/>
                <a:gd name="T47" fmla="*/ 553439638 h 624"/>
                <a:gd name="T48" fmla="*/ 658220385 w 385"/>
                <a:gd name="T49" fmla="*/ 588692030 h 624"/>
                <a:gd name="T50" fmla="*/ 686379335 w 385"/>
                <a:gd name="T51" fmla="*/ 645092852 h 624"/>
                <a:gd name="T52" fmla="*/ 700457872 w 385"/>
                <a:gd name="T53" fmla="*/ 673293263 h 624"/>
                <a:gd name="T54" fmla="*/ 718057920 w 385"/>
                <a:gd name="T55" fmla="*/ 708543777 h 624"/>
                <a:gd name="T56" fmla="*/ 749736504 w 385"/>
                <a:gd name="T57" fmla="*/ 726169972 h 624"/>
                <a:gd name="T58" fmla="*/ 763816917 w 385"/>
                <a:gd name="T59" fmla="*/ 754370383 h 624"/>
                <a:gd name="T60" fmla="*/ 802534770 w 385"/>
                <a:gd name="T61" fmla="*/ 761420486 h 624"/>
                <a:gd name="T62" fmla="*/ 763816917 w 385"/>
                <a:gd name="T63" fmla="*/ 856597812 h 624"/>
                <a:gd name="T64" fmla="*/ 742697236 w 385"/>
                <a:gd name="T65" fmla="*/ 895374316 h 624"/>
                <a:gd name="T66" fmla="*/ 739177601 w 385"/>
                <a:gd name="T67" fmla="*/ 927100717 h 624"/>
                <a:gd name="T68" fmla="*/ 742697236 w 385"/>
                <a:gd name="T69" fmla="*/ 987027530 h 624"/>
                <a:gd name="T70" fmla="*/ 714538286 w 385"/>
                <a:gd name="T71" fmla="*/ 1004651848 h 624"/>
                <a:gd name="T72" fmla="*/ 703979383 w 385"/>
                <a:gd name="T73" fmla="*/ 1043428352 h 624"/>
                <a:gd name="T74" fmla="*/ 725097188 w 385"/>
                <a:gd name="T75" fmla="*/ 1071628763 h 624"/>
                <a:gd name="T76" fmla="*/ 756777649 w 385"/>
                <a:gd name="T77" fmla="*/ 1089254959 h 624"/>
                <a:gd name="T78" fmla="*/ 837734865 w 385"/>
                <a:gd name="T79" fmla="*/ 1068104650 h 624"/>
                <a:gd name="T80" fmla="*/ 851813402 w 385"/>
                <a:gd name="T81" fmla="*/ 1124505472 h 624"/>
                <a:gd name="T82" fmla="*/ 876452718 w 385"/>
                <a:gd name="T83" fmla="*/ 1209108583 h 624"/>
                <a:gd name="T84" fmla="*/ 897572400 w 385"/>
                <a:gd name="T85" fmla="*/ 1247885087 h 624"/>
                <a:gd name="T86" fmla="*/ 887013497 w 385"/>
                <a:gd name="T87" fmla="*/ 1290185704 h 624"/>
                <a:gd name="T88" fmla="*/ 904611668 w 385"/>
                <a:gd name="T89" fmla="*/ 1328962208 h 624"/>
                <a:gd name="T90" fmla="*/ 950370666 w 385"/>
                <a:gd name="T91" fmla="*/ 1339536423 h 624"/>
                <a:gd name="T92" fmla="*/ 953890300 w 385"/>
                <a:gd name="T93" fmla="*/ 1392413132 h 624"/>
                <a:gd name="T94" fmla="*/ 957409934 w 385"/>
                <a:gd name="T95" fmla="*/ 1424139534 h 624"/>
                <a:gd name="T96" fmla="*/ 985570761 w 385"/>
                <a:gd name="T97" fmla="*/ 1462914160 h 624"/>
                <a:gd name="T98" fmla="*/ 996129663 w 385"/>
                <a:gd name="T99" fmla="*/ 1438239739 h 624"/>
                <a:gd name="T100" fmla="*/ 1052447564 w 385"/>
                <a:gd name="T101" fmla="*/ 1438239739 h 624"/>
                <a:gd name="T102" fmla="*/ 1091167293 w 385"/>
                <a:gd name="T103" fmla="*/ 1445289842 h 624"/>
                <a:gd name="T104" fmla="*/ 1119326243 w 385"/>
                <a:gd name="T105" fmla="*/ 1424139534 h 624"/>
                <a:gd name="T106" fmla="*/ 1193244191 w 385"/>
                <a:gd name="T107" fmla="*/ 1438239739 h 624"/>
                <a:gd name="T108" fmla="*/ 1231962044 w 385"/>
                <a:gd name="T109" fmla="*/ 1445289842 h 624"/>
                <a:gd name="T110" fmla="*/ 1267162139 w 385"/>
                <a:gd name="T111" fmla="*/ 1445289842 h 624"/>
                <a:gd name="T112" fmla="*/ 1316438894 w 385"/>
                <a:gd name="T113" fmla="*/ 1410039328 h 624"/>
                <a:gd name="T114" fmla="*/ 1341078210 w 385"/>
                <a:gd name="T115" fmla="*/ 1469966140 h 624"/>
                <a:gd name="T116" fmla="*/ 1249562091 w 385"/>
                <a:gd name="T117" fmla="*/ 2147483647 h 624"/>
                <a:gd name="T118" fmla="*/ 703979383 w 385"/>
                <a:gd name="T119" fmla="*/ 2115057115 h 624"/>
                <a:gd name="T120" fmla="*/ 337909278 w 385"/>
                <a:gd name="T121" fmla="*/ 2048080200 h 6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85"/>
                <a:gd name="T184" fmla="*/ 0 h 624"/>
                <a:gd name="T185" fmla="*/ 385 w 385"/>
                <a:gd name="T186" fmla="*/ 624 h 62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85" h="624">
                  <a:moveTo>
                    <a:pt x="0" y="560"/>
                  </a:moveTo>
                  <a:lnTo>
                    <a:pt x="29" y="415"/>
                  </a:lnTo>
                  <a:lnTo>
                    <a:pt x="32" y="411"/>
                  </a:lnTo>
                  <a:lnTo>
                    <a:pt x="35" y="410"/>
                  </a:lnTo>
                  <a:lnTo>
                    <a:pt x="39" y="399"/>
                  </a:lnTo>
                  <a:lnTo>
                    <a:pt x="40" y="392"/>
                  </a:lnTo>
                  <a:lnTo>
                    <a:pt x="44" y="387"/>
                  </a:lnTo>
                  <a:lnTo>
                    <a:pt x="40" y="381"/>
                  </a:lnTo>
                  <a:lnTo>
                    <a:pt x="36" y="379"/>
                  </a:lnTo>
                  <a:lnTo>
                    <a:pt x="31" y="377"/>
                  </a:lnTo>
                  <a:lnTo>
                    <a:pt x="28" y="373"/>
                  </a:lnTo>
                  <a:lnTo>
                    <a:pt x="32" y="357"/>
                  </a:lnTo>
                  <a:lnTo>
                    <a:pt x="38" y="353"/>
                  </a:lnTo>
                  <a:lnTo>
                    <a:pt x="44" y="342"/>
                  </a:lnTo>
                  <a:lnTo>
                    <a:pt x="53" y="336"/>
                  </a:lnTo>
                  <a:lnTo>
                    <a:pt x="57" y="331"/>
                  </a:lnTo>
                  <a:lnTo>
                    <a:pt x="59" y="326"/>
                  </a:lnTo>
                  <a:lnTo>
                    <a:pt x="61" y="322"/>
                  </a:lnTo>
                  <a:lnTo>
                    <a:pt x="70" y="311"/>
                  </a:lnTo>
                  <a:lnTo>
                    <a:pt x="78" y="296"/>
                  </a:lnTo>
                  <a:lnTo>
                    <a:pt x="89" y="282"/>
                  </a:lnTo>
                  <a:lnTo>
                    <a:pt x="93" y="277"/>
                  </a:lnTo>
                  <a:lnTo>
                    <a:pt x="91" y="266"/>
                  </a:lnTo>
                  <a:lnTo>
                    <a:pt x="81" y="256"/>
                  </a:lnTo>
                  <a:lnTo>
                    <a:pt x="78" y="254"/>
                  </a:lnTo>
                  <a:lnTo>
                    <a:pt x="76" y="248"/>
                  </a:lnTo>
                  <a:lnTo>
                    <a:pt x="76" y="240"/>
                  </a:lnTo>
                  <a:lnTo>
                    <a:pt x="74" y="236"/>
                  </a:lnTo>
                  <a:lnTo>
                    <a:pt x="76" y="220"/>
                  </a:lnTo>
                  <a:lnTo>
                    <a:pt x="73" y="209"/>
                  </a:lnTo>
                  <a:lnTo>
                    <a:pt x="76" y="204"/>
                  </a:lnTo>
                  <a:lnTo>
                    <a:pt x="77" y="187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58" y="8"/>
                  </a:lnTo>
                  <a:lnTo>
                    <a:pt x="171" y="11"/>
                  </a:lnTo>
                  <a:lnTo>
                    <a:pt x="169" y="14"/>
                  </a:lnTo>
                  <a:lnTo>
                    <a:pt x="154" y="91"/>
                  </a:lnTo>
                  <a:lnTo>
                    <a:pt x="162" y="107"/>
                  </a:lnTo>
                  <a:lnTo>
                    <a:pt x="162" y="110"/>
                  </a:lnTo>
                  <a:lnTo>
                    <a:pt x="166" y="121"/>
                  </a:lnTo>
                  <a:lnTo>
                    <a:pt x="168" y="126"/>
                  </a:lnTo>
                  <a:lnTo>
                    <a:pt x="165" y="132"/>
                  </a:lnTo>
                  <a:lnTo>
                    <a:pt x="169" y="137"/>
                  </a:lnTo>
                  <a:lnTo>
                    <a:pt x="162" y="137"/>
                  </a:lnTo>
                  <a:lnTo>
                    <a:pt x="172" y="148"/>
                  </a:lnTo>
                  <a:lnTo>
                    <a:pt x="173" y="153"/>
                  </a:lnTo>
                  <a:lnTo>
                    <a:pt x="181" y="157"/>
                  </a:lnTo>
                  <a:lnTo>
                    <a:pt x="183" y="163"/>
                  </a:lnTo>
                  <a:lnTo>
                    <a:pt x="187" y="167"/>
                  </a:lnTo>
                  <a:lnTo>
                    <a:pt x="188" y="172"/>
                  </a:lnTo>
                  <a:lnTo>
                    <a:pt x="195" y="183"/>
                  </a:lnTo>
                  <a:lnTo>
                    <a:pt x="199" y="189"/>
                  </a:lnTo>
                  <a:lnTo>
                    <a:pt x="199" y="191"/>
                  </a:lnTo>
                  <a:lnTo>
                    <a:pt x="199" y="197"/>
                  </a:lnTo>
                  <a:lnTo>
                    <a:pt x="204" y="201"/>
                  </a:lnTo>
                  <a:lnTo>
                    <a:pt x="207" y="206"/>
                  </a:lnTo>
                  <a:lnTo>
                    <a:pt x="213" y="206"/>
                  </a:lnTo>
                  <a:lnTo>
                    <a:pt x="211" y="212"/>
                  </a:lnTo>
                  <a:lnTo>
                    <a:pt x="217" y="214"/>
                  </a:lnTo>
                  <a:lnTo>
                    <a:pt x="223" y="214"/>
                  </a:lnTo>
                  <a:lnTo>
                    <a:pt x="228" y="216"/>
                  </a:lnTo>
                  <a:lnTo>
                    <a:pt x="222" y="232"/>
                  </a:lnTo>
                  <a:lnTo>
                    <a:pt x="217" y="243"/>
                  </a:lnTo>
                  <a:lnTo>
                    <a:pt x="215" y="248"/>
                  </a:lnTo>
                  <a:lnTo>
                    <a:pt x="211" y="254"/>
                  </a:lnTo>
                  <a:lnTo>
                    <a:pt x="213" y="258"/>
                  </a:lnTo>
                  <a:lnTo>
                    <a:pt x="210" y="263"/>
                  </a:lnTo>
                  <a:lnTo>
                    <a:pt x="214" y="269"/>
                  </a:lnTo>
                  <a:lnTo>
                    <a:pt x="211" y="280"/>
                  </a:lnTo>
                  <a:lnTo>
                    <a:pt x="206" y="281"/>
                  </a:lnTo>
                  <a:lnTo>
                    <a:pt x="203" y="285"/>
                  </a:lnTo>
                  <a:lnTo>
                    <a:pt x="204" y="292"/>
                  </a:lnTo>
                  <a:lnTo>
                    <a:pt x="200" y="296"/>
                  </a:lnTo>
                  <a:lnTo>
                    <a:pt x="199" y="301"/>
                  </a:lnTo>
                  <a:lnTo>
                    <a:pt x="206" y="304"/>
                  </a:lnTo>
                  <a:lnTo>
                    <a:pt x="210" y="311"/>
                  </a:lnTo>
                  <a:lnTo>
                    <a:pt x="215" y="309"/>
                  </a:lnTo>
                  <a:lnTo>
                    <a:pt x="237" y="299"/>
                  </a:lnTo>
                  <a:lnTo>
                    <a:pt x="238" y="303"/>
                  </a:lnTo>
                  <a:lnTo>
                    <a:pt x="242" y="308"/>
                  </a:lnTo>
                  <a:lnTo>
                    <a:pt x="242" y="319"/>
                  </a:lnTo>
                  <a:lnTo>
                    <a:pt x="245" y="332"/>
                  </a:lnTo>
                  <a:lnTo>
                    <a:pt x="249" y="343"/>
                  </a:lnTo>
                  <a:lnTo>
                    <a:pt x="253" y="349"/>
                  </a:lnTo>
                  <a:lnTo>
                    <a:pt x="255" y="354"/>
                  </a:lnTo>
                  <a:lnTo>
                    <a:pt x="255" y="360"/>
                  </a:lnTo>
                  <a:lnTo>
                    <a:pt x="252" y="366"/>
                  </a:lnTo>
                  <a:lnTo>
                    <a:pt x="253" y="372"/>
                  </a:lnTo>
                  <a:lnTo>
                    <a:pt x="257" y="377"/>
                  </a:lnTo>
                  <a:lnTo>
                    <a:pt x="264" y="374"/>
                  </a:lnTo>
                  <a:lnTo>
                    <a:pt x="270" y="380"/>
                  </a:lnTo>
                  <a:lnTo>
                    <a:pt x="272" y="389"/>
                  </a:lnTo>
                  <a:lnTo>
                    <a:pt x="271" y="395"/>
                  </a:lnTo>
                  <a:lnTo>
                    <a:pt x="274" y="400"/>
                  </a:lnTo>
                  <a:lnTo>
                    <a:pt x="272" y="404"/>
                  </a:lnTo>
                  <a:lnTo>
                    <a:pt x="276" y="410"/>
                  </a:lnTo>
                  <a:lnTo>
                    <a:pt x="280" y="415"/>
                  </a:lnTo>
                  <a:lnTo>
                    <a:pt x="283" y="414"/>
                  </a:lnTo>
                  <a:lnTo>
                    <a:pt x="283" y="408"/>
                  </a:lnTo>
                  <a:lnTo>
                    <a:pt x="289" y="407"/>
                  </a:lnTo>
                  <a:lnTo>
                    <a:pt x="299" y="408"/>
                  </a:lnTo>
                  <a:lnTo>
                    <a:pt x="305" y="410"/>
                  </a:lnTo>
                  <a:lnTo>
                    <a:pt x="310" y="410"/>
                  </a:lnTo>
                  <a:lnTo>
                    <a:pt x="316" y="406"/>
                  </a:lnTo>
                  <a:lnTo>
                    <a:pt x="318" y="404"/>
                  </a:lnTo>
                  <a:lnTo>
                    <a:pt x="329" y="408"/>
                  </a:lnTo>
                  <a:lnTo>
                    <a:pt x="339" y="408"/>
                  </a:lnTo>
                  <a:lnTo>
                    <a:pt x="346" y="412"/>
                  </a:lnTo>
                  <a:lnTo>
                    <a:pt x="350" y="410"/>
                  </a:lnTo>
                  <a:lnTo>
                    <a:pt x="360" y="414"/>
                  </a:lnTo>
                  <a:lnTo>
                    <a:pt x="360" y="410"/>
                  </a:lnTo>
                  <a:lnTo>
                    <a:pt x="369" y="399"/>
                  </a:lnTo>
                  <a:lnTo>
                    <a:pt x="374" y="400"/>
                  </a:lnTo>
                  <a:lnTo>
                    <a:pt x="377" y="410"/>
                  </a:lnTo>
                  <a:lnTo>
                    <a:pt x="381" y="417"/>
                  </a:lnTo>
                  <a:lnTo>
                    <a:pt x="385" y="421"/>
                  </a:lnTo>
                  <a:lnTo>
                    <a:pt x="355" y="624"/>
                  </a:lnTo>
                  <a:lnTo>
                    <a:pt x="284" y="615"/>
                  </a:lnTo>
                  <a:lnTo>
                    <a:pt x="200" y="600"/>
                  </a:lnTo>
                  <a:lnTo>
                    <a:pt x="177" y="596"/>
                  </a:lnTo>
                  <a:lnTo>
                    <a:pt x="96" y="581"/>
                  </a:lnTo>
                  <a:lnTo>
                    <a:pt x="0" y="56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11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12"/>
            <p:cNvSpPr>
              <a:spLocks/>
            </p:cNvSpPr>
            <p:nvPr/>
          </p:nvSpPr>
          <p:spPr bwMode="auto">
            <a:xfrm>
              <a:off x="2973313" y="3459379"/>
              <a:ext cx="1101964" cy="1311655"/>
            </a:xfrm>
            <a:custGeom>
              <a:avLst/>
              <a:gdLst>
                <a:gd name="T0" fmla="*/ 0 w 362"/>
                <a:gd name="T1" fmla="*/ 1430524944 h 455"/>
                <a:gd name="T2" fmla="*/ 257169948 w 362"/>
                <a:gd name="T3" fmla="*/ 0 h 455"/>
                <a:gd name="T4" fmla="*/ 338197176 w 362"/>
                <a:gd name="T5" fmla="*/ 14093176 h 455"/>
                <a:gd name="T6" fmla="*/ 634118297 w 362"/>
                <a:gd name="T7" fmla="*/ 66946340 h 455"/>
                <a:gd name="T8" fmla="*/ 884242236 w 362"/>
                <a:gd name="T9" fmla="*/ 98655986 h 455"/>
                <a:gd name="T10" fmla="*/ 841968058 w 362"/>
                <a:gd name="T11" fmla="*/ 391104406 h 455"/>
                <a:gd name="T12" fmla="*/ 1275282604 w 362"/>
                <a:gd name="T13" fmla="*/ 447478987 h 455"/>
                <a:gd name="T14" fmla="*/ 1127322043 w 362"/>
                <a:gd name="T15" fmla="*/ 1603173859 h 455"/>
                <a:gd name="T16" fmla="*/ 817308903 w 362"/>
                <a:gd name="T17" fmla="*/ 1560892453 h 455"/>
                <a:gd name="T18" fmla="*/ 517862901 w 362"/>
                <a:gd name="T19" fmla="*/ 1518611048 h 455"/>
                <a:gd name="T20" fmla="*/ 204326757 w 362"/>
                <a:gd name="T21" fmla="*/ 1465759761 h 455"/>
                <a:gd name="T22" fmla="*/ 0 w 362"/>
                <a:gd name="T23" fmla="*/ 1430524944 h 4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2"/>
                <a:gd name="T37" fmla="*/ 0 h 455"/>
                <a:gd name="T38" fmla="*/ 362 w 362"/>
                <a:gd name="T39" fmla="*/ 455 h 4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2" h="455">
                  <a:moveTo>
                    <a:pt x="0" y="406"/>
                  </a:moveTo>
                  <a:lnTo>
                    <a:pt x="73" y="0"/>
                  </a:lnTo>
                  <a:lnTo>
                    <a:pt x="96" y="4"/>
                  </a:lnTo>
                  <a:lnTo>
                    <a:pt x="180" y="19"/>
                  </a:lnTo>
                  <a:lnTo>
                    <a:pt x="251" y="28"/>
                  </a:lnTo>
                  <a:lnTo>
                    <a:pt x="239" y="111"/>
                  </a:lnTo>
                  <a:lnTo>
                    <a:pt x="362" y="127"/>
                  </a:lnTo>
                  <a:lnTo>
                    <a:pt x="320" y="455"/>
                  </a:lnTo>
                  <a:lnTo>
                    <a:pt x="232" y="443"/>
                  </a:lnTo>
                  <a:lnTo>
                    <a:pt x="147" y="431"/>
                  </a:lnTo>
                  <a:lnTo>
                    <a:pt x="58" y="416"/>
                  </a:lnTo>
                  <a:lnTo>
                    <a:pt x="0" y="40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13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14"/>
            <p:cNvSpPr>
              <a:spLocks/>
            </p:cNvSpPr>
            <p:nvPr/>
          </p:nvSpPr>
          <p:spPr bwMode="auto">
            <a:xfrm>
              <a:off x="3125218" y="1772269"/>
              <a:ext cx="2028851" cy="1192193"/>
            </a:xfrm>
            <a:custGeom>
              <a:avLst/>
              <a:gdLst>
                <a:gd name="T0" fmla="*/ 49391864 w 666"/>
                <a:gd name="T1" fmla="*/ 404337293 h 414"/>
                <a:gd name="T2" fmla="*/ 28223385 w 666"/>
                <a:gd name="T3" fmla="*/ 348080789 h 414"/>
                <a:gd name="T4" fmla="*/ 0 w 666"/>
                <a:gd name="T5" fmla="*/ 281276894 h 414"/>
                <a:gd name="T6" fmla="*/ 59976103 w 666"/>
                <a:gd name="T7" fmla="*/ 0 h 414"/>
                <a:gd name="T8" fmla="*/ 829084956 w 666"/>
                <a:gd name="T9" fmla="*/ 137123587 h 414"/>
                <a:gd name="T10" fmla="*/ 1541747039 w 666"/>
                <a:gd name="T11" fmla="*/ 232053859 h 414"/>
                <a:gd name="T12" fmla="*/ 2147483647 w 666"/>
                <a:gd name="T13" fmla="*/ 305889349 h 414"/>
                <a:gd name="T14" fmla="*/ 2147483647 w 666"/>
                <a:gd name="T15" fmla="*/ 319952537 h 414"/>
                <a:gd name="T16" fmla="*/ 2147483647 w 666"/>
                <a:gd name="T17" fmla="*/ 1434514596 h 414"/>
                <a:gd name="T18" fmla="*/ 1986277569 w 666"/>
                <a:gd name="T19" fmla="*/ 1434514596 h 414"/>
                <a:gd name="T20" fmla="*/ 1224223622 w 666"/>
                <a:gd name="T21" fmla="*/ 1353647512 h 414"/>
                <a:gd name="T22" fmla="*/ 832614288 w 666"/>
                <a:gd name="T23" fmla="*/ 1314971869 h 414"/>
                <a:gd name="T24" fmla="*/ 800861571 w 666"/>
                <a:gd name="T25" fmla="*/ 1427483002 h 414"/>
                <a:gd name="T26" fmla="*/ 776165639 w 666"/>
                <a:gd name="T27" fmla="*/ 1367712576 h 414"/>
                <a:gd name="T28" fmla="*/ 726771897 w 666"/>
                <a:gd name="T29" fmla="*/ 1402872422 h 414"/>
                <a:gd name="T30" fmla="*/ 691491726 w 666"/>
                <a:gd name="T31" fmla="*/ 1402872422 h 414"/>
                <a:gd name="T32" fmla="*/ 652684102 w 666"/>
                <a:gd name="T33" fmla="*/ 1395838953 h 414"/>
                <a:gd name="T34" fmla="*/ 578596306 w 666"/>
                <a:gd name="T35" fmla="*/ 1381775764 h 414"/>
                <a:gd name="T36" fmla="*/ 550371042 w 666"/>
                <a:gd name="T37" fmla="*/ 1402872422 h 414"/>
                <a:gd name="T38" fmla="*/ 511563418 w 666"/>
                <a:gd name="T39" fmla="*/ 1395838953 h 414"/>
                <a:gd name="T40" fmla="*/ 455114769 w 666"/>
                <a:gd name="T41" fmla="*/ 1395838953 h 414"/>
                <a:gd name="T42" fmla="*/ 444530530 w 666"/>
                <a:gd name="T43" fmla="*/ 1420451407 h 414"/>
                <a:gd name="T44" fmla="*/ 416307144 w 666"/>
                <a:gd name="T45" fmla="*/ 1381775764 h 414"/>
                <a:gd name="T46" fmla="*/ 412777812 w 666"/>
                <a:gd name="T47" fmla="*/ 1350131715 h 414"/>
                <a:gd name="T48" fmla="*/ 409250359 w 666"/>
                <a:gd name="T49" fmla="*/ 1297392884 h 414"/>
                <a:gd name="T50" fmla="*/ 363385949 w 666"/>
                <a:gd name="T51" fmla="*/ 1286845492 h 414"/>
                <a:gd name="T52" fmla="*/ 345746802 w 666"/>
                <a:gd name="T53" fmla="*/ 1248169849 h 414"/>
                <a:gd name="T54" fmla="*/ 356331041 w 666"/>
                <a:gd name="T55" fmla="*/ 1205976534 h 414"/>
                <a:gd name="T56" fmla="*/ 335162563 w 666"/>
                <a:gd name="T57" fmla="*/ 1167300890 h 414"/>
                <a:gd name="T58" fmla="*/ 310466631 w 666"/>
                <a:gd name="T59" fmla="*/ 1082918010 h 414"/>
                <a:gd name="T60" fmla="*/ 296353060 w 666"/>
                <a:gd name="T61" fmla="*/ 1026663381 h 414"/>
                <a:gd name="T62" fmla="*/ 215210358 w 666"/>
                <a:gd name="T63" fmla="*/ 1047758164 h 414"/>
                <a:gd name="T64" fmla="*/ 183457640 w 666"/>
                <a:gd name="T65" fmla="*/ 1030179178 h 414"/>
                <a:gd name="T66" fmla="*/ 162289162 w 666"/>
                <a:gd name="T67" fmla="*/ 1002050926 h 414"/>
                <a:gd name="T68" fmla="*/ 172873401 w 666"/>
                <a:gd name="T69" fmla="*/ 963375283 h 414"/>
                <a:gd name="T70" fmla="*/ 201096787 w 666"/>
                <a:gd name="T71" fmla="*/ 945796298 h 414"/>
                <a:gd name="T72" fmla="*/ 197569333 w 666"/>
                <a:gd name="T73" fmla="*/ 886023997 h 414"/>
                <a:gd name="T74" fmla="*/ 201096787 w 666"/>
                <a:gd name="T75" fmla="*/ 854379948 h 414"/>
                <a:gd name="T76" fmla="*/ 222265265 w 666"/>
                <a:gd name="T77" fmla="*/ 815704304 h 414"/>
                <a:gd name="T78" fmla="*/ 261072889 w 666"/>
                <a:gd name="T79" fmla="*/ 720774033 h 414"/>
                <a:gd name="T80" fmla="*/ 222265265 w 666"/>
                <a:gd name="T81" fmla="*/ 713742438 h 414"/>
                <a:gd name="T82" fmla="*/ 208153572 w 666"/>
                <a:gd name="T83" fmla="*/ 685614186 h 414"/>
                <a:gd name="T84" fmla="*/ 176400855 w 666"/>
                <a:gd name="T85" fmla="*/ 668033326 h 414"/>
                <a:gd name="T86" fmla="*/ 158761708 w 666"/>
                <a:gd name="T87" fmla="*/ 632875355 h 414"/>
                <a:gd name="T88" fmla="*/ 144648137 w 666"/>
                <a:gd name="T89" fmla="*/ 604747103 h 414"/>
                <a:gd name="T90" fmla="*/ 116424752 w 666"/>
                <a:gd name="T91" fmla="*/ 548490599 h 414"/>
                <a:gd name="T92" fmla="*/ 95256274 w 666"/>
                <a:gd name="T93" fmla="*/ 513330753 h 414"/>
                <a:gd name="T94" fmla="*/ 63503556 w 666"/>
                <a:gd name="T95" fmla="*/ 481688579 h 414"/>
                <a:gd name="T96" fmla="*/ 52921196 w 666"/>
                <a:gd name="T97" fmla="*/ 443012936 h 4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66"/>
                <a:gd name="T148" fmla="*/ 0 h 414"/>
                <a:gd name="T149" fmla="*/ 666 w 666"/>
                <a:gd name="T150" fmla="*/ 414 h 4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66" h="414">
                  <a:moveTo>
                    <a:pt x="11" y="121"/>
                  </a:moveTo>
                  <a:lnTo>
                    <a:pt x="14" y="115"/>
                  </a:lnTo>
                  <a:lnTo>
                    <a:pt x="12" y="110"/>
                  </a:lnTo>
                  <a:lnTo>
                    <a:pt x="8" y="99"/>
                  </a:lnTo>
                  <a:lnTo>
                    <a:pt x="8" y="96"/>
                  </a:lnTo>
                  <a:lnTo>
                    <a:pt x="0" y="80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95" y="16"/>
                  </a:lnTo>
                  <a:lnTo>
                    <a:pt x="235" y="39"/>
                  </a:lnTo>
                  <a:lnTo>
                    <a:pt x="357" y="57"/>
                  </a:lnTo>
                  <a:lnTo>
                    <a:pt x="437" y="66"/>
                  </a:lnTo>
                  <a:lnTo>
                    <a:pt x="521" y="76"/>
                  </a:lnTo>
                  <a:lnTo>
                    <a:pt x="627" y="87"/>
                  </a:lnTo>
                  <a:lnTo>
                    <a:pt x="666" y="90"/>
                  </a:lnTo>
                  <a:lnTo>
                    <a:pt x="666" y="91"/>
                  </a:lnTo>
                  <a:lnTo>
                    <a:pt x="649" y="338"/>
                  </a:lnTo>
                  <a:lnTo>
                    <a:pt x="645" y="408"/>
                  </a:lnTo>
                  <a:lnTo>
                    <a:pt x="642" y="414"/>
                  </a:lnTo>
                  <a:lnTo>
                    <a:pt x="563" y="408"/>
                  </a:lnTo>
                  <a:lnTo>
                    <a:pt x="451" y="397"/>
                  </a:lnTo>
                  <a:lnTo>
                    <a:pt x="347" y="385"/>
                  </a:lnTo>
                  <a:lnTo>
                    <a:pt x="242" y="370"/>
                  </a:lnTo>
                  <a:lnTo>
                    <a:pt x="236" y="374"/>
                  </a:lnTo>
                  <a:lnTo>
                    <a:pt x="231" y="410"/>
                  </a:lnTo>
                  <a:lnTo>
                    <a:pt x="227" y="406"/>
                  </a:lnTo>
                  <a:lnTo>
                    <a:pt x="223" y="399"/>
                  </a:lnTo>
                  <a:lnTo>
                    <a:pt x="220" y="389"/>
                  </a:lnTo>
                  <a:lnTo>
                    <a:pt x="215" y="388"/>
                  </a:lnTo>
                  <a:lnTo>
                    <a:pt x="206" y="399"/>
                  </a:lnTo>
                  <a:lnTo>
                    <a:pt x="206" y="403"/>
                  </a:lnTo>
                  <a:lnTo>
                    <a:pt x="196" y="399"/>
                  </a:lnTo>
                  <a:lnTo>
                    <a:pt x="192" y="401"/>
                  </a:lnTo>
                  <a:lnTo>
                    <a:pt x="185" y="397"/>
                  </a:lnTo>
                  <a:lnTo>
                    <a:pt x="175" y="397"/>
                  </a:lnTo>
                  <a:lnTo>
                    <a:pt x="164" y="393"/>
                  </a:lnTo>
                  <a:lnTo>
                    <a:pt x="162" y="395"/>
                  </a:lnTo>
                  <a:lnTo>
                    <a:pt x="156" y="399"/>
                  </a:lnTo>
                  <a:lnTo>
                    <a:pt x="151" y="399"/>
                  </a:lnTo>
                  <a:lnTo>
                    <a:pt x="145" y="397"/>
                  </a:lnTo>
                  <a:lnTo>
                    <a:pt x="135" y="396"/>
                  </a:lnTo>
                  <a:lnTo>
                    <a:pt x="129" y="397"/>
                  </a:lnTo>
                  <a:lnTo>
                    <a:pt x="129" y="403"/>
                  </a:lnTo>
                  <a:lnTo>
                    <a:pt x="126" y="404"/>
                  </a:lnTo>
                  <a:lnTo>
                    <a:pt x="122" y="399"/>
                  </a:lnTo>
                  <a:lnTo>
                    <a:pt x="118" y="393"/>
                  </a:lnTo>
                  <a:lnTo>
                    <a:pt x="120" y="389"/>
                  </a:lnTo>
                  <a:lnTo>
                    <a:pt x="117" y="384"/>
                  </a:lnTo>
                  <a:lnTo>
                    <a:pt x="118" y="378"/>
                  </a:lnTo>
                  <a:lnTo>
                    <a:pt x="116" y="369"/>
                  </a:lnTo>
                  <a:lnTo>
                    <a:pt x="110" y="363"/>
                  </a:lnTo>
                  <a:lnTo>
                    <a:pt x="103" y="366"/>
                  </a:lnTo>
                  <a:lnTo>
                    <a:pt x="99" y="361"/>
                  </a:lnTo>
                  <a:lnTo>
                    <a:pt x="98" y="355"/>
                  </a:lnTo>
                  <a:lnTo>
                    <a:pt x="101" y="349"/>
                  </a:lnTo>
                  <a:lnTo>
                    <a:pt x="101" y="343"/>
                  </a:lnTo>
                  <a:lnTo>
                    <a:pt x="99" y="338"/>
                  </a:lnTo>
                  <a:lnTo>
                    <a:pt x="95" y="332"/>
                  </a:lnTo>
                  <a:lnTo>
                    <a:pt x="91" y="321"/>
                  </a:lnTo>
                  <a:lnTo>
                    <a:pt x="88" y="308"/>
                  </a:lnTo>
                  <a:lnTo>
                    <a:pt x="88" y="297"/>
                  </a:lnTo>
                  <a:lnTo>
                    <a:pt x="84" y="292"/>
                  </a:lnTo>
                  <a:lnTo>
                    <a:pt x="83" y="288"/>
                  </a:lnTo>
                  <a:lnTo>
                    <a:pt x="61" y="298"/>
                  </a:lnTo>
                  <a:lnTo>
                    <a:pt x="56" y="300"/>
                  </a:lnTo>
                  <a:lnTo>
                    <a:pt x="52" y="293"/>
                  </a:lnTo>
                  <a:lnTo>
                    <a:pt x="45" y="290"/>
                  </a:lnTo>
                  <a:lnTo>
                    <a:pt x="46" y="285"/>
                  </a:lnTo>
                  <a:lnTo>
                    <a:pt x="50" y="281"/>
                  </a:lnTo>
                  <a:lnTo>
                    <a:pt x="49" y="274"/>
                  </a:lnTo>
                  <a:lnTo>
                    <a:pt x="52" y="270"/>
                  </a:lnTo>
                  <a:lnTo>
                    <a:pt x="57" y="269"/>
                  </a:lnTo>
                  <a:lnTo>
                    <a:pt x="60" y="258"/>
                  </a:lnTo>
                  <a:lnTo>
                    <a:pt x="56" y="252"/>
                  </a:lnTo>
                  <a:lnTo>
                    <a:pt x="59" y="247"/>
                  </a:lnTo>
                  <a:lnTo>
                    <a:pt x="57" y="243"/>
                  </a:lnTo>
                  <a:lnTo>
                    <a:pt x="61" y="237"/>
                  </a:lnTo>
                  <a:lnTo>
                    <a:pt x="63" y="232"/>
                  </a:lnTo>
                  <a:lnTo>
                    <a:pt x="68" y="221"/>
                  </a:lnTo>
                  <a:lnTo>
                    <a:pt x="74" y="205"/>
                  </a:lnTo>
                  <a:lnTo>
                    <a:pt x="69" y="203"/>
                  </a:lnTo>
                  <a:lnTo>
                    <a:pt x="63" y="203"/>
                  </a:lnTo>
                  <a:lnTo>
                    <a:pt x="57" y="201"/>
                  </a:lnTo>
                  <a:lnTo>
                    <a:pt x="59" y="195"/>
                  </a:lnTo>
                  <a:lnTo>
                    <a:pt x="53" y="195"/>
                  </a:lnTo>
                  <a:lnTo>
                    <a:pt x="50" y="190"/>
                  </a:lnTo>
                  <a:lnTo>
                    <a:pt x="45" y="186"/>
                  </a:lnTo>
                  <a:lnTo>
                    <a:pt x="45" y="180"/>
                  </a:lnTo>
                  <a:lnTo>
                    <a:pt x="45" y="178"/>
                  </a:lnTo>
                  <a:lnTo>
                    <a:pt x="41" y="172"/>
                  </a:lnTo>
                  <a:lnTo>
                    <a:pt x="34" y="161"/>
                  </a:lnTo>
                  <a:lnTo>
                    <a:pt x="33" y="156"/>
                  </a:lnTo>
                  <a:lnTo>
                    <a:pt x="29" y="152"/>
                  </a:lnTo>
                  <a:lnTo>
                    <a:pt x="27" y="146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8" y="126"/>
                  </a:lnTo>
                  <a:lnTo>
                    <a:pt x="15" y="126"/>
                  </a:lnTo>
                  <a:lnTo>
                    <a:pt x="11" y="121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15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116"/>
            <p:cNvSpPr>
              <a:spLocks/>
            </p:cNvSpPr>
            <p:nvPr/>
          </p:nvSpPr>
          <p:spPr bwMode="auto">
            <a:xfrm>
              <a:off x="3701947" y="2837685"/>
              <a:ext cx="1377457" cy="1072729"/>
            </a:xfrm>
            <a:custGeom>
              <a:avLst/>
              <a:gdLst>
                <a:gd name="T0" fmla="*/ 42180671 w 453"/>
                <a:gd name="T1" fmla="*/ 856747804 h 372"/>
                <a:gd name="T2" fmla="*/ 147634223 w 453"/>
                <a:gd name="T3" fmla="*/ 141029403 h 372"/>
                <a:gd name="T4" fmla="*/ 165211065 w 453"/>
                <a:gd name="T5" fmla="*/ 14103316 h 372"/>
                <a:gd name="T6" fmla="*/ 186301400 w 453"/>
                <a:gd name="T7" fmla="*/ 0 h 372"/>
                <a:gd name="T8" fmla="*/ 555386957 w 453"/>
                <a:gd name="T9" fmla="*/ 52885087 h 372"/>
                <a:gd name="T10" fmla="*/ 920959020 w 453"/>
                <a:gd name="T11" fmla="*/ 95195035 h 372"/>
                <a:gd name="T12" fmla="*/ 1314652155 w 453"/>
                <a:gd name="T13" fmla="*/ 133976806 h 372"/>
                <a:gd name="T14" fmla="*/ 1592345633 w 453"/>
                <a:gd name="T15" fmla="*/ 155130841 h 372"/>
                <a:gd name="T16" fmla="*/ 1550164963 w 453"/>
                <a:gd name="T17" fmla="*/ 733348015 h 372"/>
                <a:gd name="T18" fmla="*/ 1511497785 w 453"/>
                <a:gd name="T19" fmla="*/ 1311565188 h 372"/>
                <a:gd name="T20" fmla="*/ 1170531426 w 453"/>
                <a:gd name="T21" fmla="*/ 1286884855 h 372"/>
                <a:gd name="T22" fmla="*/ 987747269 w 453"/>
                <a:gd name="T23" fmla="*/ 1269257118 h 372"/>
                <a:gd name="T24" fmla="*/ 639750173 w 453"/>
                <a:gd name="T25" fmla="*/ 1230473469 h 372"/>
                <a:gd name="T26" fmla="*/ 432358438 w 453"/>
                <a:gd name="T27" fmla="*/ 1205793136 h 372"/>
                <a:gd name="T28" fmla="*/ 0 w 453"/>
                <a:gd name="T29" fmla="*/ 1149381750 h 372"/>
                <a:gd name="T30" fmla="*/ 42180671 w 453"/>
                <a:gd name="T31" fmla="*/ 856747804 h 3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3"/>
                <a:gd name="T49" fmla="*/ 0 h 372"/>
                <a:gd name="T50" fmla="*/ 453 w 453"/>
                <a:gd name="T51" fmla="*/ 372 h 3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3" h="372">
                  <a:moveTo>
                    <a:pt x="12" y="243"/>
                  </a:moveTo>
                  <a:lnTo>
                    <a:pt x="42" y="40"/>
                  </a:lnTo>
                  <a:lnTo>
                    <a:pt x="47" y="4"/>
                  </a:lnTo>
                  <a:lnTo>
                    <a:pt x="53" y="0"/>
                  </a:lnTo>
                  <a:lnTo>
                    <a:pt x="158" y="15"/>
                  </a:lnTo>
                  <a:lnTo>
                    <a:pt x="262" y="27"/>
                  </a:lnTo>
                  <a:lnTo>
                    <a:pt x="374" y="38"/>
                  </a:lnTo>
                  <a:lnTo>
                    <a:pt x="453" y="44"/>
                  </a:lnTo>
                  <a:lnTo>
                    <a:pt x="441" y="208"/>
                  </a:lnTo>
                  <a:lnTo>
                    <a:pt x="430" y="372"/>
                  </a:lnTo>
                  <a:lnTo>
                    <a:pt x="333" y="365"/>
                  </a:lnTo>
                  <a:lnTo>
                    <a:pt x="281" y="360"/>
                  </a:lnTo>
                  <a:lnTo>
                    <a:pt x="182" y="349"/>
                  </a:lnTo>
                  <a:lnTo>
                    <a:pt x="123" y="342"/>
                  </a:lnTo>
                  <a:lnTo>
                    <a:pt x="0" y="326"/>
                  </a:lnTo>
                  <a:lnTo>
                    <a:pt x="12" y="24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29" name="Freeform 117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Freeform 118"/>
            <p:cNvSpPr>
              <a:spLocks/>
            </p:cNvSpPr>
            <p:nvPr/>
          </p:nvSpPr>
          <p:spPr bwMode="auto">
            <a:xfrm>
              <a:off x="3771464" y="4771034"/>
              <a:ext cx="1367156" cy="1353102"/>
            </a:xfrm>
            <a:custGeom>
              <a:avLst/>
              <a:gdLst>
                <a:gd name="T0" fmla="*/ 0 w 449"/>
                <a:gd name="T1" fmla="*/ 1633988631 h 469"/>
                <a:gd name="T2" fmla="*/ 0 w 449"/>
                <a:gd name="T3" fmla="*/ 1623402725 h 469"/>
                <a:gd name="T4" fmla="*/ 204432366 w 449"/>
                <a:gd name="T5" fmla="*/ 0 h 469"/>
                <a:gd name="T6" fmla="*/ 581576193 w 449"/>
                <a:gd name="T7" fmla="*/ 42349261 h 469"/>
                <a:gd name="T8" fmla="*/ 916423604 w 449"/>
                <a:gd name="T9" fmla="*/ 77640624 h 469"/>
                <a:gd name="T10" fmla="*/ 1325290213 w 449"/>
                <a:gd name="T11" fmla="*/ 109403979 h 469"/>
                <a:gd name="T12" fmla="*/ 1582594507 w 449"/>
                <a:gd name="T13" fmla="*/ 130577670 h 469"/>
                <a:gd name="T14" fmla="*/ 1572020872 w 449"/>
                <a:gd name="T15" fmla="*/ 271743124 h 469"/>
                <a:gd name="T16" fmla="*/ 1561445360 w 449"/>
                <a:gd name="T17" fmla="*/ 278801021 h 469"/>
                <a:gd name="T18" fmla="*/ 1557921441 w 449"/>
                <a:gd name="T19" fmla="*/ 296446703 h 469"/>
                <a:gd name="T20" fmla="*/ 1519148943 w 449"/>
                <a:gd name="T21" fmla="*/ 995216077 h 469"/>
                <a:gd name="T22" fmla="*/ 1494475878 w 449"/>
                <a:gd name="T23" fmla="*/ 1259901304 h 469"/>
                <a:gd name="T24" fmla="*/ 1476852527 w 449"/>
                <a:gd name="T25" fmla="*/ 1559877894 h 469"/>
                <a:gd name="T26" fmla="*/ 1459229177 w 449"/>
                <a:gd name="T27" fmla="*/ 1581051585 h 469"/>
                <a:gd name="T28" fmla="*/ 1448655542 w 449"/>
                <a:gd name="T29" fmla="*/ 1581051585 h 469"/>
                <a:gd name="T30" fmla="*/ 1237173461 w 449"/>
                <a:gd name="T31" fmla="*/ 1566935791 h 469"/>
                <a:gd name="T32" fmla="*/ 1022165583 w 449"/>
                <a:gd name="T33" fmla="*/ 1545760222 h 469"/>
                <a:gd name="T34" fmla="*/ 782484639 w 449"/>
                <a:gd name="T35" fmla="*/ 1528114540 h 469"/>
                <a:gd name="T36" fmla="*/ 602725340 w 449"/>
                <a:gd name="T37" fmla="*/ 1506940849 h 469"/>
                <a:gd name="T38" fmla="*/ 602725340 w 449"/>
                <a:gd name="T39" fmla="*/ 1517528634 h 469"/>
                <a:gd name="T40" fmla="*/ 609775055 w 449"/>
                <a:gd name="T41" fmla="*/ 1552819997 h 469"/>
                <a:gd name="T42" fmla="*/ 620348690 w 449"/>
                <a:gd name="T43" fmla="*/ 1566935791 h 469"/>
                <a:gd name="T44" fmla="*/ 620348690 w 449"/>
                <a:gd name="T45" fmla="*/ 1573993688 h 469"/>
                <a:gd name="T46" fmla="*/ 620348690 w 449"/>
                <a:gd name="T47" fmla="*/ 1573993688 h 469"/>
                <a:gd name="T48" fmla="*/ 225581512 w 449"/>
                <a:gd name="T49" fmla="*/ 1531644428 h 469"/>
                <a:gd name="T50" fmla="*/ 215007878 w 449"/>
                <a:gd name="T51" fmla="*/ 1556348007 h 469"/>
                <a:gd name="T52" fmla="*/ 204432366 w 449"/>
                <a:gd name="T53" fmla="*/ 1651634313 h 469"/>
                <a:gd name="T54" fmla="*/ 186809015 w 449"/>
                <a:gd name="T55" fmla="*/ 1655164200 h 469"/>
                <a:gd name="T56" fmla="*/ 0 w 449"/>
                <a:gd name="T57" fmla="*/ 1633988631 h 4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49"/>
                <a:gd name="T88" fmla="*/ 0 h 469"/>
                <a:gd name="T89" fmla="*/ 449 w 449"/>
                <a:gd name="T90" fmla="*/ 469 h 4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49" h="469">
                  <a:moveTo>
                    <a:pt x="0" y="463"/>
                  </a:moveTo>
                  <a:lnTo>
                    <a:pt x="0" y="460"/>
                  </a:lnTo>
                  <a:lnTo>
                    <a:pt x="58" y="0"/>
                  </a:lnTo>
                  <a:lnTo>
                    <a:pt x="165" y="12"/>
                  </a:lnTo>
                  <a:lnTo>
                    <a:pt x="260" y="22"/>
                  </a:lnTo>
                  <a:lnTo>
                    <a:pt x="376" y="31"/>
                  </a:lnTo>
                  <a:lnTo>
                    <a:pt x="449" y="37"/>
                  </a:lnTo>
                  <a:lnTo>
                    <a:pt x="446" y="77"/>
                  </a:lnTo>
                  <a:lnTo>
                    <a:pt x="443" y="79"/>
                  </a:lnTo>
                  <a:lnTo>
                    <a:pt x="442" y="84"/>
                  </a:lnTo>
                  <a:lnTo>
                    <a:pt x="431" y="282"/>
                  </a:lnTo>
                  <a:lnTo>
                    <a:pt x="424" y="357"/>
                  </a:lnTo>
                  <a:lnTo>
                    <a:pt x="419" y="442"/>
                  </a:lnTo>
                  <a:lnTo>
                    <a:pt x="414" y="448"/>
                  </a:lnTo>
                  <a:lnTo>
                    <a:pt x="411" y="448"/>
                  </a:lnTo>
                  <a:lnTo>
                    <a:pt x="351" y="444"/>
                  </a:lnTo>
                  <a:lnTo>
                    <a:pt x="290" y="438"/>
                  </a:lnTo>
                  <a:lnTo>
                    <a:pt x="222" y="433"/>
                  </a:lnTo>
                  <a:lnTo>
                    <a:pt x="171" y="427"/>
                  </a:lnTo>
                  <a:lnTo>
                    <a:pt x="171" y="430"/>
                  </a:lnTo>
                  <a:lnTo>
                    <a:pt x="173" y="440"/>
                  </a:lnTo>
                  <a:lnTo>
                    <a:pt x="176" y="444"/>
                  </a:lnTo>
                  <a:lnTo>
                    <a:pt x="176" y="446"/>
                  </a:lnTo>
                  <a:lnTo>
                    <a:pt x="64" y="434"/>
                  </a:lnTo>
                  <a:lnTo>
                    <a:pt x="61" y="441"/>
                  </a:lnTo>
                  <a:lnTo>
                    <a:pt x="58" y="468"/>
                  </a:lnTo>
                  <a:lnTo>
                    <a:pt x="53" y="469"/>
                  </a:lnTo>
                  <a:lnTo>
                    <a:pt x="0" y="46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Freeform 119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reeform 120"/>
            <p:cNvSpPr>
              <a:spLocks/>
            </p:cNvSpPr>
            <p:nvPr/>
          </p:nvSpPr>
          <p:spPr bwMode="auto">
            <a:xfrm>
              <a:off x="3946542" y="3825082"/>
              <a:ext cx="1436673" cy="1065416"/>
            </a:xfrm>
            <a:custGeom>
              <a:avLst/>
              <a:gdLst>
                <a:gd name="T0" fmla="*/ 0 w 471"/>
                <a:gd name="T1" fmla="*/ 1159343361 h 369"/>
                <a:gd name="T2" fmla="*/ 148560940 w 471"/>
                <a:gd name="T3" fmla="*/ 0 h 369"/>
                <a:gd name="T4" fmla="*/ 357252658 w 471"/>
                <a:gd name="T5" fmla="*/ 24741442 h 369"/>
                <a:gd name="T6" fmla="*/ 707430001 w 471"/>
                <a:gd name="T7" fmla="*/ 63622731 h 369"/>
                <a:gd name="T8" fmla="*/ 891363757 w 471"/>
                <a:gd name="T9" fmla="*/ 81295189 h 369"/>
                <a:gd name="T10" fmla="*/ 1234467665 w 471"/>
                <a:gd name="T11" fmla="*/ 106036631 h 369"/>
                <a:gd name="T12" fmla="*/ 1429010633 w 471"/>
                <a:gd name="T13" fmla="*/ 120176478 h 369"/>
                <a:gd name="T14" fmla="*/ 1644777667 w 471"/>
                <a:gd name="T15" fmla="*/ 134314445 h 369"/>
                <a:gd name="T16" fmla="*/ 1665999853 w 471"/>
                <a:gd name="T17" fmla="*/ 144917920 h 369"/>
                <a:gd name="T18" fmla="*/ 1651851102 w 471"/>
                <a:gd name="T19" fmla="*/ 427684777 h 369"/>
                <a:gd name="T20" fmla="*/ 1609404851 w 471"/>
                <a:gd name="T21" fmla="*/ 1304261281 h 369"/>
                <a:gd name="T22" fmla="*/ 1383026724 w 471"/>
                <a:gd name="T23" fmla="*/ 1290123314 h 369"/>
                <a:gd name="T24" fmla="*/ 1124815319 w 471"/>
                <a:gd name="T25" fmla="*/ 1268916364 h 369"/>
                <a:gd name="T26" fmla="*/ 714505317 w 471"/>
                <a:gd name="T27" fmla="*/ 1237104058 h 369"/>
                <a:gd name="T28" fmla="*/ 378474844 w 471"/>
                <a:gd name="T29" fmla="*/ 1201759141 h 369"/>
                <a:gd name="T30" fmla="*/ 0 w 471"/>
                <a:gd name="T31" fmla="*/ 1159343361 h 3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1"/>
                <a:gd name="T49" fmla="*/ 0 h 369"/>
                <a:gd name="T50" fmla="*/ 471 w 471"/>
                <a:gd name="T51" fmla="*/ 369 h 3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1" h="369">
                  <a:moveTo>
                    <a:pt x="0" y="328"/>
                  </a:moveTo>
                  <a:lnTo>
                    <a:pt x="42" y="0"/>
                  </a:lnTo>
                  <a:lnTo>
                    <a:pt x="101" y="7"/>
                  </a:lnTo>
                  <a:lnTo>
                    <a:pt x="200" y="18"/>
                  </a:lnTo>
                  <a:lnTo>
                    <a:pt x="252" y="23"/>
                  </a:lnTo>
                  <a:lnTo>
                    <a:pt x="349" y="30"/>
                  </a:lnTo>
                  <a:lnTo>
                    <a:pt x="404" y="34"/>
                  </a:lnTo>
                  <a:lnTo>
                    <a:pt x="465" y="38"/>
                  </a:lnTo>
                  <a:lnTo>
                    <a:pt x="471" y="41"/>
                  </a:lnTo>
                  <a:lnTo>
                    <a:pt x="467" y="121"/>
                  </a:lnTo>
                  <a:lnTo>
                    <a:pt x="455" y="369"/>
                  </a:lnTo>
                  <a:lnTo>
                    <a:pt x="391" y="365"/>
                  </a:lnTo>
                  <a:lnTo>
                    <a:pt x="318" y="359"/>
                  </a:lnTo>
                  <a:lnTo>
                    <a:pt x="202" y="350"/>
                  </a:lnTo>
                  <a:lnTo>
                    <a:pt x="107" y="340"/>
                  </a:lnTo>
                  <a:lnTo>
                    <a:pt x="0" y="32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rgbClr val="3078BA"/>
                </a:solidFill>
              </a:endParaRPr>
            </a:p>
          </p:txBody>
        </p:sp>
        <p:sp>
          <p:nvSpPr>
            <p:cNvPr id="33" name="Freeform 121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Freeform 122"/>
            <p:cNvSpPr>
              <a:spLocks/>
            </p:cNvSpPr>
            <p:nvPr/>
          </p:nvSpPr>
          <p:spPr bwMode="auto">
            <a:xfrm>
              <a:off x="5009887" y="3437438"/>
              <a:ext cx="1629775" cy="760662"/>
            </a:xfrm>
            <a:custGeom>
              <a:avLst/>
              <a:gdLst>
                <a:gd name="T0" fmla="*/ 38807460 w 535"/>
                <a:gd name="T1" fmla="*/ 0 h 263"/>
                <a:gd name="T2" fmla="*/ 620926869 w 535"/>
                <a:gd name="T3" fmla="*/ 31919543 h 263"/>
                <a:gd name="T4" fmla="*/ 1206573717 w 535"/>
                <a:gd name="T5" fmla="*/ 53200493 h 263"/>
                <a:gd name="T6" fmla="*/ 1305357025 w 535"/>
                <a:gd name="T7" fmla="*/ 120587659 h 263"/>
                <a:gd name="T8" fmla="*/ 1340637046 w 535"/>
                <a:gd name="T9" fmla="*/ 92214314 h 263"/>
                <a:gd name="T10" fmla="*/ 1457061304 w 535"/>
                <a:gd name="T11" fmla="*/ 92214314 h 263"/>
                <a:gd name="T12" fmla="*/ 1506452958 w 535"/>
                <a:gd name="T13" fmla="*/ 120587659 h 263"/>
                <a:gd name="T14" fmla="*/ 1531148785 w 535"/>
                <a:gd name="T15" fmla="*/ 134774332 h 263"/>
                <a:gd name="T16" fmla="*/ 1562901367 w 535"/>
                <a:gd name="T17" fmla="*/ 148961004 h 263"/>
                <a:gd name="T18" fmla="*/ 1591124633 w 535"/>
                <a:gd name="T19" fmla="*/ 173788152 h 263"/>
                <a:gd name="T20" fmla="*/ 1626404654 w 535"/>
                <a:gd name="T21" fmla="*/ 195069103 h 263"/>
                <a:gd name="T22" fmla="*/ 1651100481 w 535"/>
                <a:gd name="T23" fmla="*/ 219896251 h 263"/>
                <a:gd name="T24" fmla="*/ 1654629798 w 535"/>
                <a:gd name="T25" fmla="*/ 255361990 h 263"/>
                <a:gd name="T26" fmla="*/ 1658157236 w 535"/>
                <a:gd name="T27" fmla="*/ 287283416 h 263"/>
                <a:gd name="T28" fmla="*/ 1672268869 w 535"/>
                <a:gd name="T29" fmla="*/ 326297237 h 263"/>
                <a:gd name="T30" fmla="*/ 1704021452 w 535"/>
                <a:gd name="T31" fmla="*/ 379497730 h 263"/>
                <a:gd name="T32" fmla="*/ 1718133085 w 535"/>
                <a:gd name="T33" fmla="*/ 411417273 h 263"/>
                <a:gd name="T34" fmla="*/ 1711076329 w 535"/>
                <a:gd name="T35" fmla="*/ 450431093 h 263"/>
                <a:gd name="T36" fmla="*/ 1718133085 w 535"/>
                <a:gd name="T37" fmla="*/ 475258241 h 263"/>
                <a:gd name="T38" fmla="*/ 1732244717 w 535"/>
                <a:gd name="T39" fmla="*/ 492992994 h 263"/>
                <a:gd name="T40" fmla="*/ 1746356350 w 535"/>
                <a:gd name="T41" fmla="*/ 524912537 h 263"/>
                <a:gd name="T42" fmla="*/ 1756940544 w 535"/>
                <a:gd name="T43" fmla="*/ 567472555 h 263"/>
                <a:gd name="T44" fmla="*/ 1763997300 w 535"/>
                <a:gd name="T45" fmla="*/ 606486375 h 263"/>
                <a:gd name="T46" fmla="*/ 1774581494 w 535"/>
                <a:gd name="T47" fmla="*/ 666781146 h 263"/>
                <a:gd name="T48" fmla="*/ 1785163810 w 535"/>
                <a:gd name="T49" fmla="*/ 734168312 h 263"/>
                <a:gd name="T50" fmla="*/ 1788693127 w 535"/>
                <a:gd name="T51" fmla="*/ 773182133 h 263"/>
                <a:gd name="T52" fmla="*/ 1816916392 w 535"/>
                <a:gd name="T53" fmla="*/ 826382626 h 263"/>
                <a:gd name="T54" fmla="*/ 1852196414 w 535"/>
                <a:gd name="T55" fmla="*/ 854755971 h 263"/>
                <a:gd name="T56" fmla="*/ 1869837363 w 535"/>
                <a:gd name="T57" fmla="*/ 893769792 h 263"/>
                <a:gd name="T58" fmla="*/ 1887476435 w 535"/>
                <a:gd name="T59" fmla="*/ 925689334 h 263"/>
                <a:gd name="T60" fmla="*/ 1234796983 w 535"/>
                <a:gd name="T61" fmla="*/ 932783612 h 263"/>
                <a:gd name="T62" fmla="*/ 416303498 w 535"/>
                <a:gd name="T63" fmla="*/ 904410267 h 263"/>
                <a:gd name="T64" fmla="*/ 409246742 w 535"/>
                <a:gd name="T65" fmla="*/ 610032573 h 263"/>
                <a:gd name="T66" fmla="*/ 0 w 535"/>
                <a:gd name="T67" fmla="*/ 581659227 h 2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5"/>
                <a:gd name="T103" fmla="*/ 0 h 263"/>
                <a:gd name="T104" fmla="*/ 535 w 535"/>
                <a:gd name="T105" fmla="*/ 263 h 2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5" h="263">
                  <a:moveTo>
                    <a:pt x="0" y="164"/>
                  </a:moveTo>
                  <a:lnTo>
                    <a:pt x="11" y="0"/>
                  </a:lnTo>
                  <a:lnTo>
                    <a:pt x="73" y="4"/>
                  </a:lnTo>
                  <a:lnTo>
                    <a:pt x="176" y="9"/>
                  </a:lnTo>
                  <a:lnTo>
                    <a:pt x="275" y="13"/>
                  </a:lnTo>
                  <a:lnTo>
                    <a:pt x="342" y="15"/>
                  </a:lnTo>
                  <a:lnTo>
                    <a:pt x="348" y="21"/>
                  </a:lnTo>
                  <a:lnTo>
                    <a:pt x="370" y="34"/>
                  </a:lnTo>
                  <a:lnTo>
                    <a:pt x="375" y="31"/>
                  </a:lnTo>
                  <a:lnTo>
                    <a:pt x="380" y="26"/>
                  </a:lnTo>
                  <a:lnTo>
                    <a:pt x="390" y="27"/>
                  </a:lnTo>
                  <a:lnTo>
                    <a:pt x="413" y="26"/>
                  </a:lnTo>
                  <a:lnTo>
                    <a:pt x="422" y="32"/>
                  </a:lnTo>
                  <a:lnTo>
                    <a:pt x="427" y="34"/>
                  </a:lnTo>
                  <a:lnTo>
                    <a:pt x="432" y="35"/>
                  </a:lnTo>
                  <a:lnTo>
                    <a:pt x="434" y="38"/>
                  </a:lnTo>
                  <a:lnTo>
                    <a:pt x="438" y="36"/>
                  </a:lnTo>
                  <a:lnTo>
                    <a:pt x="443" y="42"/>
                  </a:lnTo>
                  <a:lnTo>
                    <a:pt x="449" y="43"/>
                  </a:lnTo>
                  <a:lnTo>
                    <a:pt x="451" y="49"/>
                  </a:lnTo>
                  <a:lnTo>
                    <a:pt x="457" y="54"/>
                  </a:lnTo>
                  <a:lnTo>
                    <a:pt x="461" y="55"/>
                  </a:lnTo>
                  <a:lnTo>
                    <a:pt x="466" y="57"/>
                  </a:lnTo>
                  <a:lnTo>
                    <a:pt x="468" y="62"/>
                  </a:lnTo>
                  <a:lnTo>
                    <a:pt x="466" y="66"/>
                  </a:lnTo>
                  <a:lnTo>
                    <a:pt x="469" y="72"/>
                  </a:lnTo>
                  <a:lnTo>
                    <a:pt x="470" y="77"/>
                  </a:lnTo>
                  <a:lnTo>
                    <a:pt x="470" y="81"/>
                  </a:lnTo>
                  <a:lnTo>
                    <a:pt x="474" y="87"/>
                  </a:lnTo>
                  <a:lnTo>
                    <a:pt x="474" y="92"/>
                  </a:lnTo>
                  <a:lnTo>
                    <a:pt x="483" y="101"/>
                  </a:lnTo>
                  <a:lnTo>
                    <a:pt x="483" y="107"/>
                  </a:lnTo>
                  <a:lnTo>
                    <a:pt x="485" y="112"/>
                  </a:lnTo>
                  <a:lnTo>
                    <a:pt x="487" y="116"/>
                  </a:lnTo>
                  <a:lnTo>
                    <a:pt x="485" y="122"/>
                  </a:lnTo>
                  <a:lnTo>
                    <a:pt x="485" y="127"/>
                  </a:lnTo>
                  <a:lnTo>
                    <a:pt x="487" y="133"/>
                  </a:lnTo>
                  <a:lnTo>
                    <a:pt x="487" y="134"/>
                  </a:lnTo>
                  <a:lnTo>
                    <a:pt x="491" y="134"/>
                  </a:lnTo>
                  <a:lnTo>
                    <a:pt x="491" y="139"/>
                  </a:lnTo>
                  <a:lnTo>
                    <a:pt x="496" y="142"/>
                  </a:lnTo>
                  <a:lnTo>
                    <a:pt x="495" y="148"/>
                  </a:lnTo>
                  <a:lnTo>
                    <a:pt x="499" y="153"/>
                  </a:lnTo>
                  <a:lnTo>
                    <a:pt x="498" y="160"/>
                  </a:lnTo>
                  <a:lnTo>
                    <a:pt x="500" y="165"/>
                  </a:lnTo>
                  <a:lnTo>
                    <a:pt x="500" y="171"/>
                  </a:lnTo>
                  <a:lnTo>
                    <a:pt x="500" y="177"/>
                  </a:lnTo>
                  <a:lnTo>
                    <a:pt x="503" y="188"/>
                  </a:lnTo>
                  <a:lnTo>
                    <a:pt x="500" y="203"/>
                  </a:lnTo>
                  <a:lnTo>
                    <a:pt x="506" y="207"/>
                  </a:lnTo>
                  <a:lnTo>
                    <a:pt x="507" y="213"/>
                  </a:lnTo>
                  <a:lnTo>
                    <a:pt x="507" y="218"/>
                  </a:lnTo>
                  <a:lnTo>
                    <a:pt x="511" y="224"/>
                  </a:lnTo>
                  <a:lnTo>
                    <a:pt x="515" y="233"/>
                  </a:lnTo>
                  <a:lnTo>
                    <a:pt x="519" y="238"/>
                  </a:lnTo>
                  <a:lnTo>
                    <a:pt x="525" y="241"/>
                  </a:lnTo>
                  <a:lnTo>
                    <a:pt x="526" y="247"/>
                  </a:lnTo>
                  <a:lnTo>
                    <a:pt x="530" y="252"/>
                  </a:lnTo>
                  <a:lnTo>
                    <a:pt x="529" y="257"/>
                  </a:lnTo>
                  <a:lnTo>
                    <a:pt x="535" y="261"/>
                  </a:lnTo>
                  <a:lnTo>
                    <a:pt x="431" y="263"/>
                  </a:lnTo>
                  <a:lnTo>
                    <a:pt x="350" y="263"/>
                  </a:lnTo>
                  <a:lnTo>
                    <a:pt x="196" y="259"/>
                  </a:lnTo>
                  <a:lnTo>
                    <a:pt x="118" y="255"/>
                  </a:lnTo>
                  <a:lnTo>
                    <a:pt x="122" y="175"/>
                  </a:lnTo>
                  <a:lnTo>
                    <a:pt x="116" y="172"/>
                  </a:lnTo>
                  <a:lnTo>
                    <a:pt x="55" y="168"/>
                  </a:lnTo>
                  <a:lnTo>
                    <a:pt x="0" y="164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Freeform 123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Freeform 124"/>
            <p:cNvSpPr>
              <a:spLocks/>
            </p:cNvSpPr>
            <p:nvPr/>
          </p:nvSpPr>
          <p:spPr bwMode="auto">
            <a:xfrm>
              <a:off x="5043358" y="2747477"/>
              <a:ext cx="1380031" cy="850870"/>
            </a:xfrm>
            <a:custGeom>
              <a:avLst/>
              <a:gdLst>
                <a:gd name="T0" fmla="*/ 0 w 453"/>
                <a:gd name="T1" fmla="*/ 846538136 h 295"/>
                <a:gd name="T2" fmla="*/ 42338380 w 453"/>
                <a:gd name="T3" fmla="*/ 268069878 h 295"/>
                <a:gd name="T4" fmla="*/ 52922975 w 453"/>
                <a:gd name="T5" fmla="*/ 246907504 h 295"/>
                <a:gd name="T6" fmla="*/ 67037020 w 453"/>
                <a:gd name="T7" fmla="*/ 0 h 295"/>
                <a:gd name="T8" fmla="*/ 423391310 w 453"/>
                <a:gd name="T9" fmla="*/ 21164252 h 295"/>
                <a:gd name="T10" fmla="*/ 822083980 w 453"/>
                <a:gd name="T11" fmla="*/ 38799563 h 295"/>
                <a:gd name="T12" fmla="*/ 1196079888 w 453"/>
                <a:gd name="T13" fmla="*/ 45853687 h 295"/>
                <a:gd name="T14" fmla="*/ 1566548224 w 453"/>
                <a:gd name="T15" fmla="*/ 45853687 h 295"/>
                <a:gd name="T16" fmla="*/ 1559491201 w 453"/>
                <a:gd name="T17" fmla="*/ 84653250 h 295"/>
                <a:gd name="T18" fmla="*/ 1548906606 w 453"/>
                <a:gd name="T19" fmla="*/ 105817502 h 295"/>
                <a:gd name="T20" fmla="*/ 1531264989 w 453"/>
                <a:gd name="T21" fmla="*/ 119925751 h 295"/>
                <a:gd name="T22" fmla="*/ 1510095799 w 453"/>
                <a:gd name="T23" fmla="*/ 134035878 h 295"/>
                <a:gd name="T24" fmla="*/ 1506566348 w 453"/>
                <a:gd name="T25" fmla="*/ 148144127 h 295"/>
                <a:gd name="T26" fmla="*/ 1520680394 w 453"/>
                <a:gd name="T27" fmla="*/ 165779438 h 295"/>
                <a:gd name="T28" fmla="*/ 1545379034 w 453"/>
                <a:gd name="T29" fmla="*/ 204580879 h 295"/>
                <a:gd name="T30" fmla="*/ 1559491201 w 453"/>
                <a:gd name="T31" fmla="*/ 204580879 h 295"/>
                <a:gd name="T32" fmla="*/ 1577132819 w 453"/>
                <a:gd name="T33" fmla="*/ 215162066 h 295"/>
                <a:gd name="T34" fmla="*/ 1591244986 w 453"/>
                <a:gd name="T35" fmla="*/ 232797377 h 295"/>
                <a:gd name="T36" fmla="*/ 1598302009 w 453"/>
                <a:gd name="T37" fmla="*/ 754828884 h 295"/>
                <a:gd name="T38" fmla="*/ 1563018774 w 453"/>
                <a:gd name="T39" fmla="*/ 754828884 h 295"/>
                <a:gd name="T40" fmla="*/ 1566548224 w 453"/>
                <a:gd name="T41" fmla="*/ 772466073 h 295"/>
                <a:gd name="T42" fmla="*/ 1577132819 w 453"/>
                <a:gd name="T43" fmla="*/ 793628446 h 295"/>
                <a:gd name="T44" fmla="*/ 1577132819 w 453"/>
                <a:gd name="T45" fmla="*/ 811265636 h 295"/>
                <a:gd name="T46" fmla="*/ 1566548224 w 453"/>
                <a:gd name="T47" fmla="*/ 818319760 h 295"/>
                <a:gd name="T48" fmla="*/ 1573603368 w 453"/>
                <a:gd name="T49" fmla="*/ 835955072 h 295"/>
                <a:gd name="T50" fmla="*/ 1591244986 w 453"/>
                <a:gd name="T51" fmla="*/ 853592261 h 295"/>
                <a:gd name="T52" fmla="*/ 1591244986 w 453"/>
                <a:gd name="T53" fmla="*/ 874756512 h 295"/>
                <a:gd name="T54" fmla="*/ 1584189842 w 453"/>
                <a:gd name="T55" fmla="*/ 888864761 h 295"/>
                <a:gd name="T56" fmla="*/ 1584189842 w 453"/>
                <a:gd name="T57" fmla="*/ 906500073 h 295"/>
                <a:gd name="T58" fmla="*/ 1573603368 w 453"/>
                <a:gd name="T59" fmla="*/ 945299636 h 295"/>
                <a:gd name="T60" fmla="*/ 1566548224 w 453"/>
                <a:gd name="T61" fmla="*/ 952355638 h 295"/>
                <a:gd name="T62" fmla="*/ 1559491201 w 453"/>
                <a:gd name="T63" fmla="*/ 966463887 h 295"/>
                <a:gd name="T64" fmla="*/ 1563018774 w 453"/>
                <a:gd name="T65" fmla="*/ 984099198 h 295"/>
                <a:gd name="T66" fmla="*/ 1584189842 w 453"/>
                <a:gd name="T67" fmla="*/ 1001736388 h 295"/>
                <a:gd name="T68" fmla="*/ 1587717414 w 453"/>
                <a:gd name="T69" fmla="*/ 1040535951 h 295"/>
                <a:gd name="T70" fmla="*/ 1573603368 w 453"/>
                <a:gd name="T71" fmla="*/ 1037008888 h 295"/>
                <a:gd name="T72" fmla="*/ 1552434179 w 453"/>
                <a:gd name="T73" fmla="*/ 1019371699 h 295"/>
                <a:gd name="T74" fmla="*/ 1545379034 w 453"/>
                <a:gd name="T75" fmla="*/ 998209326 h 295"/>
                <a:gd name="T76" fmla="*/ 1524207966 w 453"/>
                <a:gd name="T77" fmla="*/ 994682263 h 295"/>
                <a:gd name="T78" fmla="*/ 1506566348 w 453"/>
                <a:gd name="T79" fmla="*/ 973518012 h 295"/>
                <a:gd name="T80" fmla="*/ 1492454181 w 453"/>
                <a:gd name="T81" fmla="*/ 980572136 h 295"/>
                <a:gd name="T82" fmla="*/ 1485397158 w 453"/>
                <a:gd name="T83" fmla="*/ 969990949 h 295"/>
                <a:gd name="T84" fmla="*/ 1467755541 w 453"/>
                <a:gd name="T85" fmla="*/ 966463887 h 295"/>
                <a:gd name="T86" fmla="*/ 1450115802 w 453"/>
                <a:gd name="T87" fmla="*/ 959409763 h 295"/>
                <a:gd name="T88" fmla="*/ 1418360138 w 453"/>
                <a:gd name="T89" fmla="*/ 938245511 h 295"/>
                <a:gd name="T90" fmla="*/ 1337210951 w 453"/>
                <a:gd name="T91" fmla="*/ 941772573 h 295"/>
                <a:gd name="T92" fmla="*/ 1301927716 w 453"/>
                <a:gd name="T93" fmla="*/ 938245511 h 295"/>
                <a:gd name="T94" fmla="*/ 1284286098 w 453"/>
                <a:gd name="T95" fmla="*/ 955882700 h 295"/>
                <a:gd name="T96" fmla="*/ 1266646359 w 453"/>
                <a:gd name="T97" fmla="*/ 966463887 h 295"/>
                <a:gd name="T98" fmla="*/ 1189022866 w 453"/>
                <a:gd name="T99" fmla="*/ 920610200 h 295"/>
                <a:gd name="T100" fmla="*/ 1167853676 w 453"/>
                <a:gd name="T101" fmla="*/ 899445948 h 295"/>
                <a:gd name="T102" fmla="*/ 931461258 w 453"/>
                <a:gd name="T103" fmla="*/ 892391824 h 295"/>
                <a:gd name="T104" fmla="*/ 582162113 w 453"/>
                <a:gd name="T105" fmla="*/ 878283575 h 295"/>
                <a:gd name="T106" fmla="*/ 218752678 w 453"/>
                <a:gd name="T107" fmla="*/ 860646385 h 295"/>
                <a:gd name="T108" fmla="*/ 0 w 453"/>
                <a:gd name="T109" fmla="*/ 846538136 h 2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3"/>
                <a:gd name="T166" fmla="*/ 0 h 295"/>
                <a:gd name="T167" fmla="*/ 453 w 453"/>
                <a:gd name="T168" fmla="*/ 295 h 2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3" h="295">
                  <a:moveTo>
                    <a:pt x="0" y="240"/>
                  </a:moveTo>
                  <a:lnTo>
                    <a:pt x="12" y="76"/>
                  </a:lnTo>
                  <a:lnTo>
                    <a:pt x="15" y="70"/>
                  </a:lnTo>
                  <a:lnTo>
                    <a:pt x="19" y="0"/>
                  </a:lnTo>
                  <a:lnTo>
                    <a:pt x="120" y="6"/>
                  </a:lnTo>
                  <a:lnTo>
                    <a:pt x="233" y="11"/>
                  </a:lnTo>
                  <a:lnTo>
                    <a:pt x="339" y="13"/>
                  </a:lnTo>
                  <a:lnTo>
                    <a:pt x="444" y="13"/>
                  </a:lnTo>
                  <a:lnTo>
                    <a:pt x="442" y="24"/>
                  </a:lnTo>
                  <a:lnTo>
                    <a:pt x="439" y="30"/>
                  </a:lnTo>
                  <a:lnTo>
                    <a:pt x="434" y="34"/>
                  </a:lnTo>
                  <a:lnTo>
                    <a:pt x="428" y="38"/>
                  </a:lnTo>
                  <a:lnTo>
                    <a:pt x="427" y="42"/>
                  </a:lnTo>
                  <a:lnTo>
                    <a:pt x="431" y="47"/>
                  </a:lnTo>
                  <a:lnTo>
                    <a:pt x="438" y="58"/>
                  </a:lnTo>
                  <a:lnTo>
                    <a:pt x="442" y="58"/>
                  </a:lnTo>
                  <a:lnTo>
                    <a:pt x="447" y="61"/>
                  </a:lnTo>
                  <a:lnTo>
                    <a:pt x="451" y="66"/>
                  </a:lnTo>
                  <a:lnTo>
                    <a:pt x="453" y="214"/>
                  </a:lnTo>
                  <a:lnTo>
                    <a:pt x="443" y="214"/>
                  </a:lnTo>
                  <a:lnTo>
                    <a:pt x="444" y="219"/>
                  </a:lnTo>
                  <a:lnTo>
                    <a:pt x="447" y="225"/>
                  </a:lnTo>
                  <a:lnTo>
                    <a:pt x="447" y="230"/>
                  </a:lnTo>
                  <a:lnTo>
                    <a:pt x="444" y="232"/>
                  </a:lnTo>
                  <a:lnTo>
                    <a:pt x="446" y="237"/>
                  </a:lnTo>
                  <a:lnTo>
                    <a:pt x="451" y="242"/>
                  </a:lnTo>
                  <a:lnTo>
                    <a:pt x="451" y="248"/>
                  </a:lnTo>
                  <a:lnTo>
                    <a:pt x="449" y="252"/>
                  </a:lnTo>
                  <a:lnTo>
                    <a:pt x="449" y="257"/>
                  </a:lnTo>
                  <a:lnTo>
                    <a:pt x="446" y="268"/>
                  </a:lnTo>
                  <a:lnTo>
                    <a:pt x="444" y="270"/>
                  </a:lnTo>
                  <a:lnTo>
                    <a:pt x="442" y="274"/>
                  </a:lnTo>
                  <a:lnTo>
                    <a:pt x="443" y="279"/>
                  </a:lnTo>
                  <a:lnTo>
                    <a:pt x="449" y="284"/>
                  </a:lnTo>
                  <a:lnTo>
                    <a:pt x="450" y="295"/>
                  </a:lnTo>
                  <a:lnTo>
                    <a:pt x="446" y="294"/>
                  </a:lnTo>
                  <a:lnTo>
                    <a:pt x="440" y="289"/>
                  </a:lnTo>
                  <a:lnTo>
                    <a:pt x="438" y="283"/>
                  </a:lnTo>
                  <a:lnTo>
                    <a:pt x="432" y="282"/>
                  </a:lnTo>
                  <a:lnTo>
                    <a:pt x="427" y="276"/>
                  </a:lnTo>
                  <a:lnTo>
                    <a:pt x="423" y="278"/>
                  </a:lnTo>
                  <a:lnTo>
                    <a:pt x="421" y="275"/>
                  </a:lnTo>
                  <a:lnTo>
                    <a:pt x="416" y="274"/>
                  </a:lnTo>
                  <a:lnTo>
                    <a:pt x="411" y="272"/>
                  </a:lnTo>
                  <a:lnTo>
                    <a:pt x="402" y="266"/>
                  </a:lnTo>
                  <a:lnTo>
                    <a:pt x="379" y="267"/>
                  </a:lnTo>
                  <a:lnTo>
                    <a:pt x="369" y="266"/>
                  </a:lnTo>
                  <a:lnTo>
                    <a:pt x="364" y="271"/>
                  </a:lnTo>
                  <a:lnTo>
                    <a:pt x="359" y="274"/>
                  </a:lnTo>
                  <a:lnTo>
                    <a:pt x="337" y="261"/>
                  </a:lnTo>
                  <a:lnTo>
                    <a:pt x="331" y="255"/>
                  </a:lnTo>
                  <a:lnTo>
                    <a:pt x="264" y="253"/>
                  </a:lnTo>
                  <a:lnTo>
                    <a:pt x="165" y="249"/>
                  </a:lnTo>
                  <a:lnTo>
                    <a:pt x="62" y="244"/>
                  </a:lnTo>
                  <a:lnTo>
                    <a:pt x="0" y="24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125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126"/>
            <p:cNvSpPr>
              <a:spLocks/>
            </p:cNvSpPr>
            <p:nvPr/>
          </p:nvSpPr>
          <p:spPr bwMode="auto">
            <a:xfrm>
              <a:off x="5102574" y="2030699"/>
              <a:ext cx="1292492" cy="753349"/>
            </a:xfrm>
            <a:custGeom>
              <a:avLst/>
              <a:gdLst>
                <a:gd name="T0" fmla="*/ 0 w 425"/>
                <a:gd name="T1" fmla="*/ 876023810 h 261"/>
                <a:gd name="T2" fmla="*/ 59773125 w 425"/>
                <a:gd name="T3" fmla="*/ 3531498 h 261"/>
                <a:gd name="T4" fmla="*/ 59773125 w 425"/>
                <a:gd name="T5" fmla="*/ 0 h 261"/>
                <a:gd name="T6" fmla="*/ 362154597 w 425"/>
                <a:gd name="T7" fmla="*/ 17661247 h 261"/>
                <a:gd name="T8" fmla="*/ 808695113 w 425"/>
                <a:gd name="T9" fmla="*/ 35324374 h 261"/>
                <a:gd name="T10" fmla="*/ 1195462505 w 425"/>
                <a:gd name="T11" fmla="*/ 45920747 h 261"/>
                <a:gd name="T12" fmla="*/ 1367750189 w 425"/>
                <a:gd name="T13" fmla="*/ 45920747 h 261"/>
                <a:gd name="T14" fmla="*/ 1360718498 w 425"/>
                <a:gd name="T15" fmla="*/ 56517120 h 261"/>
                <a:gd name="T16" fmla="*/ 1360718498 w 425"/>
                <a:gd name="T17" fmla="*/ 56517120 h 261"/>
                <a:gd name="T18" fmla="*/ 1371266035 w 425"/>
                <a:gd name="T19" fmla="*/ 70646869 h 261"/>
                <a:gd name="T20" fmla="*/ 1381813572 w 425"/>
                <a:gd name="T21" fmla="*/ 123632491 h 261"/>
                <a:gd name="T22" fmla="*/ 1392362983 w 425"/>
                <a:gd name="T23" fmla="*/ 141293739 h 261"/>
                <a:gd name="T24" fmla="*/ 1378297726 w 425"/>
                <a:gd name="T25" fmla="*/ 176618113 h 261"/>
                <a:gd name="T26" fmla="*/ 1385329417 w 425"/>
                <a:gd name="T27" fmla="*/ 215473985 h 261"/>
                <a:gd name="T28" fmla="*/ 1381813572 w 425"/>
                <a:gd name="T29" fmla="*/ 229603735 h 261"/>
                <a:gd name="T30" fmla="*/ 1385329417 w 425"/>
                <a:gd name="T31" fmla="*/ 236668610 h 261"/>
                <a:gd name="T32" fmla="*/ 1381813572 w 425"/>
                <a:gd name="T33" fmla="*/ 275524482 h 261"/>
                <a:gd name="T34" fmla="*/ 1385329417 w 425"/>
                <a:gd name="T35" fmla="*/ 296717227 h 261"/>
                <a:gd name="T36" fmla="*/ 1406426366 w 425"/>
                <a:gd name="T37" fmla="*/ 356767724 h 261"/>
                <a:gd name="T38" fmla="*/ 1406426366 w 425"/>
                <a:gd name="T39" fmla="*/ 367364096 h 261"/>
                <a:gd name="T40" fmla="*/ 1427523314 w 425"/>
                <a:gd name="T41" fmla="*/ 420349718 h 261"/>
                <a:gd name="T42" fmla="*/ 1438070851 w 425"/>
                <a:gd name="T43" fmla="*/ 462738967 h 261"/>
                <a:gd name="T44" fmla="*/ 1438070851 w 425"/>
                <a:gd name="T45" fmla="*/ 480400215 h 261"/>
                <a:gd name="T46" fmla="*/ 1434555006 w 425"/>
                <a:gd name="T47" fmla="*/ 498061462 h 261"/>
                <a:gd name="T48" fmla="*/ 1438070851 w 425"/>
                <a:gd name="T49" fmla="*/ 515724589 h 261"/>
                <a:gd name="T50" fmla="*/ 1438070851 w 425"/>
                <a:gd name="T51" fmla="*/ 554580461 h 261"/>
                <a:gd name="T52" fmla="*/ 1445102542 w 425"/>
                <a:gd name="T53" fmla="*/ 593436333 h 261"/>
                <a:gd name="T54" fmla="*/ 1445102542 w 425"/>
                <a:gd name="T55" fmla="*/ 621693953 h 261"/>
                <a:gd name="T56" fmla="*/ 1452136109 w 425"/>
                <a:gd name="T57" fmla="*/ 639357080 h 261"/>
                <a:gd name="T58" fmla="*/ 1448618388 w 425"/>
                <a:gd name="T59" fmla="*/ 660549825 h 261"/>
                <a:gd name="T60" fmla="*/ 1452136109 w 425"/>
                <a:gd name="T61" fmla="*/ 727665197 h 261"/>
                <a:gd name="T62" fmla="*/ 1462683645 w 425"/>
                <a:gd name="T63" fmla="*/ 745326444 h 261"/>
                <a:gd name="T64" fmla="*/ 1459167800 w 425"/>
                <a:gd name="T65" fmla="*/ 766521069 h 261"/>
                <a:gd name="T66" fmla="*/ 1466199491 w 425"/>
                <a:gd name="T67" fmla="*/ 784182316 h 261"/>
                <a:gd name="T68" fmla="*/ 1487296440 w 425"/>
                <a:gd name="T69" fmla="*/ 812441816 h 261"/>
                <a:gd name="T70" fmla="*/ 1490812285 w 425"/>
                <a:gd name="T71" fmla="*/ 830103063 h 261"/>
                <a:gd name="T72" fmla="*/ 1490812285 w 425"/>
                <a:gd name="T73" fmla="*/ 851297688 h 261"/>
                <a:gd name="T74" fmla="*/ 1494328131 w 425"/>
                <a:gd name="T75" fmla="*/ 890153560 h 261"/>
                <a:gd name="T76" fmla="*/ 1494328131 w 425"/>
                <a:gd name="T77" fmla="*/ 904283310 h 261"/>
                <a:gd name="T78" fmla="*/ 1494328131 w 425"/>
                <a:gd name="T79" fmla="*/ 921944557 h 261"/>
                <a:gd name="T80" fmla="*/ 1125141843 w 425"/>
                <a:gd name="T81" fmla="*/ 921944557 h 261"/>
                <a:gd name="T82" fmla="*/ 752437834 w 425"/>
                <a:gd name="T83" fmla="*/ 914879682 h 261"/>
                <a:gd name="T84" fmla="*/ 355122906 w 425"/>
                <a:gd name="T85" fmla="*/ 897218435 h 261"/>
                <a:gd name="T86" fmla="*/ 0 w 425"/>
                <a:gd name="T87" fmla="*/ 876023810 h 26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25"/>
                <a:gd name="T133" fmla="*/ 0 h 261"/>
                <a:gd name="T134" fmla="*/ 425 w 425"/>
                <a:gd name="T135" fmla="*/ 261 h 26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25" h="261">
                  <a:moveTo>
                    <a:pt x="0" y="248"/>
                  </a:moveTo>
                  <a:lnTo>
                    <a:pt x="17" y="1"/>
                  </a:lnTo>
                  <a:lnTo>
                    <a:pt x="17" y="0"/>
                  </a:lnTo>
                  <a:lnTo>
                    <a:pt x="103" y="5"/>
                  </a:lnTo>
                  <a:lnTo>
                    <a:pt x="230" y="10"/>
                  </a:lnTo>
                  <a:lnTo>
                    <a:pt x="340" y="13"/>
                  </a:lnTo>
                  <a:lnTo>
                    <a:pt x="389" y="13"/>
                  </a:lnTo>
                  <a:lnTo>
                    <a:pt x="387" y="16"/>
                  </a:lnTo>
                  <a:lnTo>
                    <a:pt x="390" y="20"/>
                  </a:lnTo>
                  <a:lnTo>
                    <a:pt x="393" y="35"/>
                  </a:lnTo>
                  <a:lnTo>
                    <a:pt x="396" y="40"/>
                  </a:lnTo>
                  <a:lnTo>
                    <a:pt x="392" y="50"/>
                  </a:lnTo>
                  <a:lnTo>
                    <a:pt x="394" y="61"/>
                  </a:lnTo>
                  <a:lnTo>
                    <a:pt x="393" y="65"/>
                  </a:lnTo>
                  <a:lnTo>
                    <a:pt x="394" y="67"/>
                  </a:lnTo>
                  <a:lnTo>
                    <a:pt x="393" y="78"/>
                  </a:lnTo>
                  <a:lnTo>
                    <a:pt x="394" y="84"/>
                  </a:lnTo>
                  <a:lnTo>
                    <a:pt x="400" y="101"/>
                  </a:lnTo>
                  <a:lnTo>
                    <a:pt x="400" y="104"/>
                  </a:lnTo>
                  <a:lnTo>
                    <a:pt x="406" y="119"/>
                  </a:lnTo>
                  <a:lnTo>
                    <a:pt x="409" y="131"/>
                  </a:lnTo>
                  <a:lnTo>
                    <a:pt x="409" y="136"/>
                  </a:lnTo>
                  <a:lnTo>
                    <a:pt x="408" y="141"/>
                  </a:lnTo>
                  <a:lnTo>
                    <a:pt x="409" y="146"/>
                  </a:lnTo>
                  <a:lnTo>
                    <a:pt x="409" y="157"/>
                  </a:lnTo>
                  <a:lnTo>
                    <a:pt x="411" y="168"/>
                  </a:lnTo>
                  <a:lnTo>
                    <a:pt x="411" y="176"/>
                  </a:lnTo>
                  <a:lnTo>
                    <a:pt x="413" y="181"/>
                  </a:lnTo>
                  <a:lnTo>
                    <a:pt x="412" y="187"/>
                  </a:lnTo>
                  <a:lnTo>
                    <a:pt x="413" y="206"/>
                  </a:lnTo>
                  <a:lnTo>
                    <a:pt x="416" y="211"/>
                  </a:lnTo>
                  <a:lnTo>
                    <a:pt x="415" y="217"/>
                  </a:lnTo>
                  <a:lnTo>
                    <a:pt x="417" y="222"/>
                  </a:lnTo>
                  <a:lnTo>
                    <a:pt x="423" y="230"/>
                  </a:lnTo>
                  <a:lnTo>
                    <a:pt x="424" y="235"/>
                  </a:lnTo>
                  <a:lnTo>
                    <a:pt x="424" y="241"/>
                  </a:lnTo>
                  <a:lnTo>
                    <a:pt x="425" y="252"/>
                  </a:lnTo>
                  <a:lnTo>
                    <a:pt x="425" y="256"/>
                  </a:lnTo>
                  <a:lnTo>
                    <a:pt x="425" y="261"/>
                  </a:lnTo>
                  <a:lnTo>
                    <a:pt x="320" y="261"/>
                  </a:lnTo>
                  <a:lnTo>
                    <a:pt x="214" y="259"/>
                  </a:lnTo>
                  <a:lnTo>
                    <a:pt x="101" y="254"/>
                  </a:lnTo>
                  <a:lnTo>
                    <a:pt x="0" y="24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127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128"/>
            <p:cNvSpPr>
              <a:spLocks/>
            </p:cNvSpPr>
            <p:nvPr/>
          </p:nvSpPr>
          <p:spPr bwMode="auto">
            <a:xfrm>
              <a:off x="5128322" y="4878307"/>
              <a:ext cx="1712166" cy="824051"/>
            </a:xfrm>
            <a:custGeom>
              <a:avLst/>
              <a:gdLst>
                <a:gd name="T0" fmla="*/ 10585057 w 562"/>
                <a:gd name="T1" fmla="*/ 0 h 286"/>
                <a:gd name="T2" fmla="*/ 599856198 w 562"/>
                <a:gd name="T3" fmla="*/ 28158931 h 286"/>
                <a:gd name="T4" fmla="*/ 1640785229 w 562"/>
                <a:gd name="T5" fmla="*/ 42239334 h 286"/>
                <a:gd name="T6" fmla="*/ 1930126392 w 562"/>
                <a:gd name="T7" fmla="*/ 179514356 h 286"/>
                <a:gd name="T8" fmla="*/ 1975998102 w 562"/>
                <a:gd name="T9" fmla="*/ 499823365 h 286"/>
                <a:gd name="T10" fmla="*/ 1930126392 w 562"/>
                <a:gd name="T11" fmla="*/ 996128974 h 286"/>
                <a:gd name="T12" fmla="*/ 1894841618 w 562"/>
                <a:gd name="T13" fmla="*/ 978528939 h 286"/>
                <a:gd name="T14" fmla="*/ 1813683255 w 562"/>
                <a:gd name="T15" fmla="*/ 925730709 h 286"/>
                <a:gd name="T16" fmla="*/ 1785455811 w 562"/>
                <a:gd name="T17" fmla="*/ 939809236 h 286"/>
                <a:gd name="T18" fmla="*/ 1757226488 w 562"/>
                <a:gd name="T19" fmla="*/ 950370008 h 286"/>
                <a:gd name="T20" fmla="*/ 1721941713 w 562"/>
                <a:gd name="T21" fmla="*/ 925730709 h 286"/>
                <a:gd name="T22" fmla="*/ 1669012673 w 562"/>
                <a:gd name="T23" fmla="*/ 953889640 h 286"/>
                <a:gd name="T24" fmla="*/ 1633727898 w 562"/>
                <a:gd name="T25" fmla="*/ 939809236 h 286"/>
                <a:gd name="T26" fmla="*/ 1594913519 w 562"/>
                <a:gd name="T27" fmla="*/ 957409272 h 286"/>
                <a:gd name="T28" fmla="*/ 1556099140 w 562"/>
                <a:gd name="T29" fmla="*/ 982048570 h 286"/>
                <a:gd name="T30" fmla="*/ 1527869817 w 562"/>
                <a:gd name="T31" fmla="*/ 982048570 h 286"/>
                <a:gd name="T32" fmla="*/ 1489055438 w 562"/>
                <a:gd name="T33" fmla="*/ 964448535 h 286"/>
                <a:gd name="T34" fmla="*/ 1460827994 w 562"/>
                <a:gd name="T35" fmla="*/ 943330744 h 286"/>
                <a:gd name="T36" fmla="*/ 1425541341 w 562"/>
                <a:gd name="T37" fmla="*/ 950370008 h 286"/>
                <a:gd name="T38" fmla="*/ 1393784292 w 562"/>
                <a:gd name="T39" fmla="*/ 925730709 h 286"/>
                <a:gd name="T40" fmla="*/ 1383199235 w 562"/>
                <a:gd name="T41" fmla="*/ 939809236 h 286"/>
                <a:gd name="T42" fmla="*/ 1358499517 w 562"/>
                <a:gd name="T43" fmla="*/ 989087834 h 286"/>
                <a:gd name="T44" fmla="*/ 1340855251 w 562"/>
                <a:gd name="T45" fmla="*/ 989087834 h 286"/>
                <a:gd name="T46" fmla="*/ 1340855251 w 562"/>
                <a:gd name="T47" fmla="*/ 950370008 h 286"/>
                <a:gd name="T48" fmla="*/ 1291455815 w 562"/>
                <a:gd name="T49" fmla="*/ 964448535 h 286"/>
                <a:gd name="T50" fmla="*/ 1270283824 w 562"/>
                <a:gd name="T51" fmla="*/ 939809236 h 286"/>
                <a:gd name="T52" fmla="*/ 1238526775 w 562"/>
                <a:gd name="T53" fmla="*/ 925730709 h 286"/>
                <a:gd name="T54" fmla="*/ 1192656943 w 562"/>
                <a:gd name="T55" fmla="*/ 943330744 h 286"/>
                <a:gd name="T56" fmla="*/ 1157370290 w 562"/>
                <a:gd name="T57" fmla="*/ 950370008 h 286"/>
                <a:gd name="T58" fmla="*/ 1153842564 w 562"/>
                <a:gd name="T59" fmla="*/ 911650306 h 286"/>
                <a:gd name="T60" fmla="*/ 1118555911 w 562"/>
                <a:gd name="T61" fmla="*/ 890532515 h 286"/>
                <a:gd name="T62" fmla="*/ 1104441250 w 562"/>
                <a:gd name="T63" fmla="*/ 872932480 h 286"/>
                <a:gd name="T64" fmla="*/ 1047984483 w 562"/>
                <a:gd name="T65" fmla="*/ 883491375 h 286"/>
                <a:gd name="T66" fmla="*/ 1016227434 w 562"/>
                <a:gd name="T67" fmla="*/ 876452111 h 286"/>
                <a:gd name="T68" fmla="*/ 984470386 w 562"/>
                <a:gd name="T69" fmla="*/ 862371708 h 286"/>
                <a:gd name="T70" fmla="*/ 928013619 w 562"/>
                <a:gd name="T71" fmla="*/ 855332444 h 286"/>
                <a:gd name="T72" fmla="*/ 896256571 w 562"/>
                <a:gd name="T73" fmla="*/ 848293181 h 286"/>
                <a:gd name="T74" fmla="*/ 868027248 w 562"/>
                <a:gd name="T75" fmla="*/ 844773549 h 286"/>
                <a:gd name="T76" fmla="*/ 860969917 w 562"/>
                <a:gd name="T77" fmla="*/ 806053847 h 286"/>
                <a:gd name="T78" fmla="*/ 829212869 w 562"/>
                <a:gd name="T79" fmla="*/ 781414548 h 286"/>
                <a:gd name="T80" fmla="*/ 815100086 w 562"/>
                <a:gd name="T81" fmla="*/ 791975319 h 286"/>
                <a:gd name="T82" fmla="*/ 776285707 w 562"/>
                <a:gd name="T83" fmla="*/ 788455688 h 286"/>
                <a:gd name="T84" fmla="*/ 740999054 w 562"/>
                <a:gd name="T85" fmla="*/ 788455688 h 286"/>
                <a:gd name="T86" fmla="*/ 688070013 w 562"/>
                <a:gd name="T87" fmla="*/ 735657458 h 286"/>
                <a:gd name="T88" fmla="*/ 673957230 w 562"/>
                <a:gd name="T89" fmla="*/ 700457388 h 286"/>
                <a:gd name="T90" fmla="*/ 670427626 w 562"/>
                <a:gd name="T91" fmla="*/ 175994724 h 286"/>
                <a:gd name="T92" fmla="*/ 553984488 w 562"/>
                <a:gd name="T93" fmla="*/ 172475092 h 286"/>
                <a:gd name="T94" fmla="*/ 0 w 562"/>
                <a:gd name="T95" fmla="*/ 140794653 h 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62"/>
                <a:gd name="T145" fmla="*/ 0 h 286"/>
                <a:gd name="T146" fmla="*/ 562 w 562"/>
                <a:gd name="T147" fmla="*/ 286 h 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62" h="286">
                  <a:moveTo>
                    <a:pt x="0" y="40"/>
                  </a:moveTo>
                  <a:lnTo>
                    <a:pt x="3" y="0"/>
                  </a:lnTo>
                  <a:lnTo>
                    <a:pt x="67" y="4"/>
                  </a:lnTo>
                  <a:lnTo>
                    <a:pt x="170" y="8"/>
                  </a:lnTo>
                  <a:lnTo>
                    <a:pt x="317" y="12"/>
                  </a:lnTo>
                  <a:lnTo>
                    <a:pt x="465" y="12"/>
                  </a:lnTo>
                  <a:lnTo>
                    <a:pt x="545" y="9"/>
                  </a:lnTo>
                  <a:lnTo>
                    <a:pt x="547" y="51"/>
                  </a:lnTo>
                  <a:lnTo>
                    <a:pt x="559" y="120"/>
                  </a:lnTo>
                  <a:lnTo>
                    <a:pt x="560" y="142"/>
                  </a:lnTo>
                  <a:lnTo>
                    <a:pt x="562" y="286"/>
                  </a:lnTo>
                  <a:lnTo>
                    <a:pt x="547" y="283"/>
                  </a:lnTo>
                  <a:lnTo>
                    <a:pt x="541" y="279"/>
                  </a:lnTo>
                  <a:lnTo>
                    <a:pt x="537" y="278"/>
                  </a:lnTo>
                  <a:lnTo>
                    <a:pt x="526" y="270"/>
                  </a:lnTo>
                  <a:lnTo>
                    <a:pt x="514" y="263"/>
                  </a:lnTo>
                  <a:lnTo>
                    <a:pt x="510" y="263"/>
                  </a:lnTo>
                  <a:lnTo>
                    <a:pt x="506" y="267"/>
                  </a:lnTo>
                  <a:lnTo>
                    <a:pt x="503" y="270"/>
                  </a:lnTo>
                  <a:lnTo>
                    <a:pt x="498" y="270"/>
                  </a:lnTo>
                  <a:lnTo>
                    <a:pt x="494" y="268"/>
                  </a:lnTo>
                  <a:lnTo>
                    <a:pt x="488" y="263"/>
                  </a:lnTo>
                  <a:lnTo>
                    <a:pt x="478" y="267"/>
                  </a:lnTo>
                  <a:lnTo>
                    <a:pt x="473" y="271"/>
                  </a:lnTo>
                  <a:lnTo>
                    <a:pt x="468" y="271"/>
                  </a:lnTo>
                  <a:lnTo>
                    <a:pt x="463" y="267"/>
                  </a:lnTo>
                  <a:lnTo>
                    <a:pt x="459" y="271"/>
                  </a:lnTo>
                  <a:lnTo>
                    <a:pt x="452" y="272"/>
                  </a:lnTo>
                  <a:lnTo>
                    <a:pt x="446" y="279"/>
                  </a:lnTo>
                  <a:lnTo>
                    <a:pt x="441" y="279"/>
                  </a:lnTo>
                  <a:lnTo>
                    <a:pt x="438" y="283"/>
                  </a:lnTo>
                  <a:lnTo>
                    <a:pt x="433" y="279"/>
                  </a:lnTo>
                  <a:lnTo>
                    <a:pt x="427" y="276"/>
                  </a:lnTo>
                  <a:lnTo>
                    <a:pt x="422" y="274"/>
                  </a:lnTo>
                  <a:lnTo>
                    <a:pt x="419" y="268"/>
                  </a:lnTo>
                  <a:lnTo>
                    <a:pt x="414" y="268"/>
                  </a:lnTo>
                  <a:lnTo>
                    <a:pt x="408" y="272"/>
                  </a:lnTo>
                  <a:lnTo>
                    <a:pt x="404" y="270"/>
                  </a:lnTo>
                  <a:lnTo>
                    <a:pt x="399" y="264"/>
                  </a:lnTo>
                  <a:lnTo>
                    <a:pt x="395" y="263"/>
                  </a:lnTo>
                  <a:lnTo>
                    <a:pt x="392" y="264"/>
                  </a:lnTo>
                  <a:lnTo>
                    <a:pt x="392" y="267"/>
                  </a:lnTo>
                  <a:lnTo>
                    <a:pt x="387" y="27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80" y="281"/>
                  </a:lnTo>
                  <a:lnTo>
                    <a:pt x="377" y="275"/>
                  </a:lnTo>
                  <a:lnTo>
                    <a:pt x="380" y="270"/>
                  </a:lnTo>
                  <a:lnTo>
                    <a:pt x="374" y="270"/>
                  </a:lnTo>
                  <a:lnTo>
                    <a:pt x="366" y="274"/>
                  </a:lnTo>
                  <a:lnTo>
                    <a:pt x="361" y="272"/>
                  </a:lnTo>
                  <a:lnTo>
                    <a:pt x="360" y="267"/>
                  </a:lnTo>
                  <a:lnTo>
                    <a:pt x="354" y="267"/>
                  </a:lnTo>
                  <a:lnTo>
                    <a:pt x="351" y="263"/>
                  </a:lnTo>
                  <a:lnTo>
                    <a:pt x="346" y="260"/>
                  </a:lnTo>
                  <a:lnTo>
                    <a:pt x="338" y="268"/>
                  </a:lnTo>
                  <a:lnTo>
                    <a:pt x="334" y="271"/>
                  </a:lnTo>
                  <a:lnTo>
                    <a:pt x="328" y="270"/>
                  </a:lnTo>
                  <a:lnTo>
                    <a:pt x="327" y="263"/>
                  </a:lnTo>
                  <a:lnTo>
                    <a:pt x="327" y="259"/>
                  </a:lnTo>
                  <a:lnTo>
                    <a:pt x="322" y="259"/>
                  </a:lnTo>
                  <a:lnTo>
                    <a:pt x="317" y="253"/>
                  </a:lnTo>
                  <a:lnTo>
                    <a:pt x="319" y="248"/>
                  </a:lnTo>
                  <a:lnTo>
                    <a:pt x="313" y="248"/>
                  </a:lnTo>
                  <a:lnTo>
                    <a:pt x="303" y="247"/>
                  </a:lnTo>
                  <a:lnTo>
                    <a:pt x="297" y="251"/>
                  </a:lnTo>
                  <a:lnTo>
                    <a:pt x="292" y="253"/>
                  </a:lnTo>
                  <a:lnTo>
                    <a:pt x="288" y="249"/>
                  </a:lnTo>
                  <a:lnTo>
                    <a:pt x="285" y="245"/>
                  </a:lnTo>
                  <a:lnTo>
                    <a:pt x="279" y="245"/>
                  </a:lnTo>
                  <a:lnTo>
                    <a:pt x="274" y="247"/>
                  </a:lnTo>
                  <a:lnTo>
                    <a:pt x="263" y="243"/>
                  </a:lnTo>
                  <a:lnTo>
                    <a:pt x="258" y="240"/>
                  </a:lnTo>
                  <a:lnTo>
                    <a:pt x="254" y="241"/>
                  </a:lnTo>
                  <a:lnTo>
                    <a:pt x="251" y="240"/>
                  </a:lnTo>
                  <a:lnTo>
                    <a:pt x="246" y="240"/>
                  </a:lnTo>
                  <a:lnTo>
                    <a:pt x="244" y="234"/>
                  </a:lnTo>
                  <a:lnTo>
                    <a:pt x="244" y="229"/>
                  </a:lnTo>
                  <a:lnTo>
                    <a:pt x="240" y="225"/>
                  </a:lnTo>
                  <a:lnTo>
                    <a:pt x="235" y="222"/>
                  </a:lnTo>
                  <a:lnTo>
                    <a:pt x="233" y="219"/>
                  </a:lnTo>
                  <a:lnTo>
                    <a:pt x="231" y="225"/>
                  </a:lnTo>
                  <a:lnTo>
                    <a:pt x="227" y="225"/>
                  </a:lnTo>
                  <a:lnTo>
                    <a:pt x="220" y="224"/>
                  </a:lnTo>
                  <a:lnTo>
                    <a:pt x="214" y="225"/>
                  </a:lnTo>
                  <a:lnTo>
                    <a:pt x="210" y="224"/>
                  </a:lnTo>
                  <a:lnTo>
                    <a:pt x="201" y="213"/>
                  </a:lnTo>
                  <a:lnTo>
                    <a:pt x="195" y="209"/>
                  </a:lnTo>
                  <a:lnTo>
                    <a:pt x="190" y="209"/>
                  </a:lnTo>
                  <a:lnTo>
                    <a:pt x="191" y="199"/>
                  </a:lnTo>
                  <a:lnTo>
                    <a:pt x="195" y="53"/>
                  </a:lnTo>
                  <a:lnTo>
                    <a:pt x="190" y="50"/>
                  </a:lnTo>
                  <a:lnTo>
                    <a:pt x="185" y="49"/>
                  </a:lnTo>
                  <a:lnTo>
                    <a:pt x="157" y="49"/>
                  </a:lnTo>
                  <a:lnTo>
                    <a:pt x="90" y="46"/>
                  </a:lnTo>
                  <a:lnTo>
                    <a:pt x="0" y="4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29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30"/>
            <p:cNvSpPr>
              <a:spLocks/>
            </p:cNvSpPr>
            <p:nvPr/>
          </p:nvSpPr>
          <p:spPr bwMode="auto">
            <a:xfrm>
              <a:off x="5334296" y="4173720"/>
              <a:ext cx="1454697" cy="738719"/>
            </a:xfrm>
            <a:custGeom>
              <a:avLst/>
              <a:gdLst>
                <a:gd name="T0" fmla="*/ 0 w 478"/>
                <a:gd name="T1" fmla="*/ 875554577 h 256"/>
                <a:gd name="T2" fmla="*/ 42251784 w 478"/>
                <a:gd name="T3" fmla="*/ 0 h 256"/>
                <a:gd name="T4" fmla="*/ 316893074 w 478"/>
                <a:gd name="T5" fmla="*/ 14122212 h 256"/>
                <a:gd name="T6" fmla="*/ 859129624 w 478"/>
                <a:gd name="T7" fmla="*/ 28244423 h 256"/>
                <a:gd name="T8" fmla="*/ 1144333391 w 478"/>
                <a:gd name="T9" fmla="*/ 28244423 h 256"/>
                <a:gd name="T10" fmla="*/ 1510518650 w 478"/>
                <a:gd name="T11" fmla="*/ 21183318 h 256"/>
                <a:gd name="T12" fmla="*/ 1563334787 w 478"/>
                <a:gd name="T13" fmla="*/ 60017521 h 256"/>
                <a:gd name="T14" fmla="*/ 1577419341 w 478"/>
                <a:gd name="T15" fmla="*/ 52956415 h 256"/>
                <a:gd name="T16" fmla="*/ 1595024095 w 478"/>
                <a:gd name="T17" fmla="*/ 56486968 h 256"/>
                <a:gd name="T18" fmla="*/ 1609108648 w 478"/>
                <a:gd name="T19" fmla="*/ 74139732 h 256"/>
                <a:gd name="T20" fmla="*/ 1612628849 w 478"/>
                <a:gd name="T21" fmla="*/ 95323050 h 256"/>
                <a:gd name="T22" fmla="*/ 1609108648 w 478"/>
                <a:gd name="T23" fmla="*/ 98853603 h 256"/>
                <a:gd name="T24" fmla="*/ 1587981818 w 478"/>
                <a:gd name="T25" fmla="*/ 98853603 h 256"/>
                <a:gd name="T26" fmla="*/ 1584461618 w 478"/>
                <a:gd name="T27" fmla="*/ 120035041 h 256"/>
                <a:gd name="T28" fmla="*/ 1559814587 w 478"/>
                <a:gd name="T29" fmla="*/ 148279465 h 256"/>
                <a:gd name="T30" fmla="*/ 1570377064 w 478"/>
                <a:gd name="T31" fmla="*/ 165932229 h 256"/>
                <a:gd name="T32" fmla="*/ 1584461618 w 478"/>
                <a:gd name="T33" fmla="*/ 190644221 h 256"/>
                <a:gd name="T34" fmla="*/ 1609108648 w 478"/>
                <a:gd name="T35" fmla="*/ 204766433 h 256"/>
                <a:gd name="T36" fmla="*/ 1609108648 w 478"/>
                <a:gd name="T37" fmla="*/ 222419197 h 256"/>
                <a:gd name="T38" fmla="*/ 1637275879 w 478"/>
                <a:gd name="T39" fmla="*/ 257724726 h 256"/>
                <a:gd name="T40" fmla="*/ 1651360433 w 478"/>
                <a:gd name="T41" fmla="*/ 261255279 h 256"/>
                <a:gd name="T42" fmla="*/ 1668965187 w 478"/>
                <a:gd name="T43" fmla="*/ 275375612 h 256"/>
                <a:gd name="T44" fmla="*/ 1683049740 w 478"/>
                <a:gd name="T45" fmla="*/ 893207342 h 256"/>
                <a:gd name="T46" fmla="*/ 1401368050 w 478"/>
                <a:gd name="T47" fmla="*/ 903799001 h 256"/>
                <a:gd name="T48" fmla="*/ 880256454 w 478"/>
                <a:gd name="T49" fmla="*/ 903799001 h 256"/>
                <a:gd name="T50" fmla="*/ 362665059 w 478"/>
                <a:gd name="T51" fmla="*/ 889676789 h 256"/>
                <a:gd name="T52" fmla="*/ 0 w 478"/>
                <a:gd name="T53" fmla="*/ 875554577 h 2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78"/>
                <a:gd name="T82" fmla="*/ 0 h 256"/>
                <a:gd name="T83" fmla="*/ 478 w 478"/>
                <a:gd name="T84" fmla="*/ 256 h 2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78" h="256">
                  <a:moveTo>
                    <a:pt x="0" y="248"/>
                  </a:moveTo>
                  <a:lnTo>
                    <a:pt x="12" y="0"/>
                  </a:lnTo>
                  <a:lnTo>
                    <a:pt x="90" y="4"/>
                  </a:lnTo>
                  <a:lnTo>
                    <a:pt x="244" y="8"/>
                  </a:lnTo>
                  <a:lnTo>
                    <a:pt x="325" y="8"/>
                  </a:lnTo>
                  <a:lnTo>
                    <a:pt x="429" y="6"/>
                  </a:lnTo>
                  <a:lnTo>
                    <a:pt x="444" y="17"/>
                  </a:lnTo>
                  <a:lnTo>
                    <a:pt x="448" y="15"/>
                  </a:lnTo>
                  <a:lnTo>
                    <a:pt x="453" y="16"/>
                  </a:lnTo>
                  <a:lnTo>
                    <a:pt x="457" y="21"/>
                  </a:lnTo>
                  <a:lnTo>
                    <a:pt x="458" y="27"/>
                  </a:lnTo>
                  <a:lnTo>
                    <a:pt x="457" y="28"/>
                  </a:lnTo>
                  <a:lnTo>
                    <a:pt x="451" y="28"/>
                  </a:lnTo>
                  <a:lnTo>
                    <a:pt x="450" y="34"/>
                  </a:lnTo>
                  <a:lnTo>
                    <a:pt x="443" y="42"/>
                  </a:lnTo>
                  <a:lnTo>
                    <a:pt x="446" y="47"/>
                  </a:lnTo>
                  <a:lnTo>
                    <a:pt x="450" y="54"/>
                  </a:lnTo>
                  <a:lnTo>
                    <a:pt x="457" y="58"/>
                  </a:lnTo>
                  <a:lnTo>
                    <a:pt x="457" y="63"/>
                  </a:lnTo>
                  <a:lnTo>
                    <a:pt x="465" y="73"/>
                  </a:lnTo>
                  <a:lnTo>
                    <a:pt x="469" y="74"/>
                  </a:lnTo>
                  <a:lnTo>
                    <a:pt x="474" y="78"/>
                  </a:lnTo>
                  <a:lnTo>
                    <a:pt x="478" y="253"/>
                  </a:lnTo>
                  <a:lnTo>
                    <a:pt x="398" y="256"/>
                  </a:lnTo>
                  <a:lnTo>
                    <a:pt x="250" y="256"/>
                  </a:lnTo>
                  <a:lnTo>
                    <a:pt x="103" y="252"/>
                  </a:lnTo>
                  <a:lnTo>
                    <a:pt x="0" y="248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131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132"/>
            <p:cNvSpPr>
              <a:spLocks/>
            </p:cNvSpPr>
            <p:nvPr/>
          </p:nvSpPr>
          <p:spPr bwMode="auto">
            <a:xfrm>
              <a:off x="6279207" y="1979502"/>
              <a:ext cx="1295065" cy="1384796"/>
            </a:xfrm>
            <a:custGeom>
              <a:avLst/>
              <a:gdLst>
                <a:gd name="T0" fmla="*/ 398899018 w 425"/>
                <a:gd name="T1" fmla="*/ 105867094 h 480"/>
                <a:gd name="T2" fmla="*/ 413020468 w 425"/>
                <a:gd name="T3" fmla="*/ 3529780 h 480"/>
                <a:gd name="T4" fmla="*/ 476561356 w 425"/>
                <a:gd name="T5" fmla="*/ 81164271 h 480"/>
                <a:gd name="T6" fmla="*/ 504802377 w 425"/>
                <a:gd name="T7" fmla="*/ 179975563 h 480"/>
                <a:gd name="T8" fmla="*/ 582464714 w 425"/>
                <a:gd name="T9" fmla="*/ 201148606 h 480"/>
                <a:gd name="T10" fmla="*/ 684835832 w 425"/>
                <a:gd name="T11" fmla="*/ 239966791 h 480"/>
                <a:gd name="T12" fmla="*/ 751907082 w 425"/>
                <a:gd name="T13" fmla="*/ 204676507 h 480"/>
                <a:gd name="T14" fmla="*/ 783678465 w 425"/>
                <a:gd name="T15" fmla="*/ 201148606 h 480"/>
                <a:gd name="T16" fmla="*/ 893110308 w 425"/>
                <a:gd name="T17" fmla="*/ 247024472 h 480"/>
                <a:gd name="T18" fmla="*/ 931942416 w 425"/>
                <a:gd name="T19" fmla="*/ 282312877 h 480"/>
                <a:gd name="T20" fmla="*/ 967242283 w 425"/>
                <a:gd name="T21" fmla="*/ 278784976 h 480"/>
                <a:gd name="T22" fmla="*/ 1020193962 w 425"/>
                <a:gd name="T23" fmla="*/ 296430118 h 480"/>
                <a:gd name="T24" fmla="*/ 1111975871 w 425"/>
                <a:gd name="T25" fmla="*/ 349363665 h 480"/>
                <a:gd name="T26" fmla="*/ 1193168571 w 425"/>
                <a:gd name="T27" fmla="*/ 314073381 h 480"/>
                <a:gd name="T28" fmla="*/ 1246120250 w 425"/>
                <a:gd name="T29" fmla="*/ 299958019 h 480"/>
                <a:gd name="T30" fmla="*/ 1281420117 w 425"/>
                <a:gd name="T31" fmla="*/ 324660842 h 480"/>
                <a:gd name="T32" fmla="*/ 1355552092 w 425"/>
                <a:gd name="T33" fmla="*/ 314073381 h 480"/>
                <a:gd name="T34" fmla="*/ 1415564497 w 425"/>
                <a:gd name="T35" fmla="*/ 338776204 h 480"/>
                <a:gd name="T36" fmla="*/ 1500285680 w 425"/>
                <a:gd name="T37" fmla="*/ 338776204 h 480"/>
                <a:gd name="T38" fmla="*/ 1443803639 w 425"/>
                <a:gd name="T39" fmla="*/ 377594389 h 480"/>
                <a:gd name="T40" fmla="*/ 1327311071 w 425"/>
                <a:gd name="T41" fmla="*/ 430527936 h 480"/>
                <a:gd name="T42" fmla="*/ 1186107846 w 425"/>
                <a:gd name="T43" fmla="*/ 564627633 h 480"/>
                <a:gd name="T44" fmla="*/ 1101386662 w 425"/>
                <a:gd name="T45" fmla="*/ 649321684 h 480"/>
                <a:gd name="T46" fmla="*/ 1020193962 w 425"/>
                <a:gd name="T47" fmla="*/ 723428274 h 480"/>
                <a:gd name="T48" fmla="*/ 1002544029 w 425"/>
                <a:gd name="T49" fmla="*/ 755188778 h 480"/>
                <a:gd name="T50" fmla="*/ 991952941 w 425"/>
                <a:gd name="T51" fmla="*/ 924576880 h 480"/>
                <a:gd name="T52" fmla="*/ 907231757 w 425"/>
                <a:gd name="T53" fmla="*/ 984568109 h 480"/>
                <a:gd name="T54" fmla="*/ 878990736 w 425"/>
                <a:gd name="T55" fmla="*/ 1037501656 h 480"/>
                <a:gd name="T56" fmla="*/ 910762120 w 425"/>
                <a:gd name="T57" fmla="*/ 1079849620 h 480"/>
                <a:gd name="T58" fmla="*/ 917820966 w 425"/>
                <a:gd name="T59" fmla="*/ 1199832077 h 480"/>
                <a:gd name="T60" fmla="*/ 917820966 w 425"/>
                <a:gd name="T61" fmla="*/ 1291583809 h 480"/>
                <a:gd name="T62" fmla="*/ 953122712 w 425"/>
                <a:gd name="T63" fmla="*/ 1348047136 h 480"/>
                <a:gd name="T64" fmla="*/ 1016663600 w 425"/>
                <a:gd name="T65" fmla="*/ 1386865321 h 480"/>
                <a:gd name="T66" fmla="*/ 1087265212 w 425"/>
                <a:gd name="T67" fmla="*/ 1422153726 h 480"/>
                <a:gd name="T68" fmla="*/ 1168457912 w 425"/>
                <a:gd name="T69" fmla="*/ 1503319876 h 480"/>
                <a:gd name="T70" fmla="*/ 1221409592 w 425"/>
                <a:gd name="T71" fmla="*/ 1542138061 h 480"/>
                <a:gd name="T72" fmla="*/ 1249650613 w 425"/>
                <a:gd name="T73" fmla="*/ 1630360013 h 480"/>
                <a:gd name="T74" fmla="*/ 1034315412 w 425"/>
                <a:gd name="T75" fmla="*/ 1669178198 h 480"/>
                <a:gd name="T76" fmla="*/ 165913884 w 425"/>
                <a:gd name="T77" fmla="*/ 1693881021 h 480"/>
                <a:gd name="T78" fmla="*/ 127083655 w 425"/>
                <a:gd name="T79" fmla="*/ 1143370628 h 480"/>
                <a:gd name="T80" fmla="*/ 74131975 w 425"/>
                <a:gd name="T81" fmla="*/ 1086907301 h 480"/>
                <a:gd name="T82" fmla="*/ 116492567 w 425"/>
                <a:gd name="T83" fmla="*/ 1044559337 h 480"/>
                <a:gd name="T84" fmla="*/ 134142501 w 425"/>
                <a:gd name="T85" fmla="*/ 966922967 h 480"/>
                <a:gd name="T86" fmla="*/ 130614017 w 425"/>
                <a:gd name="T87" fmla="*/ 892816376 h 480"/>
                <a:gd name="T88" fmla="*/ 98842634 w 425"/>
                <a:gd name="T89" fmla="*/ 829295369 h 480"/>
                <a:gd name="T90" fmla="*/ 88251546 w 425"/>
                <a:gd name="T91" fmla="*/ 723428274 h 480"/>
                <a:gd name="T92" fmla="*/ 84721184 w 425"/>
                <a:gd name="T93" fmla="*/ 656379365 h 480"/>
                <a:gd name="T94" fmla="*/ 74131975 w 425"/>
                <a:gd name="T95" fmla="*/ 561097853 h 480"/>
                <a:gd name="T96" fmla="*/ 67071250 w 425"/>
                <a:gd name="T97" fmla="*/ 483461483 h 480"/>
                <a:gd name="T98" fmla="*/ 24710658 w 425"/>
                <a:gd name="T99" fmla="*/ 359949247 h 480"/>
                <a:gd name="T100" fmla="*/ 21180296 w 425"/>
                <a:gd name="T101" fmla="*/ 292900338 h 480"/>
                <a:gd name="T102" fmla="*/ 31771383 w 425"/>
                <a:gd name="T103" fmla="*/ 204676507 h 480"/>
                <a:gd name="T104" fmla="*/ 0 w 425"/>
                <a:gd name="T105" fmla="*/ 119982456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80"/>
                <a:gd name="T161" fmla="*/ 425 w 425"/>
                <a:gd name="T162" fmla="*/ 480 h 4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80">
                  <a:moveTo>
                    <a:pt x="2" y="31"/>
                  </a:moveTo>
                  <a:lnTo>
                    <a:pt x="72" y="31"/>
                  </a:lnTo>
                  <a:lnTo>
                    <a:pt x="113" y="30"/>
                  </a:lnTo>
                  <a:lnTo>
                    <a:pt x="114" y="24"/>
                  </a:lnTo>
                  <a:lnTo>
                    <a:pt x="113" y="0"/>
                  </a:lnTo>
                  <a:lnTo>
                    <a:pt x="117" y="1"/>
                  </a:lnTo>
                  <a:lnTo>
                    <a:pt x="128" y="3"/>
                  </a:lnTo>
                  <a:lnTo>
                    <a:pt x="132" y="7"/>
                  </a:lnTo>
                  <a:lnTo>
                    <a:pt x="135" y="23"/>
                  </a:lnTo>
                  <a:lnTo>
                    <a:pt x="139" y="38"/>
                  </a:lnTo>
                  <a:lnTo>
                    <a:pt x="139" y="46"/>
                  </a:lnTo>
                  <a:lnTo>
                    <a:pt x="143" y="51"/>
                  </a:lnTo>
                  <a:lnTo>
                    <a:pt x="148" y="53"/>
                  </a:lnTo>
                  <a:lnTo>
                    <a:pt x="159" y="53"/>
                  </a:lnTo>
                  <a:lnTo>
                    <a:pt x="165" y="57"/>
                  </a:lnTo>
                  <a:lnTo>
                    <a:pt x="186" y="60"/>
                  </a:lnTo>
                  <a:lnTo>
                    <a:pt x="189" y="64"/>
                  </a:lnTo>
                  <a:lnTo>
                    <a:pt x="194" y="68"/>
                  </a:lnTo>
                  <a:lnTo>
                    <a:pt x="207" y="64"/>
                  </a:lnTo>
                  <a:lnTo>
                    <a:pt x="211" y="60"/>
                  </a:lnTo>
                  <a:lnTo>
                    <a:pt x="213" y="58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22" y="57"/>
                  </a:lnTo>
                  <a:lnTo>
                    <a:pt x="234" y="57"/>
                  </a:lnTo>
                  <a:lnTo>
                    <a:pt x="254" y="65"/>
                  </a:lnTo>
                  <a:lnTo>
                    <a:pt x="253" y="70"/>
                  </a:lnTo>
                  <a:lnTo>
                    <a:pt x="258" y="70"/>
                  </a:lnTo>
                  <a:lnTo>
                    <a:pt x="264" y="74"/>
                  </a:lnTo>
                  <a:lnTo>
                    <a:pt x="264" y="80"/>
                  </a:lnTo>
                  <a:lnTo>
                    <a:pt x="268" y="84"/>
                  </a:lnTo>
                  <a:lnTo>
                    <a:pt x="273" y="85"/>
                  </a:lnTo>
                  <a:lnTo>
                    <a:pt x="274" y="79"/>
                  </a:lnTo>
                  <a:lnTo>
                    <a:pt x="283" y="77"/>
                  </a:lnTo>
                  <a:lnTo>
                    <a:pt x="288" y="79"/>
                  </a:lnTo>
                  <a:lnTo>
                    <a:pt x="289" y="84"/>
                  </a:lnTo>
                  <a:lnTo>
                    <a:pt x="306" y="89"/>
                  </a:lnTo>
                  <a:lnTo>
                    <a:pt x="306" y="93"/>
                  </a:lnTo>
                  <a:lnTo>
                    <a:pt x="315" y="99"/>
                  </a:lnTo>
                  <a:lnTo>
                    <a:pt x="322" y="100"/>
                  </a:lnTo>
                  <a:lnTo>
                    <a:pt x="333" y="95"/>
                  </a:lnTo>
                  <a:lnTo>
                    <a:pt x="338" y="89"/>
                  </a:lnTo>
                  <a:lnTo>
                    <a:pt x="349" y="83"/>
                  </a:lnTo>
                  <a:lnTo>
                    <a:pt x="354" y="83"/>
                  </a:lnTo>
                  <a:lnTo>
                    <a:pt x="353" y="85"/>
                  </a:lnTo>
                  <a:lnTo>
                    <a:pt x="357" y="88"/>
                  </a:lnTo>
                  <a:lnTo>
                    <a:pt x="359" y="92"/>
                  </a:lnTo>
                  <a:lnTo>
                    <a:pt x="363" y="92"/>
                  </a:lnTo>
                  <a:lnTo>
                    <a:pt x="369" y="91"/>
                  </a:lnTo>
                  <a:lnTo>
                    <a:pt x="379" y="92"/>
                  </a:lnTo>
                  <a:lnTo>
                    <a:pt x="384" y="89"/>
                  </a:lnTo>
                  <a:lnTo>
                    <a:pt x="395" y="89"/>
                  </a:lnTo>
                  <a:lnTo>
                    <a:pt x="401" y="93"/>
                  </a:lnTo>
                  <a:lnTo>
                    <a:pt x="401" y="96"/>
                  </a:lnTo>
                  <a:lnTo>
                    <a:pt x="406" y="98"/>
                  </a:lnTo>
                  <a:lnTo>
                    <a:pt x="411" y="96"/>
                  </a:lnTo>
                  <a:lnTo>
                    <a:pt x="425" y="96"/>
                  </a:lnTo>
                  <a:lnTo>
                    <a:pt x="420" y="99"/>
                  </a:lnTo>
                  <a:lnTo>
                    <a:pt x="414" y="104"/>
                  </a:lnTo>
                  <a:lnTo>
                    <a:pt x="409" y="107"/>
                  </a:lnTo>
                  <a:lnTo>
                    <a:pt x="392" y="117"/>
                  </a:lnTo>
                  <a:lnTo>
                    <a:pt x="387" y="118"/>
                  </a:lnTo>
                  <a:lnTo>
                    <a:pt x="376" y="122"/>
                  </a:lnTo>
                  <a:lnTo>
                    <a:pt x="360" y="131"/>
                  </a:lnTo>
                  <a:lnTo>
                    <a:pt x="341" y="152"/>
                  </a:lnTo>
                  <a:lnTo>
                    <a:pt x="336" y="160"/>
                  </a:lnTo>
                  <a:lnTo>
                    <a:pt x="322" y="175"/>
                  </a:lnTo>
                  <a:lnTo>
                    <a:pt x="315" y="180"/>
                  </a:lnTo>
                  <a:lnTo>
                    <a:pt x="312" y="184"/>
                  </a:lnTo>
                  <a:lnTo>
                    <a:pt x="307" y="188"/>
                  </a:lnTo>
                  <a:lnTo>
                    <a:pt x="292" y="201"/>
                  </a:lnTo>
                  <a:lnTo>
                    <a:pt x="289" y="205"/>
                  </a:lnTo>
                  <a:lnTo>
                    <a:pt x="288" y="207"/>
                  </a:lnTo>
                  <a:lnTo>
                    <a:pt x="287" y="209"/>
                  </a:lnTo>
                  <a:lnTo>
                    <a:pt x="284" y="214"/>
                  </a:lnTo>
                  <a:lnTo>
                    <a:pt x="280" y="214"/>
                  </a:lnTo>
                  <a:lnTo>
                    <a:pt x="281" y="256"/>
                  </a:lnTo>
                  <a:lnTo>
                    <a:pt x="281" y="262"/>
                  </a:lnTo>
                  <a:lnTo>
                    <a:pt x="279" y="267"/>
                  </a:lnTo>
                  <a:lnTo>
                    <a:pt x="268" y="272"/>
                  </a:lnTo>
                  <a:lnTo>
                    <a:pt x="257" y="279"/>
                  </a:lnTo>
                  <a:lnTo>
                    <a:pt x="255" y="285"/>
                  </a:lnTo>
                  <a:lnTo>
                    <a:pt x="253" y="290"/>
                  </a:lnTo>
                  <a:lnTo>
                    <a:pt x="249" y="294"/>
                  </a:lnTo>
                  <a:lnTo>
                    <a:pt x="249" y="300"/>
                  </a:lnTo>
                  <a:lnTo>
                    <a:pt x="253" y="305"/>
                  </a:lnTo>
                  <a:lnTo>
                    <a:pt x="258" y="306"/>
                  </a:lnTo>
                  <a:lnTo>
                    <a:pt x="264" y="317"/>
                  </a:lnTo>
                  <a:lnTo>
                    <a:pt x="258" y="331"/>
                  </a:lnTo>
                  <a:lnTo>
                    <a:pt x="260" y="340"/>
                  </a:lnTo>
                  <a:lnTo>
                    <a:pt x="257" y="346"/>
                  </a:lnTo>
                  <a:lnTo>
                    <a:pt x="260" y="357"/>
                  </a:lnTo>
                  <a:lnTo>
                    <a:pt x="260" y="366"/>
                  </a:lnTo>
                  <a:lnTo>
                    <a:pt x="257" y="371"/>
                  </a:lnTo>
                  <a:lnTo>
                    <a:pt x="265" y="378"/>
                  </a:lnTo>
                  <a:lnTo>
                    <a:pt x="270" y="382"/>
                  </a:lnTo>
                  <a:lnTo>
                    <a:pt x="276" y="385"/>
                  </a:lnTo>
                  <a:lnTo>
                    <a:pt x="285" y="386"/>
                  </a:lnTo>
                  <a:lnTo>
                    <a:pt x="288" y="393"/>
                  </a:lnTo>
                  <a:lnTo>
                    <a:pt x="293" y="396"/>
                  </a:lnTo>
                  <a:lnTo>
                    <a:pt x="300" y="399"/>
                  </a:lnTo>
                  <a:lnTo>
                    <a:pt x="308" y="403"/>
                  </a:lnTo>
                  <a:lnTo>
                    <a:pt x="315" y="415"/>
                  </a:lnTo>
                  <a:lnTo>
                    <a:pt x="326" y="423"/>
                  </a:lnTo>
                  <a:lnTo>
                    <a:pt x="331" y="426"/>
                  </a:lnTo>
                  <a:lnTo>
                    <a:pt x="336" y="427"/>
                  </a:lnTo>
                  <a:lnTo>
                    <a:pt x="341" y="431"/>
                  </a:lnTo>
                  <a:lnTo>
                    <a:pt x="346" y="437"/>
                  </a:lnTo>
                  <a:lnTo>
                    <a:pt x="350" y="442"/>
                  </a:lnTo>
                  <a:lnTo>
                    <a:pt x="353" y="457"/>
                  </a:lnTo>
                  <a:lnTo>
                    <a:pt x="354" y="462"/>
                  </a:lnTo>
                  <a:lnTo>
                    <a:pt x="353" y="464"/>
                  </a:lnTo>
                  <a:lnTo>
                    <a:pt x="356" y="470"/>
                  </a:lnTo>
                  <a:lnTo>
                    <a:pt x="293" y="473"/>
                  </a:lnTo>
                  <a:lnTo>
                    <a:pt x="209" y="477"/>
                  </a:lnTo>
                  <a:lnTo>
                    <a:pt x="108" y="480"/>
                  </a:lnTo>
                  <a:lnTo>
                    <a:pt x="47" y="480"/>
                  </a:lnTo>
                  <a:lnTo>
                    <a:pt x="45" y="332"/>
                  </a:lnTo>
                  <a:lnTo>
                    <a:pt x="41" y="327"/>
                  </a:lnTo>
                  <a:lnTo>
                    <a:pt x="36" y="324"/>
                  </a:lnTo>
                  <a:lnTo>
                    <a:pt x="32" y="324"/>
                  </a:lnTo>
                  <a:lnTo>
                    <a:pt x="25" y="313"/>
                  </a:lnTo>
                  <a:lnTo>
                    <a:pt x="21" y="308"/>
                  </a:lnTo>
                  <a:lnTo>
                    <a:pt x="22" y="304"/>
                  </a:lnTo>
                  <a:lnTo>
                    <a:pt x="28" y="300"/>
                  </a:lnTo>
                  <a:lnTo>
                    <a:pt x="33" y="296"/>
                  </a:lnTo>
                  <a:lnTo>
                    <a:pt x="36" y="290"/>
                  </a:lnTo>
                  <a:lnTo>
                    <a:pt x="38" y="279"/>
                  </a:lnTo>
                  <a:lnTo>
                    <a:pt x="38" y="274"/>
                  </a:lnTo>
                  <a:lnTo>
                    <a:pt x="38" y="270"/>
                  </a:lnTo>
                  <a:lnTo>
                    <a:pt x="37" y="259"/>
                  </a:lnTo>
                  <a:lnTo>
                    <a:pt x="37" y="253"/>
                  </a:lnTo>
                  <a:lnTo>
                    <a:pt x="36" y="248"/>
                  </a:lnTo>
                  <a:lnTo>
                    <a:pt x="30" y="240"/>
                  </a:lnTo>
                  <a:lnTo>
                    <a:pt x="28" y="235"/>
                  </a:lnTo>
                  <a:lnTo>
                    <a:pt x="29" y="229"/>
                  </a:lnTo>
                  <a:lnTo>
                    <a:pt x="26" y="224"/>
                  </a:lnTo>
                  <a:lnTo>
                    <a:pt x="25" y="205"/>
                  </a:lnTo>
                  <a:lnTo>
                    <a:pt x="26" y="199"/>
                  </a:lnTo>
                  <a:lnTo>
                    <a:pt x="24" y="194"/>
                  </a:lnTo>
                  <a:lnTo>
                    <a:pt x="24" y="186"/>
                  </a:lnTo>
                  <a:lnTo>
                    <a:pt x="22" y="175"/>
                  </a:lnTo>
                  <a:lnTo>
                    <a:pt x="22" y="164"/>
                  </a:lnTo>
                  <a:lnTo>
                    <a:pt x="21" y="159"/>
                  </a:lnTo>
                  <a:lnTo>
                    <a:pt x="22" y="154"/>
                  </a:lnTo>
                  <a:lnTo>
                    <a:pt x="22" y="149"/>
                  </a:lnTo>
                  <a:lnTo>
                    <a:pt x="19" y="137"/>
                  </a:lnTo>
                  <a:lnTo>
                    <a:pt x="13" y="122"/>
                  </a:lnTo>
                  <a:lnTo>
                    <a:pt x="13" y="119"/>
                  </a:lnTo>
                  <a:lnTo>
                    <a:pt x="7" y="102"/>
                  </a:lnTo>
                  <a:lnTo>
                    <a:pt x="6" y="96"/>
                  </a:lnTo>
                  <a:lnTo>
                    <a:pt x="7" y="85"/>
                  </a:lnTo>
                  <a:lnTo>
                    <a:pt x="6" y="83"/>
                  </a:lnTo>
                  <a:lnTo>
                    <a:pt x="7" y="79"/>
                  </a:lnTo>
                  <a:lnTo>
                    <a:pt x="5" y="68"/>
                  </a:lnTo>
                  <a:lnTo>
                    <a:pt x="9" y="58"/>
                  </a:lnTo>
                  <a:lnTo>
                    <a:pt x="6" y="53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2" y="3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33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34"/>
            <p:cNvSpPr>
              <a:spLocks/>
            </p:cNvSpPr>
            <p:nvPr/>
          </p:nvSpPr>
          <p:spPr bwMode="auto">
            <a:xfrm>
              <a:off x="6389917" y="3335041"/>
              <a:ext cx="1197229" cy="741158"/>
            </a:xfrm>
            <a:custGeom>
              <a:avLst/>
              <a:gdLst>
                <a:gd name="T0" fmla="*/ 24696427 w 393"/>
                <a:gd name="T1" fmla="*/ 282097539 h 257"/>
                <a:gd name="T2" fmla="*/ 0 w 393"/>
                <a:gd name="T3" fmla="*/ 246833939 h 257"/>
                <a:gd name="T4" fmla="*/ 14111976 w 393"/>
                <a:gd name="T5" fmla="*/ 225678407 h 257"/>
                <a:gd name="T6" fmla="*/ 24696427 w 393"/>
                <a:gd name="T7" fmla="*/ 169257397 h 257"/>
                <a:gd name="T8" fmla="*/ 31753354 w 393"/>
                <a:gd name="T9" fmla="*/ 133995674 h 257"/>
                <a:gd name="T10" fmla="*/ 7056927 w 393"/>
                <a:gd name="T11" fmla="*/ 98733951 h 257"/>
                <a:gd name="T12" fmla="*/ 17641378 w 393"/>
                <a:gd name="T13" fmla="*/ 74049994 h 257"/>
                <a:gd name="T14" fmla="*/ 3527524 w 393"/>
                <a:gd name="T15" fmla="*/ 35261723 h 257"/>
                <a:gd name="T16" fmla="*/ 254028711 w 393"/>
                <a:gd name="T17" fmla="*/ 35261723 h 257"/>
                <a:gd name="T18" fmla="*/ 906739048 w 393"/>
                <a:gd name="T19" fmla="*/ 10577766 h 257"/>
                <a:gd name="T20" fmla="*/ 1129012527 w 393"/>
                <a:gd name="T21" fmla="*/ 17630861 h 257"/>
                <a:gd name="T22" fmla="*/ 1139596978 w 393"/>
                <a:gd name="T23" fmla="*/ 38788271 h 257"/>
                <a:gd name="T24" fmla="*/ 1160765881 w 393"/>
                <a:gd name="T25" fmla="*/ 63472228 h 257"/>
                <a:gd name="T26" fmla="*/ 1153708954 w 393"/>
                <a:gd name="T27" fmla="*/ 130469126 h 257"/>
                <a:gd name="T28" fmla="*/ 1167822808 w 393"/>
                <a:gd name="T29" fmla="*/ 179837040 h 257"/>
                <a:gd name="T30" fmla="*/ 1181934783 w 393"/>
                <a:gd name="T31" fmla="*/ 222151859 h 257"/>
                <a:gd name="T32" fmla="*/ 1252498418 w 393"/>
                <a:gd name="T33" fmla="*/ 239782721 h 257"/>
                <a:gd name="T34" fmla="*/ 1266610394 w 393"/>
                <a:gd name="T35" fmla="*/ 278570991 h 257"/>
                <a:gd name="T36" fmla="*/ 1319534529 w 393"/>
                <a:gd name="T37" fmla="*/ 327937028 h 257"/>
                <a:gd name="T38" fmla="*/ 1340703432 w 393"/>
                <a:gd name="T39" fmla="*/ 366725299 h 257"/>
                <a:gd name="T40" fmla="*/ 1375984310 w 393"/>
                <a:gd name="T41" fmla="*/ 387882708 h 257"/>
                <a:gd name="T42" fmla="*/ 1375984310 w 393"/>
                <a:gd name="T43" fmla="*/ 465459250 h 257"/>
                <a:gd name="T44" fmla="*/ 1347758481 w 393"/>
                <a:gd name="T45" fmla="*/ 543035791 h 257"/>
                <a:gd name="T46" fmla="*/ 1294836224 w 393"/>
                <a:gd name="T47" fmla="*/ 571246296 h 257"/>
                <a:gd name="T48" fmla="*/ 1206633089 w 393"/>
                <a:gd name="T49" fmla="*/ 599456802 h 257"/>
                <a:gd name="T50" fmla="*/ 1196048637 w 393"/>
                <a:gd name="T51" fmla="*/ 655875934 h 257"/>
                <a:gd name="T52" fmla="*/ 1227801991 w 393"/>
                <a:gd name="T53" fmla="*/ 733452475 h 257"/>
                <a:gd name="T54" fmla="*/ 1199576162 w 393"/>
                <a:gd name="T55" fmla="*/ 782818512 h 257"/>
                <a:gd name="T56" fmla="*/ 1196048637 w 393"/>
                <a:gd name="T57" fmla="*/ 814555565 h 257"/>
                <a:gd name="T58" fmla="*/ 1139596978 w 393"/>
                <a:gd name="T59" fmla="*/ 856870384 h 257"/>
                <a:gd name="T60" fmla="*/ 1146653905 w 393"/>
                <a:gd name="T61" fmla="*/ 895658654 h 257"/>
                <a:gd name="T62" fmla="*/ 1129012527 w 393"/>
                <a:gd name="T63" fmla="*/ 906236420 h 257"/>
                <a:gd name="T64" fmla="*/ 1076090270 w 393"/>
                <a:gd name="T65" fmla="*/ 856870384 h 257"/>
                <a:gd name="T66" fmla="*/ 924378548 w 393"/>
                <a:gd name="T67" fmla="*/ 853343836 h 257"/>
                <a:gd name="T68" fmla="*/ 433964384 w 393"/>
                <a:gd name="T69" fmla="*/ 878025915 h 257"/>
                <a:gd name="T70" fmla="*/ 186992600 w 393"/>
                <a:gd name="T71" fmla="*/ 856870384 h 257"/>
                <a:gd name="T72" fmla="*/ 176408149 w 393"/>
                <a:gd name="T73" fmla="*/ 789871608 h 257"/>
                <a:gd name="T74" fmla="*/ 165823697 w 393"/>
                <a:gd name="T75" fmla="*/ 729925928 h 257"/>
                <a:gd name="T76" fmla="*/ 158766770 w 393"/>
                <a:gd name="T77" fmla="*/ 691137657 h 257"/>
                <a:gd name="T78" fmla="*/ 148182319 w 393"/>
                <a:gd name="T79" fmla="*/ 648822838 h 257"/>
                <a:gd name="T80" fmla="*/ 134070343 w 393"/>
                <a:gd name="T81" fmla="*/ 617087663 h 257"/>
                <a:gd name="T82" fmla="*/ 119958368 w 393"/>
                <a:gd name="T83" fmla="*/ 599456802 h 257"/>
                <a:gd name="T84" fmla="*/ 112901440 w 393"/>
                <a:gd name="T85" fmla="*/ 574772844 h 257"/>
                <a:gd name="T86" fmla="*/ 119958368 w 393"/>
                <a:gd name="T87" fmla="*/ 535984574 h 257"/>
                <a:gd name="T88" fmla="*/ 105844513 w 393"/>
                <a:gd name="T89" fmla="*/ 504247521 h 257"/>
                <a:gd name="T90" fmla="*/ 74091159 w 393"/>
                <a:gd name="T91" fmla="*/ 451354936 h 257"/>
                <a:gd name="T92" fmla="*/ 59979184 w 393"/>
                <a:gd name="T93" fmla="*/ 412566665 h 257"/>
                <a:gd name="T94" fmla="*/ 56449781 w 393"/>
                <a:gd name="T95" fmla="*/ 380831490 h 257"/>
                <a:gd name="T96" fmla="*/ 52922257 w 393"/>
                <a:gd name="T97" fmla="*/ 345567889 h 257"/>
                <a:gd name="T98" fmla="*/ 28225830 w 393"/>
                <a:gd name="T99" fmla="*/ 320885810 h 2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57"/>
                <a:gd name="T152" fmla="*/ 393 w 393"/>
                <a:gd name="T153" fmla="*/ 257 h 2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57">
                  <a:moveTo>
                    <a:pt x="8" y="91"/>
                  </a:moveTo>
                  <a:lnTo>
                    <a:pt x="7" y="80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7" y="53"/>
                  </a:lnTo>
                  <a:lnTo>
                    <a:pt x="7" y="48"/>
                  </a:lnTo>
                  <a:lnTo>
                    <a:pt x="9" y="44"/>
                  </a:lnTo>
                  <a:lnTo>
                    <a:pt x="9" y="38"/>
                  </a:lnTo>
                  <a:lnTo>
                    <a:pt x="4" y="33"/>
                  </a:lnTo>
                  <a:lnTo>
                    <a:pt x="2" y="28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2" y="15"/>
                  </a:lnTo>
                  <a:lnTo>
                    <a:pt x="1" y="10"/>
                  </a:lnTo>
                  <a:lnTo>
                    <a:pt x="11" y="10"/>
                  </a:lnTo>
                  <a:lnTo>
                    <a:pt x="72" y="10"/>
                  </a:lnTo>
                  <a:lnTo>
                    <a:pt x="173" y="7"/>
                  </a:lnTo>
                  <a:lnTo>
                    <a:pt x="257" y="3"/>
                  </a:lnTo>
                  <a:lnTo>
                    <a:pt x="320" y="0"/>
                  </a:lnTo>
                  <a:lnTo>
                    <a:pt x="320" y="5"/>
                  </a:lnTo>
                  <a:lnTo>
                    <a:pt x="321" y="6"/>
                  </a:lnTo>
                  <a:lnTo>
                    <a:pt x="323" y="11"/>
                  </a:lnTo>
                  <a:lnTo>
                    <a:pt x="327" y="13"/>
                  </a:lnTo>
                  <a:lnTo>
                    <a:pt x="329" y="18"/>
                  </a:lnTo>
                  <a:lnTo>
                    <a:pt x="324" y="29"/>
                  </a:lnTo>
                  <a:lnTo>
                    <a:pt x="327" y="37"/>
                  </a:lnTo>
                  <a:lnTo>
                    <a:pt x="327" y="45"/>
                  </a:lnTo>
                  <a:lnTo>
                    <a:pt x="331" y="51"/>
                  </a:lnTo>
                  <a:lnTo>
                    <a:pt x="332" y="57"/>
                  </a:lnTo>
                  <a:lnTo>
                    <a:pt x="335" y="63"/>
                  </a:lnTo>
                  <a:lnTo>
                    <a:pt x="340" y="66"/>
                  </a:lnTo>
                  <a:lnTo>
                    <a:pt x="355" y="68"/>
                  </a:lnTo>
                  <a:lnTo>
                    <a:pt x="359" y="79"/>
                  </a:lnTo>
                  <a:lnTo>
                    <a:pt x="363" y="85"/>
                  </a:lnTo>
                  <a:lnTo>
                    <a:pt x="374" y="93"/>
                  </a:lnTo>
                  <a:lnTo>
                    <a:pt x="374" y="99"/>
                  </a:lnTo>
                  <a:lnTo>
                    <a:pt x="380" y="104"/>
                  </a:lnTo>
                  <a:lnTo>
                    <a:pt x="385" y="106"/>
                  </a:lnTo>
                  <a:lnTo>
                    <a:pt x="390" y="110"/>
                  </a:lnTo>
                  <a:lnTo>
                    <a:pt x="393" y="117"/>
                  </a:lnTo>
                  <a:lnTo>
                    <a:pt x="390" y="132"/>
                  </a:lnTo>
                  <a:lnTo>
                    <a:pt x="384" y="143"/>
                  </a:lnTo>
                  <a:lnTo>
                    <a:pt x="382" y="154"/>
                  </a:lnTo>
                  <a:lnTo>
                    <a:pt x="377" y="158"/>
                  </a:lnTo>
                  <a:lnTo>
                    <a:pt x="367" y="162"/>
                  </a:lnTo>
                  <a:lnTo>
                    <a:pt x="362" y="166"/>
                  </a:lnTo>
                  <a:lnTo>
                    <a:pt x="342" y="170"/>
                  </a:lnTo>
                  <a:lnTo>
                    <a:pt x="340" y="175"/>
                  </a:lnTo>
                  <a:lnTo>
                    <a:pt x="339" y="186"/>
                  </a:lnTo>
                  <a:lnTo>
                    <a:pt x="348" y="196"/>
                  </a:lnTo>
                  <a:lnTo>
                    <a:pt x="348" y="208"/>
                  </a:lnTo>
                  <a:lnTo>
                    <a:pt x="342" y="217"/>
                  </a:lnTo>
                  <a:lnTo>
                    <a:pt x="340" y="222"/>
                  </a:lnTo>
                  <a:lnTo>
                    <a:pt x="340" y="227"/>
                  </a:lnTo>
                  <a:lnTo>
                    <a:pt x="339" y="231"/>
                  </a:lnTo>
                  <a:lnTo>
                    <a:pt x="327" y="238"/>
                  </a:lnTo>
                  <a:lnTo>
                    <a:pt x="323" y="243"/>
                  </a:lnTo>
                  <a:lnTo>
                    <a:pt x="325" y="249"/>
                  </a:lnTo>
                  <a:lnTo>
                    <a:pt x="325" y="254"/>
                  </a:lnTo>
                  <a:lnTo>
                    <a:pt x="321" y="257"/>
                  </a:lnTo>
                  <a:lnTo>
                    <a:pt x="320" y="257"/>
                  </a:lnTo>
                  <a:lnTo>
                    <a:pt x="316" y="251"/>
                  </a:lnTo>
                  <a:lnTo>
                    <a:pt x="305" y="243"/>
                  </a:lnTo>
                  <a:lnTo>
                    <a:pt x="302" y="238"/>
                  </a:lnTo>
                  <a:lnTo>
                    <a:pt x="262" y="242"/>
                  </a:lnTo>
                  <a:lnTo>
                    <a:pt x="167" y="247"/>
                  </a:lnTo>
                  <a:lnTo>
                    <a:pt x="123" y="249"/>
                  </a:lnTo>
                  <a:lnTo>
                    <a:pt x="54" y="249"/>
                  </a:lnTo>
                  <a:lnTo>
                    <a:pt x="53" y="243"/>
                  </a:lnTo>
                  <a:lnTo>
                    <a:pt x="47" y="239"/>
                  </a:lnTo>
                  <a:lnTo>
                    <a:pt x="50" y="224"/>
                  </a:lnTo>
                  <a:lnTo>
                    <a:pt x="47" y="213"/>
                  </a:lnTo>
                  <a:lnTo>
                    <a:pt x="47" y="207"/>
                  </a:lnTo>
                  <a:lnTo>
                    <a:pt x="47" y="201"/>
                  </a:lnTo>
                  <a:lnTo>
                    <a:pt x="45" y="196"/>
                  </a:lnTo>
                  <a:lnTo>
                    <a:pt x="46" y="189"/>
                  </a:lnTo>
                  <a:lnTo>
                    <a:pt x="42" y="184"/>
                  </a:lnTo>
                  <a:lnTo>
                    <a:pt x="43" y="178"/>
                  </a:lnTo>
                  <a:lnTo>
                    <a:pt x="38" y="175"/>
                  </a:lnTo>
                  <a:lnTo>
                    <a:pt x="38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2" y="163"/>
                  </a:lnTo>
                  <a:lnTo>
                    <a:pt x="32" y="158"/>
                  </a:lnTo>
                  <a:lnTo>
                    <a:pt x="34" y="152"/>
                  </a:lnTo>
                  <a:lnTo>
                    <a:pt x="32" y="148"/>
                  </a:lnTo>
                  <a:lnTo>
                    <a:pt x="30" y="143"/>
                  </a:lnTo>
                  <a:lnTo>
                    <a:pt x="30" y="137"/>
                  </a:lnTo>
                  <a:lnTo>
                    <a:pt x="21" y="128"/>
                  </a:lnTo>
                  <a:lnTo>
                    <a:pt x="21" y="123"/>
                  </a:lnTo>
                  <a:lnTo>
                    <a:pt x="17" y="117"/>
                  </a:lnTo>
                  <a:lnTo>
                    <a:pt x="17" y="113"/>
                  </a:lnTo>
                  <a:lnTo>
                    <a:pt x="16" y="108"/>
                  </a:lnTo>
                  <a:lnTo>
                    <a:pt x="13" y="102"/>
                  </a:lnTo>
                  <a:lnTo>
                    <a:pt x="15" y="98"/>
                  </a:lnTo>
                  <a:lnTo>
                    <a:pt x="13" y="93"/>
                  </a:lnTo>
                  <a:lnTo>
                    <a:pt x="8" y="91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135"/>
            <p:cNvSpPr>
              <a:spLocks/>
            </p:cNvSpPr>
            <p:nvPr/>
          </p:nvSpPr>
          <p:spPr bwMode="auto">
            <a:xfrm>
              <a:off x="6554697" y="4020124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136"/>
            <p:cNvSpPr>
              <a:spLocks/>
            </p:cNvSpPr>
            <p:nvPr/>
          </p:nvSpPr>
          <p:spPr bwMode="auto">
            <a:xfrm>
              <a:off x="6554697" y="4020124"/>
              <a:ext cx="1323388" cy="1087357"/>
            </a:xfrm>
            <a:custGeom>
              <a:avLst/>
              <a:gdLst>
                <a:gd name="T0" fmla="*/ 242787265 w 435"/>
                <a:gd name="T1" fmla="*/ 38798643 h 377"/>
                <a:gd name="T2" fmla="*/ 731877052 w 435"/>
                <a:gd name="T3" fmla="*/ 14107915 h 377"/>
                <a:gd name="T4" fmla="*/ 883179451 w 435"/>
                <a:gd name="T5" fmla="*/ 17634893 h 377"/>
                <a:gd name="T6" fmla="*/ 935958965 w 435"/>
                <a:gd name="T7" fmla="*/ 67014472 h 377"/>
                <a:gd name="T8" fmla="*/ 935958965 w 435"/>
                <a:gd name="T9" fmla="*/ 84649366 h 377"/>
                <a:gd name="T10" fmla="*/ 928920946 w 435"/>
                <a:gd name="T11" fmla="*/ 141082902 h 377"/>
                <a:gd name="T12" fmla="*/ 946514118 w 435"/>
                <a:gd name="T13" fmla="*/ 186935502 h 377"/>
                <a:gd name="T14" fmla="*/ 964107289 w 435"/>
                <a:gd name="T15" fmla="*/ 243367161 h 377"/>
                <a:gd name="T16" fmla="*/ 995776498 w 435"/>
                <a:gd name="T17" fmla="*/ 282165804 h 377"/>
                <a:gd name="T18" fmla="*/ 1030962841 w 435"/>
                <a:gd name="T19" fmla="*/ 313908612 h 377"/>
                <a:gd name="T20" fmla="*/ 1087261364 w 435"/>
                <a:gd name="T21" fmla="*/ 359761212 h 377"/>
                <a:gd name="T22" fmla="*/ 1111890679 w 435"/>
                <a:gd name="T23" fmla="*/ 391505898 h 377"/>
                <a:gd name="T24" fmla="*/ 1150596031 w 435"/>
                <a:gd name="T25" fmla="*/ 490263178 h 377"/>
                <a:gd name="T26" fmla="*/ 1178746230 w 435"/>
                <a:gd name="T27" fmla="*/ 469101306 h 377"/>
                <a:gd name="T28" fmla="*/ 1206894554 w 435"/>
                <a:gd name="T29" fmla="*/ 472628285 h 377"/>
                <a:gd name="T30" fmla="*/ 1259674068 w 435"/>
                <a:gd name="T31" fmla="*/ 497317136 h 377"/>
                <a:gd name="T32" fmla="*/ 1245599906 w 435"/>
                <a:gd name="T33" fmla="*/ 529061821 h 377"/>
                <a:gd name="T34" fmla="*/ 1235042878 w 435"/>
                <a:gd name="T35" fmla="*/ 589020458 h 377"/>
                <a:gd name="T36" fmla="*/ 1217449706 w 435"/>
                <a:gd name="T37" fmla="*/ 641927016 h 377"/>
                <a:gd name="T38" fmla="*/ 1217449706 w 435"/>
                <a:gd name="T39" fmla="*/ 673671702 h 377"/>
                <a:gd name="T40" fmla="*/ 1308934572 w 435"/>
                <a:gd name="T41" fmla="*/ 751267110 h 377"/>
                <a:gd name="T42" fmla="*/ 1323010610 w 435"/>
                <a:gd name="T43" fmla="*/ 775955961 h 377"/>
                <a:gd name="T44" fmla="*/ 1368752105 w 435"/>
                <a:gd name="T45" fmla="*/ 783009918 h 377"/>
                <a:gd name="T46" fmla="*/ 1396900429 w 435"/>
                <a:gd name="T47" fmla="*/ 818281583 h 377"/>
                <a:gd name="T48" fmla="*/ 1421531619 w 435"/>
                <a:gd name="T49" fmla="*/ 864132305 h 377"/>
                <a:gd name="T50" fmla="*/ 1442643800 w 435"/>
                <a:gd name="T51" fmla="*/ 924092820 h 377"/>
                <a:gd name="T52" fmla="*/ 1449679943 w 435"/>
                <a:gd name="T53" fmla="*/ 973472399 h 377"/>
                <a:gd name="T54" fmla="*/ 1498942323 w 435"/>
                <a:gd name="T55" fmla="*/ 1005215207 h 377"/>
                <a:gd name="T56" fmla="*/ 1527090647 w 435"/>
                <a:gd name="T57" fmla="*/ 1036959893 h 377"/>
                <a:gd name="T58" fmla="*/ 1530609657 w 435"/>
                <a:gd name="T59" fmla="*/ 1079283637 h 377"/>
                <a:gd name="T60" fmla="*/ 1523571638 w 435"/>
                <a:gd name="T61" fmla="*/ 1114555301 h 377"/>
                <a:gd name="T62" fmla="*/ 1495423314 w 435"/>
                <a:gd name="T63" fmla="*/ 1132190195 h 377"/>
                <a:gd name="T64" fmla="*/ 1470792124 w 435"/>
                <a:gd name="T65" fmla="*/ 1167461859 h 377"/>
                <a:gd name="T66" fmla="*/ 1456717962 w 435"/>
                <a:gd name="T67" fmla="*/ 1167461859 h 377"/>
                <a:gd name="T68" fmla="*/ 1435605781 w 435"/>
                <a:gd name="T69" fmla="*/ 1167461859 h 377"/>
                <a:gd name="T70" fmla="*/ 1449679943 w 435"/>
                <a:gd name="T71" fmla="*/ 1206258624 h 377"/>
                <a:gd name="T72" fmla="*/ 1442643800 w 435"/>
                <a:gd name="T73" fmla="*/ 1234476331 h 377"/>
                <a:gd name="T74" fmla="*/ 1432086772 w 435"/>
                <a:gd name="T75" fmla="*/ 1266219139 h 377"/>
                <a:gd name="T76" fmla="*/ 1407457457 w 435"/>
                <a:gd name="T77" fmla="*/ 1315598718 h 377"/>
                <a:gd name="T78" fmla="*/ 1270229220 w 435"/>
                <a:gd name="T79" fmla="*/ 1308544761 h 377"/>
                <a:gd name="T80" fmla="*/ 1287822392 w 435"/>
                <a:gd name="T81" fmla="*/ 1273273097 h 377"/>
                <a:gd name="T82" fmla="*/ 1323010610 w 435"/>
                <a:gd name="T83" fmla="*/ 1241530289 h 377"/>
                <a:gd name="T84" fmla="*/ 1315972591 w 435"/>
                <a:gd name="T85" fmla="*/ 1206258624 h 377"/>
                <a:gd name="T86" fmla="*/ 1287822392 w 435"/>
                <a:gd name="T87" fmla="*/ 1181569774 h 377"/>
                <a:gd name="T88" fmla="*/ 506684835 w 435"/>
                <a:gd name="T89" fmla="*/ 1220366539 h 377"/>
                <a:gd name="T90" fmla="*/ 270935589 w 435"/>
                <a:gd name="T91" fmla="*/ 1079283637 h 377"/>
                <a:gd name="T92" fmla="*/ 239268255 w 435"/>
                <a:gd name="T93" fmla="*/ 447937556 h 377"/>
                <a:gd name="T94" fmla="*/ 197043894 w 435"/>
                <a:gd name="T95" fmla="*/ 409140791 h 377"/>
                <a:gd name="T96" fmla="*/ 172412704 w 435"/>
                <a:gd name="T97" fmla="*/ 377396106 h 377"/>
                <a:gd name="T98" fmla="*/ 147783389 w 435"/>
                <a:gd name="T99" fmla="*/ 335072362 h 377"/>
                <a:gd name="T100" fmla="*/ 175931713 w 435"/>
                <a:gd name="T101" fmla="*/ 285692783 h 377"/>
                <a:gd name="T102" fmla="*/ 200562903 w 435"/>
                <a:gd name="T103" fmla="*/ 282165804 h 377"/>
                <a:gd name="T104" fmla="*/ 182969732 w 435"/>
                <a:gd name="T105" fmla="*/ 243367161 h 377"/>
                <a:gd name="T106" fmla="*/ 151302399 w 435"/>
                <a:gd name="T107" fmla="*/ 246896018 h 377"/>
                <a:gd name="T108" fmla="*/ 77410704 w 435"/>
                <a:gd name="T109" fmla="*/ 193989460 h 377"/>
                <a:gd name="T110" fmla="*/ 66853676 w 435"/>
                <a:gd name="T111" fmla="*/ 158717795 h 377"/>
                <a:gd name="T112" fmla="*/ 42224361 w 435"/>
                <a:gd name="T113" fmla="*/ 126974987 h 377"/>
                <a:gd name="T114" fmla="*/ 14074162 w 435"/>
                <a:gd name="T115" fmla="*/ 77595408 h 377"/>
                <a:gd name="T116" fmla="*/ 0 w 435"/>
                <a:gd name="T117" fmla="*/ 38798643 h 3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5"/>
                <a:gd name="T178" fmla="*/ 0 h 377"/>
                <a:gd name="T179" fmla="*/ 435 w 435"/>
                <a:gd name="T180" fmla="*/ 377 h 3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5" h="377">
                  <a:moveTo>
                    <a:pt x="0" y="11"/>
                  </a:moveTo>
                  <a:lnTo>
                    <a:pt x="69" y="11"/>
                  </a:lnTo>
                  <a:lnTo>
                    <a:pt x="113" y="9"/>
                  </a:lnTo>
                  <a:lnTo>
                    <a:pt x="208" y="4"/>
                  </a:lnTo>
                  <a:lnTo>
                    <a:pt x="248" y="0"/>
                  </a:lnTo>
                  <a:lnTo>
                    <a:pt x="251" y="5"/>
                  </a:lnTo>
                  <a:lnTo>
                    <a:pt x="262" y="13"/>
                  </a:lnTo>
                  <a:lnTo>
                    <a:pt x="266" y="19"/>
                  </a:lnTo>
                  <a:lnTo>
                    <a:pt x="267" y="19"/>
                  </a:lnTo>
                  <a:lnTo>
                    <a:pt x="266" y="24"/>
                  </a:lnTo>
                  <a:lnTo>
                    <a:pt x="264" y="30"/>
                  </a:lnTo>
                  <a:lnTo>
                    <a:pt x="264" y="40"/>
                  </a:lnTo>
                  <a:lnTo>
                    <a:pt x="266" y="51"/>
                  </a:lnTo>
                  <a:lnTo>
                    <a:pt x="269" y="53"/>
                  </a:lnTo>
                  <a:lnTo>
                    <a:pt x="271" y="64"/>
                  </a:lnTo>
                  <a:lnTo>
                    <a:pt x="274" y="69"/>
                  </a:lnTo>
                  <a:lnTo>
                    <a:pt x="275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3" y="89"/>
                  </a:lnTo>
                  <a:lnTo>
                    <a:pt x="296" y="93"/>
                  </a:lnTo>
                  <a:lnTo>
                    <a:pt x="309" y="102"/>
                  </a:lnTo>
                  <a:lnTo>
                    <a:pt x="313" y="106"/>
                  </a:lnTo>
                  <a:lnTo>
                    <a:pt x="316" y="111"/>
                  </a:lnTo>
                  <a:lnTo>
                    <a:pt x="323" y="134"/>
                  </a:lnTo>
                  <a:lnTo>
                    <a:pt x="327" y="139"/>
                  </a:lnTo>
                  <a:lnTo>
                    <a:pt x="332" y="138"/>
                  </a:lnTo>
                  <a:lnTo>
                    <a:pt x="335" y="133"/>
                  </a:lnTo>
                  <a:lnTo>
                    <a:pt x="338" y="133"/>
                  </a:lnTo>
                  <a:lnTo>
                    <a:pt x="343" y="134"/>
                  </a:lnTo>
                  <a:lnTo>
                    <a:pt x="349" y="134"/>
                  </a:lnTo>
                  <a:lnTo>
                    <a:pt x="358" y="141"/>
                  </a:lnTo>
                  <a:lnTo>
                    <a:pt x="358" y="144"/>
                  </a:lnTo>
                  <a:lnTo>
                    <a:pt x="354" y="150"/>
                  </a:lnTo>
                  <a:lnTo>
                    <a:pt x="355" y="158"/>
                  </a:lnTo>
                  <a:lnTo>
                    <a:pt x="351" y="167"/>
                  </a:lnTo>
                  <a:lnTo>
                    <a:pt x="349" y="176"/>
                  </a:lnTo>
                  <a:lnTo>
                    <a:pt x="346" y="182"/>
                  </a:lnTo>
                  <a:lnTo>
                    <a:pt x="345" y="187"/>
                  </a:lnTo>
                  <a:lnTo>
                    <a:pt x="346" y="191"/>
                  </a:lnTo>
                  <a:lnTo>
                    <a:pt x="355" y="202"/>
                  </a:lnTo>
                  <a:lnTo>
                    <a:pt x="372" y="213"/>
                  </a:lnTo>
                  <a:lnTo>
                    <a:pt x="374" y="213"/>
                  </a:lnTo>
                  <a:lnTo>
                    <a:pt x="376" y="220"/>
                  </a:lnTo>
                  <a:lnTo>
                    <a:pt x="381" y="217"/>
                  </a:lnTo>
                  <a:lnTo>
                    <a:pt x="389" y="222"/>
                  </a:lnTo>
                  <a:lnTo>
                    <a:pt x="393" y="228"/>
                  </a:lnTo>
                  <a:lnTo>
                    <a:pt x="397" y="232"/>
                  </a:lnTo>
                  <a:lnTo>
                    <a:pt x="404" y="233"/>
                  </a:lnTo>
                  <a:lnTo>
                    <a:pt x="404" y="245"/>
                  </a:lnTo>
                  <a:lnTo>
                    <a:pt x="411" y="255"/>
                  </a:lnTo>
                  <a:lnTo>
                    <a:pt x="410" y="262"/>
                  </a:lnTo>
                  <a:lnTo>
                    <a:pt x="406" y="267"/>
                  </a:lnTo>
                  <a:lnTo>
                    <a:pt x="412" y="276"/>
                  </a:lnTo>
                  <a:lnTo>
                    <a:pt x="420" y="287"/>
                  </a:lnTo>
                  <a:lnTo>
                    <a:pt x="426" y="285"/>
                  </a:lnTo>
                  <a:lnTo>
                    <a:pt x="434" y="289"/>
                  </a:lnTo>
                  <a:lnTo>
                    <a:pt x="434" y="294"/>
                  </a:lnTo>
                  <a:lnTo>
                    <a:pt x="434" y="300"/>
                  </a:lnTo>
                  <a:lnTo>
                    <a:pt x="435" y="306"/>
                  </a:lnTo>
                  <a:lnTo>
                    <a:pt x="430" y="310"/>
                  </a:lnTo>
                  <a:lnTo>
                    <a:pt x="433" y="316"/>
                  </a:lnTo>
                  <a:lnTo>
                    <a:pt x="430" y="324"/>
                  </a:lnTo>
                  <a:lnTo>
                    <a:pt x="425" y="321"/>
                  </a:lnTo>
                  <a:lnTo>
                    <a:pt x="419" y="324"/>
                  </a:lnTo>
                  <a:lnTo>
                    <a:pt x="418" y="331"/>
                  </a:lnTo>
                  <a:lnTo>
                    <a:pt x="412" y="335"/>
                  </a:lnTo>
                  <a:lnTo>
                    <a:pt x="414" y="331"/>
                  </a:lnTo>
                  <a:lnTo>
                    <a:pt x="411" y="325"/>
                  </a:lnTo>
                  <a:lnTo>
                    <a:pt x="408" y="331"/>
                  </a:lnTo>
                  <a:lnTo>
                    <a:pt x="410" y="336"/>
                  </a:lnTo>
                  <a:lnTo>
                    <a:pt x="412" y="342"/>
                  </a:lnTo>
                  <a:lnTo>
                    <a:pt x="406" y="344"/>
                  </a:lnTo>
                  <a:lnTo>
                    <a:pt x="410" y="350"/>
                  </a:lnTo>
                  <a:lnTo>
                    <a:pt x="401" y="354"/>
                  </a:lnTo>
                  <a:lnTo>
                    <a:pt x="407" y="359"/>
                  </a:lnTo>
                  <a:lnTo>
                    <a:pt x="404" y="365"/>
                  </a:lnTo>
                  <a:lnTo>
                    <a:pt x="400" y="373"/>
                  </a:lnTo>
                  <a:lnTo>
                    <a:pt x="362" y="377"/>
                  </a:lnTo>
                  <a:lnTo>
                    <a:pt x="361" y="371"/>
                  </a:lnTo>
                  <a:lnTo>
                    <a:pt x="362" y="366"/>
                  </a:lnTo>
                  <a:lnTo>
                    <a:pt x="366" y="361"/>
                  </a:lnTo>
                  <a:lnTo>
                    <a:pt x="372" y="358"/>
                  </a:lnTo>
                  <a:lnTo>
                    <a:pt x="376" y="352"/>
                  </a:lnTo>
                  <a:lnTo>
                    <a:pt x="376" y="347"/>
                  </a:lnTo>
                  <a:lnTo>
                    <a:pt x="374" y="342"/>
                  </a:lnTo>
                  <a:lnTo>
                    <a:pt x="370" y="337"/>
                  </a:lnTo>
                  <a:lnTo>
                    <a:pt x="366" y="335"/>
                  </a:lnTo>
                  <a:lnTo>
                    <a:pt x="247" y="342"/>
                  </a:lnTo>
                  <a:lnTo>
                    <a:pt x="144" y="346"/>
                  </a:lnTo>
                  <a:lnTo>
                    <a:pt x="79" y="348"/>
                  </a:lnTo>
                  <a:lnTo>
                    <a:pt x="77" y="306"/>
                  </a:lnTo>
                  <a:lnTo>
                    <a:pt x="73" y="131"/>
                  </a:lnTo>
                  <a:lnTo>
                    <a:pt x="68" y="127"/>
                  </a:lnTo>
                  <a:lnTo>
                    <a:pt x="64" y="126"/>
                  </a:lnTo>
                  <a:lnTo>
                    <a:pt x="56" y="116"/>
                  </a:lnTo>
                  <a:lnTo>
                    <a:pt x="56" y="111"/>
                  </a:lnTo>
                  <a:lnTo>
                    <a:pt x="49" y="107"/>
                  </a:lnTo>
                  <a:lnTo>
                    <a:pt x="45" y="100"/>
                  </a:lnTo>
                  <a:lnTo>
                    <a:pt x="42" y="95"/>
                  </a:lnTo>
                  <a:lnTo>
                    <a:pt x="49" y="87"/>
                  </a:lnTo>
                  <a:lnTo>
                    <a:pt x="50" y="81"/>
                  </a:lnTo>
                  <a:lnTo>
                    <a:pt x="56" y="81"/>
                  </a:lnTo>
                  <a:lnTo>
                    <a:pt x="57" y="80"/>
                  </a:lnTo>
                  <a:lnTo>
                    <a:pt x="56" y="74"/>
                  </a:lnTo>
                  <a:lnTo>
                    <a:pt x="52" y="69"/>
                  </a:lnTo>
                  <a:lnTo>
                    <a:pt x="47" y="68"/>
                  </a:lnTo>
                  <a:lnTo>
                    <a:pt x="43" y="70"/>
                  </a:lnTo>
                  <a:lnTo>
                    <a:pt x="28" y="59"/>
                  </a:lnTo>
                  <a:lnTo>
                    <a:pt x="22" y="55"/>
                  </a:lnTo>
                  <a:lnTo>
                    <a:pt x="23" y="50"/>
                  </a:lnTo>
                  <a:lnTo>
                    <a:pt x="19" y="45"/>
                  </a:lnTo>
                  <a:lnTo>
                    <a:pt x="18" y="39"/>
                  </a:lnTo>
                  <a:lnTo>
                    <a:pt x="12" y="36"/>
                  </a:lnTo>
                  <a:lnTo>
                    <a:pt x="8" y="31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1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137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138"/>
            <p:cNvSpPr>
              <a:spLocks/>
            </p:cNvSpPr>
            <p:nvPr/>
          </p:nvSpPr>
          <p:spPr bwMode="auto">
            <a:xfrm>
              <a:off x="6794143" y="4988019"/>
              <a:ext cx="991253" cy="860621"/>
            </a:xfrm>
            <a:custGeom>
              <a:avLst/>
              <a:gdLst>
                <a:gd name="T0" fmla="*/ 229875893 w 325"/>
                <a:gd name="T1" fmla="*/ 38638590 h 299"/>
                <a:gd name="T2" fmla="*/ 1014993549 w 325"/>
                <a:gd name="T3" fmla="*/ 0 h 299"/>
                <a:gd name="T4" fmla="*/ 1043286806 w 325"/>
                <a:gd name="T5" fmla="*/ 24587682 h 299"/>
                <a:gd name="T6" fmla="*/ 1050359650 w 325"/>
                <a:gd name="T7" fmla="*/ 59714014 h 299"/>
                <a:gd name="T8" fmla="*/ 1014993549 w 325"/>
                <a:gd name="T9" fmla="*/ 91328087 h 299"/>
                <a:gd name="T10" fmla="*/ 997310499 w 325"/>
                <a:gd name="T11" fmla="*/ 126454419 h 299"/>
                <a:gd name="T12" fmla="*/ 1135237540 w 325"/>
                <a:gd name="T13" fmla="*/ 133480810 h 299"/>
                <a:gd name="T14" fmla="*/ 1149383228 w 325"/>
                <a:gd name="T15" fmla="*/ 161580751 h 299"/>
                <a:gd name="T16" fmla="*/ 1138773021 w 325"/>
                <a:gd name="T17" fmla="*/ 189682566 h 299"/>
                <a:gd name="T18" fmla="*/ 1103408801 w 325"/>
                <a:gd name="T19" fmla="*/ 214270248 h 299"/>
                <a:gd name="T20" fmla="*/ 1092798595 w 325"/>
                <a:gd name="T21" fmla="*/ 228321156 h 299"/>
                <a:gd name="T22" fmla="*/ 1092798595 w 325"/>
                <a:gd name="T23" fmla="*/ 256422970 h 299"/>
                <a:gd name="T24" fmla="*/ 1071578182 w 325"/>
                <a:gd name="T25" fmla="*/ 273986136 h 299"/>
                <a:gd name="T26" fmla="*/ 1078651026 w 325"/>
                <a:gd name="T27" fmla="*/ 309112468 h 299"/>
                <a:gd name="T28" fmla="*/ 1050359650 w 325"/>
                <a:gd name="T29" fmla="*/ 305600210 h 299"/>
                <a:gd name="T30" fmla="*/ 1064505338 w 325"/>
                <a:gd name="T31" fmla="*/ 319651117 h 299"/>
                <a:gd name="T32" fmla="*/ 1071578182 w 325"/>
                <a:gd name="T33" fmla="*/ 386389648 h 299"/>
                <a:gd name="T34" fmla="*/ 1050359650 w 325"/>
                <a:gd name="T35" fmla="*/ 400440555 h 299"/>
                <a:gd name="T36" fmla="*/ 1025603756 w 325"/>
                <a:gd name="T37" fmla="*/ 428542370 h 299"/>
                <a:gd name="T38" fmla="*/ 1029139238 w 325"/>
                <a:gd name="T39" fmla="*/ 439081019 h 299"/>
                <a:gd name="T40" fmla="*/ 1014993549 w 325"/>
                <a:gd name="T41" fmla="*/ 474207351 h 299"/>
                <a:gd name="T42" fmla="*/ 986702173 w 325"/>
                <a:gd name="T43" fmla="*/ 470693219 h 299"/>
                <a:gd name="T44" fmla="*/ 976091967 w 325"/>
                <a:gd name="T45" fmla="*/ 512845941 h 299"/>
                <a:gd name="T46" fmla="*/ 972554605 w 325"/>
                <a:gd name="T47" fmla="*/ 519870458 h 299"/>
                <a:gd name="T48" fmla="*/ 972554605 w 325"/>
                <a:gd name="T49" fmla="*/ 537433623 h 299"/>
                <a:gd name="T50" fmla="*/ 969019123 w 325"/>
                <a:gd name="T51" fmla="*/ 551484531 h 299"/>
                <a:gd name="T52" fmla="*/ 969019123 w 325"/>
                <a:gd name="T53" fmla="*/ 579586346 h 299"/>
                <a:gd name="T54" fmla="*/ 958408917 w 325"/>
                <a:gd name="T55" fmla="*/ 618224936 h 299"/>
                <a:gd name="T56" fmla="*/ 930115660 w 325"/>
                <a:gd name="T57" fmla="*/ 621737194 h 299"/>
                <a:gd name="T58" fmla="*/ 915969972 w 325"/>
                <a:gd name="T59" fmla="*/ 656863526 h 299"/>
                <a:gd name="T60" fmla="*/ 891214078 w 325"/>
                <a:gd name="T61" fmla="*/ 660375784 h 299"/>
                <a:gd name="T62" fmla="*/ 894751440 w 325"/>
                <a:gd name="T63" fmla="*/ 681453082 h 299"/>
                <a:gd name="T64" fmla="*/ 905359766 w 325"/>
                <a:gd name="T65" fmla="*/ 720091672 h 299"/>
                <a:gd name="T66" fmla="*/ 873531027 w 325"/>
                <a:gd name="T67" fmla="*/ 748191613 h 299"/>
                <a:gd name="T68" fmla="*/ 873531027 w 325"/>
                <a:gd name="T69" fmla="*/ 786832077 h 299"/>
                <a:gd name="T70" fmla="*/ 848775133 w 325"/>
                <a:gd name="T71" fmla="*/ 793856594 h 299"/>
                <a:gd name="T72" fmla="*/ 866458183 w 325"/>
                <a:gd name="T73" fmla="*/ 814932018 h 299"/>
                <a:gd name="T74" fmla="*/ 841702289 w 325"/>
                <a:gd name="T75" fmla="*/ 818446151 h 299"/>
                <a:gd name="T76" fmla="*/ 848775133 w 325"/>
                <a:gd name="T77" fmla="*/ 843033833 h 299"/>
                <a:gd name="T78" fmla="*/ 838164927 w 325"/>
                <a:gd name="T79" fmla="*/ 874647906 h 299"/>
                <a:gd name="T80" fmla="*/ 848775133 w 325"/>
                <a:gd name="T81" fmla="*/ 874647906 h 299"/>
                <a:gd name="T82" fmla="*/ 838164927 w 325"/>
                <a:gd name="T83" fmla="*/ 899235589 h 299"/>
                <a:gd name="T84" fmla="*/ 862920821 w 325"/>
                <a:gd name="T85" fmla="*/ 902747847 h 299"/>
                <a:gd name="T86" fmla="*/ 862920821 w 325"/>
                <a:gd name="T87" fmla="*/ 941388311 h 299"/>
                <a:gd name="T88" fmla="*/ 873531027 w 325"/>
                <a:gd name="T89" fmla="*/ 976514643 h 299"/>
                <a:gd name="T90" fmla="*/ 852312495 w 325"/>
                <a:gd name="T91" fmla="*/ 980026901 h 299"/>
                <a:gd name="T92" fmla="*/ 852312495 w 325"/>
                <a:gd name="T93" fmla="*/ 1018665491 h 299"/>
                <a:gd name="T94" fmla="*/ 162681054 w 325"/>
                <a:gd name="T95" fmla="*/ 1050279564 h 299"/>
                <a:gd name="T96" fmla="*/ 99023577 w 325"/>
                <a:gd name="T97" fmla="*/ 885184681 h 299"/>
                <a:gd name="T98" fmla="*/ 60121995 w 325"/>
                <a:gd name="T99" fmla="*/ 885184681 h 299"/>
                <a:gd name="T100" fmla="*/ 53049151 w 325"/>
                <a:gd name="T101" fmla="*/ 871135648 h 299"/>
                <a:gd name="T102" fmla="*/ 42438945 w 325"/>
                <a:gd name="T103" fmla="*/ 288037044 h 2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5"/>
                <a:gd name="T157" fmla="*/ 0 h 299"/>
                <a:gd name="T158" fmla="*/ 325 w 325"/>
                <a:gd name="T159" fmla="*/ 299 h 2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5" h="299">
                  <a:moveTo>
                    <a:pt x="0" y="13"/>
                  </a:moveTo>
                  <a:lnTo>
                    <a:pt x="65" y="11"/>
                  </a:lnTo>
                  <a:lnTo>
                    <a:pt x="168" y="7"/>
                  </a:lnTo>
                  <a:lnTo>
                    <a:pt x="287" y="0"/>
                  </a:lnTo>
                  <a:lnTo>
                    <a:pt x="291" y="2"/>
                  </a:lnTo>
                  <a:lnTo>
                    <a:pt x="295" y="7"/>
                  </a:lnTo>
                  <a:lnTo>
                    <a:pt x="297" y="12"/>
                  </a:lnTo>
                  <a:lnTo>
                    <a:pt x="297" y="17"/>
                  </a:lnTo>
                  <a:lnTo>
                    <a:pt x="293" y="23"/>
                  </a:lnTo>
                  <a:lnTo>
                    <a:pt x="287" y="26"/>
                  </a:lnTo>
                  <a:lnTo>
                    <a:pt x="283" y="31"/>
                  </a:lnTo>
                  <a:lnTo>
                    <a:pt x="282" y="36"/>
                  </a:lnTo>
                  <a:lnTo>
                    <a:pt x="283" y="42"/>
                  </a:lnTo>
                  <a:lnTo>
                    <a:pt x="321" y="38"/>
                  </a:lnTo>
                  <a:lnTo>
                    <a:pt x="324" y="40"/>
                  </a:lnTo>
                  <a:lnTo>
                    <a:pt x="325" y="46"/>
                  </a:lnTo>
                  <a:lnTo>
                    <a:pt x="318" y="49"/>
                  </a:lnTo>
                  <a:lnTo>
                    <a:pt x="322" y="54"/>
                  </a:lnTo>
                  <a:lnTo>
                    <a:pt x="317" y="58"/>
                  </a:lnTo>
                  <a:lnTo>
                    <a:pt x="312" y="61"/>
                  </a:lnTo>
                  <a:lnTo>
                    <a:pt x="309" y="64"/>
                  </a:lnTo>
                  <a:lnTo>
                    <a:pt x="309" y="65"/>
                  </a:lnTo>
                  <a:lnTo>
                    <a:pt x="313" y="69"/>
                  </a:lnTo>
                  <a:lnTo>
                    <a:pt x="309" y="73"/>
                  </a:lnTo>
                  <a:lnTo>
                    <a:pt x="308" y="76"/>
                  </a:lnTo>
                  <a:lnTo>
                    <a:pt x="303" y="78"/>
                  </a:lnTo>
                  <a:lnTo>
                    <a:pt x="306" y="82"/>
                  </a:lnTo>
                  <a:lnTo>
                    <a:pt x="305" y="88"/>
                  </a:lnTo>
                  <a:lnTo>
                    <a:pt x="302" y="84"/>
                  </a:lnTo>
                  <a:lnTo>
                    <a:pt x="297" y="87"/>
                  </a:lnTo>
                  <a:lnTo>
                    <a:pt x="297" y="92"/>
                  </a:lnTo>
                  <a:lnTo>
                    <a:pt x="301" y="91"/>
                  </a:lnTo>
                  <a:lnTo>
                    <a:pt x="301" y="96"/>
                  </a:lnTo>
                  <a:lnTo>
                    <a:pt x="303" y="110"/>
                  </a:lnTo>
                  <a:lnTo>
                    <a:pt x="302" y="112"/>
                  </a:lnTo>
                  <a:lnTo>
                    <a:pt x="297" y="114"/>
                  </a:lnTo>
                  <a:lnTo>
                    <a:pt x="295" y="119"/>
                  </a:lnTo>
                  <a:lnTo>
                    <a:pt x="290" y="122"/>
                  </a:lnTo>
                  <a:lnTo>
                    <a:pt x="289" y="123"/>
                  </a:lnTo>
                  <a:lnTo>
                    <a:pt x="291" y="125"/>
                  </a:lnTo>
                  <a:lnTo>
                    <a:pt x="293" y="130"/>
                  </a:lnTo>
                  <a:lnTo>
                    <a:pt x="287" y="135"/>
                  </a:lnTo>
                  <a:lnTo>
                    <a:pt x="282" y="138"/>
                  </a:lnTo>
                  <a:lnTo>
                    <a:pt x="279" y="134"/>
                  </a:lnTo>
                  <a:lnTo>
                    <a:pt x="280" y="146"/>
                  </a:lnTo>
                  <a:lnTo>
                    <a:pt x="276" y="146"/>
                  </a:lnTo>
                  <a:lnTo>
                    <a:pt x="275" y="141"/>
                  </a:lnTo>
                  <a:lnTo>
                    <a:pt x="275" y="148"/>
                  </a:lnTo>
                  <a:lnTo>
                    <a:pt x="280" y="152"/>
                  </a:lnTo>
                  <a:lnTo>
                    <a:pt x="275" y="153"/>
                  </a:lnTo>
                  <a:lnTo>
                    <a:pt x="274" y="149"/>
                  </a:lnTo>
                  <a:lnTo>
                    <a:pt x="274" y="157"/>
                  </a:lnTo>
                  <a:lnTo>
                    <a:pt x="276" y="160"/>
                  </a:lnTo>
                  <a:lnTo>
                    <a:pt x="274" y="165"/>
                  </a:lnTo>
                  <a:lnTo>
                    <a:pt x="275" y="169"/>
                  </a:lnTo>
                  <a:lnTo>
                    <a:pt x="271" y="176"/>
                  </a:lnTo>
                  <a:lnTo>
                    <a:pt x="267" y="177"/>
                  </a:lnTo>
                  <a:lnTo>
                    <a:pt x="263" y="177"/>
                  </a:lnTo>
                  <a:lnTo>
                    <a:pt x="263" y="181"/>
                  </a:lnTo>
                  <a:lnTo>
                    <a:pt x="259" y="187"/>
                  </a:lnTo>
                  <a:lnTo>
                    <a:pt x="257" y="190"/>
                  </a:lnTo>
                  <a:lnTo>
                    <a:pt x="252" y="188"/>
                  </a:lnTo>
                  <a:lnTo>
                    <a:pt x="256" y="192"/>
                  </a:lnTo>
                  <a:lnTo>
                    <a:pt x="253" y="194"/>
                  </a:lnTo>
                  <a:lnTo>
                    <a:pt x="253" y="199"/>
                  </a:lnTo>
                  <a:lnTo>
                    <a:pt x="256" y="205"/>
                  </a:lnTo>
                  <a:lnTo>
                    <a:pt x="242" y="210"/>
                  </a:lnTo>
                  <a:lnTo>
                    <a:pt x="247" y="213"/>
                  </a:lnTo>
                  <a:lnTo>
                    <a:pt x="245" y="218"/>
                  </a:lnTo>
                  <a:lnTo>
                    <a:pt x="247" y="224"/>
                  </a:lnTo>
                  <a:lnTo>
                    <a:pt x="245" y="226"/>
                  </a:lnTo>
                  <a:lnTo>
                    <a:pt x="240" y="226"/>
                  </a:lnTo>
                  <a:lnTo>
                    <a:pt x="240" y="230"/>
                  </a:lnTo>
                  <a:lnTo>
                    <a:pt x="245" y="232"/>
                  </a:lnTo>
                  <a:lnTo>
                    <a:pt x="240" y="234"/>
                  </a:lnTo>
                  <a:lnTo>
                    <a:pt x="238" y="233"/>
                  </a:lnTo>
                  <a:lnTo>
                    <a:pt x="236" y="234"/>
                  </a:lnTo>
                  <a:lnTo>
                    <a:pt x="240" y="240"/>
                  </a:lnTo>
                  <a:lnTo>
                    <a:pt x="234" y="244"/>
                  </a:lnTo>
                  <a:lnTo>
                    <a:pt x="237" y="249"/>
                  </a:lnTo>
                  <a:lnTo>
                    <a:pt x="234" y="255"/>
                  </a:lnTo>
                  <a:lnTo>
                    <a:pt x="240" y="249"/>
                  </a:lnTo>
                  <a:lnTo>
                    <a:pt x="242" y="253"/>
                  </a:lnTo>
                  <a:lnTo>
                    <a:pt x="237" y="256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1" y="263"/>
                  </a:lnTo>
                  <a:lnTo>
                    <a:pt x="244" y="268"/>
                  </a:lnTo>
                  <a:lnTo>
                    <a:pt x="245" y="270"/>
                  </a:lnTo>
                  <a:lnTo>
                    <a:pt x="247" y="278"/>
                  </a:lnTo>
                  <a:lnTo>
                    <a:pt x="247" y="279"/>
                  </a:lnTo>
                  <a:lnTo>
                    <a:pt x="241" y="279"/>
                  </a:lnTo>
                  <a:lnTo>
                    <a:pt x="242" y="283"/>
                  </a:lnTo>
                  <a:lnTo>
                    <a:pt x="241" y="290"/>
                  </a:lnTo>
                  <a:lnTo>
                    <a:pt x="131" y="297"/>
                  </a:lnTo>
                  <a:lnTo>
                    <a:pt x="46" y="299"/>
                  </a:lnTo>
                  <a:lnTo>
                    <a:pt x="44" y="255"/>
                  </a:lnTo>
                  <a:lnTo>
                    <a:pt x="28" y="252"/>
                  </a:lnTo>
                  <a:lnTo>
                    <a:pt x="23" y="256"/>
                  </a:lnTo>
                  <a:lnTo>
                    <a:pt x="17" y="252"/>
                  </a:lnTo>
                  <a:lnTo>
                    <a:pt x="17" y="249"/>
                  </a:lnTo>
                  <a:lnTo>
                    <a:pt x="15" y="248"/>
                  </a:lnTo>
                  <a:lnTo>
                    <a:pt x="13" y="104"/>
                  </a:lnTo>
                  <a:lnTo>
                    <a:pt x="12" y="82"/>
                  </a:lnTo>
                  <a:lnTo>
                    <a:pt x="0" y="1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40"/>
            <p:cNvSpPr>
              <a:spLocks/>
            </p:cNvSpPr>
            <p:nvPr/>
          </p:nvSpPr>
          <p:spPr bwMode="auto">
            <a:xfrm>
              <a:off x="7357998" y="3527644"/>
              <a:ext cx="793003" cy="1326283"/>
            </a:xfrm>
            <a:custGeom>
              <a:avLst/>
              <a:gdLst>
                <a:gd name="T0" fmla="*/ 24755915 w 260"/>
                <a:gd name="T1" fmla="*/ 641476448 h 460"/>
                <a:gd name="T2" fmla="*/ 74267744 w 260"/>
                <a:gd name="T3" fmla="*/ 578033763 h 460"/>
                <a:gd name="T4" fmla="*/ 84877959 w 260"/>
                <a:gd name="T5" fmla="*/ 528690288 h 460"/>
                <a:gd name="T6" fmla="*/ 74267744 w 260"/>
                <a:gd name="T7" fmla="*/ 419427991 h 460"/>
                <a:gd name="T8" fmla="*/ 155608338 w 260"/>
                <a:gd name="T9" fmla="*/ 348935703 h 460"/>
                <a:gd name="T10" fmla="*/ 226340597 w 260"/>
                <a:gd name="T11" fmla="*/ 306639954 h 460"/>
                <a:gd name="T12" fmla="*/ 265242211 w 260"/>
                <a:gd name="T13" fmla="*/ 176230722 h 460"/>
                <a:gd name="T14" fmla="*/ 219267747 w 260"/>
                <a:gd name="T15" fmla="*/ 130409232 h 460"/>
                <a:gd name="T16" fmla="*/ 159145703 w 260"/>
                <a:gd name="T17" fmla="*/ 63442684 h 460"/>
                <a:gd name="T18" fmla="*/ 484509958 w 260"/>
                <a:gd name="T19" fmla="*/ 24672677 h 460"/>
                <a:gd name="T20" fmla="*/ 749752169 w 260"/>
                <a:gd name="T21" fmla="*/ 14099209 h 460"/>
                <a:gd name="T22" fmla="*/ 774508083 w 260"/>
                <a:gd name="T23" fmla="*/ 105738433 h 460"/>
                <a:gd name="T24" fmla="*/ 806338728 w 260"/>
                <a:gd name="T25" fmla="*/ 172704981 h 460"/>
                <a:gd name="T26" fmla="*/ 831094643 w 260"/>
                <a:gd name="T27" fmla="*/ 225574197 h 460"/>
                <a:gd name="T28" fmla="*/ 884141957 w 260"/>
                <a:gd name="T29" fmla="*/ 937542934 h 460"/>
                <a:gd name="T30" fmla="*/ 894752172 w 260"/>
                <a:gd name="T31" fmla="*/ 997461755 h 460"/>
                <a:gd name="T32" fmla="*/ 919508087 w 260"/>
                <a:gd name="T33" fmla="*/ 1075001770 h 460"/>
                <a:gd name="T34" fmla="*/ 887679322 w 260"/>
                <a:gd name="T35" fmla="*/ 1131396728 h 460"/>
                <a:gd name="T36" fmla="*/ 852313193 w 260"/>
                <a:gd name="T37" fmla="*/ 1208936743 h 460"/>
                <a:gd name="T38" fmla="*/ 831094643 w 260"/>
                <a:gd name="T39" fmla="*/ 1251232492 h 460"/>
                <a:gd name="T40" fmla="*/ 820484428 w 260"/>
                <a:gd name="T41" fmla="*/ 1325248644 h 460"/>
                <a:gd name="T42" fmla="*/ 820484428 w 260"/>
                <a:gd name="T43" fmla="*/ 1367544393 h 460"/>
                <a:gd name="T44" fmla="*/ 806338728 w 260"/>
                <a:gd name="T45" fmla="*/ 1423937473 h 460"/>
                <a:gd name="T46" fmla="*/ 774508083 w 260"/>
                <a:gd name="T47" fmla="*/ 1473282826 h 460"/>
                <a:gd name="T48" fmla="*/ 732069104 w 260"/>
                <a:gd name="T49" fmla="*/ 1508527093 h 460"/>
                <a:gd name="T50" fmla="*/ 753289534 w 260"/>
                <a:gd name="T51" fmla="*/ 1561396310 h 460"/>
                <a:gd name="T52" fmla="*/ 707313189 w 260"/>
                <a:gd name="T53" fmla="*/ 1571971655 h 460"/>
                <a:gd name="T54" fmla="*/ 636582811 w 260"/>
                <a:gd name="T55" fmla="*/ 1547298978 h 460"/>
                <a:gd name="T56" fmla="*/ 587070982 w 260"/>
                <a:gd name="T57" fmla="*/ 1610741663 h 460"/>
                <a:gd name="T58" fmla="*/ 551704852 w 260"/>
                <a:gd name="T59" fmla="*/ 1614265526 h 460"/>
                <a:gd name="T60" fmla="*/ 516338722 w 260"/>
                <a:gd name="T61" fmla="*/ 1526150165 h 460"/>
                <a:gd name="T62" fmla="*/ 495120173 w 260"/>
                <a:gd name="T63" fmla="*/ 1423937473 h 460"/>
                <a:gd name="T64" fmla="*/ 442070978 w 260"/>
                <a:gd name="T65" fmla="*/ 1385167465 h 460"/>
                <a:gd name="T66" fmla="*/ 389021784 w 260"/>
                <a:gd name="T67" fmla="*/ 1353445184 h 460"/>
                <a:gd name="T68" fmla="*/ 289998126 w 260"/>
                <a:gd name="T69" fmla="*/ 1275905169 h 460"/>
                <a:gd name="T70" fmla="*/ 300608341 w 260"/>
                <a:gd name="T71" fmla="*/ 1223035952 h 460"/>
                <a:gd name="T72" fmla="*/ 318291405 w 260"/>
                <a:gd name="T73" fmla="*/ 1131396728 h 460"/>
                <a:gd name="T74" fmla="*/ 300608341 w 260"/>
                <a:gd name="T75" fmla="*/ 1075001770 h 460"/>
                <a:gd name="T76" fmla="*/ 251096511 w 260"/>
                <a:gd name="T77" fmla="*/ 1071477907 h 460"/>
                <a:gd name="T78" fmla="*/ 208657532 w 260"/>
                <a:gd name="T79" fmla="*/ 1075001770 h 460"/>
                <a:gd name="T80" fmla="*/ 159145703 w 260"/>
                <a:gd name="T81" fmla="*/ 962215610 h 460"/>
                <a:gd name="T82" fmla="*/ 84877959 w 260"/>
                <a:gd name="T83" fmla="*/ 902296790 h 460"/>
                <a:gd name="T84" fmla="*/ 35366130 w 260"/>
                <a:gd name="T85" fmla="*/ 845903710 h 460"/>
                <a:gd name="T86" fmla="*/ 7072850 w 260"/>
                <a:gd name="T87" fmla="*/ 782461025 h 460"/>
                <a:gd name="T88" fmla="*/ 7072850 w 260"/>
                <a:gd name="T89" fmla="*/ 687296060 h 4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0"/>
                <a:gd name="T136" fmla="*/ 0 h 460"/>
                <a:gd name="T137" fmla="*/ 260 w 260"/>
                <a:gd name="T138" fmla="*/ 460 h 4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0" h="460">
                  <a:moveTo>
                    <a:pt x="3" y="190"/>
                  </a:moveTo>
                  <a:lnTo>
                    <a:pt x="7" y="187"/>
                  </a:lnTo>
                  <a:lnTo>
                    <a:pt x="7" y="182"/>
                  </a:lnTo>
                  <a:lnTo>
                    <a:pt x="5" y="176"/>
                  </a:lnTo>
                  <a:lnTo>
                    <a:pt x="9" y="171"/>
                  </a:lnTo>
                  <a:lnTo>
                    <a:pt x="21" y="164"/>
                  </a:lnTo>
                  <a:lnTo>
                    <a:pt x="22" y="160"/>
                  </a:lnTo>
                  <a:lnTo>
                    <a:pt x="22" y="155"/>
                  </a:lnTo>
                  <a:lnTo>
                    <a:pt x="24" y="150"/>
                  </a:lnTo>
                  <a:lnTo>
                    <a:pt x="30" y="141"/>
                  </a:lnTo>
                  <a:lnTo>
                    <a:pt x="30" y="129"/>
                  </a:lnTo>
                  <a:lnTo>
                    <a:pt x="21" y="119"/>
                  </a:lnTo>
                  <a:lnTo>
                    <a:pt x="22" y="108"/>
                  </a:lnTo>
                  <a:lnTo>
                    <a:pt x="24" y="103"/>
                  </a:lnTo>
                  <a:lnTo>
                    <a:pt x="44" y="99"/>
                  </a:lnTo>
                  <a:lnTo>
                    <a:pt x="49" y="95"/>
                  </a:lnTo>
                  <a:lnTo>
                    <a:pt x="59" y="91"/>
                  </a:lnTo>
                  <a:lnTo>
                    <a:pt x="64" y="87"/>
                  </a:lnTo>
                  <a:lnTo>
                    <a:pt x="66" y="76"/>
                  </a:lnTo>
                  <a:lnTo>
                    <a:pt x="72" y="65"/>
                  </a:lnTo>
                  <a:lnTo>
                    <a:pt x="75" y="50"/>
                  </a:lnTo>
                  <a:lnTo>
                    <a:pt x="72" y="43"/>
                  </a:lnTo>
                  <a:lnTo>
                    <a:pt x="67" y="39"/>
                  </a:lnTo>
                  <a:lnTo>
                    <a:pt x="62" y="37"/>
                  </a:lnTo>
                  <a:lnTo>
                    <a:pt x="56" y="32"/>
                  </a:lnTo>
                  <a:lnTo>
                    <a:pt x="56" y="26"/>
                  </a:lnTo>
                  <a:lnTo>
                    <a:pt x="45" y="18"/>
                  </a:lnTo>
                  <a:lnTo>
                    <a:pt x="41" y="12"/>
                  </a:lnTo>
                  <a:lnTo>
                    <a:pt x="137" y="7"/>
                  </a:lnTo>
                  <a:lnTo>
                    <a:pt x="209" y="0"/>
                  </a:lnTo>
                  <a:lnTo>
                    <a:pt x="212" y="0"/>
                  </a:lnTo>
                  <a:lnTo>
                    <a:pt x="212" y="4"/>
                  </a:lnTo>
                  <a:lnTo>
                    <a:pt x="212" y="15"/>
                  </a:lnTo>
                  <a:lnTo>
                    <a:pt x="213" y="20"/>
                  </a:lnTo>
                  <a:lnTo>
                    <a:pt x="219" y="30"/>
                  </a:lnTo>
                  <a:lnTo>
                    <a:pt x="223" y="35"/>
                  </a:lnTo>
                  <a:lnTo>
                    <a:pt x="224" y="43"/>
                  </a:lnTo>
                  <a:lnTo>
                    <a:pt x="228" y="49"/>
                  </a:lnTo>
                  <a:lnTo>
                    <a:pt x="230" y="54"/>
                  </a:lnTo>
                  <a:lnTo>
                    <a:pt x="235" y="62"/>
                  </a:lnTo>
                  <a:lnTo>
                    <a:pt x="235" y="64"/>
                  </a:lnTo>
                  <a:lnTo>
                    <a:pt x="253" y="256"/>
                  </a:lnTo>
                  <a:lnTo>
                    <a:pt x="249" y="262"/>
                  </a:lnTo>
                  <a:lnTo>
                    <a:pt x="250" y="266"/>
                  </a:lnTo>
                  <a:lnTo>
                    <a:pt x="247" y="271"/>
                  </a:lnTo>
                  <a:lnTo>
                    <a:pt x="249" y="278"/>
                  </a:lnTo>
                  <a:lnTo>
                    <a:pt x="253" y="283"/>
                  </a:lnTo>
                  <a:lnTo>
                    <a:pt x="257" y="289"/>
                  </a:lnTo>
                  <a:lnTo>
                    <a:pt x="255" y="294"/>
                  </a:lnTo>
                  <a:lnTo>
                    <a:pt x="260" y="305"/>
                  </a:lnTo>
                  <a:lnTo>
                    <a:pt x="258" y="310"/>
                  </a:lnTo>
                  <a:lnTo>
                    <a:pt x="257" y="312"/>
                  </a:lnTo>
                  <a:lnTo>
                    <a:pt x="251" y="321"/>
                  </a:lnTo>
                  <a:lnTo>
                    <a:pt x="250" y="327"/>
                  </a:lnTo>
                  <a:lnTo>
                    <a:pt x="245" y="339"/>
                  </a:lnTo>
                  <a:lnTo>
                    <a:pt x="241" y="343"/>
                  </a:lnTo>
                  <a:lnTo>
                    <a:pt x="235" y="348"/>
                  </a:lnTo>
                  <a:lnTo>
                    <a:pt x="234" y="354"/>
                  </a:lnTo>
                  <a:lnTo>
                    <a:pt x="235" y="355"/>
                  </a:lnTo>
                  <a:lnTo>
                    <a:pt x="234" y="365"/>
                  </a:lnTo>
                  <a:lnTo>
                    <a:pt x="232" y="366"/>
                  </a:lnTo>
                  <a:lnTo>
                    <a:pt x="232" y="376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2" y="388"/>
                  </a:lnTo>
                  <a:lnTo>
                    <a:pt x="231" y="393"/>
                  </a:lnTo>
                  <a:lnTo>
                    <a:pt x="227" y="399"/>
                  </a:lnTo>
                  <a:lnTo>
                    <a:pt x="228" y="404"/>
                  </a:lnTo>
                  <a:lnTo>
                    <a:pt x="232" y="409"/>
                  </a:lnTo>
                  <a:lnTo>
                    <a:pt x="228" y="415"/>
                  </a:lnTo>
                  <a:lnTo>
                    <a:pt x="219" y="418"/>
                  </a:lnTo>
                  <a:lnTo>
                    <a:pt x="213" y="420"/>
                  </a:lnTo>
                  <a:lnTo>
                    <a:pt x="208" y="423"/>
                  </a:lnTo>
                  <a:lnTo>
                    <a:pt x="207" y="428"/>
                  </a:lnTo>
                  <a:lnTo>
                    <a:pt x="208" y="434"/>
                  </a:lnTo>
                  <a:lnTo>
                    <a:pt x="212" y="438"/>
                  </a:lnTo>
                  <a:lnTo>
                    <a:pt x="213" y="443"/>
                  </a:lnTo>
                  <a:lnTo>
                    <a:pt x="209" y="450"/>
                  </a:lnTo>
                  <a:lnTo>
                    <a:pt x="204" y="449"/>
                  </a:lnTo>
                  <a:lnTo>
                    <a:pt x="200" y="446"/>
                  </a:lnTo>
                  <a:lnTo>
                    <a:pt x="189" y="443"/>
                  </a:lnTo>
                  <a:lnTo>
                    <a:pt x="185" y="441"/>
                  </a:lnTo>
                  <a:lnTo>
                    <a:pt x="180" y="439"/>
                  </a:lnTo>
                  <a:lnTo>
                    <a:pt x="174" y="442"/>
                  </a:lnTo>
                  <a:lnTo>
                    <a:pt x="166" y="452"/>
                  </a:lnTo>
                  <a:lnTo>
                    <a:pt x="166" y="457"/>
                  </a:lnTo>
                  <a:lnTo>
                    <a:pt x="170" y="460"/>
                  </a:lnTo>
                  <a:lnTo>
                    <a:pt x="162" y="456"/>
                  </a:lnTo>
                  <a:lnTo>
                    <a:pt x="156" y="458"/>
                  </a:lnTo>
                  <a:lnTo>
                    <a:pt x="148" y="447"/>
                  </a:lnTo>
                  <a:lnTo>
                    <a:pt x="142" y="438"/>
                  </a:lnTo>
                  <a:lnTo>
                    <a:pt x="146" y="433"/>
                  </a:lnTo>
                  <a:lnTo>
                    <a:pt x="147" y="426"/>
                  </a:lnTo>
                  <a:lnTo>
                    <a:pt x="140" y="416"/>
                  </a:lnTo>
                  <a:lnTo>
                    <a:pt x="140" y="404"/>
                  </a:lnTo>
                  <a:lnTo>
                    <a:pt x="133" y="403"/>
                  </a:lnTo>
                  <a:lnTo>
                    <a:pt x="129" y="399"/>
                  </a:lnTo>
                  <a:lnTo>
                    <a:pt x="125" y="393"/>
                  </a:lnTo>
                  <a:lnTo>
                    <a:pt x="117" y="388"/>
                  </a:lnTo>
                  <a:lnTo>
                    <a:pt x="112" y="391"/>
                  </a:lnTo>
                  <a:lnTo>
                    <a:pt x="110" y="384"/>
                  </a:lnTo>
                  <a:lnTo>
                    <a:pt x="108" y="384"/>
                  </a:lnTo>
                  <a:lnTo>
                    <a:pt x="91" y="373"/>
                  </a:lnTo>
                  <a:lnTo>
                    <a:pt x="82" y="362"/>
                  </a:lnTo>
                  <a:lnTo>
                    <a:pt x="81" y="358"/>
                  </a:lnTo>
                  <a:lnTo>
                    <a:pt x="82" y="353"/>
                  </a:lnTo>
                  <a:lnTo>
                    <a:pt x="85" y="347"/>
                  </a:lnTo>
                  <a:lnTo>
                    <a:pt x="87" y="338"/>
                  </a:lnTo>
                  <a:lnTo>
                    <a:pt x="91" y="329"/>
                  </a:lnTo>
                  <a:lnTo>
                    <a:pt x="90" y="321"/>
                  </a:lnTo>
                  <a:lnTo>
                    <a:pt x="94" y="315"/>
                  </a:lnTo>
                  <a:lnTo>
                    <a:pt x="94" y="312"/>
                  </a:lnTo>
                  <a:lnTo>
                    <a:pt x="85" y="305"/>
                  </a:lnTo>
                  <a:lnTo>
                    <a:pt x="79" y="305"/>
                  </a:lnTo>
                  <a:lnTo>
                    <a:pt x="74" y="304"/>
                  </a:lnTo>
                  <a:lnTo>
                    <a:pt x="71" y="304"/>
                  </a:lnTo>
                  <a:lnTo>
                    <a:pt x="68" y="309"/>
                  </a:lnTo>
                  <a:lnTo>
                    <a:pt x="63" y="310"/>
                  </a:lnTo>
                  <a:lnTo>
                    <a:pt x="59" y="305"/>
                  </a:lnTo>
                  <a:lnTo>
                    <a:pt x="52" y="282"/>
                  </a:lnTo>
                  <a:lnTo>
                    <a:pt x="49" y="277"/>
                  </a:lnTo>
                  <a:lnTo>
                    <a:pt x="45" y="273"/>
                  </a:lnTo>
                  <a:lnTo>
                    <a:pt x="32" y="264"/>
                  </a:lnTo>
                  <a:lnTo>
                    <a:pt x="29" y="260"/>
                  </a:lnTo>
                  <a:lnTo>
                    <a:pt x="24" y="256"/>
                  </a:lnTo>
                  <a:lnTo>
                    <a:pt x="19" y="251"/>
                  </a:lnTo>
                  <a:lnTo>
                    <a:pt x="11" y="245"/>
                  </a:lnTo>
                  <a:lnTo>
                    <a:pt x="10" y="240"/>
                  </a:lnTo>
                  <a:lnTo>
                    <a:pt x="7" y="235"/>
                  </a:lnTo>
                  <a:lnTo>
                    <a:pt x="5" y="224"/>
                  </a:lnTo>
                  <a:lnTo>
                    <a:pt x="2" y="222"/>
                  </a:lnTo>
                  <a:lnTo>
                    <a:pt x="0" y="211"/>
                  </a:lnTo>
                  <a:lnTo>
                    <a:pt x="0" y="201"/>
                  </a:lnTo>
                  <a:lnTo>
                    <a:pt x="2" y="195"/>
                  </a:lnTo>
                  <a:lnTo>
                    <a:pt x="3" y="190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141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142"/>
            <p:cNvSpPr>
              <a:spLocks/>
            </p:cNvSpPr>
            <p:nvPr/>
          </p:nvSpPr>
          <p:spPr bwMode="auto">
            <a:xfrm>
              <a:off x="7674685" y="4775911"/>
              <a:ext cx="1681267" cy="565621"/>
            </a:xfrm>
            <a:custGeom>
              <a:avLst/>
              <a:gdLst>
                <a:gd name="T0" fmla="*/ 3526819 w 552"/>
                <a:gd name="T1" fmla="*/ 688534971 h 196"/>
                <a:gd name="T2" fmla="*/ 28214555 w 552"/>
                <a:gd name="T3" fmla="*/ 660286737 h 196"/>
                <a:gd name="T4" fmla="*/ 49375471 w 552"/>
                <a:gd name="T5" fmla="*/ 646163559 h 196"/>
                <a:gd name="T6" fmla="*/ 42321832 w 552"/>
                <a:gd name="T7" fmla="*/ 579074708 h 196"/>
                <a:gd name="T8" fmla="*/ 28214555 w 552"/>
                <a:gd name="T9" fmla="*/ 564951530 h 196"/>
                <a:gd name="T10" fmla="*/ 56427232 w 552"/>
                <a:gd name="T11" fmla="*/ 568482324 h 196"/>
                <a:gd name="T12" fmla="*/ 49375471 w 552"/>
                <a:gd name="T13" fmla="*/ 533172502 h 196"/>
                <a:gd name="T14" fmla="*/ 70534509 w 552"/>
                <a:gd name="T15" fmla="*/ 515518530 h 196"/>
                <a:gd name="T16" fmla="*/ 70534509 w 552"/>
                <a:gd name="T17" fmla="*/ 487270295 h 196"/>
                <a:gd name="T18" fmla="*/ 81114967 w 552"/>
                <a:gd name="T19" fmla="*/ 473147118 h 196"/>
                <a:gd name="T20" fmla="*/ 116383161 w 552"/>
                <a:gd name="T21" fmla="*/ 448429678 h 196"/>
                <a:gd name="T22" fmla="*/ 126963619 w 552"/>
                <a:gd name="T23" fmla="*/ 420183323 h 196"/>
                <a:gd name="T24" fmla="*/ 112856342 w 552"/>
                <a:gd name="T25" fmla="*/ 391935089 h 196"/>
                <a:gd name="T26" fmla="*/ 137544077 w 552"/>
                <a:gd name="T27" fmla="*/ 342502088 h 196"/>
                <a:gd name="T28" fmla="*/ 148124535 w 552"/>
                <a:gd name="T29" fmla="*/ 310723060 h 196"/>
                <a:gd name="T30" fmla="*/ 155176296 w 552"/>
                <a:gd name="T31" fmla="*/ 282476705 h 196"/>
                <a:gd name="T32" fmla="*/ 141070896 w 552"/>
                <a:gd name="T33" fmla="*/ 243636087 h 196"/>
                <a:gd name="T34" fmla="*/ 155176296 w 552"/>
                <a:gd name="T35" fmla="*/ 257759265 h 196"/>
                <a:gd name="T36" fmla="*/ 490218501 w 552"/>
                <a:gd name="T37" fmla="*/ 215387853 h 196"/>
                <a:gd name="T38" fmla="*/ 476111224 w 552"/>
                <a:gd name="T39" fmla="*/ 162424058 h 196"/>
                <a:gd name="T40" fmla="*/ 539593972 w 552"/>
                <a:gd name="T41" fmla="*/ 165954853 h 196"/>
                <a:gd name="T42" fmla="*/ 726511642 w 552"/>
                <a:gd name="T43" fmla="*/ 148299002 h 196"/>
                <a:gd name="T44" fmla="*/ 955751145 w 552"/>
                <a:gd name="T45" fmla="*/ 127114235 h 196"/>
                <a:gd name="T46" fmla="*/ 1132088357 w 552"/>
                <a:gd name="T47" fmla="*/ 102396795 h 196"/>
                <a:gd name="T48" fmla="*/ 1308425569 w 552"/>
                <a:gd name="T49" fmla="*/ 95335207 h 196"/>
                <a:gd name="T50" fmla="*/ 1463603742 w 552"/>
                <a:gd name="T51" fmla="*/ 74150440 h 196"/>
                <a:gd name="T52" fmla="*/ 1558825987 w 552"/>
                <a:gd name="T53" fmla="*/ 56494589 h 196"/>
                <a:gd name="T54" fmla="*/ 1752797296 w 552"/>
                <a:gd name="T55" fmla="*/ 31779029 h 196"/>
                <a:gd name="T56" fmla="*/ 1915027230 w 552"/>
                <a:gd name="T57" fmla="*/ 0 h 196"/>
                <a:gd name="T58" fmla="*/ 1936188147 w 552"/>
                <a:gd name="T59" fmla="*/ 21184766 h 196"/>
                <a:gd name="T60" fmla="*/ 1932661327 w 552"/>
                <a:gd name="T61" fmla="*/ 74150440 h 196"/>
                <a:gd name="T62" fmla="*/ 1897393134 w 552"/>
                <a:gd name="T63" fmla="*/ 98866001 h 196"/>
                <a:gd name="T64" fmla="*/ 1865653637 w 552"/>
                <a:gd name="T65" fmla="*/ 162424058 h 196"/>
                <a:gd name="T66" fmla="*/ 1816278166 w 552"/>
                <a:gd name="T67" fmla="*/ 162424058 h 196"/>
                <a:gd name="T68" fmla="*/ 1788065489 w 552"/>
                <a:gd name="T69" fmla="*/ 194201208 h 196"/>
                <a:gd name="T70" fmla="*/ 1759850935 w 552"/>
                <a:gd name="T71" fmla="*/ 215387853 h 196"/>
                <a:gd name="T72" fmla="*/ 1724582741 w 552"/>
                <a:gd name="T73" fmla="*/ 204795470 h 196"/>
                <a:gd name="T74" fmla="*/ 1710475464 w 552"/>
                <a:gd name="T75" fmla="*/ 233041825 h 196"/>
                <a:gd name="T76" fmla="*/ 1685789606 w 552"/>
                <a:gd name="T77" fmla="*/ 264820854 h 196"/>
                <a:gd name="T78" fmla="*/ 1657575051 w 552"/>
                <a:gd name="T79" fmla="*/ 282476705 h 196"/>
                <a:gd name="T80" fmla="*/ 1572933264 w 552"/>
                <a:gd name="T81" fmla="*/ 356625266 h 196"/>
                <a:gd name="T82" fmla="*/ 1516504155 w 552"/>
                <a:gd name="T83" fmla="*/ 367217649 h 196"/>
                <a:gd name="T84" fmla="*/ 1463603742 w 552"/>
                <a:gd name="T85" fmla="*/ 409589061 h 196"/>
                <a:gd name="T86" fmla="*/ 1453023284 w 552"/>
                <a:gd name="T87" fmla="*/ 451960472 h 196"/>
                <a:gd name="T88" fmla="*/ 1400120994 w 552"/>
                <a:gd name="T89" fmla="*/ 483739501 h 196"/>
                <a:gd name="T90" fmla="*/ 1304898749 w 552"/>
                <a:gd name="T91" fmla="*/ 564951530 h 196"/>
                <a:gd name="T92" fmla="*/ 835841164 w 552"/>
                <a:gd name="T93" fmla="*/ 621446119 h 196"/>
                <a:gd name="T94" fmla="*/ 497272140 w 552"/>
                <a:gd name="T95" fmla="*/ 653225148 h 196"/>
                <a:gd name="T96" fmla="*/ 324461747 w 552"/>
                <a:gd name="T97" fmla="*/ 667348326 h 19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2"/>
                <a:gd name="T148" fmla="*/ 0 h 196"/>
                <a:gd name="T149" fmla="*/ 552 w 552"/>
                <a:gd name="T150" fmla="*/ 196 h 19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2" h="196">
                  <a:moveTo>
                    <a:pt x="0" y="196"/>
                  </a:moveTo>
                  <a:lnTo>
                    <a:pt x="1" y="195"/>
                  </a:lnTo>
                  <a:lnTo>
                    <a:pt x="6" y="192"/>
                  </a:lnTo>
                  <a:lnTo>
                    <a:pt x="8" y="187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2" y="169"/>
                  </a:lnTo>
                  <a:lnTo>
                    <a:pt x="12" y="164"/>
                  </a:lnTo>
                  <a:lnTo>
                    <a:pt x="8" y="165"/>
                  </a:lnTo>
                  <a:lnTo>
                    <a:pt x="8" y="160"/>
                  </a:lnTo>
                  <a:lnTo>
                    <a:pt x="13" y="157"/>
                  </a:lnTo>
                  <a:lnTo>
                    <a:pt x="16" y="161"/>
                  </a:lnTo>
                  <a:lnTo>
                    <a:pt x="17" y="155"/>
                  </a:lnTo>
                  <a:lnTo>
                    <a:pt x="14" y="151"/>
                  </a:lnTo>
                  <a:lnTo>
                    <a:pt x="19" y="149"/>
                  </a:lnTo>
                  <a:lnTo>
                    <a:pt x="20" y="146"/>
                  </a:lnTo>
                  <a:lnTo>
                    <a:pt x="24" y="142"/>
                  </a:lnTo>
                  <a:lnTo>
                    <a:pt x="20" y="138"/>
                  </a:lnTo>
                  <a:lnTo>
                    <a:pt x="20" y="137"/>
                  </a:lnTo>
                  <a:lnTo>
                    <a:pt x="23" y="134"/>
                  </a:lnTo>
                  <a:lnTo>
                    <a:pt x="28" y="131"/>
                  </a:lnTo>
                  <a:lnTo>
                    <a:pt x="33" y="127"/>
                  </a:lnTo>
                  <a:lnTo>
                    <a:pt x="29" y="122"/>
                  </a:lnTo>
                  <a:lnTo>
                    <a:pt x="36" y="119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6" y="103"/>
                  </a:lnTo>
                  <a:lnTo>
                    <a:pt x="39" y="97"/>
                  </a:lnTo>
                  <a:lnTo>
                    <a:pt x="33" y="92"/>
                  </a:lnTo>
                  <a:lnTo>
                    <a:pt x="42" y="88"/>
                  </a:lnTo>
                  <a:lnTo>
                    <a:pt x="38" y="82"/>
                  </a:lnTo>
                  <a:lnTo>
                    <a:pt x="44" y="80"/>
                  </a:lnTo>
                  <a:lnTo>
                    <a:pt x="42" y="74"/>
                  </a:lnTo>
                  <a:lnTo>
                    <a:pt x="40" y="69"/>
                  </a:lnTo>
                  <a:lnTo>
                    <a:pt x="46" y="69"/>
                  </a:lnTo>
                  <a:lnTo>
                    <a:pt x="44" y="73"/>
                  </a:lnTo>
                  <a:lnTo>
                    <a:pt x="50" y="69"/>
                  </a:lnTo>
                  <a:lnTo>
                    <a:pt x="139" y="61"/>
                  </a:lnTo>
                  <a:lnTo>
                    <a:pt x="139" y="55"/>
                  </a:lnTo>
                  <a:lnTo>
                    <a:pt x="135" y="46"/>
                  </a:lnTo>
                  <a:lnTo>
                    <a:pt x="146" y="46"/>
                  </a:lnTo>
                  <a:lnTo>
                    <a:pt x="153" y="47"/>
                  </a:lnTo>
                  <a:lnTo>
                    <a:pt x="180" y="44"/>
                  </a:lnTo>
                  <a:lnTo>
                    <a:pt x="206" y="42"/>
                  </a:lnTo>
                  <a:lnTo>
                    <a:pt x="240" y="38"/>
                  </a:lnTo>
                  <a:lnTo>
                    <a:pt x="271" y="36"/>
                  </a:lnTo>
                  <a:lnTo>
                    <a:pt x="303" y="32"/>
                  </a:lnTo>
                  <a:lnTo>
                    <a:pt x="321" y="29"/>
                  </a:lnTo>
                  <a:lnTo>
                    <a:pt x="350" y="28"/>
                  </a:lnTo>
                  <a:lnTo>
                    <a:pt x="371" y="27"/>
                  </a:lnTo>
                  <a:lnTo>
                    <a:pt x="392" y="23"/>
                  </a:lnTo>
                  <a:lnTo>
                    <a:pt x="415" y="21"/>
                  </a:lnTo>
                  <a:lnTo>
                    <a:pt x="421" y="19"/>
                  </a:lnTo>
                  <a:lnTo>
                    <a:pt x="442" y="16"/>
                  </a:lnTo>
                  <a:lnTo>
                    <a:pt x="453" y="16"/>
                  </a:lnTo>
                  <a:lnTo>
                    <a:pt x="497" y="9"/>
                  </a:lnTo>
                  <a:lnTo>
                    <a:pt x="523" y="5"/>
                  </a:lnTo>
                  <a:lnTo>
                    <a:pt x="543" y="0"/>
                  </a:lnTo>
                  <a:lnTo>
                    <a:pt x="552" y="0"/>
                  </a:lnTo>
                  <a:lnTo>
                    <a:pt x="549" y="6"/>
                  </a:lnTo>
                  <a:lnTo>
                    <a:pt x="549" y="12"/>
                  </a:lnTo>
                  <a:lnTo>
                    <a:pt x="548" y="21"/>
                  </a:lnTo>
                  <a:lnTo>
                    <a:pt x="542" y="24"/>
                  </a:lnTo>
                  <a:lnTo>
                    <a:pt x="538" y="28"/>
                  </a:lnTo>
                  <a:lnTo>
                    <a:pt x="534" y="40"/>
                  </a:lnTo>
                  <a:lnTo>
                    <a:pt x="529" y="46"/>
                  </a:lnTo>
                  <a:lnTo>
                    <a:pt x="524" y="42"/>
                  </a:lnTo>
                  <a:lnTo>
                    <a:pt x="515" y="46"/>
                  </a:lnTo>
                  <a:lnTo>
                    <a:pt x="510" y="50"/>
                  </a:lnTo>
                  <a:lnTo>
                    <a:pt x="507" y="55"/>
                  </a:lnTo>
                  <a:lnTo>
                    <a:pt x="503" y="61"/>
                  </a:lnTo>
                  <a:lnTo>
                    <a:pt x="499" y="61"/>
                  </a:lnTo>
                  <a:lnTo>
                    <a:pt x="493" y="55"/>
                  </a:lnTo>
                  <a:lnTo>
                    <a:pt x="489" y="58"/>
                  </a:lnTo>
                  <a:lnTo>
                    <a:pt x="486" y="61"/>
                  </a:lnTo>
                  <a:lnTo>
                    <a:pt x="485" y="66"/>
                  </a:lnTo>
                  <a:lnTo>
                    <a:pt x="480" y="65"/>
                  </a:lnTo>
                  <a:lnTo>
                    <a:pt x="478" y="75"/>
                  </a:lnTo>
                  <a:lnTo>
                    <a:pt x="476" y="80"/>
                  </a:lnTo>
                  <a:lnTo>
                    <a:pt x="470" y="80"/>
                  </a:lnTo>
                  <a:lnTo>
                    <a:pt x="459" y="88"/>
                  </a:lnTo>
                  <a:lnTo>
                    <a:pt x="446" y="101"/>
                  </a:lnTo>
                  <a:lnTo>
                    <a:pt x="440" y="104"/>
                  </a:lnTo>
                  <a:lnTo>
                    <a:pt x="430" y="104"/>
                  </a:lnTo>
                  <a:lnTo>
                    <a:pt x="420" y="111"/>
                  </a:lnTo>
                  <a:lnTo>
                    <a:pt x="415" y="116"/>
                  </a:lnTo>
                  <a:lnTo>
                    <a:pt x="413" y="122"/>
                  </a:lnTo>
                  <a:lnTo>
                    <a:pt x="412" y="128"/>
                  </a:lnTo>
                  <a:lnTo>
                    <a:pt x="408" y="134"/>
                  </a:lnTo>
                  <a:lnTo>
                    <a:pt x="397" y="137"/>
                  </a:lnTo>
                  <a:lnTo>
                    <a:pt x="397" y="157"/>
                  </a:lnTo>
                  <a:lnTo>
                    <a:pt x="370" y="160"/>
                  </a:lnTo>
                  <a:lnTo>
                    <a:pt x="312" y="168"/>
                  </a:lnTo>
                  <a:lnTo>
                    <a:pt x="237" y="176"/>
                  </a:lnTo>
                  <a:lnTo>
                    <a:pt x="141" y="183"/>
                  </a:lnTo>
                  <a:lnTo>
                    <a:pt x="141" y="185"/>
                  </a:lnTo>
                  <a:lnTo>
                    <a:pt x="92" y="189"/>
                  </a:lnTo>
                  <a:lnTo>
                    <a:pt x="0" y="19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143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44"/>
            <p:cNvSpPr>
              <a:spLocks/>
            </p:cNvSpPr>
            <p:nvPr/>
          </p:nvSpPr>
          <p:spPr bwMode="auto">
            <a:xfrm>
              <a:off x="7826591" y="4261489"/>
              <a:ext cx="1428951" cy="714339"/>
            </a:xfrm>
            <a:custGeom>
              <a:avLst/>
              <a:gdLst>
                <a:gd name="T0" fmla="*/ 24703579 w 469"/>
                <a:gd name="T1" fmla="*/ 837210965 h 248"/>
                <a:gd name="T2" fmla="*/ 42349261 w 469"/>
                <a:gd name="T3" fmla="*/ 798516443 h 248"/>
                <a:gd name="T4" fmla="*/ 56466933 w 469"/>
                <a:gd name="T5" fmla="*/ 742234866 h 248"/>
                <a:gd name="T6" fmla="*/ 42349261 w 469"/>
                <a:gd name="T7" fmla="*/ 696503271 h 248"/>
                <a:gd name="T8" fmla="*/ 109403979 w 469"/>
                <a:gd name="T9" fmla="*/ 657808749 h 248"/>
                <a:gd name="T10" fmla="*/ 176456818 w 469"/>
                <a:gd name="T11" fmla="*/ 685951413 h 248"/>
                <a:gd name="T12" fmla="*/ 204690284 w 469"/>
                <a:gd name="T13" fmla="*/ 647256891 h 248"/>
                <a:gd name="T14" fmla="*/ 190572612 w 469"/>
                <a:gd name="T15" fmla="*/ 594490099 h 248"/>
                <a:gd name="T16" fmla="*/ 261155339 w 469"/>
                <a:gd name="T17" fmla="*/ 566349311 h 248"/>
                <a:gd name="T18" fmla="*/ 257627330 w 469"/>
                <a:gd name="T19" fmla="*/ 510065858 h 248"/>
                <a:gd name="T20" fmla="*/ 275273012 w 469"/>
                <a:gd name="T21" fmla="*/ 464336139 h 248"/>
                <a:gd name="T22" fmla="*/ 299976590 w 469"/>
                <a:gd name="T23" fmla="*/ 432676814 h 248"/>
                <a:gd name="T24" fmla="*/ 363501421 w 469"/>
                <a:gd name="T25" fmla="*/ 446747209 h 248"/>
                <a:gd name="T26" fmla="*/ 395262896 w 469"/>
                <a:gd name="T27" fmla="*/ 422123081 h 248"/>
                <a:gd name="T28" fmla="*/ 490549202 w 469"/>
                <a:gd name="T29" fmla="*/ 446747209 h 248"/>
                <a:gd name="T30" fmla="*/ 515252781 w 469"/>
                <a:gd name="T31" fmla="*/ 404536026 h 248"/>
                <a:gd name="T32" fmla="*/ 564661817 w 469"/>
                <a:gd name="T33" fmla="*/ 404536026 h 248"/>
                <a:gd name="T34" fmla="*/ 603481190 w 469"/>
                <a:gd name="T35" fmla="*/ 397498953 h 248"/>
                <a:gd name="T36" fmla="*/ 631714657 w 469"/>
                <a:gd name="T37" fmla="*/ 348252573 h 248"/>
                <a:gd name="T38" fmla="*/ 659948123 w 469"/>
                <a:gd name="T39" fmla="*/ 323628446 h 248"/>
                <a:gd name="T40" fmla="*/ 730530850 w 469"/>
                <a:gd name="T41" fmla="*/ 362322967 h 248"/>
                <a:gd name="T42" fmla="*/ 751706420 w 469"/>
                <a:gd name="T43" fmla="*/ 313074712 h 248"/>
                <a:gd name="T44" fmla="*/ 797583690 w 469"/>
                <a:gd name="T45" fmla="*/ 260309796 h 248"/>
                <a:gd name="T46" fmla="*/ 836404941 w 469"/>
                <a:gd name="T47" fmla="*/ 193472610 h 248"/>
                <a:gd name="T48" fmla="*/ 836404941 w 469"/>
                <a:gd name="T49" fmla="*/ 137191033 h 248"/>
                <a:gd name="T50" fmla="*/ 892871874 w 469"/>
                <a:gd name="T51" fmla="*/ 140707694 h 248"/>
                <a:gd name="T52" fmla="*/ 970512498 w 469"/>
                <a:gd name="T53" fmla="*/ 84424241 h 248"/>
                <a:gd name="T54" fmla="*/ 945808920 w 469"/>
                <a:gd name="T55" fmla="*/ 21105591 h 248"/>
                <a:gd name="T56" fmla="*/ 998745965 w 469"/>
                <a:gd name="T57" fmla="*/ 14070394 h 248"/>
                <a:gd name="T58" fmla="*/ 1086974374 w 469"/>
                <a:gd name="T59" fmla="*/ 42213058 h 248"/>
                <a:gd name="T60" fmla="*/ 1171672895 w 469"/>
                <a:gd name="T61" fmla="*/ 80907580 h 248"/>
                <a:gd name="T62" fmla="*/ 1238725734 w 469"/>
                <a:gd name="T63" fmla="*/ 112566905 h 248"/>
                <a:gd name="T64" fmla="*/ 1291662780 w 469"/>
                <a:gd name="T65" fmla="*/ 94977975 h 248"/>
                <a:gd name="T66" fmla="*/ 1344599825 w 469"/>
                <a:gd name="T67" fmla="*/ 102013172 h 248"/>
                <a:gd name="T68" fmla="*/ 1397536871 w 469"/>
                <a:gd name="T69" fmla="*/ 56283453 h 248"/>
                <a:gd name="T70" fmla="*/ 1443416019 w 469"/>
                <a:gd name="T71" fmla="*/ 109048369 h 248"/>
                <a:gd name="T72" fmla="*/ 1478707382 w 469"/>
                <a:gd name="T73" fmla="*/ 151261427 h 248"/>
                <a:gd name="T74" fmla="*/ 1478707382 w 469"/>
                <a:gd name="T75" fmla="*/ 218096738 h 248"/>
                <a:gd name="T76" fmla="*/ 1545760222 w 469"/>
                <a:gd name="T77" fmla="*/ 295485781 h 248"/>
                <a:gd name="T78" fmla="*/ 1655164200 w 469"/>
                <a:gd name="T79" fmla="*/ 369358165 h 248"/>
                <a:gd name="T80" fmla="*/ 1506940849 w 469"/>
                <a:gd name="T81" fmla="*/ 524136252 h 248"/>
                <a:gd name="T82" fmla="*/ 1482237270 w 469"/>
                <a:gd name="T83" fmla="*/ 576903044 h 248"/>
                <a:gd name="T84" fmla="*/ 1436358122 w 469"/>
                <a:gd name="T85" fmla="*/ 619114227 h 248"/>
                <a:gd name="T86" fmla="*/ 1369303404 w 469"/>
                <a:gd name="T87" fmla="*/ 664843946 h 248"/>
                <a:gd name="T88" fmla="*/ 1288134771 w 469"/>
                <a:gd name="T89" fmla="*/ 703538468 h 248"/>
                <a:gd name="T90" fmla="*/ 1058740907 w 469"/>
                <a:gd name="T91" fmla="*/ 728162596 h 248"/>
                <a:gd name="T92" fmla="*/ 779938008 w 469"/>
                <a:gd name="T93" fmla="*/ 756305260 h 248"/>
                <a:gd name="T94" fmla="*/ 458787727 w 469"/>
                <a:gd name="T95" fmla="*/ 784446048 h 248"/>
                <a:gd name="T96" fmla="*/ 299976590 w 469"/>
                <a:gd name="T97" fmla="*/ 791481245 h 248"/>
                <a:gd name="T98" fmla="*/ 0 w 469"/>
                <a:gd name="T99" fmla="*/ 872388826 h 2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69"/>
                <a:gd name="T151" fmla="*/ 0 h 248"/>
                <a:gd name="T152" fmla="*/ 469 w 469"/>
                <a:gd name="T153" fmla="*/ 248 h 2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69" h="248">
                  <a:moveTo>
                    <a:pt x="0" y="248"/>
                  </a:moveTo>
                  <a:lnTo>
                    <a:pt x="1" y="241"/>
                  </a:lnTo>
                  <a:lnTo>
                    <a:pt x="7" y="238"/>
                  </a:lnTo>
                  <a:lnTo>
                    <a:pt x="12" y="241"/>
                  </a:lnTo>
                  <a:lnTo>
                    <a:pt x="15" y="233"/>
                  </a:lnTo>
                  <a:lnTo>
                    <a:pt x="12" y="227"/>
                  </a:lnTo>
                  <a:lnTo>
                    <a:pt x="17" y="223"/>
                  </a:lnTo>
                  <a:lnTo>
                    <a:pt x="16" y="217"/>
                  </a:lnTo>
                  <a:lnTo>
                    <a:pt x="16" y="211"/>
                  </a:lnTo>
                  <a:lnTo>
                    <a:pt x="16" y="206"/>
                  </a:lnTo>
                  <a:lnTo>
                    <a:pt x="12" y="203"/>
                  </a:lnTo>
                  <a:lnTo>
                    <a:pt x="12" y="198"/>
                  </a:lnTo>
                  <a:lnTo>
                    <a:pt x="20" y="188"/>
                  </a:lnTo>
                  <a:lnTo>
                    <a:pt x="26" y="185"/>
                  </a:lnTo>
                  <a:lnTo>
                    <a:pt x="31" y="187"/>
                  </a:lnTo>
                  <a:lnTo>
                    <a:pt x="35" y="189"/>
                  </a:lnTo>
                  <a:lnTo>
                    <a:pt x="46" y="192"/>
                  </a:lnTo>
                  <a:lnTo>
                    <a:pt x="50" y="195"/>
                  </a:lnTo>
                  <a:lnTo>
                    <a:pt x="55" y="196"/>
                  </a:lnTo>
                  <a:lnTo>
                    <a:pt x="59" y="189"/>
                  </a:lnTo>
                  <a:lnTo>
                    <a:pt x="58" y="184"/>
                  </a:lnTo>
                  <a:lnTo>
                    <a:pt x="54" y="180"/>
                  </a:lnTo>
                  <a:lnTo>
                    <a:pt x="53" y="174"/>
                  </a:lnTo>
                  <a:lnTo>
                    <a:pt x="54" y="169"/>
                  </a:lnTo>
                  <a:lnTo>
                    <a:pt x="59" y="166"/>
                  </a:lnTo>
                  <a:lnTo>
                    <a:pt x="65" y="164"/>
                  </a:lnTo>
                  <a:lnTo>
                    <a:pt x="74" y="161"/>
                  </a:lnTo>
                  <a:lnTo>
                    <a:pt x="78" y="155"/>
                  </a:lnTo>
                  <a:lnTo>
                    <a:pt x="74" y="150"/>
                  </a:lnTo>
                  <a:lnTo>
                    <a:pt x="73" y="145"/>
                  </a:lnTo>
                  <a:lnTo>
                    <a:pt x="77" y="139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85" y="134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96" y="124"/>
                  </a:lnTo>
                  <a:lnTo>
                    <a:pt x="101" y="122"/>
                  </a:lnTo>
                  <a:lnTo>
                    <a:pt x="103" y="127"/>
                  </a:lnTo>
                  <a:lnTo>
                    <a:pt x="107" y="126"/>
                  </a:lnTo>
                  <a:lnTo>
                    <a:pt x="106" y="120"/>
                  </a:lnTo>
                  <a:lnTo>
                    <a:pt x="112" y="120"/>
                  </a:lnTo>
                  <a:lnTo>
                    <a:pt x="118" y="118"/>
                  </a:lnTo>
                  <a:lnTo>
                    <a:pt x="134" y="123"/>
                  </a:lnTo>
                  <a:lnTo>
                    <a:pt x="139" y="127"/>
                  </a:lnTo>
                  <a:lnTo>
                    <a:pt x="142" y="123"/>
                  </a:lnTo>
                  <a:lnTo>
                    <a:pt x="142" y="120"/>
                  </a:lnTo>
                  <a:lnTo>
                    <a:pt x="146" y="115"/>
                  </a:lnTo>
                  <a:lnTo>
                    <a:pt x="150" y="113"/>
                  </a:lnTo>
                  <a:lnTo>
                    <a:pt x="156" y="109"/>
                  </a:lnTo>
                  <a:lnTo>
                    <a:pt x="160" y="115"/>
                  </a:lnTo>
                  <a:lnTo>
                    <a:pt x="164" y="116"/>
                  </a:lnTo>
                  <a:lnTo>
                    <a:pt x="171" y="119"/>
                  </a:lnTo>
                  <a:lnTo>
                    <a:pt x="171" y="113"/>
                  </a:lnTo>
                  <a:lnTo>
                    <a:pt x="175" y="108"/>
                  </a:lnTo>
                  <a:lnTo>
                    <a:pt x="175" y="103"/>
                  </a:lnTo>
                  <a:lnTo>
                    <a:pt x="179" y="99"/>
                  </a:lnTo>
                  <a:lnTo>
                    <a:pt x="184" y="94"/>
                  </a:lnTo>
                  <a:lnTo>
                    <a:pt x="182" y="89"/>
                  </a:lnTo>
                  <a:lnTo>
                    <a:pt x="187" y="92"/>
                  </a:lnTo>
                  <a:lnTo>
                    <a:pt x="191" y="100"/>
                  </a:lnTo>
                  <a:lnTo>
                    <a:pt x="196" y="103"/>
                  </a:lnTo>
                  <a:lnTo>
                    <a:pt x="207" y="103"/>
                  </a:lnTo>
                  <a:lnTo>
                    <a:pt x="211" y="100"/>
                  </a:lnTo>
                  <a:lnTo>
                    <a:pt x="213" y="94"/>
                  </a:lnTo>
                  <a:lnTo>
                    <a:pt x="213" y="89"/>
                  </a:lnTo>
                  <a:lnTo>
                    <a:pt x="215" y="78"/>
                  </a:lnTo>
                  <a:lnTo>
                    <a:pt x="221" y="80"/>
                  </a:lnTo>
                  <a:lnTo>
                    <a:pt x="226" y="74"/>
                  </a:lnTo>
                  <a:lnTo>
                    <a:pt x="228" y="63"/>
                  </a:lnTo>
                  <a:lnTo>
                    <a:pt x="233" y="61"/>
                  </a:lnTo>
                  <a:lnTo>
                    <a:pt x="237" y="55"/>
                  </a:lnTo>
                  <a:lnTo>
                    <a:pt x="240" y="50"/>
                  </a:lnTo>
                  <a:lnTo>
                    <a:pt x="237" y="44"/>
                  </a:lnTo>
                  <a:lnTo>
                    <a:pt x="237" y="39"/>
                  </a:lnTo>
                  <a:lnTo>
                    <a:pt x="241" y="38"/>
                  </a:lnTo>
                  <a:lnTo>
                    <a:pt x="247" y="36"/>
                  </a:lnTo>
                  <a:lnTo>
                    <a:pt x="253" y="40"/>
                  </a:lnTo>
                  <a:lnTo>
                    <a:pt x="263" y="32"/>
                  </a:lnTo>
                  <a:lnTo>
                    <a:pt x="274" y="29"/>
                  </a:lnTo>
                  <a:lnTo>
                    <a:pt x="275" y="24"/>
                  </a:lnTo>
                  <a:lnTo>
                    <a:pt x="270" y="19"/>
                  </a:lnTo>
                  <a:lnTo>
                    <a:pt x="272" y="13"/>
                  </a:lnTo>
                  <a:lnTo>
                    <a:pt x="268" y="6"/>
                  </a:lnTo>
                  <a:lnTo>
                    <a:pt x="271" y="4"/>
                  </a:lnTo>
                  <a:lnTo>
                    <a:pt x="278" y="0"/>
                  </a:lnTo>
                  <a:lnTo>
                    <a:pt x="283" y="4"/>
                  </a:lnTo>
                  <a:lnTo>
                    <a:pt x="291" y="1"/>
                  </a:lnTo>
                  <a:lnTo>
                    <a:pt x="305" y="6"/>
                  </a:lnTo>
                  <a:lnTo>
                    <a:pt x="308" y="12"/>
                  </a:lnTo>
                  <a:lnTo>
                    <a:pt x="316" y="23"/>
                  </a:lnTo>
                  <a:lnTo>
                    <a:pt x="321" y="24"/>
                  </a:lnTo>
                  <a:lnTo>
                    <a:pt x="332" y="23"/>
                  </a:lnTo>
                  <a:lnTo>
                    <a:pt x="335" y="24"/>
                  </a:lnTo>
                  <a:lnTo>
                    <a:pt x="346" y="32"/>
                  </a:lnTo>
                  <a:lnTo>
                    <a:pt x="351" y="32"/>
                  </a:lnTo>
                  <a:lnTo>
                    <a:pt x="354" y="27"/>
                  </a:lnTo>
                  <a:lnTo>
                    <a:pt x="359" y="25"/>
                  </a:lnTo>
                  <a:lnTo>
                    <a:pt x="366" y="27"/>
                  </a:lnTo>
                  <a:lnTo>
                    <a:pt x="371" y="32"/>
                  </a:lnTo>
                  <a:lnTo>
                    <a:pt x="375" y="29"/>
                  </a:lnTo>
                  <a:lnTo>
                    <a:pt x="381" y="29"/>
                  </a:lnTo>
                  <a:lnTo>
                    <a:pt x="384" y="24"/>
                  </a:lnTo>
                  <a:lnTo>
                    <a:pt x="390" y="19"/>
                  </a:lnTo>
                  <a:lnTo>
                    <a:pt x="396" y="16"/>
                  </a:lnTo>
                  <a:lnTo>
                    <a:pt x="400" y="25"/>
                  </a:lnTo>
                  <a:lnTo>
                    <a:pt x="405" y="29"/>
                  </a:lnTo>
                  <a:lnTo>
                    <a:pt x="409" y="31"/>
                  </a:lnTo>
                  <a:lnTo>
                    <a:pt x="415" y="35"/>
                  </a:lnTo>
                  <a:lnTo>
                    <a:pt x="419" y="40"/>
                  </a:lnTo>
                  <a:lnTo>
                    <a:pt x="419" y="43"/>
                  </a:lnTo>
                  <a:lnTo>
                    <a:pt x="422" y="46"/>
                  </a:lnTo>
                  <a:lnTo>
                    <a:pt x="422" y="51"/>
                  </a:lnTo>
                  <a:lnTo>
                    <a:pt x="419" y="62"/>
                  </a:lnTo>
                  <a:lnTo>
                    <a:pt x="431" y="73"/>
                  </a:lnTo>
                  <a:lnTo>
                    <a:pt x="432" y="78"/>
                  </a:lnTo>
                  <a:lnTo>
                    <a:pt x="438" y="84"/>
                  </a:lnTo>
                  <a:lnTo>
                    <a:pt x="449" y="97"/>
                  </a:lnTo>
                  <a:lnTo>
                    <a:pt x="460" y="105"/>
                  </a:lnTo>
                  <a:lnTo>
                    <a:pt x="469" y="105"/>
                  </a:lnTo>
                  <a:lnTo>
                    <a:pt x="449" y="130"/>
                  </a:lnTo>
                  <a:lnTo>
                    <a:pt x="431" y="143"/>
                  </a:lnTo>
                  <a:lnTo>
                    <a:pt x="427" y="149"/>
                  </a:lnTo>
                  <a:lnTo>
                    <a:pt x="427" y="154"/>
                  </a:lnTo>
                  <a:lnTo>
                    <a:pt x="422" y="158"/>
                  </a:lnTo>
                  <a:lnTo>
                    <a:pt x="420" y="164"/>
                  </a:lnTo>
                  <a:lnTo>
                    <a:pt x="416" y="169"/>
                  </a:lnTo>
                  <a:lnTo>
                    <a:pt x="412" y="172"/>
                  </a:lnTo>
                  <a:lnTo>
                    <a:pt x="407" y="176"/>
                  </a:lnTo>
                  <a:lnTo>
                    <a:pt x="405" y="181"/>
                  </a:lnTo>
                  <a:lnTo>
                    <a:pt x="393" y="185"/>
                  </a:lnTo>
                  <a:lnTo>
                    <a:pt x="388" y="189"/>
                  </a:lnTo>
                  <a:lnTo>
                    <a:pt x="382" y="191"/>
                  </a:lnTo>
                  <a:lnTo>
                    <a:pt x="371" y="198"/>
                  </a:lnTo>
                  <a:lnTo>
                    <a:pt x="365" y="200"/>
                  </a:lnTo>
                  <a:lnTo>
                    <a:pt x="342" y="202"/>
                  </a:lnTo>
                  <a:lnTo>
                    <a:pt x="321" y="206"/>
                  </a:lnTo>
                  <a:lnTo>
                    <a:pt x="300" y="207"/>
                  </a:lnTo>
                  <a:lnTo>
                    <a:pt x="271" y="208"/>
                  </a:lnTo>
                  <a:lnTo>
                    <a:pt x="253" y="211"/>
                  </a:lnTo>
                  <a:lnTo>
                    <a:pt x="221" y="215"/>
                  </a:lnTo>
                  <a:lnTo>
                    <a:pt x="190" y="217"/>
                  </a:lnTo>
                  <a:lnTo>
                    <a:pt x="156" y="221"/>
                  </a:lnTo>
                  <a:lnTo>
                    <a:pt x="130" y="223"/>
                  </a:lnTo>
                  <a:lnTo>
                    <a:pt x="103" y="226"/>
                  </a:lnTo>
                  <a:lnTo>
                    <a:pt x="96" y="225"/>
                  </a:lnTo>
                  <a:lnTo>
                    <a:pt x="85" y="225"/>
                  </a:lnTo>
                  <a:lnTo>
                    <a:pt x="89" y="234"/>
                  </a:lnTo>
                  <a:lnTo>
                    <a:pt x="89" y="240"/>
                  </a:lnTo>
                  <a:lnTo>
                    <a:pt x="0" y="248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45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146"/>
            <p:cNvSpPr>
              <a:spLocks/>
            </p:cNvSpPr>
            <p:nvPr/>
          </p:nvSpPr>
          <p:spPr bwMode="auto">
            <a:xfrm>
              <a:off x="8058312" y="3639793"/>
              <a:ext cx="607625" cy="1006903"/>
            </a:xfrm>
            <a:custGeom>
              <a:avLst/>
              <a:gdLst>
                <a:gd name="T0" fmla="*/ 0 w 199"/>
                <a:gd name="T1" fmla="*/ 1206990107 h 349"/>
                <a:gd name="T2" fmla="*/ 7088227 w 199"/>
                <a:gd name="T3" fmla="*/ 1154050626 h 349"/>
                <a:gd name="T4" fmla="*/ 17721510 w 199"/>
                <a:gd name="T5" fmla="*/ 1115230845 h 349"/>
                <a:gd name="T6" fmla="*/ 17721510 w 199"/>
                <a:gd name="T7" fmla="*/ 1090525128 h 349"/>
                <a:gd name="T8" fmla="*/ 53166412 w 199"/>
                <a:gd name="T9" fmla="*/ 1058763318 h 349"/>
                <a:gd name="T10" fmla="*/ 74432977 w 199"/>
                <a:gd name="T11" fmla="*/ 995237819 h 349"/>
                <a:gd name="T12" fmla="*/ 99244597 w 199"/>
                <a:gd name="T13" fmla="*/ 956416159 h 349"/>
                <a:gd name="T14" fmla="*/ 88611314 w 199"/>
                <a:gd name="T15" fmla="*/ 899948632 h 349"/>
                <a:gd name="T16" fmla="*/ 81521204 w 199"/>
                <a:gd name="T17" fmla="*/ 861126972 h 349"/>
                <a:gd name="T18" fmla="*/ 60254639 w 199"/>
                <a:gd name="T19" fmla="*/ 818777266 h 349"/>
                <a:gd name="T20" fmla="*/ 67344749 w 199"/>
                <a:gd name="T21" fmla="*/ 787013578 h 349"/>
                <a:gd name="T22" fmla="*/ 17721510 w 199"/>
                <a:gd name="T23" fmla="*/ 88229337 h 349"/>
                <a:gd name="T24" fmla="*/ 42533130 w 199"/>
                <a:gd name="T25" fmla="*/ 95289187 h 349"/>
                <a:gd name="T26" fmla="*/ 85066259 w 199"/>
                <a:gd name="T27" fmla="*/ 95289187 h 349"/>
                <a:gd name="T28" fmla="*/ 163044291 w 199"/>
                <a:gd name="T29" fmla="*/ 52937602 h 349"/>
                <a:gd name="T30" fmla="*/ 276465343 w 199"/>
                <a:gd name="T31" fmla="*/ 38821660 h 349"/>
                <a:gd name="T32" fmla="*/ 599006987 w 199"/>
                <a:gd name="T33" fmla="*/ 21175792 h 349"/>
                <a:gd name="T34" fmla="*/ 691161474 w 199"/>
                <a:gd name="T35" fmla="*/ 772897635 h 349"/>
                <a:gd name="T36" fmla="*/ 694706529 w 199"/>
                <a:gd name="T37" fmla="*/ 804659445 h 349"/>
                <a:gd name="T38" fmla="*/ 705339812 w 199"/>
                <a:gd name="T39" fmla="*/ 843481105 h 349"/>
                <a:gd name="T40" fmla="*/ 662806682 w 199"/>
                <a:gd name="T41" fmla="*/ 871714869 h 349"/>
                <a:gd name="T42" fmla="*/ 606095215 w 199"/>
                <a:gd name="T43" fmla="*/ 885830811 h 349"/>
                <a:gd name="T44" fmla="*/ 570652195 w 199"/>
                <a:gd name="T45" fmla="*/ 896418707 h 349"/>
                <a:gd name="T46" fmla="*/ 581285478 w 199"/>
                <a:gd name="T47" fmla="*/ 935240367 h 349"/>
                <a:gd name="T48" fmla="*/ 556473858 w 199"/>
                <a:gd name="T49" fmla="*/ 974062027 h 349"/>
                <a:gd name="T50" fmla="*/ 531662238 w 199"/>
                <a:gd name="T51" fmla="*/ 1019941658 h 349"/>
                <a:gd name="T52" fmla="*/ 492674163 w 199"/>
                <a:gd name="T53" fmla="*/ 1034057600 h 349"/>
                <a:gd name="T54" fmla="*/ 485585936 w 199"/>
                <a:gd name="T55" fmla="*/ 1090525128 h 349"/>
                <a:gd name="T56" fmla="*/ 464319371 w 199"/>
                <a:gd name="T57" fmla="*/ 1122288816 h 349"/>
                <a:gd name="T58" fmla="*/ 407607904 w 199"/>
                <a:gd name="T59" fmla="*/ 1111700920 h 349"/>
                <a:gd name="T60" fmla="*/ 375708057 w 199"/>
                <a:gd name="T61" fmla="*/ 1072879260 h 349"/>
                <a:gd name="T62" fmla="*/ 365074774 w 199"/>
                <a:gd name="T63" fmla="*/ 1108170995 h 349"/>
                <a:gd name="T64" fmla="*/ 350898320 w 199"/>
                <a:gd name="T65" fmla="*/ 1139934684 h 349"/>
                <a:gd name="T66" fmla="*/ 336719982 w 199"/>
                <a:gd name="T67" fmla="*/ 1178756343 h 349"/>
                <a:gd name="T68" fmla="*/ 297731908 w 199"/>
                <a:gd name="T69" fmla="*/ 1164638522 h 349"/>
                <a:gd name="T70" fmla="*/ 262287005 w 199"/>
                <a:gd name="T71" fmla="*/ 1157580551 h 349"/>
                <a:gd name="T72" fmla="*/ 233932213 w 199"/>
                <a:gd name="T73" fmla="*/ 1182284390 h 349"/>
                <a:gd name="T74" fmla="*/ 223298931 w 199"/>
                <a:gd name="T75" fmla="*/ 1206990107 h 349"/>
                <a:gd name="T76" fmla="*/ 148865954 w 199"/>
                <a:gd name="T77" fmla="*/ 1175226418 h 349"/>
                <a:gd name="T78" fmla="*/ 106332824 w 199"/>
                <a:gd name="T79" fmla="*/ 1182284390 h 349"/>
                <a:gd name="T80" fmla="*/ 95699542 w 199"/>
                <a:gd name="T81" fmla="*/ 1206990107 h 349"/>
                <a:gd name="T82" fmla="*/ 70887922 w 199"/>
                <a:gd name="T83" fmla="*/ 1196402211 h 349"/>
                <a:gd name="T84" fmla="*/ 42533130 w 199"/>
                <a:gd name="T85" fmla="*/ 1210518153 h 349"/>
                <a:gd name="T86" fmla="*/ 7088227 w 199"/>
                <a:gd name="T87" fmla="*/ 1224635974 h 3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9"/>
                <a:gd name="T133" fmla="*/ 0 h 349"/>
                <a:gd name="T134" fmla="*/ 199 w 199"/>
                <a:gd name="T135" fmla="*/ 349 h 34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9" h="349">
                  <a:moveTo>
                    <a:pt x="2" y="347"/>
                  </a:moveTo>
                  <a:lnTo>
                    <a:pt x="0" y="342"/>
                  </a:lnTo>
                  <a:lnTo>
                    <a:pt x="2" y="337"/>
                  </a:lnTo>
                  <a:lnTo>
                    <a:pt x="2" y="327"/>
                  </a:lnTo>
                  <a:lnTo>
                    <a:pt x="4" y="326"/>
                  </a:lnTo>
                  <a:lnTo>
                    <a:pt x="5" y="316"/>
                  </a:lnTo>
                  <a:lnTo>
                    <a:pt x="4" y="315"/>
                  </a:lnTo>
                  <a:lnTo>
                    <a:pt x="5" y="309"/>
                  </a:lnTo>
                  <a:lnTo>
                    <a:pt x="11" y="304"/>
                  </a:lnTo>
                  <a:lnTo>
                    <a:pt x="15" y="300"/>
                  </a:lnTo>
                  <a:lnTo>
                    <a:pt x="20" y="288"/>
                  </a:lnTo>
                  <a:lnTo>
                    <a:pt x="21" y="282"/>
                  </a:lnTo>
                  <a:lnTo>
                    <a:pt x="27" y="273"/>
                  </a:lnTo>
                  <a:lnTo>
                    <a:pt x="28" y="271"/>
                  </a:lnTo>
                  <a:lnTo>
                    <a:pt x="30" y="266"/>
                  </a:lnTo>
                  <a:lnTo>
                    <a:pt x="25" y="255"/>
                  </a:lnTo>
                  <a:lnTo>
                    <a:pt x="27" y="250"/>
                  </a:lnTo>
                  <a:lnTo>
                    <a:pt x="23" y="244"/>
                  </a:lnTo>
                  <a:lnTo>
                    <a:pt x="19" y="239"/>
                  </a:lnTo>
                  <a:lnTo>
                    <a:pt x="17" y="232"/>
                  </a:lnTo>
                  <a:lnTo>
                    <a:pt x="20" y="227"/>
                  </a:lnTo>
                  <a:lnTo>
                    <a:pt x="19" y="223"/>
                  </a:lnTo>
                  <a:lnTo>
                    <a:pt x="23" y="217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12" y="27"/>
                  </a:lnTo>
                  <a:lnTo>
                    <a:pt x="19" y="29"/>
                  </a:lnTo>
                  <a:lnTo>
                    <a:pt x="24" y="27"/>
                  </a:lnTo>
                  <a:lnTo>
                    <a:pt x="35" y="22"/>
                  </a:lnTo>
                  <a:lnTo>
                    <a:pt x="46" y="15"/>
                  </a:lnTo>
                  <a:lnTo>
                    <a:pt x="49" y="15"/>
                  </a:lnTo>
                  <a:lnTo>
                    <a:pt x="78" y="11"/>
                  </a:lnTo>
                  <a:lnTo>
                    <a:pt x="164" y="0"/>
                  </a:lnTo>
                  <a:lnTo>
                    <a:pt x="169" y="6"/>
                  </a:lnTo>
                  <a:lnTo>
                    <a:pt x="179" y="82"/>
                  </a:lnTo>
                  <a:lnTo>
                    <a:pt x="195" y="219"/>
                  </a:lnTo>
                  <a:lnTo>
                    <a:pt x="192" y="221"/>
                  </a:lnTo>
                  <a:lnTo>
                    <a:pt x="196" y="228"/>
                  </a:lnTo>
                  <a:lnTo>
                    <a:pt x="194" y="234"/>
                  </a:lnTo>
                  <a:lnTo>
                    <a:pt x="199" y="239"/>
                  </a:lnTo>
                  <a:lnTo>
                    <a:pt x="198" y="244"/>
                  </a:lnTo>
                  <a:lnTo>
                    <a:pt x="187" y="247"/>
                  </a:lnTo>
                  <a:lnTo>
                    <a:pt x="177" y="255"/>
                  </a:lnTo>
                  <a:lnTo>
                    <a:pt x="171" y="251"/>
                  </a:lnTo>
                  <a:lnTo>
                    <a:pt x="165" y="253"/>
                  </a:lnTo>
                  <a:lnTo>
                    <a:pt x="161" y="254"/>
                  </a:lnTo>
                  <a:lnTo>
                    <a:pt x="161" y="259"/>
                  </a:lnTo>
                  <a:lnTo>
                    <a:pt x="164" y="265"/>
                  </a:lnTo>
                  <a:lnTo>
                    <a:pt x="161" y="270"/>
                  </a:lnTo>
                  <a:lnTo>
                    <a:pt x="157" y="276"/>
                  </a:lnTo>
                  <a:lnTo>
                    <a:pt x="152" y="278"/>
                  </a:lnTo>
                  <a:lnTo>
                    <a:pt x="150" y="289"/>
                  </a:lnTo>
                  <a:lnTo>
                    <a:pt x="145" y="295"/>
                  </a:lnTo>
                  <a:lnTo>
                    <a:pt x="139" y="293"/>
                  </a:lnTo>
                  <a:lnTo>
                    <a:pt x="137" y="304"/>
                  </a:lnTo>
                  <a:lnTo>
                    <a:pt x="137" y="309"/>
                  </a:lnTo>
                  <a:lnTo>
                    <a:pt x="135" y="315"/>
                  </a:lnTo>
                  <a:lnTo>
                    <a:pt x="131" y="318"/>
                  </a:lnTo>
                  <a:lnTo>
                    <a:pt x="120" y="318"/>
                  </a:lnTo>
                  <a:lnTo>
                    <a:pt x="115" y="315"/>
                  </a:lnTo>
                  <a:lnTo>
                    <a:pt x="111" y="307"/>
                  </a:lnTo>
                  <a:lnTo>
                    <a:pt x="106" y="304"/>
                  </a:lnTo>
                  <a:lnTo>
                    <a:pt x="108" y="309"/>
                  </a:lnTo>
                  <a:lnTo>
                    <a:pt x="103" y="314"/>
                  </a:lnTo>
                  <a:lnTo>
                    <a:pt x="99" y="318"/>
                  </a:lnTo>
                  <a:lnTo>
                    <a:pt x="99" y="323"/>
                  </a:lnTo>
                  <a:lnTo>
                    <a:pt x="95" y="328"/>
                  </a:lnTo>
                  <a:lnTo>
                    <a:pt x="95" y="334"/>
                  </a:lnTo>
                  <a:lnTo>
                    <a:pt x="88" y="331"/>
                  </a:lnTo>
                  <a:lnTo>
                    <a:pt x="84" y="330"/>
                  </a:lnTo>
                  <a:lnTo>
                    <a:pt x="80" y="324"/>
                  </a:lnTo>
                  <a:lnTo>
                    <a:pt x="74" y="328"/>
                  </a:lnTo>
                  <a:lnTo>
                    <a:pt x="70" y="330"/>
                  </a:lnTo>
                  <a:lnTo>
                    <a:pt x="66" y="335"/>
                  </a:lnTo>
                  <a:lnTo>
                    <a:pt x="66" y="338"/>
                  </a:lnTo>
                  <a:lnTo>
                    <a:pt x="63" y="342"/>
                  </a:lnTo>
                  <a:lnTo>
                    <a:pt x="58" y="338"/>
                  </a:lnTo>
                  <a:lnTo>
                    <a:pt x="42" y="333"/>
                  </a:lnTo>
                  <a:lnTo>
                    <a:pt x="36" y="335"/>
                  </a:lnTo>
                  <a:lnTo>
                    <a:pt x="30" y="335"/>
                  </a:lnTo>
                  <a:lnTo>
                    <a:pt x="31" y="341"/>
                  </a:lnTo>
                  <a:lnTo>
                    <a:pt x="27" y="342"/>
                  </a:lnTo>
                  <a:lnTo>
                    <a:pt x="25" y="337"/>
                  </a:lnTo>
                  <a:lnTo>
                    <a:pt x="20" y="339"/>
                  </a:lnTo>
                  <a:lnTo>
                    <a:pt x="9" y="338"/>
                  </a:lnTo>
                  <a:lnTo>
                    <a:pt x="12" y="343"/>
                  </a:lnTo>
                  <a:lnTo>
                    <a:pt x="9" y="349"/>
                  </a:lnTo>
                  <a:lnTo>
                    <a:pt x="2" y="347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47"/>
            <p:cNvSpPr>
              <a:spLocks noEditPoints="1"/>
            </p:cNvSpPr>
            <p:nvPr/>
          </p:nvSpPr>
          <p:spPr bwMode="auto">
            <a:xfrm>
              <a:off x="8104657" y="5261077"/>
              <a:ext cx="767255" cy="1177563"/>
            </a:xfrm>
            <a:custGeom>
              <a:avLst/>
              <a:gdLst>
                <a:gd name="T0" fmla="*/ 859902045 w 252"/>
                <a:gd name="T1" fmla="*/ 1077210403 h 408"/>
                <a:gd name="T2" fmla="*/ 859902045 w 252"/>
                <a:gd name="T3" fmla="*/ 1020701171 h 408"/>
                <a:gd name="T4" fmla="*/ 859902045 w 252"/>
                <a:gd name="T5" fmla="*/ 981851896 h 408"/>
                <a:gd name="T6" fmla="*/ 835232685 w 252"/>
                <a:gd name="T7" fmla="*/ 932405144 h 408"/>
                <a:gd name="T8" fmla="*/ 831707150 w 252"/>
                <a:gd name="T9" fmla="*/ 865300314 h 408"/>
                <a:gd name="T10" fmla="*/ 835232685 w 252"/>
                <a:gd name="T11" fmla="*/ 808791082 h 408"/>
                <a:gd name="T12" fmla="*/ 863425703 w 252"/>
                <a:gd name="T13" fmla="*/ 773473047 h 408"/>
                <a:gd name="T14" fmla="*/ 845805536 w 252"/>
                <a:gd name="T15" fmla="*/ 752281850 h 408"/>
                <a:gd name="T16" fmla="*/ 835232685 w 252"/>
                <a:gd name="T17" fmla="*/ 699303858 h 408"/>
                <a:gd name="T18" fmla="*/ 810563326 w 252"/>
                <a:gd name="T19" fmla="*/ 671050182 h 408"/>
                <a:gd name="T20" fmla="*/ 782370309 w 252"/>
                <a:gd name="T21" fmla="*/ 618072190 h 408"/>
                <a:gd name="T22" fmla="*/ 771797458 w 252"/>
                <a:gd name="T23" fmla="*/ 589816634 h 408"/>
                <a:gd name="T24" fmla="*/ 602635600 w 252"/>
                <a:gd name="T25" fmla="*/ 0 h 408"/>
                <a:gd name="T26" fmla="*/ 0 w 252"/>
                <a:gd name="T27" fmla="*/ 52977992 h 408"/>
                <a:gd name="T28" fmla="*/ 7049193 w 252"/>
                <a:gd name="T29" fmla="*/ 74169189 h 408"/>
                <a:gd name="T30" fmla="*/ 14096509 w 252"/>
                <a:gd name="T31" fmla="*/ 960660699 h 408"/>
                <a:gd name="T32" fmla="*/ 70484420 w 252"/>
                <a:gd name="T33" fmla="*/ 1398607716 h 408"/>
                <a:gd name="T34" fmla="*/ 123346797 w 252"/>
                <a:gd name="T35" fmla="*/ 1402138955 h 408"/>
                <a:gd name="T36" fmla="*/ 148016157 w 252"/>
                <a:gd name="T37" fmla="*/ 1335034125 h 408"/>
                <a:gd name="T38" fmla="*/ 155063472 w 252"/>
                <a:gd name="T39" fmla="*/ 1303249209 h 408"/>
                <a:gd name="T40" fmla="*/ 165636323 w 252"/>
                <a:gd name="T41" fmla="*/ 1306780449 h 408"/>
                <a:gd name="T42" fmla="*/ 186782025 w 252"/>
                <a:gd name="T43" fmla="*/ 1324438527 h 408"/>
                <a:gd name="T44" fmla="*/ 179732832 w 252"/>
                <a:gd name="T45" fmla="*/ 1359758441 h 408"/>
                <a:gd name="T46" fmla="*/ 207927726 w 252"/>
                <a:gd name="T47" fmla="*/ 1388012117 h 408"/>
                <a:gd name="T48" fmla="*/ 229071550 w 252"/>
                <a:gd name="T49" fmla="*/ 1405672074 h 408"/>
                <a:gd name="T50" fmla="*/ 204402191 w 252"/>
                <a:gd name="T51" fmla="*/ 1430394511 h 408"/>
                <a:gd name="T52" fmla="*/ 176209174 w 252"/>
                <a:gd name="T53" fmla="*/ 1437458870 h 408"/>
                <a:gd name="T54" fmla="*/ 267837419 w 252"/>
                <a:gd name="T55" fmla="*/ 1416267673 h 408"/>
                <a:gd name="T56" fmla="*/ 267837419 w 252"/>
                <a:gd name="T57" fmla="*/ 1398607716 h 408"/>
                <a:gd name="T58" fmla="*/ 303079629 w 252"/>
                <a:gd name="T59" fmla="*/ 1384480878 h 408"/>
                <a:gd name="T60" fmla="*/ 303079629 w 252"/>
                <a:gd name="T61" fmla="*/ 1338567244 h 408"/>
                <a:gd name="T62" fmla="*/ 313652480 w 252"/>
                <a:gd name="T63" fmla="*/ 1306780449 h 408"/>
                <a:gd name="T64" fmla="*/ 274886612 w 252"/>
                <a:gd name="T65" fmla="*/ 1278524893 h 408"/>
                <a:gd name="T66" fmla="*/ 253740910 w 252"/>
                <a:gd name="T67" fmla="*/ 1214953182 h 408"/>
                <a:gd name="T68" fmla="*/ 500434504 w 252"/>
                <a:gd name="T69" fmla="*/ 1176102028 h 408"/>
                <a:gd name="T70" fmla="*/ 888095062 w 252"/>
                <a:gd name="T71" fmla="*/ 1123124036 h 408"/>
                <a:gd name="T72" fmla="*/ 148016157 w 252"/>
                <a:gd name="T73" fmla="*/ 1430394511 h 408"/>
                <a:gd name="T74" fmla="*/ 137443306 w 252"/>
                <a:gd name="T75" fmla="*/ 1430394511 h 408"/>
                <a:gd name="T76" fmla="*/ 126870455 w 252"/>
                <a:gd name="T77" fmla="*/ 1437458870 h 408"/>
                <a:gd name="T78" fmla="*/ 109250288 w 252"/>
                <a:gd name="T79" fmla="*/ 1440990109 h 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2"/>
                <a:gd name="T121" fmla="*/ 0 h 408"/>
                <a:gd name="T122" fmla="*/ 252 w 252"/>
                <a:gd name="T123" fmla="*/ 408 h 4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2" h="408">
                  <a:moveTo>
                    <a:pt x="248" y="310"/>
                  </a:moveTo>
                  <a:lnTo>
                    <a:pt x="244" y="305"/>
                  </a:lnTo>
                  <a:lnTo>
                    <a:pt x="241" y="299"/>
                  </a:lnTo>
                  <a:lnTo>
                    <a:pt x="244" y="289"/>
                  </a:lnTo>
                  <a:lnTo>
                    <a:pt x="242" y="283"/>
                  </a:lnTo>
                  <a:lnTo>
                    <a:pt x="244" y="278"/>
                  </a:lnTo>
                  <a:lnTo>
                    <a:pt x="241" y="271"/>
                  </a:lnTo>
                  <a:lnTo>
                    <a:pt x="237" y="264"/>
                  </a:lnTo>
                  <a:lnTo>
                    <a:pt x="234" y="255"/>
                  </a:lnTo>
                  <a:lnTo>
                    <a:pt x="236" y="245"/>
                  </a:lnTo>
                  <a:lnTo>
                    <a:pt x="237" y="238"/>
                  </a:lnTo>
                  <a:lnTo>
                    <a:pt x="237" y="229"/>
                  </a:lnTo>
                  <a:lnTo>
                    <a:pt x="240" y="223"/>
                  </a:lnTo>
                  <a:lnTo>
                    <a:pt x="245" y="219"/>
                  </a:lnTo>
                  <a:lnTo>
                    <a:pt x="244" y="215"/>
                  </a:lnTo>
                  <a:lnTo>
                    <a:pt x="240" y="213"/>
                  </a:lnTo>
                  <a:lnTo>
                    <a:pt x="240" y="204"/>
                  </a:lnTo>
                  <a:lnTo>
                    <a:pt x="237" y="198"/>
                  </a:lnTo>
                  <a:lnTo>
                    <a:pt x="237" y="196"/>
                  </a:lnTo>
                  <a:lnTo>
                    <a:pt x="230" y="190"/>
                  </a:lnTo>
                  <a:lnTo>
                    <a:pt x="226" y="180"/>
                  </a:lnTo>
                  <a:lnTo>
                    <a:pt x="222" y="175"/>
                  </a:lnTo>
                  <a:lnTo>
                    <a:pt x="221" y="169"/>
                  </a:lnTo>
                  <a:lnTo>
                    <a:pt x="219" y="167"/>
                  </a:lnTo>
                  <a:lnTo>
                    <a:pt x="195" y="77"/>
                  </a:lnTo>
                  <a:lnTo>
                    <a:pt x="171" y="0"/>
                  </a:lnTo>
                  <a:lnTo>
                    <a:pt x="96" y="8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21"/>
                  </a:lnTo>
                  <a:lnTo>
                    <a:pt x="8" y="24"/>
                  </a:lnTo>
                  <a:lnTo>
                    <a:pt x="4" y="272"/>
                  </a:lnTo>
                  <a:lnTo>
                    <a:pt x="20" y="393"/>
                  </a:lnTo>
                  <a:lnTo>
                    <a:pt x="20" y="396"/>
                  </a:lnTo>
                  <a:lnTo>
                    <a:pt x="25" y="396"/>
                  </a:lnTo>
                  <a:lnTo>
                    <a:pt x="35" y="397"/>
                  </a:lnTo>
                  <a:lnTo>
                    <a:pt x="40" y="397"/>
                  </a:lnTo>
                  <a:lnTo>
                    <a:pt x="42" y="378"/>
                  </a:lnTo>
                  <a:lnTo>
                    <a:pt x="42" y="373"/>
                  </a:lnTo>
                  <a:lnTo>
                    <a:pt x="44" y="369"/>
                  </a:lnTo>
                  <a:lnTo>
                    <a:pt x="43" y="366"/>
                  </a:lnTo>
                  <a:lnTo>
                    <a:pt x="47" y="370"/>
                  </a:lnTo>
                  <a:lnTo>
                    <a:pt x="50" y="370"/>
                  </a:lnTo>
                  <a:lnTo>
                    <a:pt x="53" y="375"/>
                  </a:lnTo>
                  <a:lnTo>
                    <a:pt x="54" y="381"/>
                  </a:lnTo>
                  <a:lnTo>
                    <a:pt x="51" y="385"/>
                  </a:lnTo>
                  <a:lnTo>
                    <a:pt x="54" y="390"/>
                  </a:lnTo>
                  <a:lnTo>
                    <a:pt x="59" y="393"/>
                  </a:lnTo>
                  <a:lnTo>
                    <a:pt x="61" y="393"/>
                  </a:lnTo>
                  <a:lnTo>
                    <a:pt x="65" y="398"/>
                  </a:lnTo>
                  <a:lnTo>
                    <a:pt x="63" y="404"/>
                  </a:lnTo>
                  <a:lnTo>
                    <a:pt x="58" y="405"/>
                  </a:lnTo>
                  <a:lnTo>
                    <a:pt x="53" y="405"/>
                  </a:lnTo>
                  <a:lnTo>
                    <a:pt x="50" y="407"/>
                  </a:lnTo>
                  <a:lnTo>
                    <a:pt x="70" y="404"/>
                  </a:lnTo>
                  <a:lnTo>
                    <a:pt x="76" y="401"/>
                  </a:lnTo>
                  <a:lnTo>
                    <a:pt x="77" y="397"/>
                  </a:lnTo>
                  <a:lnTo>
                    <a:pt x="76" y="396"/>
                  </a:lnTo>
                  <a:lnTo>
                    <a:pt x="81" y="396"/>
                  </a:lnTo>
                  <a:lnTo>
                    <a:pt x="86" y="392"/>
                  </a:lnTo>
                  <a:lnTo>
                    <a:pt x="88" y="382"/>
                  </a:lnTo>
                  <a:lnTo>
                    <a:pt x="86" y="379"/>
                  </a:lnTo>
                  <a:lnTo>
                    <a:pt x="86" y="377"/>
                  </a:lnTo>
                  <a:lnTo>
                    <a:pt x="89" y="370"/>
                  </a:lnTo>
                  <a:lnTo>
                    <a:pt x="84" y="365"/>
                  </a:lnTo>
                  <a:lnTo>
                    <a:pt x="78" y="362"/>
                  </a:lnTo>
                  <a:lnTo>
                    <a:pt x="70" y="351"/>
                  </a:lnTo>
                  <a:lnTo>
                    <a:pt x="72" y="344"/>
                  </a:lnTo>
                  <a:lnTo>
                    <a:pt x="77" y="340"/>
                  </a:lnTo>
                  <a:lnTo>
                    <a:pt x="142" y="333"/>
                  </a:lnTo>
                  <a:lnTo>
                    <a:pt x="252" y="321"/>
                  </a:lnTo>
                  <a:lnTo>
                    <a:pt x="252" y="318"/>
                  </a:lnTo>
                  <a:lnTo>
                    <a:pt x="248" y="310"/>
                  </a:lnTo>
                  <a:close/>
                  <a:moveTo>
                    <a:pt x="42" y="405"/>
                  </a:moveTo>
                  <a:lnTo>
                    <a:pt x="42" y="404"/>
                  </a:lnTo>
                  <a:lnTo>
                    <a:pt x="39" y="405"/>
                  </a:lnTo>
                  <a:lnTo>
                    <a:pt x="42" y="405"/>
                  </a:lnTo>
                  <a:close/>
                  <a:moveTo>
                    <a:pt x="36" y="407"/>
                  </a:moveTo>
                  <a:lnTo>
                    <a:pt x="39" y="405"/>
                  </a:lnTo>
                  <a:lnTo>
                    <a:pt x="31" y="408"/>
                  </a:lnTo>
                  <a:lnTo>
                    <a:pt x="36" y="407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48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49"/>
            <p:cNvSpPr>
              <a:spLocks/>
            </p:cNvSpPr>
            <p:nvPr/>
          </p:nvSpPr>
          <p:spPr bwMode="auto">
            <a:xfrm>
              <a:off x="8573249" y="3476446"/>
              <a:ext cx="831624" cy="899629"/>
            </a:xfrm>
            <a:custGeom>
              <a:avLst/>
              <a:gdLst>
                <a:gd name="T0" fmla="*/ 197558380 w 273"/>
                <a:gd name="T1" fmla="*/ 186830380 h 312"/>
                <a:gd name="T2" fmla="*/ 289282853 w 273"/>
                <a:gd name="T3" fmla="*/ 176254296 h 312"/>
                <a:gd name="T4" fmla="*/ 345728105 w 273"/>
                <a:gd name="T5" fmla="*/ 193880477 h 312"/>
                <a:gd name="T6" fmla="*/ 391589402 w 273"/>
                <a:gd name="T7" fmla="*/ 211504780 h 312"/>
                <a:gd name="T8" fmla="*/ 426868624 w 273"/>
                <a:gd name="T9" fmla="*/ 197404586 h 312"/>
                <a:gd name="T10" fmla="*/ 416284669 w 273"/>
                <a:gd name="T11" fmla="*/ 222080864 h 312"/>
                <a:gd name="T12" fmla="*/ 416284669 w 273"/>
                <a:gd name="T13" fmla="*/ 239707044 h 312"/>
                <a:gd name="T14" fmla="*/ 469202562 w 273"/>
                <a:gd name="T15" fmla="*/ 225604973 h 312"/>
                <a:gd name="T16" fmla="*/ 511536501 w 273"/>
                <a:gd name="T17" fmla="*/ 239707044 h 312"/>
                <a:gd name="T18" fmla="*/ 546813844 w 273"/>
                <a:gd name="T19" fmla="*/ 215030767 h 312"/>
                <a:gd name="T20" fmla="*/ 603259096 w 273"/>
                <a:gd name="T21" fmla="*/ 186830380 h 312"/>
                <a:gd name="T22" fmla="*/ 659704347 w 273"/>
                <a:gd name="T23" fmla="*/ 186830380 h 312"/>
                <a:gd name="T24" fmla="*/ 712622240 w 273"/>
                <a:gd name="T25" fmla="*/ 126903619 h 312"/>
                <a:gd name="T26" fmla="*/ 747901461 w 273"/>
                <a:gd name="T27" fmla="*/ 91653135 h 312"/>
                <a:gd name="T28" fmla="*/ 896069308 w 273"/>
                <a:gd name="T29" fmla="*/ 0 h 312"/>
                <a:gd name="T30" fmla="*/ 963098513 w 273"/>
                <a:gd name="T31" fmla="*/ 387759076 h 312"/>
                <a:gd name="T32" fmla="*/ 938403246 w 273"/>
                <a:gd name="T33" fmla="*/ 398335160 h 312"/>
                <a:gd name="T34" fmla="*/ 948987201 w 273"/>
                <a:gd name="T35" fmla="*/ 430061534 h 312"/>
                <a:gd name="T36" fmla="*/ 952514559 w 273"/>
                <a:gd name="T37" fmla="*/ 504088489 h 312"/>
                <a:gd name="T38" fmla="*/ 948987201 w 273"/>
                <a:gd name="T39" fmla="*/ 578115443 h 312"/>
                <a:gd name="T40" fmla="*/ 938403246 w 273"/>
                <a:gd name="T41" fmla="*/ 602789843 h 312"/>
                <a:gd name="T42" fmla="*/ 938403246 w 273"/>
                <a:gd name="T43" fmla="*/ 641566314 h 312"/>
                <a:gd name="T44" fmla="*/ 927819292 w 273"/>
                <a:gd name="T45" fmla="*/ 694442978 h 312"/>
                <a:gd name="T46" fmla="*/ 885485353 w 273"/>
                <a:gd name="T47" fmla="*/ 757893849 h 312"/>
                <a:gd name="T48" fmla="*/ 818458026 w 273"/>
                <a:gd name="T49" fmla="*/ 775520030 h 312"/>
                <a:gd name="T50" fmla="*/ 800817476 w 273"/>
                <a:gd name="T51" fmla="*/ 814296501 h 312"/>
                <a:gd name="T52" fmla="*/ 765540133 w 273"/>
                <a:gd name="T53" fmla="*/ 846020997 h 312"/>
                <a:gd name="T54" fmla="*/ 758483537 w 273"/>
                <a:gd name="T55" fmla="*/ 884797468 h 312"/>
                <a:gd name="T56" fmla="*/ 758483537 w 273"/>
                <a:gd name="T57" fmla="*/ 923573939 h 312"/>
                <a:gd name="T58" fmla="*/ 733790149 w 273"/>
                <a:gd name="T59" fmla="*/ 912997855 h 312"/>
                <a:gd name="T60" fmla="*/ 698510927 w 273"/>
                <a:gd name="T61" fmla="*/ 923573939 h 312"/>
                <a:gd name="T62" fmla="*/ 694983569 w 273"/>
                <a:gd name="T63" fmla="*/ 962350410 h 312"/>
                <a:gd name="T64" fmla="*/ 684399614 w 273"/>
                <a:gd name="T65" fmla="*/ 990550797 h 312"/>
                <a:gd name="T66" fmla="*/ 694983569 w 273"/>
                <a:gd name="T67" fmla="*/ 1032851377 h 312"/>
                <a:gd name="T68" fmla="*/ 673815660 w 273"/>
                <a:gd name="T69" fmla="*/ 1068101861 h 312"/>
                <a:gd name="T70" fmla="*/ 631481721 w 273"/>
                <a:gd name="T71" fmla="*/ 1096302248 h 312"/>
                <a:gd name="T72" fmla="*/ 613843050 w 273"/>
                <a:gd name="T73" fmla="*/ 1099828235 h 312"/>
                <a:gd name="T74" fmla="*/ 578563828 w 273"/>
                <a:gd name="T75" fmla="*/ 1068101861 h 312"/>
                <a:gd name="T76" fmla="*/ 546813844 w 273"/>
                <a:gd name="T77" fmla="*/ 1046951571 h 312"/>
                <a:gd name="T78" fmla="*/ 511536501 w 273"/>
                <a:gd name="T79" fmla="*/ 1025801281 h 312"/>
                <a:gd name="T80" fmla="*/ 479784638 w 273"/>
                <a:gd name="T81" fmla="*/ 1061051764 h 312"/>
                <a:gd name="T82" fmla="*/ 444507295 w 273"/>
                <a:gd name="T83" fmla="*/ 1071627848 h 312"/>
                <a:gd name="T84" fmla="*/ 402173356 w 273"/>
                <a:gd name="T85" fmla="*/ 1046951571 h 312"/>
                <a:gd name="T86" fmla="*/ 373950731 w 273"/>
                <a:gd name="T87" fmla="*/ 1071627848 h 312"/>
                <a:gd name="T88" fmla="*/ 317505479 w 273"/>
                <a:gd name="T89" fmla="*/ 1043427461 h 312"/>
                <a:gd name="T90" fmla="*/ 268114945 w 273"/>
                <a:gd name="T91" fmla="*/ 1043427461 h 312"/>
                <a:gd name="T92" fmla="*/ 222253648 w 273"/>
                <a:gd name="T93" fmla="*/ 1001125003 h 312"/>
                <a:gd name="T94" fmla="*/ 162281037 w 273"/>
                <a:gd name="T95" fmla="*/ 962350410 h 312"/>
                <a:gd name="T96" fmla="*/ 116417862 w 273"/>
                <a:gd name="T97" fmla="*/ 958824423 h 312"/>
                <a:gd name="T98" fmla="*/ 35279221 w 273"/>
                <a:gd name="T99" fmla="*/ 489988295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3"/>
                <a:gd name="T151" fmla="*/ 0 h 312"/>
                <a:gd name="T152" fmla="*/ 273 w 273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3" h="312">
                  <a:moveTo>
                    <a:pt x="0" y="63"/>
                  </a:moveTo>
                  <a:lnTo>
                    <a:pt x="56" y="53"/>
                  </a:lnTo>
                  <a:lnTo>
                    <a:pt x="80" y="48"/>
                  </a:lnTo>
                  <a:lnTo>
                    <a:pt x="82" y="50"/>
                  </a:lnTo>
                  <a:lnTo>
                    <a:pt x="94" y="52"/>
                  </a:lnTo>
                  <a:lnTo>
                    <a:pt x="98" y="55"/>
                  </a:lnTo>
                  <a:lnTo>
                    <a:pt x="106" y="56"/>
                  </a:lnTo>
                  <a:lnTo>
                    <a:pt x="111" y="60"/>
                  </a:lnTo>
                  <a:lnTo>
                    <a:pt x="117" y="61"/>
                  </a:lnTo>
                  <a:lnTo>
                    <a:pt x="121" y="56"/>
                  </a:lnTo>
                  <a:lnTo>
                    <a:pt x="126" y="61"/>
                  </a:lnTo>
                  <a:lnTo>
                    <a:pt x="118" y="63"/>
                  </a:lnTo>
                  <a:lnTo>
                    <a:pt x="113" y="68"/>
                  </a:lnTo>
                  <a:lnTo>
                    <a:pt x="118" y="68"/>
                  </a:lnTo>
                  <a:lnTo>
                    <a:pt x="124" y="64"/>
                  </a:lnTo>
                  <a:lnTo>
                    <a:pt x="133" y="64"/>
                  </a:lnTo>
                  <a:lnTo>
                    <a:pt x="140" y="67"/>
                  </a:lnTo>
                  <a:lnTo>
                    <a:pt x="145" y="68"/>
                  </a:lnTo>
                  <a:lnTo>
                    <a:pt x="149" y="64"/>
                  </a:lnTo>
                  <a:lnTo>
                    <a:pt x="155" y="61"/>
                  </a:lnTo>
                  <a:lnTo>
                    <a:pt x="160" y="59"/>
                  </a:lnTo>
                  <a:lnTo>
                    <a:pt x="171" y="53"/>
                  </a:lnTo>
                  <a:lnTo>
                    <a:pt x="177" y="55"/>
                  </a:lnTo>
                  <a:lnTo>
                    <a:pt x="187" y="53"/>
                  </a:lnTo>
                  <a:lnTo>
                    <a:pt x="197" y="44"/>
                  </a:lnTo>
                  <a:lnTo>
                    <a:pt x="202" y="36"/>
                  </a:lnTo>
                  <a:lnTo>
                    <a:pt x="208" y="30"/>
                  </a:lnTo>
                  <a:lnTo>
                    <a:pt x="212" y="26"/>
                  </a:lnTo>
                  <a:lnTo>
                    <a:pt x="223" y="19"/>
                  </a:lnTo>
                  <a:lnTo>
                    <a:pt x="254" y="0"/>
                  </a:lnTo>
                  <a:lnTo>
                    <a:pt x="254" y="4"/>
                  </a:lnTo>
                  <a:lnTo>
                    <a:pt x="273" y="110"/>
                  </a:lnTo>
                  <a:lnTo>
                    <a:pt x="269" y="113"/>
                  </a:lnTo>
                  <a:lnTo>
                    <a:pt x="266" y="113"/>
                  </a:lnTo>
                  <a:lnTo>
                    <a:pt x="265" y="117"/>
                  </a:lnTo>
                  <a:lnTo>
                    <a:pt x="269" y="122"/>
                  </a:lnTo>
                  <a:lnTo>
                    <a:pt x="272" y="137"/>
                  </a:lnTo>
                  <a:lnTo>
                    <a:pt x="270" y="143"/>
                  </a:lnTo>
                  <a:lnTo>
                    <a:pt x="267" y="159"/>
                  </a:lnTo>
                  <a:lnTo>
                    <a:pt x="269" y="164"/>
                  </a:lnTo>
                  <a:lnTo>
                    <a:pt x="267" y="171"/>
                  </a:lnTo>
                  <a:lnTo>
                    <a:pt x="266" y="171"/>
                  </a:lnTo>
                  <a:lnTo>
                    <a:pt x="266" y="177"/>
                  </a:lnTo>
                  <a:lnTo>
                    <a:pt x="266" y="182"/>
                  </a:lnTo>
                  <a:lnTo>
                    <a:pt x="266" y="187"/>
                  </a:lnTo>
                  <a:lnTo>
                    <a:pt x="263" y="197"/>
                  </a:lnTo>
                  <a:lnTo>
                    <a:pt x="258" y="204"/>
                  </a:lnTo>
                  <a:lnTo>
                    <a:pt x="251" y="215"/>
                  </a:lnTo>
                  <a:lnTo>
                    <a:pt x="240" y="223"/>
                  </a:lnTo>
                  <a:lnTo>
                    <a:pt x="232" y="220"/>
                  </a:lnTo>
                  <a:lnTo>
                    <a:pt x="227" y="227"/>
                  </a:lnTo>
                  <a:lnTo>
                    <a:pt x="227" y="231"/>
                  </a:lnTo>
                  <a:lnTo>
                    <a:pt x="220" y="235"/>
                  </a:lnTo>
                  <a:lnTo>
                    <a:pt x="217" y="240"/>
                  </a:lnTo>
                  <a:lnTo>
                    <a:pt x="217" y="246"/>
                  </a:lnTo>
                  <a:lnTo>
                    <a:pt x="215" y="251"/>
                  </a:lnTo>
                  <a:lnTo>
                    <a:pt x="219" y="257"/>
                  </a:lnTo>
                  <a:lnTo>
                    <a:pt x="215" y="262"/>
                  </a:lnTo>
                  <a:lnTo>
                    <a:pt x="213" y="267"/>
                  </a:lnTo>
                  <a:lnTo>
                    <a:pt x="208" y="259"/>
                  </a:lnTo>
                  <a:lnTo>
                    <a:pt x="202" y="257"/>
                  </a:lnTo>
                  <a:lnTo>
                    <a:pt x="198" y="262"/>
                  </a:lnTo>
                  <a:lnTo>
                    <a:pt x="197" y="267"/>
                  </a:lnTo>
                  <a:lnTo>
                    <a:pt x="197" y="273"/>
                  </a:lnTo>
                  <a:lnTo>
                    <a:pt x="196" y="276"/>
                  </a:lnTo>
                  <a:lnTo>
                    <a:pt x="194" y="281"/>
                  </a:lnTo>
                  <a:lnTo>
                    <a:pt x="196" y="284"/>
                  </a:lnTo>
                  <a:lnTo>
                    <a:pt x="197" y="293"/>
                  </a:lnTo>
                  <a:lnTo>
                    <a:pt x="191" y="297"/>
                  </a:lnTo>
                  <a:lnTo>
                    <a:pt x="191" y="303"/>
                  </a:lnTo>
                  <a:lnTo>
                    <a:pt x="187" y="308"/>
                  </a:lnTo>
                  <a:lnTo>
                    <a:pt x="179" y="311"/>
                  </a:lnTo>
                  <a:lnTo>
                    <a:pt x="174" y="312"/>
                  </a:lnTo>
                  <a:lnTo>
                    <a:pt x="170" y="307"/>
                  </a:lnTo>
                  <a:lnTo>
                    <a:pt x="164" y="303"/>
                  </a:lnTo>
                  <a:lnTo>
                    <a:pt x="160" y="301"/>
                  </a:lnTo>
                  <a:lnTo>
                    <a:pt x="155" y="297"/>
                  </a:lnTo>
                  <a:lnTo>
                    <a:pt x="151" y="288"/>
                  </a:lnTo>
                  <a:lnTo>
                    <a:pt x="145" y="291"/>
                  </a:lnTo>
                  <a:lnTo>
                    <a:pt x="139" y="296"/>
                  </a:lnTo>
                  <a:lnTo>
                    <a:pt x="136" y="301"/>
                  </a:lnTo>
                  <a:lnTo>
                    <a:pt x="130" y="301"/>
                  </a:lnTo>
                  <a:lnTo>
                    <a:pt x="126" y="304"/>
                  </a:lnTo>
                  <a:lnTo>
                    <a:pt x="121" y="299"/>
                  </a:lnTo>
                  <a:lnTo>
                    <a:pt x="114" y="297"/>
                  </a:lnTo>
                  <a:lnTo>
                    <a:pt x="109" y="299"/>
                  </a:lnTo>
                  <a:lnTo>
                    <a:pt x="106" y="304"/>
                  </a:lnTo>
                  <a:lnTo>
                    <a:pt x="101" y="304"/>
                  </a:lnTo>
                  <a:lnTo>
                    <a:pt x="90" y="296"/>
                  </a:lnTo>
                  <a:lnTo>
                    <a:pt x="87" y="295"/>
                  </a:lnTo>
                  <a:lnTo>
                    <a:pt x="76" y="296"/>
                  </a:lnTo>
                  <a:lnTo>
                    <a:pt x="71" y="295"/>
                  </a:lnTo>
                  <a:lnTo>
                    <a:pt x="63" y="284"/>
                  </a:lnTo>
                  <a:lnTo>
                    <a:pt x="60" y="278"/>
                  </a:lnTo>
                  <a:lnTo>
                    <a:pt x="46" y="273"/>
                  </a:lnTo>
                  <a:lnTo>
                    <a:pt x="38" y="276"/>
                  </a:lnTo>
                  <a:lnTo>
                    <a:pt x="33" y="272"/>
                  </a:lnTo>
                  <a:lnTo>
                    <a:pt x="26" y="276"/>
                  </a:lnTo>
                  <a:lnTo>
                    <a:pt x="10" y="139"/>
                  </a:lnTo>
                  <a:lnTo>
                    <a:pt x="0" y="6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50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51"/>
            <p:cNvSpPr>
              <a:spLocks/>
            </p:cNvSpPr>
            <p:nvPr/>
          </p:nvSpPr>
          <p:spPr bwMode="auto">
            <a:xfrm>
              <a:off x="8624742" y="5195250"/>
              <a:ext cx="1081368" cy="1058101"/>
            </a:xfrm>
            <a:custGeom>
              <a:avLst/>
              <a:gdLst>
                <a:gd name="T0" fmla="*/ 299838414 w 355"/>
                <a:gd name="T1" fmla="*/ 42292177 h 367"/>
                <a:gd name="T2" fmla="*/ 543237849 w 355"/>
                <a:gd name="T3" fmla="*/ 66961987 h 367"/>
                <a:gd name="T4" fmla="*/ 567930137 w 355"/>
                <a:gd name="T5" fmla="*/ 112777886 h 367"/>
                <a:gd name="T6" fmla="*/ 649063282 w 355"/>
                <a:gd name="T7" fmla="*/ 140973296 h 367"/>
                <a:gd name="T8" fmla="*/ 698447858 w 355"/>
                <a:gd name="T9" fmla="*/ 193836640 h 367"/>
                <a:gd name="T10" fmla="*/ 786637285 w 355"/>
                <a:gd name="T11" fmla="*/ 299567081 h 367"/>
                <a:gd name="T12" fmla="*/ 853659746 w 355"/>
                <a:gd name="T13" fmla="*/ 355956024 h 367"/>
                <a:gd name="T14" fmla="*/ 913627804 w 355"/>
                <a:gd name="T15" fmla="*/ 391198879 h 367"/>
                <a:gd name="T16" fmla="*/ 931265689 w 355"/>
                <a:gd name="T17" fmla="*/ 433491055 h 367"/>
                <a:gd name="T18" fmla="*/ 973595863 w 355"/>
                <a:gd name="T19" fmla="*/ 468733910 h 367"/>
                <a:gd name="T20" fmla="*/ 1012398835 w 355"/>
                <a:gd name="T21" fmla="*/ 496929320 h 367"/>
                <a:gd name="T22" fmla="*/ 1075894094 w 355"/>
                <a:gd name="T23" fmla="*/ 563891307 h 367"/>
                <a:gd name="T24" fmla="*/ 1090002900 w 355"/>
                <a:gd name="T25" fmla="*/ 620280250 h 367"/>
                <a:gd name="T26" fmla="*/ 1146443757 w 355"/>
                <a:gd name="T27" fmla="*/ 662570549 h 367"/>
                <a:gd name="T28" fmla="*/ 1171136045 w 355"/>
                <a:gd name="T29" fmla="*/ 718959492 h 367"/>
                <a:gd name="T30" fmla="*/ 1224049701 w 355"/>
                <a:gd name="T31" fmla="*/ 764777269 h 367"/>
                <a:gd name="T32" fmla="*/ 1252269190 w 355"/>
                <a:gd name="T33" fmla="*/ 771824713 h 367"/>
                <a:gd name="T34" fmla="*/ 1227576902 w 355"/>
                <a:gd name="T35" fmla="*/ 821166212 h 367"/>
                <a:gd name="T36" fmla="*/ 1195828333 w 355"/>
                <a:gd name="T37" fmla="*/ 831739256 h 367"/>
                <a:gd name="T38" fmla="*/ 1174663246 w 355"/>
                <a:gd name="T39" fmla="*/ 866982110 h 367"/>
                <a:gd name="T40" fmla="*/ 1199355535 w 355"/>
                <a:gd name="T41" fmla="*/ 888128199 h 367"/>
                <a:gd name="T42" fmla="*/ 1185246729 w 355"/>
                <a:gd name="T43" fmla="*/ 916321731 h 367"/>
                <a:gd name="T44" fmla="*/ 1188773930 w 355"/>
                <a:gd name="T45" fmla="*/ 933944097 h 367"/>
                <a:gd name="T46" fmla="*/ 1171136045 w 355"/>
                <a:gd name="T47" fmla="*/ 986809318 h 367"/>
                <a:gd name="T48" fmla="*/ 1128805872 w 355"/>
                <a:gd name="T49" fmla="*/ 983283719 h 367"/>
                <a:gd name="T50" fmla="*/ 1185246729 w 355"/>
                <a:gd name="T51" fmla="*/ 997380485 h 367"/>
                <a:gd name="T52" fmla="*/ 1142916556 w 355"/>
                <a:gd name="T53" fmla="*/ 1036148939 h 367"/>
                <a:gd name="T54" fmla="*/ 1149970958 w 355"/>
                <a:gd name="T55" fmla="*/ 1074915516 h 367"/>
                <a:gd name="T56" fmla="*/ 1142916556 w 355"/>
                <a:gd name="T57" fmla="*/ 1099587204 h 367"/>
                <a:gd name="T58" fmla="*/ 1142916556 w 355"/>
                <a:gd name="T59" fmla="*/ 1131304459 h 367"/>
                <a:gd name="T60" fmla="*/ 1142916556 w 355"/>
                <a:gd name="T61" fmla="*/ 1173596636 h 367"/>
                <a:gd name="T62" fmla="*/ 1068837813 w 355"/>
                <a:gd name="T63" fmla="*/ 1159499869 h 367"/>
                <a:gd name="T64" fmla="*/ 1026507640 w 355"/>
                <a:gd name="T65" fmla="*/ 1170072914 h 367"/>
                <a:gd name="T66" fmla="*/ 1030034842 w 355"/>
                <a:gd name="T67" fmla="*/ 1222938134 h 367"/>
                <a:gd name="T68" fmla="*/ 1015926036 w 355"/>
                <a:gd name="T69" fmla="*/ 1293423844 h 367"/>
                <a:gd name="T70" fmla="*/ 966539582 w 355"/>
                <a:gd name="T71" fmla="*/ 1240558623 h 367"/>
                <a:gd name="T72" fmla="*/ 310421896 w 355"/>
                <a:gd name="T73" fmla="*/ 1251131667 h 367"/>
                <a:gd name="T74" fmla="*/ 271618925 w 355"/>
                <a:gd name="T75" fmla="*/ 1173596636 h 367"/>
                <a:gd name="T76" fmla="*/ 257508241 w 355"/>
                <a:gd name="T77" fmla="*/ 1099587204 h 367"/>
                <a:gd name="T78" fmla="*/ 246926637 w 355"/>
                <a:gd name="T79" fmla="*/ 1036148939 h 367"/>
                <a:gd name="T80" fmla="*/ 229288751 w 355"/>
                <a:gd name="T81" fmla="*/ 944517142 h 367"/>
                <a:gd name="T82" fmla="*/ 243399435 w 355"/>
                <a:gd name="T83" fmla="*/ 866982110 h 367"/>
                <a:gd name="T84" fmla="*/ 243399435 w 355"/>
                <a:gd name="T85" fmla="*/ 831739256 h 367"/>
                <a:gd name="T86" fmla="*/ 232815953 w 355"/>
                <a:gd name="T87" fmla="*/ 771824713 h 367"/>
                <a:gd name="T88" fmla="*/ 179904175 w 355"/>
                <a:gd name="T89" fmla="*/ 697815281 h 367"/>
                <a:gd name="T90" fmla="*/ 84660346 w 355"/>
                <a:gd name="T91" fmla="*/ 352432302 h 36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55"/>
                <a:gd name="T139" fmla="*/ 0 h 367"/>
                <a:gd name="T140" fmla="*/ 355 w 355"/>
                <a:gd name="T141" fmla="*/ 367 h 36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55" h="367">
                  <a:moveTo>
                    <a:pt x="0" y="23"/>
                  </a:moveTo>
                  <a:lnTo>
                    <a:pt x="58" y="15"/>
                  </a:lnTo>
                  <a:lnTo>
                    <a:pt x="85" y="12"/>
                  </a:lnTo>
                  <a:lnTo>
                    <a:pt x="165" y="0"/>
                  </a:lnTo>
                  <a:lnTo>
                    <a:pt x="165" y="4"/>
                  </a:lnTo>
                  <a:lnTo>
                    <a:pt x="154" y="19"/>
                  </a:lnTo>
                  <a:lnTo>
                    <a:pt x="153" y="24"/>
                  </a:lnTo>
                  <a:lnTo>
                    <a:pt x="156" y="29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76" y="42"/>
                  </a:lnTo>
                  <a:lnTo>
                    <a:pt x="184" y="40"/>
                  </a:lnTo>
                  <a:lnTo>
                    <a:pt x="189" y="44"/>
                  </a:lnTo>
                  <a:lnTo>
                    <a:pt x="192" y="50"/>
                  </a:lnTo>
                  <a:lnTo>
                    <a:pt x="198" y="55"/>
                  </a:lnTo>
                  <a:lnTo>
                    <a:pt x="199" y="61"/>
                  </a:lnTo>
                  <a:lnTo>
                    <a:pt x="212" y="78"/>
                  </a:lnTo>
                  <a:lnTo>
                    <a:pt x="223" y="85"/>
                  </a:lnTo>
                  <a:lnTo>
                    <a:pt x="233" y="89"/>
                  </a:lnTo>
                  <a:lnTo>
                    <a:pt x="238" y="96"/>
                  </a:lnTo>
                  <a:lnTo>
                    <a:pt x="242" y="101"/>
                  </a:lnTo>
                  <a:lnTo>
                    <a:pt x="245" y="104"/>
                  </a:lnTo>
                  <a:lnTo>
                    <a:pt x="250" y="105"/>
                  </a:lnTo>
                  <a:lnTo>
                    <a:pt x="259" y="111"/>
                  </a:lnTo>
                  <a:lnTo>
                    <a:pt x="263" y="114"/>
                  </a:lnTo>
                  <a:lnTo>
                    <a:pt x="263" y="118"/>
                  </a:lnTo>
                  <a:lnTo>
                    <a:pt x="264" y="123"/>
                  </a:lnTo>
                  <a:lnTo>
                    <a:pt x="271" y="126"/>
                  </a:lnTo>
                  <a:lnTo>
                    <a:pt x="271" y="131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82" y="139"/>
                  </a:lnTo>
                  <a:lnTo>
                    <a:pt x="287" y="141"/>
                  </a:lnTo>
                  <a:lnTo>
                    <a:pt x="298" y="147"/>
                  </a:lnTo>
                  <a:lnTo>
                    <a:pt x="298" y="152"/>
                  </a:lnTo>
                  <a:lnTo>
                    <a:pt x="305" y="160"/>
                  </a:lnTo>
                  <a:lnTo>
                    <a:pt x="307" y="165"/>
                  </a:lnTo>
                  <a:lnTo>
                    <a:pt x="307" y="171"/>
                  </a:lnTo>
                  <a:lnTo>
                    <a:pt x="309" y="176"/>
                  </a:lnTo>
                  <a:lnTo>
                    <a:pt x="314" y="180"/>
                  </a:lnTo>
                  <a:lnTo>
                    <a:pt x="321" y="183"/>
                  </a:lnTo>
                  <a:lnTo>
                    <a:pt x="325" y="188"/>
                  </a:lnTo>
                  <a:lnTo>
                    <a:pt x="328" y="194"/>
                  </a:lnTo>
                  <a:lnTo>
                    <a:pt x="332" y="199"/>
                  </a:lnTo>
                  <a:lnTo>
                    <a:pt x="332" y="204"/>
                  </a:lnTo>
                  <a:lnTo>
                    <a:pt x="332" y="210"/>
                  </a:lnTo>
                  <a:lnTo>
                    <a:pt x="336" y="214"/>
                  </a:lnTo>
                  <a:lnTo>
                    <a:pt x="347" y="217"/>
                  </a:lnTo>
                  <a:lnTo>
                    <a:pt x="349" y="218"/>
                  </a:lnTo>
                  <a:lnTo>
                    <a:pt x="352" y="218"/>
                  </a:lnTo>
                  <a:lnTo>
                    <a:pt x="355" y="219"/>
                  </a:lnTo>
                  <a:lnTo>
                    <a:pt x="354" y="225"/>
                  </a:lnTo>
                  <a:lnTo>
                    <a:pt x="348" y="227"/>
                  </a:lnTo>
                  <a:lnTo>
                    <a:pt x="348" y="233"/>
                  </a:lnTo>
                  <a:lnTo>
                    <a:pt x="344" y="233"/>
                  </a:lnTo>
                  <a:lnTo>
                    <a:pt x="339" y="230"/>
                  </a:lnTo>
                  <a:lnTo>
                    <a:pt x="339" y="236"/>
                  </a:lnTo>
                  <a:lnTo>
                    <a:pt x="344" y="240"/>
                  </a:lnTo>
                  <a:lnTo>
                    <a:pt x="340" y="246"/>
                  </a:lnTo>
                  <a:lnTo>
                    <a:pt x="333" y="246"/>
                  </a:lnTo>
                  <a:lnTo>
                    <a:pt x="335" y="252"/>
                  </a:lnTo>
                  <a:lnTo>
                    <a:pt x="340" y="251"/>
                  </a:lnTo>
                  <a:lnTo>
                    <a:pt x="340" y="252"/>
                  </a:lnTo>
                  <a:lnTo>
                    <a:pt x="339" y="257"/>
                  </a:lnTo>
                  <a:lnTo>
                    <a:pt x="333" y="255"/>
                  </a:lnTo>
                  <a:lnTo>
                    <a:pt x="336" y="260"/>
                  </a:lnTo>
                  <a:lnTo>
                    <a:pt x="330" y="264"/>
                  </a:lnTo>
                  <a:lnTo>
                    <a:pt x="333" y="267"/>
                  </a:lnTo>
                  <a:lnTo>
                    <a:pt x="337" y="265"/>
                  </a:lnTo>
                  <a:lnTo>
                    <a:pt x="335" y="275"/>
                  </a:lnTo>
                  <a:lnTo>
                    <a:pt x="332" y="275"/>
                  </a:lnTo>
                  <a:lnTo>
                    <a:pt x="332" y="280"/>
                  </a:lnTo>
                  <a:lnTo>
                    <a:pt x="326" y="280"/>
                  </a:lnTo>
                  <a:lnTo>
                    <a:pt x="321" y="279"/>
                  </a:lnTo>
                  <a:lnTo>
                    <a:pt x="320" y="279"/>
                  </a:lnTo>
                  <a:lnTo>
                    <a:pt x="325" y="282"/>
                  </a:lnTo>
                  <a:lnTo>
                    <a:pt x="329" y="282"/>
                  </a:lnTo>
                  <a:lnTo>
                    <a:pt x="336" y="283"/>
                  </a:lnTo>
                  <a:lnTo>
                    <a:pt x="333" y="289"/>
                  </a:lnTo>
                  <a:lnTo>
                    <a:pt x="329" y="297"/>
                  </a:lnTo>
                  <a:lnTo>
                    <a:pt x="324" y="294"/>
                  </a:lnTo>
                  <a:lnTo>
                    <a:pt x="322" y="299"/>
                  </a:lnTo>
                  <a:lnTo>
                    <a:pt x="329" y="299"/>
                  </a:lnTo>
                  <a:lnTo>
                    <a:pt x="326" y="305"/>
                  </a:lnTo>
                  <a:lnTo>
                    <a:pt x="322" y="302"/>
                  </a:lnTo>
                  <a:lnTo>
                    <a:pt x="326" y="306"/>
                  </a:lnTo>
                  <a:lnTo>
                    <a:pt x="324" y="312"/>
                  </a:lnTo>
                  <a:lnTo>
                    <a:pt x="328" y="312"/>
                  </a:lnTo>
                  <a:lnTo>
                    <a:pt x="325" y="317"/>
                  </a:lnTo>
                  <a:lnTo>
                    <a:pt x="324" y="321"/>
                  </a:lnTo>
                  <a:lnTo>
                    <a:pt x="328" y="326"/>
                  </a:lnTo>
                  <a:lnTo>
                    <a:pt x="326" y="332"/>
                  </a:lnTo>
                  <a:lnTo>
                    <a:pt x="324" y="333"/>
                  </a:lnTo>
                  <a:lnTo>
                    <a:pt x="322" y="333"/>
                  </a:lnTo>
                  <a:lnTo>
                    <a:pt x="317" y="333"/>
                  </a:lnTo>
                  <a:lnTo>
                    <a:pt x="303" y="329"/>
                  </a:lnTo>
                  <a:lnTo>
                    <a:pt x="298" y="328"/>
                  </a:lnTo>
                  <a:lnTo>
                    <a:pt x="294" y="332"/>
                  </a:lnTo>
                  <a:lnTo>
                    <a:pt x="291" y="332"/>
                  </a:lnTo>
                  <a:lnTo>
                    <a:pt x="290" y="337"/>
                  </a:lnTo>
                  <a:lnTo>
                    <a:pt x="290" y="343"/>
                  </a:lnTo>
                  <a:lnTo>
                    <a:pt x="292" y="347"/>
                  </a:lnTo>
                  <a:lnTo>
                    <a:pt x="294" y="352"/>
                  </a:lnTo>
                  <a:lnTo>
                    <a:pt x="294" y="363"/>
                  </a:lnTo>
                  <a:lnTo>
                    <a:pt x="288" y="367"/>
                  </a:lnTo>
                  <a:lnTo>
                    <a:pt x="283" y="367"/>
                  </a:lnTo>
                  <a:lnTo>
                    <a:pt x="279" y="356"/>
                  </a:lnTo>
                  <a:lnTo>
                    <a:pt x="274" y="352"/>
                  </a:lnTo>
                  <a:lnTo>
                    <a:pt x="93" y="366"/>
                  </a:lnTo>
                  <a:lnTo>
                    <a:pt x="89" y="360"/>
                  </a:lnTo>
                  <a:lnTo>
                    <a:pt x="88" y="355"/>
                  </a:lnTo>
                  <a:lnTo>
                    <a:pt x="81" y="344"/>
                  </a:lnTo>
                  <a:lnTo>
                    <a:pt x="81" y="341"/>
                  </a:lnTo>
                  <a:lnTo>
                    <a:pt x="77" y="333"/>
                  </a:lnTo>
                  <a:lnTo>
                    <a:pt x="73" y="328"/>
                  </a:lnTo>
                  <a:lnTo>
                    <a:pt x="70" y="322"/>
                  </a:lnTo>
                  <a:lnTo>
                    <a:pt x="73" y="312"/>
                  </a:lnTo>
                  <a:lnTo>
                    <a:pt x="71" y="306"/>
                  </a:lnTo>
                  <a:lnTo>
                    <a:pt x="73" y="301"/>
                  </a:lnTo>
                  <a:lnTo>
                    <a:pt x="70" y="294"/>
                  </a:lnTo>
                  <a:lnTo>
                    <a:pt x="66" y="287"/>
                  </a:lnTo>
                  <a:lnTo>
                    <a:pt x="63" y="278"/>
                  </a:lnTo>
                  <a:lnTo>
                    <a:pt x="65" y="268"/>
                  </a:lnTo>
                  <a:lnTo>
                    <a:pt x="66" y="261"/>
                  </a:lnTo>
                  <a:lnTo>
                    <a:pt x="66" y="252"/>
                  </a:lnTo>
                  <a:lnTo>
                    <a:pt x="69" y="246"/>
                  </a:lnTo>
                  <a:lnTo>
                    <a:pt x="74" y="242"/>
                  </a:lnTo>
                  <a:lnTo>
                    <a:pt x="73" y="238"/>
                  </a:lnTo>
                  <a:lnTo>
                    <a:pt x="69" y="236"/>
                  </a:lnTo>
                  <a:lnTo>
                    <a:pt x="69" y="227"/>
                  </a:lnTo>
                  <a:lnTo>
                    <a:pt x="66" y="221"/>
                  </a:lnTo>
                  <a:lnTo>
                    <a:pt x="66" y="219"/>
                  </a:lnTo>
                  <a:lnTo>
                    <a:pt x="59" y="213"/>
                  </a:lnTo>
                  <a:lnTo>
                    <a:pt x="55" y="203"/>
                  </a:lnTo>
                  <a:lnTo>
                    <a:pt x="51" y="198"/>
                  </a:lnTo>
                  <a:lnTo>
                    <a:pt x="50" y="192"/>
                  </a:lnTo>
                  <a:lnTo>
                    <a:pt x="48" y="190"/>
                  </a:lnTo>
                  <a:lnTo>
                    <a:pt x="24" y="100"/>
                  </a:lnTo>
                  <a:lnTo>
                    <a:pt x="0" y="2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152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53"/>
            <p:cNvSpPr>
              <a:spLocks/>
            </p:cNvSpPr>
            <p:nvPr/>
          </p:nvSpPr>
          <p:spPr bwMode="auto">
            <a:xfrm>
              <a:off x="9103634" y="3793389"/>
              <a:ext cx="880542" cy="836240"/>
            </a:xfrm>
            <a:custGeom>
              <a:avLst/>
              <a:gdLst>
                <a:gd name="T0" fmla="*/ 17646002 w 289"/>
                <a:gd name="T1" fmla="*/ 708622284 h 290"/>
                <a:gd name="T2" fmla="*/ 59997909 w 289"/>
                <a:gd name="T3" fmla="*/ 659265088 h 290"/>
                <a:gd name="T4" fmla="*/ 70585886 w 289"/>
                <a:gd name="T5" fmla="*/ 602857400 h 290"/>
                <a:gd name="T6" fmla="*/ 81173863 w 289"/>
                <a:gd name="T7" fmla="*/ 553502081 h 290"/>
                <a:gd name="T8" fmla="*/ 119995818 w 289"/>
                <a:gd name="T9" fmla="*/ 525298237 h 290"/>
                <a:gd name="T10" fmla="*/ 158815895 w 289"/>
                <a:gd name="T11" fmla="*/ 518245868 h 290"/>
                <a:gd name="T12" fmla="*/ 151757870 w 289"/>
                <a:gd name="T13" fmla="*/ 458313873 h 290"/>
                <a:gd name="T14" fmla="*/ 187051752 w 289"/>
                <a:gd name="T15" fmla="*/ 412480983 h 290"/>
                <a:gd name="T16" fmla="*/ 271753688 w 289"/>
                <a:gd name="T17" fmla="*/ 370176156 h 290"/>
                <a:gd name="T18" fmla="*/ 324691694 w 289"/>
                <a:gd name="T19" fmla="*/ 271461764 h 290"/>
                <a:gd name="T20" fmla="*/ 324691694 w 289"/>
                <a:gd name="T21" fmla="*/ 215054076 h 290"/>
                <a:gd name="T22" fmla="*/ 328221645 w 289"/>
                <a:gd name="T23" fmla="*/ 172749248 h 290"/>
                <a:gd name="T24" fmla="*/ 335279670 w 289"/>
                <a:gd name="T25" fmla="*/ 42306705 h 290"/>
                <a:gd name="T26" fmla="*/ 335279670 w 289"/>
                <a:gd name="T27" fmla="*/ 10576676 h 290"/>
                <a:gd name="T28" fmla="*/ 621149409 w 289"/>
                <a:gd name="T29" fmla="*/ 222106445 h 290"/>
                <a:gd name="T30" fmla="*/ 677619244 w 289"/>
                <a:gd name="T31" fmla="*/ 334921821 h 290"/>
                <a:gd name="T32" fmla="*/ 712911248 w 289"/>
                <a:gd name="T33" fmla="*/ 282038440 h 290"/>
                <a:gd name="T34" fmla="*/ 776437230 w 289"/>
                <a:gd name="T35" fmla="*/ 239733613 h 290"/>
                <a:gd name="T36" fmla="*/ 797613184 w 289"/>
                <a:gd name="T37" fmla="*/ 239733613 h 290"/>
                <a:gd name="T38" fmla="*/ 850553068 w 289"/>
                <a:gd name="T39" fmla="*/ 222106445 h 290"/>
                <a:gd name="T40" fmla="*/ 892903097 w 289"/>
                <a:gd name="T41" fmla="*/ 183325925 h 290"/>
                <a:gd name="T42" fmla="*/ 945842981 w 289"/>
                <a:gd name="T43" fmla="*/ 190376416 h 290"/>
                <a:gd name="T44" fmla="*/ 981134984 w 289"/>
                <a:gd name="T45" fmla="*/ 211529769 h 290"/>
                <a:gd name="T46" fmla="*/ 1012898915 w 289"/>
                <a:gd name="T47" fmla="*/ 250310289 h 290"/>
                <a:gd name="T48" fmla="*/ 998780986 w 289"/>
                <a:gd name="T49" fmla="*/ 317292775 h 290"/>
                <a:gd name="T50" fmla="*/ 885845072 w 289"/>
                <a:gd name="T51" fmla="*/ 289088931 h 290"/>
                <a:gd name="T52" fmla="*/ 864669118 w 289"/>
                <a:gd name="T53" fmla="*/ 363125665 h 290"/>
                <a:gd name="T54" fmla="*/ 822319089 w 289"/>
                <a:gd name="T55" fmla="*/ 416007168 h 290"/>
                <a:gd name="T56" fmla="*/ 769379205 w 289"/>
                <a:gd name="T57" fmla="*/ 458313873 h 290"/>
                <a:gd name="T58" fmla="*/ 751733204 w 289"/>
                <a:gd name="T59" fmla="*/ 521772052 h 290"/>
                <a:gd name="T60" fmla="*/ 716441200 w 289"/>
                <a:gd name="T61" fmla="*/ 585230232 h 290"/>
                <a:gd name="T62" fmla="*/ 659971364 w 289"/>
                <a:gd name="T63" fmla="*/ 553502081 h 290"/>
                <a:gd name="T64" fmla="*/ 635267337 w 289"/>
                <a:gd name="T65" fmla="*/ 616960260 h 290"/>
                <a:gd name="T66" fmla="*/ 607033359 w 289"/>
                <a:gd name="T67" fmla="*/ 680418440 h 290"/>
                <a:gd name="T68" fmla="*/ 578799380 w 289"/>
                <a:gd name="T69" fmla="*/ 761505665 h 290"/>
                <a:gd name="T70" fmla="*/ 564681451 w 289"/>
                <a:gd name="T71" fmla="*/ 853167688 h 290"/>
                <a:gd name="T72" fmla="*/ 554093474 w 289"/>
                <a:gd name="T73" fmla="*/ 888422024 h 290"/>
                <a:gd name="T74" fmla="*/ 462333514 w 289"/>
                <a:gd name="T75" fmla="*/ 941305405 h 290"/>
                <a:gd name="T76" fmla="*/ 430569583 w 289"/>
                <a:gd name="T77" fmla="*/ 965983064 h 290"/>
                <a:gd name="T78" fmla="*/ 349397599 w 289"/>
                <a:gd name="T79" fmla="*/ 994186908 h 290"/>
                <a:gd name="T80" fmla="*/ 278811713 w 289"/>
                <a:gd name="T81" fmla="*/ 1022390752 h 290"/>
                <a:gd name="T82" fmla="*/ 190579825 w 289"/>
                <a:gd name="T83" fmla="*/ 980084047 h 290"/>
                <a:gd name="T84" fmla="*/ 144699845 w 289"/>
                <a:gd name="T85" fmla="*/ 941305405 h 290"/>
                <a:gd name="T86" fmla="*/ 45879980 w 289"/>
                <a:gd name="T87" fmla="*/ 846117197 h 290"/>
                <a:gd name="T88" fmla="*/ 10587977 w 289"/>
                <a:gd name="T89" fmla="*/ 750928989 h 290"/>
                <a:gd name="T90" fmla="*/ 0 w 289"/>
                <a:gd name="T91" fmla="*/ 712148469 h 2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89"/>
                <a:gd name="T139" fmla="*/ 0 h 290"/>
                <a:gd name="T140" fmla="*/ 289 w 289"/>
                <a:gd name="T141" fmla="*/ 290 h 2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89" h="290">
                  <a:moveTo>
                    <a:pt x="0" y="202"/>
                  </a:moveTo>
                  <a:lnTo>
                    <a:pt x="0" y="202"/>
                  </a:lnTo>
                  <a:lnTo>
                    <a:pt x="5" y="201"/>
                  </a:lnTo>
                  <a:lnTo>
                    <a:pt x="13" y="198"/>
                  </a:lnTo>
                  <a:lnTo>
                    <a:pt x="17" y="193"/>
                  </a:lnTo>
                  <a:lnTo>
                    <a:pt x="17" y="187"/>
                  </a:lnTo>
                  <a:lnTo>
                    <a:pt x="23" y="183"/>
                  </a:lnTo>
                  <a:lnTo>
                    <a:pt x="22" y="174"/>
                  </a:lnTo>
                  <a:lnTo>
                    <a:pt x="20" y="171"/>
                  </a:lnTo>
                  <a:lnTo>
                    <a:pt x="22" y="166"/>
                  </a:lnTo>
                  <a:lnTo>
                    <a:pt x="23" y="163"/>
                  </a:lnTo>
                  <a:lnTo>
                    <a:pt x="23" y="157"/>
                  </a:lnTo>
                  <a:lnTo>
                    <a:pt x="24" y="152"/>
                  </a:lnTo>
                  <a:lnTo>
                    <a:pt x="28" y="147"/>
                  </a:lnTo>
                  <a:lnTo>
                    <a:pt x="34" y="149"/>
                  </a:lnTo>
                  <a:lnTo>
                    <a:pt x="39" y="157"/>
                  </a:lnTo>
                  <a:lnTo>
                    <a:pt x="41" y="152"/>
                  </a:lnTo>
                  <a:lnTo>
                    <a:pt x="45" y="147"/>
                  </a:lnTo>
                  <a:lnTo>
                    <a:pt x="41" y="141"/>
                  </a:lnTo>
                  <a:lnTo>
                    <a:pt x="43" y="136"/>
                  </a:lnTo>
                  <a:lnTo>
                    <a:pt x="43" y="130"/>
                  </a:lnTo>
                  <a:lnTo>
                    <a:pt x="46" y="125"/>
                  </a:lnTo>
                  <a:lnTo>
                    <a:pt x="53" y="121"/>
                  </a:lnTo>
                  <a:lnTo>
                    <a:pt x="53" y="117"/>
                  </a:lnTo>
                  <a:lnTo>
                    <a:pt x="58" y="110"/>
                  </a:lnTo>
                  <a:lnTo>
                    <a:pt x="66" y="113"/>
                  </a:lnTo>
                  <a:lnTo>
                    <a:pt x="77" y="105"/>
                  </a:lnTo>
                  <a:lnTo>
                    <a:pt x="84" y="94"/>
                  </a:lnTo>
                  <a:lnTo>
                    <a:pt x="89" y="87"/>
                  </a:lnTo>
                  <a:lnTo>
                    <a:pt x="92" y="77"/>
                  </a:lnTo>
                  <a:lnTo>
                    <a:pt x="92" y="72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3" y="61"/>
                  </a:lnTo>
                  <a:lnTo>
                    <a:pt x="95" y="54"/>
                  </a:lnTo>
                  <a:lnTo>
                    <a:pt x="93" y="49"/>
                  </a:lnTo>
                  <a:lnTo>
                    <a:pt x="96" y="33"/>
                  </a:lnTo>
                  <a:lnTo>
                    <a:pt x="98" y="27"/>
                  </a:lnTo>
                  <a:lnTo>
                    <a:pt x="95" y="12"/>
                  </a:lnTo>
                  <a:lnTo>
                    <a:pt x="91" y="7"/>
                  </a:lnTo>
                  <a:lnTo>
                    <a:pt x="92" y="3"/>
                  </a:lnTo>
                  <a:lnTo>
                    <a:pt x="95" y="3"/>
                  </a:lnTo>
                  <a:lnTo>
                    <a:pt x="99" y="0"/>
                  </a:lnTo>
                  <a:lnTo>
                    <a:pt x="111" y="75"/>
                  </a:lnTo>
                  <a:lnTo>
                    <a:pt x="176" y="63"/>
                  </a:lnTo>
                  <a:lnTo>
                    <a:pt x="183" y="106"/>
                  </a:lnTo>
                  <a:lnTo>
                    <a:pt x="187" y="101"/>
                  </a:lnTo>
                  <a:lnTo>
                    <a:pt x="192" y="95"/>
                  </a:lnTo>
                  <a:lnTo>
                    <a:pt x="195" y="91"/>
                  </a:lnTo>
                  <a:lnTo>
                    <a:pt x="201" y="84"/>
                  </a:lnTo>
                  <a:lnTo>
                    <a:pt x="202" y="80"/>
                  </a:lnTo>
                  <a:lnTo>
                    <a:pt x="207" y="77"/>
                  </a:lnTo>
                  <a:lnTo>
                    <a:pt x="213" y="79"/>
                  </a:lnTo>
                  <a:lnTo>
                    <a:pt x="220" y="68"/>
                  </a:lnTo>
                  <a:lnTo>
                    <a:pt x="220" y="63"/>
                  </a:lnTo>
                  <a:lnTo>
                    <a:pt x="221" y="63"/>
                  </a:lnTo>
                  <a:lnTo>
                    <a:pt x="226" y="68"/>
                  </a:lnTo>
                  <a:lnTo>
                    <a:pt x="232" y="69"/>
                  </a:lnTo>
                  <a:lnTo>
                    <a:pt x="240" y="68"/>
                  </a:lnTo>
                  <a:lnTo>
                    <a:pt x="241" y="63"/>
                  </a:lnTo>
                  <a:lnTo>
                    <a:pt x="245" y="57"/>
                  </a:lnTo>
                  <a:lnTo>
                    <a:pt x="251" y="57"/>
                  </a:lnTo>
                  <a:lnTo>
                    <a:pt x="253" y="52"/>
                  </a:lnTo>
                  <a:lnTo>
                    <a:pt x="258" y="49"/>
                  </a:lnTo>
                  <a:lnTo>
                    <a:pt x="263" y="52"/>
                  </a:lnTo>
                  <a:lnTo>
                    <a:pt x="268" y="54"/>
                  </a:lnTo>
                  <a:lnTo>
                    <a:pt x="279" y="54"/>
                  </a:lnTo>
                  <a:lnTo>
                    <a:pt x="278" y="60"/>
                  </a:lnTo>
                  <a:lnTo>
                    <a:pt x="283" y="61"/>
                  </a:lnTo>
                  <a:lnTo>
                    <a:pt x="283" y="67"/>
                  </a:lnTo>
                  <a:lnTo>
                    <a:pt x="287" y="71"/>
                  </a:lnTo>
                  <a:lnTo>
                    <a:pt x="289" y="75"/>
                  </a:lnTo>
                  <a:lnTo>
                    <a:pt x="287" y="84"/>
                  </a:lnTo>
                  <a:lnTo>
                    <a:pt x="283" y="90"/>
                  </a:lnTo>
                  <a:lnTo>
                    <a:pt x="255" y="73"/>
                  </a:lnTo>
                  <a:lnTo>
                    <a:pt x="249" y="76"/>
                  </a:lnTo>
                  <a:lnTo>
                    <a:pt x="251" y="82"/>
                  </a:lnTo>
                  <a:lnTo>
                    <a:pt x="248" y="87"/>
                  </a:lnTo>
                  <a:lnTo>
                    <a:pt x="249" y="98"/>
                  </a:lnTo>
                  <a:lnTo>
                    <a:pt x="245" y="103"/>
                  </a:lnTo>
                  <a:lnTo>
                    <a:pt x="243" y="113"/>
                  </a:lnTo>
                  <a:lnTo>
                    <a:pt x="239" y="118"/>
                  </a:lnTo>
                  <a:lnTo>
                    <a:pt x="233" y="118"/>
                  </a:lnTo>
                  <a:lnTo>
                    <a:pt x="229" y="129"/>
                  </a:lnTo>
                  <a:lnTo>
                    <a:pt x="224" y="130"/>
                  </a:lnTo>
                  <a:lnTo>
                    <a:pt x="218" y="130"/>
                  </a:lnTo>
                  <a:lnTo>
                    <a:pt x="217" y="136"/>
                  </a:lnTo>
                  <a:lnTo>
                    <a:pt x="216" y="143"/>
                  </a:lnTo>
                  <a:lnTo>
                    <a:pt x="213" y="148"/>
                  </a:lnTo>
                  <a:lnTo>
                    <a:pt x="210" y="159"/>
                  </a:lnTo>
                  <a:lnTo>
                    <a:pt x="209" y="164"/>
                  </a:lnTo>
                  <a:lnTo>
                    <a:pt x="203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7" y="157"/>
                  </a:lnTo>
                  <a:lnTo>
                    <a:pt x="182" y="159"/>
                  </a:lnTo>
                  <a:lnTo>
                    <a:pt x="182" y="170"/>
                  </a:lnTo>
                  <a:lnTo>
                    <a:pt x="180" y="175"/>
                  </a:lnTo>
                  <a:lnTo>
                    <a:pt x="179" y="178"/>
                  </a:lnTo>
                  <a:lnTo>
                    <a:pt x="175" y="187"/>
                  </a:lnTo>
                  <a:lnTo>
                    <a:pt x="172" y="193"/>
                  </a:lnTo>
                  <a:lnTo>
                    <a:pt x="171" y="198"/>
                  </a:lnTo>
                  <a:lnTo>
                    <a:pt x="169" y="209"/>
                  </a:lnTo>
                  <a:lnTo>
                    <a:pt x="164" y="216"/>
                  </a:lnTo>
                  <a:lnTo>
                    <a:pt x="159" y="227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56" y="247"/>
                  </a:lnTo>
                  <a:lnTo>
                    <a:pt x="157" y="252"/>
                  </a:lnTo>
                  <a:lnTo>
                    <a:pt x="146" y="261"/>
                  </a:lnTo>
                  <a:lnTo>
                    <a:pt x="141" y="259"/>
                  </a:lnTo>
                  <a:lnTo>
                    <a:pt x="131" y="267"/>
                  </a:lnTo>
                  <a:lnTo>
                    <a:pt x="123" y="265"/>
                  </a:lnTo>
                  <a:lnTo>
                    <a:pt x="123" y="270"/>
                  </a:lnTo>
                  <a:lnTo>
                    <a:pt x="122" y="274"/>
                  </a:lnTo>
                  <a:lnTo>
                    <a:pt x="117" y="277"/>
                  </a:lnTo>
                  <a:lnTo>
                    <a:pt x="104" y="282"/>
                  </a:lnTo>
                  <a:lnTo>
                    <a:pt x="99" y="282"/>
                  </a:lnTo>
                  <a:lnTo>
                    <a:pt x="91" y="278"/>
                  </a:lnTo>
                  <a:lnTo>
                    <a:pt x="88" y="284"/>
                  </a:lnTo>
                  <a:lnTo>
                    <a:pt x="79" y="290"/>
                  </a:lnTo>
                  <a:lnTo>
                    <a:pt x="70" y="289"/>
                  </a:lnTo>
                  <a:lnTo>
                    <a:pt x="60" y="284"/>
                  </a:lnTo>
                  <a:lnTo>
                    <a:pt x="54" y="278"/>
                  </a:lnTo>
                  <a:lnTo>
                    <a:pt x="50" y="273"/>
                  </a:lnTo>
                  <a:lnTo>
                    <a:pt x="50" y="267"/>
                  </a:lnTo>
                  <a:lnTo>
                    <a:pt x="41" y="267"/>
                  </a:lnTo>
                  <a:lnTo>
                    <a:pt x="30" y="259"/>
                  </a:lnTo>
                  <a:lnTo>
                    <a:pt x="19" y="246"/>
                  </a:lnTo>
                  <a:lnTo>
                    <a:pt x="13" y="240"/>
                  </a:lnTo>
                  <a:lnTo>
                    <a:pt x="12" y="235"/>
                  </a:lnTo>
                  <a:lnTo>
                    <a:pt x="0" y="224"/>
                  </a:lnTo>
                  <a:lnTo>
                    <a:pt x="3" y="213"/>
                  </a:lnTo>
                  <a:lnTo>
                    <a:pt x="3" y="208"/>
                  </a:lnTo>
                  <a:lnTo>
                    <a:pt x="0" y="205"/>
                  </a:lnTo>
                  <a:lnTo>
                    <a:pt x="0" y="202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154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155"/>
            <p:cNvSpPr>
              <a:spLocks/>
            </p:cNvSpPr>
            <p:nvPr/>
          </p:nvSpPr>
          <p:spPr bwMode="auto">
            <a:xfrm>
              <a:off x="9090762" y="5100168"/>
              <a:ext cx="996401" cy="724091"/>
            </a:xfrm>
            <a:custGeom>
              <a:avLst/>
              <a:gdLst>
                <a:gd name="T0" fmla="*/ 123543125 w 327"/>
                <a:gd name="T1" fmla="*/ 81155874 h 251"/>
                <a:gd name="T2" fmla="*/ 204729091 w 327"/>
                <a:gd name="T3" fmla="*/ 35284509 h 251"/>
                <a:gd name="T4" fmla="*/ 511825546 w 327"/>
                <a:gd name="T5" fmla="*/ 0 h 251"/>
                <a:gd name="T6" fmla="*/ 578890579 w 327"/>
                <a:gd name="T7" fmla="*/ 38814087 h 251"/>
                <a:gd name="T8" fmla="*/ 593011511 w 327"/>
                <a:gd name="T9" fmla="*/ 81155874 h 251"/>
                <a:gd name="T10" fmla="*/ 1154252804 w 327"/>
                <a:gd name="T11" fmla="*/ 257582177 h 251"/>
                <a:gd name="T12" fmla="*/ 1094246358 w 327"/>
                <a:gd name="T13" fmla="*/ 321095796 h 251"/>
                <a:gd name="T14" fmla="*/ 1048358965 w 327"/>
                <a:gd name="T15" fmla="*/ 472820688 h 251"/>
                <a:gd name="T16" fmla="*/ 1034238033 w 327"/>
                <a:gd name="T17" fmla="*/ 412836647 h 251"/>
                <a:gd name="T18" fmla="*/ 1013060393 w 327"/>
                <a:gd name="T19" fmla="*/ 458706133 h 251"/>
                <a:gd name="T20" fmla="*/ 1034238033 w 327"/>
                <a:gd name="T21" fmla="*/ 508107076 h 251"/>
                <a:gd name="T22" fmla="*/ 1013060393 w 327"/>
                <a:gd name="T23" fmla="*/ 525749331 h 251"/>
                <a:gd name="T24" fmla="*/ 970701354 w 327"/>
                <a:gd name="T25" fmla="*/ 546919285 h 251"/>
                <a:gd name="T26" fmla="*/ 953052068 w 327"/>
                <a:gd name="T27" fmla="*/ 592790649 h 251"/>
                <a:gd name="T28" fmla="*/ 907164675 w 327"/>
                <a:gd name="T29" fmla="*/ 631604737 h 251"/>
                <a:gd name="T30" fmla="*/ 893045621 w 327"/>
                <a:gd name="T31" fmla="*/ 642189714 h 251"/>
                <a:gd name="T32" fmla="*/ 885987034 w 327"/>
                <a:gd name="T33" fmla="*/ 673946523 h 251"/>
                <a:gd name="T34" fmla="*/ 847158228 w 327"/>
                <a:gd name="T35" fmla="*/ 702173755 h 251"/>
                <a:gd name="T36" fmla="*/ 822448476 w 327"/>
                <a:gd name="T37" fmla="*/ 723345588 h 251"/>
                <a:gd name="T38" fmla="*/ 765972263 w 327"/>
                <a:gd name="T39" fmla="*/ 726873287 h 251"/>
                <a:gd name="T40" fmla="*/ 758911797 w 327"/>
                <a:gd name="T41" fmla="*/ 751572819 h 251"/>
                <a:gd name="T42" fmla="*/ 776561083 w 327"/>
                <a:gd name="T43" fmla="*/ 779801929 h 251"/>
                <a:gd name="T44" fmla="*/ 765972263 w 327"/>
                <a:gd name="T45" fmla="*/ 804501461 h 251"/>
                <a:gd name="T46" fmla="*/ 730673690 w 327"/>
                <a:gd name="T47" fmla="*/ 800973762 h 251"/>
                <a:gd name="T48" fmla="*/ 691844885 w 327"/>
                <a:gd name="T49" fmla="*/ 751572819 h 251"/>
                <a:gd name="T50" fmla="*/ 723613224 w 327"/>
                <a:gd name="T51" fmla="*/ 818616016 h 251"/>
                <a:gd name="T52" fmla="*/ 716554637 w 327"/>
                <a:gd name="T53" fmla="*/ 850372826 h 251"/>
                <a:gd name="T54" fmla="*/ 702435584 w 327"/>
                <a:gd name="T55" fmla="*/ 885657335 h 251"/>
                <a:gd name="T56" fmla="*/ 645957492 w 327"/>
                <a:gd name="T57" fmla="*/ 871542780 h 251"/>
                <a:gd name="T58" fmla="*/ 631838438 w 327"/>
                <a:gd name="T59" fmla="*/ 818616016 h 251"/>
                <a:gd name="T60" fmla="*/ 593011511 w 327"/>
                <a:gd name="T61" fmla="*/ 762159675 h 251"/>
                <a:gd name="T62" fmla="*/ 543593885 w 327"/>
                <a:gd name="T63" fmla="*/ 719817888 h 251"/>
                <a:gd name="T64" fmla="*/ 511825546 w 327"/>
                <a:gd name="T65" fmla="*/ 652774691 h 251"/>
                <a:gd name="T66" fmla="*/ 455347454 w 327"/>
                <a:gd name="T67" fmla="*/ 606905204 h 251"/>
                <a:gd name="T68" fmla="*/ 416518648 w 327"/>
                <a:gd name="T69" fmla="*/ 578676094 h 251"/>
                <a:gd name="T70" fmla="*/ 388280542 w 327"/>
                <a:gd name="T71" fmla="*/ 532806608 h 251"/>
                <a:gd name="T72" fmla="*/ 342393149 w 327"/>
                <a:gd name="T73" fmla="*/ 486935243 h 251"/>
                <a:gd name="T74" fmla="*/ 300035989 w 327"/>
                <a:gd name="T75" fmla="*/ 455178434 h 251"/>
                <a:gd name="T76" fmla="*/ 208259324 w 327"/>
                <a:gd name="T77" fmla="*/ 391664814 h 251"/>
                <a:gd name="T78" fmla="*/ 137664058 w 327"/>
                <a:gd name="T79" fmla="*/ 292866686 h 251"/>
                <a:gd name="T80" fmla="*/ 81185966 w 327"/>
                <a:gd name="T81" fmla="*/ 264639454 h 251"/>
                <a:gd name="T82" fmla="*/ 10588820 w 327"/>
                <a:gd name="T83" fmla="*/ 218768090 h 251"/>
                <a:gd name="T84" fmla="*/ 42357160 w 327"/>
                <a:gd name="T85" fmla="*/ 130554938 h 2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251"/>
                <a:gd name="T131" fmla="*/ 327 w 327"/>
                <a:gd name="T132" fmla="*/ 251 h 25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251">
                  <a:moveTo>
                    <a:pt x="12" y="33"/>
                  </a:moveTo>
                  <a:lnTo>
                    <a:pt x="30" y="25"/>
                  </a:lnTo>
                  <a:lnTo>
                    <a:pt x="35" y="23"/>
                  </a:lnTo>
                  <a:lnTo>
                    <a:pt x="43" y="16"/>
                  </a:lnTo>
                  <a:lnTo>
                    <a:pt x="54" y="12"/>
                  </a:lnTo>
                  <a:lnTo>
                    <a:pt x="58" y="10"/>
                  </a:lnTo>
                  <a:lnTo>
                    <a:pt x="64" y="8"/>
                  </a:lnTo>
                  <a:lnTo>
                    <a:pt x="123" y="1"/>
                  </a:lnTo>
                  <a:lnTo>
                    <a:pt x="145" y="0"/>
                  </a:lnTo>
                  <a:lnTo>
                    <a:pt x="150" y="6"/>
                  </a:lnTo>
                  <a:lnTo>
                    <a:pt x="154" y="3"/>
                  </a:lnTo>
                  <a:lnTo>
                    <a:pt x="164" y="11"/>
                  </a:lnTo>
                  <a:lnTo>
                    <a:pt x="165" y="16"/>
                  </a:lnTo>
                  <a:lnTo>
                    <a:pt x="167" y="22"/>
                  </a:lnTo>
                  <a:lnTo>
                    <a:pt x="168" y="23"/>
                  </a:lnTo>
                  <a:lnTo>
                    <a:pt x="241" y="12"/>
                  </a:lnTo>
                  <a:lnTo>
                    <a:pt x="325" y="71"/>
                  </a:lnTo>
                  <a:lnTo>
                    <a:pt x="327" y="73"/>
                  </a:lnTo>
                  <a:lnTo>
                    <a:pt x="327" y="76"/>
                  </a:lnTo>
                  <a:lnTo>
                    <a:pt x="323" y="79"/>
                  </a:lnTo>
                  <a:lnTo>
                    <a:pt x="310" y="91"/>
                  </a:lnTo>
                  <a:lnTo>
                    <a:pt x="300" y="113"/>
                  </a:lnTo>
                  <a:lnTo>
                    <a:pt x="297" y="118"/>
                  </a:lnTo>
                  <a:lnTo>
                    <a:pt x="297" y="134"/>
                  </a:lnTo>
                  <a:lnTo>
                    <a:pt x="294" y="130"/>
                  </a:lnTo>
                  <a:lnTo>
                    <a:pt x="290" y="128"/>
                  </a:lnTo>
                  <a:lnTo>
                    <a:pt x="293" y="117"/>
                  </a:lnTo>
                  <a:lnTo>
                    <a:pt x="291" y="118"/>
                  </a:lnTo>
                  <a:lnTo>
                    <a:pt x="289" y="124"/>
                  </a:lnTo>
                  <a:lnTo>
                    <a:pt x="287" y="130"/>
                  </a:lnTo>
                  <a:lnTo>
                    <a:pt x="293" y="133"/>
                  </a:lnTo>
                  <a:lnTo>
                    <a:pt x="297" y="138"/>
                  </a:lnTo>
                  <a:lnTo>
                    <a:pt x="293" y="144"/>
                  </a:lnTo>
                  <a:lnTo>
                    <a:pt x="287" y="142"/>
                  </a:lnTo>
                  <a:lnTo>
                    <a:pt x="291" y="144"/>
                  </a:lnTo>
                  <a:lnTo>
                    <a:pt x="287" y="149"/>
                  </a:lnTo>
                  <a:lnTo>
                    <a:pt x="286" y="155"/>
                  </a:lnTo>
                  <a:lnTo>
                    <a:pt x="281" y="156"/>
                  </a:lnTo>
                  <a:lnTo>
                    <a:pt x="275" y="155"/>
                  </a:lnTo>
                  <a:lnTo>
                    <a:pt x="272" y="160"/>
                  </a:lnTo>
                  <a:lnTo>
                    <a:pt x="274" y="166"/>
                  </a:lnTo>
                  <a:lnTo>
                    <a:pt x="270" y="168"/>
                  </a:lnTo>
                  <a:lnTo>
                    <a:pt x="267" y="172"/>
                  </a:lnTo>
                  <a:lnTo>
                    <a:pt x="263" y="178"/>
                  </a:lnTo>
                  <a:lnTo>
                    <a:pt x="257" y="179"/>
                  </a:lnTo>
                  <a:lnTo>
                    <a:pt x="256" y="174"/>
                  </a:lnTo>
                  <a:lnTo>
                    <a:pt x="251" y="174"/>
                  </a:lnTo>
                  <a:lnTo>
                    <a:pt x="253" y="182"/>
                  </a:lnTo>
                  <a:lnTo>
                    <a:pt x="257" y="183"/>
                  </a:lnTo>
                  <a:lnTo>
                    <a:pt x="256" y="189"/>
                  </a:lnTo>
                  <a:lnTo>
                    <a:pt x="251" y="191"/>
                  </a:lnTo>
                  <a:lnTo>
                    <a:pt x="251" y="194"/>
                  </a:lnTo>
                  <a:lnTo>
                    <a:pt x="245" y="195"/>
                  </a:lnTo>
                  <a:lnTo>
                    <a:pt x="240" y="199"/>
                  </a:lnTo>
                  <a:lnTo>
                    <a:pt x="234" y="198"/>
                  </a:lnTo>
                  <a:lnTo>
                    <a:pt x="239" y="199"/>
                  </a:lnTo>
                  <a:lnTo>
                    <a:pt x="233" y="205"/>
                  </a:lnTo>
                  <a:lnTo>
                    <a:pt x="228" y="206"/>
                  </a:lnTo>
                  <a:lnTo>
                    <a:pt x="224" y="208"/>
                  </a:lnTo>
                  <a:lnTo>
                    <a:pt x="217" y="206"/>
                  </a:lnTo>
                  <a:lnTo>
                    <a:pt x="206" y="212"/>
                  </a:lnTo>
                  <a:lnTo>
                    <a:pt x="210" y="210"/>
                  </a:lnTo>
                  <a:lnTo>
                    <a:pt x="215" y="213"/>
                  </a:lnTo>
                  <a:lnTo>
                    <a:pt x="221" y="213"/>
                  </a:lnTo>
                  <a:lnTo>
                    <a:pt x="224" y="216"/>
                  </a:lnTo>
                  <a:lnTo>
                    <a:pt x="220" y="221"/>
                  </a:lnTo>
                  <a:lnTo>
                    <a:pt x="225" y="216"/>
                  </a:lnTo>
                  <a:lnTo>
                    <a:pt x="222" y="224"/>
                  </a:lnTo>
                  <a:lnTo>
                    <a:pt x="217" y="228"/>
                  </a:lnTo>
                  <a:lnTo>
                    <a:pt x="211" y="225"/>
                  </a:lnTo>
                  <a:lnTo>
                    <a:pt x="209" y="216"/>
                  </a:lnTo>
                  <a:lnTo>
                    <a:pt x="207" y="227"/>
                  </a:lnTo>
                  <a:lnTo>
                    <a:pt x="202" y="221"/>
                  </a:lnTo>
                  <a:lnTo>
                    <a:pt x="201" y="217"/>
                  </a:lnTo>
                  <a:lnTo>
                    <a:pt x="196" y="213"/>
                  </a:lnTo>
                  <a:lnTo>
                    <a:pt x="201" y="223"/>
                  </a:lnTo>
                  <a:lnTo>
                    <a:pt x="202" y="228"/>
                  </a:lnTo>
                  <a:lnTo>
                    <a:pt x="205" y="232"/>
                  </a:lnTo>
                  <a:lnTo>
                    <a:pt x="210" y="236"/>
                  </a:lnTo>
                  <a:lnTo>
                    <a:pt x="206" y="240"/>
                  </a:lnTo>
                  <a:lnTo>
                    <a:pt x="203" y="241"/>
                  </a:lnTo>
                  <a:lnTo>
                    <a:pt x="203" y="236"/>
                  </a:lnTo>
                  <a:lnTo>
                    <a:pt x="201" y="241"/>
                  </a:lnTo>
                  <a:lnTo>
                    <a:pt x="199" y="251"/>
                  </a:lnTo>
                  <a:lnTo>
                    <a:pt x="196" y="251"/>
                  </a:lnTo>
                  <a:lnTo>
                    <a:pt x="194" y="250"/>
                  </a:lnTo>
                  <a:lnTo>
                    <a:pt x="183" y="247"/>
                  </a:lnTo>
                  <a:lnTo>
                    <a:pt x="179" y="243"/>
                  </a:lnTo>
                  <a:lnTo>
                    <a:pt x="179" y="237"/>
                  </a:lnTo>
                  <a:lnTo>
                    <a:pt x="179" y="232"/>
                  </a:lnTo>
                  <a:lnTo>
                    <a:pt x="175" y="227"/>
                  </a:lnTo>
                  <a:lnTo>
                    <a:pt x="172" y="221"/>
                  </a:lnTo>
                  <a:lnTo>
                    <a:pt x="168" y="216"/>
                  </a:lnTo>
                  <a:lnTo>
                    <a:pt x="161" y="213"/>
                  </a:lnTo>
                  <a:lnTo>
                    <a:pt x="156" y="209"/>
                  </a:lnTo>
                  <a:lnTo>
                    <a:pt x="154" y="204"/>
                  </a:lnTo>
                  <a:lnTo>
                    <a:pt x="154" y="198"/>
                  </a:lnTo>
                  <a:lnTo>
                    <a:pt x="152" y="193"/>
                  </a:lnTo>
                  <a:lnTo>
                    <a:pt x="145" y="185"/>
                  </a:lnTo>
                  <a:lnTo>
                    <a:pt x="145" y="180"/>
                  </a:lnTo>
                  <a:lnTo>
                    <a:pt x="134" y="174"/>
                  </a:lnTo>
                  <a:lnTo>
                    <a:pt x="129" y="172"/>
                  </a:lnTo>
                  <a:lnTo>
                    <a:pt x="123" y="167"/>
                  </a:lnTo>
                  <a:lnTo>
                    <a:pt x="123" y="166"/>
                  </a:lnTo>
                  <a:lnTo>
                    <a:pt x="118" y="164"/>
                  </a:lnTo>
                  <a:lnTo>
                    <a:pt x="118" y="159"/>
                  </a:lnTo>
                  <a:lnTo>
                    <a:pt x="111" y="156"/>
                  </a:lnTo>
                  <a:lnTo>
                    <a:pt x="110" y="151"/>
                  </a:lnTo>
                  <a:lnTo>
                    <a:pt x="110" y="147"/>
                  </a:lnTo>
                  <a:lnTo>
                    <a:pt x="106" y="144"/>
                  </a:lnTo>
                  <a:lnTo>
                    <a:pt x="97" y="138"/>
                  </a:lnTo>
                  <a:lnTo>
                    <a:pt x="92" y="137"/>
                  </a:lnTo>
                  <a:lnTo>
                    <a:pt x="89" y="134"/>
                  </a:lnTo>
                  <a:lnTo>
                    <a:pt x="85" y="129"/>
                  </a:lnTo>
                  <a:lnTo>
                    <a:pt x="80" y="122"/>
                  </a:lnTo>
                  <a:lnTo>
                    <a:pt x="70" y="118"/>
                  </a:lnTo>
                  <a:lnTo>
                    <a:pt x="59" y="111"/>
                  </a:lnTo>
                  <a:lnTo>
                    <a:pt x="46" y="94"/>
                  </a:lnTo>
                  <a:lnTo>
                    <a:pt x="45" y="88"/>
                  </a:lnTo>
                  <a:lnTo>
                    <a:pt x="39" y="83"/>
                  </a:lnTo>
                  <a:lnTo>
                    <a:pt x="36" y="77"/>
                  </a:lnTo>
                  <a:lnTo>
                    <a:pt x="31" y="73"/>
                  </a:lnTo>
                  <a:lnTo>
                    <a:pt x="23" y="75"/>
                  </a:lnTo>
                  <a:lnTo>
                    <a:pt x="13" y="67"/>
                  </a:lnTo>
                  <a:lnTo>
                    <a:pt x="8" y="65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1" y="52"/>
                  </a:lnTo>
                  <a:lnTo>
                    <a:pt x="12" y="37"/>
                  </a:lnTo>
                  <a:lnTo>
                    <a:pt x="12" y="33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156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157"/>
            <p:cNvSpPr>
              <a:spLocks/>
            </p:cNvSpPr>
            <p:nvPr/>
          </p:nvSpPr>
          <p:spPr bwMode="auto">
            <a:xfrm>
              <a:off x="9348229" y="3296033"/>
              <a:ext cx="1145734" cy="714339"/>
            </a:xfrm>
            <a:custGeom>
              <a:avLst/>
              <a:gdLst>
                <a:gd name="T0" fmla="*/ 24579136 w 377"/>
                <a:gd name="T1" fmla="*/ 205680945 h 247"/>
                <a:gd name="T2" fmla="*/ 80758679 w 377"/>
                <a:gd name="T3" fmla="*/ 159581537 h 247"/>
                <a:gd name="T4" fmla="*/ 143961367 w 377"/>
                <a:gd name="T5" fmla="*/ 113480246 h 247"/>
                <a:gd name="T6" fmla="*/ 158007658 w 377"/>
                <a:gd name="T7" fmla="*/ 187951128 h 247"/>
                <a:gd name="T8" fmla="*/ 589893633 w 377"/>
                <a:gd name="T9" fmla="*/ 106386436 h 247"/>
                <a:gd name="T10" fmla="*/ 1074447579 w 377"/>
                <a:gd name="T11" fmla="*/ 0 h 247"/>
                <a:gd name="T12" fmla="*/ 1099026714 w 377"/>
                <a:gd name="T13" fmla="*/ 10637890 h 247"/>
                <a:gd name="T14" fmla="*/ 1123605850 w 377"/>
                <a:gd name="T15" fmla="*/ 24823627 h 247"/>
                <a:gd name="T16" fmla="*/ 1162229403 w 377"/>
                <a:gd name="T17" fmla="*/ 81562809 h 247"/>
                <a:gd name="T18" fmla="*/ 1179787267 w 377"/>
                <a:gd name="T19" fmla="*/ 120572173 h 247"/>
                <a:gd name="T20" fmla="*/ 1232455237 w 377"/>
                <a:gd name="T21" fmla="*/ 134757910 h 247"/>
                <a:gd name="T22" fmla="*/ 1253522800 w 377"/>
                <a:gd name="T23" fmla="*/ 152487727 h 247"/>
                <a:gd name="T24" fmla="*/ 1228943664 w 377"/>
                <a:gd name="T25" fmla="*/ 191497091 h 247"/>
                <a:gd name="T26" fmla="*/ 1204366402 w 377"/>
                <a:gd name="T27" fmla="*/ 258876046 h 247"/>
                <a:gd name="T28" fmla="*/ 1193831684 w 377"/>
                <a:gd name="T29" fmla="*/ 294337564 h 247"/>
                <a:gd name="T30" fmla="*/ 1207876101 w 377"/>
                <a:gd name="T31" fmla="*/ 312069264 h 247"/>
                <a:gd name="T32" fmla="*/ 1190320111 w 377"/>
                <a:gd name="T33" fmla="*/ 347530782 h 247"/>
                <a:gd name="T34" fmla="*/ 1214899247 w 377"/>
                <a:gd name="T35" fmla="*/ 397178036 h 247"/>
                <a:gd name="T36" fmla="*/ 1239478383 w 377"/>
                <a:gd name="T37" fmla="*/ 422001663 h 247"/>
                <a:gd name="T38" fmla="*/ 1267569091 w 377"/>
                <a:gd name="T39" fmla="*/ 436187400 h 247"/>
                <a:gd name="T40" fmla="*/ 1323748634 w 377"/>
                <a:gd name="T41" fmla="*/ 489380618 h 247"/>
                <a:gd name="T42" fmla="*/ 1288636654 w 377"/>
                <a:gd name="T43" fmla="*/ 528389983 h 247"/>
                <a:gd name="T44" fmla="*/ 1271078790 w 377"/>
                <a:gd name="T45" fmla="*/ 549667646 h 247"/>
                <a:gd name="T46" fmla="*/ 1271078790 w 377"/>
                <a:gd name="T47" fmla="*/ 553213610 h 247"/>
                <a:gd name="T48" fmla="*/ 1257034373 w 377"/>
                <a:gd name="T49" fmla="*/ 585129164 h 247"/>
                <a:gd name="T50" fmla="*/ 1221922392 w 377"/>
                <a:gd name="T51" fmla="*/ 606406828 h 247"/>
                <a:gd name="T52" fmla="*/ 1193831684 w 377"/>
                <a:gd name="T53" fmla="*/ 620592565 h 247"/>
                <a:gd name="T54" fmla="*/ 1165740976 w 377"/>
                <a:gd name="T55" fmla="*/ 624138528 h 247"/>
                <a:gd name="T56" fmla="*/ 1137652141 w 377"/>
                <a:gd name="T57" fmla="*/ 652508119 h 247"/>
                <a:gd name="T58" fmla="*/ 709275865 w 377"/>
                <a:gd name="T59" fmla="*/ 765986482 h 247"/>
                <a:gd name="T60" fmla="*/ 108849387 w 377"/>
                <a:gd name="T61" fmla="*/ 875920764 h 247"/>
                <a:gd name="T62" fmla="*/ 0 w 377"/>
                <a:gd name="T63" fmla="*/ 234052419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7"/>
                <a:gd name="T97" fmla="*/ 0 h 247"/>
                <a:gd name="T98" fmla="*/ 377 w 377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7" h="247">
                  <a:moveTo>
                    <a:pt x="0" y="62"/>
                  </a:moveTo>
                  <a:lnTo>
                    <a:pt x="7" y="58"/>
                  </a:lnTo>
                  <a:lnTo>
                    <a:pt x="18" y="50"/>
                  </a:lnTo>
                  <a:lnTo>
                    <a:pt x="23" y="45"/>
                  </a:lnTo>
                  <a:lnTo>
                    <a:pt x="23" y="46"/>
                  </a:lnTo>
                  <a:lnTo>
                    <a:pt x="41" y="32"/>
                  </a:lnTo>
                  <a:lnTo>
                    <a:pt x="42" y="34"/>
                  </a:lnTo>
                  <a:lnTo>
                    <a:pt x="45" y="53"/>
                  </a:lnTo>
                  <a:lnTo>
                    <a:pt x="93" y="45"/>
                  </a:lnTo>
                  <a:lnTo>
                    <a:pt x="168" y="30"/>
                  </a:lnTo>
                  <a:lnTo>
                    <a:pt x="251" y="12"/>
                  </a:lnTo>
                  <a:lnTo>
                    <a:pt x="306" y="0"/>
                  </a:lnTo>
                  <a:lnTo>
                    <a:pt x="308" y="1"/>
                  </a:lnTo>
                  <a:lnTo>
                    <a:pt x="313" y="3"/>
                  </a:lnTo>
                  <a:lnTo>
                    <a:pt x="315" y="8"/>
                  </a:lnTo>
                  <a:lnTo>
                    <a:pt x="320" y="7"/>
                  </a:lnTo>
                  <a:lnTo>
                    <a:pt x="325" y="12"/>
                  </a:lnTo>
                  <a:lnTo>
                    <a:pt x="331" y="23"/>
                  </a:lnTo>
                  <a:lnTo>
                    <a:pt x="332" y="28"/>
                  </a:lnTo>
                  <a:lnTo>
                    <a:pt x="336" y="34"/>
                  </a:lnTo>
                  <a:lnTo>
                    <a:pt x="346" y="38"/>
                  </a:lnTo>
                  <a:lnTo>
                    <a:pt x="351" y="38"/>
                  </a:lnTo>
                  <a:lnTo>
                    <a:pt x="357" y="41"/>
                  </a:lnTo>
                  <a:lnTo>
                    <a:pt x="357" y="43"/>
                  </a:lnTo>
                  <a:lnTo>
                    <a:pt x="351" y="49"/>
                  </a:lnTo>
                  <a:lnTo>
                    <a:pt x="350" y="54"/>
                  </a:lnTo>
                  <a:lnTo>
                    <a:pt x="350" y="60"/>
                  </a:lnTo>
                  <a:lnTo>
                    <a:pt x="343" y="73"/>
                  </a:lnTo>
                  <a:lnTo>
                    <a:pt x="339" y="79"/>
                  </a:lnTo>
                  <a:lnTo>
                    <a:pt x="340" y="83"/>
                  </a:lnTo>
                  <a:lnTo>
                    <a:pt x="342" y="83"/>
                  </a:lnTo>
                  <a:lnTo>
                    <a:pt x="344" y="88"/>
                  </a:lnTo>
                  <a:lnTo>
                    <a:pt x="343" y="93"/>
                  </a:lnTo>
                  <a:lnTo>
                    <a:pt x="339" y="98"/>
                  </a:lnTo>
                  <a:lnTo>
                    <a:pt x="340" y="107"/>
                  </a:lnTo>
                  <a:lnTo>
                    <a:pt x="346" y="112"/>
                  </a:lnTo>
                  <a:lnTo>
                    <a:pt x="351" y="114"/>
                  </a:lnTo>
                  <a:lnTo>
                    <a:pt x="353" y="119"/>
                  </a:lnTo>
                  <a:lnTo>
                    <a:pt x="357" y="123"/>
                  </a:lnTo>
                  <a:lnTo>
                    <a:pt x="361" y="123"/>
                  </a:lnTo>
                  <a:lnTo>
                    <a:pt x="365" y="129"/>
                  </a:lnTo>
                  <a:lnTo>
                    <a:pt x="377" y="138"/>
                  </a:lnTo>
                  <a:lnTo>
                    <a:pt x="374" y="144"/>
                  </a:lnTo>
                  <a:lnTo>
                    <a:pt x="367" y="149"/>
                  </a:lnTo>
                  <a:lnTo>
                    <a:pt x="365" y="155"/>
                  </a:lnTo>
                  <a:lnTo>
                    <a:pt x="362" y="155"/>
                  </a:lnTo>
                  <a:lnTo>
                    <a:pt x="362" y="156"/>
                  </a:lnTo>
                  <a:lnTo>
                    <a:pt x="358" y="160"/>
                  </a:lnTo>
                  <a:lnTo>
                    <a:pt x="358" y="165"/>
                  </a:lnTo>
                  <a:lnTo>
                    <a:pt x="353" y="169"/>
                  </a:lnTo>
                  <a:lnTo>
                    <a:pt x="348" y="171"/>
                  </a:lnTo>
                  <a:lnTo>
                    <a:pt x="343" y="178"/>
                  </a:lnTo>
                  <a:lnTo>
                    <a:pt x="340" y="175"/>
                  </a:lnTo>
                  <a:lnTo>
                    <a:pt x="336" y="175"/>
                  </a:lnTo>
                  <a:lnTo>
                    <a:pt x="332" y="176"/>
                  </a:lnTo>
                  <a:lnTo>
                    <a:pt x="327" y="179"/>
                  </a:lnTo>
                  <a:lnTo>
                    <a:pt x="324" y="184"/>
                  </a:lnTo>
                  <a:lnTo>
                    <a:pt x="323" y="190"/>
                  </a:lnTo>
                  <a:lnTo>
                    <a:pt x="202" y="216"/>
                  </a:lnTo>
                  <a:lnTo>
                    <a:pt x="96" y="235"/>
                  </a:lnTo>
                  <a:lnTo>
                    <a:pt x="31" y="247"/>
                  </a:lnTo>
                  <a:lnTo>
                    <a:pt x="19" y="172"/>
                  </a:lnTo>
                  <a:lnTo>
                    <a:pt x="0" y="66"/>
                  </a:lnTo>
                  <a:lnTo>
                    <a:pt x="0" y="62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158"/>
            <p:cNvSpPr>
              <a:spLocks/>
            </p:cNvSpPr>
            <p:nvPr/>
          </p:nvSpPr>
          <p:spPr bwMode="auto">
            <a:xfrm>
              <a:off x="10331759" y="3803141"/>
              <a:ext cx="208548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159"/>
            <p:cNvSpPr>
              <a:spLocks/>
            </p:cNvSpPr>
            <p:nvPr/>
          </p:nvSpPr>
          <p:spPr bwMode="auto">
            <a:xfrm>
              <a:off x="10331759" y="3822646"/>
              <a:ext cx="208549" cy="331571"/>
            </a:xfrm>
            <a:custGeom>
              <a:avLst/>
              <a:gdLst>
                <a:gd name="T0" fmla="*/ 0 w 69"/>
                <a:gd name="T1" fmla="*/ 52869217 h 115"/>
                <a:gd name="T2" fmla="*/ 3473713 w 69"/>
                <a:gd name="T3" fmla="*/ 31722281 h 115"/>
                <a:gd name="T4" fmla="*/ 13891123 w 69"/>
                <a:gd name="T5" fmla="*/ 14099209 h 115"/>
                <a:gd name="T6" fmla="*/ 31255959 w 69"/>
                <a:gd name="T7" fmla="*/ 3523863 h 115"/>
                <a:gd name="T8" fmla="*/ 45148946 w 69"/>
                <a:gd name="T9" fmla="*/ 0 h 115"/>
                <a:gd name="T10" fmla="*/ 59040069 w 69"/>
                <a:gd name="T11" fmla="*/ 0 h 115"/>
                <a:gd name="T12" fmla="*/ 69459343 w 69"/>
                <a:gd name="T13" fmla="*/ 10573468 h 115"/>
                <a:gd name="T14" fmla="*/ 59040069 w 69"/>
                <a:gd name="T15" fmla="*/ 14099209 h 115"/>
                <a:gd name="T16" fmla="*/ 59040069 w 69"/>
                <a:gd name="T17" fmla="*/ 31722281 h 115"/>
                <a:gd name="T18" fmla="*/ 52094507 w 69"/>
                <a:gd name="T19" fmla="*/ 52869217 h 115"/>
                <a:gd name="T20" fmla="*/ 41675233 w 69"/>
                <a:gd name="T21" fmla="*/ 66966548 h 115"/>
                <a:gd name="T22" fmla="*/ 55566356 w 69"/>
                <a:gd name="T23" fmla="*/ 84589620 h 115"/>
                <a:gd name="T24" fmla="*/ 55566356 w 69"/>
                <a:gd name="T25" fmla="*/ 98688829 h 115"/>
                <a:gd name="T26" fmla="*/ 65985630 w 69"/>
                <a:gd name="T27" fmla="*/ 119835764 h 115"/>
                <a:gd name="T28" fmla="*/ 79876754 w 69"/>
                <a:gd name="T29" fmla="*/ 137458837 h 115"/>
                <a:gd name="T30" fmla="*/ 97241589 w 69"/>
                <a:gd name="T31" fmla="*/ 151558045 h 115"/>
                <a:gd name="T32" fmla="*/ 111134576 w 69"/>
                <a:gd name="T33" fmla="*/ 165655377 h 115"/>
                <a:gd name="T34" fmla="*/ 111134576 w 69"/>
                <a:gd name="T35" fmla="*/ 190328053 h 115"/>
                <a:gd name="T36" fmla="*/ 121551987 w 69"/>
                <a:gd name="T37" fmla="*/ 218524593 h 115"/>
                <a:gd name="T38" fmla="*/ 145862384 w 69"/>
                <a:gd name="T39" fmla="*/ 232623802 h 115"/>
                <a:gd name="T40" fmla="*/ 149336096 w 69"/>
                <a:gd name="T41" fmla="*/ 253770737 h 115"/>
                <a:gd name="T42" fmla="*/ 184065768 w 69"/>
                <a:gd name="T43" fmla="*/ 281967277 h 115"/>
                <a:gd name="T44" fmla="*/ 204902453 w 69"/>
                <a:gd name="T45" fmla="*/ 278443414 h 115"/>
                <a:gd name="T46" fmla="*/ 211848014 w 69"/>
                <a:gd name="T47" fmla="*/ 285493018 h 115"/>
                <a:gd name="T48" fmla="*/ 204902453 w 69"/>
                <a:gd name="T49" fmla="*/ 306639954 h 115"/>
                <a:gd name="T50" fmla="*/ 204902453 w 69"/>
                <a:gd name="T51" fmla="*/ 324263026 h 115"/>
                <a:gd name="T52" fmla="*/ 211848014 w 69"/>
                <a:gd name="T53" fmla="*/ 324263026 h 115"/>
                <a:gd name="T54" fmla="*/ 197956891 w 69"/>
                <a:gd name="T55" fmla="*/ 345409962 h 115"/>
                <a:gd name="T56" fmla="*/ 204902453 w 69"/>
                <a:gd name="T57" fmla="*/ 338362235 h 115"/>
                <a:gd name="T58" fmla="*/ 225741001 w 69"/>
                <a:gd name="T59" fmla="*/ 334836494 h 115"/>
                <a:gd name="T60" fmla="*/ 239632124 w 69"/>
                <a:gd name="T61" fmla="*/ 373606502 h 115"/>
                <a:gd name="T62" fmla="*/ 236158412 w 69"/>
                <a:gd name="T63" fmla="*/ 373606502 h 115"/>
                <a:gd name="T64" fmla="*/ 225741001 w 69"/>
                <a:gd name="T65" fmla="*/ 377132243 h 115"/>
                <a:gd name="T66" fmla="*/ 97241589 w 69"/>
                <a:gd name="T67" fmla="*/ 405328783 h 115"/>
                <a:gd name="T68" fmla="*/ 86822315 w 69"/>
                <a:gd name="T69" fmla="*/ 387705710 h 115"/>
                <a:gd name="T70" fmla="*/ 55566356 w 69"/>
                <a:gd name="T71" fmla="*/ 257296478 h 115"/>
                <a:gd name="T72" fmla="*/ 0 w 69"/>
                <a:gd name="T73" fmla="*/ 52869217 h 1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115"/>
                <a:gd name="T113" fmla="*/ 69 w 69"/>
                <a:gd name="T114" fmla="*/ 115 h 11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115">
                  <a:moveTo>
                    <a:pt x="0" y="15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15" y="15"/>
                  </a:lnTo>
                  <a:lnTo>
                    <a:pt x="12" y="19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9" y="34"/>
                  </a:lnTo>
                  <a:lnTo>
                    <a:pt x="23" y="39"/>
                  </a:lnTo>
                  <a:lnTo>
                    <a:pt x="28" y="43"/>
                  </a:lnTo>
                  <a:lnTo>
                    <a:pt x="32" y="47"/>
                  </a:lnTo>
                  <a:lnTo>
                    <a:pt x="32" y="54"/>
                  </a:lnTo>
                  <a:lnTo>
                    <a:pt x="35" y="62"/>
                  </a:lnTo>
                  <a:lnTo>
                    <a:pt x="42" y="66"/>
                  </a:lnTo>
                  <a:lnTo>
                    <a:pt x="43" y="72"/>
                  </a:lnTo>
                  <a:lnTo>
                    <a:pt x="53" y="80"/>
                  </a:lnTo>
                  <a:lnTo>
                    <a:pt x="59" y="79"/>
                  </a:lnTo>
                  <a:lnTo>
                    <a:pt x="61" y="81"/>
                  </a:lnTo>
                  <a:lnTo>
                    <a:pt x="59" y="87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8"/>
                  </a:lnTo>
                  <a:lnTo>
                    <a:pt x="59" y="96"/>
                  </a:lnTo>
                  <a:lnTo>
                    <a:pt x="65" y="95"/>
                  </a:lnTo>
                  <a:lnTo>
                    <a:pt x="69" y="106"/>
                  </a:lnTo>
                  <a:lnTo>
                    <a:pt x="68" y="106"/>
                  </a:lnTo>
                  <a:lnTo>
                    <a:pt x="65" y="107"/>
                  </a:lnTo>
                  <a:lnTo>
                    <a:pt x="28" y="115"/>
                  </a:lnTo>
                  <a:lnTo>
                    <a:pt x="25" y="110"/>
                  </a:lnTo>
                  <a:lnTo>
                    <a:pt x="16" y="73"/>
                  </a:lnTo>
                  <a:lnTo>
                    <a:pt x="0" y="15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chemeClr val="bg2"/>
                </a:solidFill>
              </a:endParaRPr>
            </a:p>
          </p:txBody>
        </p:sp>
        <p:sp>
          <p:nvSpPr>
            <p:cNvPr id="72" name="Freeform 160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161"/>
            <p:cNvSpPr>
              <a:spLocks/>
            </p:cNvSpPr>
            <p:nvPr/>
          </p:nvSpPr>
          <p:spPr bwMode="auto">
            <a:xfrm>
              <a:off x="10457918" y="2442726"/>
              <a:ext cx="329559" cy="594877"/>
            </a:xfrm>
            <a:custGeom>
              <a:avLst/>
              <a:gdLst>
                <a:gd name="T0" fmla="*/ 0 w 108"/>
                <a:gd name="T1" fmla="*/ 95462972 h 206"/>
                <a:gd name="T2" fmla="*/ 67259200 w 108"/>
                <a:gd name="T3" fmla="*/ 77784017 h 206"/>
                <a:gd name="T4" fmla="*/ 364617941 w 108"/>
                <a:gd name="T5" fmla="*/ 0 h 206"/>
                <a:gd name="T6" fmla="*/ 357537926 w 108"/>
                <a:gd name="T7" fmla="*/ 7071958 h 206"/>
                <a:gd name="T8" fmla="*/ 368157007 w 108"/>
                <a:gd name="T9" fmla="*/ 35356029 h 206"/>
                <a:gd name="T10" fmla="*/ 357537926 w 108"/>
                <a:gd name="T11" fmla="*/ 74248978 h 206"/>
                <a:gd name="T12" fmla="*/ 364617941 w 108"/>
                <a:gd name="T13" fmla="*/ 91927933 h 206"/>
                <a:gd name="T14" fmla="*/ 378777970 w 108"/>
                <a:gd name="T15" fmla="*/ 109606888 h 206"/>
                <a:gd name="T16" fmla="*/ 382317037 w 108"/>
                <a:gd name="T17" fmla="*/ 127283962 h 206"/>
                <a:gd name="T18" fmla="*/ 382317037 w 108"/>
                <a:gd name="T19" fmla="*/ 144962917 h 206"/>
                <a:gd name="T20" fmla="*/ 368157007 w 108"/>
                <a:gd name="T21" fmla="*/ 173248869 h 206"/>
                <a:gd name="T22" fmla="*/ 336297881 w 108"/>
                <a:gd name="T23" fmla="*/ 208604898 h 206"/>
                <a:gd name="T24" fmla="*/ 329217867 w 108"/>
                <a:gd name="T25" fmla="*/ 212139937 h 206"/>
                <a:gd name="T26" fmla="*/ 311516889 w 108"/>
                <a:gd name="T27" fmla="*/ 226283853 h 206"/>
                <a:gd name="T28" fmla="*/ 311516889 w 108"/>
                <a:gd name="T29" fmla="*/ 243960927 h 206"/>
                <a:gd name="T30" fmla="*/ 325676919 w 108"/>
                <a:gd name="T31" fmla="*/ 282853876 h 206"/>
                <a:gd name="T32" fmla="*/ 315057837 w 108"/>
                <a:gd name="T33" fmla="*/ 318211786 h 206"/>
                <a:gd name="T34" fmla="*/ 322137852 w 108"/>
                <a:gd name="T35" fmla="*/ 335888860 h 206"/>
                <a:gd name="T36" fmla="*/ 311516889 w 108"/>
                <a:gd name="T37" fmla="*/ 357102854 h 206"/>
                <a:gd name="T38" fmla="*/ 315057837 w 108"/>
                <a:gd name="T39" fmla="*/ 374781809 h 206"/>
                <a:gd name="T40" fmla="*/ 311516889 w 108"/>
                <a:gd name="T41" fmla="*/ 392460764 h 206"/>
                <a:gd name="T42" fmla="*/ 297356859 w 108"/>
                <a:gd name="T43" fmla="*/ 413674757 h 206"/>
                <a:gd name="T44" fmla="*/ 300897807 w 108"/>
                <a:gd name="T45" fmla="*/ 441958829 h 206"/>
                <a:gd name="T46" fmla="*/ 290276844 w 108"/>
                <a:gd name="T47" fmla="*/ 456102745 h 206"/>
                <a:gd name="T48" fmla="*/ 311516889 w 108"/>
                <a:gd name="T49" fmla="*/ 523279765 h 206"/>
                <a:gd name="T50" fmla="*/ 311516889 w 108"/>
                <a:gd name="T51" fmla="*/ 562172713 h 206"/>
                <a:gd name="T52" fmla="*/ 322137852 w 108"/>
                <a:gd name="T53" fmla="*/ 615207697 h 206"/>
                <a:gd name="T54" fmla="*/ 311516889 w 108"/>
                <a:gd name="T55" fmla="*/ 632886652 h 206"/>
                <a:gd name="T56" fmla="*/ 311516889 w 108"/>
                <a:gd name="T57" fmla="*/ 654100646 h 206"/>
                <a:gd name="T58" fmla="*/ 322137852 w 108"/>
                <a:gd name="T59" fmla="*/ 675314640 h 206"/>
                <a:gd name="T60" fmla="*/ 339836948 w 108"/>
                <a:gd name="T61" fmla="*/ 692993594 h 206"/>
                <a:gd name="T62" fmla="*/ 176998489 w 108"/>
                <a:gd name="T63" fmla="*/ 728349624 h 206"/>
                <a:gd name="T64" fmla="*/ 166379407 w 108"/>
                <a:gd name="T65" fmla="*/ 710670669 h 206"/>
                <a:gd name="T66" fmla="*/ 166379407 w 108"/>
                <a:gd name="T67" fmla="*/ 696528633 h 206"/>
                <a:gd name="T68" fmla="*/ 123899319 w 108"/>
                <a:gd name="T69" fmla="*/ 509137729 h 206"/>
                <a:gd name="T70" fmla="*/ 95579259 w 108"/>
                <a:gd name="T71" fmla="*/ 484388696 h 206"/>
                <a:gd name="T72" fmla="*/ 92040193 w 108"/>
                <a:gd name="T73" fmla="*/ 505602690 h 206"/>
                <a:gd name="T74" fmla="*/ 81419230 w 108"/>
                <a:gd name="T75" fmla="*/ 484388696 h 206"/>
                <a:gd name="T76" fmla="*/ 81419230 w 108"/>
                <a:gd name="T77" fmla="*/ 456102745 h 206"/>
                <a:gd name="T78" fmla="*/ 70800148 w 108"/>
                <a:gd name="T79" fmla="*/ 417209796 h 206"/>
                <a:gd name="T80" fmla="*/ 60179185 w 108"/>
                <a:gd name="T81" fmla="*/ 399530841 h 206"/>
                <a:gd name="T82" fmla="*/ 46019156 w 108"/>
                <a:gd name="T83" fmla="*/ 360639773 h 206"/>
                <a:gd name="T84" fmla="*/ 46019156 w 108"/>
                <a:gd name="T85" fmla="*/ 321746825 h 206"/>
                <a:gd name="T86" fmla="*/ 56640119 w 108"/>
                <a:gd name="T87" fmla="*/ 318211786 h 206"/>
                <a:gd name="T88" fmla="*/ 53099170 w 108"/>
                <a:gd name="T89" fmla="*/ 296997792 h 206"/>
                <a:gd name="T90" fmla="*/ 46019156 w 108"/>
                <a:gd name="T91" fmla="*/ 279318837 h 206"/>
                <a:gd name="T92" fmla="*/ 46019156 w 108"/>
                <a:gd name="T93" fmla="*/ 261639882 h 206"/>
                <a:gd name="T94" fmla="*/ 42480089 w 108"/>
                <a:gd name="T95" fmla="*/ 240425889 h 206"/>
                <a:gd name="T96" fmla="*/ 24779111 w 108"/>
                <a:gd name="T97" fmla="*/ 222746934 h 206"/>
                <a:gd name="T98" fmla="*/ 17699096 w 108"/>
                <a:gd name="T99" fmla="*/ 201532940 h 206"/>
                <a:gd name="T100" fmla="*/ 17699096 w 108"/>
                <a:gd name="T101" fmla="*/ 159104953 h 206"/>
                <a:gd name="T102" fmla="*/ 3539067 w 108"/>
                <a:gd name="T103" fmla="*/ 141427878 h 206"/>
                <a:gd name="T104" fmla="*/ 3539067 w 108"/>
                <a:gd name="T105" fmla="*/ 120213884 h 206"/>
                <a:gd name="T106" fmla="*/ 0 w 108"/>
                <a:gd name="T107" fmla="*/ 106069968 h 206"/>
                <a:gd name="T108" fmla="*/ 0 w 108"/>
                <a:gd name="T109" fmla="*/ 95462972 h 2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8"/>
                <a:gd name="T166" fmla="*/ 0 h 206"/>
                <a:gd name="T167" fmla="*/ 108 w 108"/>
                <a:gd name="T168" fmla="*/ 206 h 2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8" h="206">
                  <a:moveTo>
                    <a:pt x="0" y="27"/>
                  </a:moveTo>
                  <a:lnTo>
                    <a:pt x="19" y="22"/>
                  </a:lnTo>
                  <a:lnTo>
                    <a:pt x="103" y="0"/>
                  </a:lnTo>
                  <a:lnTo>
                    <a:pt x="101" y="2"/>
                  </a:lnTo>
                  <a:lnTo>
                    <a:pt x="104" y="10"/>
                  </a:lnTo>
                  <a:lnTo>
                    <a:pt x="101" y="21"/>
                  </a:lnTo>
                  <a:lnTo>
                    <a:pt x="103" y="26"/>
                  </a:lnTo>
                  <a:lnTo>
                    <a:pt x="107" y="31"/>
                  </a:lnTo>
                  <a:lnTo>
                    <a:pt x="108" y="36"/>
                  </a:lnTo>
                  <a:lnTo>
                    <a:pt x="108" y="41"/>
                  </a:lnTo>
                  <a:lnTo>
                    <a:pt x="104" y="49"/>
                  </a:lnTo>
                  <a:lnTo>
                    <a:pt x="95" y="59"/>
                  </a:lnTo>
                  <a:lnTo>
                    <a:pt x="93" y="60"/>
                  </a:lnTo>
                  <a:lnTo>
                    <a:pt x="88" y="64"/>
                  </a:lnTo>
                  <a:lnTo>
                    <a:pt x="88" y="69"/>
                  </a:lnTo>
                  <a:lnTo>
                    <a:pt x="92" y="80"/>
                  </a:lnTo>
                  <a:lnTo>
                    <a:pt x="89" y="90"/>
                  </a:lnTo>
                  <a:lnTo>
                    <a:pt x="91" y="95"/>
                  </a:lnTo>
                  <a:lnTo>
                    <a:pt x="88" y="101"/>
                  </a:lnTo>
                  <a:lnTo>
                    <a:pt x="89" y="106"/>
                  </a:lnTo>
                  <a:lnTo>
                    <a:pt x="88" y="111"/>
                  </a:lnTo>
                  <a:lnTo>
                    <a:pt x="84" y="117"/>
                  </a:lnTo>
                  <a:lnTo>
                    <a:pt x="85" y="125"/>
                  </a:lnTo>
                  <a:lnTo>
                    <a:pt x="82" y="129"/>
                  </a:lnTo>
                  <a:lnTo>
                    <a:pt x="88" y="148"/>
                  </a:lnTo>
                  <a:lnTo>
                    <a:pt x="88" y="159"/>
                  </a:lnTo>
                  <a:lnTo>
                    <a:pt x="91" y="174"/>
                  </a:lnTo>
                  <a:lnTo>
                    <a:pt x="88" y="179"/>
                  </a:lnTo>
                  <a:lnTo>
                    <a:pt x="88" y="185"/>
                  </a:lnTo>
                  <a:lnTo>
                    <a:pt x="91" y="191"/>
                  </a:lnTo>
                  <a:lnTo>
                    <a:pt x="96" y="196"/>
                  </a:lnTo>
                  <a:lnTo>
                    <a:pt x="50" y="206"/>
                  </a:lnTo>
                  <a:lnTo>
                    <a:pt x="47" y="201"/>
                  </a:lnTo>
                  <a:lnTo>
                    <a:pt x="47" y="197"/>
                  </a:lnTo>
                  <a:lnTo>
                    <a:pt x="35" y="144"/>
                  </a:lnTo>
                  <a:lnTo>
                    <a:pt x="27" y="137"/>
                  </a:lnTo>
                  <a:lnTo>
                    <a:pt x="26" y="143"/>
                  </a:lnTo>
                  <a:lnTo>
                    <a:pt x="23" y="137"/>
                  </a:lnTo>
                  <a:lnTo>
                    <a:pt x="23" y="129"/>
                  </a:lnTo>
                  <a:lnTo>
                    <a:pt x="20" y="118"/>
                  </a:lnTo>
                  <a:lnTo>
                    <a:pt x="17" y="113"/>
                  </a:lnTo>
                  <a:lnTo>
                    <a:pt x="13" y="102"/>
                  </a:lnTo>
                  <a:lnTo>
                    <a:pt x="13" y="91"/>
                  </a:lnTo>
                  <a:lnTo>
                    <a:pt x="16" y="90"/>
                  </a:lnTo>
                  <a:lnTo>
                    <a:pt x="15" y="84"/>
                  </a:lnTo>
                  <a:lnTo>
                    <a:pt x="13" y="79"/>
                  </a:lnTo>
                  <a:lnTo>
                    <a:pt x="13" y="74"/>
                  </a:lnTo>
                  <a:lnTo>
                    <a:pt x="12" y="68"/>
                  </a:lnTo>
                  <a:lnTo>
                    <a:pt x="7" y="63"/>
                  </a:lnTo>
                  <a:lnTo>
                    <a:pt x="5" y="57"/>
                  </a:lnTo>
                  <a:lnTo>
                    <a:pt x="5" y="45"/>
                  </a:lnTo>
                  <a:lnTo>
                    <a:pt x="1" y="40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7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Freeform 162"/>
            <p:cNvSpPr>
              <a:spLocks noEditPoints="1"/>
            </p:cNvSpPr>
            <p:nvPr/>
          </p:nvSpPr>
          <p:spPr bwMode="auto">
            <a:xfrm>
              <a:off x="8956877" y="4003059"/>
              <a:ext cx="1570558" cy="828927"/>
            </a:xfrm>
            <a:custGeom>
              <a:avLst/>
              <a:gdLst>
                <a:gd name="T0" fmla="*/ 1729296300 w 516"/>
                <a:gd name="T1" fmla="*/ 328931549 h 287"/>
                <a:gd name="T2" fmla="*/ 1694076351 w 516"/>
                <a:gd name="T3" fmla="*/ 417352754 h 287"/>
                <a:gd name="T4" fmla="*/ 1694076351 w 516"/>
                <a:gd name="T5" fmla="*/ 519922180 h 287"/>
                <a:gd name="T6" fmla="*/ 1725773742 w 516"/>
                <a:gd name="T7" fmla="*/ 452722365 h 287"/>
                <a:gd name="T8" fmla="*/ 1760993691 w 516"/>
                <a:gd name="T9" fmla="*/ 427963449 h 287"/>
                <a:gd name="T10" fmla="*/ 1782125285 w 516"/>
                <a:gd name="T11" fmla="*/ 307710159 h 287"/>
                <a:gd name="T12" fmla="*/ 1722251184 w 516"/>
                <a:gd name="T13" fmla="*/ 615418436 h 287"/>
                <a:gd name="T14" fmla="*/ 1655333844 w 516"/>
                <a:gd name="T15" fmla="*/ 647250522 h 287"/>
                <a:gd name="T16" fmla="*/ 1606025540 w 516"/>
                <a:gd name="T17" fmla="*/ 633104182 h 287"/>
                <a:gd name="T18" fmla="*/ 1560239795 w 516"/>
                <a:gd name="T19" fmla="*/ 587123876 h 287"/>
                <a:gd name="T20" fmla="*/ 1496845013 w 516"/>
                <a:gd name="T21" fmla="*/ 572975656 h 287"/>
                <a:gd name="T22" fmla="*/ 1429925796 w 516"/>
                <a:gd name="T23" fmla="*/ 551754266 h 287"/>
                <a:gd name="T24" fmla="*/ 1496845013 w 516"/>
                <a:gd name="T25" fmla="*/ 544681096 h 287"/>
                <a:gd name="T26" fmla="*/ 1563762352 w 516"/>
                <a:gd name="T27" fmla="*/ 576513181 h 287"/>
                <a:gd name="T28" fmla="*/ 1630679692 w 516"/>
                <a:gd name="T29" fmla="*/ 604807741 h 287"/>
                <a:gd name="T30" fmla="*/ 1620113895 w 516"/>
                <a:gd name="T31" fmla="*/ 558829316 h 287"/>
                <a:gd name="T32" fmla="*/ 1539108201 w 516"/>
                <a:gd name="T33" fmla="*/ 512849010 h 287"/>
                <a:gd name="T34" fmla="*/ 1591937186 w 516"/>
                <a:gd name="T35" fmla="*/ 537607926 h 287"/>
                <a:gd name="T36" fmla="*/ 1609548098 w 516"/>
                <a:gd name="T37" fmla="*/ 495165145 h 287"/>
                <a:gd name="T38" fmla="*/ 1606025540 w 516"/>
                <a:gd name="T39" fmla="*/ 463333060 h 287"/>
                <a:gd name="T40" fmla="*/ 1560239795 w 516"/>
                <a:gd name="T41" fmla="*/ 438574145 h 287"/>
                <a:gd name="T42" fmla="*/ 1482756658 w 516"/>
                <a:gd name="T43" fmla="*/ 374909974 h 287"/>
                <a:gd name="T44" fmla="*/ 1405273521 w 516"/>
                <a:gd name="T45" fmla="*/ 314783328 h 287"/>
                <a:gd name="T46" fmla="*/ 1447536709 w 516"/>
                <a:gd name="T47" fmla="*/ 336004719 h 287"/>
                <a:gd name="T48" fmla="*/ 1510931491 w 516"/>
                <a:gd name="T49" fmla="*/ 385520669 h 287"/>
                <a:gd name="T50" fmla="*/ 1588416504 w 516"/>
                <a:gd name="T51" fmla="*/ 427963449 h 287"/>
                <a:gd name="T52" fmla="*/ 1602504859 w 516"/>
                <a:gd name="T53" fmla="*/ 364299279 h 287"/>
                <a:gd name="T54" fmla="*/ 1542630758 w 516"/>
                <a:gd name="T55" fmla="*/ 321856498 h 287"/>
                <a:gd name="T56" fmla="*/ 1507410810 w 516"/>
                <a:gd name="T57" fmla="*/ 290024413 h 287"/>
                <a:gd name="T58" fmla="*/ 1433448354 w 516"/>
                <a:gd name="T59" fmla="*/ 293561938 h 287"/>
                <a:gd name="T60" fmla="*/ 1363008456 w 516"/>
                <a:gd name="T61" fmla="*/ 265267378 h 287"/>
                <a:gd name="T62" fmla="*/ 1334833623 w 516"/>
                <a:gd name="T63" fmla="*/ 247581632 h 287"/>
                <a:gd name="T64" fmla="*/ 1352442659 w 516"/>
                <a:gd name="T65" fmla="*/ 180381817 h 287"/>
                <a:gd name="T66" fmla="*/ 1373574253 w 516"/>
                <a:gd name="T67" fmla="*/ 127328341 h 287"/>
                <a:gd name="T68" fmla="*/ 1327788507 w 516"/>
                <a:gd name="T69" fmla="*/ 81348036 h 287"/>
                <a:gd name="T70" fmla="*/ 1246782813 w 516"/>
                <a:gd name="T71" fmla="*/ 53053476 h 287"/>
                <a:gd name="T72" fmla="*/ 1186908712 w 516"/>
                <a:gd name="T73" fmla="*/ 7073170 h 287"/>
                <a:gd name="T74" fmla="*/ 1046030793 w 516"/>
                <a:gd name="T75" fmla="*/ 10610695 h 287"/>
                <a:gd name="T76" fmla="*/ 1031942438 w 516"/>
                <a:gd name="T77" fmla="*/ 106106951 h 287"/>
                <a:gd name="T78" fmla="*/ 975590895 w 516"/>
                <a:gd name="T79" fmla="*/ 198065682 h 287"/>
                <a:gd name="T80" fmla="*/ 929805149 w 516"/>
                <a:gd name="T81" fmla="*/ 247581632 h 287"/>
                <a:gd name="T82" fmla="*/ 884019403 w 516"/>
                <a:gd name="T83" fmla="*/ 328931549 h 287"/>
                <a:gd name="T84" fmla="*/ 810056948 w 516"/>
                <a:gd name="T85" fmla="*/ 304172633 h 287"/>
                <a:gd name="T86" fmla="*/ 785402796 w 516"/>
                <a:gd name="T87" fmla="*/ 403204534 h 287"/>
                <a:gd name="T88" fmla="*/ 746660289 w 516"/>
                <a:gd name="T89" fmla="*/ 505775841 h 287"/>
                <a:gd name="T90" fmla="*/ 718485456 w 516"/>
                <a:gd name="T91" fmla="*/ 615418436 h 287"/>
                <a:gd name="T92" fmla="*/ 665654594 w 516"/>
                <a:gd name="T93" fmla="*/ 657861217 h 287"/>
                <a:gd name="T94" fmla="*/ 598737254 w 516"/>
                <a:gd name="T95" fmla="*/ 710914693 h 287"/>
                <a:gd name="T96" fmla="*/ 489556727 w 516"/>
                <a:gd name="T97" fmla="*/ 725062913 h 287"/>
                <a:gd name="T98" fmla="*/ 380374322 w 516"/>
                <a:gd name="T99" fmla="*/ 746284303 h 287"/>
                <a:gd name="T100" fmla="*/ 274714475 w 516"/>
                <a:gd name="T101" fmla="*/ 774578863 h 287"/>
                <a:gd name="T102" fmla="*/ 179620426 w 516"/>
                <a:gd name="T103" fmla="*/ 873612645 h 287"/>
                <a:gd name="T104" fmla="*/ 126791441 w 516"/>
                <a:gd name="T105" fmla="*/ 937274935 h 287"/>
                <a:gd name="T106" fmla="*/ 38742507 w 516"/>
                <a:gd name="T107" fmla="*/ 990328410 h 287"/>
                <a:gd name="T108" fmla="*/ 267671236 w 516"/>
                <a:gd name="T109" fmla="*/ 979717715 h 287"/>
                <a:gd name="T110" fmla="*/ 496599966 w 516"/>
                <a:gd name="T111" fmla="*/ 947885630 h 287"/>
                <a:gd name="T112" fmla="*/ 1507410810 w 516"/>
                <a:gd name="T113" fmla="*/ 767505693 h 287"/>
                <a:gd name="T114" fmla="*/ 1743382778 w 516"/>
                <a:gd name="T115" fmla="*/ 714452218 h 287"/>
                <a:gd name="T116" fmla="*/ 1764516249 w 516"/>
                <a:gd name="T117" fmla="*/ 710914693 h 287"/>
                <a:gd name="T118" fmla="*/ 1810301995 w 516"/>
                <a:gd name="T119" fmla="*/ 254656683 h 287"/>
                <a:gd name="T120" fmla="*/ 1803256879 w 516"/>
                <a:gd name="T121" fmla="*/ 293561938 h 2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16"/>
                <a:gd name="T184" fmla="*/ 0 h 287"/>
                <a:gd name="T185" fmla="*/ 516 w 516"/>
                <a:gd name="T186" fmla="*/ 287 h 28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16" h="287">
                  <a:moveTo>
                    <a:pt x="495" y="79"/>
                  </a:moveTo>
                  <a:lnTo>
                    <a:pt x="490" y="84"/>
                  </a:lnTo>
                  <a:lnTo>
                    <a:pt x="486" y="89"/>
                  </a:lnTo>
                  <a:lnTo>
                    <a:pt x="491" y="93"/>
                  </a:lnTo>
                  <a:lnTo>
                    <a:pt x="490" y="98"/>
                  </a:lnTo>
                  <a:lnTo>
                    <a:pt x="485" y="98"/>
                  </a:lnTo>
                  <a:lnTo>
                    <a:pt x="485" y="109"/>
                  </a:lnTo>
                  <a:lnTo>
                    <a:pt x="481" y="118"/>
                  </a:lnTo>
                  <a:lnTo>
                    <a:pt x="481" y="128"/>
                  </a:lnTo>
                  <a:lnTo>
                    <a:pt x="481" y="135"/>
                  </a:lnTo>
                  <a:lnTo>
                    <a:pt x="479" y="136"/>
                  </a:lnTo>
                  <a:lnTo>
                    <a:pt x="481" y="147"/>
                  </a:lnTo>
                  <a:lnTo>
                    <a:pt x="486" y="154"/>
                  </a:lnTo>
                  <a:lnTo>
                    <a:pt x="490" y="144"/>
                  </a:lnTo>
                  <a:lnTo>
                    <a:pt x="489" y="135"/>
                  </a:lnTo>
                  <a:lnTo>
                    <a:pt x="490" y="128"/>
                  </a:lnTo>
                  <a:lnTo>
                    <a:pt x="493" y="124"/>
                  </a:lnTo>
                  <a:lnTo>
                    <a:pt x="494" y="118"/>
                  </a:lnTo>
                  <a:lnTo>
                    <a:pt x="498" y="122"/>
                  </a:lnTo>
                  <a:lnTo>
                    <a:pt x="500" y="121"/>
                  </a:lnTo>
                  <a:lnTo>
                    <a:pt x="501" y="116"/>
                  </a:lnTo>
                  <a:lnTo>
                    <a:pt x="500" y="106"/>
                  </a:lnTo>
                  <a:lnTo>
                    <a:pt x="502" y="95"/>
                  </a:lnTo>
                  <a:lnTo>
                    <a:pt x="506" y="87"/>
                  </a:lnTo>
                  <a:lnTo>
                    <a:pt x="505" y="83"/>
                  </a:lnTo>
                  <a:lnTo>
                    <a:pt x="506" y="75"/>
                  </a:lnTo>
                  <a:lnTo>
                    <a:pt x="495" y="79"/>
                  </a:lnTo>
                  <a:close/>
                  <a:moveTo>
                    <a:pt x="489" y="174"/>
                  </a:moveTo>
                  <a:lnTo>
                    <a:pt x="474" y="175"/>
                  </a:lnTo>
                  <a:lnTo>
                    <a:pt x="470" y="174"/>
                  </a:lnTo>
                  <a:lnTo>
                    <a:pt x="468" y="179"/>
                  </a:lnTo>
                  <a:lnTo>
                    <a:pt x="470" y="183"/>
                  </a:lnTo>
                  <a:lnTo>
                    <a:pt x="464" y="181"/>
                  </a:lnTo>
                  <a:lnTo>
                    <a:pt x="460" y="179"/>
                  </a:lnTo>
                  <a:lnTo>
                    <a:pt x="455" y="185"/>
                  </a:lnTo>
                  <a:lnTo>
                    <a:pt x="456" y="179"/>
                  </a:lnTo>
                  <a:lnTo>
                    <a:pt x="452" y="175"/>
                  </a:lnTo>
                  <a:lnTo>
                    <a:pt x="447" y="171"/>
                  </a:lnTo>
                  <a:lnTo>
                    <a:pt x="443" y="166"/>
                  </a:lnTo>
                  <a:lnTo>
                    <a:pt x="441" y="162"/>
                  </a:lnTo>
                  <a:lnTo>
                    <a:pt x="434" y="163"/>
                  </a:lnTo>
                  <a:lnTo>
                    <a:pt x="430" y="162"/>
                  </a:lnTo>
                  <a:lnTo>
                    <a:pt x="425" y="162"/>
                  </a:lnTo>
                  <a:lnTo>
                    <a:pt x="415" y="158"/>
                  </a:lnTo>
                  <a:lnTo>
                    <a:pt x="399" y="158"/>
                  </a:lnTo>
                  <a:lnTo>
                    <a:pt x="401" y="156"/>
                  </a:lnTo>
                  <a:lnTo>
                    <a:pt x="406" y="156"/>
                  </a:lnTo>
                  <a:lnTo>
                    <a:pt x="417" y="155"/>
                  </a:lnTo>
                  <a:lnTo>
                    <a:pt x="422" y="159"/>
                  </a:lnTo>
                  <a:lnTo>
                    <a:pt x="425" y="159"/>
                  </a:lnTo>
                  <a:lnTo>
                    <a:pt x="425" y="154"/>
                  </a:lnTo>
                  <a:lnTo>
                    <a:pt x="430" y="158"/>
                  </a:lnTo>
                  <a:lnTo>
                    <a:pt x="434" y="162"/>
                  </a:lnTo>
                  <a:lnTo>
                    <a:pt x="440" y="158"/>
                  </a:lnTo>
                  <a:lnTo>
                    <a:pt x="444" y="163"/>
                  </a:lnTo>
                  <a:lnTo>
                    <a:pt x="449" y="167"/>
                  </a:lnTo>
                  <a:lnTo>
                    <a:pt x="455" y="170"/>
                  </a:lnTo>
                  <a:lnTo>
                    <a:pt x="460" y="175"/>
                  </a:lnTo>
                  <a:lnTo>
                    <a:pt x="463" y="171"/>
                  </a:lnTo>
                  <a:lnTo>
                    <a:pt x="466" y="171"/>
                  </a:lnTo>
                  <a:lnTo>
                    <a:pt x="467" y="166"/>
                  </a:lnTo>
                  <a:lnTo>
                    <a:pt x="466" y="160"/>
                  </a:lnTo>
                  <a:lnTo>
                    <a:pt x="460" y="158"/>
                  </a:lnTo>
                  <a:lnTo>
                    <a:pt x="459" y="154"/>
                  </a:lnTo>
                  <a:lnTo>
                    <a:pt x="452" y="155"/>
                  </a:lnTo>
                  <a:lnTo>
                    <a:pt x="443" y="151"/>
                  </a:lnTo>
                  <a:lnTo>
                    <a:pt x="437" y="145"/>
                  </a:lnTo>
                  <a:lnTo>
                    <a:pt x="426" y="137"/>
                  </a:lnTo>
                  <a:lnTo>
                    <a:pt x="432" y="139"/>
                  </a:lnTo>
                  <a:lnTo>
                    <a:pt x="443" y="147"/>
                  </a:lnTo>
                  <a:lnTo>
                    <a:pt x="452" y="152"/>
                  </a:lnTo>
                  <a:lnTo>
                    <a:pt x="455" y="147"/>
                  </a:lnTo>
                  <a:lnTo>
                    <a:pt x="451" y="141"/>
                  </a:lnTo>
                  <a:lnTo>
                    <a:pt x="452" y="140"/>
                  </a:lnTo>
                  <a:lnTo>
                    <a:pt x="457" y="140"/>
                  </a:lnTo>
                  <a:lnTo>
                    <a:pt x="463" y="144"/>
                  </a:lnTo>
                  <a:lnTo>
                    <a:pt x="464" y="140"/>
                  </a:lnTo>
                  <a:lnTo>
                    <a:pt x="462" y="131"/>
                  </a:lnTo>
                  <a:lnTo>
                    <a:pt x="456" y="131"/>
                  </a:lnTo>
                  <a:lnTo>
                    <a:pt x="451" y="129"/>
                  </a:lnTo>
                  <a:lnTo>
                    <a:pt x="453" y="128"/>
                  </a:lnTo>
                  <a:lnTo>
                    <a:pt x="448" y="122"/>
                  </a:lnTo>
                  <a:lnTo>
                    <a:pt x="443" y="124"/>
                  </a:lnTo>
                  <a:lnTo>
                    <a:pt x="437" y="120"/>
                  </a:lnTo>
                  <a:lnTo>
                    <a:pt x="436" y="117"/>
                  </a:lnTo>
                  <a:lnTo>
                    <a:pt x="425" y="112"/>
                  </a:lnTo>
                  <a:lnTo>
                    <a:pt x="421" y="106"/>
                  </a:lnTo>
                  <a:lnTo>
                    <a:pt x="415" y="103"/>
                  </a:lnTo>
                  <a:lnTo>
                    <a:pt x="413" y="101"/>
                  </a:lnTo>
                  <a:lnTo>
                    <a:pt x="410" y="95"/>
                  </a:lnTo>
                  <a:lnTo>
                    <a:pt x="399" y="89"/>
                  </a:lnTo>
                  <a:lnTo>
                    <a:pt x="395" y="89"/>
                  </a:lnTo>
                  <a:lnTo>
                    <a:pt x="399" y="87"/>
                  </a:lnTo>
                  <a:lnTo>
                    <a:pt x="406" y="90"/>
                  </a:lnTo>
                  <a:lnTo>
                    <a:pt x="411" y="95"/>
                  </a:lnTo>
                  <a:lnTo>
                    <a:pt x="415" y="101"/>
                  </a:lnTo>
                  <a:lnTo>
                    <a:pt x="421" y="102"/>
                  </a:lnTo>
                  <a:lnTo>
                    <a:pt x="425" y="108"/>
                  </a:lnTo>
                  <a:lnTo>
                    <a:pt x="429" y="109"/>
                  </a:lnTo>
                  <a:lnTo>
                    <a:pt x="440" y="117"/>
                  </a:lnTo>
                  <a:lnTo>
                    <a:pt x="444" y="117"/>
                  </a:lnTo>
                  <a:lnTo>
                    <a:pt x="445" y="118"/>
                  </a:lnTo>
                  <a:lnTo>
                    <a:pt x="451" y="121"/>
                  </a:lnTo>
                  <a:lnTo>
                    <a:pt x="453" y="113"/>
                  </a:lnTo>
                  <a:lnTo>
                    <a:pt x="453" y="108"/>
                  </a:lnTo>
                  <a:lnTo>
                    <a:pt x="451" y="102"/>
                  </a:lnTo>
                  <a:lnTo>
                    <a:pt x="455" y="103"/>
                  </a:lnTo>
                  <a:lnTo>
                    <a:pt x="455" y="98"/>
                  </a:lnTo>
                  <a:lnTo>
                    <a:pt x="444" y="94"/>
                  </a:lnTo>
                  <a:lnTo>
                    <a:pt x="438" y="93"/>
                  </a:lnTo>
                  <a:lnTo>
                    <a:pt x="438" y="91"/>
                  </a:lnTo>
                  <a:lnTo>
                    <a:pt x="434" y="91"/>
                  </a:lnTo>
                  <a:lnTo>
                    <a:pt x="434" y="89"/>
                  </a:lnTo>
                  <a:lnTo>
                    <a:pt x="429" y="84"/>
                  </a:lnTo>
                  <a:lnTo>
                    <a:pt x="428" y="82"/>
                  </a:lnTo>
                  <a:lnTo>
                    <a:pt x="418" y="84"/>
                  </a:lnTo>
                  <a:lnTo>
                    <a:pt x="417" y="83"/>
                  </a:lnTo>
                  <a:lnTo>
                    <a:pt x="411" y="83"/>
                  </a:lnTo>
                  <a:lnTo>
                    <a:pt x="407" y="83"/>
                  </a:lnTo>
                  <a:lnTo>
                    <a:pt x="399" y="75"/>
                  </a:lnTo>
                  <a:lnTo>
                    <a:pt x="399" y="70"/>
                  </a:lnTo>
                  <a:lnTo>
                    <a:pt x="394" y="70"/>
                  </a:lnTo>
                  <a:lnTo>
                    <a:pt x="387" y="75"/>
                  </a:lnTo>
                  <a:lnTo>
                    <a:pt x="384" y="76"/>
                  </a:lnTo>
                  <a:lnTo>
                    <a:pt x="379" y="75"/>
                  </a:lnTo>
                  <a:lnTo>
                    <a:pt x="377" y="71"/>
                  </a:lnTo>
                  <a:lnTo>
                    <a:pt x="379" y="70"/>
                  </a:lnTo>
                  <a:lnTo>
                    <a:pt x="377" y="65"/>
                  </a:lnTo>
                  <a:lnTo>
                    <a:pt x="380" y="49"/>
                  </a:lnTo>
                  <a:lnTo>
                    <a:pt x="383" y="51"/>
                  </a:lnTo>
                  <a:lnTo>
                    <a:pt x="384" y="51"/>
                  </a:lnTo>
                  <a:lnTo>
                    <a:pt x="386" y="49"/>
                  </a:lnTo>
                  <a:lnTo>
                    <a:pt x="386" y="46"/>
                  </a:lnTo>
                  <a:lnTo>
                    <a:pt x="391" y="41"/>
                  </a:lnTo>
                  <a:lnTo>
                    <a:pt x="390" y="36"/>
                  </a:lnTo>
                  <a:lnTo>
                    <a:pt x="388" y="33"/>
                  </a:lnTo>
                  <a:lnTo>
                    <a:pt x="386" y="28"/>
                  </a:lnTo>
                  <a:lnTo>
                    <a:pt x="382" y="25"/>
                  </a:lnTo>
                  <a:lnTo>
                    <a:pt x="377" y="23"/>
                  </a:lnTo>
                  <a:lnTo>
                    <a:pt x="373" y="21"/>
                  </a:lnTo>
                  <a:lnTo>
                    <a:pt x="368" y="18"/>
                  </a:lnTo>
                  <a:lnTo>
                    <a:pt x="360" y="18"/>
                  </a:lnTo>
                  <a:lnTo>
                    <a:pt x="354" y="15"/>
                  </a:lnTo>
                  <a:lnTo>
                    <a:pt x="356" y="10"/>
                  </a:lnTo>
                  <a:lnTo>
                    <a:pt x="353" y="4"/>
                  </a:lnTo>
                  <a:lnTo>
                    <a:pt x="348" y="2"/>
                  </a:lnTo>
                  <a:lnTo>
                    <a:pt x="337" y="2"/>
                  </a:lnTo>
                  <a:lnTo>
                    <a:pt x="335" y="11"/>
                  </a:lnTo>
                  <a:lnTo>
                    <a:pt x="331" y="17"/>
                  </a:lnTo>
                  <a:lnTo>
                    <a:pt x="303" y="0"/>
                  </a:lnTo>
                  <a:lnTo>
                    <a:pt x="297" y="3"/>
                  </a:lnTo>
                  <a:lnTo>
                    <a:pt x="299" y="9"/>
                  </a:lnTo>
                  <a:lnTo>
                    <a:pt x="296" y="14"/>
                  </a:lnTo>
                  <a:lnTo>
                    <a:pt x="297" y="25"/>
                  </a:lnTo>
                  <a:lnTo>
                    <a:pt x="293" y="30"/>
                  </a:lnTo>
                  <a:lnTo>
                    <a:pt x="291" y="40"/>
                  </a:lnTo>
                  <a:lnTo>
                    <a:pt x="287" y="45"/>
                  </a:lnTo>
                  <a:lnTo>
                    <a:pt x="281" y="45"/>
                  </a:lnTo>
                  <a:lnTo>
                    <a:pt x="277" y="56"/>
                  </a:lnTo>
                  <a:lnTo>
                    <a:pt x="272" y="57"/>
                  </a:lnTo>
                  <a:lnTo>
                    <a:pt x="266" y="57"/>
                  </a:lnTo>
                  <a:lnTo>
                    <a:pt x="265" y="63"/>
                  </a:lnTo>
                  <a:lnTo>
                    <a:pt x="264" y="70"/>
                  </a:lnTo>
                  <a:lnTo>
                    <a:pt x="261" y="75"/>
                  </a:lnTo>
                  <a:lnTo>
                    <a:pt x="258" y="86"/>
                  </a:lnTo>
                  <a:lnTo>
                    <a:pt x="257" y="91"/>
                  </a:lnTo>
                  <a:lnTo>
                    <a:pt x="251" y="93"/>
                  </a:lnTo>
                  <a:lnTo>
                    <a:pt x="240" y="91"/>
                  </a:lnTo>
                  <a:lnTo>
                    <a:pt x="240" y="89"/>
                  </a:lnTo>
                  <a:lnTo>
                    <a:pt x="235" y="84"/>
                  </a:lnTo>
                  <a:lnTo>
                    <a:pt x="230" y="86"/>
                  </a:lnTo>
                  <a:lnTo>
                    <a:pt x="230" y="97"/>
                  </a:lnTo>
                  <a:lnTo>
                    <a:pt x="228" y="102"/>
                  </a:lnTo>
                  <a:lnTo>
                    <a:pt x="227" y="105"/>
                  </a:lnTo>
                  <a:lnTo>
                    <a:pt x="223" y="114"/>
                  </a:lnTo>
                  <a:lnTo>
                    <a:pt x="220" y="120"/>
                  </a:lnTo>
                  <a:lnTo>
                    <a:pt x="219" y="125"/>
                  </a:lnTo>
                  <a:lnTo>
                    <a:pt x="217" y="136"/>
                  </a:lnTo>
                  <a:lnTo>
                    <a:pt x="212" y="143"/>
                  </a:lnTo>
                  <a:lnTo>
                    <a:pt x="207" y="154"/>
                  </a:lnTo>
                  <a:lnTo>
                    <a:pt x="204" y="163"/>
                  </a:lnTo>
                  <a:lnTo>
                    <a:pt x="208" y="169"/>
                  </a:lnTo>
                  <a:lnTo>
                    <a:pt x="204" y="174"/>
                  </a:lnTo>
                  <a:lnTo>
                    <a:pt x="205" y="179"/>
                  </a:lnTo>
                  <a:lnTo>
                    <a:pt x="194" y="188"/>
                  </a:lnTo>
                  <a:lnTo>
                    <a:pt x="189" y="186"/>
                  </a:lnTo>
                  <a:lnTo>
                    <a:pt x="179" y="194"/>
                  </a:lnTo>
                  <a:lnTo>
                    <a:pt x="171" y="192"/>
                  </a:lnTo>
                  <a:lnTo>
                    <a:pt x="171" y="197"/>
                  </a:lnTo>
                  <a:lnTo>
                    <a:pt x="170" y="201"/>
                  </a:lnTo>
                  <a:lnTo>
                    <a:pt x="165" y="204"/>
                  </a:lnTo>
                  <a:lnTo>
                    <a:pt x="152" y="209"/>
                  </a:lnTo>
                  <a:lnTo>
                    <a:pt x="147" y="209"/>
                  </a:lnTo>
                  <a:lnTo>
                    <a:pt x="139" y="205"/>
                  </a:lnTo>
                  <a:lnTo>
                    <a:pt x="136" y="211"/>
                  </a:lnTo>
                  <a:lnTo>
                    <a:pt x="127" y="217"/>
                  </a:lnTo>
                  <a:lnTo>
                    <a:pt x="118" y="216"/>
                  </a:lnTo>
                  <a:lnTo>
                    <a:pt x="108" y="211"/>
                  </a:lnTo>
                  <a:lnTo>
                    <a:pt x="102" y="205"/>
                  </a:lnTo>
                  <a:lnTo>
                    <a:pt x="98" y="200"/>
                  </a:lnTo>
                  <a:lnTo>
                    <a:pt x="98" y="194"/>
                  </a:lnTo>
                  <a:lnTo>
                    <a:pt x="78" y="219"/>
                  </a:lnTo>
                  <a:lnTo>
                    <a:pt x="60" y="232"/>
                  </a:lnTo>
                  <a:lnTo>
                    <a:pt x="56" y="238"/>
                  </a:lnTo>
                  <a:lnTo>
                    <a:pt x="56" y="243"/>
                  </a:lnTo>
                  <a:lnTo>
                    <a:pt x="51" y="247"/>
                  </a:lnTo>
                  <a:lnTo>
                    <a:pt x="49" y="253"/>
                  </a:lnTo>
                  <a:lnTo>
                    <a:pt x="45" y="258"/>
                  </a:lnTo>
                  <a:lnTo>
                    <a:pt x="41" y="261"/>
                  </a:lnTo>
                  <a:lnTo>
                    <a:pt x="36" y="265"/>
                  </a:lnTo>
                  <a:lnTo>
                    <a:pt x="34" y="270"/>
                  </a:lnTo>
                  <a:lnTo>
                    <a:pt x="22" y="274"/>
                  </a:lnTo>
                  <a:lnTo>
                    <a:pt x="17" y="278"/>
                  </a:lnTo>
                  <a:lnTo>
                    <a:pt x="11" y="280"/>
                  </a:lnTo>
                  <a:lnTo>
                    <a:pt x="0" y="287"/>
                  </a:lnTo>
                  <a:lnTo>
                    <a:pt x="21" y="284"/>
                  </a:lnTo>
                  <a:lnTo>
                    <a:pt x="32" y="284"/>
                  </a:lnTo>
                  <a:lnTo>
                    <a:pt x="76" y="277"/>
                  </a:lnTo>
                  <a:lnTo>
                    <a:pt x="102" y="273"/>
                  </a:lnTo>
                  <a:lnTo>
                    <a:pt x="122" y="268"/>
                  </a:lnTo>
                  <a:lnTo>
                    <a:pt x="131" y="268"/>
                  </a:lnTo>
                  <a:lnTo>
                    <a:pt x="141" y="268"/>
                  </a:lnTo>
                  <a:lnTo>
                    <a:pt x="162" y="266"/>
                  </a:lnTo>
                  <a:lnTo>
                    <a:pt x="213" y="258"/>
                  </a:lnTo>
                  <a:lnTo>
                    <a:pt x="356" y="232"/>
                  </a:lnTo>
                  <a:lnTo>
                    <a:pt x="428" y="217"/>
                  </a:lnTo>
                  <a:lnTo>
                    <a:pt x="491" y="204"/>
                  </a:lnTo>
                  <a:lnTo>
                    <a:pt x="490" y="201"/>
                  </a:lnTo>
                  <a:lnTo>
                    <a:pt x="493" y="204"/>
                  </a:lnTo>
                  <a:lnTo>
                    <a:pt x="495" y="202"/>
                  </a:lnTo>
                  <a:lnTo>
                    <a:pt x="494" y="197"/>
                  </a:lnTo>
                  <a:lnTo>
                    <a:pt x="494" y="192"/>
                  </a:lnTo>
                  <a:lnTo>
                    <a:pt x="498" y="196"/>
                  </a:lnTo>
                  <a:lnTo>
                    <a:pt x="501" y="201"/>
                  </a:lnTo>
                  <a:lnTo>
                    <a:pt x="504" y="201"/>
                  </a:lnTo>
                  <a:lnTo>
                    <a:pt x="494" y="185"/>
                  </a:lnTo>
                  <a:lnTo>
                    <a:pt x="489" y="174"/>
                  </a:lnTo>
                  <a:close/>
                  <a:moveTo>
                    <a:pt x="514" y="72"/>
                  </a:moveTo>
                  <a:lnTo>
                    <a:pt x="512" y="78"/>
                  </a:lnTo>
                  <a:lnTo>
                    <a:pt x="512" y="83"/>
                  </a:lnTo>
                  <a:lnTo>
                    <a:pt x="509" y="87"/>
                  </a:lnTo>
                  <a:lnTo>
                    <a:pt x="512" y="83"/>
                  </a:lnTo>
                  <a:lnTo>
                    <a:pt x="516" y="72"/>
                  </a:lnTo>
                  <a:lnTo>
                    <a:pt x="514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 163"/>
            <p:cNvSpPr>
              <a:spLocks noEditPoints="1"/>
            </p:cNvSpPr>
            <p:nvPr/>
          </p:nvSpPr>
          <p:spPr bwMode="auto">
            <a:xfrm>
              <a:off x="9639169" y="3844587"/>
              <a:ext cx="898566" cy="409587"/>
            </a:xfrm>
            <a:custGeom>
              <a:avLst/>
              <a:gdLst>
                <a:gd name="T0" fmla="*/ 1029954764 w 295"/>
                <a:gd name="T1" fmla="*/ 324532580 h 142"/>
                <a:gd name="T2" fmla="*/ 800684449 w 295"/>
                <a:gd name="T3" fmla="*/ 0 h 142"/>
                <a:gd name="T4" fmla="*/ 38799563 w 295"/>
                <a:gd name="T5" fmla="*/ 292784011 h 142"/>
                <a:gd name="T6" fmla="*/ 91707375 w 295"/>
                <a:gd name="T7" fmla="*/ 218705269 h 142"/>
                <a:gd name="T8" fmla="*/ 155198251 w 295"/>
                <a:gd name="T9" fmla="*/ 158739089 h 142"/>
                <a:gd name="T10" fmla="*/ 225743253 w 295"/>
                <a:gd name="T11" fmla="*/ 176375096 h 142"/>
                <a:gd name="T12" fmla="*/ 271596940 w 295"/>
                <a:gd name="T13" fmla="*/ 119936117 h 142"/>
                <a:gd name="T14" fmla="*/ 363306193 w 295"/>
                <a:gd name="T15" fmla="*/ 126990520 h 142"/>
                <a:gd name="T16" fmla="*/ 377414442 w 295"/>
                <a:gd name="T17" fmla="*/ 172847894 h 142"/>
                <a:gd name="T18" fmla="*/ 455013567 w 295"/>
                <a:gd name="T19" fmla="*/ 208123665 h 142"/>
                <a:gd name="T20" fmla="*/ 507923257 w 295"/>
                <a:gd name="T21" fmla="*/ 257508241 h 142"/>
                <a:gd name="T22" fmla="*/ 578468259 w 295"/>
                <a:gd name="T23" fmla="*/ 268091723 h 142"/>
                <a:gd name="T24" fmla="*/ 589049445 w 295"/>
                <a:gd name="T25" fmla="*/ 338641386 h 142"/>
                <a:gd name="T26" fmla="*/ 560831069 w 295"/>
                <a:gd name="T27" fmla="*/ 395082243 h 142"/>
                <a:gd name="T28" fmla="*/ 589049445 w 295"/>
                <a:gd name="T29" fmla="*/ 430358013 h 142"/>
                <a:gd name="T30" fmla="*/ 631376071 w 295"/>
                <a:gd name="T31" fmla="*/ 447994020 h 142"/>
                <a:gd name="T32" fmla="*/ 659594447 w 295"/>
                <a:gd name="T33" fmla="*/ 447994020 h 142"/>
                <a:gd name="T34" fmla="*/ 733666510 w 295"/>
                <a:gd name="T35" fmla="*/ 476215388 h 142"/>
                <a:gd name="T36" fmla="*/ 779520197 w 295"/>
                <a:gd name="T37" fmla="*/ 476215388 h 142"/>
                <a:gd name="T38" fmla="*/ 694866947 w 295"/>
                <a:gd name="T39" fmla="*/ 402136646 h 142"/>
                <a:gd name="T40" fmla="*/ 673702696 w 295"/>
                <a:gd name="T41" fmla="*/ 352752070 h 142"/>
                <a:gd name="T42" fmla="*/ 740720635 w 295"/>
                <a:gd name="T43" fmla="*/ 423301732 h 142"/>
                <a:gd name="T44" fmla="*/ 694866947 w 295"/>
                <a:gd name="T45" fmla="*/ 310421896 h 142"/>
                <a:gd name="T46" fmla="*/ 680756820 w 295"/>
                <a:gd name="T47" fmla="*/ 229288751 h 142"/>
                <a:gd name="T48" fmla="*/ 694866947 w 295"/>
                <a:gd name="T49" fmla="*/ 218705269 h 142"/>
                <a:gd name="T50" fmla="*/ 673702696 w 295"/>
                <a:gd name="T51" fmla="*/ 172847894 h 142"/>
                <a:gd name="T52" fmla="*/ 694866947 w 295"/>
                <a:gd name="T53" fmla="*/ 134044923 h 142"/>
                <a:gd name="T54" fmla="*/ 712502258 w 295"/>
                <a:gd name="T55" fmla="*/ 105825433 h 142"/>
                <a:gd name="T56" fmla="*/ 754828884 w 295"/>
                <a:gd name="T57" fmla="*/ 91714749 h 142"/>
                <a:gd name="T58" fmla="*/ 772466073 w 295"/>
                <a:gd name="T59" fmla="*/ 45857375 h 142"/>
                <a:gd name="T60" fmla="*/ 765411948 w 295"/>
                <a:gd name="T61" fmla="*/ 95243829 h 142"/>
                <a:gd name="T62" fmla="*/ 740720635 w 295"/>
                <a:gd name="T63" fmla="*/ 126990520 h 142"/>
                <a:gd name="T64" fmla="*/ 754828884 w 295"/>
                <a:gd name="T65" fmla="*/ 186958578 h 142"/>
                <a:gd name="T66" fmla="*/ 726612386 w 295"/>
                <a:gd name="T67" fmla="*/ 232815953 h 142"/>
                <a:gd name="T68" fmla="*/ 751301821 w 295"/>
                <a:gd name="T69" fmla="*/ 232815953 h 142"/>
                <a:gd name="T70" fmla="*/ 775993135 w 295"/>
                <a:gd name="T71" fmla="*/ 285729608 h 142"/>
                <a:gd name="T72" fmla="*/ 747774759 w 295"/>
                <a:gd name="T73" fmla="*/ 321003501 h 142"/>
                <a:gd name="T74" fmla="*/ 786574322 w 295"/>
                <a:gd name="T75" fmla="*/ 321003501 h 142"/>
                <a:gd name="T76" fmla="*/ 772466073 w 295"/>
                <a:gd name="T77" fmla="*/ 335114185 h 142"/>
                <a:gd name="T78" fmla="*/ 775993135 w 295"/>
                <a:gd name="T79" fmla="*/ 395082243 h 142"/>
                <a:gd name="T80" fmla="*/ 821846823 w 295"/>
                <a:gd name="T81" fmla="*/ 419774531 h 142"/>
                <a:gd name="T82" fmla="*/ 843011074 w 295"/>
                <a:gd name="T83" fmla="*/ 409192927 h 142"/>
                <a:gd name="T84" fmla="*/ 874756512 w 295"/>
                <a:gd name="T85" fmla="*/ 419774531 h 142"/>
                <a:gd name="T86" fmla="*/ 888864761 w 295"/>
                <a:gd name="T87" fmla="*/ 458577503 h 142"/>
                <a:gd name="T88" fmla="*/ 888864761 w 295"/>
                <a:gd name="T89" fmla="*/ 500907676 h 142"/>
                <a:gd name="T90" fmla="*/ 994682263 w 295"/>
                <a:gd name="T91" fmla="*/ 458577503 h 142"/>
                <a:gd name="T92" fmla="*/ 1029954764 w 295"/>
                <a:gd name="T93" fmla="*/ 391555042 h 142"/>
                <a:gd name="T94" fmla="*/ 1029954764 w 295"/>
                <a:gd name="T95" fmla="*/ 447994020 h 1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142"/>
                <a:gd name="T146" fmla="*/ 295 w 295"/>
                <a:gd name="T147" fmla="*/ 142 h 1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142">
                  <a:moveTo>
                    <a:pt x="295" y="100"/>
                  </a:moveTo>
                  <a:lnTo>
                    <a:pt x="289" y="96"/>
                  </a:lnTo>
                  <a:lnTo>
                    <a:pt x="292" y="93"/>
                  </a:lnTo>
                  <a:lnTo>
                    <a:pt x="292" y="92"/>
                  </a:lnTo>
                  <a:lnTo>
                    <a:pt x="255" y="100"/>
                  </a:lnTo>
                  <a:lnTo>
                    <a:pt x="252" y="95"/>
                  </a:lnTo>
                  <a:lnTo>
                    <a:pt x="243" y="58"/>
                  </a:lnTo>
                  <a:lnTo>
                    <a:pt x="227" y="0"/>
                  </a:lnTo>
                  <a:lnTo>
                    <a:pt x="106" y="26"/>
                  </a:lnTo>
                  <a:lnTo>
                    <a:pt x="0" y="45"/>
                  </a:lnTo>
                  <a:lnTo>
                    <a:pt x="7" y="88"/>
                  </a:lnTo>
                  <a:lnTo>
                    <a:pt x="11" y="83"/>
                  </a:lnTo>
                  <a:lnTo>
                    <a:pt x="16" y="77"/>
                  </a:lnTo>
                  <a:lnTo>
                    <a:pt x="19" y="73"/>
                  </a:lnTo>
                  <a:lnTo>
                    <a:pt x="25" y="66"/>
                  </a:lnTo>
                  <a:lnTo>
                    <a:pt x="26" y="62"/>
                  </a:lnTo>
                  <a:lnTo>
                    <a:pt x="31" y="59"/>
                  </a:lnTo>
                  <a:lnTo>
                    <a:pt x="37" y="61"/>
                  </a:lnTo>
                  <a:lnTo>
                    <a:pt x="44" y="50"/>
                  </a:lnTo>
                  <a:lnTo>
                    <a:pt x="44" y="45"/>
                  </a:lnTo>
                  <a:lnTo>
                    <a:pt x="45" y="45"/>
                  </a:lnTo>
                  <a:lnTo>
                    <a:pt x="50" y="50"/>
                  </a:lnTo>
                  <a:lnTo>
                    <a:pt x="56" y="51"/>
                  </a:lnTo>
                  <a:lnTo>
                    <a:pt x="64" y="50"/>
                  </a:lnTo>
                  <a:lnTo>
                    <a:pt x="65" y="45"/>
                  </a:lnTo>
                  <a:lnTo>
                    <a:pt x="69" y="39"/>
                  </a:lnTo>
                  <a:lnTo>
                    <a:pt x="75" y="39"/>
                  </a:lnTo>
                  <a:lnTo>
                    <a:pt x="77" y="34"/>
                  </a:lnTo>
                  <a:lnTo>
                    <a:pt x="82" y="31"/>
                  </a:lnTo>
                  <a:lnTo>
                    <a:pt x="87" y="34"/>
                  </a:lnTo>
                  <a:lnTo>
                    <a:pt x="92" y="36"/>
                  </a:lnTo>
                  <a:lnTo>
                    <a:pt x="103" y="36"/>
                  </a:lnTo>
                  <a:lnTo>
                    <a:pt x="102" y="42"/>
                  </a:lnTo>
                  <a:lnTo>
                    <a:pt x="107" y="43"/>
                  </a:lnTo>
                  <a:lnTo>
                    <a:pt x="107" y="49"/>
                  </a:lnTo>
                  <a:lnTo>
                    <a:pt x="111" y="53"/>
                  </a:lnTo>
                  <a:lnTo>
                    <a:pt x="113" y="57"/>
                  </a:lnTo>
                  <a:lnTo>
                    <a:pt x="124" y="57"/>
                  </a:lnTo>
                  <a:lnTo>
                    <a:pt x="129" y="59"/>
                  </a:lnTo>
                  <a:lnTo>
                    <a:pt x="132" y="65"/>
                  </a:lnTo>
                  <a:lnTo>
                    <a:pt x="130" y="70"/>
                  </a:lnTo>
                  <a:lnTo>
                    <a:pt x="136" y="73"/>
                  </a:lnTo>
                  <a:lnTo>
                    <a:pt x="144" y="73"/>
                  </a:lnTo>
                  <a:lnTo>
                    <a:pt x="149" y="76"/>
                  </a:lnTo>
                  <a:lnTo>
                    <a:pt x="153" y="78"/>
                  </a:lnTo>
                  <a:lnTo>
                    <a:pt x="158" y="80"/>
                  </a:lnTo>
                  <a:lnTo>
                    <a:pt x="164" y="76"/>
                  </a:lnTo>
                  <a:lnTo>
                    <a:pt x="170" y="80"/>
                  </a:lnTo>
                  <a:lnTo>
                    <a:pt x="170" y="84"/>
                  </a:lnTo>
                  <a:lnTo>
                    <a:pt x="167" y="89"/>
                  </a:lnTo>
                  <a:lnTo>
                    <a:pt x="167" y="96"/>
                  </a:lnTo>
                  <a:lnTo>
                    <a:pt x="163" y="100"/>
                  </a:lnTo>
                  <a:lnTo>
                    <a:pt x="163" y="106"/>
                  </a:lnTo>
                  <a:lnTo>
                    <a:pt x="160" y="111"/>
                  </a:lnTo>
                  <a:lnTo>
                    <a:pt x="159" y="112"/>
                  </a:lnTo>
                  <a:lnTo>
                    <a:pt x="158" y="116"/>
                  </a:lnTo>
                  <a:lnTo>
                    <a:pt x="158" y="122"/>
                  </a:lnTo>
                  <a:lnTo>
                    <a:pt x="163" y="127"/>
                  </a:lnTo>
                  <a:lnTo>
                    <a:pt x="167" y="122"/>
                  </a:lnTo>
                  <a:lnTo>
                    <a:pt x="167" y="118"/>
                  </a:lnTo>
                  <a:lnTo>
                    <a:pt x="172" y="116"/>
                  </a:lnTo>
                  <a:lnTo>
                    <a:pt x="175" y="122"/>
                  </a:lnTo>
                  <a:lnTo>
                    <a:pt x="179" y="127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6" y="122"/>
                  </a:lnTo>
                  <a:lnTo>
                    <a:pt x="187" y="127"/>
                  </a:lnTo>
                  <a:lnTo>
                    <a:pt x="193" y="133"/>
                  </a:lnTo>
                  <a:lnTo>
                    <a:pt x="198" y="130"/>
                  </a:lnTo>
                  <a:lnTo>
                    <a:pt x="204" y="131"/>
                  </a:lnTo>
                  <a:lnTo>
                    <a:pt x="208" y="135"/>
                  </a:lnTo>
                  <a:lnTo>
                    <a:pt x="209" y="135"/>
                  </a:lnTo>
                  <a:lnTo>
                    <a:pt x="214" y="135"/>
                  </a:lnTo>
                  <a:lnTo>
                    <a:pt x="220" y="139"/>
                  </a:lnTo>
                  <a:lnTo>
                    <a:pt x="221" y="135"/>
                  </a:lnTo>
                  <a:lnTo>
                    <a:pt x="214" y="125"/>
                  </a:lnTo>
                  <a:lnTo>
                    <a:pt x="210" y="123"/>
                  </a:lnTo>
                  <a:lnTo>
                    <a:pt x="205" y="118"/>
                  </a:lnTo>
                  <a:lnTo>
                    <a:pt x="197" y="114"/>
                  </a:lnTo>
                  <a:lnTo>
                    <a:pt x="193" y="110"/>
                  </a:lnTo>
                  <a:lnTo>
                    <a:pt x="190" y="99"/>
                  </a:lnTo>
                  <a:lnTo>
                    <a:pt x="190" y="96"/>
                  </a:lnTo>
                  <a:lnTo>
                    <a:pt x="191" y="100"/>
                  </a:lnTo>
                  <a:lnTo>
                    <a:pt x="197" y="111"/>
                  </a:lnTo>
                  <a:lnTo>
                    <a:pt x="202" y="115"/>
                  </a:lnTo>
                  <a:lnTo>
                    <a:pt x="208" y="116"/>
                  </a:lnTo>
                  <a:lnTo>
                    <a:pt x="210" y="120"/>
                  </a:lnTo>
                  <a:lnTo>
                    <a:pt x="213" y="115"/>
                  </a:lnTo>
                  <a:lnTo>
                    <a:pt x="202" y="104"/>
                  </a:lnTo>
                  <a:lnTo>
                    <a:pt x="200" y="93"/>
                  </a:lnTo>
                  <a:lnTo>
                    <a:pt x="197" y="88"/>
                  </a:lnTo>
                  <a:lnTo>
                    <a:pt x="198" y="83"/>
                  </a:lnTo>
                  <a:lnTo>
                    <a:pt x="197" y="78"/>
                  </a:lnTo>
                  <a:lnTo>
                    <a:pt x="197" y="69"/>
                  </a:lnTo>
                  <a:lnTo>
                    <a:pt x="193" y="65"/>
                  </a:lnTo>
                  <a:lnTo>
                    <a:pt x="194" y="65"/>
                  </a:lnTo>
                  <a:lnTo>
                    <a:pt x="200" y="65"/>
                  </a:lnTo>
                  <a:lnTo>
                    <a:pt x="201" y="65"/>
                  </a:lnTo>
                  <a:lnTo>
                    <a:pt x="197" y="62"/>
                  </a:lnTo>
                  <a:lnTo>
                    <a:pt x="197" y="57"/>
                  </a:lnTo>
                  <a:lnTo>
                    <a:pt x="185" y="49"/>
                  </a:lnTo>
                  <a:lnTo>
                    <a:pt x="190" y="47"/>
                  </a:lnTo>
                  <a:lnTo>
                    <a:pt x="191" y="49"/>
                  </a:lnTo>
                  <a:lnTo>
                    <a:pt x="197" y="49"/>
                  </a:lnTo>
                  <a:lnTo>
                    <a:pt x="191" y="43"/>
                  </a:lnTo>
                  <a:lnTo>
                    <a:pt x="197" y="45"/>
                  </a:lnTo>
                  <a:lnTo>
                    <a:pt x="197" y="38"/>
                  </a:lnTo>
                  <a:lnTo>
                    <a:pt x="197" y="35"/>
                  </a:lnTo>
                  <a:lnTo>
                    <a:pt x="198" y="32"/>
                  </a:lnTo>
                  <a:lnTo>
                    <a:pt x="202" y="38"/>
                  </a:lnTo>
                  <a:lnTo>
                    <a:pt x="202" y="30"/>
                  </a:lnTo>
                  <a:lnTo>
                    <a:pt x="205" y="27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6"/>
                  </a:lnTo>
                  <a:lnTo>
                    <a:pt x="210" y="19"/>
                  </a:lnTo>
                  <a:lnTo>
                    <a:pt x="210" y="16"/>
                  </a:lnTo>
                  <a:lnTo>
                    <a:pt x="216" y="15"/>
                  </a:lnTo>
                  <a:lnTo>
                    <a:pt x="219" y="13"/>
                  </a:lnTo>
                  <a:lnTo>
                    <a:pt x="219" y="19"/>
                  </a:lnTo>
                  <a:lnTo>
                    <a:pt x="223" y="15"/>
                  </a:lnTo>
                  <a:lnTo>
                    <a:pt x="224" y="17"/>
                  </a:lnTo>
                  <a:lnTo>
                    <a:pt x="217" y="27"/>
                  </a:lnTo>
                  <a:lnTo>
                    <a:pt x="224" y="28"/>
                  </a:lnTo>
                  <a:lnTo>
                    <a:pt x="220" y="31"/>
                  </a:lnTo>
                  <a:lnTo>
                    <a:pt x="214" y="31"/>
                  </a:lnTo>
                  <a:lnTo>
                    <a:pt x="210" y="36"/>
                  </a:lnTo>
                  <a:lnTo>
                    <a:pt x="208" y="53"/>
                  </a:lnTo>
                  <a:lnTo>
                    <a:pt x="210" y="58"/>
                  </a:lnTo>
                  <a:lnTo>
                    <a:pt x="213" y="53"/>
                  </a:lnTo>
                  <a:lnTo>
                    <a:pt x="214" y="53"/>
                  </a:lnTo>
                  <a:lnTo>
                    <a:pt x="214" y="58"/>
                  </a:lnTo>
                  <a:lnTo>
                    <a:pt x="216" y="61"/>
                  </a:lnTo>
                  <a:lnTo>
                    <a:pt x="210" y="65"/>
                  </a:lnTo>
                  <a:lnTo>
                    <a:pt x="206" y="66"/>
                  </a:lnTo>
                  <a:lnTo>
                    <a:pt x="206" y="77"/>
                  </a:lnTo>
                  <a:lnTo>
                    <a:pt x="206" y="72"/>
                  </a:lnTo>
                  <a:lnTo>
                    <a:pt x="212" y="69"/>
                  </a:lnTo>
                  <a:lnTo>
                    <a:pt x="213" y="66"/>
                  </a:lnTo>
                  <a:lnTo>
                    <a:pt x="217" y="72"/>
                  </a:lnTo>
                  <a:lnTo>
                    <a:pt x="221" y="72"/>
                  </a:lnTo>
                  <a:lnTo>
                    <a:pt x="219" y="77"/>
                  </a:lnTo>
                  <a:lnTo>
                    <a:pt x="220" y="81"/>
                  </a:lnTo>
                  <a:lnTo>
                    <a:pt x="216" y="77"/>
                  </a:lnTo>
                  <a:lnTo>
                    <a:pt x="210" y="80"/>
                  </a:lnTo>
                  <a:lnTo>
                    <a:pt x="209" y="85"/>
                  </a:lnTo>
                  <a:lnTo>
                    <a:pt x="212" y="91"/>
                  </a:lnTo>
                  <a:lnTo>
                    <a:pt x="213" y="84"/>
                  </a:lnTo>
                  <a:lnTo>
                    <a:pt x="219" y="84"/>
                  </a:lnTo>
                  <a:lnTo>
                    <a:pt x="221" y="85"/>
                  </a:lnTo>
                  <a:lnTo>
                    <a:pt x="223" y="91"/>
                  </a:lnTo>
                  <a:lnTo>
                    <a:pt x="229" y="92"/>
                  </a:lnTo>
                  <a:lnTo>
                    <a:pt x="235" y="91"/>
                  </a:lnTo>
                  <a:lnTo>
                    <a:pt x="231" y="95"/>
                  </a:lnTo>
                  <a:lnTo>
                    <a:pt x="219" y="95"/>
                  </a:lnTo>
                  <a:lnTo>
                    <a:pt x="217" y="100"/>
                  </a:lnTo>
                  <a:lnTo>
                    <a:pt x="223" y="96"/>
                  </a:lnTo>
                  <a:lnTo>
                    <a:pt x="220" y="107"/>
                  </a:lnTo>
                  <a:lnTo>
                    <a:pt x="220" y="112"/>
                  </a:lnTo>
                  <a:lnTo>
                    <a:pt x="224" y="118"/>
                  </a:lnTo>
                  <a:lnTo>
                    <a:pt x="223" y="112"/>
                  </a:lnTo>
                  <a:lnTo>
                    <a:pt x="228" y="115"/>
                  </a:lnTo>
                  <a:lnTo>
                    <a:pt x="233" y="119"/>
                  </a:lnTo>
                  <a:lnTo>
                    <a:pt x="238" y="122"/>
                  </a:lnTo>
                  <a:lnTo>
                    <a:pt x="236" y="116"/>
                  </a:lnTo>
                  <a:lnTo>
                    <a:pt x="239" y="111"/>
                  </a:lnTo>
                  <a:lnTo>
                    <a:pt x="239" y="116"/>
                  </a:lnTo>
                  <a:lnTo>
                    <a:pt x="240" y="118"/>
                  </a:lnTo>
                  <a:lnTo>
                    <a:pt x="246" y="108"/>
                  </a:lnTo>
                  <a:lnTo>
                    <a:pt x="246" y="118"/>
                  </a:lnTo>
                  <a:lnTo>
                    <a:pt x="248" y="119"/>
                  </a:lnTo>
                  <a:lnTo>
                    <a:pt x="244" y="125"/>
                  </a:lnTo>
                  <a:lnTo>
                    <a:pt x="246" y="130"/>
                  </a:lnTo>
                  <a:lnTo>
                    <a:pt x="250" y="127"/>
                  </a:lnTo>
                  <a:lnTo>
                    <a:pt x="252" y="130"/>
                  </a:lnTo>
                  <a:lnTo>
                    <a:pt x="258" y="129"/>
                  </a:lnTo>
                  <a:lnTo>
                    <a:pt x="255" y="134"/>
                  </a:lnTo>
                  <a:lnTo>
                    <a:pt x="252" y="139"/>
                  </a:lnTo>
                  <a:lnTo>
                    <a:pt x="252" y="142"/>
                  </a:lnTo>
                  <a:lnTo>
                    <a:pt x="262" y="139"/>
                  </a:lnTo>
                  <a:lnTo>
                    <a:pt x="266" y="139"/>
                  </a:lnTo>
                  <a:lnTo>
                    <a:pt x="271" y="134"/>
                  </a:lnTo>
                  <a:lnTo>
                    <a:pt x="282" y="130"/>
                  </a:lnTo>
                  <a:lnTo>
                    <a:pt x="282" y="125"/>
                  </a:lnTo>
                  <a:lnTo>
                    <a:pt x="286" y="120"/>
                  </a:lnTo>
                  <a:lnTo>
                    <a:pt x="289" y="110"/>
                  </a:lnTo>
                  <a:lnTo>
                    <a:pt x="292" y="111"/>
                  </a:lnTo>
                  <a:lnTo>
                    <a:pt x="295" y="100"/>
                  </a:lnTo>
                  <a:close/>
                  <a:moveTo>
                    <a:pt x="293" y="111"/>
                  </a:moveTo>
                  <a:lnTo>
                    <a:pt x="290" y="127"/>
                  </a:lnTo>
                  <a:lnTo>
                    <a:pt x="292" y="127"/>
                  </a:lnTo>
                  <a:lnTo>
                    <a:pt x="293" y="122"/>
                  </a:lnTo>
                  <a:lnTo>
                    <a:pt x="295" y="106"/>
                  </a:lnTo>
                  <a:lnTo>
                    <a:pt x="293" y="11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Freeform 164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 165"/>
            <p:cNvSpPr>
              <a:spLocks/>
            </p:cNvSpPr>
            <p:nvPr/>
          </p:nvSpPr>
          <p:spPr bwMode="auto">
            <a:xfrm>
              <a:off x="10614974" y="3144875"/>
              <a:ext cx="337283" cy="314504"/>
            </a:xfrm>
            <a:custGeom>
              <a:avLst/>
              <a:gdLst>
                <a:gd name="T0" fmla="*/ 0 w 111"/>
                <a:gd name="T1" fmla="*/ 77655606 h 109"/>
                <a:gd name="T2" fmla="*/ 119343959 w 111"/>
                <a:gd name="T3" fmla="*/ 52947773 h 109"/>
                <a:gd name="T4" fmla="*/ 140404327 w 111"/>
                <a:gd name="T5" fmla="*/ 52947773 h 109"/>
                <a:gd name="T6" fmla="*/ 171995815 w 111"/>
                <a:gd name="T7" fmla="*/ 38828742 h 109"/>
                <a:gd name="T8" fmla="*/ 186036060 w 111"/>
                <a:gd name="T9" fmla="*/ 38828742 h 109"/>
                <a:gd name="T10" fmla="*/ 207096428 w 111"/>
                <a:gd name="T11" fmla="*/ 28238061 h 109"/>
                <a:gd name="T12" fmla="*/ 308891017 w 111"/>
                <a:gd name="T13" fmla="*/ 3530227 h 109"/>
                <a:gd name="T14" fmla="*/ 333460510 w 111"/>
                <a:gd name="T15" fmla="*/ 0 h 109"/>
                <a:gd name="T16" fmla="*/ 347502628 w 111"/>
                <a:gd name="T17" fmla="*/ 0 h 109"/>
                <a:gd name="T18" fmla="*/ 386112366 w 111"/>
                <a:gd name="T19" fmla="*/ 148252637 h 109"/>
                <a:gd name="T20" fmla="*/ 389623364 w 111"/>
                <a:gd name="T21" fmla="*/ 165901894 h 109"/>
                <a:gd name="T22" fmla="*/ 386112366 w 111"/>
                <a:gd name="T23" fmla="*/ 183551152 h 109"/>
                <a:gd name="T24" fmla="*/ 386112366 w 111"/>
                <a:gd name="T25" fmla="*/ 187079500 h 109"/>
                <a:gd name="T26" fmla="*/ 389623364 w 111"/>
                <a:gd name="T27" fmla="*/ 197670182 h 109"/>
                <a:gd name="T28" fmla="*/ 382603242 w 111"/>
                <a:gd name="T29" fmla="*/ 190609728 h 109"/>
                <a:gd name="T30" fmla="*/ 343991630 w 111"/>
                <a:gd name="T31" fmla="*/ 204728758 h 109"/>
                <a:gd name="T32" fmla="*/ 305380019 w 111"/>
                <a:gd name="T33" fmla="*/ 229438470 h 109"/>
                <a:gd name="T34" fmla="*/ 287830649 w 111"/>
                <a:gd name="T35" fmla="*/ 225908243 h 109"/>
                <a:gd name="T36" fmla="*/ 287830649 w 111"/>
                <a:gd name="T37" fmla="*/ 218847788 h 109"/>
                <a:gd name="T38" fmla="*/ 277299528 w 111"/>
                <a:gd name="T39" fmla="*/ 215319440 h 109"/>
                <a:gd name="T40" fmla="*/ 280810527 w 111"/>
                <a:gd name="T41" fmla="*/ 229438470 h 109"/>
                <a:gd name="T42" fmla="*/ 280810527 w 111"/>
                <a:gd name="T43" fmla="*/ 240027273 h 109"/>
                <a:gd name="T44" fmla="*/ 228158670 w 111"/>
                <a:gd name="T45" fmla="*/ 254146303 h 109"/>
                <a:gd name="T46" fmla="*/ 221136674 w 111"/>
                <a:gd name="T47" fmla="*/ 264735106 h 109"/>
                <a:gd name="T48" fmla="*/ 200076306 w 111"/>
                <a:gd name="T49" fmla="*/ 264735106 h 109"/>
                <a:gd name="T50" fmla="*/ 182526936 w 111"/>
                <a:gd name="T51" fmla="*/ 271795561 h 109"/>
                <a:gd name="T52" fmla="*/ 161464694 w 111"/>
                <a:gd name="T53" fmla="*/ 278856015 h 109"/>
                <a:gd name="T54" fmla="*/ 133384204 w 111"/>
                <a:gd name="T55" fmla="*/ 317682879 h 109"/>
                <a:gd name="T56" fmla="*/ 126364081 w 111"/>
                <a:gd name="T57" fmla="*/ 307094076 h 109"/>
                <a:gd name="T58" fmla="*/ 108812838 w 111"/>
                <a:gd name="T59" fmla="*/ 324743334 h 109"/>
                <a:gd name="T60" fmla="*/ 91263468 w 111"/>
                <a:gd name="T61" fmla="*/ 338862364 h 109"/>
                <a:gd name="T62" fmla="*/ 52651857 w 111"/>
                <a:gd name="T63" fmla="*/ 374160879 h 109"/>
                <a:gd name="T64" fmla="*/ 38611611 w 111"/>
                <a:gd name="T65" fmla="*/ 384749682 h 109"/>
                <a:gd name="T66" fmla="*/ 21060368 w 111"/>
                <a:gd name="T67" fmla="*/ 363570197 h 109"/>
                <a:gd name="T68" fmla="*/ 21060368 w 111"/>
                <a:gd name="T69" fmla="*/ 352981394 h 109"/>
                <a:gd name="T70" fmla="*/ 49140859 w 111"/>
                <a:gd name="T71" fmla="*/ 324743334 h 109"/>
                <a:gd name="T72" fmla="*/ 49140859 w 111"/>
                <a:gd name="T73" fmla="*/ 307094076 h 109"/>
                <a:gd name="T74" fmla="*/ 35100613 w 111"/>
                <a:gd name="T75" fmla="*/ 285914591 h 109"/>
                <a:gd name="T76" fmla="*/ 0 w 111"/>
                <a:gd name="T77" fmla="*/ 77655606 h 1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1"/>
                <a:gd name="T118" fmla="*/ 0 h 109"/>
                <a:gd name="T119" fmla="*/ 111 w 111"/>
                <a:gd name="T120" fmla="*/ 109 h 1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1" h="109">
                  <a:moveTo>
                    <a:pt x="0" y="22"/>
                  </a:moveTo>
                  <a:lnTo>
                    <a:pt x="34" y="15"/>
                  </a:lnTo>
                  <a:lnTo>
                    <a:pt x="40" y="15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8"/>
                  </a:lnTo>
                  <a:lnTo>
                    <a:pt x="88" y="1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10" y="42"/>
                  </a:lnTo>
                  <a:lnTo>
                    <a:pt x="111" y="47"/>
                  </a:lnTo>
                  <a:lnTo>
                    <a:pt x="110" y="52"/>
                  </a:lnTo>
                  <a:lnTo>
                    <a:pt x="110" y="53"/>
                  </a:lnTo>
                  <a:lnTo>
                    <a:pt x="111" y="56"/>
                  </a:lnTo>
                  <a:lnTo>
                    <a:pt x="109" y="54"/>
                  </a:lnTo>
                  <a:lnTo>
                    <a:pt x="98" y="58"/>
                  </a:lnTo>
                  <a:lnTo>
                    <a:pt x="87" y="65"/>
                  </a:lnTo>
                  <a:lnTo>
                    <a:pt x="82" y="64"/>
                  </a:lnTo>
                  <a:lnTo>
                    <a:pt x="82" y="62"/>
                  </a:lnTo>
                  <a:lnTo>
                    <a:pt x="79" y="61"/>
                  </a:lnTo>
                  <a:lnTo>
                    <a:pt x="80" y="65"/>
                  </a:lnTo>
                  <a:lnTo>
                    <a:pt x="80" y="68"/>
                  </a:lnTo>
                  <a:lnTo>
                    <a:pt x="65" y="72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2" y="77"/>
                  </a:lnTo>
                  <a:lnTo>
                    <a:pt x="46" y="79"/>
                  </a:lnTo>
                  <a:lnTo>
                    <a:pt x="38" y="90"/>
                  </a:lnTo>
                  <a:lnTo>
                    <a:pt x="36" y="87"/>
                  </a:lnTo>
                  <a:lnTo>
                    <a:pt x="31" y="92"/>
                  </a:lnTo>
                  <a:lnTo>
                    <a:pt x="26" y="96"/>
                  </a:lnTo>
                  <a:lnTo>
                    <a:pt x="15" y="106"/>
                  </a:lnTo>
                  <a:lnTo>
                    <a:pt x="11" y="109"/>
                  </a:lnTo>
                  <a:lnTo>
                    <a:pt x="6" y="103"/>
                  </a:lnTo>
                  <a:lnTo>
                    <a:pt x="6" y="100"/>
                  </a:lnTo>
                  <a:lnTo>
                    <a:pt x="14" y="92"/>
                  </a:lnTo>
                  <a:lnTo>
                    <a:pt x="14" y="87"/>
                  </a:lnTo>
                  <a:lnTo>
                    <a:pt x="10" y="81"/>
                  </a:lnTo>
                  <a:lnTo>
                    <a:pt x="0" y="22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Freeform 166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 167"/>
            <p:cNvSpPr>
              <a:spLocks/>
            </p:cNvSpPr>
            <p:nvPr/>
          </p:nvSpPr>
          <p:spPr bwMode="auto">
            <a:xfrm>
              <a:off x="10707663" y="2357394"/>
              <a:ext cx="332133" cy="650952"/>
            </a:xfrm>
            <a:custGeom>
              <a:avLst/>
              <a:gdLst>
                <a:gd name="T0" fmla="*/ 49417546 w 109"/>
                <a:gd name="T1" fmla="*/ 794955057 h 226"/>
                <a:gd name="T2" fmla="*/ 31768288 w 109"/>
                <a:gd name="T3" fmla="*/ 777368493 h 226"/>
                <a:gd name="T4" fmla="*/ 21179485 w 109"/>
                <a:gd name="T5" fmla="*/ 756263492 h 226"/>
                <a:gd name="T6" fmla="*/ 21179485 w 109"/>
                <a:gd name="T7" fmla="*/ 735158490 h 226"/>
                <a:gd name="T8" fmla="*/ 31768288 w 109"/>
                <a:gd name="T9" fmla="*/ 717570051 h 226"/>
                <a:gd name="T10" fmla="*/ 21179485 w 109"/>
                <a:gd name="T11" fmla="*/ 664808485 h 226"/>
                <a:gd name="T12" fmla="*/ 21179485 w 109"/>
                <a:gd name="T13" fmla="*/ 626115045 h 226"/>
                <a:gd name="T14" fmla="*/ 0 w 109"/>
                <a:gd name="T15" fmla="*/ 559283478 h 226"/>
                <a:gd name="T16" fmla="*/ 10588803 w 109"/>
                <a:gd name="T17" fmla="*/ 545213477 h 226"/>
                <a:gd name="T18" fmla="*/ 7060455 w 109"/>
                <a:gd name="T19" fmla="*/ 517073475 h 226"/>
                <a:gd name="T20" fmla="*/ 21179485 w 109"/>
                <a:gd name="T21" fmla="*/ 495968473 h 226"/>
                <a:gd name="T22" fmla="*/ 24707833 w 109"/>
                <a:gd name="T23" fmla="*/ 478380034 h 226"/>
                <a:gd name="T24" fmla="*/ 21179485 w 109"/>
                <a:gd name="T25" fmla="*/ 460793471 h 226"/>
                <a:gd name="T26" fmla="*/ 31768288 w 109"/>
                <a:gd name="T27" fmla="*/ 439688469 h 226"/>
                <a:gd name="T28" fmla="*/ 24707833 w 109"/>
                <a:gd name="T29" fmla="*/ 422100030 h 226"/>
                <a:gd name="T30" fmla="*/ 35298515 w 109"/>
                <a:gd name="T31" fmla="*/ 386925028 h 226"/>
                <a:gd name="T32" fmla="*/ 21179485 w 109"/>
                <a:gd name="T33" fmla="*/ 348233463 h 226"/>
                <a:gd name="T34" fmla="*/ 21179485 w 109"/>
                <a:gd name="T35" fmla="*/ 330645024 h 226"/>
                <a:gd name="T36" fmla="*/ 38828742 w 109"/>
                <a:gd name="T37" fmla="*/ 316575023 h 226"/>
                <a:gd name="T38" fmla="*/ 45887318 w 109"/>
                <a:gd name="T39" fmla="*/ 313058460 h 226"/>
                <a:gd name="T40" fmla="*/ 77655606 w 109"/>
                <a:gd name="T41" fmla="*/ 277883458 h 226"/>
                <a:gd name="T42" fmla="*/ 91774636 w 109"/>
                <a:gd name="T43" fmla="*/ 249743456 h 226"/>
                <a:gd name="T44" fmla="*/ 91774636 w 109"/>
                <a:gd name="T45" fmla="*/ 232155017 h 226"/>
                <a:gd name="T46" fmla="*/ 88244409 w 109"/>
                <a:gd name="T47" fmla="*/ 214568453 h 226"/>
                <a:gd name="T48" fmla="*/ 74125379 w 109"/>
                <a:gd name="T49" fmla="*/ 196980014 h 226"/>
                <a:gd name="T50" fmla="*/ 67066803 w 109"/>
                <a:gd name="T51" fmla="*/ 179393451 h 226"/>
                <a:gd name="T52" fmla="*/ 77655606 w 109"/>
                <a:gd name="T53" fmla="*/ 140700010 h 226"/>
                <a:gd name="T54" fmla="*/ 67066803 w 109"/>
                <a:gd name="T55" fmla="*/ 112560008 h 226"/>
                <a:gd name="T56" fmla="*/ 74125379 w 109"/>
                <a:gd name="T57" fmla="*/ 105525008 h 226"/>
                <a:gd name="T58" fmla="*/ 74125379 w 109"/>
                <a:gd name="T59" fmla="*/ 102008445 h 226"/>
                <a:gd name="T60" fmla="*/ 67066803 w 109"/>
                <a:gd name="T61" fmla="*/ 80903444 h 226"/>
                <a:gd name="T62" fmla="*/ 77655606 w 109"/>
                <a:gd name="T63" fmla="*/ 49245004 h 226"/>
                <a:gd name="T64" fmla="*/ 77655606 w 109"/>
                <a:gd name="T65" fmla="*/ 31658440 h 226"/>
                <a:gd name="T66" fmla="*/ 98835091 w 109"/>
                <a:gd name="T67" fmla="*/ 17588439 h 226"/>
                <a:gd name="T68" fmla="*/ 116484349 w 109"/>
                <a:gd name="T69" fmla="*/ 21105002 h 226"/>
                <a:gd name="T70" fmla="*/ 134133606 w 109"/>
                <a:gd name="T71" fmla="*/ 0 h 226"/>
                <a:gd name="T72" fmla="*/ 134133606 w 109"/>
                <a:gd name="T73" fmla="*/ 10553439 h 226"/>
                <a:gd name="T74" fmla="*/ 275325788 w 109"/>
                <a:gd name="T75" fmla="*/ 425618468 h 226"/>
                <a:gd name="T76" fmla="*/ 292975046 w 109"/>
                <a:gd name="T77" fmla="*/ 481898472 h 226"/>
                <a:gd name="T78" fmla="*/ 292975046 w 109"/>
                <a:gd name="T79" fmla="*/ 503003474 h 226"/>
                <a:gd name="T80" fmla="*/ 303563849 w 109"/>
                <a:gd name="T81" fmla="*/ 517073475 h 226"/>
                <a:gd name="T82" fmla="*/ 307094076 w 109"/>
                <a:gd name="T83" fmla="*/ 534660038 h 226"/>
                <a:gd name="T84" fmla="*/ 328273561 w 109"/>
                <a:gd name="T85" fmla="*/ 548730039 h 226"/>
                <a:gd name="T86" fmla="*/ 345920940 w 109"/>
                <a:gd name="T87" fmla="*/ 559283478 h 226"/>
                <a:gd name="T88" fmla="*/ 349451167 w 109"/>
                <a:gd name="T89" fmla="*/ 580388479 h 226"/>
                <a:gd name="T90" fmla="*/ 367100425 w 109"/>
                <a:gd name="T91" fmla="*/ 597975043 h 226"/>
                <a:gd name="T92" fmla="*/ 374160879 w 109"/>
                <a:gd name="T93" fmla="*/ 601493481 h 226"/>
                <a:gd name="T94" fmla="*/ 384749682 w 109"/>
                <a:gd name="T95" fmla="*/ 608528481 h 226"/>
                <a:gd name="T96" fmla="*/ 374160879 w 109"/>
                <a:gd name="T97" fmla="*/ 647220046 h 226"/>
                <a:gd name="T98" fmla="*/ 374160879 w 109"/>
                <a:gd name="T99" fmla="*/ 664808485 h 226"/>
                <a:gd name="T100" fmla="*/ 367100425 w 109"/>
                <a:gd name="T101" fmla="*/ 664808485 h 226"/>
                <a:gd name="T102" fmla="*/ 356511622 w 109"/>
                <a:gd name="T103" fmla="*/ 664808485 h 226"/>
                <a:gd name="T104" fmla="*/ 335332137 w 109"/>
                <a:gd name="T105" fmla="*/ 678878486 h 226"/>
                <a:gd name="T106" fmla="*/ 328273561 w 109"/>
                <a:gd name="T107" fmla="*/ 696465050 h 226"/>
                <a:gd name="T108" fmla="*/ 321213106 w 109"/>
                <a:gd name="T109" fmla="*/ 692948487 h 226"/>
                <a:gd name="T110" fmla="*/ 307094076 w 109"/>
                <a:gd name="T111" fmla="*/ 714053489 h 226"/>
                <a:gd name="T112" fmla="*/ 289444819 w 109"/>
                <a:gd name="T113" fmla="*/ 742193491 h 226"/>
                <a:gd name="T114" fmla="*/ 49417546 w 109"/>
                <a:gd name="T115" fmla="*/ 794955057 h 2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9"/>
                <a:gd name="T175" fmla="*/ 0 h 226"/>
                <a:gd name="T176" fmla="*/ 109 w 109"/>
                <a:gd name="T177" fmla="*/ 226 h 2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9" h="226">
                  <a:moveTo>
                    <a:pt x="14" y="226"/>
                  </a:moveTo>
                  <a:lnTo>
                    <a:pt x="9" y="221"/>
                  </a:lnTo>
                  <a:lnTo>
                    <a:pt x="6" y="215"/>
                  </a:lnTo>
                  <a:lnTo>
                    <a:pt x="6" y="209"/>
                  </a:lnTo>
                  <a:lnTo>
                    <a:pt x="9" y="204"/>
                  </a:lnTo>
                  <a:lnTo>
                    <a:pt x="6" y="189"/>
                  </a:lnTo>
                  <a:lnTo>
                    <a:pt x="6" y="178"/>
                  </a:lnTo>
                  <a:lnTo>
                    <a:pt x="0" y="159"/>
                  </a:lnTo>
                  <a:lnTo>
                    <a:pt x="3" y="155"/>
                  </a:lnTo>
                  <a:lnTo>
                    <a:pt x="2" y="147"/>
                  </a:lnTo>
                  <a:lnTo>
                    <a:pt x="6" y="141"/>
                  </a:lnTo>
                  <a:lnTo>
                    <a:pt x="7" y="136"/>
                  </a:lnTo>
                  <a:lnTo>
                    <a:pt x="6" y="131"/>
                  </a:lnTo>
                  <a:lnTo>
                    <a:pt x="9" y="125"/>
                  </a:lnTo>
                  <a:lnTo>
                    <a:pt x="7" y="120"/>
                  </a:lnTo>
                  <a:lnTo>
                    <a:pt x="10" y="110"/>
                  </a:lnTo>
                  <a:lnTo>
                    <a:pt x="6" y="99"/>
                  </a:lnTo>
                  <a:lnTo>
                    <a:pt x="6" y="94"/>
                  </a:lnTo>
                  <a:lnTo>
                    <a:pt x="11" y="90"/>
                  </a:lnTo>
                  <a:lnTo>
                    <a:pt x="13" y="89"/>
                  </a:lnTo>
                  <a:lnTo>
                    <a:pt x="22" y="79"/>
                  </a:lnTo>
                  <a:lnTo>
                    <a:pt x="26" y="71"/>
                  </a:lnTo>
                  <a:lnTo>
                    <a:pt x="26" y="66"/>
                  </a:lnTo>
                  <a:lnTo>
                    <a:pt x="25" y="61"/>
                  </a:lnTo>
                  <a:lnTo>
                    <a:pt x="21" y="56"/>
                  </a:lnTo>
                  <a:lnTo>
                    <a:pt x="19" y="51"/>
                  </a:lnTo>
                  <a:lnTo>
                    <a:pt x="22" y="40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1" y="29"/>
                  </a:lnTo>
                  <a:lnTo>
                    <a:pt x="19" y="23"/>
                  </a:lnTo>
                  <a:lnTo>
                    <a:pt x="22" y="14"/>
                  </a:lnTo>
                  <a:lnTo>
                    <a:pt x="22" y="9"/>
                  </a:lnTo>
                  <a:lnTo>
                    <a:pt x="28" y="5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38" y="3"/>
                  </a:lnTo>
                  <a:lnTo>
                    <a:pt x="78" y="121"/>
                  </a:lnTo>
                  <a:lnTo>
                    <a:pt x="83" y="137"/>
                  </a:lnTo>
                  <a:lnTo>
                    <a:pt x="83" y="143"/>
                  </a:lnTo>
                  <a:lnTo>
                    <a:pt x="86" y="147"/>
                  </a:lnTo>
                  <a:lnTo>
                    <a:pt x="87" y="152"/>
                  </a:lnTo>
                  <a:lnTo>
                    <a:pt x="93" y="156"/>
                  </a:lnTo>
                  <a:lnTo>
                    <a:pt x="98" y="159"/>
                  </a:lnTo>
                  <a:lnTo>
                    <a:pt x="99" y="165"/>
                  </a:lnTo>
                  <a:lnTo>
                    <a:pt x="104" y="170"/>
                  </a:lnTo>
                  <a:lnTo>
                    <a:pt x="106" y="171"/>
                  </a:lnTo>
                  <a:lnTo>
                    <a:pt x="109" y="173"/>
                  </a:lnTo>
                  <a:lnTo>
                    <a:pt x="106" y="184"/>
                  </a:lnTo>
                  <a:lnTo>
                    <a:pt x="106" y="189"/>
                  </a:lnTo>
                  <a:lnTo>
                    <a:pt x="104" y="189"/>
                  </a:lnTo>
                  <a:lnTo>
                    <a:pt x="101" y="189"/>
                  </a:lnTo>
                  <a:lnTo>
                    <a:pt x="95" y="193"/>
                  </a:lnTo>
                  <a:lnTo>
                    <a:pt x="93" y="198"/>
                  </a:lnTo>
                  <a:lnTo>
                    <a:pt x="91" y="197"/>
                  </a:lnTo>
                  <a:lnTo>
                    <a:pt x="87" y="203"/>
                  </a:lnTo>
                  <a:lnTo>
                    <a:pt x="82" y="211"/>
                  </a:lnTo>
                  <a:lnTo>
                    <a:pt x="14" y="226"/>
                  </a:lnTo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Freeform 168"/>
            <p:cNvSpPr>
              <a:spLocks noEditPoints="1"/>
            </p:cNvSpPr>
            <p:nvPr/>
          </p:nvSpPr>
          <p:spPr bwMode="auto">
            <a:xfrm>
              <a:off x="10916211" y="3130247"/>
              <a:ext cx="151907" cy="175537"/>
            </a:xfrm>
            <a:custGeom>
              <a:avLst/>
              <a:gdLst>
                <a:gd name="T0" fmla="*/ 108782081 w 50"/>
                <a:gd name="T1" fmla="*/ 45643175 h 61"/>
                <a:gd name="T2" fmla="*/ 105273465 w 50"/>
                <a:gd name="T3" fmla="*/ 31599266 h 61"/>
                <a:gd name="T4" fmla="*/ 94745744 w 50"/>
                <a:gd name="T5" fmla="*/ 28087820 h 61"/>
                <a:gd name="T6" fmla="*/ 87728512 w 50"/>
                <a:gd name="T7" fmla="*/ 7022892 h 61"/>
                <a:gd name="T8" fmla="*/ 73690302 w 50"/>
                <a:gd name="T9" fmla="*/ 0 h 61"/>
                <a:gd name="T10" fmla="*/ 0 w 50"/>
                <a:gd name="T11" fmla="*/ 17555356 h 61"/>
                <a:gd name="T12" fmla="*/ 38600396 w 50"/>
                <a:gd name="T13" fmla="*/ 165017346 h 61"/>
                <a:gd name="T14" fmla="*/ 42109012 w 50"/>
                <a:gd name="T15" fmla="*/ 182572702 h 61"/>
                <a:gd name="T16" fmla="*/ 38600396 w 50"/>
                <a:gd name="T17" fmla="*/ 200128057 h 61"/>
                <a:gd name="T18" fmla="*/ 38600396 w 50"/>
                <a:gd name="T19" fmla="*/ 203639503 h 61"/>
                <a:gd name="T20" fmla="*/ 42109012 w 50"/>
                <a:gd name="T21" fmla="*/ 214171967 h 61"/>
                <a:gd name="T22" fmla="*/ 63164454 w 50"/>
                <a:gd name="T23" fmla="*/ 203639503 h 61"/>
                <a:gd name="T24" fmla="*/ 115801187 w 50"/>
                <a:gd name="T25" fmla="*/ 168528792 h 61"/>
                <a:gd name="T26" fmla="*/ 115801187 w 50"/>
                <a:gd name="T27" fmla="*/ 150973436 h 61"/>
                <a:gd name="T28" fmla="*/ 108782081 w 50"/>
                <a:gd name="T29" fmla="*/ 122885616 h 61"/>
                <a:gd name="T30" fmla="*/ 108782081 w 50"/>
                <a:gd name="T31" fmla="*/ 108841707 h 61"/>
                <a:gd name="T32" fmla="*/ 94745744 w 50"/>
                <a:gd name="T33" fmla="*/ 87774905 h 61"/>
                <a:gd name="T34" fmla="*/ 105273465 w 50"/>
                <a:gd name="T35" fmla="*/ 70219549 h 61"/>
                <a:gd name="T36" fmla="*/ 101764850 w 50"/>
                <a:gd name="T37" fmla="*/ 52666067 h 61"/>
                <a:gd name="T38" fmla="*/ 115801187 w 50"/>
                <a:gd name="T39" fmla="*/ 70219549 h 61"/>
                <a:gd name="T40" fmla="*/ 126327035 w 50"/>
                <a:gd name="T41" fmla="*/ 59687085 h 61"/>
                <a:gd name="T42" fmla="*/ 119309803 w 50"/>
                <a:gd name="T43" fmla="*/ 59687085 h 61"/>
                <a:gd name="T44" fmla="*/ 108782081 w 50"/>
                <a:gd name="T45" fmla="*/ 45643175 h 61"/>
                <a:gd name="T46" fmla="*/ 126327035 w 50"/>
                <a:gd name="T47" fmla="*/ 80753887 h 61"/>
                <a:gd name="T48" fmla="*/ 140363372 w 50"/>
                <a:gd name="T49" fmla="*/ 70219549 h 61"/>
                <a:gd name="T50" fmla="*/ 126327035 w 50"/>
                <a:gd name="T51" fmla="*/ 59687085 h 61"/>
                <a:gd name="T52" fmla="*/ 126327035 w 50"/>
                <a:gd name="T53" fmla="*/ 80753887 h 61"/>
                <a:gd name="T54" fmla="*/ 171946535 w 50"/>
                <a:gd name="T55" fmla="*/ 108841707 h 61"/>
                <a:gd name="T56" fmla="*/ 168436046 w 50"/>
                <a:gd name="T57" fmla="*/ 84263459 h 61"/>
                <a:gd name="T58" fmla="*/ 147382477 w 50"/>
                <a:gd name="T59" fmla="*/ 80753887 h 61"/>
                <a:gd name="T60" fmla="*/ 157910198 w 50"/>
                <a:gd name="T61" fmla="*/ 119374170 h 61"/>
                <a:gd name="T62" fmla="*/ 168436046 w 50"/>
                <a:gd name="T63" fmla="*/ 136929526 h 61"/>
                <a:gd name="T64" fmla="*/ 175455151 w 50"/>
                <a:gd name="T65" fmla="*/ 122885616 h 61"/>
                <a:gd name="T66" fmla="*/ 171946535 w 50"/>
                <a:gd name="T67" fmla="*/ 108841707 h 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0"/>
                <a:gd name="T103" fmla="*/ 0 h 61"/>
                <a:gd name="T104" fmla="*/ 50 w 50"/>
                <a:gd name="T105" fmla="*/ 61 h 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0" h="61">
                  <a:moveTo>
                    <a:pt x="31" y="13"/>
                  </a:moveTo>
                  <a:lnTo>
                    <a:pt x="30" y="9"/>
                  </a:lnTo>
                  <a:lnTo>
                    <a:pt x="27" y="8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0" y="5"/>
                  </a:lnTo>
                  <a:lnTo>
                    <a:pt x="11" y="47"/>
                  </a:lnTo>
                  <a:lnTo>
                    <a:pt x="12" y="52"/>
                  </a:lnTo>
                  <a:lnTo>
                    <a:pt x="11" y="57"/>
                  </a:lnTo>
                  <a:lnTo>
                    <a:pt x="11" y="58"/>
                  </a:lnTo>
                  <a:lnTo>
                    <a:pt x="12" y="61"/>
                  </a:lnTo>
                  <a:lnTo>
                    <a:pt x="18" y="58"/>
                  </a:lnTo>
                  <a:lnTo>
                    <a:pt x="33" y="48"/>
                  </a:lnTo>
                  <a:lnTo>
                    <a:pt x="33" y="43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27" y="25"/>
                  </a:lnTo>
                  <a:lnTo>
                    <a:pt x="30" y="20"/>
                  </a:lnTo>
                  <a:lnTo>
                    <a:pt x="29" y="15"/>
                  </a:lnTo>
                  <a:lnTo>
                    <a:pt x="33" y="20"/>
                  </a:lnTo>
                  <a:lnTo>
                    <a:pt x="36" y="17"/>
                  </a:lnTo>
                  <a:lnTo>
                    <a:pt x="34" y="17"/>
                  </a:lnTo>
                  <a:lnTo>
                    <a:pt x="31" y="13"/>
                  </a:lnTo>
                  <a:close/>
                  <a:moveTo>
                    <a:pt x="36" y="23"/>
                  </a:moveTo>
                  <a:lnTo>
                    <a:pt x="40" y="20"/>
                  </a:lnTo>
                  <a:lnTo>
                    <a:pt x="36" y="17"/>
                  </a:lnTo>
                  <a:lnTo>
                    <a:pt x="36" y="23"/>
                  </a:lnTo>
                  <a:close/>
                  <a:moveTo>
                    <a:pt x="49" y="31"/>
                  </a:moveTo>
                  <a:lnTo>
                    <a:pt x="48" y="24"/>
                  </a:lnTo>
                  <a:lnTo>
                    <a:pt x="42" y="23"/>
                  </a:lnTo>
                  <a:lnTo>
                    <a:pt x="45" y="34"/>
                  </a:lnTo>
                  <a:lnTo>
                    <a:pt x="48" y="39"/>
                  </a:lnTo>
                  <a:lnTo>
                    <a:pt x="50" y="35"/>
                  </a:lnTo>
                  <a:lnTo>
                    <a:pt x="49" y="3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 169"/>
            <p:cNvSpPr>
              <a:spLocks noEditPoints="1"/>
            </p:cNvSpPr>
            <p:nvPr/>
          </p:nvSpPr>
          <p:spPr bwMode="auto">
            <a:xfrm>
              <a:off x="1225101" y="3054669"/>
              <a:ext cx="1611753" cy="2557484"/>
            </a:xfrm>
            <a:custGeom>
              <a:avLst/>
              <a:gdLst>
                <a:gd name="T0" fmla="*/ 1813960614 w 529"/>
                <a:gd name="T1" fmla="*/ 2147483647 h 887"/>
                <a:gd name="T2" fmla="*/ 1503399352 w 529"/>
                <a:gd name="T3" fmla="*/ 2054944740 h 887"/>
                <a:gd name="T4" fmla="*/ 179984112 w 529"/>
                <a:gd name="T5" fmla="*/ 0 h 887"/>
                <a:gd name="T6" fmla="*/ 158810505 w 529"/>
                <a:gd name="T7" fmla="*/ 95169238 h 887"/>
                <a:gd name="T8" fmla="*/ 112931539 w 529"/>
                <a:gd name="T9" fmla="*/ 271408150 h 887"/>
                <a:gd name="T10" fmla="*/ 74110442 w 529"/>
                <a:gd name="T11" fmla="*/ 341904090 h 887"/>
                <a:gd name="T12" fmla="*/ 7057869 w 529"/>
                <a:gd name="T13" fmla="*/ 458220796 h 887"/>
                <a:gd name="T14" fmla="*/ 74110442 w 529"/>
                <a:gd name="T15" fmla="*/ 623885975 h 887"/>
                <a:gd name="T16" fmla="*/ 59994704 w 529"/>
                <a:gd name="T17" fmla="*/ 722579165 h 887"/>
                <a:gd name="T18" fmla="*/ 38821097 w 529"/>
                <a:gd name="T19" fmla="*/ 916441593 h 887"/>
                <a:gd name="T20" fmla="*/ 119989408 w 529"/>
                <a:gd name="T21" fmla="*/ 1064481378 h 887"/>
                <a:gd name="T22" fmla="*/ 144692889 w 529"/>
                <a:gd name="T23" fmla="*/ 1131453366 h 887"/>
                <a:gd name="T24" fmla="*/ 112931539 w 529"/>
                <a:gd name="T25" fmla="*/ 1194899524 h 887"/>
                <a:gd name="T26" fmla="*/ 187041981 w 529"/>
                <a:gd name="T27" fmla="*/ 1251295901 h 887"/>
                <a:gd name="T28" fmla="*/ 222333204 w 529"/>
                <a:gd name="T29" fmla="*/ 1208997211 h 887"/>
                <a:gd name="T30" fmla="*/ 303503394 w 529"/>
                <a:gd name="T31" fmla="*/ 1226622604 h 887"/>
                <a:gd name="T32" fmla="*/ 402317316 w 529"/>
                <a:gd name="T33" fmla="*/ 1223096774 h 887"/>
                <a:gd name="T34" fmla="*/ 423492802 w 529"/>
                <a:gd name="T35" fmla="*/ 1240720290 h 887"/>
                <a:gd name="T36" fmla="*/ 384671704 w 529"/>
                <a:gd name="T37" fmla="*/ 1258345683 h 887"/>
                <a:gd name="T38" fmla="*/ 250566559 w 529"/>
                <a:gd name="T39" fmla="*/ 1223096774 h 887"/>
                <a:gd name="T40" fmla="*/ 264682297 w 529"/>
                <a:gd name="T41" fmla="*/ 1304166448 h 887"/>
                <a:gd name="T42" fmla="*/ 247036685 w 529"/>
                <a:gd name="T43" fmla="*/ 1371138437 h 887"/>
                <a:gd name="T44" fmla="*/ 225863078 w 529"/>
                <a:gd name="T45" fmla="*/ 1286542933 h 887"/>
                <a:gd name="T46" fmla="*/ 179984112 w 529"/>
                <a:gd name="T47" fmla="*/ 1346465139 h 887"/>
                <a:gd name="T48" fmla="*/ 179984112 w 529"/>
                <a:gd name="T49" fmla="*/ 1452208111 h 887"/>
                <a:gd name="T50" fmla="*/ 282327908 w 529"/>
                <a:gd name="T51" fmla="*/ 1582624380 h 887"/>
                <a:gd name="T52" fmla="*/ 229391073 w 529"/>
                <a:gd name="T53" fmla="*/ 1691893182 h 887"/>
                <a:gd name="T54" fmla="*/ 289387656 w 529"/>
                <a:gd name="T55" fmla="*/ 1839932967 h 887"/>
                <a:gd name="T56" fmla="*/ 345852486 w 529"/>
                <a:gd name="T57" fmla="*/ 1970349236 h 887"/>
                <a:gd name="T58" fmla="*/ 374085840 w 529"/>
                <a:gd name="T59" fmla="*/ 2093717601 h 887"/>
                <a:gd name="T60" fmla="*/ 402317316 w 529"/>
                <a:gd name="T61" fmla="*/ 2147483647 h 887"/>
                <a:gd name="T62" fmla="*/ 384671704 w 529"/>
                <a:gd name="T63" fmla="*/ 2147483647 h 887"/>
                <a:gd name="T64" fmla="*/ 497603243 w 529"/>
                <a:gd name="T65" fmla="*/ 2147483647 h 887"/>
                <a:gd name="T66" fmla="*/ 638768137 w 529"/>
                <a:gd name="T67" fmla="*/ 2147483647 h 887"/>
                <a:gd name="T68" fmla="*/ 751699676 w 529"/>
                <a:gd name="T69" fmla="*/ 2147483647 h 887"/>
                <a:gd name="T70" fmla="*/ 843455729 w 529"/>
                <a:gd name="T71" fmla="*/ 2147483647 h 887"/>
                <a:gd name="T72" fmla="*/ 910510181 w 529"/>
                <a:gd name="T73" fmla="*/ 2147483647 h 887"/>
                <a:gd name="T74" fmla="*/ 1041087332 w 529"/>
                <a:gd name="T75" fmla="*/ 2147483647 h 887"/>
                <a:gd name="T76" fmla="*/ 1044615327 w 529"/>
                <a:gd name="T77" fmla="*/ 2147483647 h 887"/>
                <a:gd name="T78" fmla="*/ 1058732943 w 529"/>
                <a:gd name="T79" fmla="*/ 2147483647 h 887"/>
                <a:gd name="T80" fmla="*/ 1662209857 w 529"/>
                <a:gd name="T81" fmla="*/ 2147483647 h 887"/>
                <a:gd name="T82" fmla="*/ 1715146692 w 529"/>
                <a:gd name="T83" fmla="*/ 2147483647 h 887"/>
                <a:gd name="T84" fmla="*/ 1679855468 w 529"/>
                <a:gd name="T85" fmla="*/ 2147483647 h 887"/>
                <a:gd name="T86" fmla="*/ 1732792303 w 529"/>
                <a:gd name="T87" fmla="*/ 2147483647 h 887"/>
                <a:gd name="T88" fmla="*/ 1782199265 w 529"/>
                <a:gd name="T89" fmla="*/ 2147483647 h 887"/>
                <a:gd name="T90" fmla="*/ 455254151 w 529"/>
                <a:gd name="T91" fmla="*/ 2147483647 h 887"/>
                <a:gd name="T92" fmla="*/ 483487506 w 529"/>
                <a:gd name="T93" fmla="*/ 2147483647 h 887"/>
                <a:gd name="T94" fmla="*/ 518778729 w 529"/>
                <a:gd name="T95" fmla="*/ 2147483647 h 887"/>
                <a:gd name="T96" fmla="*/ 575243559 w 529"/>
                <a:gd name="T97" fmla="*/ 2147483647 h 887"/>
                <a:gd name="T98" fmla="*/ 550540078 w 529"/>
                <a:gd name="T99" fmla="*/ 2147483647 h 887"/>
                <a:gd name="T100" fmla="*/ 758757545 w 529"/>
                <a:gd name="T101" fmla="*/ 2147483647 h 887"/>
                <a:gd name="T102" fmla="*/ 815224254 w 529"/>
                <a:gd name="T103" fmla="*/ 2147483647 h 887"/>
                <a:gd name="T104" fmla="*/ 839927734 w 529"/>
                <a:gd name="T105" fmla="*/ 2147483647 h 8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9"/>
                <a:gd name="T160" fmla="*/ 0 h 887"/>
                <a:gd name="T161" fmla="*/ 529 w 529"/>
                <a:gd name="T162" fmla="*/ 887 h 8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9" h="887">
                  <a:moveTo>
                    <a:pt x="525" y="758"/>
                  </a:moveTo>
                  <a:lnTo>
                    <a:pt x="516" y="748"/>
                  </a:lnTo>
                  <a:lnTo>
                    <a:pt x="516" y="742"/>
                  </a:lnTo>
                  <a:lnTo>
                    <a:pt x="514" y="736"/>
                  </a:lnTo>
                  <a:lnTo>
                    <a:pt x="514" y="731"/>
                  </a:lnTo>
                  <a:lnTo>
                    <a:pt x="512" y="724"/>
                  </a:lnTo>
                  <a:lnTo>
                    <a:pt x="506" y="713"/>
                  </a:lnTo>
                  <a:lnTo>
                    <a:pt x="506" y="708"/>
                  </a:lnTo>
                  <a:lnTo>
                    <a:pt x="506" y="702"/>
                  </a:lnTo>
                  <a:lnTo>
                    <a:pt x="426" y="583"/>
                  </a:lnTo>
                  <a:lnTo>
                    <a:pt x="235" y="305"/>
                  </a:lnTo>
                  <a:lnTo>
                    <a:pt x="249" y="251"/>
                  </a:lnTo>
                  <a:lnTo>
                    <a:pt x="293" y="65"/>
                  </a:lnTo>
                  <a:lnTo>
                    <a:pt x="182" y="36"/>
                  </a:lnTo>
                  <a:lnTo>
                    <a:pt x="51" y="0"/>
                  </a:lnTo>
                  <a:lnTo>
                    <a:pt x="49" y="0"/>
                  </a:lnTo>
                  <a:lnTo>
                    <a:pt x="45" y="11"/>
                  </a:lnTo>
                  <a:lnTo>
                    <a:pt x="42" y="16"/>
                  </a:lnTo>
                  <a:lnTo>
                    <a:pt x="45" y="22"/>
                  </a:lnTo>
                  <a:lnTo>
                    <a:pt x="45" y="27"/>
                  </a:lnTo>
                  <a:lnTo>
                    <a:pt x="46" y="38"/>
                  </a:lnTo>
                  <a:lnTo>
                    <a:pt x="45" y="39"/>
                  </a:lnTo>
                  <a:lnTo>
                    <a:pt x="44" y="49"/>
                  </a:lnTo>
                  <a:lnTo>
                    <a:pt x="30" y="72"/>
                  </a:lnTo>
                  <a:lnTo>
                    <a:pt x="32" y="77"/>
                  </a:lnTo>
                  <a:lnTo>
                    <a:pt x="30" y="83"/>
                  </a:lnTo>
                  <a:lnTo>
                    <a:pt x="26" y="87"/>
                  </a:lnTo>
                  <a:lnTo>
                    <a:pt x="23" y="93"/>
                  </a:lnTo>
                  <a:lnTo>
                    <a:pt x="25" y="95"/>
                  </a:lnTo>
                  <a:lnTo>
                    <a:pt x="21" y="97"/>
                  </a:lnTo>
                  <a:lnTo>
                    <a:pt x="15" y="100"/>
                  </a:lnTo>
                  <a:lnTo>
                    <a:pt x="11" y="106"/>
                  </a:lnTo>
                  <a:lnTo>
                    <a:pt x="7" y="111"/>
                  </a:lnTo>
                  <a:lnTo>
                    <a:pt x="2" y="122"/>
                  </a:lnTo>
                  <a:lnTo>
                    <a:pt x="2" y="130"/>
                  </a:lnTo>
                  <a:lnTo>
                    <a:pt x="0" y="135"/>
                  </a:lnTo>
                  <a:lnTo>
                    <a:pt x="11" y="152"/>
                  </a:lnTo>
                  <a:lnTo>
                    <a:pt x="11" y="156"/>
                  </a:lnTo>
                  <a:lnTo>
                    <a:pt x="15" y="161"/>
                  </a:lnTo>
                  <a:lnTo>
                    <a:pt x="21" y="177"/>
                  </a:lnTo>
                  <a:lnTo>
                    <a:pt x="19" y="183"/>
                  </a:lnTo>
                  <a:lnTo>
                    <a:pt x="21" y="188"/>
                  </a:lnTo>
                  <a:lnTo>
                    <a:pt x="19" y="194"/>
                  </a:lnTo>
                  <a:lnTo>
                    <a:pt x="19" y="201"/>
                  </a:lnTo>
                  <a:lnTo>
                    <a:pt x="17" y="205"/>
                  </a:lnTo>
                  <a:lnTo>
                    <a:pt x="11" y="215"/>
                  </a:lnTo>
                  <a:lnTo>
                    <a:pt x="13" y="236"/>
                  </a:lnTo>
                  <a:lnTo>
                    <a:pt x="11" y="244"/>
                  </a:lnTo>
                  <a:lnTo>
                    <a:pt x="7" y="249"/>
                  </a:lnTo>
                  <a:lnTo>
                    <a:pt x="11" y="260"/>
                  </a:lnTo>
                  <a:lnTo>
                    <a:pt x="18" y="271"/>
                  </a:lnTo>
                  <a:lnTo>
                    <a:pt x="23" y="286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4" y="302"/>
                  </a:lnTo>
                  <a:lnTo>
                    <a:pt x="34" y="308"/>
                  </a:lnTo>
                  <a:lnTo>
                    <a:pt x="34" y="313"/>
                  </a:lnTo>
                  <a:lnTo>
                    <a:pt x="36" y="310"/>
                  </a:lnTo>
                  <a:lnTo>
                    <a:pt x="41" y="321"/>
                  </a:lnTo>
                  <a:lnTo>
                    <a:pt x="42" y="332"/>
                  </a:lnTo>
                  <a:lnTo>
                    <a:pt x="38" y="321"/>
                  </a:lnTo>
                  <a:lnTo>
                    <a:pt x="37" y="327"/>
                  </a:lnTo>
                  <a:lnTo>
                    <a:pt x="34" y="332"/>
                  </a:lnTo>
                  <a:lnTo>
                    <a:pt x="32" y="339"/>
                  </a:lnTo>
                  <a:lnTo>
                    <a:pt x="37" y="335"/>
                  </a:lnTo>
                  <a:lnTo>
                    <a:pt x="42" y="340"/>
                  </a:lnTo>
                  <a:lnTo>
                    <a:pt x="45" y="346"/>
                  </a:lnTo>
                  <a:lnTo>
                    <a:pt x="51" y="350"/>
                  </a:lnTo>
                  <a:lnTo>
                    <a:pt x="53" y="355"/>
                  </a:lnTo>
                  <a:lnTo>
                    <a:pt x="59" y="361"/>
                  </a:lnTo>
                  <a:lnTo>
                    <a:pt x="63" y="357"/>
                  </a:lnTo>
                  <a:lnTo>
                    <a:pt x="60" y="351"/>
                  </a:lnTo>
                  <a:lnTo>
                    <a:pt x="64" y="348"/>
                  </a:lnTo>
                  <a:lnTo>
                    <a:pt x="63" y="343"/>
                  </a:lnTo>
                  <a:lnTo>
                    <a:pt x="65" y="336"/>
                  </a:lnTo>
                  <a:lnTo>
                    <a:pt x="71" y="335"/>
                  </a:lnTo>
                  <a:lnTo>
                    <a:pt x="76" y="339"/>
                  </a:lnTo>
                  <a:lnTo>
                    <a:pt x="80" y="344"/>
                  </a:lnTo>
                  <a:lnTo>
                    <a:pt x="86" y="348"/>
                  </a:lnTo>
                  <a:lnTo>
                    <a:pt x="90" y="346"/>
                  </a:lnTo>
                  <a:lnTo>
                    <a:pt x="95" y="346"/>
                  </a:lnTo>
                  <a:lnTo>
                    <a:pt x="99" y="351"/>
                  </a:lnTo>
                  <a:lnTo>
                    <a:pt x="110" y="351"/>
                  </a:lnTo>
                  <a:lnTo>
                    <a:pt x="114" y="347"/>
                  </a:lnTo>
                  <a:lnTo>
                    <a:pt x="113" y="351"/>
                  </a:lnTo>
                  <a:lnTo>
                    <a:pt x="108" y="354"/>
                  </a:lnTo>
                  <a:lnTo>
                    <a:pt x="113" y="354"/>
                  </a:lnTo>
                  <a:lnTo>
                    <a:pt x="118" y="352"/>
                  </a:lnTo>
                  <a:lnTo>
                    <a:pt x="120" y="352"/>
                  </a:lnTo>
                  <a:lnTo>
                    <a:pt x="124" y="357"/>
                  </a:lnTo>
                  <a:lnTo>
                    <a:pt x="128" y="362"/>
                  </a:lnTo>
                  <a:lnTo>
                    <a:pt x="128" y="363"/>
                  </a:lnTo>
                  <a:lnTo>
                    <a:pt x="120" y="352"/>
                  </a:lnTo>
                  <a:lnTo>
                    <a:pt x="109" y="357"/>
                  </a:lnTo>
                  <a:lnTo>
                    <a:pt x="93" y="348"/>
                  </a:lnTo>
                  <a:lnTo>
                    <a:pt x="84" y="350"/>
                  </a:lnTo>
                  <a:lnTo>
                    <a:pt x="80" y="346"/>
                  </a:lnTo>
                  <a:lnTo>
                    <a:pt x="75" y="347"/>
                  </a:lnTo>
                  <a:lnTo>
                    <a:pt x="71" y="347"/>
                  </a:lnTo>
                  <a:lnTo>
                    <a:pt x="67" y="352"/>
                  </a:lnTo>
                  <a:lnTo>
                    <a:pt x="71" y="358"/>
                  </a:lnTo>
                  <a:lnTo>
                    <a:pt x="70" y="363"/>
                  </a:lnTo>
                  <a:lnTo>
                    <a:pt x="71" y="369"/>
                  </a:lnTo>
                  <a:lnTo>
                    <a:pt x="75" y="370"/>
                  </a:lnTo>
                  <a:lnTo>
                    <a:pt x="76" y="381"/>
                  </a:lnTo>
                  <a:lnTo>
                    <a:pt x="76" y="390"/>
                  </a:lnTo>
                  <a:lnTo>
                    <a:pt x="80" y="396"/>
                  </a:lnTo>
                  <a:lnTo>
                    <a:pt x="75" y="396"/>
                  </a:lnTo>
                  <a:lnTo>
                    <a:pt x="70" y="389"/>
                  </a:lnTo>
                  <a:lnTo>
                    <a:pt x="67" y="384"/>
                  </a:lnTo>
                  <a:lnTo>
                    <a:pt x="61" y="380"/>
                  </a:lnTo>
                  <a:lnTo>
                    <a:pt x="63" y="375"/>
                  </a:lnTo>
                  <a:lnTo>
                    <a:pt x="65" y="370"/>
                  </a:lnTo>
                  <a:lnTo>
                    <a:pt x="64" y="365"/>
                  </a:lnTo>
                  <a:lnTo>
                    <a:pt x="64" y="362"/>
                  </a:lnTo>
                  <a:lnTo>
                    <a:pt x="59" y="362"/>
                  </a:lnTo>
                  <a:lnTo>
                    <a:pt x="56" y="367"/>
                  </a:lnTo>
                  <a:lnTo>
                    <a:pt x="55" y="373"/>
                  </a:lnTo>
                  <a:lnTo>
                    <a:pt x="51" y="382"/>
                  </a:lnTo>
                  <a:lnTo>
                    <a:pt x="55" y="388"/>
                  </a:lnTo>
                  <a:lnTo>
                    <a:pt x="55" y="399"/>
                  </a:lnTo>
                  <a:lnTo>
                    <a:pt x="53" y="404"/>
                  </a:lnTo>
                  <a:lnTo>
                    <a:pt x="51" y="407"/>
                  </a:lnTo>
                  <a:lnTo>
                    <a:pt x="51" y="412"/>
                  </a:lnTo>
                  <a:lnTo>
                    <a:pt x="53" y="418"/>
                  </a:lnTo>
                  <a:lnTo>
                    <a:pt x="61" y="432"/>
                  </a:lnTo>
                  <a:lnTo>
                    <a:pt x="67" y="438"/>
                  </a:lnTo>
                  <a:lnTo>
                    <a:pt x="78" y="438"/>
                  </a:lnTo>
                  <a:lnTo>
                    <a:pt x="80" y="449"/>
                  </a:lnTo>
                  <a:lnTo>
                    <a:pt x="80" y="460"/>
                  </a:lnTo>
                  <a:lnTo>
                    <a:pt x="78" y="460"/>
                  </a:lnTo>
                  <a:lnTo>
                    <a:pt x="76" y="464"/>
                  </a:lnTo>
                  <a:lnTo>
                    <a:pt x="65" y="469"/>
                  </a:lnTo>
                  <a:lnTo>
                    <a:pt x="65" y="480"/>
                  </a:lnTo>
                  <a:lnTo>
                    <a:pt x="64" y="491"/>
                  </a:lnTo>
                  <a:lnTo>
                    <a:pt x="67" y="496"/>
                  </a:lnTo>
                  <a:lnTo>
                    <a:pt x="75" y="507"/>
                  </a:lnTo>
                  <a:lnTo>
                    <a:pt x="78" y="518"/>
                  </a:lnTo>
                  <a:lnTo>
                    <a:pt x="82" y="522"/>
                  </a:lnTo>
                  <a:lnTo>
                    <a:pt x="83" y="533"/>
                  </a:lnTo>
                  <a:lnTo>
                    <a:pt x="89" y="542"/>
                  </a:lnTo>
                  <a:lnTo>
                    <a:pt x="89" y="548"/>
                  </a:lnTo>
                  <a:lnTo>
                    <a:pt x="91" y="553"/>
                  </a:lnTo>
                  <a:lnTo>
                    <a:pt x="98" y="559"/>
                  </a:lnTo>
                  <a:lnTo>
                    <a:pt x="101" y="569"/>
                  </a:lnTo>
                  <a:lnTo>
                    <a:pt x="110" y="580"/>
                  </a:lnTo>
                  <a:lnTo>
                    <a:pt x="112" y="586"/>
                  </a:lnTo>
                  <a:lnTo>
                    <a:pt x="108" y="588"/>
                  </a:lnTo>
                  <a:lnTo>
                    <a:pt x="106" y="594"/>
                  </a:lnTo>
                  <a:lnTo>
                    <a:pt x="110" y="599"/>
                  </a:lnTo>
                  <a:lnTo>
                    <a:pt x="116" y="602"/>
                  </a:lnTo>
                  <a:lnTo>
                    <a:pt x="120" y="607"/>
                  </a:lnTo>
                  <a:lnTo>
                    <a:pt x="120" y="611"/>
                  </a:lnTo>
                  <a:lnTo>
                    <a:pt x="114" y="620"/>
                  </a:lnTo>
                  <a:lnTo>
                    <a:pt x="114" y="630"/>
                  </a:lnTo>
                  <a:lnTo>
                    <a:pt x="112" y="636"/>
                  </a:lnTo>
                  <a:lnTo>
                    <a:pt x="113" y="641"/>
                  </a:lnTo>
                  <a:lnTo>
                    <a:pt x="109" y="647"/>
                  </a:lnTo>
                  <a:lnTo>
                    <a:pt x="109" y="652"/>
                  </a:lnTo>
                  <a:lnTo>
                    <a:pt x="112" y="654"/>
                  </a:lnTo>
                  <a:lnTo>
                    <a:pt x="116" y="659"/>
                  </a:lnTo>
                  <a:lnTo>
                    <a:pt x="120" y="663"/>
                  </a:lnTo>
                  <a:lnTo>
                    <a:pt x="136" y="666"/>
                  </a:lnTo>
                  <a:lnTo>
                    <a:pt x="141" y="668"/>
                  </a:lnTo>
                  <a:lnTo>
                    <a:pt x="147" y="670"/>
                  </a:lnTo>
                  <a:lnTo>
                    <a:pt x="156" y="677"/>
                  </a:lnTo>
                  <a:lnTo>
                    <a:pt x="162" y="678"/>
                  </a:lnTo>
                  <a:lnTo>
                    <a:pt x="173" y="679"/>
                  </a:lnTo>
                  <a:lnTo>
                    <a:pt x="181" y="686"/>
                  </a:lnTo>
                  <a:lnTo>
                    <a:pt x="185" y="691"/>
                  </a:lnTo>
                  <a:lnTo>
                    <a:pt x="190" y="696"/>
                  </a:lnTo>
                  <a:lnTo>
                    <a:pt x="192" y="706"/>
                  </a:lnTo>
                  <a:lnTo>
                    <a:pt x="202" y="716"/>
                  </a:lnTo>
                  <a:lnTo>
                    <a:pt x="213" y="723"/>
                  </a:lnTo>
                  <a:lnTo>
                    <a:pt x="235" y="725"/>
                  </a:lnTo>
                  <a:lnTo>
                    <a:pt x="235" y="727"/>
                  </a:lnTo>
                  <a:lnTo>
                    <a:pt x="239" y="738"/>
                  </a:lnTo>
                  <a:lnTo>
                    <a:pt x="240" y="743"/>
                  </a:lnTo>
                  <a:lnTo>
                    <a:pt x="239" y="747"/>
                  </a:lnTo>
                  <a:lnTo>
                    <a:pt x="239" y="752"/>
                  </a:lnTo>
                  <a:lnTo>
                    <a:pt x="244" y="757"/>
                  </a:lnTo>
                  <a:lnTo>
                    <a:pt x="247" y="752"/>
                  </a:lnTo>
                  <a:lnTo>
                    <a:pt x="253" y="752"/>
                  </a:lnTo>
                  <a:lnTo>
                    <a:pt x="258" y="757"/>
                  </a:lnTo>
                  <a:lnTo>
                    <a:pt x="262" y="765"/>
                  </a:lnTo>
                  <a:lnTo>
                    <a:pt x="266" y="770"/>
                  </a:lnTo>
                  <a:lnTo>
                    <a:pt x="273" y="774"/>
                  </a:lnTo>
                  <a:lnTo>
                    <a:pt x="289" y="796"/>
                  </a:lnTo>
                  <a:lnTo>
                    <a:pt x="295" y="807"/>
                  </a:lnTo>
                  <a:lnTo>
                    <a:pt x="299" y="819"/>
                  </a:lnTo>
                  <a:lnTo>
                    <a:pt x="299" y="830"/>
                  </a:lnTo>
                  <a:lnTo>
                    <a:pt x="299" y="841"/>
                  </a:lnTo>
                  <a:lnTo>
                    <a:pt x="296" y="850"/>
                  </a:lnTo>
                  <a:lnTo>
                    <a:pt x="296" y="856"/>
                  </a:lnTo>
                  <a:lnTo>
                    <a:pt x="297" y="851"/>
                  </a:lnTo>
                  <a:lnTo>
                    <a:pt x="303" y="856"/>
                  </a:lnTo>
                  <a:lnTo>
                    <a:pt x="300" y="861"/>
                  </a:lnTo>
                  <a:lnTo>
                    <a:pt x="299" y="856"/>
                  </a:lnTo>
                  <a:lnTo>
                    <a:pt x="300" y="861"/>
                  </a:lnTo>
                  <a:lnTo>
                    <a:pt x="301" y="868"/>
                  </a:lnTo>
                  <a:lnTo>
                    <a:pt x="304" y="869"/>
                  </a:lnTo>
                  <a:lnTo>
                    <a:pt x="467" y="885"/>
                  </a:lnTo>
                  <a:lnTo>
                    <a:pt x="468" y="885"/>
                  </a:lnTo>
                  <a:lnTo>
                    <a:pt x="471" y="884"/>
                  </a:lnTo>
                  <a:lnTo>
                    <a:pt x="474" y="885"/>
                  </a:lnTo>
                  <a:lnTo>
                    <a:pt x="478" y="887"/>
                  </a:lnTo>
                  <a:lnTo>
                    <a:pt x="480" y="881"/>
                  </a:lnTo>
                  <a:lnTo>
                    <a:pt x="486" y="879"/>
                  </a:lnTo>
                  <a:lnTo>
                    <a:pt x="486" y="869"/>
                  </a:lnTo>
                  <a:lnTo>
                    <a:pt x="485" y="865"/>
                  </a:lnTo>
                  <a:lnTo>
                    <a:pt x="480" y="861"/>
                  </a:lnTo>
                  <a:lnTo>
                    <a:pt x="475" y="860"/>
                  </a:lnTo>
                  <a:lnTo>
                    <a:pt x="474" y="854"/>
                  </a:lnTo>
                  <a:lnTo>
                    <a:pt x="476" y="849"/>
                  </a:lnTo>
                  <a:lnTo>
                    <a:pt x="476" y="843"/>
                  </a:lnTo>
                  <a:lnTo>
                    <a:pt x="475" y="838"/>
                  </a:lnTo>
                  <a:lnTo>
                    <a:pt x="476" y="833"/>
                  </a:lnTo>
                  <a:lnTo>
                    <a:pt x="482" y="830"/>
                  </a:lnTo>
                  <a:lnTo>
                    <a:pt x="491" y="818"/>
                  </a:lnTo>
                  <a:lnTo>
                    <a:pt x="494" y="811"/>
                  </a:lnTo>
                  <a:lnTo>
                    <a:pt x="497" y="805"/>
                  </a:lnTo>
                  <a:lnTo>
                    <a:pt x="497" y="796"/>
                  </a:lnTo>
                  <a:lnTo>
                    <a:pt x="499" y="786"/>
                  </a:lnTo>
                  <a:lnTo>
                    <a:pt x="505" y="784"/>
                  </a:lnTo>
                  <a:lnTo>
                    <a:pt x="508" y="778"/>
                  </a:lnTo>
                  <a:lnTo>
                    <a:pt x="525" y="769"/>
                  </a:lnTo>
                  <a:lnTo>
                    <a:pt x="529" y="763"/>
                  </a:lnTo>
                  <a:lnTo>
                    <a:pt x="525" y="758"/>
                  </a:lnTo>
                  <a:close/>
                  <a:moveTo>
                    <a:pt x="129" y="702"/>
                  </a:moveTo>
                  <a:lnTo>
                    <a:pt x="124" y="705"/>
                  </a:lnTo>
                  <a:lnTo>
                    <a:pt x="126" y="710"/>
                  </a:lnTo>
                  <a:lnTo>
                    <a:pt x="131" y="712"/>
                  </a:lnTo>
                  <a:lnTo>
                    <a:pt x="136" y="710"/>
                  </a:lnTo>
                  <a:lnTo>
                    <a:pt x="137" y="708"/>
                  </a:lnTo>
                  <a:lnTo>
                    <a:pt x="133" y="704"/>
                  </a:lnTo>
                  <a:lnTo>
                    <a:pt x="129" y="702"/>
                  </a:lnTo>
                  <a:close/>
                  <a:moveTo>
                    <a:pt x="152" y="705"/>
                  </a:moveTo>
                  <a:lnTo>
                    <a:pt x="148" y="702"/>
                  </a:lnTo>
                  <a:lnTo>
                    <a:pt x="147" y="706"/>
                  </a:lnTo>
                  <a:lnTo>
                    <a:pt x="147" y="710"/>
                  </a:lnTo>
                  <a:lnTo>
                    <a:pt x="152" y="713"/>
                  </a:lnTo>
                  <a:lnTo>
                    <a:pt x="163" y="713"/>
                  </a:lnTo>
                  <a:lnTo>
                    <a:pt x="169" y="710"/>
                  </a:lnTo>
                  <a:lnTo>
                    <a:pt x="163" y="710"/>
                  </a:lnTo>
                  <a:lnTo>
                    <a:pt x="152" y="705"/>
                  </a:lnTo>
                  <a:close/>
                  <a:moveTo>
                    <a:pt x="152" y="773"/>
                  </a:moveTo>
                  <a:lnTo>
                    <a:pt x="155" y="777"/>
                  </a:lnTo>
                  <a:lnTo>
                    <a:pt x="160" y="778"/>
                  </a:lnTo>
                  <a:lnTo>
                    <a:pt x="156" y="773"/>
                  </a:lnTo>
                  <a:lnTo>
                    <a:pt x="152" y="773"/>
                  </a:lnTo>
                  <a:close/>
                  <a:moveTo>
                    <a:pt x="215" y="811"/>
                  </a:moveTo>
                  <a:lnTo>
                    <a:pt x="212" y="805"/>
                  </a:lnTo>
                  <a:lnTo>
                    <a:pt x="213" y="811"/>
                  </a:lnTo>
                  <a:lnTo>
                    <a:pt x="215" y="822"/>
                  </a:lnTo>
                  <a:lnTo>
                    <a:pt x="220" y="826"/>
                  </a:lnTo>
                  <a:lnTo>
                    <a:pt x="226" y="826"/>
                  </a:lnTo>
                  <a:lnTo>
                    <a:pt x="217" y="816"/>
                  </a:lnTo>
                  <a:lnTo>
                    <a:pt x="215" y="811"/>
                  </a:lnTo>
                  <a:close/>
                  <a:moveTo>
                    <a:pt x="231" y="776"/>
                  </a:moveTo>
                  <a:lnTo>
                    <a:pt x="226" y="771"/>
                  </a:lnTo>
                  <a:lnTo>
                    <a:pt x="220" y="769"/>
                  </a:lnTo>
                  <a:lnTo>
                    <a:pt x="226" y="774"/>
                  </a:lnTo>
                  <a:lnTo>
                    <a:pt x="230" y="785"/>
                  </a:lnTo>
                  <a:lnTo>
                    <a:pt x="238" y="786"/>
                  </a:lnTo>
                  <a:lnTo>
                    <a:pt x="236" y="781"/>
                  </a:lnTo>
                  <a:lnTo>
                    <a:pt x="231" y="776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2" name="Freeform 170"/>
            <p:cNvSpPr>
              <a:spLocks noEditPoints="1"/>
            </p:cNvSpPr>
            <p:nvPr/>
          </p:nvSpPr>
          <p:spPr bwMode="auto">
            <a:xfrm>
              <a:off x="1696269" y="1528467"/>
              <a:ext cx="1318237" cy="904506"/>
            </a:xfrm>
            <a:custGeom>
              <a:avLst/>
              <a:gdLst>
                <a:gd name="T0" fmla="*/ 454550422 w 433"/>
                <a:gd name="T1" fmla="*/ 0 h 313"/>
                <a:gd name="T2" fmla="*/ 447501776 w 433"/>
                <a:gd name="T3" fmla="*/ 56651467 h 313"/>
                <a:gd name="T4" fmla="*/ 479215993 w 433"/>
                <a:gd name="T5" fmla="*/ 120383661 h 313"/>
                <a:gd name="T6" fmla="*/ 465120576 w 433"/>
                <a:gd name="T7" fmla="*/ 166413095 h 313"/>
                <a:gd name="T8" fmla="*/ 447501776 w 433"/>
                <a:gd name="T9" fmla="*/ 166413095 h 313"/>
                <a:gd name="T10" fmla="*/ 465120576 w 433"/>
                <a:gd name="T11" fmla="*/ 233684712 h 313"/>
                <a:gd name="T12" fmla="*/ 454550422 w 433"/>
                <a:gd name="T13" fmla="*/ 325743581 h 313"/>
                <a:gd name="T14" fmla="*/ 429884852 w 433"/>
                <a:gd name="T15" fmla="*/ 403637230 h 313"/>
                <a:gd name="T16" fmla="*/ 362934910 w 433"/>
                <a:gd name="T17" fmla="*/ 488615371 h 313"/>
                <a:gd name="T18" fmla="*/ 306557000 w 433"/>
                <a:gd name="T19" fmla="*/ 499237404 h 313"/>
                <a:gd name="T20" fmla="*/ 271319398 w 433"/>
                <a:gd name="T21" fmla="*/ 499237404 h 313"/>
                <a:gd name="T22" fmla="*/ 324175800 w 433"/>
                <a:gd name="T23" fmla="*/ 446127242 h 313"/>
                <a:gd name="T24" fmla="*/ 324175800 w 433"/>
                <a:gd name="T25" fmla="*/ 495696099 h 313"/>
                <a:gd name="T26" fmla="*/ 338269339 w 433"/>
                <a:gd name="T27" fmla="*/ 474452034 h 313"/>
                <a:gd name="T28" fmla="*/ 362934910 w 433"/>
                <a:gd name="T29" fmla="*/ 403637230 h 313"/>
                <a:gd name="T30" fmla="*/ 377030326 w 433"/>
                <a:gd name="T31" fmla="*/ 350527069 h 313"/>
                <a:gd name="T32" fmla="*/ 405219281 w 433"/>
                <a:gd name="T33" fmla="*/ 308038939 h 313"/>
                <a:gd name="T34" fmla="*/ 271319398 w 433"/>
                <a:gd name="T35" fmla="*/ 414259263 h 313"/>
                <a:gd name="T36" fmla="*/ 278368044 w 433"/>
                <a:gd name="T37" fmla="*/ 435505209 h 313"/>
                <a:gd name="T38" fmla="*/ 324175800 w 433"/>
                <a:gd name="T39" fmla="*/ 361149101 h 313"/>
                <a:gd name="T40" fmla="*/ 362934910 w 433"/>
                <a:gd name="T41" fmla="*/ 336365613 h 313"/>
                <a:gd name="T42" fmla="*/ 387600480 w 433"/>
                <a:gd name="T43" fmla="*/ 230145289 h 313"/>
                <a:gd name="T44" fmla="*/ 331222570 w 433"/>
                <a:gd name="T45" fmla="*/ 244306745 h 313"/>
                <a:gd name="T46" fmla="*/ 285414814 w 433"/>
                <a:gd name="T47" fmla="*/ 212440648 h 313"/>
                <a:gd name="T48" fmla="*/ 172658993 w 433"/>
                <a:gd name="T49" fmla="*/ 166413095 h 313"/>
                <a:gd name="T50" fmla="*/ 95138897 w 433"/>
                <a:gd name="T51" fmla="*/ 106220324 h 313"/>
                <a:gd name="T52" fmla="*/ 42284371 w 433"/>
                <a:gd name="T53" fmla="*/ 92056987 h 313"/>
                <a:gd name="T54" fmla="*/ 17618801 w 433"/>
                <a:gd name="T55" fmla="*/ 162871790 h 313"/>
                <a:gd name="T56" fmla="*/ 49331141 w 433"/>
                <a:gd name="T57" fmla="*/ 258470082 h 313"/>
                <a:gd name="T58" fmla="*/ 42284371 w 433"/>
                <a:gd name="T59" fmla="*/ 456749274 h 313"/>
                <a:gd name="T60" fmla="*/ 66949942 w 433"/>
                <a:gd name="T61" fmla="*/ 481532762 h 313"/>
                <a:gd name="T62" fmla="*/ 42284371 w 433"/>
                <a:gd name="T63" fmla="*/ 524020891 h 313"/>
                <a:gd name="T64" fmla="*/ 38759109 w 433"/>
                <a:gd name="T65" fmla="*/ 555886988 h 313"/>
                <a:gd name="T66" fmla="*/ 56377910 w 433"/>
                <a:gd name="T67" fmla="*/ 577131053 h 313"/>
                <a:gd name="T68" fmla="*/ 52854526 w 433"/>
                <a:gd name="T69" fmla="*/ 651485280 h 313"/>
                <a:gd name="T70" fmla="*/ 28188955 w 433"/>
                <a:gd name="T71" fmla="*/ 608997150 h 313"/>
                <a:gd name="T72" fmla="*/ 31712340 w 433"/>
                <a:gd name="T73" fmla="*/ 701056019 h 313"/>
                <a:gd name="T74" fmla="*/ 105709051 w 433"/>
                <a:gd name="T75" fmla="*/ 715219356 h 313"/>
                <a:gd name="T76" fmla="*/ 144470038 w 433"/>
                <a:gd name="T77" fmla="*/ 757707485 h 313"/>
                <a:gd name="T78" fmla="*/ 204371333 w 433"/>
                <a:gd name="T79" fmla="*/ 796654310 h 313"/>
                <a:gd name="T80" fmla="*/ 239607058 w 433"/>
                <a:gd name="T81" fmla="*/ 955984796 h 313"/>
                <a:gd name="T82" fmla="*/ 306557000 w 433"/>
                <a:gd name="T83" fmla="*/ 984311470 h 313"/>
                <a:gd name="T84" fmla="*/ 398170635 w 433"/>
                <a:gd name="T85" fmla="*/ 966606828 h 313"/>
                <a:gd name="T86" fmla="*/ 482739377 w 433"/>
                <a:gd name="T87" fmla="*/ 987850893 h 313"/>
                <a:gd name="T88" fmla="*/ 563782858 w 433"/>
                <a:gd name="T89" fmla="*/ 1023258295 h 313"/>
                <a:gd name="T90" fmla="*/ 673015294 w 433"/>
                <a:gd name="T91" fmla="*/ 1037421632 h 313"/>
                <a:gd name="T92" fmla="*/ 828055486 w 433"/>
                <a:gd name="T93" fmla="*/ 1023258295 h 313"/>
                <a:gd name="T94" fmla="*/ 923194383 w 433"/>
                <a:gd name="T95" fmla="*/ 1026799600 h 313"/>
                <a:gd name="T96" fmla="*/ 1377742928 w 433"/>
                <a:gd name="T97" fmla="*/ 1108234554 h 313"/>
                <a:gd name="T98" fmla="*/ 1377742928 w 433"/>
                <a:gd name="T99" fmla="*/ 980770165 h 313"/>
                <a:gd name="T100" fmla="*/ 1342507204 w 433"/>
                <a:gd name="T101" fmla="*/ 219523257 h 313"/>
                <a:gd name="T102" fmla="*/ 348839494 w 433"/>
                <a:gd name="T103" fmla="*/ 84976259 h 313"/>
                <a:gd name="T104" fmla="*/ 405219281 w 433"/>
                <a:gd name="T105" fmla="*/ 84976259 h 313"/>
                <a:gd name="T106" fmla="*/ 398170635 w 433"/>
                <a:gd name="T107" fmla="*/ 70812922 h 313"/>
                <a:gd name="T108" fmla="*/ 443978391 w 433"/>
                <a:gd name="T109" fmla="*/ 198279192 h 313"/>
                <a:gd name="T110" fmla="*/ 391123865 w 433"/>
                <a:gd name="T111" fmla="*/ 212440648 h 313"/>
                <a:gd name="T112" fmla="*/ 419312820 w 433"/>
                <a:gd name="T113" fmla="*/ 286794874 h 313"/>
                <a:gd name="T114" fmla="*/ 454550422 w 433"/>
                <a:gd name="T115" fmla="*/ 286794874 h 313"/>
                <a:gd name="T116" fmla="*/ 405219281 w 433"/>
                <a:gd name="T117" fmla="*/ 212440648 h 3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3"/>
                <a:gd name="T178" fmla="*/ 0 h 313"/>
                <a:gd name="T179" fmla="*/ 433 w 433"/>
                <a:gd name="T180" fmla="*/ 313 h 3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3" h="313">
                  <a:moveTo>
                    <a:pt x="381" y="62"/>
                  </a:moveTo>
                  <a:lnTo>
                    <a:pt x="285" y="41"/>
                  </a:lnTo>
                  <a:lnTo>
                    <a:pt x="202" y="20"/>
                  </a:lnTo>
                  <a:lnTo>
                    <a:pt x="129" y="0"/>
                  </a:lnTo>
                  <a:lnTo>
                    <a:pt x="125" y="4"/>
                  </a:lnTo>
                  <a:lnTo>
                    <a:pt x="125" y="8"/>
                  </a:lnTo>
                  <a:lnTo>
                    <a:pt x="127" y="13"/>
                  </a:lnTo>
                  <a:lnTo>
                    <a:pt x="127" y="16"/>
                  </a:lnTo>
                  <a:lnTo>
                    <a:pt x="132" y="22"/>
                  </a:lnTo>
                  <a:lnTo>
                    <a:pt x="137" y="24"/>
                  </a:lnTo>
                  <a:lnTo>
                    <a:pt x="136" y="28"/>
                  </a:lnTo>
                  <a:lnTo>
                    <a:pt x="136" y="34"/>
                  </a:lnTo>
                  <a:lnTo>
                    <a:pt x="136" y="39"/>
                  </a:lnTo>
                  <a:lnTo>
                    <a:pt x="130" y="37"/>
                  </a:lnTo>
                  <a:lnTo>
                    <a:pt x="133" y="42"/>
                  </a:lnTo>
                  <a:lnTo>
                    <a:pt x="132" y="47"/>
                  </a:lnTo>
                  <a:lnTo>
                    <a:pt x="125" y="43"/>
                  </a:lnTo>
                  <a:lnTo>
                    <a:pt x="122" y="43"/>
                  </a:lnTo>
                  <a:lnTo>
                    <a:pt x="122" y="49"/>
                  </a:lnTo>
                  <a:lnTo>
                    <a:pt x="127" y="47"/>
                  </a:lnTo>
                  <a:lnTo>
                    <a:pt x="129" y="53"/>
                  </a:lnTo>
                  <a:lnTo>
                    <a:pt x="133" y="60"/>
                  </a:lnTo>
                  <a:lnTo>
                    <a:pt x="132" y="64"/>
                  </a:lnTo>
                  <a:lnTo>
                    <a:pt x="132" y="66"/>
                  </a:lnTo>
                  <a:lnTo>
                    <a:pt x="132" y="77"/>
                  </a:lnTo>
                  <a:lnTo>
                    <a:pt x="134" y="81"/>
                  </a:lnTo>
                  <a:lnTo>
                    <a:pt x="134" y="87"/>
                  </a:lnTo>
                  <a:lnTo>
                    <a:pt x="129" y="92"/>
                  </a:lnTo>
                  <a:lnTo>
                    <a:pt x="123" y="99"/>
                  </a:lnTo>
                  <a:lnTo>
                    <a:pt x="123" y="104"/>
                  </a:lnTo>
                  <a:lnTo>
                    <a:pt x="118" y="108"/>
                  </a:lnTo>
                  <a:lnTo>
                    <a:pt x="122" y="114"/>
                  </a:lnTo>
                  <a:lnTo>
                    <a:pt x="118" y="119"/>
                  </a:lnTo>
                  <a:lnTo>
                    <a:pt x="118" y="130"/>
                  </a:lnTo>
                  <a:lnTo>
                    <a:pt x="114" y="136"/>
                  </a:lnTo>
                  <a:lnTo>
                    <a:pt x="103" y="138"/>
                  </a:lnTo>
                  <a:lnTo>
                    <a:pt x="100" y="142"/>
                  </a:lnTo>
                  <a:lnTo>
                    <a:pt x="95" y="146"/>
                  </a:lnTo>
                  <a:lnTo>
                    <a:pt x="89" y="146"/>
                  </a:lnTo>
                  <a:lnTo>
                    <a:pt x="87" y="141"/>
                  </a:lnTo>
                  <a:lnTo>
                    <a:pt x="81" y="144"/>
                  </a:lnTo>
                  <a:lnTo>
                    <a:pt x="80" y="149"/>
                  </a:lnTo>
                  <a:lnTo>
                    <a:pt x="77" y="145"/>
                  </a:lnTo>
                  <a:lnTo>
                    <a:pt x="77" y="141"/>
                  </a:lnTo>
                  <a:lnTo>
                    <a:pt x="73" y="140"/>
                  </a:lnTo>
                  <a:lnTo>
                    <a:pt x="77" y="138"/>
                  </a:lnTo>
                  <a:lnTo>
                    <a:pt x="81" y="134"/>
                  </a:lnTo>
                  <a:lnTo>
                    <a:pt x="92" y="126"/>
                  </a:lnTo>
                  <a:lnTo>
                    <a:pt x="92" y="131"/>
                  </a:lnTo>
                  <a:lnTo>
                    <a:pt x="89" y="137"/>
                  </a:lnTo>
                  <a:lnTo>
                    <a:pt x="89" y="142"/>
                  </a:lnTo>
                  <a:lnTo>
                    <a:pt x="92" y="140"/>
                  </a:lnTo>
                  <a:lnTo>
                    <a:pt x="92" y="134"/>
                  </a:lnTo>
                  <a:lnTo>
                    <a:pt x="96" y="129"/>
                  </a:lnTo>
                  <a:lnTo>
                    <a:pt x="102" y="129"/>
                  </a:lnTo>
                  <a:lnTo>
                    <a:pt x="96" y="134"/>
                  </a:lnTo>
                  <a:lnTo>
                    <a:pt x="102" y="137"/>
                  </a:lnTo>
                  <a:lnTo>
                    <a:pt x="111" y="118"/>
                  </a:lnTo>
                  <a:lnTo>
                    <a:pt x="108" y="112"/>
                  </a:lnTo>
                  <a:lnTo>
                    <a:pt x="103" y="114"/>
                  </a:lnTo>
                  <a:lnTo>
                    <a:pt x="103" y="108"/>
                  </a:lnTo>
                  <a:lnTo>
                    <a:pt x="108" y="110"/>
                  </a:lnTo>
                  <a:lnTo>
                    <a:pt x="108" y="106"/>
                  </a:lnTo>
                  <a:lnTo>
                    <a:pt x="107" y="99"/>
                  </a:lnTo>
                  <a:lnTo>
                    <a:pt x="114" y="100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5" y="87"/>
                  </a:lnTo>
                  <a:lnTo>
                    <a:pt x="103" y="98"/>
                  </a:lnTo>
                  <a:lnTo>
                    <a:pt x="99" y="103"/>
                  </a:lnTo>
                  <a:lnTo>
                    <a:pt x="88" y="107"/>
                  </a:lnTo>
                  <a:lnTo>
                    <a:pt x="77" y="117"/>
                  </a:lnTo>
                  <a:lnTo>
                    <a:pt x="79" y="122"/>
                  </a:lnTo>
                  <a:lnTo>
                    <a:pt x="84" y="121"/>
                  </a:lnTo>
                  <a:lnTo>
                    <a:pt x="89" y="122"/>
                  </a:lnTo>
                  <a:lnTo>
                    <a:pt x="79" y="123"/>
                  </a:lnTo>
                  <a:lnTo>
                    <a:pt x="73" y="119"/>
                  </a:lnTo>
                  <a:lnTo>
                    <a:pt x="77" y="114"/>
                  </a:lnTo>
                  <a:lnTo>
                    <a:pt x="88" y="106"/>
                  </a:lnTo>
                  <a:lnTo>
                    <a:pt x="92" y="102"/>
                  </a:lnTo>
                  <a:lnTo>
                    <a:pt x="102" y="91"/>
                  </a:lnTo>
                  <a:lnTo>
                    <a:pt x="100" y="95"/>
                  </a:lnTo>
                  <a:lnTo>
                    <a:pt x="100" y="100"/>
                  </a:lnTo>
                  <a:lnTo>
                    <a:pt x="103" y="95"/>
                  </a:lnTo>
                  <a:lnTo>
                    <a:pt x="108" y="91"/>
                  </a:lnTo>
                  <a:lnTo>
                    <a:pt x="111" y="84"/>
                  </a:lnTo>
                  <a:lnTo>
                    <a:pt x="107" y="70"/>
                  </a:lnTo>
                  <a:lnTo>
                    <a:pt x="110" y="65"/>
                  </a:lnTo>
                  <a:lnTo>
                    <a:pt x="103" y="69"/>
                  </a:lnTo>
                  <a:lnTo>
                    <a:pt x="103" y="75"/>
                  </a:lnTo>
                  <a:lnTo>
                    <a:pt x="99" y="66"/>
                  </a:lnTo>
                  <a:lnTo>
                    <a:pt x="94" y="69"/>
                  </a:lnTo>
                  <a:lnTo>
                    <a:pt x="94" y="64"/>
                  </a:lnTo>
                  <a:lnTo>
                    <a:pt x="92" y="58"/>
                  </a:lnTo>
                  <a:lnTo>
                    <a:pt x="87" y="60"/>
                  </a:lnTo>
                  <a:lnTo>
                    <a:pt x="81" y="60"/>
                  </a:lnTo>
                  <a:lnTo>
                    <a:pt x="76" y="56"/>
                  </a:lnTo>
                  <a:lnTo>
                    <a:pt x="65" y="54"/>
                  </a:lnTo>
                  <a:lnTo>
                    <a:pt x="60" y="50"/>
                  </a:lnTo>
                  <a:lnTo>
                    <a:pt x="49" y="47"/>
                  </a:lnTo>
                  <a:lnTo>
                    <a:pt x="42" y="42"/>
                  </a:lnTo>
                  <a:lnTo>
                    <a:pt x="38" y="38"/>
                  </a:lnTo>
                  <a:lnTo>
                    <a:pt x="33" y="34"/>
                  </a:lnTo>
                  <a:lnTo>
                    <a:pt x="27" y="30"/>
                  </a:lnTo>
                  <a:lnTo>
                    <a:pt x="18" y="20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1" y="31"/>
                  </a:lnTo>
                  <a:lnTo>
                    <a:pt x="7" y="37"/>
                  </a:lnTo>
                  <a:lnTo>
                    <a:pt x="7" y="42"/>
                  </a:lnTo>
                  <a:lnTo>
                    <a:pt x="5" y="46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1" y="64"/>
                  </a:lnTo>
                  <a:lnTo>
                    <a:pt x="14" y="73"/>
                  </a:lnTo>
                  <a:lnTo>
                    <a:pt x="14" y="80"/>
                  </a:lnTo>
                  <a:lnTo>
                    <a:pt x="11" y="100"/>
                  </a:lnTo>
                  <a:lnTo>
                    <a:pt x="14" y="114"/>
                  </a:lnTo>
                  <a:lnTo>
                    <a:pt x="12" y="129"/>
                  </a:lnTo>
                  <a:lnTo>
                    <a:pt x="9" y="136"/>
                  </a:lnTo>
                  <a:lnTo>
                    <a:pt x="12" y="137"/>
                  </a:lnTo>
                  <a:lnTo>
                    <a:pt x="14" y="131"/>
                  </a:lnTo>
                  <a:lnTo>
                    <a:pt x="19" y="136"/>
                  </a:lnTo>
                  <a:lnTo>
                    <a:pt x="23" y="141"/>
                  </a:lnTo>
                  <a:lnTo>
                    <a:pt x="28" y="142"/>
                  </a:lnTo>
                  <a:lnTo>
                    <a:pt x="20" y="144"/>
                  </a:lnTo>
                  <a:lnTo>
                    <a:pt x="12" y="148"/>
                  </a:lnTo>
                  <a:lnTo>
                    <a:pt x="11" y="142"/>
                  </a:lnTo>
                  <a:lnTo>
                    <a:pt x="8" y="153"/>
                  </a:lnTo>
                  <a:lnTo>
                    <a:pt x="11" y="159"/>
                  </a:lnTo>
                  <a:lnTo>
                    <a:pt x="11" y="157"/>
                  </a:lnTo>
                  <a:lnTo>
                    <a:pt x="22" y="161"/>
                  </a:lnTo>
                  <a:lnTo>
                    <a:pt x="24" y="167"/>
                  </a:lnTo>
                  <a:lnTo>
                    <a:pt x="22" y="167"/>
                  </a:lnTo>
                  <a:lnTo>
                    <a:pt x="16" y="163"/>
                  </a:lnTo>
                  <a:lnTo>
                    <a:pt x="14" y="168"/>
                  </a:lnTo>
                  <a:lnTo>
                    <a:pt x="15" y="174"/>
                  </a:lnTo>
                  <a:lnTo>
                    <a:pt x="11" y="179"/>
                  </a:lnTo>
                  <a:lnTo>
                    <a:pt x="15" y="184"/>
                  </a:lnTo>
                  <a:lnTo>
                    <a:pt x="14" y="186"/>
                  </a:lnTo>
                  <a:lnTo>
                    <a:pt x="11" y="182"/>
                  </a:lnTo>
                  <a:lnTo>
                    <a:pt x="5" y="182"/>
                  </a:lnTo>
                  <a:lnTo>
                    <a:pt x="8" y="172"/>
                  </a:lnTo>
                  <a:lnTo>
                    <a:pt x="7" y="167"/>
                  </a:lnTo>
                  <a:lnTo>
                    <a:pt x="0" y="193"/>
                  </a:lnTo>
                  <a:lnTo>
                    <a:pt x="5" y="193"/>
                  </a:lnTo>
                  <a:lnTo>
                    <a:pt x="9" y="198"/>
                  </a:lnTo>
                  <a:lnTo>
                    <a:pt x="20" y="195"/>
                  </a:lnTo>
                  <a:lnTo>
                    <a:pt x="23" y="201"/>
                  </a:lnTo>
                  <a:lnTo>
                    <a:pt x="28" y="202"/>
                  </a:lnTo>
                  <a:lnTo>
                    <a:pt x="30" y="202"/>
                  </a:lnTo>
                  <a:lnTo>
                    <a:pt x="33" y="203"/>
                  </a:lnTo>
                  <a:lnTo>
                    <a:pt x="34" y="205"/>
                  </a:lnTo>
                  <a:lnTo>
                    <a:pt x="35" y="209"/>
                  </a:lnTo>
                  <a:lnTo>
                    <a:pt x="41" y="214"/>
                  </a:lnTo>
                  <a:lnTo>
                    <a:pt x="46" y="214"/>
                  </a:lnTo>
                  <a:lnTo>
                    <a:pt x="50" y="216"/>
                  </a:lnTo>
                  <a:lnTo>
                    <a:pt x="53" y="220"/>
                  </a:lnTo>
                  <a:lnTo>
                    <a:pt x="58" y="225"/>
                  </a:lnTo>
                  <a:lnTo>
                    <a:pt x="61" y="236"/>
                  </a:lnTo>
                  <a:lnTo>
                    <a:pt x="58" y="263"/>
                  </a:lnTo>
                  <a:lnTo>
                    <a:pt x="60" y="266"/>
                  </a:lnTo>
                  <a:lnTo>
                    <a:pt x="68" y="270"/>
                  </a:lnTo>
                  <a:lnTo>
                    <a:pt x="73" y="273"/>
                  </a:lnTo>
                  <a:lnTo>
                    <a:pt x="76" y="274"/>
                  </a:lnTo>
                  <a:lnTo>
                    <a:pt x="81" y="277"/>
                  </a:lnTo>
                  <a:lnTo>
                    <a:pt x="87" y="278"/>
                  </a:lnTo>
                  <a:lnTo>
                    <a:pt x="98" y="277"/>
                  </a:lnTo>
                  <a:lnTo>
                    <a:pt x="102" y="275"/>
                  </a:lnTo>
                  <a:lnTo>
                    <a:pt x="107" y="273"/>
                  </a:lnTo>
                  <a:lnTo>
                    <a:pt x="113" y="273"/>
                  </a:lnTo>
                  <a:lnTo>
                    <a:pt x="118" y="274"/>
                  </a:lnTo>
                  <a:lnTo>
                    <a:pt x="127" y="275"/>
                  </a:lnTo>
                  <a:lnTo>
                    <a:pt x="133" y="278"/>
                  </a:lnTo>
                  <a:lnTo>
                    <a:pt x="137" y="279"/>
                  </a:lnTo>
                  <a:lnTo>
                    <a:pt x="144" y="283"/>
                  </a:lnTo>
                  <a:lnTo>
                    <a:pt x="144" y="287"/>
                  </a:lnTo>
                  <a:lnTo>
                    <a:pt x="155" y="287"/>
                  </a:lnTo>
                  <a:lnTo>
                    <a:pt x="160" y="289"/>
                  </a:lnTo>
                  <a:lnTo>
                    <a:pt x="176" y="286"/>
                  </a:lnTo>
                  <a:lnTo>
                    <a:pt x="182" y="287"/>
                  </a:lnTo>
                  <a:lnTo>
                    <a:pt x="187" y="292"/>
                  </a:lnTo>
                  <a:lnTo>
                    <a:pt x="191" y="293"/>
                  </a:lnTo>
                  <a:lnTo>
                    <a:pt x="197" y="293"/>
                  </a:lnTo>
                  <a:lnTo>
                    <a:pt x="207" y="290"/>
                  </a:lnTo>
                  <a:lnTo>
                    <a:pt x="218" y="289"/>
                  </a:lnTo>
                  <a:lnTo>
                    <a:pt x="235" y="289"/>
                  </a:lnTo>
                  <a:lnTo>
                    <a:pt x="240" y="286"/>
                  </a:lnTo>
                  <a:lnTo>
                    <a:pt x="244" y="287"/>
                  </a:lnTo>
                  <a:lnTo>
                    <a:pt x="256" y="289"/>
                  </a:lnTo>
                  <a:lnTo>
                    <a:pt x="262" y="290"/>
                  </a:lnTo>
                  <a:lnTo>
                    <a:pt x="267" y="292"/>
                  </a:lnTo>
                  <a:lnTo>
                    <a:pt x="273" y="287"/>
                  </a:lnTo>
                  <a:lnTo>
                    <a:pt x="324" y="300"/>
                  </a:lnTo>
                  <a:lnTo>
                    <a:pt x="391" y="313"/>
                  </a:lnTo>
                  <a:lnTo>
                    <a:pt x="389" y="309"/>
                  </a:lnTo>
                  <a:lnTo>
                    <a:pt x="391" y="293"/>
                  </a:lnTo>
                  <a:lnTo>
                    <a:pt x="388" y="282"/>
                  </a:lnTo>
                  <a:lnTo>
                    <a:pt x="391" y="277"/>
                  </a:lnTo>
                  <a:lnTo>
                    <a:pt x="392" y="260"/>
                  </a:lnTo>
                  <a:lnTo>
                    <a:pt x="431" y="76"/>
                  </a:lnTo>
                  <a:lnTo>
                    <a:pt x="433" y="73"/>
                  </a:lnTo>
                  <a:lnTo>
                    <a:pt x="381" y="62"/>
                  </a:lnTo>
                  <a:close/>
                  <a:moveTo>
                    <a:pt x="104" y="37"/>
                  </a:moveTo>
                  <a:lnTo>
                    <a:pt x="106" y="31"/>
                  </a:lnTo>
                  <a:lnTo>
                    <a:pt x="102" y="26"/>
                  </a:lnTo>
                  <a:lnTo>
                    <a:pt x="99" y="24"/>
                  </a:lnTo>
                  <a:lnTo>
                    <a:pt x="96" y="31"/>
                  </a:lnTo>
                  <a:lnTo>
                    <a:pt x="99" y="37"/>
                  </a:lnTo>
                  <a:lnTo>
                    <a:pt x="104" y="37"/>
                  </a:lnTo>
                  <a:close/>
                  <a:moveTo>
                    <a:pt x="115" y="24"/>
                  </a:moveTo>
                  <a:lnTo>
                    <a:pt x="118" y="30"/>
                  </a:lnTo>
                  <a:lnTo>
                    <a:pt x="121" y="24"/>
                  </a:lnTo>
                  <a:lnTo>
                    <a:pt x="115" y="20"/>
                  </a:lnTo>
                  <a:lnTo>
                    <a:pt x="113" y="20"/>
                  </a:lnTo>
                  <a:lnTo>
                    <a:pt x="110" y="26"/>
                  </a:lnTo>
                  <a:lnTo>
                    <a:pt x="114" y="30"/>
                  </a:lnTo>
                  <a:lnTo>
                    <a:pt x="115" y="24"/>
                  </a:lnTo>
                  <a:close/>
                  <a:moveTo>
                    <a:pt x="126" y="56"/>
                  </a:moveTo>
                  <a:lnTo>
                    <a:pt x="125" y="50"/>
                  </a:lnTo>
                  <a:lnTo>
                    <a:pt x="123" y="50"/>
                  </a:lnTo>
                  <a:lnTo>
                    <a:pt x="118" y="54"/>
                  </a:lnTo>
                  <a:lnTo>
                    <a:pt x="111" y="60"/>
                  </a:lnTo>
                  <a:lnTo>
                    <a:pt x="114" y="65"/>
                  </a:lnTo>
                  <a:lnTo>
                    <a:pt x="118" y="70"/>
                  </a:lnTo>
                  <a:lnTo>
                    <a:pt x="118" y="76"/>
                  </a:lnTo>
                  <a:lnTo>
                    <a:pt x="119" y="81"/>
                  </a:lnTo>
                  <a:lnTo>
                    <a:pt x="123" y="87"/>
                  </a:lnTo>
                  <a:lnTo>
                    <a:pt x="123" y="89"/>
                  </a:lnTo>
                  <a:lnTo>
                    <a:pt x="129" y="87"/>
                  </a:lnTo>
                  <a:lnTo>
                    <a:pt x="129" y="81"/>
                  </a:lnTo>
                  <a:lnTo>
                    <a:pt x="125" y="77"/>
                  </a:lnTo>
                  <a:lnTo>
                    <a:pt x="119" y="77"/>
                  </a:lnTo>
                  <a:lnTo>
                    <a:pt x="121" y="65"/>
                  </a:lnTo>
                  <a:lnTo>
                    <a:pt x="115" y="60"/>
                  </a:lnTo>
                  <a:lnTo>
                    <a:pt x="121" y="57"/>
                  </a:lnTo>
                  <a:lnTo>
                    <a:pt x="126" y="56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172"/>
            <p:cNvSpPr>
              <a:spLocks noEditPoints="1"/>
            </p:cNvSpPr>
            <p:nvPr/>
          </p:nvSpPr>
          <p:spPr bwMode="auto">
            <a:xfrm>
              <a:off x="4291927" y="4992895"/>
              <a:ext cx="2765466" cy="2555046"/>
            </a:xfrm>
            <a:custGeom>
              <a:avLst/>
              <a:gdLst>
                <a:gd name="T0" fmla="*/ 649 w 908"/>
                <a:gd name="T1" fmla="*/ 837 h 886"/>
                <a:gd name="T2" fmla="*/ 640 w 908"/>
                <a:gd name="T3" fmla="*/ 817 h 886"/>
                <a:gd name="T4" fmla="*/ 898 w 908"/>
                <a:gd name="T5" fmla="*/ 429 h 886"/>
                <a:gd name="T6" fmla="*/ 871 w 908"/>
                <a:gd name="T7" fmla="*/ 382 h 886"/>
                <a:gd name="T8" fmla="*/ 822 w 908"/>
                <a:gd name="T9" fmla="*/ 243 h 886"/>
                <a:gd name="T10" fmla="*/ 773 w 908"/>
                <a:gd name="T11" fmla="*/ 230 h 886"/>
                <a:gd name="T12" fmla="*/ 727 w 908"/>
                <a:gd name="T13" fmla="*/ 232 h 886"/>
                <a:gd name="T14" fmla="*/ 689 w 908"/>
                <a:gd name="T15" fmla="*/ 228 h 886"/>
                <a:gd name="T16" fmla="*/ 660 w 908"/>
                <a:gd name="T17" fmla="*/ 241 h 886"/>
                <a:gd name="T18" fmla="*/ 635 w 908"/>
                <a:gd name="T19" fmla="*/ 227 h 886"/>
                <a:gd name="T20" fmla="*/ 602 w 908"/>
                <a:gd name="T21" fmla="*/ 219 h 886"/>
                <a:gd name="T22" fmla="*/ 563 w 908"/>
                <a:gd name="T23" fmla="*/ 209 h 886"/>
                <a:gd name="T24" fmla="*/ 521 w 908"/>
                <a:gd name="T25" fmla="*/ 200 h 886"/>
                <a:gd name="T26" fmla="*/ 495 w 908"/>
                <a:gd name="T27" fmla="*/ 184 h 886"/>
                <a:gd name="T28" fmla="*/ 465 w 908"/>
                <a:gd name="T29" fmla="*/ 10 h 886"/>
                <a:gd name="T30" fmla="*/ 253 w 908"/>
                <a:gd name="T31" fmla="*/ 280 h 886"/>
                <a:gd name="T32" fmla="*/ 0 w 908"/>
                <a:gd name="T33" fmla="*/ 353 h 886"/>
                <a:gd name="T34" fmla="*/ 21 w 908"/>
                <a:gd name="T35" fmla="*/ 382 h 886"/>
                <a:gd name="T36" fmla="*/ 69 w 908"/>
                <a:gd name="T37" fmla="*/ 441 h 886"/>
                <a:gd name="T38" fmla="*/ 112 w 908"/>
                <a:gd name="T39" fmla="*/ 482 h 886"/>
                <a:gd name="T40" fmla="*/ 134 w 908"/>
                <a:gd name="T41" fmla="*/ 558 h 886"/>
                <a:gd name="T42" fmla="*/ 184 w 908"/>
                <a:gd name="T43" fmla="*/ 596 h 886"/>
                <a:gd name="T44" fmla="*/ 230 w 908"/>
                <a:gd name="T45" fmla="*/ 611 h 886"/>
                <a:gd name="T46" fmla="*/ 263 w 908"/>
                <a:gd name="T47" fmla="*/ 561 h 886"/>
                <a:gd name="T48" fmla="*/ 304 w 908"/>
                <a:gd name="T49" fmla="*/ 554 h 886"/>
                <a:gd name="T50" fmla="*/ 354 w 908"/>
                <a:gd name="T51" fmla="*/ 562 h 886"/>
                <a:gd name="T52" fmla="*/ 380 w 908"/>
                <a:gd name="T53" fmla="*/ 592 h 886"/>
                <a:gd name="T54" fmla="*/ 419 w 908"/>
                <a:gd name="T55" fmla="*/ 654 h 886"/>
                <a:gd name="T56" fmla="*/ 447 w 908"/>
                <a:gd name="T57" fmla="*/ 702 h 886"/>
                <a:gd name="T58" fmla="*/ 484 w 908"/>
                <a:gd name="T59" fmla="*/ 745 h 886"/>
                <a:gd name="T60" fmla="*/ 488 w 908"/>
                <a:gd name="T61" fmla="*/ 786 h 886"/>
                <a:gd name="T62" fmla="*/ 514 w 908"/>
                <a:gd name="T63" fmla="*/ 840 h 886"/>
                <a:gd name="T64" fmla="*/ 554 w 908"/>
                <a:gd name="T65" fmla="*/ 855 h 886"/>
                <a:gd name="T66" fmla="*/ 629 w 908"/>
                <a:gd name="T67" fmla="*/ 882 h 886"/>
                <a:gd name="T68" fmla="*/ 649 w 908"/>
                <a:gd name="T69" fmla="*/ 877 h 886"/>
                <a:gd name="T70" fmla="*/ 635 w 908"/>
                <a:gd name="T71" fmla="*/ 830 h 886"/>
                <a:gd name="T72" fmla="*/ 632 w 908"/>
                <a:gd name="T73" fmla="*/ 787 h 886"/>
                <a:gd name="T74" fmla="*/ 610 w 908"/>
                <a:gd name="T75" fmla="*/ 756 h 886"/>
                <a:gd name="T76" fmla="*/ 645 w 908"/>
                <a:gd name="T77" fmla="*/ 740 h 886"/>
                <a:gd name="T78" fmla="*/ 647 w 908"/>
                <a:gd name="T79" fmla="*/ 722 h 886"/>
                <a:gd name="T80" fmla="*/ 655 w 908"/>
                <a:gd name="T81" fmla="*/ 702 h 886"/>
                <a:gd name="T82" fmla="*/ 671 w 908"/>
                <a:gd name="T83" fmla="*/ 700 h 886"/>
                <a:gd name="T84" fmla="*/ 693 w 908"/>
                <a:gd name="T85" fmla="*/ 685 h 886"/>
                <a:gd name="T86" fmla="*/ 697 w 908"/>
                <a:gd name="T87" fmla="*/ 653 h 886"/>
                <a:gd name="T88" fmla="*/ 721 w 908"/>
                <a:gd name="T89" fmla="*/ 656 h 886"/>
                <a:gd name="T90" fmla="*/ 739 w 908"/>
                <a:gd name="T91" fmla="*/ 662 h 886"/>
                <a:gd name="T92" fmla="*/ 774 w 908"/>
                <a:gd name="T93" fmla="*/ 643 h 886"/>
                <a:gd name="T94" fmla="*/ 818 w 908"/>
                <a:gd name="T95" fmla="*/ 596 h 886"/>
                <a:gd name="T96" fmla="*/ 819 w 908"/>
                <a:gd name="T97" fmla="*/ 569 h 886"/>
                <a:gd name="T98" fmla="*/ 839 w 908"/>
                <a:gd name="T99" fmla="*/ 585 h 886"/>
                <a:gd name="T100" fmla="*/ 875 w 908"/>
                <a:gd name="T101" fmla="*/ 571 h 886"/>
                <a:gd name="T102" fmla="*/ 898 w 908"/>
                <a:gd name="T103" fmla="*/ 520 h 886"/>
                <a:gd name="T104" fmla="*/ 907 w 908"/>
                <a:gd name="T105" fmla="*/ 471 h 886"/>
                <a:gd name="T106" fmla="*/ 648 w 908"/>
                <a:gd name="T107" fmla="*/ 749 h 886"/>
                <a:gd name="T108" fmla="*/ 667 w 908"/>
                <a:gd name="T109" fmla="*/ 718 h 886"/>
                <a:gd name="T110" fmla="*/ 683 w 908"/>
                <a:gd name="T111" fmla="*/ 696 h 886"/>
                <a:gd name="T112" fmla="*/ 812 w 908"/>
                <a:gd name="T113" fmla="*/ 611 h 8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08"/>
                <a:gd name="T172" fmla="*/ 0 h 886"/>
                <a:gd name="T173" fmla="*/ 908 w 908"/>
                <a:gd name="T174" fmla="*/ 886 h 8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08" h="886">
                  <a:moveTo>
                    <a:pt x="644" y="826"/>
                  </a:moveTo>
                  <a:lnTo>
                    <a:pt x="644" y="830"/>
                  </a:lnTo>
                  <a:lnTo>
                    <a:pt x="648" y="836"/>
                  </a:lnTo>
                  <a:lnTo>
                    <a:pt x="651" y="848"/>
                  </a:lnTo>
                  <a:lnTo>
                    <a:pt x="652" y="859"/>
                  </a:lnTo>
                  <a:lnTo>
                    <a:pt x="653" y="864"/>
                  </a:lnTo>
                  <a:lnTo>
                    <a:pt x="652" y="848"/>
                  </a:lnTo>
                  <a:lnTo>
                    <a:pt x="649" y="837"/>
                  </a:lnTo>
                  <a:lnTo>
                    <a:pt x="640" y="807"/>
                  </a:lnTo>
                  <a:lnTo>
                    <a:pt x="637" y="790"/>
                  </a:lnTo>
                  <a:lnTo>
                    <a:pt x="637" y="779"/>
                  </a:lnTo>
                  <a:lnTo>
                    <a:pt x="637" y="791"/>
                  </a:lnTo>
                  <a:lnTo>
                    <a:pt x="637" y="795"/>
                  </a:lnTo>
                  <a:lnTo>
                    <a:pt x="637" y="806"/>
                  </a:lnTo>
                  <a:lnTo>
                    <a:pt x="640" y="811"/>
                  </a:lnTo>
                  <a:lnTo>
                    <a:pt x="640" y="817"/>
                  </a:lnTo>
                  <a:lnTo>
                    <a:pt x="644" y="826"/>
                  </a:lnTo>
                  <a:close/>
                  <a:moveTo>
                    <a:pt x="907" y="460"/>
                  </a:moveTo>
                  <a:lnTo>
                    <a:pt x="908" y="456"/>
                  </a:lnTo>
                  <a:lnTo>
                    <a:pt x="907" y="451"/>
                  </a:lnTo>
                  <a:lnTo>
                    <a:pt x="908" y="447"/>
                  </a:lnTo>
                  <a:lnTo>
                    <a:pt x="906" y="445"/>
                  </a:lnTo>
                  <a:lnTo>
                    <a:pt x="898" y="434"/>
                  </a:lnTo>
                  <a:lnTo>
                    <a:pt x="898" y="429"/>
                  </a:lnTo>
                  <a:lnTo>
                    <a:pt x="895" y="425"/>
                  </a:lnTo>
                  <a:lnTo>
                    <a:pt x="894" y="424"/>
                  </a:lnTo>
                  <a:lnTo>
                    <a:pt x="891" y="418"/>
                  </a:lnTo>
                  <a:lnTo>
                    <a:pt x="887" y="413"/>
                  </a:lnTo>
                  <a:lnTo>
                    <a:pt x="887" y="405"/>
                  </a:lnTo>
                  <a:lnTo>
                    <a:pt x="883" y="394"/>
                  </a:lnTo>
                  <a:lnTo>
                    <a:pt x="880" y="390"/>
                  </a:lnTo>
                  <a:lnTo>
                    <a:pt x="871" y="382"/>
                  </a:lnTo>
                  <a:lnTo>
                    <a:pt x="868" y="297"/>
                  </a:lnTo>
                  <a:lnTo>
                    <a:pt x="866" y="253"/>
                  </a:lnTo>
                  <a:lnTo>
                    <a:pt x="850" y="250"/>
                  </a:lnTo>
                  <a:lnTo>
                    <a:pt x="845" y="254"/>
                  </a:lnTo>
                  <a:lnTo>
                    <a:pt x="839" y="250"/>
                  </a:lnTo>
                  <a:lnTo>
                    <a:pt x="839" y="247"/>
                  </a:lnTo>
                  <a:lnTo>
                    <a:pt x="837" y="246"/>
                  </a:lnTo>
                  <a:lnTo>
                    <a:pt x="822" y="243"/>
                  </a:lnTo>
                  <a:lnTo>
                    <a:pt x="816" y="239"/>
                  </a:lnTo>
                  <a:lnTo>
                    <a:pt x="812" y="238"/>
                  </a:lnTo>
                  <a:lnTo>
                    <a:pt x="801" y="230"/>
                  </a:lnTo>
                  <a:lnTo>
                    <a:pt x="789" y="223"/>
                  </a:lnTo>
                  <a:lnTo>
                    <a:pt x="785" y="223"/>
                  </a:lnTo>
                  <a:lnTo>
                    <a:pt x="781" y="227"/>
                  </a:lnTo>
                  <a:lnTo>
                    <a:pt x="778" y="230"/>
                  </a:lnTo>
                  <a:lnTo>
                    <a:pt x="773" y="230"/>
                  </a:lnTo>
                  <a:lnTo>
                    <a:pt x="769" y="228"/>
                  </a:lnTo>
                  <a:lnTo>
                    <a:pt x="763" y="223"/>
                  </a:lnTo>
                  <a:lnTo>
                    <a:pt x="753" y="227"/>
                  </a:lnTo>
                  <a:lnTo>
                    <a:pt x="748" y="231"/>
                  </a:lnTo>
                  <a:lnTo>
                    <a:pt x="743" y="231"/>
                  </a:lnTo>
                  <a:lnTo>
                    <a:pt x="738" y="227"/>
                  </a:lnTo>
                  <a:lnTo>
                    <a:pt x="734" y="231"/>
                  </a:lnTo>
                  <a:lnTo>
                    <a:pt x="727" y="232"/>
                  </a:lnTo>
                  <a:lnTo>
                    <a:pt x="721" y="239"/>
                  </a:lnTo>
                  <a:lnTo>
                    <a:pt x="716" y="239"/>
                  </a:lnTo>
                  <a:lnTo>
                    <a:pt x="713" y="243"/>
                  </a:lnTo>
                  <a:lnTo>
                    <a:pt x="708" y="239"/>
                  </a:lnTo>
                  <a:lnTo>
                    <a:pt x="702" y="236"/>
                  </a:lnTo>
                  <a:lnTo>
                    <a:pt x="697" y="234"/>
                  </a:lnTo>
                  <a:lnTo>
                    <a:pt x="694" y="228"/>
                  </a:lnTo>
                  <a:lnTo>
                    <a:pt x="689" y="228"/>
                  </a:lnTo>
                  <a:lnTo>
                    <a:pt x="683" y="232"/>
                  </a:lnTo>
                  <a:lnTo>
                    <a:pt x="679" y="230"/>
                  </a:lnTo>
                  <a:lnTo>
                    <a:pt x="674" y="224"/>
                  </a:lnTo>
                  <a:lnTo>
                    <a:pt x="670" y="223"/>
                  </a:lnTo>
                  <a:lnTo>
                    <a:pt x="667" y="224"/>
                  </a:lnTo>
                  <a:lnTo>
                    <a:pt x="667" y="227"/>
                  </a:lnTo>
                  <a:lnTo>
                    <a:pt x="662" y="231"/>
                  </a:lnTo>
                  <a:lnTo>
                    <a:pt x="660" y="241"/>
                  </a:lnTo>
                  <a:lnTo>
                    <a:pt x="656" y="242"/>
                  </a:lnTo>
                  <a:lnTo>
                    <a:pt x="655" y="241"/>
                  </a:lnTo>
                  <a:lnTo>
                    <a:pt x="652" y="235"/>
                  </a:lnTo>
                  <a:lnTo>
                    <a:pt x="655" y="230"/>
                  </a:lnTo>
                  <a:lnTo>
                    <a:pt x="649" y="230"/>
                  </a:lnTo>
                  <a:lnTo>
                    <a:pt x="641" y="234"/>
                  </a:lnTo>
                  <a:lnTo>
                    <a:pt x="636" y="232"/>
                  </a:lnTo>
                  <a:lnTo>
                    <a:pt x="635" y="227"/>
                  </a:lnTo>
                  <a:lnTo>
                    <a:pt x="629" y="227"/>
                  </a:lnTo>
                  <a:lnTo>
                    <a:pt x="626" y="223"/>
                  </a:lnTo>
                  <a:lnTo>
                    <a:pt x="621" y="220"/>
                  </a:lnTo>
                  <a:lnTo>
                    <a:pt x="613" y="228"/>
                  </a:lnTo>
                  <a:lnTo>
                    <a:pt x="609" y="231"/>
                  </a:lnTo>
                  <a:lnTo>
                    <a:pt x="603" y="230"/>
                  </a:lnTo>
                  <a:lnTo>
                    <a:pt x="602" y="223"/>
                  </a:lnTo>
                  <a:lnTo>
                    <a:pt x="602" y="219"/>
                  </a:lnTo>
                  <a:lnTo>
                    <a:pt x="597" y="219"/>
                  </a:lnTo>
                  <a:lnTo>
                    <a:pt x="592" y="213"/>
                  </a:lnTo>
                  <a:lnTo>
                    <a:pt x="594" y="208"/>
                  </a:lnTo>
                  <a:lnTo>
                    <a:pt x="588" y="208"/>
                  </a:lnTo>
                  <a:lnTo>
                    <a:pt x="578" y="207"/>
                  </a:lnTo>
                  <a:lnTo>
                    <a:pt x="572" y="211"/>
                  </a:lnTo>
                  <a:lnTo>
                    <a:pt x="567" y="213"/>
                  </a:lnTo>
                  <a:lnTo>
                    <a:pt x="563" y="209"/>
                  </a:lnTo>
                  <a:lnTo>
                    <a:pt x="560" y="205"/>
                  </a:lnTo>
                  <a:lnTo>
                    <a:pt x="554" y="205"/>
                  </a:lnTo>
                  <a:lnTo>
                    <a:pt x="549" y="207"/>
                  </a:lnTo>
                  <a:lnTo>
                    <a:pt x="538" y="203"/>
                  </a:lnTo>
                  <a:lnTo>
                    <a:pt x="533" y="200"/>
                  </a:lnTo>
                  <a:lnTo>
                    <a:pt x="529" y="201"/>
                  </a:lnTo>
                  <a:lnTo>
                    <a:pt x="526" y="200"/>
                  </a:lnTo>
                  <a:lnTo>
                    <a:pt x="521" y="200"/>
                  </a:lnTo>
                  <a:lnTo>
                    <a:pt x="519" y="194"/>
                  </a:lnTo>
                  <a:lnTo>
                    <a:pt x="519" y="189"/>
                  </a:lnTo>
                  <a:lnTo>
                    <a:pt x="515" y="185"/>
                  </a:lnTo>
                  <a:lnTo>
                    <a:pt x="510" y="182"/>
                  </a:lnTo>
                  <a:lnTo>
                    <a:pt x="508" y="179"/>
                  </a:lnTo>
                  <a:lnTo>
                    <a:pt x="506" y="185"/>
                  </a:lnTo>
                  <a:lnTo>
                    <a:pt x="502" y="185"/>
                  </a:lnTo>
                  <a:lnTo>
                    <a:pt x="495" y="184"/>
                  </a:lnTo>
                  <a:lnTo>
                    <a:pt x="489" y="185"/>
                  </a:lnTo>
                  <a:lnTo>
                    <a:pt x="485" y="184"/>
                  </a:lnTo>
                  <a:lnTo>
                    <a:pt x="476" y="173"/>
                  </a:lnTo>
                  <a:lnTo>
                    <a:pt x="470" y="169"/>
                  </a:lnTo>
                  <a:lnTo>
                    <a:pt x="465" y="169"/>
                  </a:lnTo>
                  <a:lnTo>
                    <a:pt x="466" y="159"/>
                  </a:lnTo>
                  <a:lnTo>
                    <a:pt x="470" y="13"/>
                  </a:lnTo>
                  <a:lnTo>
                    <a:pt x="465" y="10"/>
                  </a:lnTo>
                  <a:lnTo>
                    <a:pt x="460" y="9"/>
                  </a:lnTo>
                  <a:lnTo>
                    <a:pt x="432" y="9"/>
                  </a:lnTo>
                  <a:lnTo>
                    <a:pt x="365" y="6"/>
                  </a:lnTo>
                  <a:lnTo>
                    <a:pt x="275" y="0"/>
                  </a:lnTo>
                  <a:lnTo>
                    <a:pt x="272" y="2"/>
                  </a:lnTo>
                  <a:lnTo>
                    <a:pt x="271" y="7"/>
                  </a:lnTo>
                  <a:lnTo>
                    <a:pt x="260" y="205"/>
                  </a:lnTo>
                  <a:lnTo>
                    <a:pt x="253" y="280"/>
                  </a:lnTo>
                  <a:lnTo>
                    <a:pt x="248" y="365"/>
                  </a:lnTo>
                  <a:lnTo>
                    <a:pt x="243" y="371"/>
                  </a:lnTo>
                  <a:lnTo>
                    <a:pt x="240" y="371"/>
                  </a:lnTo>
                  <a:lnTo>
                    <a:pt x="180" y="367"/>
                  </a:lnTo>
                  <a:lnTo>
                    <a:pt x="119" y="361"/>
                  </a:lnTo>
                  <a:lnTo>
                    <a:pt x="51" y="356"/>
                  </a:lnTo>
                  <a:lnTo>
                    <a:pt x="0" y="350"/>
                  </a:lnTo>
                  <a:lnTo>
                    <a:pt x="0" y="353"/>
                  </a:lnTo>
                  <a:lnTo>
                    <a:pt x="2" y="363"/>
                  </a:lnTo>
                  <a:lnTo>
                    <a:pt x="5" y="367"/>
                  </a:lnTo>
                  <a:lnTo>
                    <a:pt x="5" y="369"/>
                  </a:lnTo>
                  <a:lnTo>
                    <a:pt x="11" y="372"/>
                  </a:lnTo>
                  <a:lnTo>
                    <a:pt x="13" y="372"/>
                  </a:lnTo>
                  <a:lnTo>
                    <a:pt x="17" y="376"/>
                  </a:lnTo>
                  <a:lnTo>
                    <a:pt x="21" y="382"/>
                  </a:lnTo>
                  <a:lnTo>
                    <a:pt x="21" y="387"/>
                  </a:lnTo>
                  <a:lnTo>
                    <a:pt x="27" y="396"/>
                  </a:lnTo>
                  <a:lnTo>
                    <a:pt x="32" y="401"/>
                  </a:lnTo>
                  <a:lnTo>
                    <a:pt x="42" y="406"/>
                  </a:lnTo>
                  <a:lnTo>
                    <a:pt x="47" y="411"/>
                  </a:lnTo>
                  <a:lnTo>
                    <a:pt x="57" y="425"/>
                  </a:lnTo>
                  <a:lnTo>
                    <a:pt x="68" y="434"/>
                  </a:lnTo>
                  <a:lnTo>
                    <a:pt x="69" y="441"/>
                  </a:lnTo>
                  <a:lnTo>
                    <a:pt x="78" y="451"/>
                  </a:lnTo>
                  <a:lnTo>
                    <a:pt x="84" y="455"/>
                  </a:lnTo>
                  <a:lnTo>
                    <a:pt x="89" y="458"/>
                  </a:lnTo>
                  <a:lnTo>
                    <a:pt x="100" y="467"/>
                  </a:lnTo>
                  <a:lnTo>
                    <a:pt x="106" y="470"/>
                  </a:lnTo>
                  <a:lnTo>
                    <a:pt x="106" y="474"/>
                  </a:lnTo>
                  <a:lnTo>
                    <a:pt x="110" y="476"/>
                  </a:lnTo>
                  <a:lnTo>
                    <a:pt x="112" y="482"/>
                  </a:lnTo>
                  <a:lnTo>
                    <a:pt x="114" y="493"/>
                  </a:lnTo>
                  <a:lnTo>
                    <a:pt x="116" y="494"/>
                  </a:lnTo>
                  <a:lnTo>
                    <a:pt x="120" y="505"/>
                  </a:lnTo>
                  <a:lnTo>
                    <a:pt x="123" y="510"/>
                  </a:lnTo>
                  <a:lnTo>
                    <a:pt x="123" y="516"/>
                  </a:lnTo>
                  <a:lnTo>
                    <a:pt x="122" y="521"/>
                  </a:lnTo>
                  <a:lnTo>
                    <a:pt x="123" y="531"/>
                  </a:lnTo>
                  <a:lnTo>
                    <a:pt x="134" y="558"/>
                  </a:lnTo>
                  <a:lnTo>
                    <a:pt x="141" y="565"/>
                  </a:lnTo>
                  <a:lnTo>
                    <a:pt x="146" y="566"/>
                  </a:lnTo>
                  <a:lnTo>
                    <a:pt x="150" y="570"/>
                  </a:lnTo>
                  <a:lnTo>
                    <a:pt x="154" y="575"/>
                  </a:lnTo>
                  <a:lnTo>
                    <a:pt x="167" y="586"/>
                  </a:lnTo>
                  <a:lnTo>
                    <a:pt x="172" y="588"/>
                  </a:lnTo>
                  <a:lnTo>
                    <a:pt x="183" y="590"/>
                  </a:lnTo>
                  <a:lnTo>
                    <a:pt x="184" y="596"/>
                  </a:lnTo>
                  <a:lnTo>
                    <a:pt x="199" y="603"/>
                  </a:lnTo>
                  <a:lnTo>
                    <a:pt x="205" y="608"/>
                  </a:lnTo>
                  <a:lnTo>
                    <a:pt x="209" y="612"/>
                  </a:lnTo>
                  <a:lnTo>
                    <a:pt x="214" y="613"/>
                  </a:lnTo>
                  <a:lnTo>
                    <a:pt x="214" y="615"/>
                  </a:lnTo>
                  <a:lnTo>
                    <a:pt x="219" y="616"/>
                  </a:lnTo>
                  <a:lnTo>
                    <a:pt x="228" y="616"/>
                  </a:lnTo>
                  <a:lnTo>
                    <a:pt x="230" y="611"/>
                  </a:lnTo>
                  <a:lnTo>
                    <a:pt x="236" y="608"/>
                  </a:lnTo>
                  <a:lnTo>
                    <a:pt x="238" y="603"/>
                  </a:lnTo>
                  <a:lnTo>
                    <a:pt x="244" y="601"/>
                  </a:lnTo>
                  <a:lnTo>
                    <a:pt x="245" y="596"/>
                  </a:lnTo>
                  <a:lnTo>
                    <a:pt x="247" y="590"/>
                  </a:lnTo>
                  <a:lnTo>
                    <a:pt x="249" y="588"/>
                  </a:lnTo>
                  <a:lnTo>
                    <a:pt x="257" y="567"/>
                  </a:lnTo>
                  <a:lnTo>
                    <a:pt x="263" y="561"/>
                  </a:lnTo>
                  <a:lnTo>
                    <a:pt x="266" y="558"/>
                  </a:lnTo>
                  <a:lnTo>
                    <a:pt x="270" y="558"/>
                  </a:lnTo>
                  <a:lnTo>
                    <a:pt x="275" y="555"/>
                  </a:lnTo>
                  <a:lnTo>
                    <a:pt x="281" y="555"/>
                  </a:lnTo>
                  <a:lnTo>
                    <a:pt x="286" y="554"/>
                  </a:lnTo>
                  <a:lnTo>
                    <a:pt x="289" y="548"/>
                  </a:lnTo>
                  <a:lnTo>
                    <a:pt x="294" y="548"/>
                  </a:lnTo>
                  <a:lnTo>
                    <a:pt x="304" y="554"/>
                  </a:lnTo>
                  <a:lnTo>
                    <a:pt x="308" y="555"/>
                  </a:lnTo>
                  <a:lnTo>
                    <a:pt x="313" y="554"/>
                  </a:lnTo>
                  <a:lnTo>
                    <a:pt x="318" y="555"/>
                  </a:lnTo>
                  <a:lnTo>
                    <a:pt x="324" y="555"/>
                  </a:lnTo>
                  <a:lnTo>
                    <a:pt x="339" y="559"/>
                  </a:lnTo>
                  <a:lnTo>
                    <a:pt x="344" y="555"/>
                  </a:lnTo>
                  <a:lnTo>
                    <a:pt x="348" y="558"/>
                  </a:lnTo>
                  <a:lnTo>
                    <a:pt x="354" y="562"/>
                  </a:lnTo>
                  <a:lnTo>
                    <a:pt x="356" y="567"/>
                  </a:lnTo>
                  <a:lnTo>
                    <a:pt x="361" y="571"/>
                  </a:lnTo>
                  <a:lnTo>
                    <a:pt x="361" y="575"/>
                  </a:lnTo>
                  <a:lnTo>
                    <a:pt x="366" y="574"/>
                  </a:lnTo>
                  <a:lnTo>
                    <a:pt x="369" y="580"/>
                  </a:lnTo>
                  <a:lnTo>
                    <a:pt x="374" y="584"/>
                  </a:lnTo>
                  <a:lnTo>
                    <a:pt x="378" y="586"/>
                  </a:lnTo>
                  <a:lnTo>
                    <a:pt x="380" y="592"/>
                  </a:lnTo>
                  <a:lnTo>
                    <a:pt x="394" y="603"/>
                  </a:lnTo>
                  <a:lnTo>
                    <a:pt x="400" y="613"/>
                  </a:lnTo>
                  <a:lnTo>
                    <a:pt x="404" y="619"/>
                  </a:lnTo>
                  <a:lnTo>
                    <a:pt x="408" y="632"/>
                  </a:lnTo>
                  <a:lnTo>
                    <a:pt x="413" y="643"/>
                  </a:lnTo>
                  <a:lnTo>
                    <a:pt x="416" y="649"/>
                  </a:lnTo>
                  <a:lnTo>
                    <a:pt x="416" y="650"/>
                  </a:lnTo>
                  <a:lnTo>
                    <a:pt x="419" y="654"/>
                  </a:lnTo>
                  <a:lnTo>
                    <a:pt x="422" y="660"/>
                  </a:lnTo>
                  <a:lnTo>
                    <a:pt x="426" y="665"/>
                  </a:lnTo>
                  <a:lnTo>
                    <a:pt x="424" y="666"/>
                  </a:lnTo>
                  <a:lnTo>
                    <a:pt x="427" y="677"/>
                  </a:lnTo>
                  <a:lnTo>
                    <a:pt x="432" y="688"/>
                  </a:lnTo>
                  <a:lnTo>
                    <a:pt x="438" y="692"/>
                  </a:lnTo>
                  <a:lnTo>
                    <a:pt x="443" y="695"/>
                  </a:lnTo>
                  <a:lnTo>
                    <a:pt x="447" y="702"/>
                  </a:lnTo>
                  <a:lnTo>
                    <a:pt x="449" y="707"/>
                  </a:lnTo>
                  <a:lnTo>
                    <a:pt x="454" y="711"/>
                  </a:lnTo>
                  <a:lnTo>
                    <a:pt x="458" y="717"/>
                  </a:lnTo>
                  <a:lnTo>
                    <a:pt x="458" y="722"/>
                  </a:lnTo>
                  <a:lnTo>
                    <a:pt x="469" y="736"/>
                  </a:lnTo>
                  <a:lnTo>
                    <a:pt x="477" y="738"/>
                  </a:lnTo>
                  <a:lnTo>
                    <a:pt x="483" y="742"/>
                  </a:lnTo>
                  <a:lnTo>
                    <a:pt x="484" y="745"/>
                  </a:lnTo>
                  <a:lnTo>
                    <a:pt x="484" y="749"/>
                  </a:lnTo>
                  <a:lnTo>
                    <a:pt x="485" y="755"/>
                  </a:lnTo>
                  <a:lnTo>
                    <a:pt x="485" y="760"/>
                  </a:lnTo>
                  <a:lnTo>
                    <a:pt x="483" y="765"/>
                  </a:lnTo>
                  <a:lnTo>
                    <a:pt x="488" y="769"/>
                  </a:lnTo>
                  <a:lnTo>
                    <a:pt x="488" y="775"/>
                  </a:lnTo>
                  <a:lnTo>
                    <a:pt x="487" y="780"/>
                  </a:lnTo>
                  <a:lnTo>
                    <a:pt x="488" y="786"/>
                  </a:lnTo>
                  <a:lnTo>
                    <a:pt x="491" y="791"/>
                  </a:lnTo>
                  <a:lnTo>
                    <a:pt x="498" y="801"/>
                  </a:lnTo>
                  <a:lnTo>
                    <a:pt x="502" y="806"/>
                  </a:lnTo>
                  <a:lnTo>
                    <a:pt x="506" y="817"/>
                  </a:lnTo>
                  <a:lnTo>
                    <a:pt x="507" y="829"/>
                  </a:lnTo>
                  <a:lnTo>
                    <a:pt x="512" y="833"/>
                  </a:lnTo>
                  <a:lnTo>
                    <a:pt x="511" y="839"/>
                  </a:lnTo>
                  <a:lnTo>
                    <a:pt x="514" y="840"/>
                  </a:lnTo>
                  <a:lnTo>
                    <a:pt x="525" y="841"/>
                  </a:lnTo>
                  <a:lnTo>
                    <a:pt x="530" y="844"/>
                  </a:lnTo>
                  <a:lnTo>
                    <a:pt x="533" y="843"/>
                  </a:lnTo>
                  <a:lnTo>
                    <a:pt x="538" y="847"/>
                  </a:lnTo>
                  <a:lnTo>
                    <a:pt x="541" y="852"/>
                  </a:lnTo>
                  <a:lnTo>
                    <a:pt x="545" y="854"/>
                  </a:lnTo>
                  <a:lnTo>
                    <a:pt x="550" y="852"/>
                  </a:lnTo>
                  <a:lnTo>
                    <a:pt x="554" y="855"/>
                  </a:lnTo>
                  <a:lnTo>
                    <a:pt x="561" y="856"/>
                  </a:lnTo>
                  <a:lnTo>
                    <a:pt x="571" y="866"/>
                  </a:lnTo>
                  <a:lnTo>
                    <a:pt x="575" y="867"/>
                  </a:lnTo>
                  <a:lnTo>
                    <a:pt x="597" y="870"/>
                  </a:lnTo>
                  <a:lnTo>
                    <a:pt x="609" y="868"/>
                  </a:lnTo>
                  <a:lnTo>
                    <a:pt x="614" y="871"/>
                  </a:lnTo>
                  <a:lnTo>
                    <a:pt x="618" y="872"/>
                  </a:lnTo>
                  <a:lnTo>
                    <a:pt x="629" y="882"/>
                  </a:lnTo>
                  <a:lnTo>
                    <a:pt x="630" y="882"/>
                  </a:lnTo>
                  <a:lnTo>
                    <a:pt x="636" y="886"/>
                  </a:lnTo>
                  <a:lnTo>
                    <a:pt x="640" y="886"/>
                  </a:lnTo>
                  <a:lnTo>
                    <a:pt x="640" y="881"/>
                  </a:lnTo>
                  <a:lnTo>
                    <a:pt x="653" y="878"/>
                  </a:lnTo>
                  <a:lnTo>
                    <a:pt x="656" y="877"/>
                  </a:lnTo>
                  <a:lnTo>
                    <a:pt x="655" y="871"/>
                  </a:lnTo>
                  <a:lnTo>
                    <a:pt x="649" y="877"/>
                  </a:lnTo>
                  <a:lnTo>
                    <a:pt x="651" y="870"/>
                  </a:lnTo>
                  <a:lnTo>
                    <a:pt x="647" y="877"/>
                  </a:lnTo>
                  <a:lnTo>
                    <a:pt x="643" y="868"/>
                  </a:lnTo>
                  <a:lnTo>
                    <a:pt x="648" y="868"/>
                  </a:lnTo>
                  <a:lnTo>
                    <a:pt x="644" y="864"/>
                  </a:lnTo>
                  <a:lnTo>
                    <a:pt x="643" y="854"/>
                  </a:lnTo>
                  <a:lnTo>
                    <a:pt x="635" y="836"/>
                  </a:lnTo>
                  <a:lnTo>
                    <a:pt x="635" y="830"/>
                  </a:lnTo>
                  <a:lnTo>
                    <a:pt x="630" y="811"/>
                  </a:lnTo>
                  <a:lnTo>
                    <a:pt x="626" y="807"/>
                  </a:lnTo>
                  <a:lnTo>
                    <a:pt x="626" y="802"/>
                  </a:lnTo>
                  <a:lnTo>
                    <a:pt x="630" y="803"/>
                  </a:lnTo>
                  <a:lnTo>
                    <a:pt x="625" y="797"/>
                  </a:lnTo>
                  <a:lnTo>
                    <a:pt x="626" y="792"/>
                  </a:lnTo>
                  <a:lnTo>
                    <a:pt x="630" y="792"/>
                  </a:lnTo>
                  <a:lnTo>
                    <a:pt x="632" y="787"/>
                  </a:lnTo>
                  <a:lnTo>
                    <a:pt x="635" y="782"/>
                  </a:lnTo>
                  <a:lnTo>
                    <a:pt x="635" y="776"/>
                  </a:lnTo>
                  <a:lnTo>
                    <a:pt x="636" y="771"/>
                  </a:lnTo>
                  <a:lnTo>
                    <a:pt x="625" y="773"/>
                  </a:lnTo>
                  <a:lnTo>
                    <a:pt x="614" y="771"/>
                  </a:lnTo>
                  <a:lnTo>
                    <a:pt x="616" y="765"/>
                  </a:lnTo>
                  <a:lnTo>
                    <a:pt x="613" y="761"/>
                  </a:lnTo>
                  <a:lnTo>
                    <a:pt x="610" y="756"/>
                  </a:lnTo>
                  <a:lnTo>
                    <a:pt x="616" y="760"/>
                  </a:lnTo>
                  <a:lnTo>
                    <a:pt x="620" y="765"/>
                  </a:lnTo>
                  <a:lnTo>
                    <a:pt x="624" y="765"/>
                  </a:lnTo>
                  <a:lnTo>
                    <a:pt x="628" y="764"/>
                  </a:lnTo>
                  <a:lnTo>
                    <a:pt x="633" y="765"/>
                  </a:lnTo>
                  <a:lnTo>
                    <a:pt x="628" y="769"/>
                  </a:lnTo>
                  <a:lnTo>
                    <a:pt x="636" y="767"/>
                  </a:lnTo>
                  <a:lnTo>
                    <a:pt x="645" y="740"/>
                  </a:lnTo>
                  <a:lnTo>
                    <a:pt x="644" y="736"/>
                  </a:lnTo>
                  <a:lnTo>
                    <a:pt x="641" y="734"/>
                  </a:lnTo>
                  <a:lnTo>
                    <a:pt x="637" y="729"/>
                  </a:lnTo>
                  <a:lnTo>
                    <a:pt x="637" y="725"/>
                  </a:lnTo>
                  <a:lnTo>
                    <a:pt x="633" y="726"/>
                  </a:lnTo>
                  <a:lnTo>
                    <a:pt x="630" y="723"/>
                  </a:lnTo>
                  <a:lnTo>
                    <a:pt x="636" y="722"/>
                  </a:lnTo>
                  <a:lnTo>
                    <a:pt x="647" y="722"/>
                  </a:lnTo>
                  <a:lnTo>
                    <a:pt x="652" y="726"/>
                  </a:lnTo>
                  <a:lnTo>
                    <a:pt x="662" y="712"/>
                  </a:lnTo>
                  <a:lnTo>
                    <a:pt x="664" y="707"/>
                  </a:lnTo>
                  <a:lnTo>
                    <a:pt x="664" y="702"/>
                  </a:lnTo>
                  <a:lnTo>
                    <a:pt x="660" y="706"/>
                  </a:lnTo>
                  <a:lnTo>
                    <a:pt x="658" y="711"/>
                  </a:lnTo>
                  <a:lnTo>
                    <a:pt x="652" y="706"/>
                  </a:lnTo>
                  <a:lnTo>
                    <a:pt x="655" y="702"/>
                  </a:lnTo>
                  <a:lnTo>
                    <a:pt x="653" y="699"/>
                  </a:lnTo>
                  <a:lnTo>
                    <a:pt x="659" y="699"/>
                  </a:lnTo>
                  <a:lnTo>
                    <a:pt x="664" y="696"/>
                  </a:lnTo>
                  <a:lnTo>
                    <a:pt x="666" y="700"/>
                  </a:lnTo>
                  <a:lnTo>
                    <a:pt x="671" y="696"/>
                  </a:lnTo>
                  <a:lnTo>
                    <a:pt x="672" y="691"/>
                  </a:lnTo>
                  <a:lnTo>
                    <a:pt x="672" y="696"/>
                  </a:lnTo>
                  <a:lnTo>
                    <a:pt x="671" y="700"/>
                  </a:lnTo>
                  <a:lnTo>
                    <a:pt x="675" y="698"/>
                  </a:lnTo>
                  <a:lnTo>
                    <a:pt x="682" y="691"/>
                  </a:lnTo>
                  <a:lnTo>
                    <a:pt x="682" y="685"/>
                  </a:lnTo>
                  <a:lnTo>
                    <a:pt x="679" y="680"/>
                  </a:lnTo>
                  <a:lnTo>
                    <a:pt x="682" y="674"/>
                  </a:lnTo>
                  <a:lnTo>
                    <a:pt x="681" y="673"/>
                  </a:lnTo>
                  <a:lnTo>
                    <a:pt x="687" y="683"/>
                  </a:lnTo>
                  <a:lnTo>
                    <a:pt x="693" y="685"/>
                  </a:lnTo>
                  <a:lnTo>
                    <a:pt x="709" y="676"/>
                  </a:lnTo>
                  <a:lnTo>
                    <a:pt x="709" y="674"/>
                  </a:lnTo>
                  <a:lnTo>
                    <a:pt x="705" y="672"/>
                  </a:lnTo>
                  <a:lnTo>
                    <a:pt x="700" y="673"/>
                  </a:lnTo>
                  <a:lnTo>
                    <a:pt x="702" y="668"/>
                  </a:lnTo>
                  <a:lnTo>
                    <a:pt x="697" y="665"/>
                  </a:lnTo>
                  <a:lnTo>
                    <a:pt x="691" y="654"/>
                  </a:lnTo>
                  <a:lnTo>
                    <a:pt x="697" y="653"/>
                  </a:lnTo>
                  <a:lnTo>
                    <a:pt x="698" y="657"/>
                  </a:lnTo>
                  <a:lnTo>
                    <a:pt x="706" y="664"/>
                  </a:lnTo>
                  <a:lnTo>
                    <a:pt x="710" y="661"/>
                  </a:lnTo>
                  <a:lnTo>
                    <a:pt x="706" y="651"/>
                  </a:lnTo>
                  <a:lnTo>
                    <a:pt x="708" y="650"/>
                  </a:lnTo>
                  <a:lnTo>
                    <a:pt x="710" y="657"/>
                  </a:lnTo>
                  <a:lnTo>
                    <a:pt x="716" y="658"/>
                  </a:lnTo>
                  <a:lnTo>
                    <a:pt x="721" y="656"/>
                  </a:lnTo>
                  <a:lnTo>
                    <a:pt x="723" y="661"/>
                  </a:lnTo>
                  <a:lnTo>
                    <a:pt x="728" y="660"/>
                  </a:lnTo>
                  <a:lnTo>
                    <a:pt x="725" y="664"/>
                  </a:lnTo>
                  <a:lnTo>
                    <a:pt x="736" y="658"/>
                  </a:lnTo>
                  <a:lnTo>
                    <a:pt x="735" y="664"/>
                  </a:lnTo>
                  <a:lnTo>
                    <a:pt x="724" y="670"/>
                  </a:lnTo>
                  <a:lnTo>
                    <a:pt x="723" y="672"/>
                  </a:lnTo>
                  <a:lnTo>
                    <a:pt x="739" y="662"/>
                  </a:lnTo>
                  <a:lnTo>
                    <a:pt x="750" y="658"/>
                  </a:lnTo>
                  <a:lnTo>
                    <a:pt x="755" y="654"/>
                  </a:lnTo>
                  <a:lnTo>
                    <a:pt x="750" y="656"/>
                  </a:lnTo>
                  <a:lnTo>
                    <a:pt x="744" y="660"/>
                  </a:lnTo>
                  <a:lnTo>
                    <a:pt x="744" y="654"/>
                  </a:lnTo>
                  <a:lnTo>
                    <a:pt x="755" y="650"/>
                  </a:lnTo>
                  <a:lnTo>
                    <a:pt x="765" y="650"/>
                  </a:lnTo>
                  <a:lnTo>
                    <a:pt x="774" y="643"/>
                  </a:lnTo>
                  <a:lnTo>
                    <a:pt x="782" y="639"/>
                  </a:lnTo>
                  <a:lnTo>
                    <a:pt x="788" y="635"/>
                  </a:lnTo>
                  <a:lnTo>
                    <a:pt x="797" y="626"/>
                  </a:lnTo>
                  <a:lnTo>
                    <a:pt x="799" y="616"/>
                  </a:lnTo>
                  <a:lnTo>
                    <a:pt x="807" y="611"/>
                  </a:lnTo>
                  <a:lnTo>
                    <a:pt x="811" y="605"/>
                  </a:lnTo>
                  <a:lnTo>
                    <a:pt x="816" y="603"/>
                  </a:lnTo>
                  <a:lnTo>
                    <a:pt x="818" y="596"/>
                  </a:lnTo>
                  <a:lnTo>
                    <a:pt x="812" y="594"/>
                  </a:lnTo>
                  <a:lnTo>
                    <a:pt x="812" y="586"/>
                  </a:lnTo>
                  <a:lnTo>
                    <a:pt x="808" y="582"/>
                  </a:lnTo>
                  <a:lnTo>
                    <a:pt x="808" y="577"/>
                  </a:lnTo>
                  <a:lnTo>
                    <a:pt x="805" y="571"/>
                  </a:lnTo>
                  <a:lnTo>
                    <a:pt x="808" y="570"/>
                  </a:lnTo>
                  <a:lnTo>
                    <a:pt x="816" y="574"/>
                  </a:lnTo>
                  <a:lnTo>
                    <a:pt x="819" y="569"/>
                  </a:lnTo>
                  <a:lnTo>
                    <a:pt x="824" y="565"/>
                  </a:lnTo>
                  <a:lnTo>
                    <a:pt x="828" y="566"/>
                  </a:lnTo>
                  <a:lnTo>
                    <a:pt x="828" y="574"/>
                  </a:lnTo>
                  <a:lnTo>
                    <a:pt x="824" y="585"/>
                  </a:lnTo>
                  <a:lnTo>
                    <a:pt x="835" y="582"/>
                  </a:lnTo>
                  <a:lnTo>
                    <a:pt x="846" y="582"/>
                  </a:lnTo>
                  <a:lnTo>
                    <a:pt x="845" y="584"/>
                  </a:lnTo>
                  <a:lnTo>
                    <a:pt x="839" y="585"/>
                  </a:lnTo>
                  <a:lnTo>
                    <a:pt x="828" y="593"/>
                  </a:lnTo>
                  <a:lnTo>
                    <a:pt x="824" y="599"/>
                  </a:lnTo>
                  <a:lnTo>
                    <a:pt x="826" y="599"/>
                  </a:lnTo>
                  <a:lnTo>
                    <a:pt x="833" y="593"/>
                  </a:lnTo>
                  <a:lnTo>
                    <a:pt x="837" y="589"/>
                  </a:lnTo>
                  <a:lnTo>
                    <a:pt x="842" y="588"/>
                  </a:lnTo>
                  <a:lnTo>
                    <a:pt x="858" y="580"/>
                  </a:lnTo>
                  <a:lnTo>
                    <a:pt x="875" y="571"/>
                  </a:lnTo>
                  <a:lnTo>
                    <a:pt x="889" y="570"/>
                  </a:lnTo>
                  <a:lnTo>
                    <a:pt x="883" y="559"/>
                  </a:lnTo>
                  <a:lnTo>
                    <a:pt x="888" y="548"/>
                  </a:lnTo>
                  <a:lnTo>
                    <a:pt x="894" y="544"/>
                  </a:lnTo>
                  <a:lnTo>
                    <a:pt x="899" y="539"/>
                  </a:lnTo>
                  <a:lnTo>
                    <a:pt x="900" y="532"/>
                  </a:lnTo>
                  <a:lnTo>
                    <a:pt x="898" y="520"/>
                  </a:lnTo>
                  <a:lnTo>
                    <a:pt x="895" y="513"/>
                  </a:lnTo>
                  <a:lnTo>
                    <a:pt x="899" y="508"/>
                  </a:lnTo>
                  <a:lnTo>
                    <a:pt x="898" y="498"/>
                  </a:lnTo>
                  <a:lnTo>
                    <a:pt x="899" y="493"/>
                  </a:lnTo>
                  <a:lnTo>
                    <a:pt x="903" y="487"/>
                  </a:lnTo>
                  <a:lnTo>
                    <a:pt x="904" y="482"/>
                  </a:lnTo>
                  <a:lnTo>
                    <a:pt x="907" y="476"/>
                  </a:lnTo>
                  <a:lnTo>
                    <a:pt x="907" y="471"/>
                  </a:lnTo>
                  <a:lnTo>
                    <a:pt x="908" y="466"/>
                  </a:lnTo>
                  <a:lnTo>
                    <a:pt x="907" y="460"/>
                  </a:lnTo>
                  <a:close/>
                  <a:moveTo>
                    <a:pt x="649" y="742"/>
                  </a:moveTo>
                  <a:lnTo>
                    <a:pt x="643" y="755"/>
                  </a:lnTo>
                  <a:lnTo>
                    <a:pt x="639" y="765"/>
                  </a:lnTo>
                  <a:lnTo>
                    <a:pt x="639" y="775"/>
                  </a:lnTo>
                  <a:lnTo>
                    <a:pt x="644" y="759"/>
                  </a:lnTo>
                  <a:lnTo>
                    <a:pt x="648" y="749"/>
                  </a:lnTo>
                  <a:lnTo>
                    <a:pt x="658" y="731"/>
                  </a:lnTo>
                  <a:lnTo>
                    <a:pt x="658" y="726"/>
                  </a:lnTo>
                  <a:lnTo>
                    <a:pt x="653" y="737"/>
                  </a:lnTo>
                  <a:lnTo>
                    <a:pt x="649" y="742"/>
                  </a:lnTo>
                  <a:close/>
                  <a:moveTo>
                    <a:pt x="671" y="707"/>
                  </a:moveTo>
                  <a:lnTo>
                    <a:pt x="670" y="712"/>
                  </a:lnTo>
                  <a:lnTo>
                    <a:pt x="667" y="717"/>
                  </a:lnTo>
                  <a:lnTo>
                    <a:pt x="667" y="718"/>
                  </a:lnTo>
                  <a:lnTo>
                    <a:pt x="675" y="708"/>
                  </a:lnTo>
                  <a:lnTo>
                    <a:pt x="678" y="703"/>
                  </a:lnTo>
                  <a:lnTo>
                    <a:pt x="675" y="702"/>
                  </a:lnTo>
                  <a:lnTo>
                    <a:pt x="671" y="707"/>
                  </a:lnTo>
                  <a:close/>
                  <a:moveTo>
                    <a:pt x="704" y="684"/>
                  </a:moveTo>
                  <a:lnTo>
                    <a:pt x="693" y="689"/>
                  </a:lnTo>
                  <a:lnTo>
                    <a:pt x="687" y="695"/>
                  </a:lnTo>
                  <a:lnTo>
                    <a:pt x="683" y="696"/>
                  </a:lnTo>
                  <a:lnTo>
                    <a:pt x="681" y="696"/>
                  </a:lnTo>
                  <a:lnTo>
                    <a:pt x="682" y="702"/>
                  </a:lnTo>
                  <a:lnTo>
                    <a:pt x="698" y="691"/>
                  </a:lnTo>
                  <a:lnTo>
                    <a:pt x="709" y="685"/>
                  </a:lnTo>
                  <a:lnTo>
                    <a:pt x="709" y="680"/>
                  </a:lnTo>
                  <a:lnTo>
                    <a:pt x="708" y="679"/>
                  </a:lnTo>
                  <a:lnTo>
                    <a:pt x="704" y="684"/>
                  </a:lnTo>
                  <a:close/>
                  <a:moveTo>
                    <a:pt x="812" y="611"/>
                  </a:moveTo>
                  <a:lnTo>
                    <a:pt x="807" y="615"/>
                  </a:lnTo>
                  <a:lnTo>
                    <a:pt x="805" y="618"/>
                  </a:lnTo>
                  <a:lnTo>
                    <a:pt x="820" y="607"/>
                  </a:lnTo>
                  <a:lnTo>
                    <a:pt x="824" y="600"/>
                  </a:lnTo>
                  <a:lnTo>
                    <a:pt x="819" y="604"/>
                  </a:lnTo>
                  <a:lnTo>
                    <a:pt x="812" y="61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Freeform 173"/>
            <p:cNvSpPr>
              <a:spLocks noEditPoints="1"/>
            </p:cNvSpPr>
            <p:nvPr/>
          </p:nvSpPr>
          <p:spPr bwMode="auto">
            <a:xfrm>
              <a:off x="6935750" y="5824259"/>
              <a:ext cx="1122562" cy="943515"/>
            </a:xfrm>
            <a:custGeom>
              <a:avLst/>
              <a:gdLst>
                <a:gd name="T0" fmla="*/ 1220892576 w 369"/>
                <a:gd name="T1" fmla="*/ 804802378 h 327"/>
                <a:gd name="T2" fmla="*/ 1256075930 w 369"/>
                <a:gd name="T3" fmla="*/ 1034241595 h 327"/>
                <a:gd name="T4" fmla="*/ 1143486197 w 369"/>
                <a:gd name="T5" fmla="*/ 991884367 h 327"/>
                <a:gd name="T6" fmla="*/ 1150523993 w 369"/>
                <a:gd name="T7" fmla="*/ 942466660 h 327"/>
                <a:gd name="T8" fmla="*/ 1182188449 w 369"/>
                <a:gd name="T9" fmla="*/ 903637791 h 327"/>
                <a:gd name="T10" fmla="*/ 1178671426 w 369"/>
                <a:gd name="T11" fmla="*/ 843631247 h 327"/>
                <a:gd name="T12" fmla="*/ 1115338763 w 369"/>
                <a:gd name="T13" fmla="*/ 882458237 h 327"/>
                <a:gd name="T14" fmla="*/ 1111821741 w 369"/>
                <a:gd name="T15" fmla="*/ 829512171 h 327"/>
                <a:gd name="T16" fmla="*/ 1083674308 w 369"/>
                <a:gd name="T17" fmla="*/ 818921455 h 327"/>
                <a:gd name="T18" fmla="*/ 949973061 w 369"/>
                <a:gd name="T19" fmla="*/ 836570770 h 327"/>
                <a:gd name="T20" fmla="*/ 981639393 w 369"/>
                <a:gd name="T21" fmla="*/ 748326073 h 327"/>
                <a:gd name="T22" fmla="*/ 1076636511 w 369"/>
                <a:gd name="T23" fmla="*/ 783622825 h 327"/>
                <a:gd name="T24" fmla="*/ 1125893582 w 369"/>
                <a:gd name="T25" fmla="*/ 797743780 h 327"/>
                <a:gd name="T26" fmla="*/ 1122376559 w 369"/>
                <a:gd name="T27" fmla="*/ 751854433 h 327"/>
                <a:gd name="T28" fmla="*/ 1059043897 w 369"/>
                <a:gd name="T29" fmla="*/ 649490661 h 327"/>
                <a:gd name="T30" fmla="*/ 847940022 w 369"/>
                <a:gd name="T31" fmla="*/ 578893400 h 327"/>
                <a:gd name="T32" fmla="*/ 605167941 w 369"/>
                <a:gd name="T33" fmla="*/ 515356618 h 327"/>
                <a:gd name="T34" fmla="*/ 633315374 w 369"/>
                <a:gd name="T35" fmla="*/ 441229119 h 327"/>
                <a:gd name="T36" fmla="*/ 657943909 w 369"/>
                <a:gd name="T37" fmla="*/ 388281174 h 327"/>
                <a:gd name="T38" fmla="*/ 728312493 w 369"/>
                <a:gd name="T39" fmla="*/ 285917401 h 327"/>
                <a:gd name="T40" fmla="*/ 742386209 w 369"/>
                <a:gd name="T41" fmla="*/ 243558293 h 327"/>
                <a:gd name="T42" fmla="*/ 752941028 w 369"/>
                <a:gd name="T43" fmla="*/ 204731303 h 327"/>
                <a:gd name="T44" fmla="*/ 738869187 w 369"/>
                <a:gd name="T45" fmla="*/ 176491272 h 327"/>
                <a:gd name="T46" fmla="*/ 721276572 w 369"/>
                <a:gd name="T47" fmla="*/ 134134043 h 327"/>
                <a:gd name="T48" fmla="*/ 696648037 w 369"/>
                <a:gd name="T49" fmla="*/ 70597260 h 327"/>
                <a:gd name="T50" fmla="*/ 675536524 w 369"/>
                <a:gd name="T51" fmla="*/ 28238153 h 327"/>
                <a:gd name="T52" fmla="*/ 10554819 w 369"/>
                <a:gd name="T53" fmla="*/ 331804868 h 327"/>
                <a:gd name="T54" fmla="*/ 80923402 w 369"/>
                <a:gd name="T55" fmla="*/ 458878434 h 327"/>
                <a:gd name="T56" fmla="*/ 133699370 w 369"/>
                <a:gd name="T57" fmla="*/ 554183608 h 327"/>
                <a:gd name="T58" fmla="*/ 140737167 w 369"/>
                <a:gd name="T59" fmla="*/ 628311107 h 327"/>
                <a:gd name="T60" fmla="*/ 109070835 w 369"/>
                <a:gd name="T61" fmla="*/ 723616281 h 327"/>
                <a:gd name="T62" fmla="*/ 112589733 w 369"/>
                <a:gd name="T63" fmla="*/ 861280562 h 327"/>
                <a:gd name="T64" fmla="*/ 94997119 w 369"/>
                <a:gd name="T65" fmla="*/ 924817345 h 327"/>
                <a:gd name="T66" fmla="*/ 105551937 w 369"/>
                <a:gd name="T67" fmla="*/ 977765290 h 327"/>
                <a:gd name="T68" fmla="*/ 204067954 w 369"/>
                <a:gd name="T69" fmla="*/ 882458237 h 327"/>
                <a:gd name="T70" fmla="*/ 204067954 w 369"/>
                <a:gd name="T71" fmla="*/ 953055498 h 327"/>
                <a:gd name="T72" fmla="*/ 334250302 w 369"/>
                <a:gd name="T73" fmla="*/ 995414605 h 327"/>
                <a:gd name="T74" fmla="*/ 520725641 w 369"/>
                <a:gd name="T75" fmla="*/ 1006003443 h 327"/>
                <a:gd name="T76" fmla="*/ 538318256 w 369"/>
                <a:gd name="T77" fmla="*/ 942466660 h 327"/>
                <a:gd name="T78" fmla="*/ 629796476 w 369"/>
                <a:gd name="T79" fmla="*/ 953055498 h 327"/>
                <a:gd name="T80" fmla="*/ 714238776 w 369"/>
                <a:gd name="T81" fmla="*/ 1020122519 h 327"/>
                <a:gd name="T82" fmla="*/ 728312493 w 369"/>
                <a:gd name="T83" fmla="*/ 1006003443 h 327"/>
                <a:gd name="T84" fmla="*/ 763497722 w 369"/>
                <a:gd name="T85" fmla="*/ 1097778378 h 327"/>
                <a:gd name="T86" fmla="*/ 858494841 w 369"/>
                <a:gd name="T87" fmla="*/ 1111899333 h 327"/>
                <a:gd name="T88" fmla="*/ 914789708 w 369"/>
                <a:gd name="T89" fmla="*/ 1066009987 h 327"/>
                <a:gd name="T90" fmla="*/ 988675313 w 369"/>
                <a:gd name="T91" fmla="*/ 1073070464 h 327"/>
                <a:gd name="T92" fmla="*/ 1034415361 w 369"/>
                <a:gd name="T93" fmla="*/ 1080129063 h 327"/>
                <a:gd name="T94" fmla="*/ 995713109 w 369"/>
                <a:gd name="T95" fmla="*/ 981293650 h 327"/>
                <a:gd name="T96" fmla="*/ 1104783945 w 369"/>
                <a:gd name="T97" fmla="*/ 1030711357 h 327"/>
                <a:gd name="T98" fmla="*/ 1168114732 w 369"/>
                <a:gd name="T99" fmla="*/ 1062481627 h 327"/>
                <a:gd name="T100" fmla="*/ 1220892576 w 369"/>
                <a:gd name="T101" fmla="*/ 1076600703 h 327"/>
                <a:gd name="T102" fmla="*/ 1231447395 w 369"/>
                <a:gd name="T103" fmla="*/ 1115427693 h 327"/>
                <a:gd name="T104" fmla="*/ 1277187443 w 369"/>
                <a:gd name="T105" fmla="*/ 1076600703 h 327"/>
                <a:gd name="T106" fmla="*/ 562946791 w 369"/>
                <a:gd name="T107" fmla="*/ 1020122519 h 327"/>
                <a:gd name="T108" fmla="*/ 608686839 w 369"/>
                <a:gd name="T109" fmla="*/ 1006003443 h 327"/>
                <a:gd name="T110" fmla="*/ 738869187 w 369"/>
                <a:gd name="T111" fmla="*/ 1097778378 h 3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9"/>
                <a:gd name="T169" fmla="*/ 0 h 327"/>
                <a:gd name="T170" fmla="*/ 369 w 369"/>
                <a:gd name="T171" fmla="*/ 327 h 3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9" h="327">
                  <a:moveTo>
                    <a:pt x="347" y="228"/>
                  </a:moveTo>
                  <a:lnTo>
                    <a:pt x="342" y="232"/>
                  </a:lnTo>
                  <a:lnTo>
                    <a:pt x="340" y="235"/>
                  </a:lnTo>
                  <a:lnTo>
                    <a:pt x="346" y="232"/>
                  </a:lnTo>
                  <a:lnTo>
                    <a:pt x="347" y="228"/>
                  </a:lnTo>
                  <a:close/>
                  <a:moveTo>
                    <a:pt x="369" y="304"/>
                  </a:moveTo>
                  <a:lnTo>
                    <a:pt x="367" y="302"/>
                  </a:lnTo>
                  <a:lnTo>
                    <a:pt x="363" y="301"/>
                  </a:lnTo>
                  <a:lnTo>
                    <a:pt x="361" y="296"/>
                  </a:lnTo>
                  <a:lnTo>
                    <a:pt x="357" y="293"/>
                  </a:lnTo>
                  <a:lnTo>
                    <a:pt x="346" y="292"/>
                  </a:lnTo>
                  <a:lnTo>
                    <a:pt x="340" y="289"/>
                  </a:lnTo>
                  <a:lnTo>
                    <a:pt x="333" y="289"/>
                  </a:lnTo>
                  <a:lnTo>
                    <a:pt x="331" y="283"/>
                  </a:lnTo>
                  <a:lnTo>
                    <a:pt x="325" y="281"/>
                  </a:lnTo>
                  <a:lnTo>
                    <a:pt x="320" y="279"/>
                  </a:lnTo>
                  <a:lnTo>
                    <a:pt x="317" y="274"/>
                  </a:lnTo>
                  <a:lnTo>
                    <a:pt x="323" y="271"/>
                  </a:lnTo>
                  <a:lnTo>
                    <a:pt x="321" y="269"/>
                  </a:lnTo>
                  <a:lnTo>
                    <a:pt x="327" y="267"/>
                  </a:lnTo>
                  <a:lnTo>
                    <a:pt x="332" y="270"/>
                  </a:lnTo>
                  <a:lnTo>
                    <a:pt x="328" y="266"/>
                  </a:lnTo>
                  <a:lnTo>
                    <a:pt x="325" y="260"/>
                  </a:lnTo>
                  <a:lnTo>
                    <a:pt x="331" y="256"/>
                  </a:lnTo>
                  <a:lnTo>
                    <a:pt x="336" y="256"/>
                  </a:lnTo>
                  <a:lnTo>
                    <a:pt x="338" y="258"/>
                  </a:lnTo>
                  <a:lnTo>
                    <a:pt x="339" y="252"/>
                  </a:lnTo>
                  <a:lnTo>
                    <a:pt x="339" y="248"/>
                  </a:lnTo>
                  <a:lnTo>
                    <a:pt x="335" y="245"/>
                  </a:lnTo>
                  <a:lnTo>
                    <a:pt x="335" y="239"/>
                  </a:lnTo>
                  <a:lnTo>
                    <a:pt x="332" y="235"/>
                  </a:lnTo>
                  <a:lnTo>
                    <a:pt x="324" y="240"/>
                  </a:lnTo>
                  <a:lnTo>
                    <a:pt x="324" y="245"/>
                  </a:lnTo>
                  <a:lnTo>
                    <a:pt x="323" y="250"/>
                  </a:lnTo>
                  <a:lnTo>
                    <a:pt x="317" y="250"/>
                  </a:lnTo>
                  <a:lnTo>
                    <a:pt x="314" y="245"/>
                  </a:lnTo>
                  <a:lnTo>
                    <a:pt x="309" y="245"/>
                  </a:lnTo>
                  <a:lnTo>
                    <a:pt x="305" y="243"/>
                  </a:lnTo>
                  <a:lnTo>
                    <a:pt x="305" y="241"/>
                  </a:lnTo>
                  <a:lnTo>
                    <a:pt x="316" y="235"/>
                  </a:lnTo>
                  <a:lnTo>
                    <a:pt x="319" y="229"/>
                  </a:lnTo>
                  <a:lnTo>
                    <a:pt x="317" y="228"/>
                  </a:lnTo>
                  <a:lnTo>
                    <a:pt x="312" y="232"/>
                  </a:lnTo>
                  <a:lnTo>
                    <a:pt x="312" y="226"/>
                  </a:lnTo>
                  <a:lnTo>
                    <a:pt x="308" y="232"/>
                  </a:lnTo>
                  <a:lnTo>
                    <a:pt x="302" y="229"/>
                  </a:lnTo>
                  <a:lnTo>
                    <a:pt x="298" y="235"/>
                  </a:lnTo>
                  <a:lnTo>
                    <a:pt x="293" y="236"/>
                  </a:lnTo>
                  <a:lnTo>
                    <a:pt x="278" y="237"/>
                  </a:lnTo>
                  <a:lnTo>
                    <a:pt x="270" y="237"/>
                  </a:lnTo>
                  <a:lnTo>
                    <a:pt x="263" y="235"/>
                  </a:lnTo>
                  <a:lnTo>
                    <a:pt x="263" y="229"/>
                  </a:lnTo>
                  <a:lnTo>
                    <a:pt x="267" y="224"/>
                  </a:lnTo>
                  <a:lnTo>
                    <a:pt x="275" y="213"/>
                  </a:lnTo>
                  <a:lnTo>
                    <a:pt x="279" y="212"/>
                  </a:lnTo>
                  <a:lnTo>
                    <a:pt x="287" y="213"/>
                  </a:lnTo>
                  <a:lnTo>
                    <a:pt x="293" y="216"/>
                  </a:lnTo>
                  <a:lnTo>
                    <a:pt x="297" y="221"/>
                  </a:lnTo>
                  <a:lnTo>
                    <a:pt x="302" y="221"/>
                  </a:lnTo>
                  <a:lnTo>
                    <a:pt x="306" y="222"/>
                  </a:lnTo>
                  <a:lnTo>
                    <a:pt x="308" y="221"/>
                  </a:lnTo>
                  <a:lnTo>
                    <a:pt x="313" y="226"/>
                  </a:lnTo>
                  <a:lnTo>
                    <a:pt x="319" y="226"/>
                  </a:lnTo>
                  <a:lnTo>
                    <a:pt x="320" y="225"/>
                  </a:lnTo>
                  <a:lnTo>
                    <a:pt x="320" y="226"/>
                  </a:lnTo>
                  <a:lnTo>
                    <a:pt x="327" y="224"/>
                  </a:lnTo>
                  <a:lnTo>
                    <a:pt x="324" y="222"/>
                  </a:lnTo>
                  <a:lnTo>
                    <a:pt x="320" y="220"/>
                  </a:lnTo>
                  <a:lnTo>
                    <a:pt x="317" y="216"/>
                  </a:lnTo>
                  <a:lnTo>
                    <a:pt x="319" y="213"/>
                  </a:lnTo>
                  <a:lnTo>
                    <a:pt x="314" y="207"/>
                  </a:lnTo>
                  <a:lnTo>
                    <a:pt x="313" y="202"/>
                  </a:lnTo>
                  <a:lnTo>
                    <a:pt x="306" y="195"/>
                  </a:lnTo>
                  <a:lnTo>
                    <a:pt x="302" y="190"/>
                  </a:lnTo>
                  <a:lnTo>
                    <a:pt x="301" y="184"/>
                  </a:lnTo>
                  <a:lnTo>
                    <a:pt x="302" y="176"/>
                  </a:lnTo>
                  <a:lnTo>
                    <a:pt x="306" y="165"/>
                  </a:lnTo>
                  <a:lnTo>
                    <a:pt x="308" y="160"/>
                  </a:lnTo>
                  <a:lnTo>
                    <a:pt x="306" y="159"/>
                  </a:lnTo>
                  <a:lnTo>
                    <a:pt x="241" y="164"/>
                  </a:lnTo>
                  <a:lnTo>
                    <a:pt x="172" y="168"/>
                  </a:lnTo>
                  <a:lnTo>
                    <a:pt x="177" y="163"/>
                  </a:lnTo>
                  <a:lnTo>
                    <a:pt x="173" y="157"/>
                  </a:lnTo>
                  <a:lnTo>
                    <a:pt x="175" y="152"/>
                  </a:lnTo>
                  <a:lnTo>
                    <a:pt x="172" y="146"/>
                  </a:lnTo>
                  <a:lnTo>
                    <a:pt x="179" y="145"/>
                  </a:lnTo>
                  <a:lnTo>
                    <a:pt x="180" y="141"/>
                  </a:lnTo>
                  <a:lnTo>
                    <a:pt x="176" y="136"/>
                  </a:lnTo>
                  <a:lnTo>
                    <a:pt x="182" y="136"/>
                  </a:lnTo>
                  <a:lnTo>
                    <a:pt x="180" y="125"/>
                  </a:lnTo>
                  <a:lnTo>
                    <a:pt x="184" y="121"/>
                  </a:lnTo>
                  <a:lnTo>
                    <a:pt x="186" y="118"/>
                  </a:lnTo>
                  <a:lnTo>
                    <a:pt x="180" y="118"/>
                  </a:lnTo>
                  <a:lnTo>
                    <a:pt x="186" y="114"/>
                  </a:lnTo>
                  <a:lnTo>
                    <a:pt x="187" y="110"/>
                  </a:lnTo>
                  <a:lnTo>
                    <a:pt x="192" y="104"/>
                  </a:lnTo>
                  <a:lnTo>
                    <a:pt x="188" y="102"/>
                  </a:lnTo>
                  <a:lnTo>
                    <a:pt x="191" y="96"/>
                  </a:lnTo>
                  <a:lnTo>
                    <a:pt x="195" y="95"/>
                  </a:lnTo>
                  <a:lnTo>
                    <a:pt x="207" y="81"/>
                  </a:lnTo>
                  <a:lnTo>
                    <a:pt x="207" y="80"/>
                  </a:lnTo>
                  <a:lnTo>
                    <a:pt x="202" y="79"/>
                  </a:lnTo>
                  <a:lnTo>
                    <a:pt x="207" y="77"/>
                  </a:lnTo>
                  <a:lnTo>
                    <a:pt x="207" y="76"/>
                  </a:lnTo>
                  <a:lnTo>
                    <a:pt x="211" y="69"/>
                  </a:lnTo>
                  <a:lnTo>
                    <a:pt x="206" y="71"/>
                  </a:lnTo>
                  <a:lnTo>
                    <a:pt x="201" y="69"/>
                  </a:lnTo>
                  <a:lnTo>
                    <a:pt x="203" y="65"/>
                  </a:lnTo>
                  <a:lnTo>
                    <a:pt x="210" y="62"/>
                  </a:lnTo>
                  <a:lnTo>
                    <a:pt x="214" y="58"/>
                  </a:lnTo>
                  <a:lnTo>
                    <a:pt x="217" y="58"/>
                  </a:lnTo>
                  <a:lnTo>
                    <a:pt x="218" y="56"/>
                  </a:lnTo>
                  <a:lnTo>
                    <a:pt x="217" y="56"/>
                  </a:lnTo>
                  <a:lnTo>
                    <a:pt x="211" y="54"/>
                  </a:lnTo>
                  <a:lnTo>
                    <a:pt x="210" y="50"/>
                  </a:lnTo>
                  <a:lnTo>
                    <a:pt x="206" y="47"/>
                  </a:lnTo>
                  <a:lnTo>
                    <a:pt x="203" y="42"/>
                  </a:lnTo>
                  <a:lnTo>
                    <a:pt x="203" y="41"/>
                  </a:lnTo>
                  <a:lnTo>
                    <a:pt x="209" y="42"/>
                  </a:lnTo>
                  <a:lnTo>
                    <a:pt x="205" y="38"/>
                  </a:lnTo>
                  <a:lnTo>
                    <a:pt x="209" y="33"/>
                  </a:lnTo>
                  <a:lnTo>
                    <a:pt x="199" y="34"/>
                  </a:lnTo>
                  <a:lnTo>
                    <a:pt x="198" y="30"/>
                  </a:lnTo>
                  <a:lnTo>
                    <a:pt x="205" y="24"/>
                  </a:lnTo>
                  <a:lnTo>
                    <a:pt x="198" y="20"/>
                  </a:lnTo>
                  <a:lnTo>
                    <a:pt x="198" y="15"/>
                  </a:lnTo>
                  <a:lnTo>
                    <a:pt x="202" y="11"/>
                  </a:lnTo>
                  <a:lnTo>
                    <a:pt x="202" y="5"/>
                  </a:lnTo>
                  <a:lnTo>
                    <a:pt x="198" y="4"/>
                  </a:lnTo>
                  <a:lnTo>
                    <a:pt x="192" y="8"/>
                  </a:lnTo>
                  <a:lnTo>
                    <a:pt x="194" y="3"/>
                  </a:lnTo>
                  <a:lnTo>
                    <a:pt x="195" y="0"/>
                  </a:lnTo>
                  <a:lnTo>
                    <a:pt x="85" y="7"/>
                  </a:lnTo>
                  <a:lnTo>
                    <a:pt x="0" y="9"/>
                  </a:lnTo>
                  <a:lnTo>
                    <a:pt x="3" y="94"/>
                  </a:lnTo>
                  <a:lnTo>
                    <a:pt x="12" y="102"/>
                  </a:lnTo>
                  <a:lnTo>
                    <a:pt x="15" y="106"/>
                  </a:lnTo>
                  <a:lnTo>
                    <a:pt x="19" y="117"/>
                  </a:lnTo>
                  <a:lnTo>
                    <a:pt x="19" y="125"/>
                  </a:lnTo>
                  <a:lnTo>
                    <a:pt x="23" y="130"/>
                  </a:lnTo>
                  <a:lnTo>
                    <a:pt x="26" y="136"/>
                  </a:lnTo>
                  <a:lnTo>
                    <a:pt x="27" y="137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38" y="157"/>
                  </a:lnTo>
                  <a:lnTo>
                    <a:pt x="40" y="159"/>
                  </a:lnTo>
                  <a:lnTo>
                    <a:pt x="39" y="163"/>
                  </a:lnTo>
                  <a:lnTo>
                    <a:pt x="40" y="168"/>
                  </a:lnTo>
                  <a:lnTo>
                    <a:pt x="39" y="172"/>
                  </a:lnTo>
                  <a:lnTo>
                    <a:pt x="40" y="178"/>
                  </a:lnTo>
                  <a:lnTo>
                    <a:pt x="39" y="183"/>
                  </a:lnTo>
                  <a:lnTo>
                    <a:pt x="39" y="188"/>
                  </a:lnTo>
                  <a:lnTo>
                    <a:pt x="36" y="194"/>
                  </a:lnTo>
                  <a:lnTo>
                    <a:pt x="35" y="199"/>
                  </a:lnTo>
                  <a:lnTo>
                    <a:pt x="31" y="205"/>
                  </a:lnTo>
                  <a:lnTo>
                    <a:pt x="30" y="210"/>
                  </a:lnTo>
                  <a:lnTo>
                    <a:pt x="31" y="220"/>
                  </a:lnTo>
                  <a:lnTo>
                    <a:pt x="27" y="225"/>
                  </a:lnTo>
                  <a:lnTo>
                    <a:pt x="30" y="232"/>
                  </a:lnTo>
                  <a:lnTo>
                    <a:pt x="32" y="244"/>
                  </a:lnTo>
                  <a:lnTo>
                    <a:pt x="31" y="251"/>
                  </a:lnTo>
                  <a:lnTo>
                    <a:pt x="26" y="256"/>
                  </a:lnTo>
                  <a:lnTo>
                    <a:pt x="27" y="262"/>
                  </a:lnTo>
                  <a:lnTo>
                    <a:pt x="26" y="267"/>
                  </a:lnTo>
                  <a:lnTo>
                    <a:pt x="20" y="270"/>
                  </a:lnTo>
                  <a:lnTo>
                    <a:pt x="19" y="275"/>
                  </a:lnTo>
                  <a:lnTo>
                    <a:pt x="26" y="279"/>
                  </a:lnTo>
                  <a:lnTo>
                    <a:pt x="30" y="277"/>
                  </a:lnTo>
                  <a:lnTo>
                    <a:pt x="55" y="274"/>
                  </a:lnTo>
                  <a:lnTo>
                    <a:pt x="57" y="271"/>
                  </a:lnTo>
                  <a:lnTo>
                    <a:pt x="51" y="267"/>
                  </a:lnTo>
                  <a:lnTo>
                    <a:pt x="57" y="263"/>
                  </a:lnTo>
                  <a:lnTo>
                    <a:pt x="58" y="250"/>
                  </a:lnTo>
                  <a:lnTo>
                    <a:pt x="62" y="255"/>
                  </a:lnTo>
                  <a:lnTo>
                    <a:pt x="65" y="260"/>
                  </a:lnTo>
                  <a:lnTo>
                    <a:pt x="65" y="266"/>
                  </a:lnTo>
                  <a:lnTo>
                    <a:pt x="59" y="267"/>
                  </a:lnTo>
                  <a:lnTo>
                    <a:pt x="58" y="270"/>
                  </a:lnTo>
                  <a:lnTo>
                    <a:pt x="64" y="273"/>
                  </a:lnTo>
                  <a:lnTo>
                    <a:pt x="69" y="273"/>
                  </a:lnTo>
                  <a:lnTo>
                    <a:pt x="78" y="275"/>
                  </a:lnTo>
                  <a:lnTo>
                    <a:pt x="89" y="279"/>
                  </a:lnTo>
                  <a:lnTo>
                    <a:pt x="95" y="282"/>
                  </a:lnTo>
                  <a:lnTo>
                    <a:pt x="104" y="285"/>
                  </a:lnTo>
                  <a:lnTo>
                    <a:pt x="130" y="289"/>
                  </a:lnTo>
                  <a:lnTo>
                    <a:pt x="135" y="289"/>
                  </a:lnTo>
                  <a:lnTo>
                    <a:pt x="144" y="285"/>
                  </a:lnTo>
                  <a:lnTo>
                    <a:pt x="148" y="285"/>
                  </a:lnTo>
                  <a:lnTo>
                    <a:pt x="145" y="277"/>
                  </a:lnTo>
                  <a:lnTo>
                    <a:pt x="139" y="273"/>
                  </a:lnTo>
                  <a:lnTo>
                    <a:pt x="145" y="273"/>
                  </a:lnTo>
                  <a:lnTo>
                    <a:pt x="148" y="270"/>
                  </a:lnTo>
                  <a:lnTo>
                    <a:pt x="153" y="267"/>
                  </a:lnTo>
                  <a:lnTo>
                    <a:pt x="164" y="264"/>
                  </a:lnTo>
                  <a:lnTo>
                    <a:pt x="163" y="270"/>
                  </a:lnTo>
                  <a:lnTo>
                    <a:pt x="163" y="273"/>
                  </a:lnTo>
                  <a:lnTo>
                    <a:pt x="168" y="271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6" y="278"/>
                  </a:lnTo>
                  <a:lnTo>
                    <a:pt x="187" y="286"/>
                  </a:lnTo>
                  <a:lnTo>
                    <a:pt x="192" y="286"/>
                  </a:lnTo>
                  <a:lnTo>
                    <a:pt x="203" y="289"/>
                  </a:lnTo>
                  <a:lnTo>
                    <a:pt x="206" y="285"/>
                  </a:lnTo>
                  <a:lnTo>
                    <a:pt x="207" y="283"/>
                  </a:lnTo>
                  <a:lnTo>
                    <a:pt x="207" y="279"/>
                  </a:lnTo>
                  <a:lnTo>
                    <a:pt x="209" y="285"/>
                  </a:lnTo>
                  <a:lnTo>
                    <a:pt x="207" y="285"/>
                  </a:lnTo>
                  <a:lnTo>
                    <a:pt x="207" y="292"/>
                  </a:lnTo>
                  <a:lnTo>
                    <a:pt x="210" y="296"/>
                  </a:lnTo>
                  <a:lnTo>
                    <a:pt x="215" y="300"/>
                  </a:lnTo>
                  <a:lnTo>
                    <a:pt x="218" y="305"/>
                  </a:lnTo>
                  <a:lnTo>
                    <a:pt x="217" y="311"/>
                  </a:lnTo>
                  <a:lnTo>
                    <a:pt x="221" y="313"/>
                  </a:lnTo>
                  <a:lnTo>
                    <a:pt x="226" y="311"/>
                  </a:lnTo>
                  <a:lnTo>
                    <a:pt x="237" y="317"/>
                  </a:lnTo>
                  <a:lnTo>
                    <a:pt x="243" y="315"/>
                  </a:lnTo>
                  <a:lnTo>
                    <a:pt x="244" y="315"/>
                  </a:lnTo>
                  <a:lnTo>
                    <a:pt x="249" y="317"/>
                  </a:lnTo>
                  <a:lnTo>
                    <a:pt x="253" y="315"/>
                  </a:lnTo>
                  <a:lnTo>
                    <a:pt x="253" y="308"/>
                  </a:lnTo>
                  <a:lnTo>
                    <a:pt x="255" y="302"/>
                  </a:lnTo>
                  <a:lnTo>
                    <a:pt x="260" y="302"/>
                  </a:lnTo>
                  <a:lnTo>
                    <a:pt x="266" y="300"/>
                  </a:lnTo>
                  <a:lnTo>
                    <a:pt x="268" y="300"/>
                  </a:lnTo>
                  <a:lnTo>
                    <a:pt x="270" y="305"/>
                  </a:lnTo>
                  <a:lnTo>
                    <a:pt x="275" y="302"/>
                  </a:lnTo>
                  <a:lnTo>
                    <a:pt x="281" y="304"/>
                  </a:lnTo>
                  <a:lnTo>
                    <a:pt x="281" y="312"/>
                  </a:lnTo>
                  <a:lnTo>
                    <a:pt x="283" y="317"/>
                  </a:lnTo>
                  <a:lnTo>
                    <a:pt x="287" y="315"/>
                  </a:lnTo>
                  <a:lnTo>
                    <a:pt x="293" y="311"/>
                  </a:lnTo>
                  <a:lnTo>
                    <a:pt x="294" y="306"/>
                  </a:lnTo>
                  <a:lnTo>
                    <a:pt x="291" y="301"/>
                  </a:lnTo>
                  <a:lnTo>
                    <a:pt x="297" y="300"/>
                  </a:lnTo>
                  <a:lnTo>
                    <a:pt x="294" y="289"/>
                  </a:lnTo>
                  <a:lnTo>
                    <a:pt x="285" y="283"/>
                  </a:lnTo>
                  <a:lnTo>
                    <a:pt x="283" y="278"/>
                  </a:lnTo>
                  <a:lnTo>
                    <a:pt x="302" y="285"/>
                  </a:lnTo>
                  <a:lnTo>
                    <a:pt x="308" y="286"/>
                  </a:lnTo>
                  <a:lnTo>
                    <a:pt x="313" y="289"/>
                  </a:lnTo>
                  <a:lnTo>
                    <a:pt x="314" y="292"/>
                  </a:lnTo>
                  <a:lnTo>
                    <a:pt x="312" y="297"/>
                  </a:lnTo>
                  <a:lnTo>
                    <a:pt x="317" y="297"/>
                  </a:lnTo>
                  <a:lnTo>
                    <a:pt x="323" y="296"/>
                  </a:lnTo>
                  <a:lnTo>
                    <a:pt x="325" y="301"/>
                  </a:lnTo>
                  <a:lnTo>
                    <a:pt x="332" y="301"/>
                  </a:lnTo>
                  <a:lnTo>
                    <a:pt x="336" y="300"/>
                  </a:lnTo>
                  <a:lnTo>
                    <a:pt x="338" y="305"/>
                  </a:lnTo>
                  <a:lnTo>
                    <a:pt x="342" y="311"/>
                  </a:lnTo>
                  <a:lnTo>
                    <a:pt x="347" y="312"/>
                  </a:lnTo>
                  <a:lnTo>
                    <a:pt x="347" y="305"/>
                  </a:lnTo>
                  <a:lnTo>
                    <a:pt x="350" y="311"/>
                  </a:lnTo>
                  <a:lnTo>
                    <a:pt x="346" y="316"/>
                  </a:lnTo>
                  <a:lnTo>
                    <a:pt x="342" y="327"/>
                  </a:lnTo>
                  <a:lnTo>
                    <a:pt x="347" y="321"/>
                  </a:lnTo>
                  <a:lnTo>
                    <a:pt x="350" y="316"/>
                  </a:lnTo>
                  <a:lnTo>
                    <a:pt x="354" y="311"/>
                  </a:lnTo>
                  <a:lnTo>
                    <a:pt x="361" y="319"/>
                  </a:lnTo>
                  <a:lnTo>
                    <a:pt x="362" y="315"/>
                  </a:lnTo>
                  <a:lnTo>
                    <a:pt x="363" y="309"/>
                  </a:lnTo>
                  <a:lnTo>
                    <a:pt x="363" y="305"/>
                  </a:lnTo>
                  <a:lnTo>
                    <a:pt x="369" y="304"/>
                  </a:lnTo>
                  <a:close/>
                  <a:moveTo>
                    <a:pt x="163" y="279"/>
                  </a:moveTo>
                  <a:lnTo>
                    <a:pt x="152" y="283"/>
                  </a:lnTo>
                  <a:lnTo>
                    <a:pt x="154" y="287"/>
                  </a:lnTo>
                  <a:lnTo>
                    <a:pt x="160" y="289"/>
                  </a:lnTo>
                  <a:lnTo>
                    <a:pt x="165" y="293"/>
                  </a:lnTo>
                  <a:lnTo>
                    <a:pt x="171" y="292"/>
                  </a:lnTo>
                  <a:lnTo>
                    <a:pt x="173" y="286"/>
                  </a:lnTo>
                  <a:lnTo>
                    <a:pt x="175" y="285"/>
                  </a:lnTo>
                  <a:lnTo>
                    <a:pt x="173" y="285"/>
                  </a:lnTo>
                  <a:lnTo>
                    <a:pt x="163" y="279"/>
                  </a:lnTo>
                  <a:close/>
                  <a:moveTo>
                    <a:pt x="210" y="300"/>
                  </a:moveTo>
                  <a:lnTo>
                    <a:pt x="206" y="304"/>
                  </a:lnTo>
                  <a:lnTo>
                    <a:pt x="205" y="306"/>
                  </a:lnTo>
                  <a:lnTo>
                    <a:pt x="210" y="311"/>
                  </a:lnTo>
                  <a:lnTo>
                    <a:pt x="215" y="311"/>
                  </a:lnTo>
                  <a:lnTo>
                    <a:pt x="217" y="309"/>
                  </a:lnTo>
                  <a:lnTo>
                    <a:pt x="215" y="305"/>
                  </a:lnTo>
                  <a:lnTo>
                    <a:pt x="210" y="300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 174"/>
            <p:cNvSpPr>
              <a:spLocks noEditPoints="1"/>
            </p:cNvSpPr>
            <p:nvPr/>
          </p:nvSpPr>
          <p:spPr bwMode="auto">
            <a:xfrm>
              <a:off x="7038737" y="2201361"/>
              <a:ext cx="1037598" cy="1360416"/>
            </a:xfrm>
            <a:custGeom>
              <a:avLst/>
              <a:gdLst>
                <a:gd name="T0" fmla="*/ 784936669 w 341"/>
                <a:gd name="T1" fmla="*/ 52832330 h 472"/>
                <a:gd name="T2" fmla="*/ 820134891 w 341"/>
                <a:gd name="T3" fmla="*/ 0 h 472"/>
                <a:gd name="T4" fmla="*/ 696938300 w 341"/>
                <a:gd name="T5" fmla="*/ 81009822 h 472"/>
                <a:gd name="T6" fmla="*/ 471664803 w 341"/>
                <a:gd name="T7" fmla="*/ 348696003 h 472"/>
                <a:gd name="T8" fmla="*/ 454066630 w 341"/>
                <a:gd name="T9" fmla="*/ 376873496 h 472"/>
                <a:gd name="T10" fmla="*/ 1119326343 w 341"/>
                <a:gd name="T11" fmla="*/ 922811947 h 472"/>
                <a:gd name="T12" fmla="*/ 1070047707 w 341"/>
                <a:gd name="T13" fmla="*/ 979166933 h 472"/>
                <a:gd name="T14" fmla="*/ 1017249436 w 341"/>
                <a:gd name="T15" fmla="*/ 1028476606 h 472"/>
                <a:gd name="T16" fmla="*/ 1038369119 w 341"/>
                <a:gd name="T17" fmla="*/ 933378038 h 472"/>
                <a:gd name="T18" fmla="*/ 1077086976 w 341"/>
                <a:gd name="T19" fmla="*/ 880545708 h 472"/>
                <a:gd name="T20" fmla="*/ 1059486927 w 341"/>
                <a:gd name="T21" fmla="*/ 841802125 h 472"/>
                <a:gd name="T22" fmla="*/ 1031327974 w 341"/>
                <a:gd name="T23" fmla="*/ 792490574 h 472"/>
                <a:gd name="T24" fmla="*/ 1020769070 w 341"/>
                <a:gd name="T25" fmla="*/ 707958096 h 472"/>
                <a:gd name="T26" fmla="*/ 964451165 w 341"/>
                <a:gd name="T27" fmla="*/ 672737169 h 472"/>
                <a:gd name="T28" fmla="*/ 872933162 w 341"/>
                <a:gd name="T29" fmla="*/ 616382183 h 472"/>
                <a:gd name="T30" fmla="*/ 749736571 w 341"/>
                <a:gd name="T31" fmla="*/ 588204691 h 472"/>
                <a:gd name="T32" fmla="*/ 489264852 w 341"/>
                <a:gd name="T33" fmla="*/ 493106122 h 472"/>
                <a:gd name="T34" fmla="*/ 415346897 w 341"/>
                <a:gd name="T35" fmla="*/ 468449408 h 472"/>
                <a:gd name="T36" fmla="*/ 390707579 w 341"/>
                <a:gd name="T37" fmla="*/ 450839883 h 472"/>
                <a:gd name="T38" fmla="*/ 387187945 w 341"/>
                <a:gd name="T39" fmla="*/ 376873496 h 472"/>
                <a:gd name="T40" fmla="*/ 306230721 w 341"/>
                <a:gd name="T41" fmla="*/ 422662390 h 472"/>
                <a:gd name="T42" fmla="*/ 161914447 w 341"/>
                <a:gd name="T43" fmla="*/ 468449408 h 472"/>
                <a:gd name="T44" fmla="*/ 123196591 w 341"/>
                <a:gd name="T45" fmla="*/ 482538155 h 472"/>
                <a:gd name="T46" fmla="*/ 105596542 w 341"/>
                <a:gd name="T47" fmla="*/ 669214513 h 472"/>
                <a:gd name="T48" fmla="*/ 14080414 w 341"/>
                <a:gd name="T49" fmla="*/ 750224335 h 472"/>
                <a:gd name="T50" fmla="*/ 31678587 w 341"/>
                <a:gd name="T51" fmla="*/ 806579321 h 472"/>
                <a:gd name="T52" fmla="*/ 28158953 w 341"/>
                <a:gd name="T53" fmla="*/ 947466784 h 472"/>
                <a:gd name="T54" fmla="*/ 56317905 w 341"/>
                <a:gd name="T55" fmla="*/ 1060176755 h 472"/>
                <a:gd name="T56" fmla="*/ 137275129 w 341"/>
                <a:gd name="T57" fmla="*/ 1113009085 h 472"/>
                <a:gd name="T58" fmla="*/ 232312767 w 341"/>
                <a:gd name="T59" fmla="*/ 1190498128 h 472"/>
                <a:gd name="T60" fmla="*/ 323830770 w 341"/>
                <a:gd name="T61" fmla="*/ 1246853113 h 472"/>
                <a:gd name="T62" fmla="*/ 369587896 w 341"/>
                <a:gd name="T63" fmla="*/ 1356040428 h 472"/>
                <a:gd name="T64" fmla="*/ 380148676 w 341"/>
                <a:gd name="T65" fmla="*/ 1405350102 h 472"/>
                <a:gd name="T66" fmla="*/ 390707579 w 341"/>
                <a:gd name="T67" fmla="*/ 1486361801 h 472"/>
                <a:gd name="T68" fmla="*/ 418866532 w 341"/>
                <a:gd name="T69" fmla="*/ 1584983025 h 472"/>
                <a:gd name="T70" fmla="*/ 513904170 w 341"/>
                <a:gd name="T71" fmla="*/ 1662470192 h 472"/>
                <a:gd name="T72" fmla="*/ 1112287074 w 341"/>
                <a:gd name="T73" fmla="*/ 1577937714 h 472"/>
                <a:gd name="T74" fmla="*/ 1098206659 w 341"/>
                <a:gd name="T75" fmla="*/ 1503971326 h 472"/>
                <a:gd name="T76" fmla="*/ 1073567341 w 341"/>
                <a:gd name="T77" fmla="*/ 1408872758 h 472"/>
                <a:gd name="T78" fmla="*/ 1091167390 w 341"/>
                <a:gd name="T79" fmla="*/ 1299685443 h 472"/>
                <a:gd name="T80" fmla="*/ 1091167390 w 341"/>
                <a:gd name="T81" fmla="*/ 1204586874 h 472"/>
                <a:gd name="T82" fmla="*/ 1129885247 w 341"/>
                <a:gd name="T83" fmla="*/ 1123577052 h 472"/>
                <a:gd name="T84" fmla="*/ 1143965661 w 341"/>
                <a:gd name="T85" fmla="*/ 975644277 h 472"/>
                <a:gd name="T86" fmla="*/ 443505850 w 341"/>
                <a:gd name="T87" fmla="*/ 405050988 h 472"/>
                <a:gd name="T88" fmla="*/ 443505850 w 341"/>
                <a:gd name="T89" fmla="*/ 405050988 h 472"/>
                <a:gd name="T90" fmla="*/ 1168604979 w 341"/>
                <a:gd name="T91" fmla="*/ 831236034 h 472"/>
                <a:gd name="T92" fmla="*/ 1126365612 w 341"/>
                <a:gd name="T93" fmla="*/ 919289291 h 472"/>
                <a:gd name="T94" fmla="*/ 1172124614 w 341"/>
                <a:gd name="T95" fmla="*/ 905200545 h 472"/>
                <a:gd name="T96" fmla="*/ 1200283566 w 341"/>
                <a:gd name="T97" fmla="*/ 803058542 h 4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1"/>
                <a:gd name="T148" fmla="*/ 0 h 472"/>
                <a:gd name="T149" fmla="*/ 341 w 341"/>
                <a:gd name="T150" fmla="*/ 472 h 4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1" h="472">
                  <a:moveTo>
                    <a:pt x="205" y="29"/>
                  </a:moveTo>
                  <a:lnTo>
                    <a:pt x="209" y="23"/>
                  </a:lnTo>
                  <a:lnTo>
                    <a:pt x="213" y="21"/>
                  </a:lnTo>
                  <a:lnTo>
                    <a:pt x="223" y="15"/>
                  </a:lnTo>
                  <a:lnTo>
                    <a:pt x="229" y="11"/>
                  </a:lnTo>
                  <a:lnTo>
                    <a:pt x="230" y="6"/>
                  </a:lnTo>
                  <a:lnTo>
                    <a:pt x="236" y="2"/>
                  </a:lnTo>
                  <a:lnTo>
                    <a:pt x="233" y="0"/>
                  </a:lnTo>
                  <a:lnTo>
                    <a:pt x="228" y="3"/>
                  </a:lnTo>
                  <a:lnTo>
                    <a:pt x="219" y="10"/>
                  </a:lnTo>
                  <a:lnTo>
                    <a:pt x="209" y="15"/>
                  </a:lnTo>
                  <a:lnTo>
                    <a:pt x="198" y="23"/>
                  </a:lnTo>
                  <a:lnTo>
                    <a:pt x="198" y="26"/>
                  </a:lnTo>
                  <a:lnTo>
                    <a:pt x="199" y="31"/>
                  </a:lnTo>
                  <a:lnTo>
                    <a:pt x="205" y="29"/>
                  </a:lnTo>
                  <a:close/>
                  <a:moveTo>
                    <a:pt x="134" y="99"/>
                  </a:moveTo>
                  <a:lnTo>
                    <a:pt x="131" y="98"/>
                  </a:lnTo>
                  <a:lnTo>
                    <a:pt x="133" y="103"/>
                  </a:lnTo>
                  <a:lnTo>
                    <a:pt x="134" y="99"/>
                  </a:lnTo>
                  <a:close/>
                  <a:moveTo>
                    <a:pt x="129" y="107"/>
                  </a:moveTo>
                  <a:lnTo>
                    <a:pt x="123" y="111"/>
                  </a:lnTo>
                  <a:lnTo>
                    <a:pt x="129" y="109"/>
                  </a:lnTo>
                  <a:lnTo>
                    <a:pt x="129" y="107"/>
                  </a:lnTo>
                  <a:close/>
                  <a:moveTo>
                    <a:pt x="318" y="262"/>
                  </a:moveTo>
                  <a:lnTo>
                    <a:pt x="313" y="266"/>
                  </a:lnTo>
                  <a:lnTo>
                    <a:pt x="308" y="267"/>
                  </a:lnTo>
                  <a:lnTo>
                    <a:pt x="305" y="273"/>
                  </a:lnTo>
                  <a:lnTo>
                    <a:pt x="304" y="278"/>
                  </a:lnTo>
                  <a:lnTo>
                    <a:pt x="301" y="284"/>
                  </a:lnTo>
                  <a:lnTo>
                    <a:pt x="295" y="288"/>
                  </a:lnTo>
                  <a:lnTo>
                    <a:pt x="293" y="292"/>
                  </a:lnTo>
                  <a:lnTo>
                    <a:pt x="289" y="292"/>
                  </a:lnTo>
                  <a:lnTo>
                    <a:pt x="287" y="286"/>
                  </a:lnTo>
                  <a:lnTo>
                    <a:pt x="289" y="280"/>
                  </a:lnTo>
                  <a:lnTo>
                    <a:pt x="293" y="270"/>
                  </a:lnTo>
                  <a:lnTo>
                    <a:pt x="295" y="265"/>
                  </a:lnTo>
                  <a:lnTo>
                    <a:pt x="297" y="259"/>
                  </a:lnTo>
                  <a:lnTo>
                    <a:pt x="302" y="257"/>
                  </a:lnTo>
                  <a:lnTo>
                    <a:pt x="306" y="254"/>
                  </a:lnTo>
                  <a:lnTo>
                    <a:pt x="306" y="250"/>
                  </a:lnTo>
                  <a:lnTo>
                    <a:pt x="308" y="244"/>
                  </a:lnTo>
                  <a:lnTo>
                    <a:pt x="306" y="244"/>
                  </a:lnTo>
                  <a:lnTo>
                    <a:pt x="305" y="244"/>
                  </a:lnTo>
                  <a:lnTo>
                    <a:pt x="301" y="239"/>
                  </a:lnTo>
                  <a:lnTo>
                    <a:pt x="299" y="235"/>
                  </a:lnTo>
                  <a:lnTo>
                    <a:pt x="302" y="224"/>
                  </a:lnTo>
                  <a:lnTo>
                    <a:pt x="297" y="224"/>
                  </a:lnTo>
                  <a:lnTo>
                    <a:pt x="293" y="225"/>
                  </a:lnTo>
                  <a:lnTo>
                    <a:pt x="290" y="221"/>
                  </a:lnTo>
                  <a:lnTo>
                    <a:pt x="293" y="216"/>
                  </a:lnTo>
                  <a:lnTo>
                    <a:pt x="293" y="205"/>
                  </a:lnTo>
                  <a:lnTo>
                    <a:pt x="290" y="201"/>
                  </a:lnTo>
                  <a:lnTo>
                    <a:pt x="293" y="200"/>
                  </a:lnTo>
                  <a:lnTo>
                    <a:pt x="286" y="194"/>
                  </a:lnTo>
                  <a:lnTo>
                    <a:pt x="279" y="191"/>
                  </a:lnTo>
                  <a:lnTo>
                    <a:pt x="274" y="191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53" y="176"/>
                  </a:lnTo>
                  <a:lnTo>
                    <a:pt x="248" y="175"/>
                  </a:lnTo>
                  <a:lnTo>
                    <a:pt x="242" y="176"/>
                  </a:lnTo>
                  <a:lnTo>
                    <a:pt x="233" y="175"/>
                  </a:lnTo>
                  <a:lnTo>
                    <a:pt x="230" y="175"/>
                  </a:lnTo>
                  <a:lnTo>
                    <a:pt x="213" y="167"/>
                  </a:lnTo>
                  <a:lnTo>
                    <a:pt x="157" y="156"/>
                  </a:lnTo>
                  <a:lnTo>
                    <a:pt x="150" y="147"/>
                  </a:lnTo>
                  <a:lnTo>
                    <a:pt x="146" y="143"/>
                  </a:lnTo>
                  <a:lnTo>
                    <a:pt x="139" y="140"/>
                  </a:lnTo>
                  <a:lnTo>
                    <a:pt x="138" y="137"/>
                  </a:lnTo>
                  <a:lnTo>
                    <a:pt x="129" y="137"/>
                  </a:lnTo>
                  <a:lnTo>
                    <a:pt x="123" y="134"/>
                  </a:lnTo>
                  <a:lnTo>
                    <a:pt x="118" y="133"/>
                  </a:lnTo>
                  <a:lnTo>
                    <a:pt x="112" y="136"/>
                  </a:lnTo>
                  <a:lnTo>
                    <a:pt x="107" y="136"/>
                  </a:lnTo>
                  <a:lnTo>
                    <a:pt x="110" y="133"/>
                  </a:lnTo>
                  <a:lnTo>
                    <a:pt x="111" y="128"/>
                  </a:lnTo>
                  <a:lnTo>
                    <a:pt x="111" y="122"/>
                  </a:lnTo>
                  <a:lnTo>
                    <a:pt x="114" y="118"/>
                  </a:lnTo>
                  <a:lnTo>
                    <a:pt x="115" y="111"/>
                  </a:lnTo>
                  <a:lnTo>
                    <a:pt x="110" y="107"/>
                  </a:lnTo>
                  <a:lnTo>
                    <a:pt x="103" y="111"/>
                  </a:lnTo>
                  <a:lnTo>
                    <a:pt x="99" y="115"/>
                  </a:lnTo>
                  <a:lnTo>
                    <a:pt x="92" y="118"/>
                  </a:lnTo>
                  <a:lnTo>
                    <a:pt x="87" y="120"/>
                  </a:lnTo>
                  <a:lnTo>
                    <a:pt x="77" y="125"/>
                  </a:lnTo>
                  <a:lnTo>
                    <a:pt x="57" y="133"/>
                  </a:lnTo>
                  <a:lnTo>
                    <a:pt x="51" y="134"/>
                  </a:lnTo>
                  <a:lnTo>
                    <a:pt x="46" y="133"/>
                  </a:lnTo>
                  <a:lnTo>
                    <a:pt x="40" y="128"/>
                  </a:lnTo>
                  <a:lnTo>
                    <a:pt x="39" y="130"/>
                  </a:lnTo>
                  <a:lnTo>
                    <a:pt x="38" y="132"/>
                  </a:lnTo>
                  <a:lnTo>
                    <a:pt x="35" y="137"/>
                  </a:lnTo>
                  <a:lnTo>
                    <a:pt x="31" y="137"/>
                  </a:lnTo>
                  <a:lnTo>
                    <a:pt x="32" y="179"/>
                  </a:lnTo>
                  <a:lnTo>
                    <a:pt x="32" y="185"/>
                  </a:lnTo>
                  <a:lnTo>
                    <a:pt x="30" y="190"/>
                  </a:lnTo>
                  <a:lnTo>
                    <a:pt x="19" y="195"/>
                  </a:lnTo>
                  <a:lnTo>
                    <a:pt x="8" y="202"/>
                  </a:lnTo>
                  <a:lnTo>
                    <a:pt x="6" y="208"/>
                  </a:lnTo>
                  <a:lnTo>
                    <a:pt x="4" y="213"/>
                  </a:lnTo>
                  <a:lnTo>
                    <a:pt x="0" y="217"/>
                  </a:lnTo>
                  <a:lnTo>
                    <a:pt x="0" y="223"/>
                  </a:lnTo>
                  <a:lnTo>
                    <a:pt x="4" y="228"/>
                  </a:lnTo>
                  <a:lnTo>
                    <a:pt x="9" y="229"/>
                  </a:lnTo>
                  <a:lnTo>
                    <a:pt x="15" y="240"/>
                  </a:lnTo>
                  <a:lnTo>
                    <a:pt x="9" y="254"/>
                  </a:lnTo>
                  <a:lnTo>
                    <a:pt x="11" y="263"/>
                  </a:lnTo>
                  <a:lnTo>
                    <a:pt x="8" y="269"/>
                  </a:lnTo>
                  <a:lnTo>
                    <a:pt x="11" y="280"/>
                  </a:lnTo>
                  <a:lnTo>
                    <a:pt x="11" y="289"/>
                  </a:lnTo>
                  <a:lnTo>
                    <a:pt x="8" y="294"/>
                  </a:lnTo>
                  <a:lnTo>
                    <a:pt x="16" y="301"/>
                  </a:lnTo>
                  <a:lnTo>
                    <a:pt x="21" y="305"/>
                  </a:lnTo>
                  <a:lnTo>
                    <a:pt x="27" y="308"/>
                  </a:lnTo>
                  <a:lnTo>
                    <a:pt x="36" y="309"/>
                  </a:lnTo>
                  <a:lnTo>
                    <a:pt x="39" y="316"/>
                  </a:lnTo>
                  <a:lnTo>
                    <a:pt x="44" y="319"/>
                  </a:lnTo>
                  <a:lnTo>
                    <a:pt x="51" y="322"/>
                  </a:lnTo>
                  <a:lnTo>
                    <a:pt x="59" y="326"/>
                  </a:lnTo>
                  <a:lnTo>
                    <a:pt x="66" y="338"/>
                  </a:lnTo>
                  <a:lnTo>
                    <a:pt x="77" y="346"/>
                  </a:lnTo>
                  <a:lnTo>
                    <a:pt x="82" y="349"/>
                  </a:lnTo>
                  <a:lnTo>
                    <a:pt x="87" y="350"/>
                  </a:lnTo>
                  <a:lnTo>
                    <a:pt x="92" y="354"/>
                  </a:lnTo>
                  <a:lnTo>
                    <a:pt x="97" y="360"/>
                  </a:lnTo>
                  <a:lnTo>
                    <a:pt x="101" y="365"/>
                  </a:lnTo>
                  <a:lnTo>
                    <a:pt x="104" y="380"/>
                  </a:lnTo>
                  <a:lnTo>
                    <a:pt x="105" y="385"/>
                  </a:lnTo>
                  <a:lnTo>
                    <a:pt x="104" y="387"/>
                  </a:lnTo>
                  <a:lnTo>
                    <a:pt x="107" y="393"/>
                  </a:lnTo>
                  <a:lnTo>
                    <a:pt x="107" y="398"/>
                  </a:lnTo>
                  <a:lnTo>
                    <a:pt x="108" y="399"/>
                  </a:lnTo>
                  <a:lnTo>
                    <a:pt x="110" y="404"/>
                  </a:lnTo>
                  <a:lnTo>
                    <a:pt x="114" y="406"/>
                  </a:lnTo>
                  <a:lnTo>
                    <a:pt x="116" y="411"/>
                  </a:lnTo>
                  <a:lnTo>
                    <a:pt x="111" y="422"/>
                  </a:lnTo>
                  <a:lnTo>
                    <a:pt x="114" y="430"/>
                  </a:lnTo>
                  <a:lnTo>
                    <a:pt x="114" y="438"/>
                  </a:lnTo>
                  <a:lnTo>
                    <a:pt x="118" y="444"/>
                  </a:lnTo>
                  <a:lnTo>
                    <a:pt x="119" y="450"/>
                  </a:lnTo>
                  <a:lnTo>
                    <a:pt x="122" y="456"/>
                  </a:lnTo>
                  <a:lnTo>
                    <a:pt x="127" y="459"/>
                  </a:lnTo>
                  <a:lnTo>
                    <a:pt x="142" y="461"/>
                  </a:lnTo>
                  <a:lnTo>
                    <a:pt x="146" y="472"/>
                  </a:lnTo>
                  <a:lnTo>
                    <a:pt x="242" y="467"/>
                  </a:lnTo>
                  <a:lnTo>
                    <a:pt x="314" y="460"/>
                  </a:lnTo>
                  <a:lnTo>
                    <a:pt x="317" y="460"/>
                  </a:lnTo>
                  <a:lnTo>
                    <a:pt x="316" y="448"/>
                  </a:lnTo>
                  <a:lnTo>
                    <a:pt x="316" y="444"/>
                  </a:lnTo>
                  <a:lnTo>
                    <a:pt x="316" y="438"/>
                  </a:lnTo>
                  <a:lnTo>
                    <a:pt x="314" y="433"/>
                  </a:lnTo>
                  <a:lnTo>
                    <a:pt x="312" y="427"/>
                  </a:lnTo>
                  <a:lnTo>
                    <a:pt x="312" y="423"/>
                  </a:lnTo>
                  <a:lnTo>
                    <a:pt x="306" y="417"/>
                  </a:lnTo>
                  <a:lnTo>
                    <a:pt x="308" y="412"/>
                  </a:lnTo>
                  <a:lnTo>
                    <a:pt x="305" y="400"/>
                  </a:lnTo>
                  <a:lnTo>
                    <a:pt x="306" y="391"/>
                  </a:lnTo>
                  <a:lnTo>
                    <a:pt x="309" y="379"/>
                  </a:lnTo>
                  <a:lnTo>
                    <a:pt x="309" y="374"/>
                  </a:lnTo>
                  <a:lnTo>
                    <a:pt x="310" y="369"/>
                  </a:lnTo>
                  <a:lnTo>
                    <a:pt x="313" y="364"/>
                  </a:lnTo>
                  <a:lnTo>
                    <a:pt x="313" y="357"/>
                  </a:lnTo>
                  <a:lnTo>
                    <a:pt x="310" y="346"/>
                  </a:lnTo>
                  <a:lnTo>
                    <a:pt x="310" y="342"/>
                  </a:lnTo>
                  <a:lnTo>
                    <a:pt x="313" y="331"/>
                  </a:lnTo>
                  <a:lnTo>
                    <a:pt x="316" y="326"/>
                  </a:lnTo>
                  <a:lnTo>
                    <a:pt x="320" y="322"/>
                  </a:lnTo>
                  <a:lnTo>
                    <a:pt x="321" y="319"/>
                  </a:lnTo>
                  <a:lnTo>
                    <a:pt x="317" y="308"/>
                  </a:lnTo>
                  <a:lnTo>
                    <a:pt x="318" y="303"/>
                  </a:lnTo>
                  <a:lnTo>
                    <a:pt x="320" y="292"/>
                  </a:lnTo>
                  <a:lnTo>
                    <a:pt x="325" y="277"/>
                  </a:lnTo>
                  <a:lnTo>
                    <a:pt x="327" y="273"/>
                  </a:lnTo>
                  <a:lnTo>
                    <a:pt x="324" y="266"/>
                  </a:lnTo>
                  <a:lnTo>
                    <a:pt x="318" y="262"/>
                  </a:lnTo>
                  <a:close/>
                  <a:moveTo>
                    <a:pt x="126" y="115"/>
                  </a:moveTo>
                  <a:lnTo>
                    <a:pt x="123" y="115"/>
                  </a:lnTo>
                  <a:lnTo>
                    <a:pt x="118" y="120"/>
                  </a:lnTo>
                  <a:lnTo>
                    <a:pt x="115" y="125"/>
                  </a:lnTo>
                  <a:lnTo>
                    <a:pt x="126" y="115"/>
                  </a:lnTo>
                  <a:close/>
                  <a:moveTo>
                    <a:pt x="341" y="228"/>
                  </a:moveTo>
                  <a:lnTo>
                    <a:pt x="340" y="227"/>
                  </a:lnTo>
                  <a:lnTo>
                    <a:pt x="335" y="231"/>
                  </a:lnTo>
                  <a:lnTo>
                    <a:pt x="332" y="236"/>
                  </a:lnTo>
                  <a:lnTo>
                    <a:pt x="327" y="242"/>
                  </a:lnTo>
                  <a:lnTo>
                    <a:pt x="327" y="247"/>
                  </a:lnTo>
                  <a:lnTo>
                    <a:pt x="323" y="252"/>
                  </a:lnTo>
                  <a:lnTo>
                    <a:pt x="320" y="261"/>
                  </a:lnTo>
                  <a:lnTo>
                    <a:pt x="323" y="265"/>
                  </a:lnTo>
                  <a:lnTo>
                    <a:pt x="328" y="266"/>
                  </a:lnTo>
                  <a:lnTo>
                    <a:pt x="332" y="261"/>
                  </a:lnTo>
                  <a:lnTo>
                    <a:pt x="333" y="257"/>
                  </a:lnTo>
                  <a:lnTo>
                    <a:pt x="333" y="251"/>
                  </a:lnTo>
                  <a:lnTo>
                    <a:pt x="337" y="244"/>
                  </a:lnTo>
                  <a:lnTo>
                    <a:pt x="337" y="239"/>
                  </a:lnTo>
                  <a:lnTo>
                    <a:pt x="341" y="228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6" name="Freeform 175"/>
            <p:cNvSpPr>
              <a:spLocks noEditPoints="1"/>
            </p:cNvSpPr>
            <p:nvPr/>
          </p:nvSpPr>
          <p:spPr bwMode="auto">
            <a:xfrm>
              <a:off x="7458412" y="5309838"/>
              <a:ext cx="708038" cy="1160498"/>
            </a:xfrm>
            <a:custGeom>
              <a:avLst/>
              <a:gdLst>
                <a:gd name="T0" fmla="*/ 779001609 w 232"/>
                <a:gd name="T1" fmla="*/ 24733440 h 402"/>
                <a:gd name="T2" fmla="*/ 750674004 w 232"/>
                <a:gd name="T3" fmla="*/ 0 h 402"/>
                <a:gd name="T4" fmla="*/ 258486102 w 232"/>
                <a:gd name="T5" fmla="*/ 45932994 h 402"/>
                <a:gd name="T6" fmla="*/ 226618958 w 232"/>
                <a:gd name="T7" fmla="*/ 91867867 h 402"/>
                <a:gd name="T8" fmla="*/ 205374195 w 232"/>
                <a:gd name="T9" fmla="*/ 120135192 h 402"/>
                <a:gd name="T10" fmla="*/ 219536116 w 232"/>
                <a:gd name="T11" fmla="*/ 141334746 h 402"/>
                <a:gd name="T12" fmla="*/ 198291353 w 232"/>
                <a:gd name="T13" fmla="*/ 159002294 h 402"/>
                <a:gd name="T14" fmla="*/ 201832774 w 232"/>
                <a:gd name="T15" fmla="*/ 201401402 h 402"/>
                <a:gd name="T16" fmla="*/ 159341367 w 232"/>
                <a:gd name="T17" fmla="*/ 229668727 h 402"/>
                <a:gd name="T18" fmla="*/ 138096604 w 232"/>
                <a:gd name="T19" fmla="*/ 275603600 h 402"/>
                <a:gd name="T20" fmla="*/ 123932801 w 232"/>
                <a:gd name="T21" fmla="*/ 289737263 h 402"/>
                <a:gd name="T22" fmla="*/ 84982815 w 232"/>
                <a:gd name="T23" fmla="*/ 346270033 h 402"/>
                <a:gd name="T24" fmla="*/ 102686157 w 232"/>
                <a:gd name="T25" fmla="*/ 395736913 h 402"/>
                <a:gd name="T26" fmla="*/ 77899973 w 232"/>
                <a:gd name="T27" fmla="*/ 416938346 h 402"/>
                <a:gd name="T28" fmla="*/ 70819012 w 232"/>
                <a:gd name="T29" fmla="*/ 427538123 h 402"/>
                <a:gd name="T30" fmla="*/ 56655210 w 232"/>
                <a:gd name="T31" fmla="*/ 466405225 h 402"/>
                <a:gd name="T32" fmla="*/ 77899973 w 232"/>
                <a:gd name="T33" fmla="*/ 484072774 h 402"/>
                <a:gd name="T34" fmla="*/ 84982815 w 232"/>
                <a:gd name="T35" fmla="*/ 519405990 h 402"/>
                <a:gd name="T36" fmla="*/ 92063775 w 232"/>
                <a:gd name="T37" fmla="*/ 551205321 h 402"/>
                <a:gd name="T38" fmla="*/ 102686157 w 232"/>
                <a:gd name="T39" fmla="*/ 590072423 h 402"/>
                <a:gd name="T40" fmla="*/ 81441394 w 232"/>
                <a:gd name="T41" fmla="*/ 628939525 h 402"/>
                <a:gd name="T42" fmla="*/ 92063775 w 232"/>
                <a:gd name="T43" fmla="*/ 643073188 h 402"/>
                <a:gd name="T44" fmla="*/ 92063775 w 232"/>
                <a:gd name="T45" fmla="*/ 681940290 h 402"/>
                <a:gd name="T46" fmla="*/ 92063775 w 232"/>
                <a:gd name="T47" fmla="*/ 734941055 h 402"/>
                <a:gd name="T48" fmla="*/ 116849959 w 232"/>
                <a:gd name="T49" fmla="*/ 763208380 h 402"/>
                <a:gd name="T50" fmla="*/ 109768999 w 232"/>
                <a:gd name="T51" fmla="*/ 777342042 h 402"/>
                <a:gd name="T52" fmla="*/ 138096604 w 232"/>
                <a:gd name="T53" fmla="*/ 819743030 h 402"/>
                <a:gd name="T54" fmla="*/ 159341367 w 232"/>
                <a:gd name="T55" fmla="*/ 833874813 h 402"/>
                <a:gd name="T56" fmla="*/ 109768999 w 232"/>
                <a:gd name="T57" fmla="*/ 858610132 h 402"/>
                <a:gd name="T58" fmla="*/ 138096604 w 232"/>
                <a:gd name="T59" fmla="*/ 872741915 h 402"/>
                <a:gd name="T60" fmla="*/ 106227578 w 232"/>
                <a:gd name="T61" fmla="*/ 908077011 h 402"/>
                <a:gd name="T62" fmla="*/ 81441394 w 232"/>
                <a:gd name="T63" fmla="*/ 964609782 h 402"/>
                <a:gd name="T64" fmla="*/ 70819012 w 232"/>
                <a:gd name="T65" fmla="*/ 996410992 h 402"/>
                <a:gd name="T66" fmla="*/ 28327605 w 232"/>
                <a:gd name="T67" fmla="*/ 1045877872 h 402"/>
                <a:gd name="T68" fmla="*/ 28327605 w 232"/>
                <a:gd name="T69" fmla="*/ 1070611311 h 402"/>
                <a:gd name="T70" fmla="*/ 28327605 w 232"/>
                <a:gd name="T71" fmla="*/ 1127145961 h 402"/>
                <a:gd name="T72" fmla="*/ 10622381 w 232"/>
                <a:gd name="T73" fmla="*/ 1166013063 h 402"/>
                <a:gd name="T74" fmla="*/ 0 w 232"/>
                <a:gd name="T75" fmla="*/ 1222545834 h 402"/>
                <a:gd name="T76" fmla="*/ 481565521 w 232"/>
                <a:gd name="T77" fmla="*/ 1194280389 h 402"/>
                <a:gd name="T78" fmla="*/ 456779337 w 232"/>
                <a:gd name="T79" fmla="*/ 1279080484 h 402"/>
                <a:gd name="T80" fmla="*/ 499268862 w 232"/>
                <a:gd name="T81" fmla="*/ 1342681026 h 402"/>
                <a:gd name="T82" fmla="*/ 513432665 w 232"/>
                <a:gd name="T83" fmla="*/ 1392147905 h 402"/>
                <a:gd name="T84" fmla="*/ 548843112 w 232"/>
                <a:gd name="T85" fmla="*/ 1420415230 h 402"/>
                <a:gd name="T86" fmla="*/ 591332638 w 232"/>
                <a:gd name="T87" fmla="*/ 1385082014 h 402"/>
                <a:gd name="T88" fmla="*/ 609037861 w 232"/>
                <a:gd name="T89" fmla="*/ 1370948351 h 402"/>
                <a:gd name="T90" fmla="*/ 662151650 w 232"/>
                <a:gd name="T91" fmla="*/ 1356814688 h 402"/>
                <a:gd name="T92" fmla="*/ 683396413 w 232"/>
                <a:gd name="T93" fmla="*/ 1342681026 h 402"/>
                <a:gd name="T94" fmla="*/ 750674004 w 232"/>
                <a:gd name="T95" fmla="*/ 1356814688 h 402"/>
                <a:gd name="T96" fmla="*/ 810870635 w 232"/>
                <a:gd name="T97" fmla="*/ 1356814688 h 402"/>
                <a:gd name="T98" fmla="*/ 750674004 w 232"/>
                <a:gd name="T99" fmla="*/ 1392147905 h 402"/>
                <a:gd name="T100" fmla="*/ 750674004 w 232"/>
                <a:gd name="T101" fmla="*/ 1385082014 h 4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32"/>
                <a:gd name="T154" fmla="*/ 0 h 402"/>
                <a:gd name="T155" fmla="*/ 232 w 232"/>
                <a:gd name="T156" fmla="*/ 402 h 40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32" h="402">
                  <a:moveTo>
                    <a:pt x="232" y="376"/>
                  </a:moveTo>
                  <a:lnTo>
                    <a:pt x="216" y="255"/>
                  </a:lnTo>
                  <a:lnTo>
                    <a:pt x="220" y="7"/>
                  </a:lnTo>
                  <a:lnTo>
                    <a:pt x="214" y="4"/>
                  </a:lnTo>
                  <a:lnTo>
                    <a:pt x="212" y="0"/>
                  </a:lnTo>
                  <a:lnTo>
                    <a:pt x="163" y="4"/>
                  </a:lnTo>
                  <a:lnTo>
                    <a:pt x="71" y="11"/>
                  </a:lnTo>
                  <a:lnTo>
                    <a:pt x="73" y="13"/>
                  </a:lnTo>
                  <a:lnTo>
                    <a:pt x="75" y="18"/>
                  </a:lnTo>
                  <a:lnTo>
                    <a:pt x="69" y="23"/>
                  </a:lnTo>
                  <a:lnTo>
                    <a:pt x="64" y="26"/>
                  </a:lnTo>
                  <a:lnTo>
                    <a:pt x="61" y="22"/>
                  </a:lnTo>
                  <a:lnTo>
                    <a:pt x="62" y="34"/>
                  </a:lnTo>
                  <a:lnTo>
                    <a:pt x="58" y="34"/>
                  </a:lnTo>
                  <a:lnTo>
                    <a:pt x="57" y="29"/>
                  </a:lnTo>
                  <a:lnTo>
                    <a:pt x="57" y="36"/>
                  </a:lnTo>
                  <a:lnTo>
                    <a:pt x="62" y="40"/>
                  </a:lnTo>
                  <a:lnTo>
                    <a:pt x="57" y="41"/>
                  </a:lnTo>
                  <a:lnTo>
                    <a:pt x="56" y="37"/>
                  </a:lnTo>
                  <a:lnTo>
                    <a:pt x="56" y="45"/>
                  </a:lnTo>
                  <a:lnTo>
                    <a:pt x="58" y="48"/>
                  </a:lnTo>
                  <a:lnTo>
                    <a:pt x="56" y="53"/>
                  </a:lnTo>
                  <a:lnTo>
                    <a:pt x="57" y="57"/>
                  </a:lnTo>
                  <a:lnTo>
                    <a:pt x="53" y="64"/>
                  </a:lnTo>
                  <a:lnTo>
                    <a:pt x="49" y="65"/>
                  </a:lnTo>
                  <a:lnTo>
                    <a:pt x="45" y="65"/>
                  </a:lnTo>
                  <a:lnTo>
                    <a:pt x="45" y="69"/>
                  </a:lnTo>
                  <a:lnTo>
                    <a:pt x="41" y="75"/>
                  </a:lnTo>
                  <a:lnTo>
                    <a:pt x="39" y="78"/>
                  </a:lnTo>
                  <a:lnTo>
                    <a:pt x="34" y="76"/>
                  </a:lnTo>
                  <a:lnTo>
                    <a:pt x="38" y="80"/>
                  </a:lnTo>
                  <a:lnTo>
                    <a:pt x="35" y="82"/>
                  </a:lnTo>
                  <a:lnTo>
                    <a:pt x="35" y="87"/>
                  </a:lnTo>
                  <a:lnTo>
                    <a:pt x="38" y="93"/>
                  </a:lnTo>
                  <a:lnTo>
                    <a:pt x="24" y="98"/>
                  </a:lnTo>
                  <a:lnTo>
                    <a:pt x="29" y="101"/>
                  </a:lnTo>
                  <a:lnTo>
                    <a:pt x="27" y="106"/>
                  </a:lnTo>
                  <a:lnTo>
                    <a:pt x="29" y="112"/>
                  </a:lnTo>
                  <a:lnTo>
                    <a:pt x="27" y="114"/>
                  </a:lnTo>
                  <a:lnTo>
                    <a:pt x="22" y="114"/>
                  </a:lnTo>
                  <a:lnTo>
                    <a:pt x="22" y="118"/>
                  </a:lnTo>
                  <a:lnTo>
                    <a:pt x="27" y="120"/>
                  </a:lnTo>
                  <a:lnTo>
                    <a:pt x="22" y="122"/>
                  </a:lnTo>
                  <a:lnTo>
                    <a:pt x="20" y="121"/>
                  </a:lnTo>
                  <a:lnTo>
                    <a:pt x="18" y="122"/>
                  </a:lnTo>
                  <a:lnTo>
                    <a:pt x="22" y="128"/>
                  </a:lnTo>
                  <a:lnTo>
                    <a:pt x="16" y="132"/>
                  </a:lnTo>
                  <a:lnTo>
                    <a:pt x="19" y="137"/>
                  </a:lnTo>
                  <a:lnTo>
                    <a:pt x="16" y="143"/>
                  </a:lnTo>
                  <a:lnTo>
                    <a:pt x="22" y="137"/>
                  </a:lnTo>
                  <a:lnTo>
                    <a:pt x="24" y="141"/>
                  </a:lnTo>
                  <a:lnTo>
                    <a:pt x="19" y="144"/>
                  </a:lnTo>
                  <a:lnTo>
                    <a:pt x="24" y="147"/>
                  </a:lnTo>
                  <a:lnTo>
                    <a:pt x="26" y="145"/>
                  </a:lnTo>
                  <a:lnTo>
                    <a:pt x="23" y="151"/>
                  </a:lnTo>
                  <a:lnTo>
                    <a:pt x="26" y="156"/>
                  </a:lnTo>
                  <a:lnTo>
                    <a:pt x="27" y="158"/>
                  </a:lnTo>
                  <a:lnTo>
                    <a:pt x="29" y="166"/>
                  </a:lnTo>
                  <a:lnTo>
                    <a:pt x="29" y="167"/>
                  </a:lnTo>
                  <a:lnTo>
                    <a:pt x="23" y="167"/>
                  </a:lnTo>
                  <a:lnTo>
                    <a:pt x="24" y="171"/>
                  </a:lnTo>
                  <a:lnTo>
                    <a:pt x="23" y="178"/>
                  </a:lnTo>
                  <a:lnTo>
                    <a:pt x="22" y="181"/>
                  </a:lnTo>
                  <a:lnTo>
                    <a:pt x="20" y="186"/>
                  </a:lnTo>
                  <a:lnTo>
                    <a:pt x="26" y="182"/>
                  </a:lnTo>
                  <a:lnTo>
                    <a:pt x="30" y="183"/>
                  </a:lnTo>
                  <a:lnTo>
                    <a:pt x="30" y="189"/>
                  </a:lnTo>
                  <a:lnTo>
                    <a:pt x="26" y="193"/>
                  </a:lnTo>
                  <a:lnTo>
                    <a:pt x="26" y="198"/>
                  </a:lnTo>
                  <a:lnTo>
                    <a:pt x="33" y="202"/>
                  </a:lnTo>
                  <a:lnTo>
                    <a:pt x="26" y="208"/>
                  </a:lnTo>
                  <a:lnTo>
                    <a:pt x="27" y="212"/>
                  </a:lnTo>
                  <a:lnTo>
                    <a:pt x="37" y="211"/>
                  </a:lnTo>
                  <a:lnTo>
                    <a:pt x="33" y="216"/>
                  </a:lnTo>
                  <a:lnTo>
                    <a:pt x="37" y="220"/>
                  </a:lnTo>
                  <a:lnTo>
                    <a:pt x="31" y="219"/>
                  </a:lnTo>
                  <a:lnTo>
                    <a:pt x="31" y="220"/>
                  </a:lnTo>
                  <a:lnTo>
                    <a:pt x="34" y="225"/>
                  </a:lnTo>
                  <a:lnTo>
                    <a:pt x="38" y="228"/>
                  </a:lnTo>
                  <a:lnTo>
                    <a:pt x="39" y="232"/>
                  </a:lnTo>
                  <a:lnTo>
                    <a:pt x="45" y="234"/>
                  </a:lnTo>
                  <a:lnTo>
                    <a:pt x="46" y="234"/>
                  </a:lnTo>
                  <a:lnTo>
                    <a:pt x="45" y="236"/>
                  </a:lnTo>
                  <a:lnTo>
                    <a:pt x="42" y="236"/>
                  </a:lnTo>
                  <a:lnTo>
                    <a:pt x="38" y="240"/>
                  </a:lnTo>
                  <a:lnTo>
                    <a:pt x="31" y="243"/>
                  </a:lnTo>
                  <a:lnTo>
                    <a:pt x="29" y="247"/>
                  </a:lnTo>
                  <a:lnTo>
                    <a:pt x="34" y="249"/>
                  </a:lnTo>
                  <a:lnTo>
                    <a:pt x="39" y="247"/>
                  </a:lnTo>
                  <a:lnTo>
                    <a:pt x="35" y="254"/>
                  </a:lnTo>
                  <a:lnTo>
                    <a:pt x="35" y="255"/>
                  </a:lnTo>
                  <a:lnTo>
                    <a:pt x="30" y="257"/>
                  </a:lnTo>
                  <a:lnTo>
                    <a:pt x="35" y="258"/>
                  </a:lnTo>
                  <a:lnTo>
                    <a:pt x="35" y="259"/>
                  </a:lnTo>
                  <a:lnTo>
                    <a:pt x="23" y="273"/>
                  </a:lnTo>
                  <a:lnTo>
                    <a:pt x="19" y="274"/>
                  </a:lnTo>
                  <a:lnTo>
                    <a:pt x="16" y="280"/>
                  </a:lnTo>
                  <a:lnTo>
                    <a:pt x="20" y="282"/>
                  </a:lnTo>
                  <a:lnTo>
                    <a:pt x="15" y="288"/>
                  </a:lnTo>
                  <a:lnTo>
                    <a:pt x="14" y="292"/>
                  </a:lnTo>
                  <a:lnTo>
                    <a:pt x="8" y="296"/>
                  </a:lnTo>
                  <a:lnTo>
                    <a:pt x="14" y="296"/>
                  </a:lnTo>
                  <a:lnTo>
                    <a:pt x="12" y="299"/>
                  </a:lnTo>
                  <a:lnTo>
                    <a:pt x="8" y="303"/>
                  </a:lnTo>
                  <a:lnTo>
                    <a:pt x="10" y="314"/>
                  </a:lnTo>
                  <a:lnTo>
                    <a:pt x="4" y="314"/>
                  </a:lnTo>
                  <a:lnTo>
                    <a:pt x="8" y="319"/>
                  </a:lnTo>
                  <a:lnTo>
                    <a:pt x="7" y="323"/>
                  </a:lnTo>
                  <a:lnTo>
                    <a:pt x="0" y="324"/>
                  </a:lnTo>
                  <a:lnTo>
                    <a:pt x="3" y="330"/>
                  </a:lnTo>
                  <a:lnTo>
                    <a:pt x="1" y="335"/>
                  </a:lnTo>
                  <a:lnTo>
                    <a:pt x="5" y="341"/>
                  </a:lnTo>
                  <a:lnTo>
                    <a:pt x="0" y="346"/>
                  </a:lnTo>
                  <a:lnTo>
                    <a:pt x="69" y="342"/>
                  </a:lnTo>
                  <a:lnTo>
                    <a:pt x="134" y="337"/>
                  </a:lnTo>
                  <a:lnTo>
                    <a:pt x="136" y="338"/>
                  </a:lnTo>
                  <a:lnTo>
                    <a:pt x="134" y="343"/>
                  </a:lnTo>
                  <a:lnTo>
                    <a:pt x="130" y="354"/>
                  </a:lnTo>
                  <a:lnTo>
                    <a:pt x="129" y="362"/>
                  </a:lnTo>
                  <a:lnTo>
                    <a:pt x="130" y="368"/>
                  </a:lnTo>
                  <a:lnTo>
                    <a:pt x="134" y="373"/>
                  </a:lnTo>
                  <a:lnTo>
                    <a:pt x="141" y="380"/>
                  </a:lnTo>
                  <a:lnTo>
                    <a:pt x="142" y="385"/>
                  </a:lnTo>
                  <a:lnTo>
                    <a:pt x="147" y="391"/>
                  </a:lnTo>
                  <a:lnTo>
                    <a:pt x="145" y="394"/>
                  </a:lnTo>
                  <a:lnTo>
                    <a:pt x="148" y="398"/>
                  </a:lnTo>
                  <a:lnTo>
                    <a:pt x="152" y="400"/>
                  </a:lnTo>
                  <a:lnTo>
                    <a:pt x="155" y="402"/>
                  </a:lnTo>
                  <a:lnTo>
                    <a:pt x="160" y="402"/>
                  </a:lnTo>
                  <a:lnTo>
                    <a:pt x="161" y="396"/>
                  </a:lnTo>
                  <a:lnTo>
                    <a:pt x="167" y="392"/>
                  </a:lnTo>
                  <a:lnTo>
                    <a:pt x="168" y="390"/>
                  </a:lnTo>
                  <a:lnTo>
                    <a:pt x="172" y="388"/>
                  </a:lnTo>
                  <a:lnTo>
                    <a:pt x="171" y="390"/>
                  </a:lnTo>
                  <a:lnTo>
                    <a:pt x="176" y="388"/>
                  </a:lnTo>
                  <a:lnTo>
                    <a:pt x="187" y="384"/>
                  </a:lnTo>
                  <a:lnTo>
                    <a:pt x="198" y="383"/>
                  </a:lnTo>
                  <a:lnTo>
                    <a:pt x="199" y="380"/>
                  </a:lnTo>
                  <a:lnTo>
                    <a:pt x="193" y="380"/>
                  </a:lnTo>
                  <a:lnTo>
                    <a:pt x="201" y="379"/>
                  </a:lnTo>
                  <a:lnTo>
                    <a:pt x="206" y="383"/>
                  </a:lnTo>
                  <a:lnTo>
                    <a:pt x="212" y="384"/>
                  </a:lnTo>
                  <a:lnTo>
                    <a:pt x="217" y="383"/>
                  </a:lnTo>
                  <a:lnTo>
                    <a:pt x="218" y="380"/>
                  </a:lnTo>
                  <a:lnTo>
                    <a:pt x="229" y="384"/>
                  </a:lnTo>
                  <a:lnTo>
                    <a:pt x="232" y="379"/>
                  </a:lnTo>
                  <a:lnTo>
                    <a:pt x="232" y="376"/>
                  </a:lnTo>
                  <a:close/>
                  <a:moveTo>
                    <a:pt x="212" y="394"/>
                  </a:moveTo>
                  <a:lnTo>
                    <a:pt x="216" y="394"/>
                  </a:lnTo>
                  <a:lnTo>
                    <a:pt x="221" y="394"/>
                  </a:lnTo>
                  <a:lnTo>
                    <a:pt x="212" y="392"/>
                  </a:lnTo>
                  <a:lnTo>
                    <a:pt x="212" y="394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 176"/>
            <p:cNvSpPr>
              <a:spLocks noEditPoints="1"/>
            </p:cNvSpPr>
            <p:nvPr/>
          </p:nvSpPr>
          <p:spPr bwMode="auto">
            <a:xfrm>
              <a:off x="8192196" y="2691404"/>
              <a:ext cx="774981" cy="992274"/>
            </a:xfrm>
            <a:custGeom>
              <a:avLst/>
              <a:gdLst>
                <a:gd name="T0" fmla="*/ 895395043 w 254"/>
                <a:gd name="T1" fmla="*/ 730245549 h 344"/>
                <a:gd name="T2" fmla="*/ 867082201 w 254"/>
                <a:gd name="T3" fmla="*/ 677330103 h 344"/>
                <a:gd name="T4" fmla="*/ 835228843 w 254"/>
                <a:gd name="T5" fmla="*/ 582079296 h 344"/>
                <a:gd name="T6" fmla="*/ 775064524 w 254"/>
                <a:gd name="T7" fmla="*/ 458608044 h 344"/>
                <a:gd name="T8" fmla="*/ 707821053 w 254"/>
                <a:gd name="T9" fmla="*/ 469191884 h 344"/>
                <a:gd name="T10" fmla="*/ 654735885 w 254"/>
                <a:gd name="T11" fmla="*/ 500941527 h 344"/>
                <a:gd name="T12" fmla="*/ 629961678 w 254"/>
                <a:gd name="T13" fmla="*/ 564440814 h 344"/>
                <a:gd name="T14" fmla="*/ 591031050 w 254"/>
                <a:gd name="T15" fmla="*/ 592663136 h 344"/>
                <a:gd name="T16" fmla="*/ 545023152 w 254"/>
                <a:gd name="T17" fmla="*/ 543275011 h 344"/>
                <a:gd name="T18" fmla="*/ 587492415 w 254"/>
                <a:gd name="T19" fmla="*/ 486830366 h 344"/>
                <a:gd name="T20" fmla="*/ 612266622 w 254"/>
                <a:gd name="T21" fmla="*/ 402165277 h 344"/>
                <a:gd name="T22" fmla="*/ 640579464 w 254"/>
                <a:gd name="T23" fmla="*/ 313970989 h 344"/>
                <a:gd name="T24" fmla="*/ 626423043 w 254"/>
                <a:gd name="T25" fmla="*/ 222249380 h 344"/>
                <a:gd name="T26" fmla="*/ 601648836 w 254"/>
                <a:gd name="T27" fmla="*/ 172859377 h 344"/>
                <a:gd name="T28" fmla="*/ 612266622 w 254"/>
                <a:gd name="T29" fmla="*/ 141109734 h 344"/>
                <a:gd name="T30" fmla="*/ 569797359 w 254"/>
                <a:gd name="T31" fmla="*/ 95248929 h 344"/>
                <a:gd name="T32" fmla="*/ 491936102 w 254"/>
                <a:gd name="T33" fmla="*/ 74083127 h 344"/>
                <a:gd name="T34" fmla="*/ 438849053 w 254"/>
                <a:gd name="T35" fmla="*/ 59971966 h 344"/>
                <a:gd name="T36" fmla="*/ 389302520 w 254"/>
                <a:gd name="T37" fmla="*/ 21165803 h 344"/>
                <a:gd name="T38" fmla="*/ 336215471 w 254"/>
                <a:gd name="T39" fmla="*/ 14111161 h 344"/>
                <a:gd name="T40" fmla="*/ 283128421 w 254"/>
                <a:gd name="T41" fmla="*/ 14111161 h 344"/>
                <a:gd name="T42" fmla="*/ 240659158 w 254"/>
                <a:gd name="T43" fmla="*/ 59971966 h 344"/>
                <a:gd name="T44" fmla="*/ 265433365 w 254"/>
                <a:gd name="T45" fmla="*/ 109360091 h 344"/>
                <a:gd name="T46" fmla="*/ 222964102 w 254"/>
                <a:gd name="T47" fmla="*/ 137582413 h 344"/>
                <a:gd name="T48" fmla="*/ 201728530 w 254"/>
                <a:gd name="T49" fmla="*/ 229304022 h 344"/>
                <a:gd name="T50" fmla="*/ 194651260 w 254"/>
                <a:gd name="T51" fmla="*/ 285748667 h 344"/>
                <a:gd name="T52" fmla="*/ 184033474 w 254"/>
                <a:gd name="T53" fmla="*/ 246942504 h 344"/>
                <a:gd name="T54" fmla="*/ 155720632 w 254"/>
                <a:gd name="T55" fmla="*/ 306914469 h 344"/>
                <a:gd name="T56" fmla="*/ 152181997 w 254"/>
                <a:gd name="T57" fmla="*/ 246942504 h 344"/>
                <a:gd name="T58" fmla="*/ 145102846 w 254"/>
                <a:gd name="T59" fmla="*/ 201081699 h 344"/>
                <a:gd name="T60" fmla="*/ 120330520 w 254"/>
                <a:gd name="T61" fmla="*/ 253999024 h 344"/>
                <a:gd name="T62" fmla="*/ 63704835 w 254"/>
                <a:gd name="T63" fmla="*/ 299859828 h 344"/>
                <a:gd name="T64" fmla="*/ 35391993 w 254"/>
                <a:gd name="T65" fmla="*/ 349247953 h 344"/>
                <a:gd name="T66" fmla="*/ 46007898 w 254"/>
                <a:gd name="T67" fmla="*/ 433914920 h 344"/>
                <a:gd name="T68" fmla="*/ 7079151 w 254"/>
                <a:gd name="T69" fmla="*/ 529163850 h 344"/>
                <a:gd name="T70" fmla="*/ 31851477 w 254"/>
                <a:gd name="T71" fmla="*/ 620885459 h 344"/>
                <a:gd name="T72" fmla="*/ 10617786 w 254"/>
                <a:gd name="T73" fmla="*/ 673800904 h 344"/>
                <a:gd name="T74" fmla="*/ 74320740 w 254"/>
                <a:gd name="T75" fmla="*/ 783162873 h 344"/>
                <a:gd name="T76" fmla="*/ 106174099 w 254"/>
                <a:gd name="T77" fmla="*/ 970133412 h 344"/>
                <a:gd name="T78" fmla="*/ 67243470 w 254"/>
                <a:gd name="T79" fmla="*/ 1093604663 h 344"/>
                <a:gd name="T80" fmla="*/ 31851477 w 254"/>
                <a:gd name="T81" fmla="*/ 1188853593 h 344"/>
                <a:gd name="T82" fmla="*/ 17695056 w 254"/>
                <a:gd name="T83" fmla="*/ 1213548595 h 344"/>
                <a:gd name="T84" fmla="*/ 442387688 w 254"/>
                <a:gd name="T85" fmla="*/ 1181798951 h 344"/>
                <a:gd name="T86" fmla="*/ 739674411 w 254"/>
                <a:gd name="T87" fmla="*/ 1093604663 h 344"/>
                <a:gd name="T88" fmla="*/ 778603158 w 254"/>
                <a:gd name="T89" fmla="*/ 966606091 h 344"/>
                <a:gd name="T90" fmla="*/ 806916001 w 254"/>
                <a:gd name="T91" fmla="*/ 938383768 h 344"/>
                <a:gd name="T92" fmla="*/ 831690208 w 254"/>
                <a:gd name="T93" fmla="*/ 860773321 h 344"/>
                <a:gd name="T94" fmla="*/ 867082201 w 254"/>
                <a:gd name="T95" fmla="*/ 846662160 h 344"/>
                <a:gd name="T96" fmla="*/ 881238622 w 254"/>
                <a:gd name="T97" fmla="*/ 864300642 h 344"/>
                <a:gd name="T98" fmla="*/ 888315892 w 254"/>
                <a:gd name="T99" fmla="*/ 786690194 h 344"/>
                <a:gd name="T100" fmla="*/ 155720632 w 254"/>
                <a:gd name="T101" fmla="*/ 31749643 h 344"/>
                <a:gd name="T102" fmla="*/ 134486941 w 254"/>
                <a:gd name="T103" fmla="*/ 81137768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4"/>
                <a:gd name="T157" fmla="*/ 0 h 344"/>
                <a:gd name="T158" fmla="*/ 254 w 254"/>
                <a:gd name="T159" fmla="*/ 344 h 3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4" h="344">
                  <a:moveTo>
                    <a:pt x="251" y="213"/>
                  </a:moveTo>
                  <a:lnTo>
                    <a:pt x="254" y="211"/>
                  </a:lnTo>
                  <a:lnTo>
                    <a:pt x="253" y="207"/>
                  </a:lnTo>
                  <a:lnTo>
                    <a:pt x="247" y="199"/>
                  </a:lnTo>
                  <a:lnTo>
                    <a:pt x="245" y="192"/>
                  </a:lnTo>
                  <a:lnTo>
                    <a:pt x="242" y="181"/>
                  </a:lnTo>
                  <a:lnTo>
                    <a:pt x="239" y="171"/>
                  </a:lnTo>
                  <a:lnTo>
                    <a:pt x="236" y="165"/>
                  </a:lnTo>
                  <a:lnTo>
                    <a:pt x="230" y="145"/>
                  </a:lnTo>
                  <a:lnTo>
                    <a:pt x="224" y="134"/>
                  </a:lnTo>
                  <a:lnTo>
                    <a:pt x="219" y="130"/>
                  </a:lnTo>
                  <a:lnTo>
                    <a:pt x="215" y="127"/>
                  </a:lnTo>
                  <a:lnTo>
                    <a:pt x="208" y="126"/>
                  </a:lnTo>
                  <a:lnTo>
                    <a:pt x="200" y="133"/>
                  </a:lnTo>
                  <a:lnTo>
                    <a:pt x="196" y="134"/>
                  </a:lnTo>
                  <a:lnTo>
                    <a:pt x="190" y="139"/>
                  </a:lnTo>
                  <a:lnTo>
                    <a:pt x="185" y="142"/>
                  </a:lnTo>
                  <a:lnTo>
                    <a:pt x="186" y="146"/>
                  </a:lnTo>
                  <a:lnTo>
                    <a:pt x="184" y="156"/>
                  </a:lnTo>
                  <a:lnTo>
                    <a:pt x="178" y="160"/>
                  </a:lnTo>
                  <a:lnTo>
                    <a:pt x="175" y="165"/>
                  </a:lnTo>
                  <a:lnTo>
                    <a:pt x="171" y="171"/>
                  </a:lnTo>
                  <a:lnTo>
                    <a:pt x="167" y="168"/>
                  </a:lnTo>
                  <a:lnTo>
                    <a:pt x="161" y="168"/>
                  </a:lnTo>
                  <a:lnTo>
                    <a:pt x="155" y="161"/>
                  </a:lnTo>
                  <a:lnTo>
                    <a:pt x="154" y="154"/>
                  </a:lnTo>
                  <a:lnTo>
                    <a:pt x="155" y="143"/>
                  </a:lnTo>
                  <a:lnTo>
                    <a:pt x="161" y="139"/>
                  </a:lnTo>
                  <a:lnTo>
                    <a:pt x="166" y="138"/>
                  </a:lnTo>
                  <a:lnTo>
                    <a:pt x="171" y="130"/>
                  </a:lnTo>
                  <a:lnTo>
                    <a:pt x="171" y="119"/>
                  </a:lnTo>
                  <a:lnTo>
                    <a:pt x="173" y="114"/>
                  </a:lnTo>
                  <a:lnTo>
                    <a:pt x="178" y="111"/>
                  </a:lnTo>
                  <a:lnTo>
                    <a:pt x="184" y="105"/>
                  </a:lnTo>
                  <a:lnTo>
                    <a:pt x="181" y="89"/>
                  </a:lnTo>
                  <a:lnTo>
                    <a:pt x="182" y="78"/>
                  </a:lnTo>
                  <a:lnTo>
                    <a:pt x="180" y="69"/>
                  </a:lnTo>
                  <a:lnTo>
                    <a:pt x="177" y="63"/>
                  </a:lnTo>
                  <a:lnTo>
                    <a:pt x="171" y="59"/>
                  </a:lnTo>
                  <a:lnTo>
                    <a:pt x="169" y="55"/>
                  </a:lnTo>
                  <a:lnTo>
                    <a:pt x="170" y="49"/>
                  </a:lnTo>
                  <a:lnTo>
                    <a:pt x="175" y="47"/>
                  </a:lnTo>
                  <a:lnTo>
                    <a:pt x="175" y="42"/>
                  </a:lnTo>
                  <a:lnTo>
                    <a:pt x="173" y="40"/>
                  </a:lnTo>
                  <a:lnTo>
                    <a:pt x="169" y="35"/>
                  </a:lnTo>
                  <a:lnTo>
                    <a:pt x="167" y="30"/>
                  </a:lnTo>
                  <a:lnTo>
                    <a:pt x="161" y="27"/>
                  </a:lnTo>
                  <a:lnTo>
                    <a:pt x="156" y="27"/>
                  </a:lnTo>
                  <a:lnTo>
                    <a:pt x="151" y="24"/>
                  </a:lnTo>
                  <a:lnTo>
                    <a:pt x="139" y="21"/>
                  </a:lnTo>
                  <a:lnTo>
                    <a:pt x="135" y="19"/>
                  </a:lnTo>
                  <a:lnTo>
                    <a:pt x="129" y="19"/>
                  </a:lnTo>
                  <a:lnTo>
                    <a:pt x="124" y="17"/>
                  </a:lnTo>
                  <a:lnTo>
                    <a:pt x="121" y="12"/>
                  </a:lnTo>
                  <a:lnTo>
                    <a:pt x="116" y="9"/>
                  </a:lnTo>
                  <a:lnTo>
                    <a:pt x="110" y="6"/>
                  </a:lnTo>
                  <a:lnTo>
                    <a:pt x="106" y="8"/>
                  </a:lnTo>
                  <a:lnTo>
                    <a:pt x="101" y="8"/>
                  </a:lnTo>
                  <a:lnTo>
                    <a:pt x="95" y="4"/>
                  </a:lnTo>
                  <a:lnTo>
                    <a:pt x="91" y="2"/>
                  </a:lnTo>
                  <a:lnTo>
                    <a:pt x="86" y="0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72" y="12"/>
                  </a:lnTo>
                  <a:lnTo>
                    <a:pt x="68" y="17"/>
                  </a:lnTo>
                  <a:lnTo>
                    <a:pt x="68" y="23"/>
                  </a:lnTo>
                  <a:lnTo>
                    <a:pt x="70" y="28"/>
                  </a:lnTo>
                  <a:lnTo>
                    <a:pt x="75" y="31"/>
                  </a:lnTo>
                  <a:lnTo>
                    <a:pt x="75" y="36"/>
                  </a:lnTo>
                  <a:lnTo>
                    <a:pt x="68" y="36"/>
                  </a:lnTo>
                  <a:lnTo>
                    <a:pt x="63" y="39"/>
                  </a:lnTo>
                  <a:lnTo>
                    <a:pt x="57" y="43"/>
                  </a:lnTo>
                  <a:lnTo>
                    <a:pt x="55" y="49"/>
                  </a:lnTo>
                  <a:lnTo>
                    <a:pt x="57" y="65"/>
                  </a:lnTo>
                  <a:lnTo>
                    <a:pt x="57" y="70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1" y="87"/>
                  </a:lnTo>
                  <a:lnTo>
                    <a:pt x="52" y="81"/>
                  </a:lnTo>
                  <a:lnTo>
                    <a:pt x="52" y="70"/>
                  </a:lnTo>
                  <a:lnTo>
                    <a:pt x="49" y="70"/>
                  </a:lnTo>
                  <a:lnTo>
                    <a:pt x="48" y="81"/>
                  </a:lnTo>
                  <a:lnTo>
                    <a:pt x="44" y="87"/>
                  </a:lnTo>
                  <a:lnTo>
                    <a:pt x="44" y="81"/>
                  </a:lnTo>
                  <a:lnTo>
                    <a:pt x="45" y="77"/>
                  </a:lnTo>
                  <a:lnTo>
                    <a:pt x="43" y="70"/>
                  </a:lnTo>
                  <a:lnTo>
                    <a:pt x="44" y="68"/>
                  </a:lnTo>
                  <a:lnTo>
                    <a:pt x="47" y="53"/>
                  </a:lnTo>
                  <a:lnTo>
                    <a:pt x="41" y="57"/>
                  </a:lnTo>
                  <a:lnTo>
                    <a:pt x="38" y="62"/>
                  </a:lnTo>
                  <a:lnTo>
                    <a:pt x="36" y="66"/>
                  </a:lnTo>
                  <a:lnTo>
                    <a:pt x="34" y="72"/>
                  </a:lnTo>
                  <a:lnTo>
                    <a:pt x="30" y="77"/>
                  </a:lnTo>
                  <a:lnTo>
                    <a:pt x="25" y="76"/>
                  </a:lnTo>
                  <a:lnTo>
                    <a:pt x="18" y="85"/>
                  </a:lnTo>
                  <a:lnTo>
                    <a:pt x="19" y="91"/>
                  </a:lnTo>
                  <a:lnTo>
                    <a:pt x="14" y="95"/>
                  </a:lnTo>
                  <a:lnTo>
                    <a:pt x="10" y="99"/>
                  </a:lnTo>
                  <a:lnTo>
                    <a:pt x="13" y="110"/>
                  </a:lnTo>
                  <a:lnTo>
                    <a:pt x="11" y="118"/>
                  </a:lnTo>
                  <a:lnTo>
                    <a:pt x="13" y="123"/>
                  </a:lnTo>
                  <a:lnTo>
                    <a:pt x="13" y="129"/>
                  </a:lnTo>
                  <a:lnTo>
                    <a:pt x="6" y="145"/>
                  </a:lnTo>
                  <a:lnTo>
                    <a:pt x="2" y="150"/>
                  </a:lnTo>
                  <a:lnTo>
                    <a:pt x="0" y="156"/>
                  </a:lnTo>
                  <a:lnTo>
                    <a:pt x="5" y="160"/>
                  </a:lnTo>
                  <a:lnTo>
                    <a:pt x="9" y="176"/>
                  </a:lnTo>
                  <a:lnTo>
                    <a:pt x="5" y="181"/>
                  </a:lnTo>
                  <a:lnTo>
                    <a:pt x="2" y="187"/>
                  </a:lnTo>
                  <a:lnTo>
                    <a:pt x="3" y="191"/>
                  </a:lnTo>
                  <a:lnTo>
                    <a:pt x="18" y="219"/>
                  </a:lnTo>
                  <a:lnTo>
                    <a:pt x="24" y="217"/>
                  </a:lnTo>
                  <a:lnTo>
                    <a:pt x="21" y="222"/>
                  </a:lnTo>
                  <a:lnTo>
                    <a:pt x="28" y="238"/>
                  </a:lnTo>
                  <a:lnTo>
                    <a:pt x="30" y="260"/>
                  </a:lnTo>
                  <a:lnTo>
                    <a:pt x="30" y="275"/>
                  </a:lnTo>
                  <a:lnTo>
                    <a:pt x="28" y="294"/>
                  </a:lnTo>
                  <a:lnTo>
                    <a:pt x="25" y="301"/>
                  </a:lnTo>
                  <a:lnTo>
                    <a:pt x="19" y="310"/>
                  </a:lnTo>
                  <a:lnTo>
                    <a:pt x="15" y="327"/>
                  </a:lnTo>
                  <a:lnTo>
                    <a:pt x="13" y="332"/>
                  </a:lnTo>
                  <a:lnTo>
                    <a:pt x="9" y="337"/>
                  </a:lnTo>
                  <a:lnTo>
                    <a:pt x="5" y="341"/>
                  </a:lnTo>
                  <a:lnTo>
                    <a:pt x="2" y="344"/>
                  </a:lnTo>
                  <a:lnTo>
                    <a:pt x="5" y="344"/>
                  </a:lnTo>
                  <a:lnTo>
                    <a:pt x="34" y="340"/>
                  </a:lnTo>
                  <a:lnTo>
                    <a:pt x="120" y="329"/>
                  </a:lnTo>
                  <a:lnTo>
                    <a:pt x="125" y="335"/>
                  </a:lnTo>
                  <a:lnTo>
                    <a:pt x="181" y="325"/>
                  </a:lnTo>
                  <a:lnTo>
                    <a:pt x="205" y="320"/>
                  </a:lnTo>
                  <a:lnTo>
                    <a:pt x="209" y="310"/>
                  </a:lnTo>
                  <a:lnTo>
                    <a:pt x="219" y="294"/>
                  </a:lnTo>
                  <a:lnTo>
                    <a:pt x="219" y="278"/>
                  </a:lnTo>
                  <a:lnTo>
                    <a:pt x="220" y="274"/>
                  </a:lnTo>
                  <a:lnTo>
                    <a:pt x="222" y="271"/>
                  </a:lnTo>
                  <a:lnTo>
                    <a:pt x="223" y="270"/>
                  </a:lnTo>
                  <a:lnTo>
                    <a:pt x="228" y="266"/>
                  </a:lnTo>
                  <a:lnTo>
                    <a:pt x="232" y="260"/>
                  </a:lnTo>
                  <a:lnTo>
                    <a:pt x="232" y="249"/>
                  </a:lnTo>
                  <a:lnTo>
                    <a:pt x="235" y="244"/>
                  </a:lnTo>
                  <a:lnTo>
                    <a:pt x="236" y="240"/>
                  </a:lnTo>
                  <a:lnTo>
                    <a:pt x="242" y="237"/>
                  </a:lnTo>
                  <a:lnTo>
                    <a:pt x="245" y="240"/>
                  </a:lnTo>
                  <a:lnTo>
                    <a:pt x="246" y="245"/>
                  </a:lnTo>
                  <a:lnTo>
                    <a:pt x="245" y="247"/>
                  </a:lnTo>
                  <a:lnTo>
                    <a:pt x="249" y="245"/>
                  </a:lnTo>
                  <a:lnTo>
                    <a:pt x="251" y="240"/>
                  </a:lnTo>
                  <a:lnTo>
                    <a:pt x="253" y="229"/>
                  </a:lnTo>
                  <a:lnTo>
                    <a:pt x="251" y="223"/>
                  </a:lnTo>
                  <a:lnTo>
                    <a:pt x="251" y="213"/>
                  </a:lnTo>
                  <a:close/>
                  <a:moveTo>
                    <a:pt x="44" y="11"/>
                  </a:moveTo>
                  <a:lnTo>
                    <a:pt x="44" y="9"/>
                  </a:lnTo>
                  <a:lnTo>
                    <a:pt x="40" y="12"/>
                  </a:lnTo>
                  <a:lnTo>
                    <a:pt x="38" y="17"/>
                  </a:lnTo>
                  <a:lnTo>
                    <a:pt x="38" y="23"/>
                  </a:lnTo>
                  <a:lnTo>
                    <a:pt x="44" y="21"/>
                  </a:lnTo>
                  <a:lnTo>
                    <a:pt x="44" y="11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Freeform 177"/>
            <p:cNvSpPr>
              <a:spLocks noEditPoints="1"/>
            </p:cNvSpPr>
            <p:nvPr/>
          </p:nvSpPr>
          <p:spPr bwMode="auto">
            <a:xfrm>
              <a:off x="7458412" y="2354957"/>
              <a:ext cx="1207525" cy="550993"/>
            </a:xfrm>
            <a:custGeom>
              <a:avLst/>
              <a:gdLst>
                <a:gd name="T0" fmla="*/ 1265509844 w 396"/>
                <a:gd name="T1" fmla="*/ 285800916 h 191"/>
                <a:gd name="T2" fmla="*/ 1240765270 w 396"/>
                <a:gd name="T3" fmla="*/ 254044633 h 191"/>
                <a:gd name="T4" fmla="*/ 1208949474 w 396"/>
                <a:gd name="T5" fmla="*/ 201118746 h 191"/>
                <a:gd name="T6" fmla="*/ 1184204900 w 396"/>
                <a:gd name="T7" fmla="*/ 218760708 h 191"/>
                <a:gd name="T8" fmla="*/ 1117040518 w 396"/>
                <a:gd name="T9" fmla="*/ 225817869 h 191"/>
                <a:gd name="T10" fmla="*/ 1071087920 w 396"/>
                <a:gd name="T11" fmla="*/ 137608057 h 191"/>
                <a:gd name="T12" fmla="*/ 979178964 w 396"/>
                <a:gd name="T13" fmla="*/ 172891982 h 191"/>
                <a:gd name="T14" fmla="*/ 869594774 w 396"/>
                <a:gd name="T15" fmla="*/ 190533944 h 191"/>
                <a:gd name="T16" fmla="*/ 781222369 w 396"/>
                <a:gd name="T17" fmla="*/ 239930312 h 191"/>
                <a:gd name="T18" fmla="*/ 717592657 w 396"/>
                <a:gd name="T19" fmla="*/ 268158954 h 191"/>
                <a:gd name="T20" fmla="*/ 636289593 w 396"/>
                <a:gd name="T21" fmla="*/ 268158954 h 191"/>
                <a:gd name="T22" fmla="*/ 590335115 w 396"/>
                <a:gd name="T23" fmla="*/ 239930312 h 191"/>
                <a:gd name="T24" fmla="*/ 526705403 w 396"/>
                <a:gd name="T25" fmla="*/ 183476784 h 191"/>
                <a:gd name="T26" fmla="*/ 456008231 w 396"/>
                <a:gd name="T27" fmla="*/ 162307180 h 191"/>
                <a:gd name="T28" fmla="*/ 413588423 w 396"/>
                <a:gd name="T29" fmla="*/ 190533944 h 191"/>
                <a:gd name="T30" fmla="*/ 392378520 w 396"/>
                <a:gd name="T31" fmla="*/ 183476784 h 191"/>
                <a:gd name="T32" fmla="*/ 378237957 w 396"/>
                <a:gd name="T33" fmla="*/ 190533944 h 191"/>
                <a:gd name="T34" fmla="*/ 335820030 w 396"/>
                <a:gd name="T35" fmla="*/ 109379415 h 191"/>
                <a:gd name="T36" fmla="*/ 272190318 w 396"/>
                <a:gd name="T37" fmla="*/ 151720500 h 191"/>
                <a:gd name="T38" fmla="*/ 201491266 w 396"/>
                <a:gd name="T39" fmla="*/ 201118746 h 191"/>
                <a:gd name="T40" fmla="*/ 144932776 w 396"/>
                <a:gd name="T41" fmla="*/ 215233067 h 191"/>
                <a:gd name="T42" fmla="*/ 70699053 w 396"/>
                <a:gd name="T43" fmla="*/ 264629435 h 191"/>
                <a:gd name="T44" fmla="*/ 3534671 w 396"/>
                <a:gd name="T45" fmla="*/ 306970520 h 191"/>
                <a:gd name="T46" fmla="*/ 67164382 w 396"/>
                <a:gd name="T47" fmla="*/ 363425926 h 191"/>
                <a:gd name="T48" fmla="*/ 335820030 w 396"/>
                <a:gd name="T49" fmla="*/ 430464256 h 191"/>
                <a:gd name="T50" fmla="*/ 406519082 w 396"/>
                <a:gd name="T51" fmla="*/ 433993775 h 191"/>
                <a:gd name="T52" fmla="*/ 480752805 w 396"/>
                <a:gd name="T53" fmla="*/ 486919662 h 191"/>
                <a:gd name="T54" fmla="*/ 547915307 w 396"/>
                <a:gd name="T55" fmla="*/ 518674067 h 191"/>
                <a:gd name="T56" fmla="*/ 547915307 w 396"/>
                <a:gd name="T57" fmla="*/ 575129474 h 191"/>
                <a:gd name="T58" fmla="*/ 562055870 w 396"/>
                <a:gd name="T59" fmla="*/ 603356238 h 191"/>
                <a:gd name="T60" fmla="*/ 576194552 w 396"/>
                <a:gd name="T61" fmla="*/ 656282125 h 191"/>
                <a:gd name="T62" fmla="*/ 600939126 w 396"/>
                <a:gd name="T63" fmla="*/ 673924087 h 191"/>
                <a:gd name="T64" fmla="*/ 646893605 w 396"/>
                <a:gd name="T65" fmla="*/ 575129474 h 191"/>
                <a:gd name="T66" fmla="*/ 685778742 w 396"/>
                <a:gd name="T67" fmla="*/ 497504464 h 191"/>
                <a:gd name="T68" fmla="*/ 699919304 w 396"/>
                <a:gd name="T69" fmla="*/ 451635738 h 191"/>
                <a:gd name="T70" fmla="*/ 735267890 w 396"/>
                <a:gd name="T71" fmla="*/ 472805341 h 191"/>
                <a:gd name="T72" fmla="*/ 777687698 w 396"/>
                <a:gd name="T73" fmla="*/ 433993775 h 191"/>
                <a:gd name="T74" fmla="*/ 770616477 w 396"/>
                <a:gd name="T75" fmla="*/ 472805341 h 191"/>
                <a:gd name="T76" fmla="*/ 795361051 w 396"/>
                <a:gd name="T77" fmla="*/ 479862502 h 191"/>
                <a:gd name="T78" fmla="*/ 834246188 w 396"/>
                <a:gd name="T79" fmla="*/ 426936615 h 191"/>
                <a:gd name="T80" fmla="*/ 876665995 w 396"/>
                <a:gd name="T81" fmla="*/ 398709851 h 191"/>
                <a:gd name="T82" fmla="*/ 950899719 w 396"/>
                <a:gd name="T83" fmla="*/ 388123171 h 191"/>
                <a:gd name="T84" fmla="*/ 1021598771 w 396"/>
                <a:gd name="T85" fmla="*/ 338726803 h 191"/>
                <a:gd name="T86" fmla="*/ 1099367165 w 396"/>
                <a:gd name="T87" fmla="*/ 359896407 h 191"/>
                <a:gd name="T88" fmla="*/ 1155925655 w 396"/>
                <a:gd name="T89" fmla="*/ 363425926 h 191"/>
                <a:gd name="T90" fmla="*/ 1194810792 w 396"/>
                <a:gd name="T91" fmla="*/ 349311605 h 191"/>
                <a:gd name="T92" fmla="*/ 1318533664 w 396"/>
                <a:gd name="T93" fmla="*/ 338726803 h 191"/>
                <a:gd name="T94" fmla="*/ 385309178 w 396"/>
                <a:gd name="T95" fmla="*/ 109379415 h 191"/>
                <a:gd name="T96" fmla="*/ 367633945 w 396"/>
                <a:gd name="T97" fmla="*/ 130550897 h 191"/>
                <a:gd name="T98" fmla="*/ 445402339 w 396"/>
                <a:gd name="T99" fmla="*/ 63510689 h 191"/>
                <a:gd name="T100" fmla="*/ 494891488 w 396"/>
                <a:gd name="T101" fmla="*/ 24699123 h 191"/>
                <a:gd name="T102" fmla="*/ 456008231 w 396"/>
                <a:gd name="T103" fmla="*/ 0 h 191"/>
                <a:gd name="T104" fmla="*/ 349958712 w 396"/>
                <a:gd name="T105" fmla="*/ 77625010 h 191"/>
                <a:gd name="T106" fmla="*/ 385309178 w 396"/>
                <a:gd name="T107" fmla="*/ 109379415 h 191"/>
                <a:gd name="T108" fmla="*/ 1353882250 w 396"/>
                <a:gd name="T109" fmla="*/ 296385718 h 191"/>
                <a:gd name="T110" fmla="*/ 1322068334 w 396"/>
                <a:gd name="T111" fmla="*/ 335197284 h 191"/>
                <a:gd name="T112" fmla="*/ 1375092154 w 396"/>
                <a:gd name="T113" fmla="*/ 345783964 h 1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6"/>
                <a:gd name="T172" fmla="*/ 0 h 191"/>
                <a:gd name="T173" fmla="*/ 396 w 396"/>
                <a:gd name="T174" fmla="*/ 191 h 1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6" h="191">
                  <a:moveTo>
                    <a:pt x="365" y="88"/>
                  </a:moveTo>
                  <a:lnTo>
                    <a:pt x="364" y="84"/>
                  </a:lnTo>
                  <a:lnTo>
                    <a:pt x="358" y="81"/>
                  </a:lnTo>
                  <a:lnTo>
                    <a:pt x="357" y="81"/>
                  </a:lnTo>
                  <a:lnTo>
                    <a:pt x="353" y="77"/>
                  </a:lnTo>
                  <a:lnTo>
                    <a:pt x="351" y="72"/>
                  </a:lnTo>
                  <a:lnTo>
                    <a:pt x="350" y="67"/>
                  </a:lnTo>
                  <a:lnTo>
                    <a:pt x="347" y="61"/>
                  </a:lnTo>
                  <a:lnTo>
                    <a:pt x="342" y="57"/>
                  </a:lnTo>
                  <a:lnTo>
                    <a:pt x="339" y="57"/>
                  </a:lnTo>
                  <a:lnTo>
                    <a:pt x="338" y="58"/>
                  </a:lnTo>
                  <a:lnTo>
                    <a:pt x="335" y="62"/>
                  </a:lnTo>
                  <a:lnTo>
                    <a:pt x="330" y="65"/>
                  </a:lnTo>
                  <a:lnTo>
                    <a:pt x="327" y="60"/>
                  </a:lnTo>
                  <a:lnTo>
                    <a:pt x="316" y="64"/>
                  </a:lnTo>
                  <a:lnTo>
                    <a:pt x="305" y="62"/>
                  </a:lnTo>
                  <a:lnTo>
                    <a:pt x="303" y="58"/>
                  </a:lnTo>
                  <a:lnTo>
                    <a:pt x="303" y="39"/>
                  </a:lnTo>
                  <a:lnTo>
                    <a:pt x="293" y="41"/>
                  </a:lnTo>
                  <a:lnTo>
                    <a:pt x="288" y="43"/>
                  </a:lnTo>
                  <a:lnTo>
                    <a:pt x="277" y="49"/>
                  </a:lnTo>
                  <a:lnTo>
                    <a:pt x="273" y="50"/>
                  </a:lnTo>
                  <a:lnTo>
                    <a:pt x="251" y="52"/>
                  </a:lnTo>
                  <a:lnTo>
                    <a:pt x="246" y="54"/>
                  </a:lnTo>
                  <a:lnTo>
                    <a:pt x="237" y="56"/>
                  </a:lnTo>
                  <a:lnTo>
                    <a:pt x="232" y="61"/>
                  </a:lnTo>
                  <a:lnTo>
                    <a:pt x="221" y="68"/>
                  </a:lnTo>
                  <a:lnTo>
                    <a:pt x="213" y="79"/>
                  </a:lnTo>
                  <a:lnTo>
                    <a:pt x="209" y="76"/>
                  </a:lnTo>
                  <a:lnTo>
                    <a:pt x="203" y="76"/>
                  </a:lnTo>
                  <a:lnTo>
                    <a:pt x="198" y="76"/>
                  </a:lnTo>
                  <a:lnTo>
                    <a:pt x="193" y="71"/>
                  </a:lnTo>
                  <a:lnTo>
                    <a:pt x="180" y="76"/>
                  </a:lnTo>
                  <a:lnTo>
                    <a:pt x="176" y="76"/>
                  </a:lnTo>
                  <a:lnTo>
                    <a:pt x="170" y="73"/>
                  </a:lnTo>
                  <a:lnTo>
                    <a:pt x="167" y="68"/>
                  </a:lnTo>
                  <a:lnTo>
                    <a:pt x="157" y="58"/>
                  </a:lnTo>
                  <a:lnTo>
                    <a:pt x="155" y="53"/>
                  </a:lnTo>
                  <a:lnTo>
                    <a:pt x="149" y="52"/>
                  </a:lnTo>
                  <a:lnTo>
                    <a:pt x="144" y="48"/>
                  </a:lnTo>
                  <a:lnTo>
                    <a:pt x="138" y="46"/>
                  </a:lnTo>
                  <a:lnTo>
                    <a:pt x="129" y="46"/>
                  </a:lnTo>
                  <a:lnTo>
                    <a:pt x="123" y="48"/>
                  </a:lnTo>
                  <a:lnTo>
                    <a:pt x="119" y="53"/>
                  </a:lnTo>
                  <a:lnTo>
                    <a:pt x="117" y="54"/>
                  </a:lnTo>
                  <a:lnTo>
                    <a:pt x="122" y="43"/>
                  </a:lnTo>
                  <a:lnTo>
                    <a:pt x="117" y="49"/>
                  </a:lnTo>
                  <a:lnTo>
                    <a:pt x="111" y="52"/>
                  </a:lnTo>
                  <a:lnTo>
                    <a:pt x="110" y="57"/>
                  </a:lnTo>
                  <a:lnTo>
                    <a:pt x="109" y="58"/>
                  </a:lnTo>
                  <a:lnTo>
                    <a:pt x="107" y="54"/>
                  </a:lnTo>
                  <a:lnTo>
                    <a:pt x="107" y="43"/>
                  </a:lnTo>
                  <a:lnTo>
                    <a:pt x="99" y="33"/>
                  </a:lnTo>
                  <a:lnTo>
                    <a:pt x="95" y="31"/>
                  </a:lnTo>
                  <a:lnTo>
                    <a:pt x="92" y="26"/>
                  </a:lnTo>
                  <a:lnTo>
                    <a:pt x="81" y="38"/>
                  </a:lnTo>
                  <a:lnTo>
                    <a:pt x="77" y="43"/>
                  </a:lnTo>
                  <a:lnTo>
                    <a:pt x="67" y="48"/>
                  </a:lnTo>
                  <a:lnTo>
                    <a:pt x="61" y="53"/>
                  </a:lnTo>
                  <a:lnTo>
                    <a:pt x="57" y="57"/>
                  </a:lnTo>
                  <a:lnTo>
                    <a:pt x="52" y="58"/>
                  </a:lnTo>
                  <a:lnTo>
                    <a:pt x="46" y="60"/>
                  </a:lnTo>
                  <a:lnTo>
                    <a:pt x="41" y="61"/>
                  </a:lnTo>
                  <a:lnTo>
                    <a:pt x="35" y="61"/>
                  </a:lnTo>
                  <a:lnTo>
                    <a:pt x="30" y="64"/>
                  </a:lnTo>
                  <a:lnTo>
                    <a:pt x="20" y="75"/>
                  </a:lnTo>
                  <a:lnTo>
                    <a:pt x="4" y="81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9" y="103"/>
                  </a:lnTo>
                  <a:lnTo>
                    <a:pt x="75" y="114"/>
                  </a:lnTo>
                  <a:lnTo>
                    <a:pt x="92" y="122"/>
                  </a:lnTo>
                  <a:lnTo>
                    <a:pt x="95" y="122"/>
                  </a:lnTo>
                  <a:lnTo>
                    <a:pt x="104" y="123"/>
                  </a:lnTo>
                  <a:lnTo>
                    <a:pt x="110" y="122"/>
                  </a:lnTo>
                  <a:lnTo>
                    <a:pt x="115" y="123"/>
                  </a:lnTo>
                  <a:lnTo>
                    <a:pt x="129" y="125"/>
                  </a:lnTo>
                  <a:lnTo>
                    <a:pt x="134" y="128"/>
                  </a:lnTo>
                  <a:lnTo>
                    <a:pt x="136" y="138"/>
                  </a:lnTo>
                  <a:lnTo>
                    <a:pt x="141" y="138"/>
                  </a:lnTo>
                  <a:lnTo>
                    <a:pt x="148" y="141"/>
                  </a:lnTo>
                  <a:lnTo>
                    <a:pt x="155" y="147"/>
                  </a:lnTo>
                  <a:lnTo>
                    <a:pt x="152" y="148"/>
                  </a:lnTo>
                  <a:lnTo>
                    <a:pt x="155" y="152"/>
                  </a:lnTo>
                  <a:lnTo>
                    <a:pt x="155" y="163"/>
                  </a:lnTo>
                  <a:lnTo>
                    <a:pt x="152" y="168"/>
                  </a:lnTo>
                  <a:lnTo>
                    <a:pt x="155" y="172"/>
                  </a:lnTo>
                  <a:lnTo>
                    <a:pt x="159" y="171"/>
                  </a:lnTo>
                  <a:lnTo>
                    <a:pt x="164" y="171"/>
                  </a:lnTo>
                  <a:lnTo>
                    <a:pt x="161" y="182"/>
                  </a:lnTo>
                  <a:lnTo>
                    <a:pt x="163" y="186"/>
                  </a:lnTo>
                  <a:lnTo>
                    <a:pt x="167" y="191"/>
                  </a:lnTo>
                  <a:lnTo>
                    <a:pt x="168" y="191"/>
                  </a:lnTo>
                  <a:lnTo>
                    <a:pt x="170" y="191"/>
                  </a:lnTo>
                  <a:lnTo>
                    <a:pt x="170" y="187"/>
                  </a:lnTo>
                  <a:lnTo>
                    <a:pt x="175" y="178"/>
                  </a:lnTo>
                  <a:lnTo>
                    <a:pt x="183" y="163"/>
                  </a:lnTo>
                  <a:lnTo>
                    <a:pt x="186" y="152"/>
                  </a:lnTo>
                  <a:lnTo>
                    <a:pt x="189" y="147"/>
                  </a:lnTo>
                  <a:lnTo>
                    <a:pt x="194" y="141"/>
                  </a:lnTo>
                  <a:lnTo>
                    <a:pt x="195" y="130"/>
                  </a:lnTo>
                  <a:lnTo>
                    <a:pt x="199" y="123"/>
                  </a:lnTo>
                  <a:lnTo>
                    <a:pt x="198" y="128"/>
                  </a:lnTo>
                  <a:lnTo>
                    <a:pt x="199" y="134"/>
                  </a:lnTo>
                  <a:lnTo>
                    <a:pt x="203" y="138"/>
                  </a:lnTo>
                  <a:lnTo>
                    <a:pt x="208" y="134"/>
                  </a:lnTo>
                  <a:lnTo>
                    <a:pt x="209" y="132"/>
                  </a:lnTo>
                  <a:lnTo>
                    <a:pt x="214" y="126"/>
                  </a:lnTo>
                  <a:lnTo>
                    <a:pt x="220" y="123"/>
                  </a:lnTo>
                  <a:lnTo>
                    <a:pt x="224" y="125"/>
                  </a:lnTo>
                  <a:lnTo>
                    <a:pt x="224" y="130"/>
                  </a:lnTo>
                  <a:lnTo>
                    <a:pt x="218" y="134"/>
                  </a:lnTo>
                  <a:lnTo>
                    <a:pt x="216" y="141"/>
                  </a:lnTo>
                  <a:lnTo>
                    <a:pt x="221" y="141"/>
                  </a:lnTo>
                  <a:lnTo>
                    <a:pt x="225" y="136"/>
                  </a:lnTo>
                  <a:lnTo>
                    <a:pt x="229" y="130"/>
                  </a:lnTo>
                  <a:lnTo>
                    <a:pt x="236" y="126"/>
                  </a:lnTo>
                  <a:lnTo>
                    <a:pt x="236" y="121"/>
                  </a:lnTo>
                  <a:lnTo>
                    <a:pt x="239" y="115"/>
                  </a:lnTo>
                  <a:lnTo>
                    <a:pt x="243" y="113"/>
                  </a:lnTo>
                  <a:lnTo>
                    <a:pt x="248" y="113"/>
                  </a:lnTo>
                  <a:lnTo>
                    <a:pt x="254" y="113"/>
                  </a:lnTo>
                  <a:lnTo>
                    <a:pt x="263" y="110"/>
                  </a:lnTo>
                  <a:lnTo>
                    <a:pt x="269" y="110"/>
                  </a:lnTo>
                  <a:lnTo>
                    <a:pt x="274" y="106"/>
                  </a:lnTo>
                  <a:lnTo>
                    <a:pt x="279" y="98"/>
                  </a:lnTo>
                  <a:lnTo>
                    <a:pt x="289" y="96"/>
                  </a:lnTo>
                  <a:lnTo>
                    <a:pt x="294" y="98"/>
                  </a:lnTo>
                  <a:lnTo>
                    <a:pt x="300" y="98"/>
                  </a:lnTo>
                  <a:lnTo>
                    <a:pt x="311" y="102"/>
                  </a:lnTo>
                  <a:lnTo>
                    <a:pt x="321" y="110"/>
                  </a:lnTo>
                  <a:lnTo>
                    <a:pt x="327" y="113"/>
                  </a:lnTo>
                  <a:lnTo>
                    <a:pt x="327" y="103"/>
                  </a:lnTo>
                  <a:lnTo>
                    <a:pt x="328" y="98"/>
                  </a:lnTo>
                  <a:lnTo>
                    <a:pt x="332" y="96"/>
                  </a:lnTo>
                  <a:lnTo>
                    <a:pt x="338" y="99"/>
                  </a:lnTo>
                  <a:lnTo>
                    <a:pt x="343" y="98"/>
                  </a:lnTo>
                  <a:lnTo>
                    <a:pt x="368" y="98"/>
                  </a:lnTo>
                  <a:lnTo>
                    <a:pt x="373" y="96"/>
                  </a:lnTo>
                  <a:lnTo>
                    <a:pt x="370" y="91"/>
                  </a:lnTo>
                  <a:lnTo>
                    <a:pt x="365" y="88"/>
                  </a:lnTo>
                  <a:close/>
                  <a:moveTo>
                    <a:pt x="109" y="31"/>
                  </a:moveTo>
                  <a:lnTo>
                    <a:pt x="109" y="26"/>
                  </a:lnTo>
                  <a:lnTo>
                    <a:pt x="109" y="31"/>
                  </a:lnTo>
                  <a:lnTo>
                    <a:pt x="104" y="37"/>
                  </a:lnTo>
                  <a:lnTo>
                    <a:pt x="110" y="42"/>
                  </a:lnTo>
                  <a:lnTo>
                    <a:pt x="117" y="27"/>
                  </a:lnTo>
                  <a:lnTo>
                    <a:pt x="126" y="18"/>
                  </a:lnTo>
                  <a:lnTo>
                    <a:pt x="132" y="12"/>
                  </a:lnTo>
                  <a:lnTo>
                    <a:pt x="133" y="7"/>
                  </a:lnTo>
                  <a:lnTo>
                    <a:pt x="140" y="7"/>
                  </a:lnTo>
                  <a:lnTo>
                    <a:pt x="144" y="3"/>
                  </a:lnTo>
                  <a:lnTo>
                    <a:pt x="140" y="0"/>
                  </a:lnTo>
                  <a:lnTo>
                    <a:pt x="129" y="0"/>
                  </a:lnTo>
                  <a:lnTo>
                    <a:pt x="117" y="4"/>
                  </a:lnTo>
                  <a:lnTo>
                    <a:pt x="107" y="11"/>
                  </a:lnTo>
                  <a:lnTo>
                    <a:pt x="99" y="22"/>
                  </a:lnTo>
                  <a:lnTo>
                    <a:pt x="96" y="26"/>
                  </a:lnTo>
                  <a:lnTo>
                    <a:pt x="99" y="31"/>
                  </a:lnTo>
                  <a:lnTo>
                    <a:pt x="109" y="31"/>
                  </a:lnTo>
                  <a:close/>
                  <a:moveTo>
                    <a:pt x="392" y="88"/>
                  </a:moveTo>
                  <a:lnTo>
                    <a:pt x="387" y="84"/>
                  </a:lnTo>
                  <a:lnTo>
                    <a:pt x="383" y="84"/>
                  </a:lnTo>
                  <a:lnTo>
                    <a:pt x="384" y="90"/>
                  </a:lnTo>
                  <a:lnTo>
                    <a:pt x="378" y="94"/>
                  </a:lnTo>
                  <a:lnTo>
                    <a:pt x="374" y="95"/>
                  </a:lnTo>
                  <a:lnTo>
                    <a:pt x="378" y="98"/>
                  </a:lnTo>
                  <a:lnTo>
                    <a:pt x="380" y="98"/>
                  </a:lnTo>
                  <a:lnTo>
                    <a:pt x="389" y="98"/>
                  </a:lnTo>
                  <a:lnTo>
                    <a:pt x="396" y="94"/>
                  </a:lnTo>
                  <a:lnTo>
                    <a:pt x="392" y="88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Freeform 178"/>
            <p:cNvSpPr>
              <a:spLocks noEditPoints="1"/>
            </p:cNvSpPr>
            <p:nvPr/>
          </p:nvSpPr>
          <p:spPr bwMode="auto">
            <a:xfrm>
              <a:off x="8318357" y="6141202"/>
              <a:ext cx="1804852" cy="1453060"/>
            </a:xfrm>
            <a:custGeom>
              <a:avLst/>
              <a:gdLst>
                <a:gd name="T0" fmla="*/ 1824245732 w 593"/>
                <a:gd name="T1" fmla="*/ 1723327747 h 504"/>
                <a:gd name="T2" fmla="*/ 1933420109 w 593"/>
                <a:gd name="T3" fmla="*/ 1670465371 h 504"/>
                <a:gd name="T4" fmla="*/ 1767898272 w 593"/>
                <a:gd name="T5" fmla="*/ 1747997107 h 504"/>
                <a:gd name="T6" fmla="*/ 2088374686 w 593"/>
                <a:gd name="T7" fmla="*/ 1321570681 h 504"/>
                <a:gd name="T8" fmla="*/ 2049635572 w 593"/>
                <a:gd name="T9" fmla="*/ 1036111219 h 504"/>
                <a:gd name="T10" fmla="*/ 1986245149 w 593"/>
                <a:gd name="T11" fmla="*/ 955053947 h 504"/>
                <a:gd name="T12" fmla="*/ 1796072002 w 593"/>
                <a:gd name="T13" fmla="*/ 630828617 h 504"/>
                <a:gd name="T14" fmla="*/ 1799594422 w 593"/>
                <a:gd name="T15" fmla="*/ 581489898 h 504"/>
                <a:gd name="T16" fmla="*/ 1887638032 w 593"/>
                <a:gd name="T17" fmla="*/ 757700949 h 504"/>
                <a:gd name="T18" fmla="*/ 1859464302 w 593"/>
                <a:gd name="T19" fmla="*/ 616732108 h 504"/>
                <a:gd name="T20" fmla="*/ 1609421276 w 593"/>
                <a:gd name="T21" fmla="*/ 260790103 h 504"/>
                <a:gd name="T22" fmla="*/ 1524900086 w 593"/>
                <a:gd name="T23" fmla="*/ 66958885 h 504"/>
                <a:gd name="T24" fmla="*/ 1489683393 w 593"/>
                <a:gd name="T25" fmla="*/ 17620166 h 504"/>
                <a:gd name="T26" fmla="*/ 1376988473 w 593"/>
                <a:gd name="T27" fmla="*/ 31718552 h 504"/>
                <a:gd name="T28" fmla="*/ 1352337163 w 593"/>
                <a:gd name="T29" fmla="*/ 137443306 h 504"/>
                <a:gd name="T30" fmla="*/ 640950950 w 593"/>
                <a:gd name="T31" fmla="*/ 56387912 h 504"/>
                <a:gd name="T32" fmla="*/ 49304497 w 593"/>
                <a:gd name="T33" fmla="*/ 211451384 h 504"/>
                <a:gd name="T34" fmla="*/ 80998770 w 593"/>
                <a:gd name="T35" fmla="*/ 285459462 h 504"/>
                <a:gd name="T36" fmla="*/ 119737883 w 593"/>
                <a:gd name="T37" fmla="*/ 281935804 h 504"/>
                <a:gd name="T38" fmla="*/ 154954577 w 593"/>
                <a:gd name="T39" fmla="*/ 246693594 h 504"/>
                <a:gd name="T40" fmla="*/ 133825687 w 593"/>
                <a:gd name="T41" fmla="*/ 292506778 h 504"/>
                <a:gd name="T42" fmla="*/ 309911030 w 593"/>
                <a:gd name="T43" fmla="*/ 253740910 h 504"/>
                <a:gd name="T44" fmla="*/ 355693106 w 593"/>
                <a:gd name="T45" fmla="*/ 257266445 h 504"/>
                <a:gd name="T46" fmla="*/ 404997603 w 593"/>
                <a:gd name="T47" fmla="*/ 292506778 h 504"/>
                <a:gd name="T48" fmla="*/ 478953410 w 593"/>
                <a:gd name="T49" fmla="*/ 281935804 h 504"/>
                <a:gd name="T50" fmla="*/ 524735486 w 593"/>
                <a:gd name="T51" fmla="*/ 324225330 h 504"/>
                <a:gd name="T52" fmla="*/ 507127140 w 593"/>
                <a:gd name="T53" fmla="*/ 324225330 h 504"/>
                <a:gd name="T54" fmla="*/ 577560526 w 593"/>
                <a:gd name="T55" fmla="*/ 373564049 h 504"/>
                <a:gd name="T56" fmla="*/ 584603490 w 593"/>
                <a:gd name="T57" fmla="*/ 394709751 h 504"/>
                <a:gd name="T58" fmla="*/ 672647100 w 593"/>
                <a:gd name="T59" fmla="*/ 426426426 h 504"/>
                <a:gd name="T60" fmla="*/ 788862563 w 593"/>
                <a:gd name="T61" fmla="*/ 359467541 h 504"/>
                <a:gd name="T62" fmla="*/ 838167060 w 593"/>
                <a:gd name="T63" fmla="*/ 334798181 h 504"/>
                <a:gd name="T64" fmla="*/ 922688250 w 593"/>
                <a:gd name="T65" fmla="*/ 281935804 h 504"/>
                <a:gd name="T66" fmla="*/ 1088208209 w 593"/>
                <a:gd name="T67" fmla="*/ 405280724 h 504"/>
                <a:gd name="T68" fmla="*/ 1207946093 w 593"/>
                <a:gd name="T69" fmla="*/ 511007355 h 504"/>
                <a:gd name="T70" fmla="*/ 1310075629 w 593"/>
                <a:gd name="T71" fmla="*/ 595588284 h 504"/>
                <a:gd name="T72" fmla="*/ 1310075629 w 593"/>
                <a:gd name="T73" fmla="*/ 810563326 h 504"/>
                <a:gd name="T74" fmla="*/ 1348814743 w 593"/>
                <a:gd name="T75" fmla="*/ 912764421 h 504"/>
                <a:gd name="T76" fmla="*/ 1348814743 w 593"/>
                <a:gd name="T77" fmla="*/ 842280001 h 504"/>
                <a:gd name="T78" fmla="*/ 1415727586 w 593"/>
                <a:gd name="T79" fmla="*/ 863425703 h 504"/>
                <a:gd name="T80" fmla="*/ 1341771779 w 593"/>
                <a:gd name="T81" fmla="*/ 969150456 h 504"/>
                <a:gd name="T82" fmla="*/ 1450944279 w 593"/>
                <a:gd name="T83" fmla="*/ 1113642955 h 504"/>
                <a:gd name="T84" fmla="*/ 1503771196 w 593"/>
                <a:gd name="T85" fmla="*/ 1117166613 h 504"/>
                <a:gd name="T86" fmla="*/ 1535465469 w 593"/>
                <a:gd name="T87" fmla="*/ 1117166613 h 504"/>
                <a:gd name="T88" fmla="*/ 1570684039 w 593"/>
                <a:gd name="T89" fmla="*/ 1219367708 h 504"/>
                <a:gd name="T90" fmla="*/ 1581247546 w 593"/>
                <a:gd name="T91" fmla="*/ 1226416901 h 504"/>
                <a:gd name="T92" fmla="*/ 1686899502 w 593"/>
                <a:gd name="T93" fmla="*/ 1367383865 h 504"/>
                <a:gd name="T94" fmla="*/ 1767898272 w 593"/>
                <a:gd name="T95" fmla="*/ 1395578759 h 504"/>
                <a:gd name="T96" fmla="*/ 1873550229 w 593"/>
                <a:gd name="T97" fmla="*/ 1518923679 h 504"/>
                <a:gd name="T98" fmla="*/ 1845376499 w 593"/>
                <a:gd name="T99" fmla="*/ 1547118574 h 504"/>
                <a:gd name="T100" fmla="*/ 1968636802 w 593"/>
                <a:gd name="T101" fmla="*/ 1561215082 h 504"/>
                <a:gd name="T102" fmla="*/ 2049635572 w 593"/>
                <a:gd name="T103" fmla="*/ 1533022065 h 504"/>
                <a:gd name="T104" fmla="*/ 2049635572 w 593"/>
                <a:gd name="T105" fmla="*/ 1413198926 h 504"/>
                <a:gd name="T106" fmla="*/ 2088374686 w 593"/>
                <a:gd name="T107" fmla="*/ 1342714505 h 504"/>
                <a:gd name="T108" fmla="*/ 1736203999 w 593"/>
                <a:gd name="T109" fmla="*/ 1762093615 h 504"/>
                <a:gd name="T110" fmla="*/ 144391070 w 593"/>
                <a:gd name="T111" fmla="*/ 306605164 h 504"/>
                <a:gd name="T112" fmla="*/ 225389840 w 593"/>
                <a:gd name="T113" fmla="*/ 274886612 h 504"/>
                <a:gd name="T114" fmla="*/ 739559943 w 593"/>
                <a:gd name="T115" fmla="*/ 426426426 h 504"/>
                <a:gd name="T116" fmla="*/ 704341373 w 593"/>
                <a:gd name="T117" fmla="*/ 447572127 h 504"/>
                <a:gd name="T118" fmla="*/ 1524900086 w 593"/>
                <a:gd name="T119" fmla="*/ 1233466094 h 504"/>
                <a:gd name="T120" fmla="*/ 1524900086 w 593"/>
                <a:gd name="T121" fmla="*/ 1233466094 h 504"/>
                <a:gd name="T122" fmla="*/ 2049635572 w 593"/>
                <a:gd name="T123" fmla="*/ 1554165889 h 504"/>
                <a:gd name="T124" fmla="*/ 2088374686 w 593"/>
                <a:gd name="T125" fmla="*/ 1441391943 h 5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93"/>
                <a:gd name="T190" fmla="*/ 0 h 504"/>
                <a:gd name="T191" fmla="*/ 593 w 593"/>
                <a:gd name="T192" fmla="*/ 504 h 5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93" h="504">
                  <a:moveTo>
                    <a:pt x="558" y="470"/>
                  </a:moveTo>
                  <a:lnTo>
                    <a:pt x="558" y="469"/>
                  </a:lnTo>
                  <a:lnTo>
                    <a:pt x="554" y="472"/>
                  </a:lnTo>
                  <a:lnTo>
                    <a:pt x="558" y="470"/>
                  </a:lnTo>
                  <a:close/>
                  <a:moveTo>
                    <a:pt x="513" y="483"/>
                  </a:moveTo>
                  <a:lnTo>
                    <a:pt x="518" y="489"/>
                  </a:lnTo>
                  <a:lnTo>
                    <a:pt x="520" y="489"/>
                  </a:lnTo>
                  <a:lnTo>
                    <a:pt x="518" y="487"/>
                  </a:lnTo>
                  <a:lnTo>
                    <a:pt x="513" y="483"/>
                  </a:lnTo>
                  <a:close/>
                  <a:moveTo>
                    <a:pt x="543" y="480"/>
                  </a:moveTo>
                  <a:lnTo>
                    <a:pt x="548" y="476"/>
                  </a:lnTo>
                  <a:lnTo>
                    <a:pt x="549" y="474"/>
                  </a:lnTo>
                  <a:lnTo>
                    <a:pt x="548" y="476"/>
                  </a:lnTo>
                  <a:lnTo>
                    <a:pt x="543" y="480"/>
                  </a:lnTo>
                  <a:close/>
                  <a:moveTo>
                    <a:pt x="498" y="498"/>
                  </a:moveTo>
                  <a:lnTo>
                    <a:pt x="502" y="498"/>
                  </a:lnTo>
                  <a:lnTo>
                    <a:pt x="507" y="492"/>
                  </a:lnTo>
                  <a:lnTo>
                    <a:pt x="502" y="496"/>
                  </a:lnTo>
                  <a:lnTo>
                    <a:pt x="498" y="498"/>
                  </a:lnTo>
                  <a:close/>
                  <a:moveTo>
                    <a:pt x="509" y="492"/>
                  </a:moveTo>
                  <a:lnTo>
                    <a:pt x="510" y="491"/>
                  </a:lnTo>
                  <a:lnTo>
                    <a:pt x="506" y="489"/>
                  </a:lnTo>
                  <a:lnTo>
                    <a:pt x="509" y="492"/>
                  </a:lnTo>
                  <a:close/>
                  <a:moveTo>
                    <a:pt x="593" y="375"/>
                  </a:moveTo>
                  <a:lnTo>
                    <a:pt x="592" y="370"/>
                  </a:lnTo>
                  <a:lnTo>
                    <a:pt x="590" y="359"/>
                  </a:lnTo>
                  <a:lnTo>
                    <a:pt x="590" y="343"/>
                  </a:lnTo>
                  <a:lnTo>
                    <a:pt x="589" y="338"/>
                  </a:lnTo>
                  <a:lnTo>
                    <a:pt x="589" y="313"/>
                  </a:lnTo>
                  <a:lnTo>
                    <a:pt x="582" y="294"/>
                  </a:lnTo>
                  <a:lnTo>
                    <a:pt x="579" y="293"/>
                  </a:lnTo>
                  <a:lnTo>
                    <a:pt x="579" y="286"/>
                  </a:lnTo>
                  <a:lnTo>
                    <a:pt x="570" y="275"/>
                  </a:lnTo>
                  <a:lnTo>
                    <a:pt x="566" y="272"/>
                  </a:lnTo>
                  <a:lnTo>
                    <a:pt x="563" y="274"/>
                  </a:lnTo>
                  <a:lnTo>
                    <a:pt x="564" y="271"/>
                  </a:lnTo>
                  <a:lnTo>
                    <a:pt x="564" y="267"/>
                  </a:lnTo>
                  <a:lnTo>
                    <a:pt x="558" y="256"/>
                  </a:lnTo>
                  <a:lnTo>
                    <a:pt x="549" y="239"/>
                  </a:lnTo>
                  <a:lnTo>
                    <a:pt x="529" y="209"/>
                  </a:lnTo>
                  <a:lnTo>
                    <a:pt x="514" y="184"/>
                  </a:lnTo>
                  <a:lnTo>
                    <a:pt x="510" y="179"/>
                  </a:lnTo>
                  <a:lnTo>
                    <a:pt x="505" y="164"/>
                  </a:lnTo>
                  <a:lnTo>
                    <a:pt x="501" y="153"/>
                  </a:lnTo>
                  <a:lnTo>
                    <a:pt x="502" y="153"/>
                  </a:lnTo>
                  <a:lnTo>
                    <a:pt x="507" y="156"/>
                  </a:lnTo>
                  <a:lnTo>
                    <a:pt x="506" y="161"/>
                  </a:lnTo>
                  <a:lnTo>
                    <a:pt x="511" y="165"/>
                  </a:lnTo>
                  <a:lnTo>
                    <a:pt x="517" y="164"/>
                  </a:lnTo>
                  <a:lnTo>
                    <a:pt x="522" y="168"/>
                  </a:lnTo>
                  <a:lnTo>
                    <a:pt x="522" y="173"/>
                  </a:lnTo>
                  <a:lnTo>
                    <a:pt x="522" y="183"/>
                  </a:lnTo>
                  <a:lnTo>
                    <a:pt x="525" y="199"/>
                  </a:lnTo>
                  <a:lnTo>
                    <a:pt x="536" y="215"/>
                  </a:lnTo>
                  <a:lnTo>
                    <a:pt x="541" y="221"/>
                  </a:lnTo>
                  <a:lnTo>
                    <a:pt x="530" y="206"/>
                  </a:lnTo>
                  <a:lnTo>
                    <a:pt x="528" y="201"/>
                  </a:lnTo>
                  <a:lnTo>
                    <a:pt x="525" y="191"/>
                  </a:lnTo>
                  <a:lnTo>
                    <a:pt x="524" y="180"/>
                  </a:lnTo>
                  <a:lnTo>
                    <a:pt x="528" y="175"/>
                  </a:lnTo>
                  <a:lnTo>
                    <a:pt x="525" y="169"/>
                  </a:lnTo>
                  <a:lnTo>
                    <a:pt x="521" y="165"/>
                  </a:lnTo>
                  <a:lnTo>
                    <a:pt x="511" y="154"/>
                  </a:lnTo>
                  <a:lnTo>
                    <a:pt x="482" y="118"/>
                  </a:lnTo>
                  <a:lnTo>
                    <a:pt x="465" y="89"/>
                  </a:lnTo>
                  <a:lnTo>
                    <a:pt x="457" y="74"/>
                  </a:lnTo>
                  <a:lnTo>
                    <a:pt x="449" y="54"/>
                  </a:lnTo>
                  <a:lnTo>
                    <a:pt x="448" y="49"/>
                  </a:lnTo>
                  <a:lnTo>
                    <a:pt x="442" y="39"/>
                  </a:lnTo>
                  <a:lnTo>
                    <a:pt x="441" y="28"/>
                  </a:lnTo>
                  <a:lnTo>
                    <a:pt x="438" y="24"/>
                  </a:lnTo>
                  <a:lnTo>
                    <a:pt x="433" y="19"/>
                  </a:lnTo>
                  <a:lnTo>
                    <a:pt x="430" y="13"/>
                  </a:lnTo>
                  <a:lnTo>
                    <a:pt x="433" y="17"/>
                  </a:lnTo>
                  <a:lnTo>
                    <a:pt x="434" y="7"/>
                  </a:lnTo>
                  <a:lnTo>
                    <a:pt x="427" y="4"/>
                  </a:lnTo>
                  <a:lnTo>
                    <a:pt x="425" y="5"/>
                  </a:lnTo>
                  <a:lnTo>
                    <a:pt x="423" y="5"/>
                  </a:lnTo>
                  <a:lnTo>
                    <a:pt x="418" y="5"/>
                  </a:lnTo>
                  <a:lnTo>
                    <a:pt x="404" y="1"/>
                  </a:lnTo>
                  <a:lnTo>
                    <a:pt x="399" y="0"/>
                  </a:lnTo>
                  <a:lnTo>
                    <a:pt x="395" y="4"/>
                  </a:lnTo>
                  <a:lnTo>
                    <a:pt x="392" y="4"/>
                  </a:lnTo>
                  <a:lnTo>
                    <a:pt x="391" y="9"/>
                  </a:lnTo>
                  <a:lnTo>
                    <a:pt x="391" y="15"/>
                  </a:lnTo>
                  <a:lnTo>
                    <a:pt x="393" y="19"/>
                  </a:lnTo>
                  <a:lnTo>
                    <a:pt x="395" y="24"/>
                  </a:lnTo>
                  <a:lnTo>
                    <a:pt x="395" y="35"/>
                  </a:lnTo>
                  <a:lnTo>
                    <a:pt x="389" y="39"/>
                  </a:lnTo>
                  <a:lnTo>
                    <a:pt x="384" y="39"/>
                  </a:lnTo>
                  <a:lnTo>
                    <a:pt x="380" y="28"/>
                  </a:lnTo>
                  <a:lnTo>
                    <a:pt x="375" y="24"/>
                  </a:lnTo>
                  <a:lnTo>
                    <a:pt x="194" y="38"/>
                  </a:lnTo>
                  <a:lnTo>
                    <a:pt x="190" y="32"/>
                  </a:lnTo>
                  <a:lnTo>
                    <a:pt x="189" y="27"/>
                  </a:lnTo>
                  <a:lnTo>
                    <a:pt x="182" y="16"/>
                  </a:lnTo>
                  <a:lnTo>
                    <a:pt x="72" y="28"/>
                  </a:lnTo>
                  <a:lnTo>
                    <a:pt x="7" y="35"/>
                  </a:lnTo>
                  <a:lnTo>
                    <a:pt x="2" y="39"/>
                  </a:lnTo>
                  <a:lnTo>
                    <a:pt x="0" y="46"/>
                  </a:lnTo>
                  <a:lnTo>
                    <a:pt x="8" y="57"/>
                  </a:lnTo>
                  <a:lnTo>
                    <a:pt x="14" y="60"/>
                  </a:lnTo>
                  <a:lnTo>
                    <a:pt x="19" y="65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8" y="77"/>
                  </a:lnTo>
                  <a:lnTo>
                    <a:pt x="23" y="78"/>
                  </a:lnTo>
                  <a:lnTo>
                    <a:pt x="23" y="81"/>
                  </a:lnTo>
                  <a:lnTo>
                    <a:pt x="19" y="87"/>
                  </a:lnTo>
                  <a:lnTo>
                    <a:pt x="16" y="92"/>
                  </a:lnTo>
                  <a:lnTo>
                    <a:pt x="19" y="92"/>
                  </a:lnTo>
                  <a:lnTo>
                    <a:pt x="25" y="91"/>
                  </a:lnTo>
                  <a:lnTo>
                    <a:pt x="30" y="87"/>
                  </a:lnTo>
                  <a:lnTo>
                    <a:pt x="34" y="80"/>
                  </a:lnTo>
                  <a:lnTo>
                    <a:pt x="37" y="74"/>
                  </a:lnTo>
                  <a:lnTo>
                    <a:pt x="35" y="73"/>
                  </a:lnTo>
                  <a:lnTo>
                    <a:pt x="35" y="72"/>
                  </a:lnTo>
                  <a:lnTo>
                    <a:pt x="38" y="69"/>
                  </a:lnTo>
                  <a:lnTo>
                    <a:pt x="41" y="76"/>
                  </a:lnTo>
                  <a:lnTo>
                    <a:pt x="44" y="70"/>
                  </a:lnTo>
                  <a:lnTo>
                    <a:pt x="46" y="65"/>
                  </a:lnTo>
                  <a:lnTo>
                    <a:pt x="46" y="70"/>
                  </a:lnTo>
                  <a:lnTo>
                    <a:pt x="53" y="74"/>
                  </a:lnTo>
                  <a:lnTo>
                    <a:pt x="49" y="80"/>
                  </a:lnTo>
                  <a:lnTo>
                    <a:pt x="41" y="83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60" y="78"/>
                  </a:lnTo>
                  <a:lnTo>
                    <a:pt x="75" y="77"/>
                  </a:lnTo>
                  <a:lnTo>
                    <a:pt x="76" y="76"/>
                  </a:lnTo>
                  <a:lnTo>
                    <a:pt x="87" y="66"/>
                  </a:lnTo>
                  <a:lnTo>
                    <a:pt x="88" y="72"/>
                  </a:lnTo>
                  <a:lnTo>
                    <a:pt x="94" y="69"/>
                  </a:lnTo>
                  <a:lnTo>
                    <a:pt x="99" y="68"/>
                  </a:lnTo>
                  <a:lnTo>
                    <a:pt x="109" y="72"/>
                  </a:lnTo>
                  <a:lnTo>
                    <a:pt x="111" y="76"/>
                  </a:lnTo>
                  <a:lnTo>
                    <a:pt x="106" y="74"/>
                  </a:lnTo>
                  <a:lnTo>
                    <a:pt x="101" y="73"/>
                  </a:lnTo>
                  <a:lnTo>
                    <a:pt x="96" y="73"/>
                  </a:lnTo>
                  <a:lnTo>
                    <a:pt x="95" y="76"/>
                  </a:lnTo>
                  <a:lnTo>
                    <a:pt x="84" y="76"/>
                  </a:lnTo>
                  <a:lnTo>
                    <a:pt x="90" y="77"/>
                  </a:lnTo>
                  <a:lnTo>
                    <a:pt x="94" y="77"/>
                  </a:lnTo>
                  <a:lnTo>
                    <a:pt x="115" y="83"/>
                  </a:lnTo>
                  <a:lnTo>
                    <a:pt x="129" y="87"/>
                  </a:lnTo>
                  <a:lnTo>
                    <a:pt x="140" y="92"/>
                  </a:lnTo>
                  <a:lnTo>
                    <a:pt x="139" y="88"/>
                  </a:lnTo>
                  <a:lnTo>
                    <a:pt x="133" y="84"/>
                  </a:lnTo>
                  <a:lnTo>
                    <a:pt x="130" y="80"/>
                  </a:lnTo>
                  <a:lnTo>
                    <a:pt x="136" y="80"/>
                  </a:lnTo>
                  <a:lnTo>
                    <a:pt x="141" y="83"/>
                  </a:lnTo>
                  <a:lnTo>
                    <a:pt x="149" y="76"/>
                  </a:lnTo>
                  <a:lnTo>
                    <a:pt x="148" y="81"/>
                  </a:lnTo>
                  <a:lnTo>
                    <a:pt x="144" y="83"/>
                  </a:lnTo>
                  <a:lnTo>
                    <a:pt x="141" y="87"/>
                  </a:lnTo>
                  <a:lnTo>
                    <a:pt x="149" y="92"/>
                  </a:lnTo>
                  <a:lnTo>
                    <a:pt x="155" y="91"/>
                  </a:lnTo>
                  <a:lnTo>
                    <a:pt x="157" y="96"/>
                  </a:lnTo>
                  <a:lnTo>
                    <a:pt x="163" y="96"/>
                  </a:lnTo>
                  <a:lnTo>
                    <a:pt x="160" y="100"/>
                  </a:lnTo>
                  <a:lnTo>
                    <a:pt x="155" y="96"/>
                  </a:lnTo>
                  <a:lnTo>
                    <a:pt x="144" y="92"/>
                  </a:lnTo>
                  <a:lnTo>
                    <a:pt x="149" y="97"/>
                  </a:lnTo>
                  <a:lnTo>
                    <a:pt x="153" y="100"/>
                  </a:lnTo>
                  <a:lnTo>
                    <a:pt x="156" y="102"/>
                  </a:lnTo>
                  <a:lnTo>
                    <a:pt x="153" y="102"/>
                  </a:lnTo>
                  <a:lnTo>
                    <a:pt x="159" y="104"/>
                  </a:lnTo>
                  <a:lnTo>
                    <a:pt x="164" y="106"/>
                  </a:lnTo>
                  <a:lnTo>
                    <a:pt x="170" y="111"/>
                  </a:lnTo>
                  <a:lnTo>
                    <a:pt x="172" y="116"/>
                  </a:lnTo>
                  <a:lnTo>
                    <a:pt x="174" y="122"/>
                  </a:lnTo>
                  <a:lnTo>
                    <a:pt x="168" y="123"/>
                  </a:lnTo>
                  <a:lnTo>
                    <a:pt x="167" y="118"/>
                  </a:lnTo>
                  <a:lnTo>
                    <a:pt x="166" y="112"/>
                  </a:lnTo>
                  <a:lnTo>
                    <a:pt x="166" y="118"/>
                  </a:lnTo>
                  <a:lnTo>
                    <a:pt x="167" y="123"/>
                  </a:lnTo>
                  <a:lnTo>
                    <a:pt x="172" y="126"/>
                  </a:lnTo>
                  <a:lnTo>
                    <a:pt x="178" y="125"/>
                  </a:lnTo>
                  <a:lnTo>
                    <a:pt x="181" y="123"/>
                  </a:lnTo>
                  <a:lnTo>
                    <a:pt x="191" y="121"/>
                  </a:lnTo>
                  <a:lnTo>
                    <a:pt x="195" y="121"/>
                  </a:lnTo>
                  <a:lnTo>
                    <a:pt x="197" y="118"/>
                  </a:lnTo>
                  <a:lnTo>
                    <a:pt x="202" y="112"/>
                  </a:lnTo>
                  <a:lnTo>
                    <a:pt x="204" y="115"/>
                  </a:lnTo>
                  <a:lnTo>
                    <a:pt x="209" y="115"/>
                  </a:lnTo>
                  <a:lnTo>
                    <a:pt x="224" y="102"/>
                  </a:lnTo>
                  <a:lnTo>
                    <a:pt x="229" y="100"/>
                  </a:lnTo>
                  <a:lnTo>
                    <a:pt x="233" y="99"/>
                  </a:lnTo>
                  <a:lnTo>
                    <a:pt x="239" y="100"/>
                  </a:lnTo>
                  <a:lnTo>
                    <a:pt x="236" y="95"/>
                  </a:lnTo>
                  <a:lnTo>
                    <a:pt x="231" y="92"/>
                  </a:lnTo>
                  <a:lnTo>
                    <a:pt x="238" y="95"/>
                  </a:lnTo>
                  <a:lnTo>
                    <a:pt x="235" y="92"/>
                  </a:lnTo>
                  <a:lnTo>
                    <a:pt x="238" y="87"/>
                  </a:lnTo>
                  <a:lnTo>
                    <a:pt x="243" y="83"/>
                  </a:lnTo>
                  <a:lnTo>
                    <a:pt x="252" y="81"/>
                  </a:lnTo>
                  <a:lnTo>
                    <a:pt x="258" y="80"/>
                  </a:lnTo>
                  <a:lnTo>
                    <a:pt x="262" y="80"/>
                  </a:lnTo>
                  <a:lnTo>
                    <a:pt x="273" y="87"/>
                  </a:lnTo>
                  <a:lnTo>
                    <a:pt x="278" y="87"/>
                  </a:lnTo>
                  <a:lnTo>
                    <a:pt x="289" y="93"/>
                  </a:lnTo>
                  <a:lnTo>
                    <a:pt x="296" y="104"/>
                  </a:lnTo>
                  <a:lnTo>
                    <a:pt x="308" y="110"/>
                  </a:lnTo>
                  <a:lnTo>
                    <a:pt x="309" y="115"/>
                  </a:lnTo>
                  <a:lnTo>
                    <a:pt x="311" y="121"/>
                  </a:lnTo>
                  <a:lnTo>
                    <a:pt x="326" y="130"/>
                  </a:lnTo>
                  <a:lnTo>
                    <a:pt x="330" y="135"/>
                  </a:lnTo>
                  <a:lnTo>
                    <a:pt x="335" y="138"/>
                  </a:lnTo>
                  <a:lnTo>
                    <a:pt x="338" y="144"/>
                  </a:lnTo>
                  <a:lnTo>
                    <a:pt x="343" y="145"/>
                  </a:lnTo>
                  <a:lnTo>
                    <a:pt x="354" y="144"/>
                  </a:lnTo>
                  <a:lnTo>
                    <a:pt x="362" y="152"/>
                  </a:lnTo>
                  <a:lnTo>
                    <a:pt x="362" y="156"/>
                  </a:lnTo>
                  <a:lnTo>
                    <a:pt x="366" y="161"/>
                  </a:lnTo>
                  <a:lnTo>
                    <a:pt x="372" y="164"/>
                  </a:lnTo>
                  <a:lnTo>
                    <a:pt x="372" y="169"/>
                  </a:lnTo>
                  <a:lnTo>
                    <a:pt x="373" y="172"/>
                  </a:lnTo>
                  <a:lnTo>
                    <a:pt x="375" y="187"/>
                  </a:lnTo>
                  <a:lnTo>
                    <a:pt x="376" y="192"/>
                  </a:lnTo>
                  <a:lnTo>
                    <a:pt x="376" y="199"/>
                  </a:lnTo>
                  <a:lnTo>
                    <a:pt x="369" y="225"/>
                  </a:lnTo>
                  <a:lnTo>
                    <a:pt x="372" y="230"/>
                  </a:lnTo>
                  <a:lnTo>
                    <a:pt x="372" y="241"/>
                  </a:lnTo>
                  <a:lnTo>
                    <a:pt x="369" y="249"/>
                  </a:lnTo>
                  <a:lnTo>
                    <a:pt x="372" y="255"/>
                  </a:lnTo>
                  <a:lnTo>
                    <a:pt x="377" y="260"/>
                  </a:lnTo>
                  <a:lnTo>
                    <a:pt x="372" y="252"/>
                  </a:lnTo>
                  <a:lnTo>
                    <a:pt x="383" y="259"/>
                  </a:lnTo>
                  <a:lnTo>
                    <a:pt x="383" y="260"/>
                  </a:lnTo>
                  <a:lnTo>
                    <a:pt x="387" y="256"/>
                  </a:lnTo>
                  <a:lnTo>
                    <a:pt x="389" y="245"/>
                  </a:lnTo>
                  <a:lnTo>
                    <a:pt x="384" y="245"/>
                  </a:lnTo>
                  <a:lnTo>
                    <a:pt x="383" y="244"/>
                  </a:lnTo>
                  <a:lnTo>
                    <a:pt x="383" y="239"/>
                  </a:lnTo>
                  <a:lnTo>
                    <a:pt x="379" y="234"/>
                  </a:lnTo>
                  <a:lnTo>
                    <a:pt x="389" y="240"/>
                  </a:lnTo>
                  <a:lnTo>
                    <a:pt x="391" y="245"/>
                  </a:lnTo>
                  <a:lnTo>
                    <a:pt x="396" y="240"/>
                  </a:lnTo>
                  <a:lnTo>
                    <a:pt x="402" y="245"/>
                  </a:lnTo>
                  <a:lnTo>
                    <a:pt x="402" y="249"/>
                  </a:lnTo>
                  <a:lnTo>
                    <a:pt x="393" y="264"/>
                  </a:lnTo>
                  <a:lnTo>
                    <a:pt x="391" y="274"/>
                  </a:lnTo>
                  <a:lnTo>
                    <a:pt x="387" y="275"/>
                  </a:lnTo>
                  <a:lnTo>
                    <a:pt x="387" y="279"/>
                  </a:lnTo>
                  <a:lnTo>
                    <a:pt x="381" y="275"/>
                  </a:lnTo>
                  <a:lnTo>
                    <a:pt x="385" y="281"/>
                  </a:lnTo>
                  <a:lnTo>
                    <a:pt x="395" y="285"/>
                  </a:lnTo>
                  <a:lnTo>
                    <a:pt x="398" y="290"/>
                  </a:lnTo>
                  <a:lnTo>
                    <a:pt x="398" y="293"/>
                  </a:lnTo>
                  <a:lnTo>
                    <a:pt x="408" y="312"/>
                  </a:lnTo>
                  <a:lnTo>
                    <a:pt x="412" y="316"/>
                  </a:lnTo>
                  <a:lnTo>
                    <a:pt x="421" y="325"/>
                  </a:lnTo>
                  <a:lnTo>
                    <a:pt x="425" y="327"/>
                  </a:lnTo>
                  <a:lnTo>
                    <a:pt x="430" y="325"/>
                  </a:lnTo>
                  <a:lnTo>
                    <a:pt x="433" y="327"/>
                  </a:lnTo>
                  <a:lnTo>
                    <a:pt x="430" y="323"/>
                  </a:lnTo>
                  <a:lnTo>
                    <a:pt x="427" y="317"/>
                  </a:lnTo>
                  <a:lnTo>
                    <a:pt x="423" y="313"/>
                  </a:lnTo>
                  <a:lnTo>
                    <a:pt x="429" y="314"/>
                  </a:lnTo>
                  <a:lnTo>
                    <a:pt x="430" y="317"/>
                  </a:lnTo>
                  <a:lnTo>
                    <a:pt x="441" y="312"/>
                  </a:lnTo>
                  <a:lnTo>
                    <a:pt x="441" y="313"/>
                  </a:lnTo>
                  <a:lnTo>
                    <a:pt x="436" y="317"/>
                  </a:lnTo>
                  <a:lnTo>
                    <a:pt x="440" y="323"/>
                  </a:lnTo>
                  <a:lnTo>
                    <a:pt x="438" y="332"/>
                  </a:lnTo>
                  <a:lnTo>
                    <a:pt x="440" y="338"/>
                  </a:lnTo>
                  <a:lnTo>
                    <a:pt x="442" y="343"/>
                  </a:lnTo>
                  <a:lnTo>
                    <a:pt x="442" y="347"/>
                  </a:lnTo>
                  <a:lnTo>
                    <a:pt x="446" y="346"/>
                  </a:lnTo>
                  <a:lnTo>
                    <a:pt x="452" y="340"/>
                  </a:lnTo>
                  <a:lnTo>
                    <a:pt x="453" y="336"/>
                  </a:lnTo>
                  <a:lnTo>
                    <a:pt x="460" y="329"/>
                  </a:lnTo>
                  <a:lnTo>
                    <a:pt x="455" y="338"/>
                  </a:lnTo>
                  <a:lnTo>
                    <a:pt x="453" y="343"/>
                  </a:lnTo>
                  <a:lnTo>
                    <a:pt x="449" y="348"/>
                  </a:lnTo>
                  <a:lnTo>
                    <a:pt x="450" y="351"/>
                  </a:lnTo>
                  <a:lnTo>
                    <a:pt x="455" y="352"/>
                  </a:lnTo>
                  <a:lnTo>
                    <a:pt x="460" y="358"/>
                  </a:lnTo>
                  <a:lnTo>
                    <a:pt x="465" y="377"/>
                  </a:lnTo>
                  <a:lnTo>
                    <a:pt x="475" y="388"/>
                  </a:lnTo>
                  <a:lnTo>
                    <a:pt x="479" y="388"/>
                  </a:lnTo>
                  <a:lnTo>
                    <a:pt x="474" y="389"/>
                  </a:lnTo>
                  <a:lnTo>
                    <a:pt x="479" y="393"/>
                  </a:lnTo>
                  <a:lnTo>
                    <a:pt x="484" y="392"/>
                  </a:lnTo>
                  <a:lnTo>
                    <a:pt x="490" y="392"/>
                  </a:lnTo>
                  <a:lnTo>
                    <a:pt x="493" y="392"/>
                  </a:lnTo>
                  <a:lnTo>
                    <a:pt x="502" y="396"/>
                  </a:lnTo>
                  <a:lnTo>
                    <a:pt x="505" y="401"/>
                  </a:lnTo>
                  <a:lnTo>
                    <a:pt x="509" y="405"/>
                  </a:lnTo>
                  <a:lnTo>
                    <a:pt x="516" y="415"/>
                  </a:lnTo>
                  <a:lnTo>
                    <a:pt x="518" y="420"/>
                  </a:lnTo>
                  <a:lnTo>
                    <a:pt x="528" y="430"/>
                  </a:lnTo>
                  <a:lnTo>
                    <a:pt x="532" y="431"/>
                  </a:lnTo>
                  <a:lnTo>
                    <a:pt x="537" y="431"/>
                  </a:lnTo>
                  <a:lnTo>
                    <a:pt x="543" y="435"/>
                  </a:lnTo>
                  <a:lnTo>
                    <a:pt x="540" y="441"/>
                  </a:lnTo>
                  <a:lnTo>
                    <a:pt x="533" y="438"/>
                  </a:lnTo>
                  <a:lnTo>
                    <a:pt x="528" y="434"/>
                  </a:lnTo>
                  <a:lnTo>
                    <a:pt x="524" y="439"/>
                  </a:lnTo>
                  <a:lnTo>
                    <a:pt x="526" y="443"/>
                  </a:lnTo>
                  <a:lnTo>
                    <a:pt x="530" y="449"/>
                  </a:lnTo>
                  <a:lnTo>
                    <a:pt x="541" y="446"/>
                  </a:lnTo>
                  <a:lnTo>
                    <a:pt x="548" y="442"/>
                  </a:lnTo>
                  <a:lnTo>
                    <a:pt x="554" y="443"/>
                  </a:lnTo>
                  <a:lnTo>
                    <a:pt x="559" y="443"/>
                  </a:lnTo>
                  <a:lnTo>
                    <a:pt x="563" y="441"/>
                  </a:lnTo>
                  <a:lnTo>
                    <a:pt x="567" y="435"/>
                  </a:lnTo>
                  <a:lnTo>
                    <a:pt x="573" y="432"/>
                  </a:lnTo>
                  <a:lnTo>
                    <a:pt x="578" y="435"/>
                  </a:lnTo>
                  <a:lnTo>
                    <a:pt x="575" y="432"/>
                  </a:lnTo>
                  <a:lnTo>
                    <a:pt x="582" y="435"/>
                  </a:lnTo>
                  <a:lnTo>
                    <a:pt x="579" y="430"/>
                  </a:lnTo>
                  <a:lnTo>
                    <a:pt x="582" y="424"/>
                  </a:lnTo>
                  <a:lnTo>
                    <a:pt x="585" y="419"/>
                  </a:lnTo>
                  <a:lnTo>
                    <a:pt x="582" y="409"/>
                  </a:lnTo>
                  <a:lnTo>
                    <a:pt x="583" y="407"/>
                  </a:lnTo>
                  <a:lnTo>
                    <a:pt x="582" y="401"/>
                  </a:lnTo>
                  <a:lnTo>
                    <a:pt x="585" y="396"/>
                  </a:lnTo>
                  <a:lnTo>
                    <a:pt x="585" y="390"/>
                  </a:lnTo>
                  <a:lnTo>
                    <a:pt x="589" y="386"/>
                  </a:lnTo>
                  <a:lnTo>
                    <a:pt x="589" y="381"/>
                  </a:lnTo>
                  <a:lnTo>
                    <a:pt x="590" y="375"/>
                  </a:lnTo>
                  <a:lnTo>
                    <a:pt x="593" y="381"/>
                  </a:lnTo>
                  <a:lnTo>
                    <a:pt x="593" y="375"/>
                  </a:lnTo>
                  <a:close/>
                  <a:moveTo>
                    <a:pt x="564" y="465"/>
                  </a:moveTo>
                  <a:lnTo>
                    <a:pt x="564" y="464"/>
                  </a:lnTo>
                  <a:lnTo>
                    <a:pt x="562" y="466"/>
                  </a:lnTo>
                  <a:lnTo>
                    <a:pt x="564" y="465"/>
                  </a:lnTo>
                  <a:close/>
                  <a:moveTo>
                    <a:pt x="493" y="500"/>
                  </a:moveTo>
                  <a:lnTo>
                    <a:pt x="498" y="499"/>
                  </a:lnTo>
                  <a:lnTo>
                    <a:pt x="494" y="499"/>
                  </a:lnTo>
                  <a:lnTo>
                    <a:pt x="493" y="500"/>
                  </a:lnTo>
                  <a:close/>
                  <a:moveTo>
                    <a:pt x="50" y="83"/>
                  </a:moveTo>
                  <a:lnTo>
                    <a:pt x="46" y="84"/>
                  </a:lnTo>
                  <a:lnTo>
                    <a:pt x="41" y="87"/>
                  </a:lnTo>
                  <a:lnTo>
                    <a:pt x="29" y="88"/>
                  </a:lnTo>
                  <a:lnTo>
                    <a:pt x="34" y="88"/>
                  </a:lnTo>
                  <a:lnTo>
                    <a:pt x="68" y="78"/>
                  </a:lnTo>
                  <a:lnTo>
                    <a:pt x="79" y="77"/>
                  </a:lnTo>
                  <a:lnTo>
                    <a:pt x="75" y="77"/>
                  </a:lnTo>
                  <a:lnTo>
                    <a:pt x="64" y="78"/>
                  </a:lnTo>
                  <a:lnTo>
                    <a:pt x="50" y="83"/>
                  </a:lnTo>
                  <a:close/>
                  <a:moveTo>
                    <a:pt x="486" y="504"/>
                  </a:moveTo>
                  <a:lnTo>
                    <a:pt x="491" y="502"/>
                  </a:lnTo>
                  <a:lnTo>
                    <a:pt x="486" y="502"/>
                  </a:lnTo>
                  <a:lnTo>
                    <a:pt x="486" y="504"/>
                  </a:lnTo>
                  <a:close/>
                  <a:moveTo>
                    <a:pt x="210" y="121"/>
                  </a:moveTo>
                  <a:lnTo>
                    <a:pt x="205" y="122"/>
                  </a:lnTo>
                  <a:lnTo>
                    <a:pt x="201" y="126"/>
                  </a:lnTo>
                  <a:lnTo>
                    <a:pt x="195" y="129"/>
                  </a:lnTo>
                  <a:lnTo>
                    <a:pt x="190" y="129"/>
                  </a:lnTo>
                  <a:lnTo>
                    <a:pt x="194" y="130"/>
                  </a:lnTo>
                  <a:lnTo>
                    <a:pt x="200" y="127"/>
                  </a:lnTo>
                  <a:lnTo>
                    <a:pt x="201" y="126"/>
                  </a:lnTo>
                  <a:lnTo>
                    <a:pt x="212" y="119"/>
                  </a:lnTo>
                  <a:lnTo>
                    <a:pt x="217" y="114"/>
                  </a:lnTo>
                  <a:lnTo>
                    <a:pt x="210" y="118"/>
                  </a:lnTo>
                  <a:lnTo>
                    <a:pt x="210" y="121"/>
                  </a:lnTo>
                  <a:close/>
                  <a:moveTo>
                    <a:pt x="433" y="350"/>
                  </a:moveTo>
                  <a:lnTo>
                    <a:pt x="433" y="350"/>
                  </a:lnTo>
                  <a:lnTo>
                    <a:pt x="437" y="355"/>
                  </a:lnTo>
                  <a:lnTo>
                    <a:pt x="438" y="357"/>
                  </a:lnTo>
                  <a:lnTo>
                    <a:pt x="444" y="354"/>
                  </a:lnTo>
                  <a:lnTo>
                    <a:pt x="438" y="355"/>
                  </a:lnTo>
                  <a:lnTo>
                    <a:pt x="433" y="350"/>
                  </a:lnTo>
                  <a:close/>
                  <a:moveTo>
                    <a:pt x="585" y="431"/>
                  </a:moveTo>
                  <a:lnTo>
                    <a:pt x="581" y="441"/>
                  </a:lnTo>
                  <a:lnTo>
                    <a:pt x="574" y="451"/>
                  </a:lnTo>
                  <a:lnTo>
                    <a:pt x="574" y="453"/>
                  </a:lnTo>
                  <a:lnTo>
                    <a:pt x="571" y="457"/>
                  </a:lnTo>
                  <a:lnTo>
                    <a:pt x="582" y="441"/>
                  </a:lnTo>
                  <a:lnTo>
                    <a:pt x="590" y="422"/>
                  </a:lnTo>
                  <a:lnTo>
                    <a:pt x="585" y="426"/>
                  </a:lnTo>
                  <a:lnTo>
                    <a:pt x="585" y="431"/>
                  </a:lnTo>
                  <a:close/>
                  <a:moveTo>
                    <a:pt x="593" y="409"/>
                  </a:moveTo>
                  <a:lnTo>
                    <a:pt x="593" y="415"/>
                  </a:lnTo>
                  <a:lnTo>
                    <a:pt x="593" y="409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Freeform 179"/>
            <p:cNvSpPr>
              <a:spLocks noEditPoints="1"/>
            </p:cNvSpPr>
            <p:nvPr/>
          </p:nvSpPr>
          <p:spPr bwMode="auto">
            <a:xfrm>
              <a:off x="10378104" y="3420371"/>
              <a:ext cx="260042" cy="568060"/>
            </a:xfrm>
            <a:custGeom>
              <a:avLst/>
              <a:gdLst>
                <a:gd name="T0" fmla="*/ 295329436 w 85"/>
                <a:gd name="T1" fmla="*/ 310234641 h 197"/>
                <a:gd name="T2" fmla="*/ 288214246 w 85"/>
                <a:gd name="T3" fmla="*/ 229150310 h 197"/>
                <a:gd name="T4" fmla="*/ 231283293 w 85"/>
                <a:gd name="T5" fmla="*/ 229150310 h 197"/>
                <a:gd name="T6" fmla="*/ 217049140 w 85"/>
                <a:gd name="T7" fmla="*/ 176269469 h 197"/>
                <a:gd name="T8" fmla="*/ 234840888 w 85"/>
                <a:gd name="T9" fmla="*/ 158642522 h 197"/>
                <a:gd name="T10" fmla="*/ 249073155 w 85"/>
                <a:gd name="T11" fmla="*/ 126914769 h 197"/>
                <a:gd name="T12" fmla="*/ 259747826 w 85"/>
                <a:gd name="T13" fmla="*/ 81084331 h 197"/>
                <a:gd name="T14" fmla="*/ 64048029 w 85"/>
                <a:gd name="T15" fmla="*/ 0 h 197"/>
                <a:gd name="T16" fmla="*/ 39139205 w 85"/>
                <a:gd name="T17" fmla="*/ 38780034 h 197"/>
                <a:gd name="T18" fmla="*/ 14232267 w 85"/>
                <a:gd name="T19" fmla="*/ 105761682 h 197"/>
                <a:gd name="T20" fmla="*/ 3557595 w 85"/>
                <a:gd name="T21" fmla="*/ 141015575 h 197"/>
                <a:gd name="T22" fmla="*/ 17791748 w 85"/>
                <a:gd name="T23" fmla="*/ 158642522 h 197"/>
                <a:gd name="T24" fmla="*/ 0 w 85"/>
                <a:gd name="T25" fmla="*/ 193896416 h 197"/>
                <a:gd name="T26" fmla="*/ 24906938 w 85"/>
                <a:gd name="T27" fmla="*/ 243252994 h 197"/>
                <a:gd name="T28" fmla="*/ 49813876 w 85"/>
                <a:gd name="T29" fmla="*/ 267930344 h 197"/>
                <a:gd name="T30" fmla="*/ 78280296 w 85"/>
                <a:gd name="T31" fmla="*/ 282031151 h 197"/>
                <a:gd name="T32" fmla="*/ 135211249 w 85"/>
                <a:gd name="T33" fmla="*/ 334911992 h 197"/>
                <a:gd name="T34" fmla="*/ 99629639 w 85"/>
                <a:gd name="T35" fmla="*/ 373692026 h 197"/>
                <a:gd name="T36" fmla="*/ 81837891 w 85"/>
                <a:gd name="T37" fmla="*/ 394845113 h 197"/>
                <a:gd name="T38" fmla="*/ 81837891 w 85"/>
                <a:gd name="T39" fmla="*/ 398369376 h 197"/>
                <a:gd name="T40" fmla="*/ 71163220 w 85"/>
                <a:gd name="T41" fmla="*/ 437149410 h 197"/>
                <a:gd name="T42" fmla="*/ 49813876 w 85"/>
                <a:gd name="T43" fmla="*/ 451250217 h 197"/>
                <a:gd name="T44" fmla="*/ 17791748 w 85"/>
                <a:gd name="T45" fmla="*/ 475929445 h 197"/>
                <a:gd name="T46" fmla="*/ 3557595 w 85"/>
                <a:gd name="T47" fmla="*/ 518233742 h 197"/>
                <a:gd name="T48" fmla="*/ 0 w 85"/>
                <a:gd name="T49" fmla="*/ 535860689 h 197"/>
                <a:gd name="T50" fmla="*/ 10674672 w 85"/>
                <a:gd name="T51" fmla="*/ 557011898 h 197"/>
                <a:gd name="T52" fmla="*/ 42698686 w 85"/>
                <a:gd name="T53" fmla="*/ 592265792 h 197"/>
                <a:gd name="T54" fmla="*/ 81837891 w 85"/>
                <a:gd name="T55" fmla="*/ 609894617 h 197"/>
                <a:gd name="T56" fmla="*/ 131653654 w 85"/>
                <a:gd name="T57" fmla="*/ 627521564 h 197"/>
                <a:gd name="T58" fmla="*/ 174352340 w 85"/>
                <a:gd name="T59" fmla="*/ 645148511 h 197"/>
                <a:gd name="T60" fmla="*/ 167235264 w 85"/>
                <a:gd name="T61" fmla="*/ 694503211 h 197"/>
                <a:gd name="T62" fmla="*/ 199259278 w 85"/>
                <a:gd name="T63" fmla="*/ 680402404 h 197"/>
                <a:gd name="T64" fmla="*/ 217049140 w 85"/>
                <a:gd name="T65" fmla="*/ 641622370 h 197"/>
                <a:gd name="T66" fmla="*/ 231283293 w 85"/>
                <a:gd name="T67" fmla="*/ 585215389 h 197"/>
                <a:gd name="T68" fmla="*/ 220608621 w 85"/>
                <a:gd name="T69" fmla="*/ 574638845 h 197"/>
                <a:gd name="T70" fmla="*/ 256190231 w 85"/>
                <a:gd name="T71" fmla="*/ 557011898 h 197"/>
                <a:gd name="T72" fmla="*/ 259747826 w 85"/>
                <a:gd name="T73" fmla="*/ 521758004 h 197"/>
                <a:gd name="T74" fmla="*/ 270422498 w 85"/>
                <a:gd name="T75" fmla="*/ 493556391 h 197"/>
                <a:gd name="T76" fmla="*/ 284654765 w 85"/>
                <a:gd name="T77" fmla="*/ 454776357 h 197"/>
                <a:gd name="T78" fmla="*/ 284654765 w 85"/>
                <a:gd name="T79" fmla="*/ 415996323 h 197"/>
                <a:gd name="T80" fmla="*/ 284654765 w 85"/>
                <a:gd name="T81" fmla="*/ 373692026 h 197"/>
                <a:gd name="T82" fmla="*/ 284654765 w 85"/>
                <a:gd name="T83" fmla="*/ 349014676 h 197"/>
                <a:gd name="T84" fmla="*/ 298888917 w 85"/>
                <a:gd name="T85" fmla="*/ 349014676 h 197"/>
                <a:gd name="T86" fmla="*/ 298888917 w 85"/>
                <a:gd name="T87" fmla="*/ 401895516 h 197"/>
                <a:gd name="T88" fmla="*/ 298888917 w 85"/>
                <a:gd name="T89" fmla="*/ 331387729 h 197"/>
                <a:gd name="T90" fmla="*/ 298888917 w 85"/>
                <a:gd name="T91" fmla="*/ 430099007 h 197"/>
                <a:gd name="T92" fmla="*/ 298888917 w 85"/>
                <a:gd name="T93" fmla="*/ 451250217 h 19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5"/>
                <a:gd name="T142" fmla="*/ 0 h 197"/>
                <a:gd name="T143" fmla="*/ 85 w 85"/>
                <a:gd name="T144" fmla="*/ 197 h 19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5" h="197">
                  <a:moveTo>
                    <a:pt x="84" y="94"/>
                  </a:moveTo>
                  <a:lnTo>
                    <a:pt x="83" y="88"/>
                  </a:lnTo>
                  <a:lnTo>
                    <a:pt x="83" y="72"/>
                  </a:lnTo>
                  <a:lnTo>
                    <a:pt x="81" y="65"/>
                  </a:lnTo>
                  <a:lnTo>
                    <a:pt x="70" y="64"/>
                  </a:lnTo>
                  <a:lnTo>
                    <a:pt x="65" y="65"/>
                  </a:lnTo>
                  <a:lnTo>
                    <a:pt x="61" y="65"/>
                  </a:lnTo>
                  <a:lnTo>
                    <a:pt x="61" y="50"/>
                  </a:lnTo>
                  <a:lnTo>
                    <a:pt x="65" y="44"/>
                  </a:lnTo>
                  <a:lnTo>
                    <a:pt x="66" y="45"/>
                  </a:lnTo>
                  <a:lnTo>
                    <a:pt x="70" y="40"/>
                  </a:lnTo>
                  <a:lnTo>
                    <a:pt x="70" y="36"/>
                  </a:lnTo>
                  <a:lnTo>
                    <a:pt x="73" y="29"/>
                  </a:lnTo>
                  <a:lnTo>
                    <a:pt x="73" y="23"/>
                  </a:lnTo>
                  <a:lnTo>
                    <a:pt x="73" y="18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1" y="11"/>
                  </a:lnTo>
                  <a:lnTo>
                    <a:pt x="11" y="17"/>
                  </a:lnTo>
                  <a:lnTo>
                    <a:pt x="4" y="30"/>
                  </a:lnTo>
                  <a:lnTo>
                    <a:pt x="0" y="36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4" y="50"/>
                  </a:lnTo>
                  <a:lnTo>
                    <a:pt x="0" y="55"/>
                  </a:lnTo>
                  <a:lnTo>
                    <a:pt x="1" y="64"/>
                  </a:lnTo>
                  <a:lnTo>
                    <a:pt x="7" y="69"/>
                  </a:lnTo>
                  <a:lnTo>
                    <a:pt x="12" y="71"/>
                  </a:lnTo>
                  <a:lnTo>
                    <a:pt x="14" y="76"/>
                  </a:lnTo>
                  <a:lnTo>
                    <a:pt x="18" y="80"/>
                  </a:lnTo>
                  <a:lnTo>
                    <a:pt x="22" y="80"/>
                  </a:lnTo>
                  <a:lnTo>
                    <a:pt x="26" y="86"/>
                  </a:lnTo>
                  <a:lnTo>
                    <a:pt x="38" y="95"/>
                  </a:lnTo>
                  <a:lnTo>
                    <a:pt x="35" y="101"/>
                  </a:lnTo>
                  <a:lnTo>
                    <a:pt x="28" y="106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23" y="113"/>
                  </a:lnTo>
                  <a:lnTo>
                    <a:pt x="20" y="118"/>
                  </a:lnTo>
                  <a:lnTo>
                    <a:pt x="20" y="124"/>
                  </a:lnTo>
                  <a:lnTo>
                    <a:pt x="15" y="128"/>
                  </a:lnTo>
                  <a:lnTo>
                    <a:pt x="14" y="128"/>
                  </a:lnTo>
                  <a:lnTo>
                    <a:pt x="9" y="131"/>
                  </a:lnTo>
                  <a:lnTo>
                    <a:pt x="5" y="135"/>
                  </a:lnTo>
                  <a:lnTo>
                    <a:pt x="3" y="140"/>
                  </a:lnTo>
                  <a:lnTo>
                    <a:pt x="1" y="147"/>
                  </a:lnTo>
                  <a:lnTo>
                    <a:pt x="0" y="151"/>
                  </a:lnTo>
                  <a:lnTo>
                    <a:pt x="0" y="152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12" y="168"/>
                  </a:lnTo>
                  <a:lnTo>
                    <a:pt x="18" y="170"/>
                  </a:lnTo>
                  <a:lnTo>
                    <a:pt x="23" y="173"/>
                  </a:lnTo>
                  <a:lnTo>
                    <a:pt x="31" y="179"/>
                  </a:lnTo>
                  <a:lnTo>
                    <a:pt x="37" y="178"/>
                  </a:lnTo>
                  <a:lnTo>
                    <a:pt x="47" y="178"/>
                  </a:lnTo>
                  <a:lnTo>
                    <a:pt x="49" y="183"/>
                  </a:lnTo>
                  <a:lnTo>
                    <a:pt x="47" y="192"/>
                  </a:lnTo>
                  <a:lnTo>
                    <a:pt x="47" y="197"/>
                  </a:lnTo>
                  <a:lnTo>
                    <a:pt x="53" y="197"/>
                  </a:lnTo>
                  <a:lnTo>
                    <a:pt x="56" y="193"/>
                  </a:lnTo>
                  <a:lnTo>
                    <a:pt x="57" y="187"/>
                  </a:lnTo>
                  <a:lnTo>
                    <a:pt x="61" y="182"/>
                  </a:lnTo>
                  <a:lnTo>
                    <a:pt x="62" y="171"/>
                  </a:lnTo>
                  <a:lnTo>
                    <a:pt x="65" y="166"/>
                  </a:lnTo>
                  <a:lnTo>
                    <a:pt x="62" y="166"/>
                  </a:lnTo>
                  <a:lnTo>
                    <a:pt x="62" y="163"/>
                  </a:lnTo>
                  <a:lnTo>
                    <a:pt x="66" y="158"/>
                  </a:lnTo>
                  <a:lnTo>
                    <a:pt x="72" y="158"/>
                  </a:lnTo>
                  <a:lnTo>
                    <a:pt x="69" y="152"/>
                  </a:lnTo>
                  <a:lnTo>
                    <a:pt x="73" y="148"/>
                  </a:lnTo>
                  <a:lnTo>
                    <a:pt x="70" y="143"/>
                  </a:lnTo>
                  <a:lnTo>
                    <a:pt x="76" y="140"/>
                  </a:lnTo>
                  <a:lnTo>
                    <a:pt x="77" y="135"/>
                  </a:lnTo>
                  <a:lnTo>
                    <a:pt x="80" y="129"/>
                  </a:lnTo>
                  <a:lnTo>
                    <a:pt x="83" y="124"/>
                  </a:lnTo>
                  <a:lnTo>
                    <a:pt x="80" y="118"/>
                  </a:lnTo>
                  <a:lnTo>
                    <a:pt x="81" y="114"/>
                  </a:lnTo>
                  <a:lnTo>
                    <a:pt x="80" y="106"/>
                  </a:lnTo>
                  <a:lnTo>
                    <a:pt x="79" y="101"/>
                  </a:lnTo>
                  <a:lnTo>
                    <a:pt x="80" y="99"/>
                  </a:lnTo>
                  <a:lnTo>
                    <a:pt x="81" y="95"/>
                  </a:lnTo>
                  <a:lnTo>
                    <a:pt x="84" y="99"/>
                  </a:lnTo>
                  <a:lnTo>
                    <a:pt x="83" y="105"/>
                  </a:lnTo>
                  <a:lnTo>
                    <a:pt x="84" y="114"/>
                  </a:lnTo>
                  <a:lnTo>
                    <a:pt x="85" y="109"/>
                  </a:lnTo>
                  <a:lnTo>
                    <a:pt x="84" y="94"/>
                  </a:lnTo>
                  <a:close/>
                  <a:moveTo>
                    <a:pt x="84" y="128"/>
                  </a:moveTo>
                  <a:lnTo>
                    <a:pt x="84" y="122"/>
                  </a:lnTo>
                  <a:lnTo>
                    <a:pt x="80" y="139"/>
                  </a:lnTo>
                  <a:lnTo>
                    <a:pt x="84" y="12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Freeform 180"/>
            <p:cNvSpPr>
              <a:spLocks noEditPoints="1"/>
            </p:cNvSpPr>
            <p:nvPr/>
          </p:nvSpPr>
          <p:spPr bwMode="auto">
            <a:xfrm>
              <a:off x="8884786" y="4583308"/>
              <a:ext cx="1740486" cy="726530"/>
            </a:xfrm>
            <a:custGeom>
              <a:avLst/>
              <a:gdLst>
                <a:gd name="T0" fmla="*/ 1900740016 w 572"/>
                <a:gd name="T1" fmla="*/ 162112665 h 252"/>
                <a:gd name="T2" fmla="*/ 1876100717 w 572"/>
                <a:gd name="T3" fmla="*/ 243168059 h 252"/>
                <a:gd name="T4" fmla="*/ 1851461418 w 572"/>
                <a:gd name="T5" fmla="*/ 211451384 h 252"/>
                <a:gd name="T6" fmla="*/ 1798663189 w 572"/>
                <a:gd name="T7" fmla="*/ 200878533 h 252"/>
                <a:gd name="T8" fmla="*/ 1700105993 w 572"/>
                <a:gd name="T9" fmla="*/ 197354875 h 252"/>
                <a:gd name="T10" fmla="*/ 1671947063 w 572"/>
                <a:gd name="T11" fmla="*/ 109250288 h 252"/>
                <a:gd name="T12" fmla="*/ 1700105993 w 572"/>
                <a:gd name="T13" fmla="*/ 183258367 h 252"/>
                <a:gd name="T14" fmla="*/ 1777543522 w 572"/>
                <a:gd name="T15" fmla="*/ 144492499 h 252"/>
                <a:gd name="T16" fmla="*/ 1823302488 w 572"/>
                <a:gd name="T17" fmla="*/ 116297604 h 252"/>
                <a:gd name="T18" fmla="*/ 1865539945 w 572"/>
                <a:gd name="T19" fmla="*/ 109250288 h 252"/>
                <a:gd name="T20" fmla="*/ 1886659613 w 572"/>
                <a:gd name="T21" fmla="*/ 109250288 h 252"/>
                <a:gd name="T22" fmla="*/ 1812741716 w 572"/>
                <a:gd name="T23" fmla="*/ 10572851 h 252"/>
                <a:gd name="T24" fmla="*/ 580782401 w 572"/>
                <a:gd name="T25" fmla="*/ 236120743 h 252"/>
                <a:gd name="T26" fmla="*/ 510384136 w 572"/>
                <a:gd name="T27" fmla="*/ 320701673 h 252"/>
                <a:gd name="T28" fmla="*/ 415346573 w 572"/>
                <a:gd name="T29" fmla="*/ 398233409 h 252"/>
                <a:gd name="T30" fmla="*/ 337909044 w 572"/>
                <a:gd name="T31" fmla="*/ 429950084 h 252"/>
                <a:gd name="T32" fmla="*/ 285110815 w 572"/>
                <a:gd name="T33" fmla="*/ 500434504 h 252"/>
                <a:gd name="T34" fmla="*/ 151355425 w 572"/>
                <a:gd name="T35" fmla="*/ 602635600 h 252"/>
                <a:gd name="T36" fmla="*/ 52798230 w 572"/>
                <a:gd name="T37" fmla="*/ 687216529 h 252"/>
                <a:gd name="T38" fmla="*/ 344948308 w 572"/>
                <a:gd name="T39" fmla="*/ 718933204 h 252"/>
                <a:gd name="T40" fmla="*/ 464625170 w 572"/>
                <a:gd name="T41" fmla="*/ 659023512 h 252"/>
                <a:gd name="T42" fmla="*/ 816614618 w 572"/>
                <a:gd name="T43" fmla="*/ 669596362 h 252"/>
                <a:gd name="T44" fmla="*/ 1383316616 w 572"/>
                <a:gd name="T45" fmla="*/ 881045869 h 252"/>
                <a:gd name="T46" fmla="*/ 1510032742 w 572"/>
                <a:gd name="T47" fmla="*/ 859902045 h 252"/>
                <a:gd name="T48" fmla="*/ 1527630901 w 572"/>
                <a:gd name="T49" fmla="*/ 792941282 h 252"/>
                <a:gd name="T50" fmla="*/ 1583948763 w 572"/>
                <a:gd name="T51" fmla="*/ 687216529 h 252"/>
                <a:gd name="T52" fmla="*/ 1636746992 w 572"/>
                <a:gd name="T53" fmla="*/ 613208450 h 252"/>
                <a:gd name="T54" fmla="*/ 1675466694 w 572"/>
                <a:gd name="T55" fmla="*/ 585015433 h 252"/>
                <a:gd name="T56" fmla="*/ 1777543522 w 572"/>
                <a:gd name="T57" fmla="*/ 539200372 h 252"/>
                <a:gd name="T58" fmla="*/ 1833861383 w 572"/>
                <a:gd name="T59" fmla="*/ 511007355 h 252"/>
                <a:gd name="T60" fmla="*/ 1833861383 w 572"/>
                <a:gd name="T61" fmla="*/ 482814338 h 252"/>
                <a:gd name="T62" fmla="*/ 1809222084 w 572"/>
                <a:gd name="T63" fmla="*/ 468715952 h 252"/>
                <a:gd name="T64" fmla="*/ 1710664889 w 572"/>
                <a:gd name="T65" fmla="*/ 500434504 h 252"/>
                <a:gd name="T66" fmla="*/ 1717706028 w 572"/>
                <a:gd name="T67" fmla="*/ 493385311 h 252"/>
                <a:gd name="T68" fmla="*/ 1759943486 w 572"/>
                <a:gd name="T69" fmla="*/ 436999277 h 252"/>
                <a:gd name="T70" fmla="*/ 1738823819 w 572"/>
                <a:gd name="T71" fmla="*/ 384136900 h 252"/>
                <a:gd name="T72" fmla="*/ 1728264924 w 572"/>
                <a:gd name="T73" fmla="*/ 362991198 h 252"/>
                <a:gd name="T74" fmla="*/ 1766982750 w 572"/>
                <a:gd name="T75" fmla="*/ 320701673 h 252"/>
                <a:gd name="T76" fmla="*/ 1805702452 w 572"/>
                <a:gd name="T77" fmla="*/ 352418348 h 252"/>
                <a:gd name="T78" fmla="*/ 1904259648 w 572"/>
                <a:gd name="T79" fmla="*/ 267837419 h 252"/>
                <a:gd name="T80" fmla="*/ 1858500682 w 572"/>
                <a:gd name="T81" fmla="*/ 0 h 252"/>
                <a:gd name="T82" fmla="*/ 1911298911 w 572"/>
                <a:gd name="T83" fmla="*/ 123346797 h 252"/>
                <a:gd name="T84" fmla="*/ 1967616773 w 572"/>
                <a:gd name="T85" fmla="*/ 197354875 h 252"/>
                <a:gd name="T86" fmla="*/ 1594509534 w 572"/>
                <a:gd name="T87" fmla="*/ 683692871 h 252"/>
                <a:gd name="T88" fmla="*/ 1612107693 w 572"/>
                <a:gd name="T89" fmla="*/ 666070827 h 252"/>
                <a:gd name="T90" fmla="*/ 1777543522 w 572"/>
                <a:gd name="T91" fmla="*/ 567393389 h 252"/>
                <a:gd name="T92" fmla="*/ 1823302488 w 572"/>
                <a:gd name="T93" fmla="*/ 585015433 h 252"/>
                <a:gd name="T94" fmla="*/ 1890179244 w 572"/>
                <a:gd name="T95" fmla="*/ 454619443 h 252"/>
                <a:gd name="T96" fmla="*/ 1918338175 w 572"/>
                <a:gd name="T97" fmla="*/ 419379110 h 252"/>
                <a:gd name="T98" fmla="*/ 2009856107 w 572"/>
                <a:gd name="T99" fmla="*/ 264313761 h 252"/>
                <a:gd name="T100" fmla="*/ 2006336475 w 572"/>
                <a:gd name="T101" fmla="*/ 264313761 h 252"/>
                <a:gd name="T102" fmla="*/ 2009856107 w 572"/>
                <a:gd name="T103" fmla="*/ 359467541 h 2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72"/>
                <a:gd name="T157" fmla="*/ 0 h 252"/>
                <a:gd name="T158" fmla="*/ 572 w 572"/>
                <a:gd name="T159" fmla="*/ 252 h 2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72" h="252">
                  <a:moveTo>
                    <a:pt x="551" y="72"/>
                  </a:moveTo>
                  <a:lnTo>
                    <a:pt x="549" y="68"/>
                  </a:lnTo>
                  <a:lnTo>
                    <a:pt x="548" y="57"/>
                  </a:lnTo>
                  <a:lnTo>
                    <a:pt x="545" y="52"/>
                  </a:lnTo>
                  <a:lnTo>
                    <a:pt x="540" y="46"/>
                  </a:lnTo>
                  <a:lnTo>
                    <a:pt x="540" y="50"/>
                  </a:lnTo>
                  <a:lnTo>
                    <a:pt x="538" y="53"/>
                  </a:lnTo>
                  <a:lnTo>
                    <a:pt x="532" y="54"/>
                  </a:lnTo>
                  <a:lnTo>
                    <a:pt x="532" y="60"/>
                  </a:lnTo>
                  <a:lnTo>
                    <a:pt x="533" y="69"/>
                  </a:lnTo>
                  <a:lnTo>
                    <a:pt x="528" y="75"/>
                  </a:lnTo>
                  <a:lnTo>
                    <a:pt x="526" y="72"/>
                  </a:lnTo>
                  <a:lnTo>
                    <a:pt x="529" y="68"/>
                  </a:lnTo>
                  <a:lnTo>
                    <a:pt x="524" y="65"/>
                  </a:lnTo>
                  <a:lnTo>
                    <a:pt x="526" y="60"/>
                  </a:lnTo>
                  <a:lnTo>
                    <a:pt x="526" y="54"/>
                  </a:lnTo>
                  <a:lnTo>
                    <a:pt x="526" y="49"/>
                  </a:lnTo>
                  <a:lnTo>
                    <a:pt x="519" y="49"/>
                  </a:lnTo>
                  <a:lnTo>
                    <a:pt x="513" y="52"/>
                  </a:lnTo>
                  <a:lnTo>
                    <a:pt x="511" y="57"/>
                  </a:lnTo>
                  <a:lnTo>
                    <a:pt x="500" y="54"/>
                  </a:lnTo>
                  <a:lnTo>
                    <a:pt x="495" y="58"/>
                  </a:lnTo>
                  <a:lnTo>
                    <a:pt x="490" y="60"/>
                  </a:lnTo>
                  <a:lnTo>
                    <a:pt x="484" y="61"/>
                  </a:lnTo>
                  <a:lnTo>
                    <a:pt x="483" y="56"/>
                  </a:lnTo>
                  <a:lnTo>
                    <a:pt x="479" y="50"/>
                  </a:lnTo>
                  <a:lnTo>
                    <a:pt x="476" y="45"/>
                  </a:lnTo>
                  <a:lnTo>
                    <a:pt x="475" y="39"/>
                  </a:lnTo>
                  <a:lnTo>
                    <a:pt x="477" y="35"/>
                  </a:lnTo>
                  <a:lnTo>
                    <a:pt x="475" y="31"/>
                  </a:lnTo>
                  <a:lnTo>
                    <a:pt x="477" y="34"/>
                  </a:lnTo>
                  <a:lnTo>
                    <a:pt x="477" y="35"/>
                  </a:lnTo>
                  <a:lnTo>
                    <a:pt x="479" y="37"/>
                  </a:lnTo>
                  <a:lnTo>
                    <a:pt x="477" y="42"/>
                  </a:lnTo>
                  <a:lnTo>
                    <a:pt x="483" y="52"/>
                  </a:lnTo>
                  <a:lnTo>
                    <a:pt x="488" y="52"/>
                  </a:lnTo>
                  <a:lnTo>
                    <a:pt x="494" y="53"/>
                  </a:lnTo>
                  <a:lnTo>
                    <a:pt x="505" y="43"/>
                  </a:lnTo>
                  <a:lnTo>
                    <a:pt x="499" y="41"/>
                  </a:lnTo>
                  <a:lnTo>
                    <a:pt x="505" y="41"/>
                  </a:lnTo>
                  <a:lnTo>
                    <a:pt x="513" y="42"/>
                  </a:lnTo>
                  <a:lnTo>
                    <a:pt x="509" y="37"/>
                  </a:lnTo>
                  <a:lnTo>
                    <a:pt x="514" y="38"/>
                  </a:lnTo>
                  <a:lnTo>
                    <a:pt x="518" y="37"/>
                  </a:lnTo>
                  <a:lnTo>
                    <a:pt x="518" y="33"/>
                  </a:lnTo>
                  <a:lnTo>
                    <a:pt x="513" y="27"/>
                  </a:lnTo>
                  <a:lnTo>
                    <a:pt x="509" y="26"/>
                  </a:lnTo>
                  <a:lnTo>
                    <a:pt x="514" y="25"/>
                  </a:lnTo>
                  <a:lnTo>
                    <a:pt x="524" y="31"/>
                  </a:lnTo>
                  <a:lnTo>
                    <a:pt x="530" y="31"/>
                  </a:lnTo>
                  <a:lnTo>
                    <a:pt x="526" y="26"/>
                  </a:lnTo>
                  <a:lnTo>
                    <a:pt x="522" y="22"/>
                  </a:lnTo>
                  <a:lnTo>
                    <a:pt x="533" y="30"/>
                  </a:lnTo>
                  <a:lnTo>
                    <a:pt x="537" y="37"/>
                  </a:lnTo>
                  <a:lnTo>
                    <a:pt x="536" y="31"/>
                  </a:lnTo>
                  <a:lnTo>
                    <a:pt x="526" y="16"/>
                  </a:lnTo>
                  <a:lnTo>
                    <a:pt x="526" y="14"/>
                  </a:lnTo>
                  <a:lnTo>
                    <a:pt x="521" y="12"/>
                  </a:lnTo>
                  <a:lnTo>
                    <a:pt x="517" y="7"/>
                  </a:lnTo>
                  <a:lnTo>
                    <a:pt x="515" y="3"/>
                  </a:lnTo>
                  <a:lnTo>
                    <a:pt x="452" y="16"/>
                  </a:lnTo>
                  <a:lnTo>
                    <a:pt x="380" y="31"/>
                  </a:lnTo>
                  <a:lnTo>
                    <a:pt x="237" y="57"/>
                  </a:lnTo>
                  <a:lnTo>
                    <a:pt x="186" y="65"/>
                  </a:lnTo>
                  <a:lnTo>
                    <a:pt x="165" y="67"/>
                  </a:lnTo>
                  <a:lnTo>
                    <a:pt x="155" y="67"/>
                  </a:lnTo>
                  <a:lnTo>
                    <a:pt x="152" y="73"/>
                  </a:lnTo>
                  <a:lnTo>
                    <a:pt x="152" y="79"/>
                  </a:lnTo>
                  <a:lnTo>
                    <a:pt x="151" y="88"/>
                  </a:lnTo>
                  <a:lnTo>
                    <a:pt x="145" y="91"/>
                  </a:lnTo>
                  <a:lnTo>
                    <a:pt x="141" y="95"/>
                  </a:lnTo>
                  <a:lnTo>
                    <a:pt x="137" y="107"/>
                  </a:lnTo>
                  <a:lnTo>
                    <a:pt x="132" y="113"/>
                  </a:lnTo>
                  <a:lnTo>
                    <a:pt x="127" y="109"/>
                  </a:lnTo>
                  <a:lnTo>
                    <a:pt x="118" y="113"/>
                  </a:lnTo>
                  <a:lnTo>
                    <a:pt x="113" y="117"/>
                  </a:lnTo>
                  <a:lnTo>
                    <a:pt x="110" y="122"/>
                  </a:lnTo>
                  <a:lnTo>
                    <a:pt x="106" y="128"/>
                  </a:lnTo>
                  <a:lnTo>
                    <a:pt x="102" y="128"/>
                  </a:lnTo>
                  <a:lnTo>
                    <a:pt x="96" y="122"/>
                  </a:lnTo>
                  <a:lnTo>
                    <a:pt x="92" y="125"/>
                  </a:lnTo>
                  <a:lnTo>
                    <a:pt x="89" y="128"/>
                  </a:lnTo>
                  <a:lnTo>
                    <a:pt x="88" y="133"/>
                  </a:lnTo>
                  <a:lnTo>
                    <a:pt x="83" y="132"/>
                  </a:lnTo>
                  <a:lnTo>
                    <a:pt x="81" y="142"/>
                  </a:lnTo>
                  <a:lnTo>
                    <a:pt x="79" y="147"/>
                  </a:lnTo>
                  <a:lnTo>
                    <a:pt x="73" y="147"/>
                  </a:lnTo>
                  <a:lnTo>
                    <a:pt x="62" y="155"/>
                  </a:lnTo>
                  <a:lnTo>
                    <a:pt x="49" y="168"/>
                  </a:lnTo>
                  <a:lnTo>
                    <a:pt x="43" y="171"/>
                  </a:lnTo>
                  <a:lnTo>
                    <a:pt x="33" y="171"/>
                  </a:lnTo>
                  <a:lnTo>
                    <a:pt x="23" y="178"/>
                  </a:lnTo>
                  <a:lnTo>
                    <a:pt x="18" y="183"/>
                  </a:lnTo>
                  <a:lnTo>
                    <a:pt x="16" y="189"/>
                  </a:lnTo>
                  <a:lnTo>
                    <a:pt x="15" y="195"/>
                  </a:lnTo>
                  <a:lnTo>
                    <a:pt x="11" y="201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80" y="212"/>
                  </a:lnTo>
                  <a:lnTo>
                    <a:pt x="98" y="204"/>
                  </a:lnTo>
                  <a:lnTo>
                    <a:pt x="103" y="202"/>
                  </a:lnTo>
                  <a:lnTo>
                    <a:pt x="111" y="195"/>
                  </a:lnTo>
                  <a:lnTo>
                    <a:pt x="122" y="191"/>
                  </a:lnTo>
                  <a:lnTo>
                    <a:pt x="126" y="189"/>
                  </a:lnTo>
                  <a:lnTo>
                    <a:pt x="132" y="187"/>
                  </a:lnTo>
                  <a:lnTo>
                    <a:pt x="191" y="180"/>
                  </a:lnTo>
                  <a:lnTo>
                    <a:pt x="213" y="179"/>
                  </a:lnTo>
                  <a:lnTo>
                    <a:pt x="218" y="185"/>
                  </a:lnTo>
                  <a:lnTo>
                    <a:pt x="222" y="182"/>
                  </a:lnTo>
                  <a:lnTo>
                    <a:pt x="232" y="190"/>
                  </a:lnTo>
                  <a:lnTo>
                    <a:pt x="233" y="195"/>
                  </a:lnTo>
                  <a:lnTo>
                    <a:pt x="235" y="201"/>
                  </a:lnTo>
                  <a:lnTo>
                    <a:pt x="236" y="202"/>
                  </a:lnTo>
                  <a:lnTo>
                    <a:pt x="309" y="191"/>
                  </a:lnTo>
                  <a:lnTo>
                    <a:pt x="393" y="250"/>
                  </a:lnTo>
                  <a:lnTo>
                    <a:pt x="395" y="252"/>
                  </a:lnTo>
                  <a:lnTo>
                    <a:pt x="399" y="252"/>
                  </a:lnTo>
                  <a:lnTo>
                    <a:pt x="410" y="247"/>
                  </a:lnTo>
                  <a:lnTo>
                    <a:pt x="419" y="244"/>
                  </a:lnTo>
                  <a:lnTo>
                    <a:pt x="429" y="244"/>
                  </a:lnTo>
                  <a:lnTo>
                    <a:pt x="433" y="241"/>
                  </a:lnTo>
                  <a:lnTo>
                    <a:pt x="434" y="231"/>
                  </a:lnTo>
                  <a:lnTo>
                    <a:pt x="431" y="220"/>
                  </a:lnTo>
                  <a:lnTo>
                    <a:pt x="434" y="225"/>
                  </a:lnTo>
                  <a:lnTo>
                    <a:pt x="438" y="237"/>
                  </a:lnTo>
                  <a:lnTo>
                    <a:pt x="438" y="222"/>
                  </a:lnTo>
                  <a:lnTo>
                    <a:pt x="439" y="217"/>
                  </a:lnTo>
                  <a:lnTo>
                    <a:pt x="443" y="206"/>
                  </a:lnTo>
                  <a:lnTo>
                    <a:pt x="450" y="195"/>
                  </a:lnTo>
                  <a:lnTo>
                    <a:pt x="462" y="186"/>
                  </a:lnTo>
                  <a:lnTo>
                    <a:pt x="458" y="180"/>
                  </a:lnTo>
                  <a:lnTo>
                    <a:pt x="462" y="175"/>
                  </a:lnTo>
                  <a:lnTo>
                    <a:pt x="460" y="172"/>
                  </a:lnTo>
                  <a:lnTo>
                    <a:pt x="465" y="174"/>
                  </a:lnTo>
                  <a:lnTo>
                    <a:pt x="461" y="179"/>
                  </a:lnTo>
                  <a:lnTo>
                    <a:pt x="467" y="180"/>
                  </a:lnTo>
                  <a:lnTo>
                    <a:pt x="468" y="180"/>
                  </a:lnTo>
                  <a:lnTo>
                    <a:pt x="472" y="175"/>
                  </a:lnTo>
                  <a:lnTo>
                    <a:pt x="476" y="166"/>
                  </a:lnTo>
                  <a:lnTo>
                    <a:pt x="483" y="167"/>
                  </a:lnTo>
                  <a:lnTo>
                    <a:pt x="495" y="160"/>
                  </a:lnTo>
                  <a:lnTo>
                    <a:pt x="500" y="160"/>
                  </a:lnTo>
                  <a:lnTo>
                    <a:pt x="500" y="157"/>
                  </a:lnTo>
                  <a:lnTo>
                    <a:pt x="505" y="153"/>
                  </a:lnTo>
                  <a:lnTo>
                    <a:pt x="507" y="159"/>
                  </a:lnTo>
                  <a:lnTo>
                    <a:pt x="509" y="153"/>
                  </a:lnTo>
                  <a:lnTo>
                    <a:pt x="514" y="156"/>
                  </a:lnTo>
                  <a:lnTo>
                    <a:pt x="517" y="156"/>
                  </a:lnTo>
                  <a:lnTo>
                    <a:pt x="521" y="145"/>
                  </a:lnTo>
                  <a:lnTo>
                    <a:pt x="526" y="141"/>
                  </a:lnTo>
                  <a:lnTo>
                    <a:pt x="528" y="136"/>
                  </a:lnTo>
                  <a:lnTo>
                    <a:pt x="526" y="132"/>
                  </a:lnTo>
                  <a:lnTo>
                    <a:pt x="524" y="132"/>
                  </a:lnTo>
                  <a:lnTo>
                    <a:pt x="521" y="137"/>
                  </a:lnTo>
                  <a:lnTo>
                    <a:pt x="517" y="138"/>
                  </a:lnTo>
                  <a:lnTo>
                    <a:pt x="518" y="133"/>
                  </a:lnTo>
                  <a:lnTo>
                    <a:pt x="515" y="128"/>
                  </a:lnTo>
                  <a:lnTo>
                    <a:pt x="514" y="133"/>
                  </a:lnTo>
                  <a:lnTo>
                    <a:pt x="510" y="134"/>
                  </a:lnTo>
                  <a:lnTo>
                    <a:pt x="511" y="140"/>
                  </a:lnTo>
                  <a:lnTo>
                    <a:pt x="506" y="137"/>
                  </a:lnTo>
                  <a:lnTo>
                    <a:pt x="496" y="144"/>
                  </a:lnTo>
                  <a:lnTo>
                    <a:pt x="486" y="142"/>
                  </a:lnTo>
                  <a:lnTo>
                    <a:pt x="476" y="134"/>
                  </a:lnTo>
                  <a:lnTo>
                    <a:pt x="472" y="129"/>
                  </a:lnTo>
                  <a:lnTo>
                    <a:pt x="477" y="133"/>
                  </a:lnTo>
                  <a:lnTo>
                    <a:pt x="483" y="134"/>
                  </a:lnTo>
                  <a:lnTo>
                    <a:pt x="488" y="140"/>
                  </a:lnTo>
                  <a:lnTo>
                    <a:pt x="494" y="140"/>
                  </a:lnTo>
                  <a:lnTo>
                    <a:pt x="498" y="137"/>
                  </a:lnTo>
                  <a:lnTo>
                    <a:pt x="506" y="128"/>
                  </a:lnTo>
                  <a:lnTo>
                    <a:pt x="506" y="122"/>
                  </a:lnTo>
                  <a:lnTo>
                    <a:pt x="500" y="124"/>
                  </a:lnTo>
                  <a:lnTo>
                    <a:pt x="502" y="119"/>
                  </a:lnTo>
                  <a:lnTo>
                    <a:pt x="509" y="118"/>
                  </a:lnTo>
                  <a:lnTo>
                    <a:pt x="510" y="113"/>
                  </a:lnTo>
                  <a:lnTo>
                    <a:pt x="499" y="109"/>
                  </a:lnTo>
                  <a:lnTo>
                    <a:pt x="494" y="109"/>
                  </a:lnTo>
                  <a:lnTo>
                    <a:pt x="471" y="102"/>
                  </a:lnTo>
                  <a:lnTo>
                    <a:pt x="469" y="100"/>
                  </a:lnTo>
                  <a:lnTo>
                    <a:pt x="469" y="99"/>
                  </a:lnTo>
                  <a:lnTo>
                    <a:pt x="480" y="102"/>
                  </a:lnTo>
                  <a:lnTo>
                    <a:pt x="491" y="103"/>
                  </a:lnTo>
                  <a:lnTo>
                    <a:pt x="496" y="100"/>
                  </a:lnTo>
                  <a:lnTo>
                    <a:pt x="499" y="102"/>
                  </a:lnTo>
                  <a:lnTo>
                    <a:pt x="498" y="96"/>
                  </a:lnTo>
                  <a:lnTo>
                    <a:pt x="496" y="92"/>
                  </a:lnTo>
                  <a:lnTo>
                    <a:pt x="502" y="91"/>
                  </a:lnTo>
                  <a:lnTo>
                    <a:pt x="499" y="95"/>
                  </a:lnTo>
                  <a:lnTo>
                    <a:pt x="505" y="99"/>
                  </a:lnTo>
                  <a:lnTo>
                    <a:pt x="510" y="100"/>
                  </a:lnTo>
                  <a:lnTo>
                    <a:pt x="510" y="95"/>
                  </a:lnTo>
                  <a:lnTo>
                    <a:pt x="513" y="100"/>
                  </a:lnTo>
                  <a:lnTo>
                    <a:pt x="518" y="102"/>
                  </a:lnTo>
                  <a:lnTo>
                    <a:pt x="530" y="102"/>
                  </a:lnTo>
                  <a:lnTo>
                    <a:pt x="534" y="96"/>
                  </a:lnTo>
                  <a:lnTo>
                    <a:pt x="541" y="80"/>
                  </a:lnTo>
                  <a:lnTo>
                    <a:pt x="541" y="76"/>
                  </a:lnTo>
                  <a:lnTo>
                    <a:pt x="547" y="77"/>
                  </a:lnTo>
                  <a:lnTo>
                    <a:pt x="551" y="72"/>
                  </a:lnTo>
                  <a:close/>
                  <a:moveTo>
                    <a:pt x="544" y="33"/>
                  </a:moveTo>
                  <a:lnTo>
                    <a:pt x="537" y="22"/>
                  </a:lnTo>
                  <a:lnTo>
                    <a:pt x="528" y="0"/>
                  </a:lnTo>
                  <a:lnTo>
                    <a:pt x="525" y="0"/>
                  </a:lnTo>
                  <a:lnTo>
                    <a:pt x="534" y="20"/>
                  </a:lnTo>
                  <a:lnTo>
                    <a:pt x="538" y="25"/>
                  </a:lnTo>
                  <a:lnTo>
                    <a:pt x="543" y="35"/>
                  </a:lnTo>
                  <a:lnTo>
                    <a:pt x="548" y="41"/>
                  </a:lnTo>
                  <a:lnTo>
                    <a:pt x="545" y="42"/>
                  </a:lnTo>
                  <a:lnTo>
                    <a:pt x="551" y="43"/>
                  </a:lnTo>
                  <a:lnTo>
                    <a:pt x="556" y="50"/>
                  </a:lnTo>
                  <a:lnTo>
                    <a:pt x="559" y="56"/>
                  </a:lnTo>
                  <a:lnTo>
                    <a:pt x="560" y="54"/>
                  </a:lnTo>
                  <a:lnTo>
                    <a:pt x="557" y="48"/>
                  </a:lnTo>
                  <a:lnTo>
                    <a:pt x="544" y="33"/>
                  </a:lnTo>
                  <a:close/>
                  <a:moveTo>
                    <a:pt x="458" y="189"/>
                  </a:moveTo>
                  <a:lnTo>
                    <a:pt x="453" y="194"/>
                  </a:lnTo>
                  <a:lnTo>
                    <a:pt x="450" y="199"/>
                  </a:lnTo>
                  <a:lnTo>
                    <a:pt x="454" y="194"/>
                  </a:lnTo>
                  <a:lnTo>
                    <a:pt x="465" y="185"/>
                  </a:lnTo>
                  <a:lnTo>
                    <a:pt x="464" y="185"/>
                  </a:lnTo>
                  <a:lnTo>
                    <a:pt x="458" y="189"/>
                  </a:lnTo>
                  <a:close/>
                  <a:moveTo>
                    <a:pt x="498" y="161"/>
                  </a:moveTo>
                  <a:lnTo>
                    <a:pt x="488" y="166"/>
                  </a:lnTo>
                  <a:lnTo>
                    <a:pt x="484" y="168"/>
                  </a:lnTo>
                  <a:lnTo>
                    <a:pt x="494" y="164"/>
                  </a:lnTo>
                  <a:lnTo>
                    <a:pt x="505" y="161"/>
                  </a:lnTo>
                  <a:lnTo>
                    <a:pt x="503" y="161"/>
                  </a:lnTo>
                  <a:lnTo>
                    <a:pt x="498" y="161"/>
                  </a:lnTo>
                  <a:close/>
                  <a:moveTo>
                    <a:pt x="524" y="148"/>
                  </a:moveTo>
                  <a:lnTo>
                    <a:pt x="522" y="153"/>
                  </a:lnTo>
                  <a:lnTo>
                    <a:pt x="518" y="166"/>
                  </a:lnTo>
                  <a:lnTo>
                    <a:pt x="524" y="149"/>
                  </a:lnTo>
                  <a:lnTo>
                    <a:pt x="532" y="137"/>
                  </a:lnTo>
                  <a:lnTo>
                    <a:pt x="528" y="142"/>
                  </a:lnTo>
                  <a:lnTo>
                    <a:pt x="524" y="148"/>
                  </a:lnTo>
                  <a:close/>
                  <a:moveTo>
                    <a:pt x="537" y="129"/>
                  </a:moveTo>
                  <a:lnTo>
                    <a:pt x="541" y="124"/>
                  </a:lnTo>
                  <a:lnTo>
                    <a:pt x="538" y="124"/>
                  </a:lnTo>
                  <a:lnTo>
                    <a:pt x="537" y="129"/>
                  </a:lnTo>
                  <a:close/>
                  <a:moveTo>
                    <a:pt x="549" y="114"/>
                  </a:moveTo>
                  <a:lnTo>
                    <a:pt x="545" y="119"/>
                  </a:lnTo>
                  <a:lnTo>
                    <a:pt x="556" y="110"/>
                  </a:lnTo>
                  <a:lnTo>
                    <a:pt x="556" y="109"/>
                  </a:lnTo>
                  <a:lnTo>
                    <a:pt x="555" y="110"/>
                  </a:lnTo>
                  <a:lnTo>
                    <a:pt x="549" y="114"/>
                  </a:lnTo>
                  <a:close/>
                  <a:moveTo>
                    <a:pt x="571" y="75"/>
                  </a:moveTo>
                  <a:lnTo>
                    <a:pt x="570" y="69"/>
                  </a:lnTo>
                  <a:lnTo>
                    <a:pt x="564" y="58"/>
                  </a:lnTo>
                  <a:lnTo>
                    <a:pt x="566" y="64"/>
                  </a:lnTo>
                  <a:lnTo>
                    <a:pt x="568" y="69"/>
                  </a:lnTo>
                  <a:lnTo>
                    <a:pt x="570" y="75"/>
                  </a:lnTo>
                  <a:lnTo>
                    <a:pt x="571" y="94"/>
                  </a:lnTo>
                  <a:lnTo>
                    <a:pt x="568" y="99"/>
                  </a:lnTo>
                  <a:lnTo>
                    <a:pt x="564" y="103"/>
                  </a:lnTo>
                  <a:lnTo>
                    <a:pt x="564" y="105"/>
                  </a:lnTo>
                  <a:lnTo>
                    <a:pt x="571" y="102"/>
                  </a:lnTo>
                  <a:lnTo>
                    <a:pt x="572" y="91"/>
                  </a:lnTo>
                  <a:lnTo>
                    <a:pt x="571" y="75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Freeform 181"/>
            <p:cNvSpPr>
              <a:spLocks noEditPoints="1"/>
            </p:cNvSpPr>
            <p:nvPr/>
          </p:nvSpPr>
          <p:spPr bwMode="auto">
            <a:xfrm>
              <a:off x="9471814" y="2520742"/>
              <a:ext cx="1480443" cy="1050786"/>
            </a:xfrm>
            <a:custGeom>
              <a:avLst/>
              <a:gdLst>
                <a:gd name="T0" fmla="*/ 1336993483 w 486"/>
                <a:gd name="T1" fmla="*/ 1204850339 h 364"/>
                <a:gd name="T2" fmla="*/ 1344049933 w 486"/>
                <a:gd name="T3" fmla="*/ 1127117089 h 364"/>
                <a:gd name="T4" fmla="*/ 1372270098 w 486"/>
                <a:gd name="T5" fmla="*/ 1070585013 h 364"/>
                <a:gd name="T6" fmla="*/ 1315827889 w 486"/>
                <a:gd name="T7" fmla="*/ 830321337 h 364"/>
                <a:gd name="T8" fmla="*/ 1308771439 w 486"/>
                <a:gd name="T9" fmla="*/ 614790798 h 364"/>
                <a:gd name="T10" fmla="*/ 1238218209 w 486"/>
                <a:gd name="T11" fmla="*/ 388660612 h 364"/>
                <a:gd name="T12" fmla="*/ 1224107187 w 486"/>
                <a:gd name="T13" fmla="*/ 360395513 h 364"/>
                <a:gd name="T14" fmla="*/ 1188830572 w 486"/>
                <a:gd name="T15" fmla="*/ 264996811 h 364"/>
                <a:gd name="T16" fmla="*/ 1195887022 w 486"/>
                <a:gd name="T17" fmla="*/ 201397050 h 364"/>
                <a:gd name="T18" fmla="*/ 1185303286 w 486"/>
                <a:gd name="T19" fmla="*/ 144864974 h 364"/>
                <a:gd name="T20" fmla="*/ 1160608528 w 486"/>
                <a:gd name="T21" fmla="*/ 63599761 h 364"/>
                <a:gd name="T22" fmla="*/ 1142970221 w 486"/>
                <a:gd name="T23" fmla="*/ 10599647 h 364"/>
                <a:gd name="T24" fmla="*/ 867811871 w 486"/>
                <a:gd name="T25" fmla="*/ 67131724 h 364"/>
                <a:gd name="T26" fmla="*/ 751398290 w 486"/>
                <a:gd name="T27" fmla="*/ 158998463 h 364"/>
                <a:gd name="T28" fmla="*/ 663204873 w 486"/>
                <a:gd name="T29" fmla="*/ 317995046 h 364"/>
                <a:gd name="T30" fmla="*/ 599706215 w 486"/>
                <a:gd name="T31" fmla="*/ 385128649 h 364"/>
                <a:gd name="T32" fmla="*/ 620873686 w 486"/>
                <a:gd name="T33" fmla="*/ 427527237 h 364"/>
                <a:gd name="T34" fmla="*/ 634984708 w 486"/>
                <a:gd name="T35" fmla="*/ 427527237 h 364"/>
                <a:gd name="T36" fmla="*/ 649093852 w 486"/>
                <a:gd name="T37" fmla="*/ 452260373 h 364"/>
                <a:gd name="T38" fmla="*/ 649093852 w 486"/>
                <a:gd name="T39" fmla="*/ 505260487 h 364"/>
                <a:gd name="T40" fmla="*/ 645566566 w 486"/>
                <a:gd name="T41" fmla="*/ 561792563 h 364"/>
                <a:gd name="T42" fmla="*/ 582067907 w 486"/>
                <a:gd name="T43" fmla="*/ 600659188 h 364"/>
                <a:gd name="T44" fmla="*/ 539736720 w 486"/>
                <a:gd name="T45" fmla="*/ 646591618 h 364"/>
                <a:gd name="T46" fmla="*/ 476238062 w 486"/>
                <a:gd name="T47" fmla="*/ 664257070 h 364"/>
                <a:gd name="T48" fmla="*/ 352768030 w 486"/>
                <a:gd name="T49" fmla="*/ 671324754 h 364"/>
                <a:gd name="T50" fmla="*/ 165801218 w 486"/>
                <a:gd name="T51" fmla="*/ 710189500 h 364"/>
                <a:gd name="T52" fmla="*/ 112886296 w 486"/>
                <a:gd name="T53" fmla="*/ 738456478 h 364"/>
                <a:gd name="T54" fmla="*/ 102302560 w 486"/>
                <a:gd name="T55" fmla="*/ 780855065 h 364"/>
                <a:gd name="T56" fmla="*/ 141108339 w 486"/>
                <a:gd name="T57" fmla="*/ 812655886 h 364"/>
                <a:gd name="T58" fmla="*/ 155217482 w 486"/>
                <a:gd name="T59" fmla="*/ 883321451 h 364"/>
                <a:gd name="T60" fmla="*/ 98775274 w 486"/>
                <a:gd name="T61" fmla="*/ 953987017 h 364"/>
                <a:gd name="T62" fmla="*/ 7054572 w 486"/>
                <a:gd name="T63" fmla="*/ 1059985366 h 364"/>
                <a:gd name="T64" fmla="*/ 14111022 w 486"/>
                <a:gd name="T65" fmla="*/ 1137716736 h 364"/>
                <a:gd name="T66" fmla="*/ 740814554 w 486"/>
                <a:gd name="T67" fmla="*/ 992853642 h 364"/>
                <a:gd name="T68" fmla="*/ 959530695 w 486"/>
                <a:gd name="T69" fmla="*/ 961052822 h 364"/>
                <a:gd name="T70" fmla="*/ 1001863760 w 486"/>
                <a:gd name="T71" fmla="*/ 992853642 h 364"/>
                <a:gd name="T72" fmla="*/ 1040667661 w 486"/>
                <a:gd name="T73" fmla="*/ 1070585013 h 364"/>
                <a:gd name="T74" fmla="*/ 1114750056 w 486"/>
                <a:gd name="T75" fmla="*/ 1095318149 h 364"/>
                <a:gd name="T76" fmla="*/ 1294662296 w 486"/>
                <a:gd name="T77" fmla="*/ 1116517442 h 364"/>
                <a:gd name="T78" fmla="*/ 1277022110 w 486"/>
                <a:gd name="T79" fmla="*/ 1081184660 h 364"/>
                <a:gd name="T80" fmla="*/ 1308771439 w 486"/>
                <a:gd name="T81" fmla="*/ 1137716736 h 364"/>
                <a:gd name="T82" fmla="*/ 1308771439 w 486"/>
                <a:gd name="T83" fmla="*/ 1233115438 h 364"/>
                <a:gd name="T84" fmla="*/ 1672123205 w 486"/>
                <a:gd name="T85" fmla="*/ 1056451524 h 364"/>
                <a:gd name="T86" fmla="*/ 1615680996 w 486"/>
                <a:gd name="T87" fmla="*/ 1109451638 h 364"/>
                <a:gd name="T88" fmla="*/ 1598042689 w 486"/>
                <a:gd name="T89" fmla="*/ 1098851991 h 364"/>
                <a:gd name="T90" fmla="*/ 1633319304 w 486"/>
                <a:gd name="T91" fmla="*/ 1031718388 h 364"/>
                <a:gd name="T92" fmla="*/ 1485156393 w 486"/>
                <a:gd name="T93" fmla="*/ 1123585127 h 364"/>
                <a:gd name="T94" fmla="*/ 1439296042 w 486"/>
                <a:gd name="T95" fmla="*/ 1151850225 h 364"/>
                <a:gd name="T96" fmla="*/ 1372270098 w 486"/>
                <a:gd name="T97" fmla="*/ 1180117203 h 364"/>
                <a:gd name="T98" fmla="*/ 1347577218 w 486"/>
                <a:gd name="T99" fmla="*/ 1215449986 h 364"/>
                <a:gd name="T100" fmla="*/ 1305244153 w 486"/>
                <a:gd name="T101" fmla="*/ 1275515905 h 364"/>
                <a:gd name="T102" fmla="*/ 1329938911 w 486"/>
                <a:gd name="T103" fmla="*/ 1286115552 h 364"/>
                <a:gd name="T104" fmla="*/ 1439296042 w 486"/>
                <a:gd name="T105" fmla="*/ 1229583475 h 364"/>
                <a:gd name="T106" fmla="*/ 1520433008 w 486"/>
                <a:gd name="T107" fmla="*/ 1180117203 h 364"/>
                <a:gd name="T108" fmla="*/ 1576877095 w 486"/>
                <a:gd name="T109" fmla="*/ 1155384067 h 364"/>
                <a:gd name="T110" fmla="*/ 1633319304 w 486"/>
                <a:gd name="T111" fmla="*/ 1112985480 h 364"/>
                <a:gd name="T112" fmla="*/ 1714456270 w 486"/>
                <a:gd name="T113" fmla="*/ 1035252230 h 3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6"/>
                <a:gd name="T172" fmla="*/ 0 h 364"/>
                <a:gd name="T173" fmla="*/ 486 w 486"/>
                <a:gd name="T174" fmla="*/ 364 h 3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6" h="364">
                  <a:moveTo>
                    <a:pt x="371" y="349"/>
                  </a:moveTo>
                  <a:lnTo>
                    <a:pt x="374" y="344"/>
                  </a:lnTo>
                  <a:lnTo>
                    <a:pt x="379" y="341"/>
                  </a:lnTo>
                  <a:lnTo>
                    <a:pt x="381" y="335"/>
                  </a:lnTo>
                  <a:lnTo>
                    <a:pt x="386" y="325"/>
                  </a:lnTo>
                  <a:lnTo>
                    <a:pt x="381" y="319"/>
                  </a:lnTo>
                  <a:lnTo>
                    <a:pt x="381" y="316"/>
                  </a:lnTo>
                  <a:lnTo>
                    <a:pt x="389" y="308"/>
                  </a:lnTo>
                  <a:lnTo>
                    <a:pt x="389" y="303"/>
                  </a:lnTo>
                  <a:lnTo>
                    <a:pt x="385" y="297"/>
                  </a:lnTo>
                  <a:lnTo>
                    <a:pt x="375" y="238"/>
                  </a:lnTo>
                  <a:lnTo>
                    <a:pt x="373" y="235"/>
                  </a:lnTo>
                  <a:lnTo>
                    <a:pt x="373" y="185"/>
                  </a:lnTo>
                  <a:lnTo>
                    <a:pt x="374" y="179"/>
                  </a:lnTo>
                  <a:lnTo>
                    <a:pt x="371" y="174"/>
                  </a:lnTo>
                  <a:lnTo>
                    <a:pt x="371" y="170"/>
                  </a:lnTo>
                  <a:lnTo>
                    <a:pt x="359" y="117"/>
                  </a:lnTo>
                  <a:lnTo>
                    <a:pt x="351" y="110"/>
                  </a:lnTo>
                  <a:lnTo>
                    <a:pt x="350" y="116"/>
                  </a:lnTo>
                  <a:lnTo>
                    <a:pt x="347" y="110"/>
                  </a:lnTo>
                  <a:lnTo>
                    <a:pt x="347" y="102"/>
                  </a:lnTo>
                  <a:lnTo>
                    <a:pt x="344" y="91"/>
                  </a:lnTo>
                  <a:lnTo>
                    <a:pt x="341" y="86"/>
                  </a:lnTo>
                  <a:lnTo>
                    <a:pt x="337" y="75"/>
                  </a:lnTo>
                  <a:lnTo>
                    <a:pt x="337" y="64"/>
                  </a:lnTo>
                  <a:lnTo>
                    <a:pt x="340" y="63"/>
                  </a:lnTo>
                  <a:lnTo>
                    <a:pt x="339" y="57"/>
                  </a:lnTo>
                  <a:lnTo>
                    <a:pt x="337" y="52"/>
                  </a:lnTo>
                  <a:lnTo>
                    <a:pt x="337" y="47"/>
                  </a:lnTo>
                  <a:lnTo>
                    <a:pt x="336" y="41"/>
                  </a:lnTo>
                  <a:lnTo>
                    <a:pt x="331" y="36"/>
                  </a:lnTo>
                  <a:lnTo>
                    <a:pt x="329" y="30"/>
                  </a:lnTo>
                  <a:lnTo>
                    <a:pt x="329" y="18"/>
                  </a:lnTo>
                  <a:lnTo>
                    <a:pt x="325" y="13"/>
                  </a:lnTo>
                  <a:lnTo>
                    <a:pt x="325" y="7"/>
                  </a:lnTo>
                  <a:lnTo>
                    <a:pt x="324" y="3"/>
                  </a:lnTo>
                  <a:lnTo>
                    <a:pt x="324" y="0"/>
                  </a:lnTo>
                  <a:lnTo>
                    <a:pt x="283" y="11"/>
                  </a:lnTo>
                  <a:lnTo>
                    <a:pt x="246" y="19"/>
                  </a:lnTo>
                  <a:lnTo>
                    <a:pt x="241" y="19"/>
                  </a:lnTo>
                  <a:lnTo>
                    <a:pt x="230" y="25"/>
                  </a:lnTo>
                  <a:lnTo>
                    <a:pt x="213" y="45"/>
                  </a:lnTo>
                  <a:lnTo>
                    <a:pt x="195" y="74"/>
                  </a:lnTo>
                  <a:lnTo>
                    <a:pt x="196" y="80"/>
                  </a:lnTo>
                  <a:lnTo>
                    <a:pt x="188" y="90"/>
                  </a:lnTo>
                  <a:lnTo>
                    <a:pt x="185" y="94"/>
                  </a:lnTo>
                  <a:lnTo>
                    <a:pt x="180" y="99"/>
                  </a:lnTo>
                  <a:lnTo>
                    <a:pt x="170" y="109"/>
                  </a:lnTo>
                  <a:lnTo>
                    <a:pt x="169" y="114"/>
                  </a:lnTo>
                  <a:lnTo>
                    <a:pt x="175" y="118"/>
                  </a:lnTo>
                  <a:lnTo>
                    <a:pt x="176" y="121"/>
                  </a:lnTo>
                  <a:lnTo>
                    <a:pt x="175" y="116"/>
                  </a:lnTo>
                  <a:lnTo>
                    <a:pt x="180" y="113"/>
                  </a:lnTo>
                  <a:lnTo>
                    <a:pt x="180" y="121"/>
                  </a:lnTo>
                  <a:lnTo>
                    <a:pt x="188" y="117"/>
                  </a:lnTo>
                  <a:lnTo>
                    <a:pt x="184" y="122"/>
                  </a:lnTo>
                  <a:lnTo>
                    <a:pt x="184" y="128"/>
                  </a:lnTo>
                  <a:lnTo>
                    <a:pt x="179" y="129"/>
                  </a:lnTo>
                  <a:lnTo>
                    <a:pt x="184" y="140"/>
                  </a:lnTo>
                  <a:lnTo>
                    <a:pt x="184" y="143"/>
                  </a:lnTo>
                  <a:lnTo>
                    <a:pt x="187" y="148"/>
                  </a:lnTo>
                  <a:lnTo>
                    <a:pt x="187" y="154"/>
                  </a:lnTo>
                  <a:lnTo>
                    <a:pt x="183" y="159"/>
                  </a:lnTo>
                  <a:lnTo>
                    <a:pt x="177" y="159"/>
                  </a:lnTo>
                  <a:lnTo>
                    <a:pt x="172" y="164"/>
                  </a:lnTo>
                  <a:lnTo>
                    <a:pt x="165" y="170"/>
                  </a:lnTo>
                  <a:lnTo>
                    <a:pt x="162" y="175"/>
                  </a:lnTo>
                  <a:lnTo>
                    <a:pt x="158" y="181"/>
                  </a:lnTo>
                  <a:lnTo>
                    <a:pt x="153" y="183"/>
                  </a:lnTo>
                  <a:lnTo>
                    <a:pt x="149" y="189"/>
                  </a:lnTo>
                  <a:lnTo>
                    <a:pt x="145" y="188"/>
                  </a:lnTo>
                  <a:lnTo>
                    <a:pt x="135" y="188"/>
                  </a:lnTo>
                  <a:lnTo>
                    <a:pt x="124" y="190"/>
                  </a:lnTo>
                  <a:lnTo>
                    <a:pt x="114" y="197"/>
                  </a:lnTo>
                  <a:lnTo>
                    <a:pt x="100" y="190"/>
                  </a:lnTo>
                  <a:lnTo>
                    <a:pt x="78" y="192"/>
                  </a:lnTo>
                  <a:lnTo>
                    <a:pt x="58" y="196"/>
                  </a:lnTo>
                  <a:lnTo>
                    <a:pt x="47" y="201"/>
                  </a:lnTo>
                  <a:lnTo>
                    <a:pt x="42" y="204"/>
                  </a:lnTo>
                  <a:lnTo>
                    <a:pt x="36" y="205"/>
                  </a:lnTo>
                  <a:lnTo>
                    <a:pt x="32" y="209"/>
                  </a:lnTo>
                  <a:lnTo>
                    <a:pt x="27" y="211"/>
                  </a:lnTo>
                  <a:lnTo>
                    <a:pt x="27" y="212"/>
                  </a:lnTo>
                  <a:lnTo>
                    <a:pt x="29" y="221"/>
                  </a:lnTo>
                  <a:lnTo>
                    <a:pt x="28" y="226"/>
                  </a:lnTo>
                  <a:lnTo>
                    <a:pt x="40" y="227"/>
                  </a:lnTo>
                  <a:lnTo>
                    <a:pt x="40" y="230"/>
                  </a:lnTo>
                  <a:lnTo>
                    <a:pt x="38" y="232"/>
                  </a:lnTo>
                  <a:lnTo>
                    <a:pt x="44" y="245"/>
                  </a:lnTo>
                  <a:lnTo>
                    <a:pt x="44" y="250"/>
                  </a:lnTo>
                  <a:lnTo>
                    <a:pt x="35" y="261"/>
                  </a:lnTo>
                  <a:lnTo>
                    <a:pt x="32" y="266"/>
                  </a:lnTo>
                  <a:lnTo>
                    <a:pt x="28" y="270"/>
                  </a:lnTo>
                  <a:lnTo>
                    <a:pt x="23" y="277"/>
                  </a:lnTo>
                  <a:lnTo>
                    <a:pt x="13" y="288"/>
                  </a:lnTo>
                  <a:lnTo>
                    <a:pt x="2" y="300"/>
                  </a:lnTo>
                  <a:lnTo>
                    <a:pt x="0" y="301"/>
                  </a:lnTo>
                  <a:lnTo>
                    <a:pt x="1" y="303"/>
                  </a:lnTo>
                  <a:lnTo>
                    <a:pt x="4" y="322"/>
                  </a:lnTo>
                  <a:lnTo>
                    <a:pt x="52" y="314"/>
                  </a:lnTo>
                  <a:lnTo>
                    <a:pt x="127" y="299"/>
                  </a:lnTo>
                  <a:lnTo>
                    <a:pt x="210" y="281"/>
                  </a:lnTo>
                  <a:lnTo>
                    <a:pt x="265" y="269"/>
                  </a:lnTo>
                  <a:lnTo>
                    <a:pt x="267" y="270"/>
                  </a:lnTo>
                  <a:lnTo>
                    <a:pt x="272" y="272"/>
                  </a:lnTo>
                  <a:lnTo>
                    <a:pt x="274" y="277"/>
                  </a:lnTo>
                  <a:lnTo>
                    <a:pt x="279" y="276"/>
                  </a:lnTo>
                  <a:lnTo>
                    <a:pt x="284" y="281"/>
                  </a:lnTo>
                  <a:lnTo>
                    <a:pt x="290" y="292"/>
                  </a:lnTo>
                  <a:lnTo>
                    <a:pt x="291" y="297"/>
                  </a:lnTo>
                  <a:lnTo>
                    <a:pt x="295" y="303"/>
                  </a:lnTo>
                  <a:lnTo>
                    <a:pt x="305" y="307"/>
                  </a:lnTo>
                  <a:lnTo>
                    <a:pt x="310" y="307"/>
                  </a:lnTo>
                  <a:lnTo>
                    <a:pt x="316" y="310"/>
                  </a:lnTo>
                  <a:lnTo>
                    <a:pt x="316" y="312"/>
                  </a:lnTo>
                  <a:lnTo>
                    <a:pt x="371" y="330"/>
                  </a:lnTo>
                  <a:lnTo>
                    <a:pt x="367" y="316"/>
                  </a:lnTo>
                  <a:lnTo>
                    <a:pt x="362" y="312"/>
                  </a:lnTo>
                  <a:lnTo>
                    <a:pt x="360" y="307"/>
                  </a:lnTo>
                  <a:lnTo>
                    <a:pt x="362" y="306"/>
                  </a:lnTo>
                  <a:lnTo>
                    <a:pt x="363" y="310"/>
                  </a:lnTo>
                  <a:lnTo>
                    <a:pt x="368" y="314"/>
                  </a:lnTo>
                  <a:lnTo>
                    <a:pt x="371" y="322"/>
                  </a:lnTo>
                  <a:lnTo>
                    <a:pt x="373" y="338"/>
                  </a:lnTo>
                  <a:lnTo>
                    <a:pt x="370" y="349"/>
                  </a:lnTo>
                  <a:lnTo>
                    <a:pt x="371" y="349"/>
                  </a:lnTo>
                  <a:close/>
                  <a:moveTo>
                    <a:pt x="481" y="297"/>
                  </a:moveTo>
                  <a:lnTo>
                    <a:pt x="476" y="300"/>
                  </a:lnTo>
                  <a:lnTo>
                    <a:pt x="474" y="299"/>
                  </a:lnTo>
                  <a:lnTo>
                    <a:pt x="469" y="300"/>
                  </a:lnTo>
                  <a:lnTo>
                    <a:pt x="463" y="303"/>
                  </a:lnTo>
                  <a:lnTo>
                    <a:pt x="458" y="314"/>
                  </a:lnTo>
                  <a:lnTo>
                    <a:pt x="454" y="315"/>
                  </a:lnTo>
                  <a:lnTo>
                    <a:pt x="449" y="315"/>
                  </a:lnTo>
                  <a:lnTo>
                    <a:pt x="453" y="311"/>
                  </a:lnTo>
                  <a:lnTo>
                    <a:pt x="458" y="306"/>
                  </a:lnTo>
                  <a:lnTo>
                    <a:pt x="458" y="300"/>
                  </a:lnTo>
                  <a:lnTo>
                    <a:pt x="463" y="292"/>
                  </a:lnTo>
                  <a:lnTo>
                    <a:pt x="447" y="310"/>
                  </a:lnTo>
                  <a:lnTo>
                    <a:pt x="436" y="315"/>
                  </a:lnTo>
                  <a:lnTo>
                    <a:pt x="421" y="318"/>
                  </a:lnTo>
                  <a:lnTo>
                    <a:pt x="416" y="320"/>
                  </a:lnTo>
                  <a:lnTo>
                    <a:pt x="413" y="326"/>
                  </a:lnTo>
                  <a:lnTo>
                    <a:pt x="408" y="326"/>
                  </a:lnTo>
                  <a:lnTo>
                    <a:pt x="398" y="331"/>
                  </a:lnTo>
                  <a:lnTo>
                    <a:pt x="393" y="330"/>
                  </a:lnTo>
                  <a:lnTo>
                    <a:pt x="389" y="334"/>
                  </a:lnTo>
                  <a:lnTo>
                    <a:pt x="389" y="339"/>
                  </a:lnTo>
                  <a:lnTo>
                    <a:pt x="383" y="337"/>
                  </a:lnTo>
                  <a:lnTo>
                    <a:pt x="382" y="344"/>
                  </a:lnTo>
                  <a:lnTo>
                    <a:pt x="373" y="349"/>
                  </a:lnTo>
                  <a:lnTo>
                    <a:pt x="371" y="356"/>
                  </a:lnTo>
                  <a:lnTo>
                    <a:pt x="370" y="361"/>
                  </a:lnTo>
                  <a:lnTo>
                    <a:pt x="373" y="361"/>
                  </a:lnTo>
                  <a:lnTo>
                    <a:pt x="382" y="360"/>
                  </a:lnTo>
                  <a:lnTo>
                    <a:pt x="377" y="364"/>
                  </a:lnTo>
                  <a:lnTo>
                    <a:pt x="387" y="35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15" y="344"/>
                  </a:lnTo>
                  <a:lnTo>
                    <a:pt x="420" y="341"/>
                  </a:lnTo>
                  <a:lnTo>
                    <a:pt x="431" y="334"/>
                  </a:lnTo>
                  <a:lnTo>
                    <a:pt x="436" y="333"/>
                  </a:lnTo>
                  <a:lnTo>
                    <a:pt x="442" y="329"/>
                  </a:lnTo>
                  <a:lnTo>
                    <a:pt x="447" y="327"/>
                  </a:lnTo>
                  <a:lnTo>
                    <a:pt x="458" y="320"/>
                  </a:lnTo>
                  <a:lnTo>
                    <a:pt x="458" y="316"/>
                  </a:lnTo>
                  <a:lnTo>
                    <a:pt x="463" y="315"/>
                  </a:lnTo>
                  <a:lnTo>
                    <a:pt x="474" y="306"/>
                  </a:lnTo>
                  <a:lnTo>
                    <a:pt x="480" y="303"/>
                  </a:lnTo>
                  <a:lnTo>
                    <a:pt x="486" y="293"/>
                  </a:lnTo>
                  <a:lnTo>
                    <a:pt x="481" y="297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Freeform 182"/>
            <p:cNvSpPr>
              <a:spLocks noEditPoints="1"/>
            </p:cNvSpPr>
            <p:nvPr/>
          </p:nvSpPr>
          <p:spPr bwMode="auto">
            <a:xfrm>
              <a:off x="10607250" y="2901073"/>
              <a:ext cx="690016" cy="353512"/>
            </a:xfrm>
            <a:custGeom>
              <a:avLst/>
              <a:gdLst>
                <a:gd name="T0" fmla="*/ 758392863 w 226"/>
                <a:gd name="T1" fmla="*/ 234954890 h 122"/>
                <a:gd name="T2" fmla="*/ 715864806 w 226"/>
                <a:gd name="T3" fmla="*/ 188675982 h 122"/>
                <a:gd name="T4" fmla="*/ 676883420 w 226"/>
                <a:gd name="T5" fmla="*/ 188675982 h 122"/>
                <a:gd name="T6" fmla="*/ 715864806 w 226"/>
                <a:gd name="T7" fmla="*/ 202915501 h 122"/>
                <a:gd name="T8" fmla="*/ 737129775 w 226"/>
                <a:gd name="T9" fmla="*/ 220715371 h 122"/>
                <a:gd name="T10" fmla="*/ 730042080 w 226"/>
                <a:gd name="T11" fmla="*/ 270554630 h 122"/>
                <a:gd name="T12" fmla="*/ 676883420 w 226"/>
                <a:gd name="T13" fmla="*/ 295475203 h 122"/>
                <a:gd name="T14" fmla="*/ 641444941 w 226"/>
                <a:gd name="T15" fmla="*/ 288354500 h 122"/>
                <a:gd name="T16" fmla="*/ 609549369 w 226"/>
                <a:gd name="T17" fmla="*/ 245635944 h 122"/>
                <a:gd name="T18" fmla="*/ 588286281 w 226"/>
                <a:gd name="T19" fmla="*/ 220715371 h 122"/>
                <a:gd name="T20" fmla="*/ 595373977 w 226"/>
                <a:gd name="T21" fmla="*/ 206475852 h 122"/>
                <a:gd name="T22" fmla="*/ 535127621 w 226"/>
                <a:gd name="T23" fmla="*/ 174436463 h 122"/>
                <a:gd name="T24" fmla="*/ 499689142 w 226"/>
                <a:gd name="T25" fmla="*/ 174436463 h 122"/>
                <a:gd name="T26" fmla="*/ 506776838 w 226"/>
                <a:gd name="T27" fmla="*/ 153076242 h 122"/>
                <a:gd name="T28" fmla="*/ 513864534 w 226"/>
                <a:gd name="T29" fmla="*/ 113918037 h 122"/>
                <a:gd name="T30" fmla="*/ 517407441 w 226"/>
                <a:gd name="T31" fmla="*/ 92557815 h 122"/>
                <a:gd name="T32" fmla="*/ 559933615 w 226"/>
                <a:gd name="T33" fmla="*/ 49839259 h 122"/>
                <a:gd name="T34" fmla="*/ 545758224 w 226"/>
                <a:gd name="T35" fmla="*/ 53399610 h 122"/>
                <a:gd name="T36" fmla="*/ 506776838 w 226"/>
                <a:gd name="T37" fmla="*/ 42718556 h 122"/>
                <a:gd name="T38" fmla="*/ 489056658 w 226"/>
                <a:gd name="T39" fmla="*/ 14239519 h 122"/>
                <a:gd name="T40" fmla="*/ 485513751 w 226"/>
                <a:gd name="T41" fmla="*/ 0 h 122"/>
                <a:gd name="T42" fmla="*/ 453618179 w 226"/>
                <a:gd name="T43" fmla="*/ 14239519 h 122"/>
                <a:gd name="T44" fmla="*/ 439442787 w 226"/>
                <a:gd name="T45" fmla="*/ 28479038 h 122"/>
                <a:gd name="T46" fmla="*/ 407547215 w 226"/>
                <a:gd name="T47" fmla="*/ 78318297 h 122"/>
                <a:gd name="T48" fmla="*/ 3544789 w 226"/>
                <a:gd name="T49" fmla="*/ 167317647 h 122"/>
                <a:gd name="T50" fmla="*/ 0 w 226"/>
                <a:gd name="T51" fmla="*/ 366672797 h 122"/>
                <a:gd name="T52" fmla="*/ 127580407 w 226"/>
                <a:gd name="T53" fmla="*/ 352433278 h 122"/>
                <a:gd name="T54" fmla="*/ 180739067 w 226"/>
                <a:gd name="T55" fmla="*/ 338193759 h 122"/>
                <a:gd name="T56" fmla="*/ 216177546 w 226"/>
                <a:gd name="T57" fmla="*/ 327514592 h 122"/>
                <a:gd name="T58" fmla="*/ 343757952 w 226"/>
                <a:gd name="T59" fmla="*/ 299033668 h 122"/>
                <a:gd name="T60" fmla="*/ 432355091 w 226"/>
                <a:gd name="T61" fmla="*/ 281235684 h 122"/>
                <a:gd name="T62" fmla="*/ 453618179 w 226"/>
                <a:gd name="T63" fmla="*/ 309714722 h 122"/>
                <a:gd name="T64" fmla="*/ 467793570 w 226"/>
                <a:gd name="T65" fmla="*/ 327514592 h 122"/>
                <a:gd name="T66" fmla="*/ 485513751 w 226"/>
                <a:gd name="T67" fmla="*/ 341754111 h 122"/>
                <a:gd name="T68" fmla="*/ 506776838 w 226"/>
                <a:gd name="T69" fmla="*/ 363112445 h 122"/>
                <a:gd name="T70" fmla="*/ 531582832 w 226"/>
                <a:gd name="T71" fmla="*/ 391593370 h 122"/>
                <a:gd name="T72" fmla="*/ 545758224 w 226"/>
                <a:gd name="T73" fmla="*/ 384472667 h 122"/>
                <a:gd name="T74" fmla="*/ 574110890 w 226"/>
                <a:gd name="T75" fmla="*/ 355993629 h 122"/>
                <a:gd name="T76" fmla="*/ 602461673 w 226"/>
                <a:gd name="T77" fmla="*/ 323954240 h 122"/>
                <a:gd name="T78" fmla="*/ 623724760 w 226"/>
                <a:gd name="T79" fmla="*/ 327514592 h 122"/>
                <a:gd name="T80" fmla="*/ 652075543 w 226"/>
                <a:gd name="T81" fmla="*/ 355993629 h 122"/>
                <a:gd name="T82" fmla="*/ 669795724 w 226"/>
                <a:gd name="T83" fmla="*/ 327514592 h 122"/>
                <a:gd name="T84" fmla="*/ 733584986 w 226"/>
                <a:gd name="T85" fmla="*/ 299033668 h 122"/>
                <a:gd name="T86" fmla="*/ 769023465 w 226"/>
                <a:gd name="T87" fmla="*/ 274114981 h 122"/>
                <a:gd name="T88" fmla="*/ 772568254 w 226"/>
                <a:gd name="T89" fmla="*/ 377353851 h 122"/>
                <a:gd name="T90" fmla="*/ 772568254 w 226"/>
                <a:gd name="T91" fmla="*/ 402272537 h 122"/>
                <a:gd name="T92" fmla="*/ 790286553 w 226"/>
                <a:gd name="T93" fmla="*/ 409393240 h 122"/>
                <a:gd name="T94" fmla="*/ 786743646 w 226"/>
                <a:gd name="T95" fmla="*/ 384472667 h 122"/>
                <a:gd name="T96" fmla="*/ 634355363 w 226"/>
                <a:gd name="T97" fmla="*/ 402272537 h 122"/>
                <a:gd name="T98" fmla="*/ 652075543 w 226"/>
                <a:gd name="T99" fmla="*/ 416512056 h 122"/>
                <a:gd name="T100" fmla="*/ 655620333 w 226"/>
                <a:gd name="T101" fmla="*/ 380912316 h 1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6"/>
                <a:gd name="T154" fmla="*/ 0 h 122"/>
                <a:gd name="T155" fmla="*/ 226 w 226"/>
                <a:gd name="T156" fmla="*/ 122 h 12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6" h="122">
                  <a:moveTo>
                    <a:pt x="217" y="77"/>
                  </a:moveTo>
                  <a:lnTo>
                    <a:pt x="214" y="66"/>
                  </a:lnTo>
                  <a:lnTo>
                    <a:pt x="207" y="57"/>
                  </a:lnTo>
                  <a:lnTo>
                    <a:pt x="202" y="53"/>
                  </a:lnTo>
                  <a:lnTo>
                    <a:pt x="196" y="51"/>
                  </a:lnTo>
                  <a:lnTo>
                    <a:pt x="191" y="53"/>
                  </a:lnTo>
                  <a:lnTo>
                    <a:pt x="196" y="53"/>
                  </a:lnTo>
                  <a:lnTo>
                    <a:pt x="202" y="57"/>
                  </a:lnTo>
                  <a:lnTo>
                    <a:pt x="203" y="62"/>
                  </a:lnTo>
                  <a:lnTo>
                    <a:pt x="208" y="62"/>
                  </a:lnTo>
                  <a:lnTo>
                    <a:pt x="211" y="70"/>
                  </a:lnTo>
                  <a:lnTo>
                    <a:pt x="206" y="76"/>
                  </a:lnTo>
                  <a:lnTo>
                    <a:pt x="196" y="84"/>
                  </a:lnTo>
                  <a:lnTo>
                    <a:pt x="191" y="83"/>
                  </a:lnTo>
                  <a:lnTo>
                    <a:pt x="185" y="83"/>
                  </a:lnTo>
                  <a:lnTo>
                    <a:pt x="181" y="81"/>
                  </a:lnTo>
                  <a:lnTo>
                    <a:pt x="177" y="70"/>
                  </a:lnTo>
                  <a:lnTo>
                    <a:pt x="172" y="69"/>
                  </a:lnTo>
                  <a:lnTo>
                    <a:pt x="166" y="66"/>
                  </a:lnTo>
                  <a:lnTo>
                    <a:pt x="166" y="62"/>
                  </a:lnTo>
                  <a:lnTo>
                    <a:pt x="172" y="65"/>
                  </a:lnTo>
                  <a:lnTo>
                    <a:pt x="168" y="58"/>
                  </a:lnTo>
                  <a:lnTo>
                    <a:pt x="157" y="49"/>
                  </a:lnTo>
                  <a:lnTo>
                    <a:pt x="151" y="49"/>
                  </a:lnTo>
                  <a:lnTo>
                    <a:pt x="146" y="51"/>
                  </a:lnTo>
                  <a:lnTo>
                    <a:pt x="141" y="49"/>
                  </a:lnTo>
                  <a:lnTo>
                    <a:pt x="138" y="43"/>
                  </a:lnTo>
                  <a:lnTo>
                    <a:pt x="143" y="43"/>
                  </a:lnTo>
                  <a:lnTo>
                    <a:pt x="141" y="38"/>
                  </a:lnTo>
                  <a:lnTo>
                    <a:pt x="145" y="32"/>
                  </a:lnTo>
                  <a:lnTo>
                    <a:pt x="145" y="31"/>
                  </a:lnTo>
                  <a:lnTo>
                    <a:pt x="146" y="26"/>
                  </a:lnTo>
                  <a:lnTo>
                    <a:pt x="157" y="19"/>
                  </a:lnTo>
                  <a:lnTo>
                    <a:pt x="158" y="14"/>
                  </a:lnTo>
                  <a:lnTo>
                    <a:pt x="153" y="14"/>
                  </a:lnTo>
                  <a:lnTo>
                    <a:pt x="154" y="15"/>
                  </a:lnTo>
                  <a:lnTo>
                    <a:pt x="149" y="16"/>
                  </a:lnTo>
                  <a:lnTo>
                    <a:pt x="143" y="12"/>
                  </a:lnTo>
                  <a:lnTo>
                    <a:pt x="142" y="7"/>
                  </a:lnTo>
                  <a:lnTo>
                    <a:pt x="138" y="4"/>
                  </a:lnTo>
                  <a:lnTo>
                    <a:pt x="139" y="0"/>
                  </a:lnTo>
                  <a:lnTo>
                    <a:pt x="137" y="0"/>
                  </a:lnTo>
                  <a:lnTo>
                    <a:pt x="134" y="0"/>
                  </a:lnTo>
                  <a:lnTo>
                    <a:pt x="128" y="4"/>
                  </a:lnTo>
                  <a:lnTo>
                    <a:pt x="126" y="9"/>
                  </a:lnTo>
                  <a:lnTo>
                    <a:pt x="124" y="8"/>
                  </a:lnTo>
                  <a:lnTo>
                    <a:pt x="120" y="14"/>
                  </a:lnTo>
                  <a:lnTo>
                    <a:pt x="115" y="22"/>
                  </a:lnTo>
                  <a:lnTo>
                    <a:pt x="47" y="37"/>
                  </a:lnTo>
                  <a:lnTo>
                    <a:pt x="1" y="47"/>
                  </a:lnTo>
                  <a:lnTo>
                    <a:pt x="0" y="53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36" y="99"/>
                  </a:lnTo>
                  <a:lnTo>
                    <a:pt x="42" y="99"/>
                  </a:lnTo>
                  <a:lnTo>
                    <a:pt x="51" y="95"/>
                  </a:lnTo>
                  <a:lnTo>
                    <a:pt x="55" y="95"/>
                  </a:lnTo>
                  <a:lnTo>
                    <a:pt x="61" y="92"/>
                  </a:lnTo>
                  <a:lnTo>
                    <a:pt x="90" y="85"/>
                  </a:lnTo>
                  <a:lnTo>
                    <a:pt x="97" y="84"/>
                  </a:lnTo>
                  <a:lnTo>
                    <a:pt x="101" y="84"/>
                  </a:lnTo>
                  <a:lnTo>
                    <a:pt x="122" y="79"/>
                  </a:lnTo>
                  <a:lnTo>
                    <a:pt x="126" y="81"/>
                  </a:lnTo>
                  <a:lnTo>
                    <a:pt x="128" y="87"/>
                  </a:lnTo>
                  <a:lnTo>
                    <a:pt x="131" y="88"/>
                  </a:lnTo>
                  <a:lnTo>
                    <a:pt x="132" y="92"/>
                  </a:lnTo>
                  <a:lnTo>
                    <a:pt x="135" y="96"/>
                  </a:lnTo>
                  <a:lnTo>
                    <a:pt x="137" y="96"/>
                  </a:lnTo>
                  <a:lnTo>
                    <a:pt x="141" y="99"/>
                  </a:lnTo>
                  <a:lnTo>
                    <a:pt x="143" y="102"/>
                  </a:lnTo>
                  <a:lnTo>
                    <a:pt x="149" y="103"/>
                  </a:lnTo>
                  <a:lnTo>
                    <a:pt x="150" y="110"/>
                  </a:lnTo>
                  <a:lnTo>
                    <a:pt x="151" y="114"/>
                  </a:lnTo>
                  <a:lnTo>
                    <a:pt x="154" y="108"/>
                  </a:lnTo>
                  <a:lnTo>
                    <a:pt x="160" y="108"/>
                  </a:lnTo>
                  <a:lnTo>
                    <a:pt x="162" y="100"/>
                  </a:lnTo>
                  <a:lnTo>
                    <a:pt x="168" y="96"/>
                  </a:lnTo>
                  <a:lnTo>
                    <a:pt x="170" y="91"/>
                  </a:lnTo>
                  <a:lnTo>
                    <a:pt x="176" y="87"/>
                  </a:lnTo>
                  <a:lnTo>
                    <a:pt x="176" y="92"/>
                  </a:lnTo>
                  <a:lnTo>
                    <a:pt x="177" y="103"/>
                  </a:lnTo>
                  <a:lnTo>
                    <a:pt x="184" y="100"/>
                  </a:lnTo>
                  <a:lnTo>
                    <a:pt x="188" y="98"/>
                  </a:lnTo>
                  <a:lnTo>
                    <a:pt x="189" y="92"/>
                  </a:lnTo>
                  <a:lnTo>
                    <a:pt x="192" y="92"/>
                  </a:lnTo>
                  <a:lnTo>
                    <a:pt x="207" y="84"/>
                  </a:lnTo>
                  <a:lnTo>
                    <a:pt x="214" y="83"/>
                  </a:lnTo>
                  <a:lnTo>
                    <a:pt x="217" y="77"/>
                  </a:lnTo>
                  <a:close/>
                  <a:moveTo>
                    <a:pt x="222" y="108"/>
                  </a:moveTo>
                  <a:lnTo>
                    <a:pt x="218" y="106"/>
                  </a:lnTo>
                  <a:lnTo>
                    <a:pt x="219" y="107"/>
                  </a:lnTo>
                  <a:lnTo>
                    <a:pt x="218" y="113"/>
                  </a:lnTo>
                  <a:lnTo>
                    <a:pt x="214" y="117"/>
                  </a:lnTo>
                  <a:lnTo>
                    <a:pt x="223" y="115"/>
                  </a:lnTo>
                  <a:lnTo>
                    <a:pt x="226" y="114"/>
                  </a:lnTo>
                  <a:lnTo>
                    <a:pt x="222" y="108"/>
                  </a:lnTo>
                  <a:close/>
                  <a:moveTo>
                    <a:pt x="181" y="108"/>
                  </a:moveTo>
                  <a:lnTo>
                    <a:pt x="179" y="113"/>
                  </a:lnTo>
                  <a:lnTo>
                    <a:pt x="175" y="122"/>
                  </a:lnTo>
                  <a:lnTo>
                    <a:pt x="184" y="117"/>
                  </a:lnTo>
                  <a:lnTo>
                    <a:pt x="189" y="113"/>
                  </a:lnTo>
                  <a:lnTo>
                    <a:pt x="185" y="107"/>
                  </a:lnTo>
                  <a:lnTo>
                    <a:pt x="181" y="1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Freeform 183"/>
            <p:cNvSpPr>
              <a:spLocks noEditPoints="1"/>
            </p:cNvSpPr>
            <p:nvPr/>
          </p:nvSpPr>
          <p:spPr bwMode="auto">
            <a:xfrm>
              <a:off x="10823522" y="1762517"/>
              <a:ext cx="777555" cy="1087357"/>
            </a:xfrm>
            <a:custGeom>
              <a:avLst/>
              <a:gdLst>
                <a:gd name="T0" fmla="*/ 798857417 w 255"/>
                <a:gd name="T1" fmla="*/ 610184208 h 377"/>
                <a:gd name="T2" fmla="*/ 784719080 w 255"/>
                <a:gd name="T3" fmla="*/ 543169736 h 377"/>
                <a:gd name="T4" fmla="*/ 752905941 w 255"/>
                <a:gd name="T5" fmla="*/ 536115779 h 377"/>
                <a:gd name="T6" fmla="*/ 710489049 w 255"/>
                <a:gd name="T7" fmla="*/ 518479007 h 377"/>
                <a:gd name="T8" fmla="*/ 692814247 w 255"/>
                <a:gd name="T9" fmla="*/ 458520370 h 377"/>
                <a:gd name="T10" fmla="*/ 664535693 w 255"/>
                <a:gd name="T11" fmla="*/ 440883599 h 377"/>
                <a:gd name="T12" fmla="*/ 611515048 w 255"/>
                <a:gd name="T13" fmla="*/ 430302663 h 377"/>
                <a:gd name="T14" fmla="*/ 597376711 w 255"/>
                <a:gd name="T15" fmla="*/ 377396106 h 377"/>
                <a:gd name="T16" fmla="*/ 491333541 w 255"/>
                <a:gd name="T17" fmla="*/ 52906558 h 377"/>
                <a:gd name="T18" fmla="*/ 399428709 w 255"/>
                <a:gd name="T19" fmla="*/ 10580936 h 377"/>
                <a:gd name="T20" fmla="*/ 342873479 w 255"/>
                <a:gd name="T21" fmla="*/ 28215829 h 377"/>
                <a:gd name="T22" fmla="*/ 293385539 w 255"/>
                <a:gd name="T23" fmla="*/ 67014472 h 377"/>
                <a:gd name="T24" fmla="*/ 233293845 w 255"/>
                <a:gd name="T25" fmla="*/ 63487494 h 377"/>
                <a:gd name="T26" fmla="*/ 183807785 w 255"/>
                <a:gd name="T27" fmla="*/ 28215829 h 377"/>
                <a:gd name="T28" fmla="*/ 98974001 w 255"/>
                <a:gd name="T29" fmla="*/ 384450063 h 377"/>
                <a:gd name="T30" fmla="*/ 98974001 w 255"/>
                <a:gd name="T31" fmla="*/ 493790157 h 377"/>
                <a:gd name="T32" fmla="*/ 102508585 w 255"/>
                <a:gd name="T33" fmla="*/ 564331608 h 377"/>
                <a:gd name="T34" fmla="*/ 53020645 w 255"/>
                <a:gd name="T35" fmla="*/ 641927016 h 377"/>
                <a:gd name="T36" fmla="*/ 53020645 w 255"/>
                <a:gd name="T37" fmla="*/ 677198681 h 377"/>
                <a:gd name="T38" fmla="*/ 49486060 w 255"/>
                <a:gd name="T39" fmla="*/ 712468467 h 377"/>
                <a:gd name="T40" fmla="*/ 0 w 255"/>
                <a:gd name="T41" fmla="*/ 726576382 h 377"/>
                <a:gd name="T42" fmla="*/ 159063815 w 255"/>
                <a:gd name="T43" fmla="*/ 1209785603 h 377"/>
                <a:gd name="T44" fmla="*/ 173204032 w 255"/>
                <a:gd name="T45" fmla="*/ 1262692161 h 377"/>
                <a:gd name="T46" fmla="*/ 215620924 w 255"/>
                <a:gd name="T47" fmla="*/ 1308544761 h 377"/>
                <a:gd name="T48" fmla="*/ 261572400 w 255"/>
                <a:gd name="T49" fmla="*/ 1312071740 h 377"/>
                <a:gd name="T50" fmla="*/ 261572400 w 255"/>
                <a:gd name="T51" fmla="*/ 1255638203 h 377"/>
                <a:gd name="T52" fmla="*/ 282781786 w 255"/>
                <a:gd name="T53" fmla="*/ 1188623731 h 377"/>
                <a:gd name="T54" fmla="*/ 293385539 w 255"/>
                <a:gd name="T55" fmla="*/ 1125136237 h 377"/>
                <a:gd name="T56" fmla="*/ 335802431 w 255"/>
                <a:gd name="T57" fmla="*/ 1100447387 h 377"/>
                <a:gd name="T58" fmla="*/ 349942648 w 255"/>
                <a:gd name="T59" fmla="*/ 1082810615 h 377"/>
                <a:gd name="T60" fmla="*/ 374684738 w 255"/>
                <a:gd name="T61" fmla="*/ 1100447387 h 377"/>
                <a:gd name="T62" fmla="*/ 346408064 w 255"/>
                <a:gd name="T63" fmla="*/ 1033432914 h 377"/>
                <a:gd name="T64" fmla="*/ 357011817 w 255"/>
                <a:gd name="T65" fmla="*/ 1015798021 h 377"/>
                <a:gd name="T66" fmla="*/ 374684738 w 255"/>
                <a:gd name="T67" fmla="*/ 1040486872 h 377"/>
                <a:gd name="T68" fmla="*/ 399428709 w 255"/>
                <a:gd name="T69" fmla="*/ 1029905936 h 377"/>
                <a:gd name="T70" fmla="*/ 402963293 w 255"/>
                <a:gd name="T71" fmla="*/ 1019325000 h 377"/>
                <a:gd name="T72" fmla="*/ 410032461 w 255"/>
                <a:gd name="T73" fmla="*/ 1015798021 h 377"/>
                <a:gd name="T74" fmla="*/ 434776432 w 255"/>
                <a:gd name="T75" fmla="*/ 1029905936 h 377"/>
                <a:gd name="T76" fmla="*/ 455985818 w 255"/>
                <a:gd name="T77" fmla="*/ 991107293 h 377"/>
                <a:gd name="T78" fmla="*/ 494868125 w 255"/>
                <a:gd name="T79" fmla="*/ 959364485 h 377"/>
                <a:gd name="T80" fmla="*/ 491333541 w 255"/>
                <a:gd name="T81" fmla="*/ 899403970 h 377"/>
                <a:gd name="T82" fmla="*/ 484262492 w 255"/>
                <a:gd name="T83" fmla="*/ 846497412 h 377"/>
                <a:gd name="T84" fmla="*/ 523146680 w 255"/>
                <a:gd name="T85" fmla="*/ 818281583 h 377"/>
                <a:gd name="T86" fmla="*/ 533750433 w 255"/>
                <a:gd name="T87" fmla="*/ 853551369 h 377"/>
                <a:gd name="T88" fmla="*/ 590305662 w 255"/>
                <a:gd name="T89" fmla="*/ 874713241 h 377"/>
                <a:gd name="T90" fmla="*/ 583236493 w 255"/>
                <a:gd name="T91" fmla="*/ 818281583 h 377"/>
                <a:gd name="T92" fmla="*/ 615049632 w 255"/>
                <a:gd name="T93" fmla="*/ 804171790 h 377"/>
                <a:gd name="T94" fmla="*/ 671606741 w 255"/>
                <a:gd name="T95" fmla="*/ 818281583 h 377"/>
                <a:gd name="T96" fmla="*/ 682210494 w 255"/>
                <a:gd name="T97" fmla="*/ 772428982 h 377"/>
                <a:gd name="T98" fmla="*/ 696348832 w 255"/>
                <a:gd name="T99" fmla="*/ 790063876 h 377"/>
                <a:gd name="T100" fmla="*/ 706954465 w 255"/>
                <a:gd name="T101" fmla="*/ 733630339 h 377"/>
                <a:gd name="T102" fmla="*/ 735231139 w 255"/>
                <a:gd name="T103" fmla="*/ 733630339 h 377"/>
                <a:gd name="T104" fmla="*/ 767044278 w 255"/>
                <a:gd name="T105" fmla="*/ 708941489 h 377"/>
                <a:gd name="T106" fmla="*/ 788253664 w 255"/>
                <a:gd name="T107" fmla="*/ 698360553 h 377"/>
                <a:gd name="T108" fmla="*/ 820066803 w 255"/>
                <a:gd name="T109" fmla="*/ 670144723 h 377"/>
                <a:gd name="T110" fmla="*/ 820066803 w 255"/>
                <a:gd name="T111" fmla="*/ 603130251 h 377"/>
                <a:gd name="T112" fmla="*/ 600911295 w 255"/>
                <a:gd name="T113" fmla="*/ 839443455 h 377"/>
                <a:gd name="T114" fmla="*/ 650397355 w 255"/>
                <a:gd name="T115" fmla="*/ 818281583 h 377"/>
                <a:gd name="T116" fmla="*/ 887227665 w 255"/>
                <a:gd name="T117" fmla="*/ 613711187 h 377"/>
                <a:gd name="T118" fmla="*/ 873087448 w 255"/>
                <a:gd name="T119" fmla="*/ 652507952 h 377"/>
                <a:gd name="T120" fmla="*/ 901366002 w 255"/>
                <a:gd name="T121" fmla="*/ 631346080 h 3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5"/>
                <a:gd name="T184" fmla="*/ 0 h 377"/>
                <a:gd name="T185" fmla="*/ 255 w 255"/>
                <a:gd name="T186" fmla="*/ 377 h 3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5" h="377">
                  <a:moveTo>
                    <a:pt x="234" y="173"/>
                  </a:moveTo>
                  <a:lnTo>
                    <a:pt x="230" y="178"/>
                  </a:lnTo>
                  <a:lnTo>
                    <a:pt x="226" y="173"/>
                  </a:lnTo>
                  <a:lnTo>
                    <a:pt x="231" y="164"/>
                  </a:lnTo>
                  <a:lnTo>
                    <a:pt x="222" y="155"/>
                  </a:lnTo>
                  <a:lnTo>
                    <a:pt x="222" y="154"/>
                  </a:lnTo>
                  <a:lnTo>
                    <a:pt x="217" y="152"/>
                  </a:lnTo>
                  <a:lnTo>
                    <a:pt x="213" y="152"/>
                  </a:lnTo>
                  <a:lnTo>
                    <a:pt x="209" y="156"/>
                  </a:lnTo>
                  <a:lnTo>
                    <a:pt x="204" y="152"/>
                  </a:lnTo>
                  <a:lnTo>
                    <a:pt x="201" y="147"/>
                  </a:lnTo>
                  <a:lnTo>
                    <a:pt x="201" y="141"/>
                  </a:lnTo>
                  <a:lnTo>
                    <a:pt x="197" y="136"/>
                  </a:lnTo>
                  <a:lnTo>
                    <a:pt x="196" y="130"/>
                  </a:lnTo>
                  <a:lnTo>
                    <a:pt x="197" y="125"/>
                  </a:lnTo>
                  <a:lnTo>
                    <a:pt x="193" y="124"/>
                  </a:lnTo>
                  <a:lnTo>
                    <a:pt x="188" y="125"/>
                  </a:lnTo>
                  <a:lnTo>
                    <a:pt x="182" y="125"/>
                  </a:lnTo>
                  <a:lnTo>
                    <a:pt x="177" y="121"/>
                  </a:lnTo>
                  <a:lnTo>
                    <a:pt x="173" y="122"/>
                  </a:lnTo>
                  <a:lnTo>
                    <a:pt x="170" y="117"/>
                  </a:lnTo>
                  <a:lnTo>
                    <a:pt x="171" y="113"/>
                  </a:lnTo>
                  <a:lnTo>
                    <a:pt x="169" y="107"/>
                  </a:lnTo>
                  <a:lnTo>
                    <a:pt x="169" y="102"/>
                  </a:lnTo>
                  <a:lnTo>
                    <a:pt x="162" y="84"/>
                  </a:lnTo>
                  <a:lnTo>
                    <a:pt x="139" y="15"/>
                  </a:lnTo>
                  <a:lnTo>
                    <a:pt x="135" y="14"/>
                  </a:lnTo>
                  <a:lnTo>
                    <a:pt x="124" y="7"/>
                  </a:lnTo>
                  <a:lnTo>
                    <a:pt x="113" y="3"/>
                  </a:lnTo>
                  <a:lnTo>
                    <a:pt x="108" y="0"/>
                  </a:lnTo>
                  <a:lnTo>
                    <a:pt x="101" y="3"/>
                  </a:lnTo>
                  <a:lnTo>
                    <a:pt x="97" y="8"/>
                  </a:lnTo>
                  <a:lnTo>
                    <a:pt x="93" y="11"/>
                  </a:lnTo>
                  <a:lnTo>
                    <a:pt x="87" y="17"/>
                  </a:lnTo>
                  <a:lnTo>
                    <a:pt x="83" y="19"/>
                  </a:lnTo>
                  <a:lnTo>
                    <a:pt x="78" y="25"/>
                  </a:lnTo>
                  <a:lnTo>
                    <a:pt x="71" y="22"/>
                  </a:lnTo>
                  <a:lnTo>
                    <a:pt x="66" y="18"/>
                  </a:lnTo>
                  <a:lnTo>
                    <a:pt x="63" y="7"/>
                  </a:lnTo>
                  <a:lnTo>
                    <a:pt x="57" y="7"/>
                  </a:lnTo>
                  <a:lnTo>
                    <a:pt x="52" y="8"/>
                  </a:lnTo>
                  <a:lnTo>
                    <a:pt x="28" y="79"/>
                  </a:lnTo>
                  <a:lnTo>
                    <a:pt x="32" y="102"/>
                  </a:lnTo>
                  <a:lnTo>
                    <a:pt x="28" y="109"/>
                  </a:lnTo>
                  <a:lnTo>
                    <a:pt x="25" y="125"/>
                  </a:lnTo>
                  <a:lnTo>
                    <a:pt x="28" y="129"/>
                  </a:lnTo>
                  <a:lnTo>
                    <a:pt x="28" y="140"/>
                  </a:lnTo>
                  <a:lnTo>
                    <a:pt x="32" y="145"/>
                  </a:lnTo>
                  <a:lnTo>
                    <a:pt x="26" y="156"/>
                  </a:lnTo>
                  <a:lnTo>
                    <a:pt x="29" y="160"/>
                  </a:lnTo>
                  <a:lnTo>
                    <a:pt x="19" y="171"/>
                  </a:lnTo>
                  <a:lnTo>
                    <a:pt x="17" y="177"/>
                  </a:lnTo>
                  <a:lnTo>
                    <a:pt x="15" y="182"/>
                  </a:lnTo>
                  <a:lnTo>
                    <a:pt x="21" y="193"/>
                  </a:lnTo>
                  <a:lnTo>
                    <a:pt x="15" y="192"/>
                  </a:lnTo>
                  <a:lnTo>
                    <a:pt x="14" y="192"/>
                  </a:lnTo>
                  <a:lnTo>
                    <a:pt x="13" y="197"/>
                  </a:lnTo>
                  <a:lnTo>
                    <a:pt x="14" y="202"/>
                  </a:lnTo>
                  <a:lnTo>
                    <a:pt x="9" y="204"/>
                  </a:lnTo>
                  <a:lnTo>
                    <a:pt x="5" y="201"/>
                  </a:lnTo>
                  <a:lnTo>
                    <a:pt x="0" y="206"/>
                  </a:lnTo>
                  <a:lnTo>
                    <a:pt x="0" y="209"/>
                  </a:lnTo>
                  <a:lnTo>
                    <a:pt x="40" y="327"/>
                  </a:lnTo>
                  <a:lnTo>
                    <a:pt x="45" y="343"/>
                  </a:lnTo>
                  <a:lnTo>
                    <a:pt x="45" y="349"/>
                  </a:lnTo>
                  <a:lnTo>
                    <a:pt x="48" y="353"/>
                  </a:lnTo>
                  <a:lnTo>
                    <a:pt x="49" y="358"/>
                  </a:lnTo>
                  <a:lnTo>
                    <a:pt x="55" y="362"/>
                  </a:lnTo>
                  <a:lnTo>
                    <a:pt x="60" y="365"/>
                  </a:lnTo>
                  <a:lnTo>
                    <a:pt x="61" y="371"/>
                  </a:lnTo>
                  <a:lnTo>
                    <a:pt x="66" y="376"/>
                  </a:lnTo>
                  <a:lnTo>
                    <a:pt x="68" y="377"/>
                  </a:lnTo>
                  <a:lnTo>
                    <a:pt x="74" y="372"/>
                  </a:lnTo>
                  <a:lnTo>
                    <a:pt x="75" y="366"/>
                  </a:lnTo>
                  <a:lnTo>
                    <a:pt x="74" y="361"/>
                  </a:lnTo>
                  <a:lnTo>
                    <a:pt x="74" y="356"/>
                  </a:lnTo>
                  <a:lnTo>
                    <a:pt x="79" y="352"/>
                  </a:lnTo>
                  <a:lnTo>
                    <a:pt x="83" y="341"/>
                  </a:lnTo>
                  <a:lnTo>
                    <a:pt x="80" y="337"/>
                  </a:lnTo>
                  <a:lnTo>
                    <a:pt x="87" y="326"/>
                  </a:lnTo>
                  <a:lnTo>
                    <a:pt x="83" y="324"/>
                  </a:lnTo>
                  <a:lnTo>
                    <a:pt x="83" y="319"/>
                  </a:lnTo>
                  <a:lnTo>
                    <a:pt x="85" y="314"/>
                  </a:lnTo>
                  <a:lnTo>
                    <a:pt x="93" y="303"/>
                  </a:lnTo>
                  <a:lnTo>
                    <a:pt x="95" y="312"/>
                  </a:lnTo>
                  <a:lnTo>
                    <a:pt x="95" y="307"/>
                  </a:lnTo>
                  <a:lnTo>
                    <a:pt x="97" y="312"/>
                  </a:lnTo>
                  <a:lnTo>
                    <a:pt x="99" y="307"/>
                  </a:lnTo>
                  <a:lnTo>
                    <a:pt x="101" y="301"/>
                  </a:lnTo>
                  <a:lnTo>
                    <a:pt x="102" y="301"/>
                  </a:lnTo>
                  <a:lnTo>
                    <a:pt x="106" y="312"/>
                  </a:lnTo>
                  <a:lnTo>
                    <a:pt x="108" y="307"/>
                  </a:lnTo>
                  <a:lnTo>
                    <a:pt x="101" y="291"/>
                  </a:lnTo>
                  <a:lnTo>
                    <a:pt x="98" y="293"/>
                  </a:lnTo>
                  <a:lnTo>
                    <a:pt x="99" y="288"/>
                  </a:lnTo>
                  <a:lnTo>
                    <a:pt x="101" y="282"/>
                  </a:lnTo>
                  <a:lnTo>
                    <a:pt x="101" y="288"/>
                  </a:lnTo>
                  <a:lnTo>
                    <a:pt x="109" y="305"/>
                  </a:lnTo>
                  <a:lnTo>
                    <a:pt x="110" y="300"/>
                  </a:lnTo>
                  <a:lnTo>
                    <a:pt x="106" y="295"/>
                  </a:lnTo>
                  <a:lnTo>
                    <a:pt x="108" y="288"/>
                  </a:lnTo>
                  <a:lnTo>
                    <a:pt x="110" y="286"/>
                  </a:lnTo>
                  <a:lnTo>
                    <a:pt x="113" y="292"/>
                  </a:lnTo>
                  <a:lnTo>
                    <a:pt x="112" y="297"/>
                  </a:lnTo>
                  <a:lnTo>
                    <a:pt x="117" y="300"/>
                  </a:lnTo>
                  <a:lnTo>
                    <a:pt x="114" y="289"/>
                  </a:lnTo>
                  <a:lnTo>
                    <a:pt x="114" y="284"/>
                  </a:lnTo>
                  <a:lnTo>
                    <a:pt x="116" y="282"/>
                  </a:lnTo>
                  <a:lnTo>
                    <a:pt x="116" y="288"/>
                  </a:lnTo>
                  <a:lnTo>
                    <a:pt x="117" y="293"/>
                  </a:lnTo>
                  <a:lnTo>
                    <a:pt x="121" y="296"/>
                  </a:lnTo>
                  <a:lnTo>
                    <a:pt x="123" y="292"/>
                  </a:lnTo>
                  <a:lnTo>
                    <a:pt x="121" y="285"/>
                  </a:lnTo>
                  <a:lnTo>
                    <a:pt x="124" y="281"/>
                  </a:lnTo>
                  <a:lnTo>
                    <a:pt x="129" y="281"/>
                  </a:lnTo>
                  <a:lnTo>
                    <a:pt x="135" y="284"/>
                  </a:lnTo>
                  <a:lnTo>
                    <a:pt x="136" y="278"/>
                  </a:lnTo>
                  <a:lnTo>
                    <a:pt x="140" y="272"/>
                  </a:lnTo>
                  <a:lnTo>
                    <a:pt x="139" y="267"/>
                  </a:lnTo>
                  <a:lnTo>
                    <a:pt x="139" y="262"/>
                  </a:lnTo>
                  <a:lnTo>
                    <a:pt x="139" y="255"/>
                  </a:lnTo>
                  <a:lnTo>
                    <a:pt x="140" y="251"/>
                  </a:lnTo>
                  <a:lnTo>
                    <a:pt x="140" y="246"/>
                  </a:lnTo>
                  <a:lnTo>
                    <a:pt x="137" y="240"/>
                  </a:lnTo>
                  <a:lnTo>
                    <a:pt x="146" y="236"/>
                  </a:lnTo>
                  <a:lnTo>
                    <a:pt x="144" y="227"/>
                  </a:lnTo>
                  <a:lnTo>
                    <a:pt x="148" y="232"/>
                  </a:lnTo>
                  <a:lnTo>
                    <a:pt x="147" y="238"/>
                  </a:lnTo>
                  <a:lnTo>
                    <a:pt x="152" y="236"/>
                  </a:lnTo>
                  <a:lnTo>
                    <a:pt x="151" y="242"/>
                  </a:lnTo>
                  <a:lnTo>
                    <a:pt x="148" y="246"/>
                  </a:lnTo>
                  <a:lnTo>
                    <a:pt x="159" y="246"/>
                  </a:lnTo>
                  <a:lnTo>
                    <a:pt x="167" y="248"/>
                  </a:lnTo>
                  <a:lnTo>
                    <a:pt x="165" y="243"/>
                  </a:lnTo>
                  <a:lnTo>
                    <a:pt x="163" y="238"/>
                  </a:lnTo>
                  <a:lnTo>
                    <a:pt x="165" y="232"/>
                  </a:lnTo>
                  <a:lnTo>
                    <a:pt x="165" y="227"/>
                  </a:lnTo>
                  <a:lnTo>
                    <a:pt x="169" y="232"/>
                  </a:lnTo>
                  <a:lnTo>
                    <a:pt x="174" y="228"/>
                  </a:lnTo>
                  <a:lnTo>
                    <a:pt x="173" y="223"/>
                  </a:lnTo>
                  <a:lnTo>
                    <a:pt x="186" y="227"/>
                  </a:lnTo>
                  <a:lnTo>
                    <a:pt x="190" y="232"/>
                  </a:lnTo>
                  <a:lnTo>
                    <a:pt x="192" y="227"/>
                  </a:lnTo>
                  <a:lnTo>
                    <a:pt x="190" y="221"/>
                  </a:lnTo>
                  <a:lnTo>
                    <a:pt x="193" y="219"/>
                  </a:lnTo>
                  <a:lnTo>
                    <a:pt x="194" y="224"/>
                  </a:lnTo>
                  <a:lnTo>
                    <a:pt x="196" y="219"/>
                  </a:lnTo>
                  <a:lnTo>
                    <a:pt x="197" y="224"/>
                  </a:lnTo>
                  <a:lnTo>
                    <a:pt x="198" y="219"/>
                  </a:lnTo>
                  <a:lnTo>
                    <a:pt x="196" y="213"/>
                  </a:lnTo>
                  <a:lnTo>
                    <a:pt x="200" y="208"/>
                  </a:lnTo>
                  <a:lnTo>
                    <a:pt x="204" y="213"/>
                  </a:lnTo>
                  <a:lnTo>
                    <a:pt x="207" y="213"/>
                  </a:lnTo>
                  <a:lnTo>
                    <a:pt x="208" y="208"/>
                  </a:lnTo>
                  <a:lnTo>
                    <a:pt x="212" y="208"/>
                  </a:lnTo>
                  <a:lnTo>
                    <a:pt x="212" y="204"/>
                  </a:lnTo>
                  <a:lnTo>
                    <a:pt x="217" y="201"/>
                  </a:lnTo>
                  <a:lnTo>
                    <a:pt x="217" y="197"/>
                  </a:lnTo>
                  <a:lnTo>
                    <a:pt x="223" y="198"/>
                  </a:lnTo>
                  <a:lnTo>
                    <a:pt x="219" y="193"/>
                  </a:lnTo>
                  <a:lnTo>
                    <a:pt x="227" y="194"/>
                  </a:lnTo>
                  <a:lnTo>
                    <a:pt x="232" y="190"/>
                  </a:lnTo>
                  <a:lnTo>
                    <a:pt x="238" y="181"/>
                  </a:lnTo>
                  <a:lnTo>
                    <a:pt x="238" y="175"/>
                  </a:lnTo>
                  <a:lnTo>
                    <a:pt x="232" y="171"/>
                  </a:lnTo>
                  <a:lnTo>
                    <a:pt x="234" y="173"/>
                  </a:lnTo>
                  <a:close/>
                  <a:moveTo>
                    <a:pt x="177" y="228"/>
                  </a:moveTo>
                  <a:lnTo>
                    <a:pt x="170" y="238"/>
                  </a:lnTo>
                  <a:lnTo>
                    <a:pt x="173" y="243"/>
                  </a:lnTo>
                  <a:lnTo>
                    <a:pt x="182" y="238"/>
                  </a:lnTo>
                  <a:lnTo>
                    <a:pt x="184" y="232"/>
                  </a:lnTo>
                  <a:lnTo>
                    <a:pt x="178" y="228"/>
                  </a:lnTo>
                  <a:lnTo>
                    <a:pt x="177" y="228"/>
                  </a:lnTo>
                  <a:close/>
                  <a:moveTo>
                    <a:pt x="251" y="174"/>
                  </a:moveTo>
                  <a:lnTo>
                    <a:pt x="251" y="174"/>
                  </a:lnTo>
                  <a:lnTo>
                    <a:pt x="249" y="178"/>
                  </a:lnTo>
                  <a:lnTo>
                    <a:pt x="247" y="185"/>
                  </a:lnTo>
                  <a:lnTo>
                    <a:pt x="250" y="190"/>
                  </a:lnTo>
                  <a:lnTo>
                    <a:pt x="255" y="185"/>
                  </a:lnTo>
                  <a:lnTo>
                    <a:pt x="255" y="179"/>
                  </a:lnTo>
                  <a:lnTo>
                    <a:pt x="251" y="174"/>
                  </a:lnTo>
                  <a:close/>
                </a:path>
              </a:pathLst>
            </a:custGeom>
            <a:solidFill>
              <a:srgbClr val="C00000"/>
            </a:solidFill>
            <a:ln w="476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1300393">
                <a:defRPr/>
              </a:pP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Rectangle 200"/>
            <p:cNvSpPr>
              <a:spLocks noChangeArrowheads="1"/>
            </p:cNvSpPr>
            <p:nvPr/>
          </p:nvSpPr>
          <p:spPr bwMode="auto">
            <a:xfrm>
              <a:off x="8286154" y="5707233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Rectangle 201"/>
            <p:cNvSpPr>
              <a:spLocks noChangeArrowheads="1"/>
            </p:cNvSpPr>
            <p:nvPr/>
          </p:nvSpPr>
          <p:spPr bwMode="auto">
            <a:xfrm>
              <a:off x="3186215" y="5207440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AZ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Rectangle 202"/>
            <p:cNvSpPr>
              <a:spLocks noChangeArrowheads="1"/>
            </p:cNvSpPr>
            <p:nvPr/>
          </p:nvSpPr>
          <p:spPr bwMode="auto">
            <a:xfrm>
              <a:off x="6979847" y="535128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203"/>
            <p:cNvSpPr>
              <a:spLocks noChangeArrowheads="1"/>
            </p:cNvSpPr>
            <p:nvPr/>
          </p:nvSpPr>
          <p:spPr bwMode="auto">
            <a:xfrm>
              <a:off x="1750663" y="4305373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Rectangle 204"/>
            <p:cNvSpPr>
              <a:spLocks noChangeArrowheads="1"/>
            </p:cNvSpPr>
            <p:nvPr/>
          </p:nvSpPr>
          <p:spPr bwMode="auto">
            <a:xfrm>
              <a:off x="4512649" y="4278554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Rectangle 205"/>
            <p:cNvSpPr>
              <a:spLocks noChangeArrowheads="1"/>
            </p:cNvSpPr>
            <p:nvPr/>
          </p:nvSpPr>
          <p:spPr bwMode="auto">
            <a:xfrm>
              <a:off x="9575460" y="6714138"/>
              <a:ext cx="3009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FL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Rectangle 206"/>
            <p:cNvSpPr>
              <a:spLocks noChangeArrowheads="1"/>
            </p:cNvSpPr>
            <p:nvPr/>
          </p:nvSpPr>
          <p:spPr bwMode="auto">
            <a:xfrm>
              <a:off x="8986939" y="5646286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GA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Rectangle 207"/>
            <p:cNvSpPr>
              <a:spLocks noChangeArrowheads="1"/>
            </p:cNvSpPr>
            <p:nvPr/>
          </p:nvSpPr>
          <p:spPr bwMode="auto">
            <a:xfrm>
              <a:off x="3127312" y="2954710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ID</a:t>
              </a:r>
            </a:p>
          </p:txBody>
        </p:sp>
        <p:sp>
          <p:nvSpPr>
            <p:cNvPr id="103" name="Rectangle 208"/>
            <p:cNvSpPr>
              <a:spLocks noChangeArrowheads="1"/>
            </p:cNvSpPr>
            <p:nvPr/>
          </p:nvSpPr>
          <p:spPr bwMode="auto">
            <a:xfrm>
              <a:off x="7679700" y="4015248"/>
              <a:ext cx="21430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IL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Rectangle 209"/>
            <p:cNvSpPr>
              <a:spLocks noChangeArrowheads="1"/>
            </p:cNvSpPr>
            <p:nvPr/>
          </p:nvSpPr>
          <p:spPr bwMode="auto">
            <a:xfrm>
              <a:off x="8214294" y="3966487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IN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Rectangle 210"/>
            <p:cNvSpPr>
              <a:spLocks noChangeArrowheads="1"/>
            </p:cNvSpPr>
            <p:nvPr/>
          </p:nvSpPr>
          <p:spPr bwMode="auto">
            <a:xfrm>
              <a:off x="6788512" y="3591032"/>
              <a:ext cx="24166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IA</a:t>
              </a:r>
            </a:p>
          </p:txBody>
        </p:sp>
        <p:sp>
          <p:nvSpPr>
            <p:cNvPr id="106" name="Rectangle 211"/>
            <p:cNvSpPr>
              <a:spLocks noChangeArrowheads="1"/>
            </p:cNvSpPr>
            <p:nvPr/>
          </p:nvSpPr>
          <p:spPr bwMode="auto">
            <a:xfrm>
              <a:off x="5955469" y="4419960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KS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Rectangle 212"/>
            <p:cNvSpPr>
              <a:spLocks noChangeArrowheads="1"/>
            </p:cNvSpPr>
            <p:nvPr/>
          </p:nvSpPr>
          <p:spPr bwMode="auto">
            <a:xfrm>
              <a:off x="8569090" y="4549175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KY</a:t>
              </a:r>
            </a:p>
          </p:txBody>
        </p:sp>
        <p:sp>
          <p:nvSpPr>
            <p:cNvPr id="108" name="Rectangle 213"/>
            <p:cNvSpPr>
              <a:spLocks noChangeArrowheads="1"/>
            </p:cNvSpPr>
            <p:nvPr/>
          </p:nvSpPr>
          <p:spPr bwMode="auto">
            <a:xfrm>
              <a:off x="7112098" y="6072938"/>
              <a:ext cx="31461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LA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Rectangle 214"/>
            <p:cNvSpPr>
              <a:spLocks noChangeArrowheads="1"/>
            </p:cNvSpPr>
            <p:nvPr/>
          </p:nvSpPr>
          <p:spPr bwMode="auto">
            <a:xfrm>
              <a:off x="10954508" y="220623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Rectangle 215"/>
            <p:cNvSpPr>
              <a:spLocks noChangeArrowheads="1"/>
            </p:cNvSpPr>
            <p:nvPr/>
          </p:nvSpPr>
          <p:spPr bwMode="auto">
            <a:xfrm>
              <a:off x="11659404" y="3142438"/>
              <a:ext cx="4579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MA</a:t>
              </a:r>
            </a:p>
          </p:txBody>
        </p:sp>
        <p:sp>
          <p:nvSpPr>
            <p:cNvPr id="111" name="Rectangle 216"/>
            <p:cNvSpPr>
              <a:spLocks noChangeArrowheads="1"/>
            </p:cNvSpPr>
            <p:nvPr/>
          </p:nvSpPr>
          <p:spPr bwMode="auto">
            <a:xfrm>
              <a:off x="8353802" y="3203388"/>
              <a:ext cx="28497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ectangle 217"/>
            <p:cNvSpPr>
              <a:spLocks noChangeArrowheads="1"/>
            </p:cNvSpPr>
            <p:nvPr/>
          </p:nvSpPr>
          <p:spPr bwMode="auto">
            <a:xfrm>
              <a:off x="6470509" y="252074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MN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Rectangle 218"/>
            <p:cNvSpPr>
              <a:spLocks noChangeArrowheads="1"/>
            </p:cNvSpPr>
            <p:nvPr/>
          </p:nvSpPr>
          <p:spPr bwMode="auto">
            <a:xfrm>
              <a:off x="7651200" y="5741367"/>
              <a:ext cx="38529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MS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Rectangle 219"/>
            <p:cNvSpPr>
              <a:spLocks noChangeArrowheads="1"/>
            </p:cNvSpPr>
            <p:nvPr/>
          </p:nvSpPr>
          <p:spPr bwMode="auto">
            <a:xfrm>
              <a:off x="6956498" y="4449217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MO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5" name="Rectangle 220"/>
            <p:cNvSpPr>
              <a:spLocks noChangeArrowheads="1"/>
            </p:cNvSpPr>
            <p:nvPr/>
          </p:nvSpPr>
          <p:spPr bwMode="auto">
            <a:xfrm>
              <a:off x="4010080" y="2323262"/>
              <a:ext cx="37161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6" name="Rectangle 221"/>
            <p:cNvSpPr>
              <a:spLocks noChangeArrowheads="1"/>
            </p:cNvSpPr>
            <p:nvPr/>
          </p:nvSpPr>
          <p:spPr bwMode="auto">
            <a:xfrm>
              <a:off x="5678504" y="3749505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ectangle 222"/>
            <p:cNvSpPr>
              <a:spLocks noChangeArrowheads="1"/>
            </p:cNvSpPr>
            <p:nvPr/>
          </p:nvSpPr>
          <p:spPr bwMode="auto">
            <a:xfrm>
              <a:off x="2487685" y="395917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NV</a:t>
              </a:r>
            </a:p>
          </p:txBody>
        </p:sp>
        <p:sp>
          <p:nvSpPr>
            <p:cNvPr id="118" name="Rectangle 223"/>
            <p:cNvSpPr>
              <a:spLocks noChangeArrowheads="1"/>
            </p:cNvSpPr>
            <p:nvPr/>
          </p:nvSpPr>
          <p:spPr bwMode="auto">
            <a:xfrm>
              <a:off x="11657451" y="2625576"/>
              <a:ext cx="44203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NH</a:t>
              </a:r>
            </a:p>
          </p:txBody>
        </p:sp>
        <p:sp>
          <p:nvSpPr>
            <p:cNvPr id="119" name="Rectangle 224"/>
            <p:cNvSpPr>
              <a:spLocks noChangeArrowheads="1"/>
            </p:cNvSpPr>
            <p:nvPr/>
          </p:nvSpPr>
          <p:spPr bwMode="auto">
            <a:xfrm>
              <a:off x="4230533" y="5280582"/>
              <a:ext cx="39897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NM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0" name="Rectangle 225"/>
            <p:cNvSpPr>
              <a:spLocks noChangeArrowheads="1"/>
            </p:cNvSpPr>
            <p:nvPr/>
          </p:nvSpPr>
          <p:spPr bwMode="auto">
            <a:xfrm>
              <a:off x="10039235" y="3010784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NY</a:t>
              </a:r>
            </a:p>
          </p:txBody>
        </p:sp>
        <p:sp>
          <p:nvSpPr>
            <p:cNvPr id="121" name="Rectangle 226"/>
            <p:cNvSpPr>
              <a:spLocks noChangeArrowheads="1"/>
            </p:cNvSpPr>
            <p:nvPr/>
          </p:nvSpPr>
          <p:spPr bwMode="auto">
            <a:xfrm>
              <a:off x="9724432" y="482223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Rectangle 227"/>
            <p:cNvSpPr>
              <a:spLocks noChangeArrowheads="1"/>
            </p:cNvSpPr>
            <p:nvPr/>
          </p:nvSpPr>
          <p:spPr bwMode="auto">
            <a:xfrm>
              <a:off x="5579725" y="2325701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ND</a:t>
              </a:r>
            </a:p>
          </p:txBody>
        </p:sp>
        <p:sp>
          <p:nvSpPr>
            <p:cNvPr id="123" name="Rectangle 228"/>
            <p:cNvSpPr>
              <a:spLocks noChangeArrowheads="1"/>
            </p:cNvSpPr>
            <p:nvPr/>
          </p:nvSpPr>
          <p:spPr bwMode="auto">
            <a:xfrm>
              <a:off x="8768599" y="382020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OH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4" name="Rectangle 229"/>
            <p:cNvSpPr>
              <a:spLocks noChangeArrowheads="1"/>
            </p:cNvSpPr>
            <p:nvPr/>
          </p:nvSpPr>
          <p:spPr bwMode="auto">
            <a:xfrm>
              <a:off x="6044074" y="5141614"/>
              <a:ext cx="369331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OK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Rectangle 230"/>
            <p:cNvSpPr>
              <a:spLocks noChangeArrowheads="1"/>
            </p:cNvSpPr>
            <p:nvPr/>
          </p:nvSpPr>
          <p:spPr bwMode="auto">
            <a:xfrm>
              <a:off x="2004907" y="2625576"/>
              <a:ext cx="38301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OR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Rectangle 231"/>
            <p:cNvSpPr>
              <a:spLocks noChangeArrowheads="1"/>
            </p:cNvSpPr>
            <p:nvPr/>
          </p:nvSpPr>
          <p:spPr bwMode="auto">
            <a:xfrm>
              <a:off x="9672358" y="3552023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PA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Rectangle 232"/>
            <p:cNvSpPr>
              <a:spLocks noChangeArrowheads="1"/>
            </p:cNvSpPr>
            <p:nvPr/>
          </p:nvSpPr>
          <p:spPr bwMode="auto">
            <a:xfrm>
              <a:off x="9380899" y="5261077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SC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Rectangle 233"/>
            <p:cNvSpPr>
              <a:spLocks noChangeArrowheads="1"/>
            </p:cNvSpPr>
            <p:nvPr/>
          </p:nvSpPr>
          <p:spPr bwMode="auto">
            <a:xfrm>
              <a:off x="5578757" y="3013222"/>
              <a:ext cx="355652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/>
                <a:t>SD</a:t>
              </a:r>
            </a:p>
          </p:txBody>
        </p:sp>
        <p:sp>
          <p:nvSpPr>
            <p:cNvPr id="129" name="Rectangle 234"/>
            <p:cNvSpPr>
              <a:spLocks noChangeArrowheads="1"/>
            </p:cNvSpPr>
            <p:nvPr/>
          </p:nvSpPr>
          <p:spPr bwMode="auto">
            <a:xfrm>
              <a:off x="8380636" y="4958763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chemeClr val="tx1">
                      <a:lumMod val="50000"/>
                    </a:schemeClr>
                  </a:solidFill>
                </a:rPr>
                <a:t>TN</a:t>
              </a:r>
            </a:p>
          </p:txBody>
        </p:sp>
        <p:sp>
          <p:nvSpPr>
            <p:cNvPr id="130" name="Rectangle 235"/>
            <p:cNvSpPr>
              <a:spLocks noChangeArrowheads="1"/>
            </p:cNvSpPr>
            <p:nvPr/>
          </p:nvSpPr>
          <p:spPr bwMode="auto">
            <a:xfrm>
              <a:off x="5822693" y="6260666"/>
              <a:ext cx="32829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TX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Rectangle 236"/>
            <p:cNvSpPr>
              <a:spLocks noChangeArrowheads="1"/>
            </p:cNvSpPr>
            <p:nvPr/>
          </p:nvSpPr>
          <p:spPr bwMode="auto">
            <a:xfrm>
              <a:off x="3373656" y="4088389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UT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2" name="Rectangle 237"/>
            <p:cNvSpPr>
              <a:spLocks noChangeArrowheads="1"/>
            </p:cNvSpPr>
            <p:nvPr/>
          </p:nvSpPr>
          <p:spPr bwMode="auto">
            <a:xfrm>
              <a:off x="11664082" y="2884006"/>
              <a:ext cx="400998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VT</a:t>
              </a:r>
            </a:p>
          </p:txBody>
        </p:sp>
        <p:sp>
          <p:nvSpPr>
            <p:cNvPr id="133" name="Rectangle 238"/>
            <p:cNvSpPr>
              <a:spLocks noChangeArrowheads="1"/>
            </p:cNvSpPr>
            <p:nvPr/>
          </p:nvSpPr>
          <p:spPr bwMode="auto">
            <a:xfrm>
              <a:off x="9780491" y="4334630"/>
              <a:ext cx="323005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VA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Rectangle 239"/>
            <p:cNvSpPr>
              <a:spLocks noChangeArrowheads="1"/>
            </p:cNvSpPr>
            <p:nvPr/>
          </p:nvSpPr>
          <p:spPr bwMode="auto">
            <a:xfrm>
              <a:off x="2226654" y="1962435"/>
              <a:ext cx="570505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WA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Rectangle 240"/>
            <p:cNvSpPr>
              <a:spLocks noChangeArrowheads="1"/>
            </p:cNvSpPr>
            <p:nvPr/>
          </p:nvSpPr>
          <p:spPr bwMode="auto">
            <a:xfrm>
              <a:off x="9226568" y="423467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WV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Rectangle 241"/>
            <p:cNvSpPr>
              <a:spLocks noChangeArrowheads="1"/>
            </p:cNvSpPr>
            <p:nvPr/>
          </p:nvSpPr>
          <p:spPr bwMode="auto">
            <a:xfrm>
              <a:off x="7454912" y="3049793"/>
              <a:ext cx="31233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WI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Rectangle 242"/>
            <p:cNvSpPr>
              <a:spLocks noChangeArrowheads="1"/>
            </p:cNvSpPr>
            <p:nvPr/>
          </p:nvSpPr>
          <p:spPr bwMode="auto">
            <a:xfrm>
              <a:off x="4155887" y="3261900"/>
              <a:ext cx="412649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WY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8" name="Rectangle 243"/>
            <p:cNvSpPr>
              <a:spLocks noChangeArrowheads="1"/>
            </p:cNvSpPr>
            <p:nvPr/>
          </p:nvSpPr>
          <p:spPr bwMode="auto">
            <a:xfrm>
              <a:off x="11658423" y="3659297"/>
              <a:ext cx="414677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CT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Rectangle 244"/>
            <p:cNvSpPr>
              <a:spLocks noChangeArrowheads="1"/>
            </p:cNvSpPr>
            <p:nvPr/>
          </p:nvSpPr>
          <p:spPr bwMode="auto">
            <a:xfrm>
              <a:off x="11658928" y="4176157"/>
              <a:ext cx="428356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DE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0" name="Rectangle 245"/>
            <p:cNvSpPr>
              <a:spLocks noChangeArrowheads="1"/>
            </p:cNvSpPr>
            <p:nvPr/>
          </p:nvSpPr>
          <p:spPr bwMode="auto">
            <a:xfrm>
              <a:off x="11655354" y="4437025"/>
              <a:ext cx="471673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MD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1" name="Rectangle 246"/>
            <p:cNvSpPr>
              <a:spLocks noChangeArrowheads="1"/>
            </p:cNvSpPr>
            <p:nvPr/>
          </p:nvSpPr>
          <p:spPr bwMode="auto">
            <a:xfrm>
              <a:off x="11663203" y="3917727"/>
              <a:ext cx="3850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NJ</a:t>
              </a:r>
              <a:endParaRPr lang="en-US" sz="1406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2" name="Rectangle 247"/>
            <p:cNvSpPr>
              <a:spLocks noChangeArrowheads="1"/>
            </p:cNvSpPr>
            <p:nvPr/>
          </p:nvSpPr>
          <p:spPr bwMode="auto">
            <a:xfrm>
              <a:off x="11668951" y="3400867"/>
              <a:ext cx="328044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625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RI</a:t>
              </a:r>
            </a:p>
          </p:txBody>
        </p:sp>
        <p:cxnSp>
          <p:nvCxnSpPr>
            <p:cNvPr id="143" name="AutoShape 248"/>
            <p:cNvCxnSpPr>
              <a:cxnSpLocks noChangeShapeType="1"/>
              <a:stCxn id="145" idx="1"/>
            </p:cNvCxnSpPr>
            <p:nvPr/>
          </p:nvCxnSpPr>
          <p:spPr bwMode="auto">
            <a:xfrm flipH="1" flipV="1">
              <a:off x="11006331" y="3281406"/>
              <a:ext cx="662619" cy="27330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4" name="AutoShape 249"/>
            <p:cNvCxnSpPr>
              <a:cxnSpLocks noChangeShapeType="1"/>
            </p:cNvCxnSpPr>
            <p:nvPr/>
          </p:nvCxnSpPr>
          <p:spPr bwMode="auto">
            <a:xfrm flipH="1" flipV="1">
              <a:off x="10849270" y="3278966"/>
              <a:ext cx="823899" cy="44615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5" name="AutoShape 250"/>
            <p:cNvCxnSpPr>
              <a:cxnSpLocks noChangeShapeType="1"/>
              <a:stCxn id="144" idx="1"/>
            </p:cNvCxnSpPr>
            <p:nvPr/>
          </p:nvCxnSpPr>
          <p:spPr bwMode="auto">
            <a:xfrm flipH="1" flipV="1">
              <a:off x="10661319" y="3693431"/>
              <a:ext cx="1001885" cy="37813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6" name="AutoShape 251"/>
            <p:cNvCxnSpPr>
              <a:cxnSpLocks noChangeShapeType="1"/>
              <a:stCxn id="142" idx="1"/>
            </p:cNvCxnSpPr>
            <p:nvPr/>
          </p:nvCxnSpPr>
          <p:spPr bwMode="auto">
            <a:xfrm flipH="1" flipV="1">
              <a:off x="10494915" y="3978682"/>
              <a:ext cx="1164012" cy="351319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</p:spPr>
        </p:cxnSp>
        <p:cxnSp>
          <p:nvCxnSpPr>
            <p:cNvPr id="147" name="AutoShape 252"/>
            <p:cNvCxnSpPr>
              <a:cxnSpLocks noChangeShapeType="1"/>
            </p:cNvCxnSpPr>
            <p:nvPr/>
          </p:nvCxnSpPr>
          <p:spPr bwMode="auto">
            <a:xfrm flipH="1" flipV="1">
              <a:off x="10203875" y="3926908"/>
              <a:ext cx="1455513" cy="615524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18235C">
                  <a:lumMod val="5000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48" name="AutoShape 253"/>
            <p:cNvCxnSpPr>
              <a:cxnSpLocks noChangeShapeType="1"/>
              <a:stCxn id="121" idx="1"/>
            </p:cNvCxnSpPr>
            <p:nvPr/>
          </p:nvCxnSpPr>
          <p:spPr bwMode="auto">
            <a:xfrm flipH="1" flipV="1">
              <a:off x="10859572" y="2747476"/>
              <a:ext cx="797880" cy="31943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49" name="AutoShape 254"/>
            <p:cNvCxnSpPr>
              <a:cxnSpLocks noChangeShapeType="1"/>
              <a:stCxn id="113" idx="1"/>
            </p:cNvCxnSpPr>
            <p:nvPr/>
          </p:nvCxnSpPr>
          <p:spPr bwMode="auto">
            <a:xfrm flipH="1" flipV="1">
              <a:off x="10918792" y="3108306"/>
              <a:ext cx="740612" cy="187975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cxnSp>
          <p:nvCxnSpPr>
            <p:cNvPr id="150" name="AutoShape 255"/>
            <p:cNvCxnSpPr>
              <a:cxnSpLocks noChangeShapeType="1"/>
              <a:stCxn id="135" idx="1"/>
            </p:cNvCxnSpPr>
            <p:nvPr/>
          </p:nvCxnSpPr>
          <p:spPr bwMode="auto">
            <a:xfrm flipH="1" flipV="1">
              <a:off x="10661318" y="2847437"/>
              <a:ext cx="1002763" cy="190411"/>
            </a:xfrm>
            <a:prstGeom prst="straightConnector1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rgbClr val="0C122E"/>
              </a:solidFill>
              <a:round/>
              <a:headEnd/>
              <a:tailEnd/>
            </a:ln>
            <a:extLst/>
          </p:spPr>
        </p:cxnSp>
        <p:sp>
          <p:nvSpPr>
            <p:cNvPr id="151" name="Rectangle 260"/>
            <p:cNvSpPr>
              <a:spLocks noChangeArrowheads="1"/>
            </p:cNvSpPr>
            <p:nvPr/>
          </p:nvSpPr>
          <p:spPr bwMode="auto">
            <a:xfrm>
              <a:off x="2617821" y="6884798"/>
              <a:ext cx="341973" cy="30768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AK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2" name="Rectangle 261"/>
            <p:cNvSpPr>
              <a:spLocks noChangeArrowheads="1"/>
            </p:cNvSpPr>
            <p:nvPr/>
          </p:nvSpPr>
          <p:spPr bwMode="auto">
            <a:xfrm>
              <a:off x="5514403" y="8035881"/>
              <a:ext cx="255340" cy="307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300393">
                <a:defRPr/>
              </a:pPr>
              <a:r>
                <a:rPr lang="en-US" sz="1406" dirty="0">
                  <a:solidFill>
                    <a:srgbClr val="000000"/>
                  </a:solidFill>
                </a:rPr>
                <a:t>HI</a:t>
              </a:r>
              <a:endParaRPr lang="en-US" sz="2601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1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makes a strong college- and career-ready accountability system?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384CA3-0ED7-7748-A6A8-E82C257D29F8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5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G_PowerPoint_Template_v2-sample" id="{C507A1EE-4421-D043-8CC2-4DD38DB138F6}" vid="{DD3A475E-2A3B-224D-988B-8C32AA073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ESG_PowerPoint_Template_v2a-sample</Template>
  <TotalTime>13766</TotalTime>
  <Words>1535</Words>
  <Application>Microsoft Macintosh PowerPoint</Application>
  <PresentationFormat>Widescreen</PresentationFormat>
  <Paragraphs>426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Calibri</vt:lpstr>
      <vt:lpstr>ＭＳ 明朝</vt:lpstr>
      <vt:lpstr>Raleway ExtraBold</vt:lpstr>
      <vt:lpstr>Raleway Medium</vt:lpstr>
      <vt:lpstr>Times New Roman</vt:lpstr>
      <vt:lpstr>Wingdings</vt:lpstr>
      <vt:lpstr>Arial</vt:lpstr>
      <vt:lpstr>1_Office Theme</vt:lpstr>
      <vt:lpstr>Promoting Positive Postsecondary Transitions through Accountability</vt:lpstr>
      <vt:lpstr>Agenda</vt:lpstr>
      <vt:lpstr>Lessons learned about multiple measure accountability systems</vt:lpstr>
      <vt:lpstr>Reflections from research and experience</vt:lpstr>
      <vt:lpstr>K-12 is increasingly prioritizing college and career readiness </vt:lpstr>
      <vt:lpstr>2012</vt:lpstr>
      <vt:lpstr>2015</vt:lpstr>
      <vt:lpstr>2018</vt:lpstr>
      <vt:lpstr>What makes a strong college- and career-ready accountability system?</vt:lpstr>
      <vt:lpstr>Destination Known</vt:lpstr>
      <vt:lpstr>Four Categories for States to Measure College and Career Readiness</vt:lpstr>
      <vt:lpstr>MEASUREMENT CATEGORY 1: Progress Toward Post-High School Credential</vt:lpstr>
      <vt:lpstr>MEASUREMENT CATEGORY 2: Co-Curricular Learning and Leadership Experiences</vt:lpstr>
      <vt:lpstr>MEASUREMENT CATEGORY 3: Assessment of Readiness</vt:lpstr>
      <vt:lpstr>MEASUREMENT CATEGORY 4: Transitions beyond High School</vt:lpstr>
      <vt:lpstr>Approaches for prioritizing key measures</vt:lpstr>
      <vt:lpstr>Within formal accountability system</vt:lpstr>
      <vt:lpstr>Beyond formal accountability system</vt:lpstr>
      <vt:lpstr>Discussion of key measures beyond the current accountability system</vt:lpstr>
      <vt:lpstr>What else can be measured?</vt:lpstr>
      <vt:lpstr>Postsecondary transitions</vt:lpstr>
      <vt:lpstr>Key Questions</vt:lpstr>
      <vt:lpstr>Transition preparation</vt:lpstr>
      <vt:lpstr>Key questions</vt:lpstr>
      <vt:lpstr>Climate</vt:lpstr>
      <vt:lpstr>Key questions</vt:lpstr>
      <vt:lpstr>Issues to consider</vt:lpstr>
      <vt:lpstr>Key questions</vt:lpstr>
      <vt:lpstr>Thank You</vt:lpstr>
      <vt:lpstr>Resources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Crisy M</dc:creator>
  <cp:lastModifiedBy>Ryan Reyna</cp:lastModifiedBy>
  <cp:revision>224</cp:revision>
  <cp:lastPrinted>2018-08-22T16:06:59Z</cp:lastPrinted>
  <dcterms:created xsi:type="dcterms:W3CDTF">2017-03-28T18:48:56Z</dcterms:created>
  <dcterms:modified xsi:type="dcterms:W3CDTF">2018-08-22T17:23:25Z</dcterms:modified>
</cp:coreProperties>
</file>