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2"/>
  </p:notesMasterIdLst>
  <p:sldIdLst>
    <p:sldId id="256" r:id="rId6"/>
    <p:sldId id="257" r:id="rId7"/>
    <p:sldId id="259" r:id="rId8"/>
    <p:sldId id="264" r:id="rId9"/>
    <p:sldId id="262" r:id="rId10"/>
    <p:sldId id="263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61" autoAdjust="0"/>
    <p:restoredTop sz="94364" autoAdjust="0"/>
  </p:normalViewPr>
  <p:slideViewPr>
    <p:cSldViewPr snapToGrid="0" snapToObjects="1">
      <p:cViewPr varScale="1">
        <p:scale>
          <a:sx n="70" d="100"/>
          <a:sy n="70" d="100"/>
        </p:scale>
        <p:origin x="70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39B5280-245D-46D9-9596-3A55B91A20D2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80A7951-BDFA-4597-94D2-798794480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313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A7951-BDFA-4597-94D2-798794480C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01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2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54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27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5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7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74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2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4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13A40-4C44-784C-8738-DE31C57F43DD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0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mcalister@doe.in.gov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735" y="1122363"/>
            <a:ext cx="11377534" cy="2387600"/>
          </a:xfrm>
        </p:spPr>
        <p:txBody>
          <a:bodyPr>
            <a:noAutofit/>
          </a:bodyPr>
          <a:lstStyle/>
          <a:p>
            <a:r>
              <a:rPr lang="en-US" sz="5000" b="1" dirty="0" smtClean="0"/>
              <a:t>ESSA Update</a:t>
            </a:r>
            <a:endParaRPr lang="en-US" sz="5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4045" y="3751939"/>
            <a:ext cx="9144000" cy="165576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b="1" dirty="0" smtClean="0"/>
              <a:t>Patrick McAlister</a:t>
            </a:r>
            <a:endParaRPr lang="en-US" sz="1600" b="1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i="1" dirty="0" smtClean="0"/>
              <a:t>Director of Policy</a:t>
            </a:r>
            <a:endParaRPr lang="en-US" sz="16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hlinkClick r:id="rId2"/>
              </a:rPr>
              <a:t>pmcalister@doe.in.gov</a:t>
            </a:r>
            <a:endParaRPr lang="en-US" sz="1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261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1184"/>
            <a:ext cx="10515600" cy="1325563"/>
          </a:xfrm>
        </p:spPr>
        <p:txBody>
          <a:bodyPr/>
          <a:lstStyle/>
          <a:p>
            <a:r>
              <a:rPr lang="en-US" b="1" dirty="0" smtClean="0"/>
              <a:t>Requirements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Community Meetings 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Technical Working Groups</a:t>
            </a:r>
            <a:endParaRPr lang="en-US" dirty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Timeline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349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Community Meetings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6142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Evenings</a:t>
            </a:r>
            <a:endParaRPr lang="en-US" dirty="0" smtClean="0"/>
          </a:p>
          <a:p>
            <a:pPr lvl="1"/>
            <a:r>
              <a:rPr lang="en-US" dirty="0" smtClean="0"/>
              <a:t>all meetings are held 6:30-8:00pm local time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Interactive </a:t>
            </a:r>
          </a:p>
          <a:p>
            <a:pPr lvl="1"/>
            <a:r>
              <a:rPr lang="en-US" dirty="0" smtClean="0"/>
              <a:t>Discussion groups, not formal presentations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Parent and Educator-focused questions</a:t>
            </a:r>
          </a:p>
          <a:p>
            <a:pPr lvl="1"/>
            <a:r>
              <a:rPr lang="en-US" dirty="0" smtClean="0"/>
              <a:t>How do elements of ESSA impact communities, schools and districts?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Senior DOE Leadership Participation</a:t>
            </a:r>
          </a:p>
          <a:p>
            <a:pPr lvl="1"/>
            <a:r>
              <a:rPr lang="en-US" dirty="0" smtClean="0"/>
              <a:t>Superintendent or Chief of Staff at each meeting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8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417774"/>
              </p:ext>
            </p:extLst>
          </p:nvPr>
        </p:nvGraphicFramePr>
        <p:xfrm>
          <a:off x="566057" y="30582"/>
          <a:ext cx="10940143" cy="6194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6108"/>
                <a:gridCol w="4853146"/>
                <a:gridCol w="2035855"/>
                <a:gridCol w="2735034"/>
              </a:tblGrid>
              <a:tr h="32655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Location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Time</a:t>
                      </a:r>
                      <a:endParaRPr lang="en-US" sz="1600" dirty="0"/>
                    </a:p>
                  </a:txBody>
                  <a:tcPr/>
                </a:tc>
              </a:tr>
              <a:tr h="80154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Evansville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effectLst/>
                        </a:rPr>
                        <a:t>Evansville-Vanderburgh Library - North Park Branch</a:t>
                      </a:r>
                      <a:br>
                        <a:rPr lang="en-US" sz="1600" b="1" dirty="0" smtClean="0">
                          <a:effectLst/>
                        </a:rPr>
                      </a:br>
                      <a:r>
                        <a:rPr lang="en-US" sz="1600" b="0" dirty="0" smtClean="0">
                          <a:effectLst/>
                        </a:rPr>
                        <a:t>960 Koehler Dr. </a:t>
                      </a:r>
                      <a:br>
                        <a:rPr lang="en-US" sz="1600" b="0" dirty="0" smtClean="0">
                          <a:effectLst/>
                        </a:rPr>
                      </a:br>
                      <a:r>
                        <a:rPr lang="en-US" sz="1600" b="0" dirty="0" smtClean="0">
                          <a:effectLst/>
                        </a:rPr>
                        <a:t>Evansville, IN 47710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March 16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6:30-8:00pm CT</a:t>
                      </a:r>
                      <a:br>
                        <a:rPr lang="en-US" sz="1600" dirty="0" smtClean="0">
                          <a:effectLst/>
                        </a:rPr>
                      </a:br>
                      <a:r>
                        <a:rPr lang="en-US" sz="1600" dirty="0" smtClean="0">
                          <a:effectLst/>
                        </a:rPr>
                        <a:t>(7:30-9:00pm EST)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80154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West Lafayette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effectLst/>
                        </a:rPr>
                        <a:t>Tippecanoe County Public Library</a:t>
                      </a:r>
                      <a:r>
                        <a:rPr lang="en-US" sz="1600" dirty="0" smtClean="0">
                          <a:effectLst/>
                        </a:rPr>
                        <a:t/>
                      </a:r>
                      <a:br>
                        <a:rPr lang="en-US" sz="1600" dirty="0" smtClean="0">
                          <a:effectLst/>
                        </a:rPr>
                      </a:br>
                      <a:r>
                        <a:rPr lang="en-US" sz="1600" dirty="0" smtClean="0">
                          <a:effectLst/>
                        </a:rPr>
                        <a:t>627 South Street </a:t>
                      </a:r>
                      <a:br>
                        <a:rPr lang="en-US" sz="1600" dirty="0" smtClean="0">
                          <a:effectLst/>
                        </a:rPr>
                      </a:br>
                      <a:r>
                        <a:rPr lang="en-US" sz="1600" dirty="0" smtClean="0">
                          <a:effectLst/>
                        </a:rPr>
                        <a:t>Lafayette, IN 47901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March 28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6:30-8:00pm EST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32655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Merrillville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 be</a:t>
                      </a:r>
                      <a:r>
                        <a:rPr lang="en-US" sz="1600" baseline="0" dirty="0" smtClean="0"/>
                        <a:t> determined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March 29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6:30-8:00pm EST</a:t>
                      </a:r>
                      <a:endParaRPr lang="en-US" sz="1600" dirty="0"/>
                    </a:p>
                  </a:txBody>
                  <a:tcPr/>
                </a:tc>
              </a:tr>
              <a:tr h="80154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Kokomo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effectLst/>
                        </a:rPr>
                        <a:t>Indiana University Kokomo</a:t>
                      </a:r>
                      <a:r>
                        <a:rPr lang="en-US" sz="1600" dirty="0" smtClean="0">
                          <a:effectLst/>
                        </a:rPr>
                        <a:t/>
                      </a:r>
                      <a:br>
                        <a:rPr lang="en-US" sz="1600" dirty="0" smtClean="0">
                          <a:effectLst/>
                        </a:rPr>
                      </a:br>
                      <a:r>
                        <a:rPr lang="en-US" sz="1600" dirty="0" smtClean="0">
                          <a:effectLst/>
                        </a:rPr>
                        <a:t>2300 S Washington St</a:t>
                      </a:r>
                      <a:br>
                        <a:rPr lang="en-US" sz="1600" dirty="0" smtClean="0">
                          <a:effectLst/>
                        </a:rPr>
                      </a:br>
                      <a:r>
                        <a:rPr lang="en-US" sz="1600" dirty="0" smtClean="0">
                          <a:effectLst/>
                        </a:rPr>
                        <a:t>Kokomo, IN 46902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April 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6:30-8:00pm EST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80154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Indianapolis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effectLst/>
                        </a:rPr>
                        <a:t>Indianapolis Urban League</a:t>
                      </a:r>
                      <a:r>
                        <a:rPr lang="en-US" sz="1600" dirty="0" smtClean="0">
                          <a:effectLst/>
                        </a:rPr>
                        <a:t/>
                      </a:r>
                      <a:br>
                        <a:rPr lang="en-US" sz="1600" dirty="0" smtClean="0">
                          <a:effectLst/>
                        </a:rPr>
                      </a:br>
                      <a:r>
                        <a:rPr lang="en-US" sz="1600" dirty="0" smtClean="0">
                          <a:effectLst/>
                        </a:rPr>
                        <a:t>777 Indiana Ave</a:t>
                      </a:r>
                      <a:br>
                        <a:rPr lang="en-US" sz="1600" dirty="0" smtClean="0">
                          <a:effectLst/>
                        </a:rPr>
                      </a:br>
                      <a:r>
                        <a:rPr lang="en-US" sz="1600" dirty="0" smtClean="0">
                          <a:effectLst/>
                        </a:rPr>
                        <a:t>Indianapolis, IN 46202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April</a:t>
                      </a:r>
                      <a:r>
                        <a:rPr lang="en-US" sz="1600" baseline="0" dirty="0" smtClean="0"/>
                        <a:t> 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6:30-8:00pm EST</a:t>
                      </a:r>
                    </a:p>
                  </a:txBody>
                  <a:tcPr/>
                </a:tc>
              </a:tr>
              <a:tr h="32655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New Albany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 be determined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April 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6:30-8:00pm EST</a:t>
                      </a:r>
                    </a:p>
                  </a:txBody>
                  <a:tcPr/>
                </a:tc>
              </a:tr>
              <a:tr h="32655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Goshen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 be determined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April 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6:30-8:00pm EST</a:t>
                      </a:r>
                    </a:p>
                  </a:txBody>
                  <a:tcPr/>
                </a:tc>
              </a:tr>
              <a:tr h="32655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Richmond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 be determined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April 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6:30-8:00pm EST</a:t>
                      </a:r>
                    </a:p>
                  </a:txBody>
                  <a:tcPr/>
                </a:tc>
              </a:tr>
              <a:tr h="80154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Fort Wayne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effectLst/>
                        </a:rPr>
                        <a:t>Fort Wayne Urban League</a:t>
                      </a:r>
                      <a:r>
                        <a:rPr lang="en-US" sz="1600" dirty="0" smtClean="0">
                          <a:effectLst/>
                        </a:rPr>
                        <a:t/>
                      </a:r>
                      <a:br>
                        <a:rPr lang="en-US" sz="1600" dirty="0" smtClean="0">
                          <a:effectLst/>
                        </a:rPr>
                      </a:br>
                      <a:r>
                        <a:rPr lang="en-US" sz="1600" dirty="0" smtClean="0">
                          <a:effectLst/>
                        </a:rPr>
                        <a:t>2135 Hanna St, </a:t>
                      </a:r>
                      <a:br>
                        <a:rPr lang="en-US" sz="1600" dirty="0" smtClean="0">
                          <a:effectLst/>
                        </a:rPr>
                      </a:br>
                      <a:r>
                        <a:rPr lang="en-US" sz="1600" dirty="0" smtClean="0">
                          <a:effectLst/>
                        </a:rPr>
                        <a:t>Fort Wayne, IN 46803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April 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6:30-8:00pm EST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40316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Virtual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Via WebEx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April 24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6:30-8:00pm EST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9286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781300" y="2049145"/>
            <a:ext cx="1434852" cy="13659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Text Box 2"/>
          <p:cNvSpPr txBox="1"/>
          <p:nvPr/>
        </p:nvSpPr>
        <p:spPr>
          <a:xfrm>
            <a:off x="2971800" y="2323465"/>
            <a:ext cx="1007070" cy="743506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DOE </a:t>
            </a:r>
            <a:endParaRPr lang="en-US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Staff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342016" y="395900"/>
            <a:ext cx="1497237" cy="12795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Text Box 4"/>
          <p:cNvSpPr txBox="1"/>
          <p:nvPr/>
        </p:nvSpPr>
        <p:spPr>
          <a:xfrm>
            <a:off x="1548226" y="788657"/>
            <a:ext cx="1033807" cy="46816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Assessment and Standards</a:t>
            </a:r>
          </a:p>
        </p:txBody>
      </p:sp>
      <p:sp>
        <p:nvSpPr>
          <p:cNvPr id="8" name="Oval 7"/>
          <p:cNvSpPr/>
          <p:nvPr/>
        </p:nvSpPr>
        <p:spPr>
          <a:xfrm>
            <a:off x="523725" y="2049145"/>
            <a:ext cx="1497237" cy="12795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Text Box 6"/>
          <p:cNvSpPr txBox="1"/>
          <p:nvPr/>
        </p:nvSpPr>
        <p:spPr>
          <a:xfrm>
            <a:off x="615166" y="2442844"/>
            <a:ext cx="1238786" cy="4236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Accountability</a:t>
            </a:r>
          </a:p>
        </p:txBody>
      </p:sp>
      <p:sp>
        <p:nvSpPr>
          <p:cNvPr id="10" name="Oval 9"/>
          <p:cNvSpPr/>
          <p:nvPr/>
        </p:nvSpPr>
        <p:spPr>
          <a:xfrm>
            <a:off x="2727959" y="3986167"/>
            <a:ext cx="1497237" cy="12795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Text Box 8"/>
          <p:cNvSpPr txBox="1"/>
          <p:nvPr/>
        </p:nvSpPr>
        <p:spPr>
          <a:xfrm>
            <a:off x="2896559" y="4359567"/>
            <a:ext cx="1212351" cy="484143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School Improvement</a:t>
            </a:r>
          </a:p>
        </p:txBody>
      </p:sp>
      <p:sp>
        <p:nvSpPr>
          <p:cNvPr id="12" name="Oval 11"/>
          <p:cNvSpPr/>
          <p:nvPr/>
        </p:nvSpPr>
        <p:spPr>
          <a:xfrm>
            <a:off x="5059679" y="2110055"/>
            <a:ext cx="1497237" cy="12795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Text Box 12"/>
          <p:cNvSpPr txBox="1"/>
          <p:nvPr/>
        </p:nvSpPr>
        <p:spPr>
          <a:xfrm>
            <a:off x="5204459" y="2354530"/>
            <a:ext cx="1176401" cy="68947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Supporting Excellent Educators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169137" y="453390"/>
            <a:ext cx="1497237" cy="12795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5" name="Text Box 16"/>
          <p:cNvSpPr txBox="1"/>
          <p:nvPr/>
        </p:nvSpPr>
        <p:spPr>
          <a:xfrm>
            <a:off x="4316983" y="788657"/>
            <a:ext cx="1176401" cy="54033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Supporting </a:t>
            </a:r>
            <a:r>
              <a:rPr lang="en-US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all </a:t>
            </a: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582033" y="1656334"/>
            <a:ext cx="314526" cy="37713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061974" y="2575197"/>
            <a:ext cx="67732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498726" y="3463686"/>
            <a:ext cx="0" cy="42251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234722" y="2618741"/>
            <a:ext cx="77052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946052" y="1563734"/>
            <a:ext cx="279144" cy="40752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248758" y="3147959"/>
            <a:ext cx="1498899" cy="10539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5747657" y="3918794"/>
            <a:ext cx="2192383" cy="20489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3" name="Text Box 26"/>
          <p:cNvSpPr txBox="1"/>
          <p:nvPr/>
        </p:nvSpPr>
        <p:spPr>
          <a:xfrm>
            <a:off x="6113418" y="4513153"/>
            <a:ext cx="1381380" cy="75215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DOE Cabinet</a:t>
            </a:r>
          </a:p>
        </p:txBody>
      </p: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6847115" y="155892"/>
            <a:ext cx="5332912" cy="1815369"/>
          </a:xfrm>
        </p:spPr>
        <p:txBody>
          <a:bodyPr/>
          <a:lstStyle/>
          <a:p>
            <a:r>
              <a:rPr lang="en-US" b="1" dirty="0" smtClean="0"/>
              <a:t>Technical Working Groups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3217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3820" y="136525"/>
            <a:ext cx="10515600" cy="1325563"/>
          </a:xfrm>
        </p:spPr>
        <p:txBody>
          <a:bodyPr/>
          <a:lstStyle/>
          <a:p>
            <a:r>
              <a:rPr lang="en-US" b="1" dirty="0" smtClean="0"/>
              <a:t>Timeline</a:t>
            </a:r>
            <a:endParaRPr lang="en-US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461710"/>
              </p:ext>
            </p:extLst>
          </p:nvPr>
        </p:nvGraphicFramePr>
        <p:xfrm>
          <a:off x="2471420" y="235586"/>
          <a:ext cx="81280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530"/>
                <a:gridCol w="2388235"/>
                <a:gridCol w="2388235"/>
              </a:tblGrid>
              <a:tr h="350466">
                <a:tc>
                  <a:txBody>
                    <a:bodyPr/>
                    <a:lstStyle/>
                    <a:p>
                      <a:r>
                        <a:rPr lang="en-US" dirty="0" smtClean="0"/>
                        <a:t>Phases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Dates</a:t>
                      </a:r>
                      <a:endParaRPr lang="en-US" dirty="0"/>
                    </a:p>
                  </a:txBody>
                  <a:tcPr/>
                </a:tc>
              </a:tr>
              <a:tr h="350466">
                <a:tc>
                  <a:txBody>
                    <a:bodyPr/>
                    <a:lstStyle/>
                    <a:p>
                      <a:r>
                        <a:rPr lang="en-US" dirty="0" smtClean="0"/>
                        <a:t>Internal Planning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January-March 1</a:t>
                      </a:r>
                      <a:endParaRPr lang="en-US" dirty="0"/>
                    </a:p>
                  </a:txBody>
                  <a:tcPr/>
                </a:tc>
              </a:tr>
              <a:tr h="1123412">
                <a:tc>
                  <a:txBody>
                    <a:bodyPr/>
                    <a:lstStyle/>
                    <a:p>
                      <a:r>
                        <a:rPr lang="en-US" dirty="0" smtClean="0"/>
                        <a:t>Stakeholder Engagement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Community</a:t>
                      </a:r>
                      <a:r>
                        <a:rPr lang="en-US" baseline="0" dirty="0" smtClean="0"/>
                        <a:t> Meetings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Technical Working Groups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March 1</a:t>
                      </a:r>
                      <a:r>
                        <a:rPr lang="en-US" baseline="0" dirty="0" smtClean="0"/>
                        <a:t> – April 30</a:t>
                      </a:r>
                      <a:endParaRPr lang="en-US" dirty="0"/>
                    </a:p>
                  </a:txBody>
                  <a:tcPr/>
                </a:tc>
              </a:tr>
              <a:tr h="1123412">
                <a:tc>
                  <a:txBody>
                    <a:bodyPr/>
                    <a:lstStyle/>
                    <a:p>
                      <a:r>
                        <a:rPr lang="en-US" dirty="0" smtClean="0"/>
                        <a:t>Writing the Plan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Technical</a:t>
                      </a:r>
                      <a:r>
                        <a:rPr lang="en-US" baseline="0" dirty="0" smtClean="0"/>
                        <a:t> Working Groups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Internal and External support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</a:t>
                      </a:r>
                      <a:r>
                        <a:rPr lang="en-US" baseline="0" dirty="0" smtClean="0"/>
                        <a:t> 1 – June 30</a:t>
                      </a:r>
                      <a:endParaRPr lang="en-US" dirty="0"/>
                    </a:p>
                  </a:txBody>
                  <a:tcPr/>
                </a:tc>
              </a:tr>
              <a:tr h="604914">
                <a:tc>
                  <a:txBody>
                    <a:bodyPr/>
                    <a:lstStyle/>
                    <a:p>
                      <a:r>
                        <a:rPr lang="en-US" dirty="0" smtClean="0"/>
                        <a:t>First</a:t>
                      </a:r>
                      <a:r>
                        <a:rPr lang="en-US" baseline="0" dirty="0" smtClean="0"/>
                        <a:t> Draft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Present</a:t>
                      </a:r>
                      <a:r>
                        <a:rPr lang="en-US" baseline="0" dirty="0" smtClean="0"/>
                        <a:t> First Draft for Public Comment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Formally Present ESSA Plan to State Board on July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July</a:t>
                      </a:r>
                      <a:r>
                        <a:rPr lang="en-US" baseline="0" dirty="0" smtClean="0"/>
                        <a:t> 1 – August 1</a:t>
                      </a:r>
                      <a:endParaRPr lang="en-US" dirty="0"/>
                    </a:p>
                  </a:txBody>
                  <a:tcPr/>
                </a:tc>
              </a:tr>
              <a:tr h="350466">
                <a:tc>
                  <a:txBody>
                    <a:bodyPr/>
                    <a:lstStyle/>
                    <a:p>
                      <a:r>
                        <a:rPr lang="en-US" dirty="0" smtClean="0"/>
                        <a:t>Submit Plan to Governor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Must be 30 days before plan is due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August 15</a:t>
                      </a:r>
                      <a:endParaRPr lang="en-US" dirty="0"/>
                    </a:p>
                  </a:txBody>
                  <a:tcPr/>
                </a:tc>
              </a:tr>
              <a:tr h="350466">
                <a:tc>
                  <a:txBody>
                    <a:bodyPr/>
                    <a:lstStyle/>
                    <a:p>
                      <a:r>
                        <a:rPr lang="en-US" dirty="0" smtClean="0"/>
                        <a:t>Submit</a:t>
                      </a:r>
                      <a:r>
                        <a:rPr lang="en-US" baseline="0" dirty="0" smtClean="0"/>
                        <a:t> final ESSA plan to USDOE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September 18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001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ommunication" ma:contentTypeID="0x010100CDF09AFB16DBA246AA1829C99C4EC51500BE04A5D6E7FA1447A0D86780DC66C8B3" ma:contentTypeVersion="9" ma:contentTypeDescription="" ma:contentTypeScope="" ma:versionID="7570b51831b0e601ec9513f96cb90ce1">
  <xsd:schema xmlns:xsd="http://www.w3.org/2001/XMLSchema" xmlns:xs="http://www.w3.org/2001/XMLSchema" xmlns:p="http://schemas.microsoft.com/office/2006/metadata/properties" xmlns:ns2="356fc40a-2c05-4234-aca6-3aac47c4303b" targetNamespace="http://schemas.microsoft.com/office/2006/metadata/properties" ma:root="true" ma:fieldsID="d39bc1b46f33c1af460c03f8f49c04e9" ns2:_="">
    <xsd:import namespace="356fc40a-2c05-4234-aca6-3aac47c4303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Document_x0020_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6fc40a-2c05-4234-aca6-3aac47c4303b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Document_x0020_Type" ma:index="7" nillable="true" ma:displayName="Document Type" ma:format="Dropdown" ma:internalName="Document_x0020_Type" ma:readOnly="false">
      <xsd:simpleType>
        <xsd:restriction base="dms:Choice">
          <xsd:enumeration value="Template"/>
          <xsd:enumeration value="Logo"/>
          <xsd:enumeration value="Guidelin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Type xmlns="356fc40a-2c05-4234-aca6-3aac47c4303b">Template</Document_x0020_Type>
    <_dlc_DocId xmlns="356fc40a-2c05-4234-aca6-3aac47c4303b">NV2ZH7633T4V-918364394-37</_dlc_DocId>
    <_dlc_DocIdUrl xmlns="356fc40a-2c05-4234-aca6-3aac47c4303b">
      <Url>https://ingov.sharepoint.com/sites/DOEPortal/communication/_layouts/15/DocIdRedir.aspx?ID=NV2ZH7633T4V-918364394-37</Url>
      <Description>NV2ZH7633T4V-918364394-37</Description>
    </_dlc_DocIdUrl>
  </documentManagement>
</p:properties>
</file>

<file path=customXml/itemProps1.xml><?xml version="1.0" encoding="utf-8"?>
<ds:datastoreItem xmlns:ds="http://schemas.openxmlformats.org/officeDocument/2006/customXml" ds:itemID="{B8EA3DD9-F8AA-447E-87CF-8E87B41FE2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6fc40a-2c05-4234-aca6-3aac47c430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3FE9852-A2DE-46A2-BE00-55D6CB333180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CFC526C8-6135-481B-99D5-4B65E7656ED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734EDE4-7E18-421A-863E-6F6F8184DC68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  <ds:schemaRef ds:uri="http://purl.org/dc/dcmitype/"/>
    <ds:schemaRef ds:uri="356fc40a-2c05-4234-aca6-3aac47c4303b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1208</TotalTime>
  <Words>251</Words>
  <Application>Microsoft Office PowerPoint</Application>
  <PresentationFormat>Widescreen</PresentationFormat>
  <Paragraphs>96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ESSA Update</vt:lpstr>
      <vt:lpstr>Requirements</vt:lpstr>
      <vt:lpstr>Community Meetings</vt:lpstr>
      <vt:lpstr>PowerPoint Presentation</vt:lpstr>
      <vt:lpstr>Technical Working Groups</vt:lpstr>
      <vt:lpstr>Timeline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Bailey</dc:creator>
  <cp:lastModifiedBy>Mcalister, Patrick</cp:lastModifiedBy>
  <cp:revision>53</cp:revision>
  <cp:lastPrinted>2017-02-23T14:50:19Z</cp:lastPrinted>
  <dcterms:created xsi:type="dcterms:W3CDTF">2017-01-23T18:11:18Z</dcterms:created>
  <dcterms:modified xsi:type="dcterms:W3CDTF">2017-03-01T23:05:34Z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0x010100CDF09AFB16DBA246AA1829C99C4EC51500BE04A5D6E7FA1447A0D86780DC66C8B3</vt:lpwstr>
  </property>
  <property fmtid="{D5CDD505-2E9C-101B-9397-08002B2CF9AE}" pid="3" name="_dlc_DocIdItemGuid">
    <vt:lpwstr>31ca1202-4648-42f2-9688-137bdb37050b</vt:lpwstr>
  </property>
</Properties>
</file>