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33" autoAdjust="0"/>
  </p:normalViewPr>
  <p:slideViewPr>
    <p:cSldViewPr snapToGrid="0" snapToObjects="1">
      <p:cViewPr varScale="1">
        <p:scale>
          <a:sx n="109" d="100"/>
          <a:sy n="109" d="100"/>
        </p:scale>
        <p:origin x="-112" y="-5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906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en" sz="1000" dirty="0">
              <a:solidFill>
                <a:srgbClr val="333333"/>
              </a:solidFill>
              <a:highlight>
                <a:srgbClr val="F5F5F5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311700" y="3662150"/>
            <a:ext cx="8520600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5200"/>
          </a:p>
          <a:p>
            <a:pPr lvl="0" algn="ctr" rtl="0">
              <a:spcBef>
                <a:spcPts val="0"/>
              </a:spcBef>
              <a:buNone/>
            </a:pPr>
            <a:endParaRPr sz="5200"/>
          </a:p>
          <a:p>
            <a:pPr lvl="0" algn="ctr" rtl="0">
              <a:spcBef>
                <a:spcPts val="0"/>
              </a:spcBef>
              <a:buNone/>
            </a:pPr>
            <a:r>
              <a:rPr lang="en" sz="5200"/>
              <a:t>Caze Elementary School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311700" y="45867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800"/>
              <a:t>May 2017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 amt="33000"/>
          </a:blip>
          <a:srcRect l="2806" r="2684" b="3356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Student Attendance, Enrollment</a:t>
            </a:r>
          </a:p>
          <a:p>
            <a:pPr lvl="0" algn="ctr"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00" y="1093925"/>
            <a:ext cx="4577299" cy="29666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3" name="Shape 6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93925"/>
            <a:ext cx="4577299" cy="29666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Behavior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72875"/>
            <a:ext cx="4558325" cy="30856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0" name="Shape 7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6600" y="1172875"/>
            <a:ext cx="4566599" cy="308562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" name="Shape 71"/>
          <p:cNvSpPr/>
          <p:nvPr/>
        </p:nvSpPr>
        <p:spPr>
          <a:xfrm>
            <a:off x="2114551" y="3134798"/>
            <a:ext cx="120475" cy="525650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323649" y="3134798"/>
            <a:ext cx="120475" cy="525650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690125" y="3398625"/>
            <a:ext cx="120475" cy="251875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7900224" y="2949625"/>
            <a:ext cx="120475" cy="700875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526301" y="2652948"/>
            <a:ext cx="120475" cy="100750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101850" y="2643000"/>
            <a:ext cx="120475" cy="100750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914400" y="1956098"/>
            <a:ext cx="120475" cy="170435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5480024" y="1985950"/>
            <a:ext cx="120475" cy="166455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ELA Student Performance (First Year NWEA)</a:t>
            </a:r>
          </a:p>
        </p:txBody>
      </p:sp>
      <p:pic>
        <p:nvPicPr>
          <p:cNvPr id="84" name="Shape 84" title="Chart"/>
          <p:cNvPicPr preferRelativeResize="0"/>
          <p:nvPr/>
        </p:nvPicPr>
        <p:blipFill rotWithShape="1">
          <a:blip r:embed="rId3">
            <a:alphaModFix/>
          </a:blip>
          <a:srcRect r="9592"/>
          <a:stretch/>
        </p:blipFill>
        <p:spPr>
          <a:xfrm>
            <a:off x="76200" y="2527725"/>
            <a:ext cx="8813176" cy="260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400" y="781525"/>
            <a:ext cx="5603190" cy="174619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Math Student Performance (First Year NWEA)</a:t>
            </a:r>
          </a:p>
        </p:txBody>
      </p:sp>
      <p:pic>
        <p:nvPicPr>
          <p:cNvPr id="91" name="Shape 91" title="Chart"/>
          <p:cNvPicPr preferRelativeResize="0"/>
          <p:nvPr/>
        </p:nvPicPr>
        <p:blipFill rotWithShape="1">
          <a:blip r:embed="rId3">
            <a:alphaModFix/>
          </a:blip>
          <a:srcRect r="7697"/>
          <a:stretch/>
        </p:blipFill>
        <p:spPr>
          <a:xfrm>
            <a:off x="0" y="2505400"/>
            <a:ext cx="8991600" cy="2600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574" y="798150"/>
            <a:ext cx="5504325" cy="1707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3" name="Shape 93"/>
          <p:cNvSpPr/>
          <p:nvPr/>
        </p:nvSpPr>
        <p:spPr>
          <a:xfrm rot="488859">
            <a:off x="7039055" y="790648"/>
            <a:ext cx="2078681" cy="1936553"/>
          </a:xfrm>
          <a:prstGeom prst="verticalScroll">
            <a:avLst>
              <a:gd name="adj" fmla="val 125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000000"/>
                </a:solidFill>
              </a:rPr>
              <a:t>Highlight: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/>
              <a:t>Reached MOY school projected growth goal!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Staff Retention, Staff Attendance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600" y="1170375"/>
            <a:ext cx="4566599" cy="32602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0" name="Shape 100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70375"/>
            <a:ext cx="4566600" cy="32602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01" name="Shape 101"/>
          <p:cNvSpPr/>
          <p:nvPr/>
        </p:nvSpPr>
        <p:spPr>
          <a:xfrm>
            <a:off x="5451950" y="3177100"/>
            <a:ext cx="122075" cy="625800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8121375" y="2918425"/>
            <a:ext cx="122075" cy="884475"/>
          </a:xfrm>
          <a:prstGeom prst="flowChartProcess">
            <a:avLst/>
          </a:prstGeom>
          <a:solidFill>
            <a:srgbClr val="666666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6681025" y="2769200"/>
            <a:ext cx="120475" cy="1033699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/>
          <p:nvPr/>
        </p:nvSpPr>
        <p:spPr>
          <a:xfrm>
            <a:off x="7918450" y="3057725"/>
            <a:ext cx="120475" cy="745175"/>
          </a:xfrm>
          <a:prstGeom prst="flowChartProcess">
            <a:avLst/>
          </a:prstGeom>
          <a:solidFill>
            <a:srgbClr val="B7B7B7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Data Dashboard Summary -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89" y="712925"/>
            <a:ext cx="7508799" cy="16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7750" y="2452250"/>
            <a:ext cx="5668484" cy="262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simple-light-2</vt:lpstr>
      <vt:lpstr>PowerPoint Presentation</vt:lpstr>
      <vt:lpstr>Data Dashboard Summary - Student Attendance, Enrollment </vt:lpstr>
      <vt:lpstr>Data Dashboard Summary - Behavior </vt:lpstr>
      <vt:lpstr>Data Dashboard Summary - ELA Student Performance (First Year NWEA)</vt:lpstr>
      <vt:lpstr>Data Dashboard Summary - Math Student Performance (First Year NWEA)</vt:lpstr>
      <vt:lpstr>Data Dashboard Summary - Staff Retention, Staff Attendance </vt:lpstr>
      <vt:lpstr>Data Dashboard Summary - Professional Development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Kelsey Wright</cp:lastModifiedBy>
  <cp:revision>1</cp:revision>
  <dcterms:modified xsi:type="dcterms:W3CDTF">2017-05-04T15:54:55Z</dcterms:modified>
</cp:coreProperties>
</file>