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sldIdLst>
    <p:sldId id="294" r:id="rId2"/>
    <p:sldId id="26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5415"/>
            <a:ext cx="9323231" cy="3938821"/>
          </a:xfrm>
        </p:spPr>
        <p:txBody>
          <a:bodyPr/>
          <a:lstStyle/>
          <a:p>
            <a:r>
              <a:rPr lang="en-US" dirty="0" smtClean="0"/>
              <a:t>ISTEP+ Retest Pretest Workshops</a:t>
            </a:r>
          </a:p>
          <a:p>
            <a:pPr lvl="1"/>
            <a:r>
              <a:rPr lang="en-US" dirty="0" smtClean="0"/>
              <a:t>Addressing test administration practices for ISTEP+ Grade 10 Retest and ISTEP+ ECA Retests</a:t>
            </a:r>
          </a:p>
          <a:p>
            <a:pPr lvl="1"/>
            <a:r>
              <a:rPr lang="en-US" dirty="0" smtClean="0"/>
              <a:t>Reinforcing key test security issues leading to invalidations</a:t>
            </a:r>
          </a:p>
          <a:p>
            <a:pPr lvl="2"/>
            <a:r>
              <a:rPr lang="en-US" dirty="0"/>
              <a:t>Deliver accommodations with fidelity</a:t>
            </a:r>
          </a:p>
          <a:p>
            <a:pPr lvl="2"/>
            <a:r>
              <a:rPr lang="en-US" dirty="0"/>
              <a:t>Utilize standard protocols and prepare in advance</a:t>
            </a:r>
          </a:p>
          <a:p>
            <a:pPr lvl="2"/>
            <a:r>
              <a:rPr lang="en-US" dirty="0"/>
              <a:t>Limit coaching and reviewing student responses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Thoughtful practices limit Undetermined scores.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ISTEP+ Grade 10 Retest Window</a:t>
            </a:r>
          </a:p>
          <a:p>
            <a:pPr lvl="1"/>
            <a:r>
              <a:rPr lang="en-US" dirty="0" smtClean="0"/>
              <a:t>December 4-15, 2017</a:t>
            </a:r>
          </a:p>
          <a:p>
            <a:r>
              <a:rPr lang="en-US" dirty="0" smtClean="0"/>
              <a:t>ISTEP+ ECA Retest Window</a:t>
            </a:r>
          </a:p>
          <a:p>
            <a:pPr lvl="1"/>
            <a:r>
              <a:rPr lang="en-US" dirty="0" smtClean="0"/>
              <a:t>November 28-December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1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Updates:</vt:lpstr>
      <vt:lpstr>Updates: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47</cp:revision>
  <dcterms:created xsi:type="dcterms:W3CDTF">2017-01-23T18:11:18Z</dcterms:created>
  <dcterms:modified xsi:type="dcterms:W3CDTF">2017-10-20T19:16:43Z</dcterms:modified>
</cp:coreProperties>
</file>