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9"/>
  </p:notesMasterIdLst>
  <p:sldIdLst>
    <p:sldId id="294" r:id="rId2"/>
    <p:sldId id="262" r:id="rId3"/>
    <p:sldId id="295" r:id="rId4"/>
    <p:sldId id="301" r:id="rId5"/>
    <p:sldId id="298" r:id="rId6"/>
    <p:sldId id="299" r:id="rId7"/>
    <p:sldId id="30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74" d="100"/>
          <a:sy n="74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30F3DF-1E54-4FC6-96C5-9816719909DA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89B8DD-C0A7-4A8F-9F31-A516EACD7213}">
      <dgm:prSet phldrT="[Text]" custT="1"/>
      <dgm:spPr/>
      <dgm:t>
        <a:bodyPr/>
        <a:lstStyle/>
        <a:p>
          <a:r>
            <a:rPr lang="en-US" sz="1100" b="1">
              <a:latin typeface="Arial" panose="020B0604020202020204" pitchFamily="34" charset="0"/>
              <a:cs typeface="Arial" panose="020B0604020202020204" pitchFamily="34" charset="0"/>
            </a:rPr>
            <a:t>RFP Draft 1 Review (Group 1)</a:t>
          </a:r>
        </a:p>
        <a:p>
          <a:r>
            <a:rPr lang="en-US" sz="1100" b="0" i="1">
              <a:latin typeface="Arial" panose="020B0604020202020204" pitchFamily="34" charset="0"/>
              <a:cs typeface="Arial" panose="020B0604020202020204" pitchFamily="34" charset="0"/>
            </a:rPr>
            <a:t>April 10, 2017 - April 21, 2017*</a:t>
          </a:r>
        </a:p>
      </dgm:t>
    </dgm:pt>
    <dgm:pt modelId="{72150DBA-10B2-4AEE-98A9-453AE029EF46}" type="parTrans" cxnId="{30114F28-1038-45C4-961F-BCC59FFFBE06}">
      <dgm:prSet/>
      <dgm:spPr/>
      <dgm:t>
        <a:bodyPr/>
        <a:lstStyle/>
        <a:p>
          <a:endParaRPr lang="en-US"/>
        </a:p>
      </dgm:t>
    </dgm:pt>
    <dgm:pt modelId="{C122F0CB-262E-4620-B272-3BF39C0A9BE3}" type="sibTrans" cxnId="{30114F28-1038-45C4-961F-BCC59FFFBE06}">
      <dgm:prSet/>
      <dgm:spPr/>
      <dgm:t>
        <a:bodyPr/>
        <a:lstStyle/>
        <a:p>
          <a:endParaRPr lang="en-US"/>
        </a:p>
      </dgm:t>
    </dgm:pt>
    <dgm:pt modelId="{35951A2D-CFCA-4B79-AC9E-FFBA916C5404}">
      <dgm:prSet phldrT="[Text]" custT="1"/>
      <dgm:spPr/>
      <dgm:t>
        <a:bodyPr/>
        <a:lstStyle/>
        <a:p>
          <a:r>
            <a:rPr lang="en-US" sz="900">
              <a:latin typeface="Arial" panose="020B0604020202020204" pitchFamily="34" charset="0"/>
              <a:cs typeface="Arial" panose="020B0604020202020204" pitchFamily="34" charset="0"/>
            </a:rPr>
            <a:t>Grades 3-8: Jennifer Stargel, Mary Williams</a:t>
          </a:r>
        </a:p>
      </dgm:t>
    </dgm:pt>
    <dgm:pt modelId="{F90BAF62-9F70-41E2-BD46-9170F2AEE6FD}" type="parTrans" cxnId="{C9067051-5681-4AF9-9009-2586ABDCD8F0}">
      <dgm:prSet/>
      <dgm:spPr/>
      <dgm:t>
        <a:bodyPr/>
        <a:lstStyle/>
        <a:p>
          <a:endParaRPr lang="en-US"/>
        </a:p>
      </dgm:t>
    </dgm:pt>
    <dgm:pt modelId="{6181015E-9E58-425F-B0DB-91C1503E4835}" type="sibTrans" cxnId="{C9067051-5681-4AF9-9009-2586ABDCD8F0}">
      <dgm:prSet/>
      <dgm:spPr/>
      <dgm:t>
        <a:bodyPr/>
        <a:lstStyle/>
        <a:p>
          <a:endParaRPr lang="en-US"/>
        </a:p>
      </dgm:t>
    </dgm:pt>
    <dgm:pt modelId="{7BB18795-1E9C-4F33-96EB-E2D2C462CDF0}">
      <dgm:prSet phldrT="[Text]" custT="1"/>
      <dgm:spPr/>
      <dgm:t>
        <a:bodyPr/>
        <a:lstStyle/>
        <a:p>
          <a:r>
            <a:rPr lang="en-US" sz="1100" b="1">
              <a:latin typeface="Arial" panose="020B0604020202020204" pitchFamily="34" charset="0"/>
              <a:cs typeface="Arial" panose="020B0604020202020204" pitchFamily="34" charset="0"/>
            </a:rPr>
            <a:t>RFP Draft 2 Review (Group 2)</a:t>
          </a:r>
        </a:p>
        <a:p>
          <a:r>
            <a:rPr lang="en-US" sz="1100" b="0" i="1">
              <a:latin typeface="Arial" panose="020B0604020202020204" pitchFamily="34" charset="0"/>
              <a:cs typeface="Arial" panose="020B0604020202020204" pitchFamily="34" charset="0"/>
            </a:rPr>
            <a:t>May 9, 2017 - May 12, 2017*</a:t>
          </a:r>
          <a:endParaRPr lang="en-US" sz="11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58FE59-601A-4FB5-928F-D0AB62EAB301}" type="parTrans" cxnId="{07D4AA86-5B2A-45C8-B6EC-1DF83A490E17}">
      <dgm:prSet/>
      <dgm:spPr/>
      <dgm:t>
        <a:bodyPr/>
        <a:lstStyle/>
        <a:p>
          <a:endParaRPr lang="en-US"/>
        </a:p>
      </dgm:t>
    </dgm:pt>
    <dgm:pt modelId="{83E992DF-AC3C-4BCE-85CC-3D79F15A533D}" type="sibTrans" cxnId="{07D4AA86-5B2A-45C8-B6EC-1DF83A490E17}">
      <dgm:prSet/>
      <dgm:spPr/>
      <dgm:t>
        <a:bodyPr/>
        <a:lstStyle/>
        <a:p>
          <a:endParaRPr lang="en-US"/>
        </a:p>
      </dgm:t>
    </dgm:pt>
    <dgm:pt modelId="{648CB96F-E65E-4525-9D9C-614EF3869909}">
      <dgm:prSet phldrT="[Text]" custT="1"/>
      <dgm:spPr/>
      <dgm:t>
        <a:bodyPr/>
        <a:lstStyle/>
        <a:p>
          <a:r>
            <a:rPr lang="en-US" sz="900">
              <a:latin typeface="Arial" panose="020B0604020202020204" pitchFamily="34" charset="0"/>
              <a:cs typeface="Arial" panose="020B0604020202020204" pitchFamily="34" charset="0"/>
            </a:rPr>
            <a:t>Assessment Implementation Advisory Group</a:t>
          </a:r>
        </a:p>
      </dgm:t>
    </dgm:pt>
    <dgm:pt modelId="{1A77D960-7A20-4FD2-BFAE-F9250B6AE8DC}" type="parTrans" cxnId="{9FDC0626-3036-499A-AD5B-1FD8142F4CAC}">
      <dgm:prSet/>
      <dgm:spPr/>
      <dgm:t>
        <a:bodyPr/>
        <a:lstStyle/>
        <a:p>
          <a:endParaRPr lang="en-US"/>
        </a:p>
      </dgm:t>
    </dgm:pt>
    <dgm:pt modelId="{189C875B-9ABA-4FF7-BB4A-ACF36438F344}" type="sibTrans" cxnId="{9FDC0626-3036-499A-AD5B-1FD8142F4CAC}">
      <dgm:prSet/>
      <dgm:spPr/>
      <dgm:t>
        <a:bodyPr/>
        <a:lstStyle/>
        <a:p>
          <a:endParaRPr lang="en-US"/>
        </a:p>
      </dgm:t>
    </dgm:pt>
    <dgm:pt modelId="{05E14B8F-0233-4705-A90C-98D7F9B979CE}">
      <dgm:prSet phldrT="[Text]" custT="1"/>
      <dgm:spPr/>
      <dgm:t>
        <a:bodyPr/>
        <a:lstStyle/>
        <a:p>
          <a:r>
            <a:rPr lang="en-US" sz="1100" b="1">
              <a:latin typeface="Arial" panose="020B0604020202020204" pitchFamily="34" charset="0"/>
              <a:cs typeface="Arial" panose="020B0604020202020204" pitchFamily="34" charset="0"/>
            </a:rPr>
            <a:t>RFP Draft 3 Review (Group 3)</a:t>
          </a:r>
        </a:p>
        <a:p>
          <a:r>
            <a:rPr lang="en-US" sz="1100" b="0" i="1">
              <a:latin typeface="Arial" panose="020B0604020202020204" pitchFamily="34" charset="0"/>
              <a:cs typeface="Arial" panose="020B0604020202020204" pitchFamily="34" charset="0"/>
            </a:rPr>
            <a:t>May 22, 2017 - May 31, 2017*</a:t>
          </a:r>
          <a:endParaRPr lang="en-US" sz="11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370F250-5481-45A5-92B6-05AA4A5C7CA4}" type="parTrans" cxnId="{29FC68C9-CE29-49C3-944F-5F209E404878}">
      <dgm:prSet/>
      <dgm:spPr/>
      <dgm:t>
        <a:bodyPr/>
        <a:lstStyle/>
        <a:p>
          <a:endParaRPr lang="en-US"/>
        </a:p>
      </dgm:t>
    </dgm:pt>
    <dgm:pt modelId="{036E57D4-BD6E-4F73-8FEC-970517AB99F5}" type="sibTrans" cxnId="{29FC68C9-CE29-49C3-944F-5F209E404878}">
      <dgm:prSet/>
      <dgm:spPr/>
      <dgm:t>
        <a:bodyPr/>
        <a:lstStyle/>
        <a:p>
          <a:endParaRPr lang="en-US"/>
        </a:p>
      </dgm:t>
    </dgm:pt>
    <dgm:pt modelId="{9753C922-77BF-4394-A78F-659E930D42B3}">
      <dgm:prSet phldrT="[Text]" custT="1"/>
      <dgm:spPr/>
      <dgm:t>
        <a:bodyPr/>
        <a:lstStyle/>
        <a:p>
          <a:r>
            <a:rPr lang="en-US" sz="900">
              <a:latin typeface="Arial" panose="020B0604020202020204" pitchFamily="34" charset="0"/>
              <a:cs typeface="Arial" panose="020B0604020202020204" pitchFamily="34" charset="0"/>
            </a:rPr>
            <a:t>State Board of Education</a:t>
          </a:r>
        </a:p>
      </dgm:t>
    </dgm:pt>
    <dgm:pt modelId="{615E255E-9B2F-49AF-A228-E9C2481763D4}" type="parTrans" cxnId="{CB40135D-A29F-4424-BD40-9B75957403D2}">
      <dgm:prSet/>
      <dgm:spPr/>
      <dgm:t>
        <a:bodyPr/>
        <a:lstStyle/>
        <a:p>
          <a:endParaRPr lang="en-US"/>
        </a:p>
      </dgm:t>
    </dgm:pt>
    <dgm:pt modelId="{65D99D6F-7E21-4E6B-8B32-D1626E85FA1D}" type="sibTrans" cxnId="{CB40135D-A29F-4424-BD40-9B75957403D2}">
      <dgm:prSet/>
      <dgm:spPr/>
      <dgm:t>
        <a:bodyPr/>
        <a:lstStyle/>
        <a:p>
          <a:endParaRPr lang="en-US"/>
        </a:p>
      </dgm:t>
    </dgm:pt>
    <dgm:pt modelId="{E578D8BF-A16D-4979-A102-E244AB965457}">
      <dgm:prSet phldrT="[Text]" custT="1"/>
      <dgm:spPr/>
      <dgm:t>
        <a:bodyPr/>
        <a:lstStyle/>
        <a:p>
          <a:r>
            <a:rPr lang="en-US" sz="900">
              <a:latin typeface="Arial" panose="020B0604020202020204" pitchFamily="34" charset="0"/>
              <a:cs typeface="Arial" panose="020B0604020202020204" pitchFamily="34" charset="0"/>
            </a:rPr>
            <a:t>(All grades) Cynthia Roach, Wes Bruce, John Keller, Jeff Milkey</a:t>
          </a:r>
        </a:p>
      </dgm:t>
    </dgm:pt>
    <dgm:pt modelId="{656CBE85-B43B-460F-9AA3-A50340E5CEE5}" type="parTrans" cxnId="{C123ECD0-9DEA-4915-9D1B-3B0248646209}">
      <dgm:prSet/>
      <dgm:spPr/>
      <dgm:t>
        <a:bodyPr/>
        <a:lstStyle/>
        <a:p>
          <a:endParaRPr lang="en-US"/>
        </a:p>
      </dgm:t>
    </dgm:pt>
    <dgm:pt modelId="{9345C321-03F2-494B-9ADD-9018C41E1306}" type="sibTrans" cxnId="{C123ECD0-9DEA-4915-9D1B-3B0248646209}">
      <dgm:prSet/>
      <dgm:spPr/>
      <dgm:t>
        <a:bodyPr/>
        <a:lstStyle/>
        <a:p>
          <a:endParaRPr lang="en-US"/>
        </a:p>
      </dgm:t>
    </dgm:pt>
    <dgm:pt modelId="{1D07D5D2-7229-4411-ADC5-B5DC1814E33F}">
      <dgm:prSet custT="1"/>
      <dgm:spPr/>
      <dgm:t>
        <a:bodyPr/>
        <a:lstStyle/>
        <a:p>
          <a:r>
            <a:rPr lang="en-US" sz="1100" b="1">
              <a:latin typeface="Arial" panose="020B0604020202020204" pitchFamily="34" charset="0"/>
              <a:cs typeface="Arial" panose="020B0604020202020204" pitchFamily="34" charset="0"/>
            </a:rPr>
            <a:t>RFP Draft 3 Development</a:t>
          </a:r>
        </a:p>
        <a:p>
          <a:r>
            <a:rPr lang="en-US" sz="1100" b="1">
              <a:latin typeface="Arial" panose="020B0604020202020204" pitchFamily="34" charset="0"/>
              <a:cs typeface="Arial" panose="020B0604020202020204" pitchFamily="34" charset="0"/>
            </a:rPr>
            <a:t>(based on feedback from Group 2)</a:t>
          </a:r>
        </a:p>
        <a:p>
          <a:r>
            <a:rPr lang="en-US" sz="1100" b="0" i="1">
              <a:latin typeface="Arial" panose="020B0604020202020204" pitchFamily="34" charset="0"/>
              <a:cs typeface="Arial" panose="020B0604020202020204" pitchFamily="34" charset="0"/>
            </a:rPr>
            <a:t>May 15, 2017 - May 19, 2017*</a:t>
          </a:r>
          <a:endParaRPr lang="en-US" sz="12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185F74-DABE-49E9-8821-EFC95DDE77DC}" type="parTrans" cxnId="{EC6E4B6C-B827-48DD-A8BE-DD0C3633EB10}">
      <dgm:prSet/>
      <dgm:spPr/>
      <dgm:t>
        <a:bodyPr/>
        <a:lstStyle/>
        <a:p>
          <a:endParaRPr lang="en-US"/>
        </a:p>
      </dgm:t>
    </dgm:pt>
    <dgm:pt modelId="{682BBBE0-ABD5-4B40-ADBF-1DAD079E6173}" type="sibTrans" cxnId="{EC6E4B6C-B827-48DD-A8BE-DD0C3633EB10}">
      <dgm:prSet/>
      <dgm:spPr/>
      <dgm:t>
        <a:bodyPr/>
        <a:lstStyle/>
        <a:p>
          <a:endParaRPr lang="en-US"/>
        </a:p>
      </dgm:t>
    </dgm:pt>
    <dgm:pt modelId="{F87900FB-C5B4-47F4-9083-83087383268D}">
      <dgm:prSet custT="1"/>
      <dgm:spPr/>
      <dgm:t>
        <a:bodyPr/>
        <a:lstStyle/>
        <a:p>
          <a:r>
            <a:rPr lang="en-US" sz="1100" b="1">
              <a:latin typeface="Arial" panose="020B0604020202020204" pitchFamily="34" charset="0"/>
              <a:cs typeface="Arial" panose="020B0604020202020204" pitchFamily="34" charset="0"/>
            </a:rPr>
            <a:t>RFP Draft 3 Revision/Finalize RFP</a:t>
          </a:r>
        </a:p>
        <a:p>
          <a:r>
            <a:rPr lang="en-US" sz="1100" b="1">
              <a:latin typeface="Arial" panose="020B0604020202020204" pitchFamily="34" charset="0"/>
              <a:cs typeface="Arial" panose="020B0604020202020204" pitchFamily="34" charset="0"/>
            </a:rPr>
            <a:t>(based on feedback from Group 3)</a:t>
          </a:r>
        </a:p>
        <a:p>
          <a:r>
            <a:rPr lang="en-US" sz="1100" b="0" i="1">
              <a:latin typeface="Arial" panose="020B0604020202020204" pitchFamily="34" charset="0"/>
              <a:cs typeface="Arial" panose="020B0604020202020204" pitchFamily="34" charset="0"/>
            </a:rPr>
            <a:t>June 1, 2017 - June 23, 2017*</a:t>
          </a:r>
          <a:endParaRPr lang="en-US" sz="11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E7DFAD-B4DA-42F4-A966-E6343E844759}" type="parTrans" cxnId="{5251FA24-D36A-4F31-B92C-59E16C734BD0}">
      <dgm:prSet/>
      <dgm:spPr/>
      <dgm:t>
        <a:bodyPr/>
        <a:lstStyle/>
        <a:p>
          <a:endParaRPr lang="en-US"/>
        </a:p>
      </dgm:t>
    </dgm:pt>
    <dgm:pt modelId="{C04FC9CD-A4F4-44D7-BA8A-D59DE5B8D22C}" type="sibTrans" cxnId="{5251FA24-D36A-4F31-B92C-59E16C734BD0}">
      <dgm:prSet/>
      <dgm:spPr/>
      <dgm:t>
        <a:bodyPr/>
        <a:lstStyle/>
        <a:p>
          <a:endParaRPr lang="en-US"/>
        </a:p>
      </dgm:t>
    </dgm:pt>
    <dgm:pt modelId="{E3901E94-DDAF-48D4-BC08-E0E4853EC336}">
      <dgm:prSet custT="1"/>
      <dgm:spPr/>
      <dgm:t>
        <a:bodyPr/>
        <a:lstStyle/>
        <a:p>
          <a:r>
            <a:rPr lang="en-US" sz="900">
              <a:latin typeface="Arial" panose="020B0604020202020204" pitchFamily="34" charset="0"/>
              <a:cs typeface="Arial" panose="020B0604020202020204" pitchFamily="34" charset="0"/>
            </a:rPr>
            <a:t>RFP Committee - Dr. Flores, Randi-Rieman Johns, Graham Collins, Karen Stein, Sholonda Trice, Kelly Connelly, Dr. David, Michael Moore, John Keller, Cynthia Roach, Wes Bruce</a:t>
          </a:r>
        </a:p>
      </dgm:t>
    </dgm:pt>
    <dgm:pt modelId="{7F64CFA3-E0C7-4714-902A-356B492529E9}" type="parTrans" cxnId="{6B84A8AD-B8A9-42EF-877A-46265D8D580F}">
      <dgm:prSet/>
      <dgm:spPr/>
      <dgm:t>
        <a:bodyPr/>
        <a:lstStyle/>
        <a:p>
          <a:endParaRPr lang="en-US"/>
        </a:p>
      </dgm:t>
    </dgm:pt>
    <dgm:pt modelId="{CD404129-99F3-439B-8AA9-4C6C81C6EBF7}" type="sibTrans" cxnId="{6B84A8AD-B8A9-42EF-877A-46265D8D580F}">
      <dgm:prSet/>
      <dgm:spPr/>
      <dgm:t>
        <a:bodyPr/>
        <a:lstStyle/>
        <a:p>
          <a:endParaRPr lang="en-US"/>
        </a:p>
      </dgm:t>
    </dgm:pt>
    <dgm:pt modelId="{F1FB048A-DDDC-4839-9198-9EDE47992C26}">
      <dgm:prSet custT="1"/>
      <dgm:spPr/>
      <dgm:t>
        <a:bodyPr/>
        <a:lstStyle/>
        <a:p>
          <a:r>
            <a:rPr lang="en-US" sz="900">
              <a:latin typeface="Arial" panose="020B0604020202020204" pitchFamily="34" charset="0"/>
              <a:cs typeface="Arial" panose="020B0604020202020204" pitchFamily="34" charset="0"/>
            </a:rPr>
            <a:t>RFP Committee - Dr. Flores, Randi-Rieman Johns, Graham Collins, Karen Stein, Sholonda Trice, Kelly Connelly, Dr. David, Michael Moore, John Keller, Cynthia Roach, Wes Bruce</a:t>
          </a:r>
        </a:p>
      </dgm:t>
    </dgm:pt>
    <dgm:pt modelId="{DDAB5867-20BC-480A-AB56-1CBFB0C52211}" type="parTrans" cxnId="{BC63CBCA-2B4A-4B31-A7B6-4ACB4C37C73A}">
      <dgm:prSet/>
      <dgm:spPr/>
      <dgm:t>
        <a:bodyPr/>
        <a:lstStyle/>
        <a:p>
          <a:endParaRPr lang="en-US"/>
        </a:p>
      </dgm:t>
    </dgm:pt>
    <dgm:pt modelId="{5211B9BF-B90E-4085-9C97-476713B02100}" type="sibTrans" cxnId="{BC63CBCA-2B4A-4B31-A7B6-4ACB4C37C73A}">
      <dgm:prSet/>
      <dgm:spPr/>
      <dgm:t>
        <a:bodyPr/>
        <a:lstStyle/>
        <a:p>
          <a:endParaRPr lang="en-US"/>
        </a:p>
      </dgm:t>
    </dgm:pt>
    <dgm:pt modelId="{CBD583ED-FCCB-450C-8625-C9A6E747A908}">
      <dgm:prSet custT="1"/>
      <dgm:spPr/>
      <dgm:t>
        <a:bodyPr/>
        <a:lstStyle/>
        <a:p>
          <a:r>
            <a:rPr lang="en-US" sz="1100" b="1">
              <a:latin typeface="Arial" panose="020B0604020202020204" pitchFamily="34" charset="0"/>
              <a:cs typeface="Arial" panose="020B0604020202020204" pitchFamily="34" charset="0"/>
            </a:rPr>
            <a:t>RFP Draft 1 Development</a:t>
          </a:r>
        </a:p>
        <a:p>
          <a:r>
            <a:rPr lang="en-US" sz="1100" b="0" i="1">
              <a:latin typeface="Arial" panose="020B0604020202020204" pitchFamily="34" charset="0"/>
              <a:cs typeface="Arial" panose="020B0604020202020204" pitchFamily="34" charset="0"/>
            </a:rPr>
            <a:t>April 3, 2017 - April 7, 2017*</a:t>
          </a:r>
          <a:endParaRPr lang="en-US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5DA631-C11C-47F2-B756-3FADB1C74CB9}" type="parTrans" cxnId="{4354A647-19A6-41F0-884A-50F94BEB0FD3}">
      <dgm:prSet/>
      <dgm:spPr/>
      <dgm:t>
        <a:bodyPr/>
        <a:lstStyle/>
        <a:p>
          <a:endParaRPr lang="en-US"/>
        </a:p>
      </dgm:t>
    </dgm:pt>
    <dgm:pt modelId="{7A19E80B-4AB2-4DC1-9E22-DA10DE894835}" type="sibTrans" cxnId="{4354A647-19A6-41F0-884A-50F94BEB0FD3}">
      <dgm:prSet/>
      <dgm:spPr/>
      <dgm:t>
        <a:bodyPr/>
        <a:lstStyle/>
        <a:p>
          <a:endParaRPr lang="en-US"/>
        </a:p>
      </dgm:t>
    </dgm:pt>
    <dgm:pt modelId="{AE0E106A-0C4F-4B96-9A6B-9BE9B49064A0}">
      <dgm:prSet custT="1"/>
      <dgm:spPr/>
      <dgm:t>
        <a:bodyPr/>
        <a:lstStyle/>
        <a:p>
          <a:r>
            <a:rPr lang="en-US" sz="900">
              <a:latin typeface="Arial" panose="020B0604020202020204" pitchFamily="34" charset="0"/>
              <a:cs typeface="Arial" panose="020B0604020202020204" pitchFamily="34" charset="0"/>
            </a:rPr>
            <a:t>Dr. Flores, Randi Rieman-Johns, Sholonda Trice, Graham Collins, Adam Mastrucci, Karen Stein</a:t>
          </a:r>
        </a:p>
      </dgm:t>
    </dgm:pt>
    <dgm:pt modelId="{1F1D98CC-2E9C-4F52-B68F-396743E93B56}" type="parTrans" cxnId="{1EE2597C-C7E8-4833-8069-744100345A4C}">
      <dgm:prSet/>
      <dgm:spPr/>
      <dgm:t>
        <a:bodyPr/>
        <a:lstStyle/>
        <a:p>
          <a:endParaRPr lang="en-US"/>
        </a:p>
      </dgm:t>
    </dgm:pt>
    <dgm:pt modelId="{54F0D8A2-2288-4F86-BCC8-53EB2A235463}" type="sibTrans" cxnId="{1EE2597C-C7E8-4833-8069-744100345A4C}">
      <dgm:prSet/>
      <dgm:spPr/>
      <dgm:t>
        <a:bodyPr/>
        <a:lstStyle/>
        <a:p>
          <a:endParaRPr lang="en-US"/>
        </a:p>
      </dgm:t>
    </dgm:pt>
    <dgm:pt modelId="{D233A60F-1BA8-4D15-AADD-D026B210ADA6}">
      <dgm:prSet custT="1"/>
      <dgm:spPr/>
      <dgm:t>
        <a:bodyPr/>
        <a:lstStyle/>
        <a:p>
          <a:r>
            <a:rPr lang="en-US" sz="1100" b="1">
              <a:latin typeface="Arial" panose="020B0604020202020204" pitchFamily="34" charset="0"/>
              <a:cs typeface="Arial" panose="020B0604020202020204" pitchFamily="34" charset="0"/>
            </a:rPr>
            <a:t>RFP Draft 2 Development</a:t>
          </a:r>
        </a:p>
        <a:p>
          <a:r>
            <a:rPr lang="en-US" sz="1100" b="1">
              <a:latin typeface="Arial" panose="020B0604020202020204" pitchFamily="34" charset="0"/>
              <a:cs typeface="Arial" panose="020B0604020202020204" pitchFamily="34" charset="0"/>
            </a:rPr>
            <a:t>(based on feedback from Group 1)</a:t>
          </a:r>
        </a:p>
        <a:p>
          <a:r>
            <a:rPr lang="en-US" sz="1100" b="0" i="1">
              <a:latin typeface="Arial" panose="020B0604020202020204" pitchFamily="34" charset="0"/>
              <a:cs typeface="Arial" panose="020B0604020202020204" pitchFamily="34" charset="0"/>
            </a:rPr>
            <a:t>April 24, 2017 - May 5, 2017*</a:t>
          </a:r>
        </a:p>
      </dgm:t>
    </dgm:pt>
    <dgm:pt modelId="{9751BDCB-75DE-4A41-8662-1990860945B4}" type="parTrans" cxnId="{115D837E-D3B7-478A-BFAA-84AAD703E624}">
      <dgm:prSet/>
      <dgm:spPr/>
      <dgm:t>
        <a:bodyPr/>
        <a:lstStyle/>
        <a:p>
          <a:endParaRPr lang="en-US"/>
        </a:p>
      </dgm:t>
    </dgm:pt>
    <dgm:pt modelId="{64FA8BB3-7D29-4517-9F6C-C4998AD84DBF}" type="sibTrans" cxnId="{115D837E-D3B7-478A-BFAA-84AAD703E624}">
      <dgm:prSet/>
      <dgm:spPr/>
      <dgm:t>
        <a:bodyPr/>
        <a:lstStyle/>
        <a:p>
          <a:endParaRPr lang="en-US"/>
        </a:p>
      </dgm:t>
    </dgm:pt>
    <dgm:pt modelId="{65015DBB-1400-4944-B84D-99A903A1BD75}">
      <dgm:prSet custT="1"/>
      <dgm:spPr/>
      <dgm:t>
        <a:bodyPr/>
        <a:lstStyle/>
        <a:p>
          <a:endParaRPr lang="en-US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E2150F-5C45-433D-A601-7F635AED4830}" type="parTrans" cxnId="{09FFF32D-7900-4170-8E4E-F9971B98BEF3}">
      <dgm:prSet/>
      <dgm:spPr/>
      <dgm:t>
        <a:bodyPr/>
        <a:lstStyle/>
        <a:p>
          <a:endParaRPr lang="en-US"/>
        </a:p>
      </dgm:t>
    </dgm:pt>
    <dgm:pt modelId="{855F5083-C1D1-4B9B-95B4-4518829CBAE4}" type="sibTrans" cxnId="{09FFF32D-7900-4170-8E4E-F9971B98BEF3}">
      <dgm:prSet/>
      <dgm:spPr/>
      <dgm:t>
        <a:bodyPr/>
        <a:lstStyle/>
        <a:p>
          <a:endParaRPr lang="en-US"/>
        </a:p>
      </dgm:t>
    </dgm:pt>
    <dgm:pt modelId="{CA22F7D0-24F6-4859-A023-537DC3E75540}">
      <dgm:prSet/>
      <dgm:spPr/>
      <dgm:t>
        <a:bodyPr/>
        <a:lstStyle/>
        <a:p>
          <a:endParaRPr lang="en-US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4749EA-D277-47DE-949A-4EC3C1DD1EAE}" type="parTrans" cxnId="{173ACC0D-5EC3-4BBD-B3AA-E756549D891A}">
      <dgm:prSet/>
      <dgm:spPr/>
      <dgm:t>
        <a:bodyPr/>
        <a:lstStyle/>
        <a:p>
          <a:endParaRPr lang="en-US"/>
        </a:p>
      </dgm:t>
    </dgm:pt>
    <dgm:pt modelId="{769232E1-9698-407B-A42E-A4D489A288C2}" type="sibTrans" cxnId="{173ACC0D-5EC3-4BBD-B3AA-E756549D891A}">
      <dgm:prSet/>
      <dgm:spPr/>
      <dgm:t>
        <a:bodyPr/>
        <a:lstStyle/>
        <a:p>
          <a:endParaRPr lang="en-US"/>
        </a:p>
      </dgm:t>
    </dgm:pt>
    <dgm:pt modelId="{B628382D-D73B-4398-8A70-90144E708472}">
      <dgm:prSet custT="1"/>
      <dgm:spPr/>
      <dgm:t>
        <a:bodyPr/>
        <a:lstStyle/>
        <a:p>
          <a:endParaRPr lang="en-US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3122B6-11F5-495B-A704-82D7EFF7E2D3}" type="parTrans" cxnId="{E46D5C30-13EF-4819-BA92-A952729A3C7F}">
      <dgm:prSet/>
      <dgm:spPr/>
      <dgm:t>
        <a:bodyPr/>
        <a:lstStyle/>
        <a:p>
          <a:endParaRPr lang="en-US"/>
        </a:p>
      </dgm:t>
    </dgm:pt>
    <dgm:pt modelId="{FFBE239D-B697-4A93-BEAE-DE2CA0517A31}" type="sibTrans" cxnId="{E46D5C30-13EF-4819-BA92-A952729A3C7F}">
      <dgm:prSet/>
      <dgm:spPr/>
      <dgm:t>
        <a:bodyPr/>
        <a:lstStyle/>
        <a:p>
          <a:endParaRPr lang="en-US"/>
        </a:p>
      </dgm:t>
    </dgm:pt>
    <dgm:pt modelId="{843A7D66-48EC-49E9-8B27-E03C10EE60C0}">
      <dgm:prSet custT="1"/>
      <dgm:spPr/>
      <dgm:t>
        <a:bodyPr/>
        <a:lstStyle/>
        <a:p>
          <a:r>
            <a:rPr lang="en-US" sz="900">
              <a:latin typeface="Arial" panose="020B0604020202020204" pitchFamily="34" charset="0"/>
              <a:cs typeface="Arial" panose="020B0604020202020204" pitchFamily="34" charset="0"/>
            </a:rPr>
            <a:t>RFP Committee - Dr. Flores, Randi-Rieman Johns, Graham Collins, Karen Stein, Sholonda Trice, Michael Moore, John Keller, Cynthia Roach, Wes Bruce</a:t>
          </a:r>
        </a:p>
      </dgm:t>
    </dgm:pt>
    <dgm:pt modelId="{2DEE64BA-D18F-49A9-AFF9-CEABC37CC98A}" type="parTrans" cxnId="{9515BCFE-4DAE-419E-8F27-44535B091169}">
      <dgm:prSet/>
      <dgm:spPr/>
      <dgm:t>
        <a:bodyPr/>
        <a:lstStyle/>
        <a:p>
          <a:endParaRPr lang="en-US"/>
        </a:p>
      </dgm:t>
    </dgm:pt>
    <dgm:pt modelId="{1D8CC285-758F-4B91-8048-E229AE6245EA}" type="sibTrans" cxnId="{9515BCFE-4DAE-419E-8F27-44535B091169}">
      <dgm:prSet/>
      <dgm:spPr/>
      <dgm:t>
        <a:bodyPr/>
        <a:lstStyle/>
        <a:p>
          <a:endParaRPr lang="en-US"/>
        </a:p>
      </dgm:t>
    </dgm:pt>
    <dgm:pt modelId="{4A831A6B-E0C7-4CD7-9094-EE6FB3E72375}">
      <dgm:prSet custT="1"/>
      <dgm:spPr/>
      <dgm:t>
        <a:bodyPr/>
        <a:lstStyle/>
        <a:p>
          <a:endParaRPr lang="en-US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C4C2AB-A28D-47F7-BBC7-CF246734DE6A}" type="parTrans" cxnId="{E3A53806-37C2-4A89-84F2-32409289A074}">
      <dgm:prSet/>
      <dgm:spPr/>
      <dgm:t>
        <a:bodyPr/>
        <a:lstStyle/>
        <a:p>
          <a:endParaRPr lang="en-US"/>
        </a:p>
      </dgm:t>
    </dgm:pt>
    <dgm:pt modelId="{55BBE2D7-4EC6-4026-8884-F7304C4D2031}" type="sibTrans" cxnId="{E3A53806-37C2-4A89-84F2-32409289A074}">
      <dgm:prSet/>
      <dgm:spPr/>
      <dgm:t>
        <a:bodyPr/>
        <a:lstStyle/>
        <a:p>
          <a:endParaRPr lang="en-US"/>
        </a:p>
      </dgm:t>
    </dgm:pt>
    <dgm:pt modelId="{78D55158-5C16-48C8-8574-93A435F4A364}">
      <dgm:prSet phldrT="[Text]" custT="1"/>
      <dgm:spPr/>
      <dgm:t>
        <a:bodyPr/>
        <a:lstStyle/>
        <a:p>
          <a:r>
            <a:rPr lang="en-US" sz="900">
              <a:latin typeface="Arial" panose="020B0604020202020204" pitchFamily="34" charset="0"/>
              <a:cs typeface="Arial" panose="020B0604020202020204" pitchFamily="34" charset="0"/>
            </a:rPr>
            <a:t>Grade 10: Erin Thompson, Joe Staten</a:t>
          </a:r>
        </a:p>
      </dgm:t>
    </dgm:pt>
    <dgm:pt modelId="{6C6B938A-30CE-4213-9EBF-4D070BB4CFF7}" type="parTrans" cxnId="{FD157D80-EDE1-4C7E-93A9-62D247F9A226}">
      <dgm:prSet/>
      <dgm:spPr/>
      <dgm:t>
        <a:bodyPr/>
        <a:lstStyle/>
        <a:p>
          <a:endParaRPr lang="en-US"/>
        </a:p>
      </dgm:t>
    </dgm:pt>
    <dgm:pt modelId="{B38B0BE7-DDD8-4232-AA40-F12EEFADE3E8}" type="sibTrans" cxnId="{FD157D80-EDE1-4C7E-93A9-62D247F9A226}">
      <dgm:prSet/>
      <dgm:spPr/>
      <dgm:t>
        <a:bodyPr/>
        <a:lstStyle/>
        <a:p>
          <a:endParaRPr lang="en-US"/>
        </a:p>
      </dgm:t>
    </dgm:pt>
    <dgm:pt modelId="{B2233151-39AA-46B5-8E52-C8B39B5B893A}">
      <dgm:prSet custT="1"/>
      <dgm:spPr/>
      <dgm:t>
        <a:bodyPr/>
        <a:lstStyle/>
        <a:p>
          <a:endParaRPr lang="en-US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0673E2-A7A5-47BF-8278-C4ACB22D2EE2}" type="parTrans" cxnId="{86A9C81C-CB85-40F0-B0B6-3C0468FF35BD}">
      <dgm:prSet/>
      <dgm:spPr/>
      <dgm:t>
        <a:bodyPr/>
        <a:lstStyle/>
        <a:p>
          <a:endParaRPr lang="en-US"/>
        </a:p>
      </dgm:t>
    </dgm:pt>
    <dgm:pt modelId="{9AAD0377-E0CF-496F-AD41-69AE9F5C2162}" type="sibTrans" cxnId="{86A9C81C-CB85-40F0-B0B6-3C0468FF35BD}">
      <dgm:prSet/>
      <dgm:spPr/>
      <dgm:t>
        <a:bodyPr/>
        <a:lstStyle/>
        <a:p>
          <a:endParaRPr lang="en-US"/>
        </a:p>
      </dgm:t>
    </dgm:pt>
    <dgm:pt modelId="{BECED7F4-5C45-41B9-B247-F12C77FC4358}">
      <dgm:prSet phldrT="[Text]" custT="1"/>
      <dgm:spPr/>
      <dgm:t>
        <a:bodyPr/>
        <a:lstStyle/>
        <a:p>
          <a:endParaRPr lang="en-US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03A2F8-0084-4AB7-830D-C899586B4856}" type="parTrans" cxnId="{2FB9651B-5B6B-434E-A0CE-C710DE574F2A}">
      <dgm:prSet/>
      <dgm:spPr/>
      <dgm:t>
        <a:bodyPr/>
        <a:lstStyle/>
        <a:p>
          <a:endParaRPr lang="en-US"/>
        </a:p>
      </dgm:t>
    </dgm:pt>
    <dgm:pt modelId="{38AA9D87-77C3-48ED-A9D1-A12312AD82E4}" type="sibTrans" cxnId="{2FB9651B-5B6B-434E-A0CE-C710DE574F2A}">
      <dgm:prSet/>
      <dgm:spPr/>
      <dgm:t>
        <a:bodyPr/>
        <a:lstStyle/>
        <a:p>
          <a:endParaRPr lang="en-US"/>
        </a:p>
      </dgm:t>
    </dgm:pt>
    <dgm:pt modelId="{DFE14D7F-AC65-40B7-9B58-F0C68B76D8DA}">
      <dgm:prSet phldrT="[Text]" custT="1"/>
      <dgm:spPr/>
      <dgm:t>
        <a:bodyPr/>
        <a:lstStyle/>
        <a:p>
          <a:endParaRPr lang="en-US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3D9D36-9BAD-44AC-AFE4-5015E9958253}" type="parTrans" cxnId="{38129085-935D-471F-AF20-CF034641840D}">
      <dgm:prSet/>
      <dgm:spPr/>
      <dgm:t>
        <a:bodyPr/>
        <a:lstStyle/>
        <a:p>
          <a:endParaRPr lang="en-US"/>
        </a:p>
      </dgm:t>
    </dgm:pt>
    <dgm:pt modelId="{01F1280F-0D5D-419F-9FE0-7D03F1D94E63}" type="sibTrans" cxnId="{38129085-935D-471F-AF20-CF034641840D}">
      <dgm:prSet/>
      <dgm:spPr/>
      <dgm:t>
        <a:bodyPr/>
        <a:lstStyle/>
        <a:p>
          <a:endParaRPr lang="en-US"/>
        </a:p>
      </dgm:t>
    </dgm:pt>
    <dgm:pt modelId="{AA6466A5-44F0-4387-A043-C530080713ED}">
      <dgm:prSet custT="1"/>
      <dgm:spPr/>
      <dgm:t>
        <a:bodyPr/>
        <a:lstStyle/>
        <a:p>
          <a:endParaRPr lang="en-US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1D50A4-F2DE-4C40-876E-0A17A00B3FE2}" type="parTrans" cxnId="{0A90D3B3-446D-4C21-9C1C-A8943EEF77DF}">
      <dgm:prSet/>
      <dgm:spPr/>
      <dgm:t>
        <a:bodyPr/>
        <a:lstStyle/>
        <a:p>
          <a:endParaRPr lang="en-US"/>
        </a:p>
      </dgm:t>
    </dgm:pt>
    <dgm:pt modelId="{0A2CC0B4-CAA5-42B2-B7A9-62E74094D8BE}" type="sibTrans" cxnId="{0A90D3B3-446D-4C21-9C1C-A8943EEF77DF}">
      <dgm:prSet/>
      <dgm:spPr/>
      <dgm:t>
        <a:bodyPr/>
        <a:lstStyle/>
        <a:p>
          <a:endParaRPr lang="en-US"/>
        </a:p>
      </dgm:t>
    </dgm:pt>
    <dgm:pt modelId="{747A5D0E-1A82-44FF-BEBC-EF67EEB7822C}" type="pres">
      <dgm:prSet presAssocID="{C030F3DF-1E54-4FC6-96C5-9816719909D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D66D386-AE7D-40D1-9E7E-DE8E9F5D827A}" type="pres">
      <dgm:prSet presAssocID="{CBD583ED-FCCB-450C-8625-C9A6E747A908}" presName="linNode" presStyleCnt="0"/>
      <dgm:spPr/>
    </dgm:pt>
    <dgm:pt modelId="{A679CEA7-A6B2-4408-816D-9B69132BA5A0}" type="pres">
      <dgm:prSet presAssocID="{CBD583ED-FCCB-450C-8625-C9A6E747A908}" presName="parentShp" presStyleLbl="node1" presStyleIdx="0" presStyleCnt="7" custLinFactNeighborX="-81" custLinFactNeighborY="9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A452B0-4889-49FD-9046-29ED09BEA077}" type="pres">
      <dgm:prSet presAssocID="{CBD583ED-FCCB-450C-8625-C9A6E747A908}" presName="childShp" presStyleLbl="bgAccFollowNode1" presStyleIdx="0" presStyleCnt="7" custScaleY="79978" custLinFactNeighborX="1857" custLinFactNeighborY="-32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4F681F-42FA-4A15-90FC-BF9F059B94ED}" type="pres">
      <dgm:prSet presAssocID="{7A19E80B-4AB2-4DC1-9E22-DA10DE894835}" presName="spacing" presStyleCnt="0"/>
      <dgm:spPr/>
    </dgm:pt>
    <dgm:pt modelId="{7B2610A7-0261-4FB2-9E58-B21736CA1981}" type="pres">
      <dgm:prSet presAssocID="{6E89B8DD-C0A7-4A8F-9F31-A516EACD7213}" presName="linNode" presStyleCnt="0"/>
      <dgm:spPr/>
    </dgm:pt>
    <dgm:pt modelId="{F2211A33-6611-415D-866F-315D701DA130}" type="pres">
      <dgm:prSet presAssocID="{6E89B8DD-C0A7-4A8F-9F31-A516EACD7213}" presName="parentShp" presStyleLbl="node1" presStyleIdx="1" presStyleCnt="7" custScaleY="133058" custLinFactNeighborX="-619" custLinFactNeighborY="9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AE1243-F7BF-438D-A1EB-3BCB553E2964}" type="pres">
      <dgm:prSet presAssocID="{6E89B8DD-C0A7-4A8F-9F31-A516EACD7213}" presName="childShp" presStyleLbl="bgAccFollowNode1" presStyleIdx="1" presStyleCnt="7" custScaleY="100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6B9FE2-D2BB-4CDB-AF4C-FDAA8C1E538E}" type="pres">
      <dgm:prSet presAssocID="{C122F0CB-262E-4620-B272-3BF39C0A9BE3}" presName="spacing" presStyleCnt="0"/>
      <dgm:spPr/>
    </dgm:pt>
    <dgm:pt modelId="{746D850A-2CE7-4FC3-85E0-2E8A36F19FF7}" type="pres">
      <dgm:prSet presAssocID="{D233A60F-1BA8-4D15-AADD-D026B210ADA6}" presName="linNode" presStyleCnt="0"/>
      <dgm:spPr/>
    </dgm:pt>
    <dgm:pt modelId="{337205FE-35C8-40E1-81B0-4A2E302CB3B2}" type="pres">
      <dgm:prSet presAssocID="{D233A60F-1BA8-4D15-AADD-D026B210ADA6}" presName="parentShp" presStyleLbl="node1" presStyleIdx="2" presStyleCnt="7" custScaleY="110097" custLinFactNeighborX="-422" custLinFactNeighborY="11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E801D1-61C4-434C-AF79-1B966ED5B1DB}" type="pres">
      <dgm:prSet presAssocID="{D233A60F-1BA8-4D15-AADD-D026B210ADA6}" presName="childShp" presStyleLbl="bgAccFollowNode1" presStyleIdx="2" presStyleCnt="7" custScaleY="117495" custLinFactNeighborX="-4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CBD8E2-1D0F-4DA6-8A69-98623662409E}" type="pres">
      <dgm:prSet presAssocID="{64FA8BB3-7D29-4517-9F6C-C4998AD84DBF}" presName="spacing" presStyleCnt="0"/>
      <dgm:spPr/>
    </dgm:pt>
    <dgm:pt modelId="{0B8B7139-3BA8-4A50-A5EB-8F33CEA765A4}" type="pres">
      <dgm:prSet presAssocID="{7BB18795-1E9C-4F33-96EB-E2D2C462CDF0}" presName="linNode" presStyleCnt="0"/>
      <dgm:spPr/>
    </dgm:pt>
    <dgm:pt modelId="{D3CD5919-D5F7-4EFC-A117-C0D0C058F86C}" type="pres">
      <dgm:prSet presAssocID="{7BB18795-1E9C-4F33-96EB-E2D2C462CDF0}" presName="parentShp" presStyleLbl="node1" presStyleIdx="3" presStyleCnt="7" custLinFactNeighborX="-10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C5BF2C-8C78-4FFD-8D02-A727806786A8}" type="pres">
      <dgm:prSet presAssocID="{7BB18795-1E9C-4F33-96EB-E2D2C462CDF0}" presName="childShp" presStyleLbl="bgAccFollowNode1" presStyleIdx="3" presStyleCnt="7" custScaleY="71752" custLinFactNeighborX="395" custLinFactNeighborY="24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AD47D0-4A46-46D2-8F08-DFDED949D76A}" type="pres">
      <dgm:prSet presAssocID="{83E992DF-AC3C-4BCE-85CC-3D79F15A533D}" presName="spacing" presStyleCnt="0"/>
      <dgm:spPr/>
    </dgm:pt>
    <dgm:pt modelId="{B8B7C3EA-7186-4A80-9500-1BB16F8F28AC}" type="pres">
      <dgm:prSet presAssocID="{1D07D5D2-7229-4411-ADC5-B5DC1814E33F}" presName="linNode" presStyleCnt="0"/>
      <dgm:spPr/>
    </dgm:pt>
    <dgm:pt modelId="{E7C7DC6D-E055-4957-B76B-D3F193377985}" type="pres">
      <dgm:prSet presAssocID="{1D07D5D2-7229-4411-ADC5-B5DC1814E33F}" presName="parentShp" presStyleLbl="node1" presStyleIdx="4" presStyleCnt="7" custScaleY="126356" custLinFactNeighborX="-545" custLinFactNeighborY="13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85B58F-7A92-4898-8CB7-C9D0CD003A82}" type="pres">
      <dgm:prSet presAssocID="{1D07D5D2-7229-4411-ADC5-B5DC1814E33F}" presName="childShp" presStyleLbl="bgAccFollowNode1" presStyleIdx="4" presStyleCnt="7" custScaleY="1208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B95EFE-A990-46F8-8DE0-A38343A26222}" type="pres">
      <dgm:prSet presAssocID="{682BBBE0-ABD5-4B40-ADBF-1DAD079E6173}" presName="spacing" presStyleCnt="0"/>
      <dgm:spPr/>
    </dgm:pt>
    <dgm:pt modelId="{7898A8EB-D510-4494-A8D0-745C0F6F4791}" type="pres">
      <dgm:prSet presAssocID="{05E14B8F-0233-4705-A90C-98D7F9B979CE}" presName="linNode" presStyleCnt="0"/>
      <dgm:spPr/>
    </dgm:pt>
    <dgm:pt modelId="{410673AB-A1D7-4FBC-9A18-9992CF01C9E2}" type="pres">
      <dgm:prSet presAssocID="{05E14B8F-0233-4705-A90C-98D7F9B979CE}" presName="parentShp" presStyleLbl="node1" presStyleIdx="5" presStyleCnt="7" custScaleY="804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0899E0-CFFF-4217-B1A4-9D295A49904D}" type="pres">
      <dgm:prSet presAssocID="{05E14B8F-0233-4705-A90C-98D7F9B979CE}" presName="childShp" presStyleLbl="bgAccFollowNode1" presStyleIdx="5" presStyleCnt="7" custScaleY="65328" custLinFactNeighborX="592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FC538B-6A71-42D4-99A2-589FC57B87D4}" type="pres">
      <dgm:prSet presAssocID="{036E57D4-BD6E-4F73-8FEC-970517AB99F5}" presName="spacing" presStyleCnt="0"/>
      <dgm:spPr/>
    </dgm:pt>
    <dgm:pt modelId="{203F98AE-21C9-44D5-9E37-8AF205457D62}" type="pres">
      <dgm:prSet presAssocID="{F87900FB-C5B4-47F4-9083-83087383268D}" presName="linNode" presStyleCnt="0"/>
      <dgm:spPr/>
    </dgm:pt>
    <dgm:pt modelId="{D84C7388-8CD4-4679-9195-C3C226BC4244}" type="pres">
      <dgm:prSet presAssocID="{F87900FB-C5B4-47F4-9083-83087383268D}" presName="parentShp" presStyleLbl="node1" presStyleIdx="6" presStyleCnt="7" custLinFactNeighborX="-311" custLinFactNeighborY="4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64DFFB-685F-4D00-970F-F953BEE95239}" type="pres">
      <dgm:prSet presAssocID="{F87900FB-C5B4-47F4-9083-83087383268D}" presName="childShp" presStyleLbl="bgAccFollowNode1" presStyleIdx="6" presStyleCnt="7" custScaleY="119912" custLinFactNeighborX="1514" custLinFactNeighborY="-8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7467C8-C650-4624-B178-8814B48A798D}" type="presOf" srcId="{05E14B8F-0233-4705-A90C-98D7F9B979CE}" destId="{410673AB-A1D7-4FBC-9A18-9992CF01C9E2}" srcOrd="0" destOrd="0" presId="urn:microsoft.com/office/officeart/2005/8/layout/vList6"/>
    <dgm:cxn modelId="{6FDECF58-7562-4B07-A0DF-15848DEF64AC}" type="presOf" srcId="{78D55158-5C16-48C8-8574-93A435F4A364}" destId="{6BAE1243-F7BF-438D-A1EB-3BCB553E2964}" srcOrd="0" destOrd="1" presId="urn:microsoft.com/office/officeart/2005/8/layout/vList6"/>
    <dgm:cxn modelId="{E3A53806-37C2-4A89-84F2-32409289A074}" srcId="{CBD583ED-FCCB-450C-8625-C9A6E747A908}" destId="{4A831A6B-E0C7-4CD7-9094-EE6FB3E72375}" srcOrd="1" destOrd="0" parTransId="{10C4C2AB-A28D-47F7-BBC7-CF246734DE6A}" sibTransId="{55BBE2D7-4EC6-4026-8884-F7304C4D2031}"/>
    <dgm:cxn modelId="{CB40135D-A29F-4424-BD40-9B75957403D2}" srcId="{05E14B8F-0233-4705-A90C-98D7F9B979CE}" destId="{9753C922-77BF-4394-A78F-659E930D42B3}" srcOrd="1" destOrd="0" parTransId="{615E255E-9B2F-49AF-A228-E9C2481763D4}" sibTransId="{65D99D6F-7E21-4E6B-8B32-D1626E85FA1D}"/>
    <dgm:cxn modelId="{D003A5FE-2CB0-4CF6-91E6-EBAA0A137F08}" type="presOf" srcId="{4A831A6B-E0C7-4CD7-9094-EE6FB3E72375}" destId="{1CA452B0-4889-49FD-9046-29ED09BEA077}" srcOrd="0" destOrd="1" presId="urn:microsoft.com/office/officeart/2005/8/layout/vList6"/>
    <dgm:cxn modelId="{86A9C81C-CB85-40F0-B0B6-3C0468FF35BD}" srcId="{1D07D5D2-7229-4411-ADC5-B5DC1814E33F}" destId="{B2233151-39AA-46B5-8E52-C8B39B5B893A}" srcOrd="0" destOrd="0" parTransId="{5A0673E2-A7A5-47BF-8278-C4ACB22D2EE2}" sibTransId="{9AAD0377-E0CF-496F-AD41-69AE9F5C2162}"/>
    <dgm:cxn modelId="{BDC5A9D5-578B-468C-9A9B-F3A421AA8F82}" type="presOf" srcId="{DFE14D7F-AC65-40B7-9B58-F0C68B76D8DA}" destId="{150899E0-CFFF-4217-B1A4-9D295A49904D}" srcOrd="0" destOrd="0" presId="urn:microsoft.com/office/officeart/2005/8/layout/vList6"/>
    <dgm:cxn modelId="{80EC3AE8-47A0-4113-9300-F891753BCF43}" type="presOf" srcId="{9753C922-77BF-4394-A78F-659E930D42B3}" destId="{150899E0-CFFF-4217-B1A4-9D295A49904D}" srcOrd="0" destOrd="1" presId="urn:microsoft.com/office/officeart/2005/8/layout/vList6"/>
    <dgm:cxn modelId="{9515BCFE-4DAE-419E-8F27-44535B091169}" srcId="{D233A60F-1BA8-4D15-AADD-D026B210ADA6}" destId="{843A7D66-48EC-49E9-8B27-E03C10EE60C0}" srcOrd="1" destOrd="0" parTransId="{2DEE64BA-D18F-49A9-AFF9-CEABC37CC98A}" sibTransId="{1D8CC285-758F-4B91-8048-E229AE6245EA}"/>
    <dgm:cxn modelId="{8899B179-76A4-418C-A532-9D2949331E73}" type="presOf" srcId="{E578D8BF-A16D-4979-A102-E244AB965457}" destId="{6BAE1243-F7BF-438D-A1EB-3BCB553E2964}" srcOrd="0" destOrd="2" presId="urn:microsoft.com/office/officeart/2005/8/layout/vList6"/>
    <dgm:cxn modelId="{3BA46410-2A38-4CA6-B15D-08C590606E62}" type="presOf" srcId="{35951A2D-CFCA-4B79-AC9E-FFBA916C5404}" destId="{6BAE1243-F7BF-438D-A1EB-3BCB553E2964}" srcOrd="0" destOrd="0" presId="urn:microsoft.com/office/officeart/2005/8/layout/vList6"/>
    <dgm:cxn modelId="{F07C7618-C567-4A10-955E-D9BA10704375}" type="presOf" srcId="{843A7D66-48EC-49E9-8B27-E03C10EE60C0}" destId="{E2E801D1-61C4-434C-AF79-1B966ED5B1DB}" srcOrd="0" destOrd="1" presId="urn:microsoft.com/office/officeart/2005/8/layout/vList6"/>
    <dgm:cxn modelId="{A9B16588-3CEF-4F2C-9BE7-81DFFF126280}" type="presOf" srcId="{65015DBB-1400-4944-B84D-99A903A1BD75}" destId="{E2E801D1-61C4-434C-AF79-1B966ED5B1DB}" srcOrd="0" destOrd="0" presId="urn:microsoft.com/office/officeart/2005/8/layout/vList6"/>
    <dgm:cxn modelId="{9FDC0626-3036-499A-AD5B-1FD8142F4CAC}" srcId="{7BB18795-1E9C-4F33-96EB-E2D2C462CDF0}" destId="{648CB96F-E65E-4525-9D9C-614EF3869909}" srcOrd="1" destOrd="0" parTransId="{1A77D960-7A20-4FD2-BFAE-F9250B6AE8DC}" sibTransId="{189C875B-9ABA-4FF7-BB4A-ACF36438F344}"/>
    <dgm:cxn modelId="{C123ECD0-9DEA-4915-9D1B-3B0248646209}" srcId="{6E89B8DD-C0A7-4A8F-9F31-A516EACD7213}" destId="{E578D8BF-A16D-4979-A102-E244AB965457}" srcOrd="2" destOrd="0" parTransId="{656CBE85-B43B-460F-9AA3-A50340E5CEE5}" sibTransId="{9345C321-03F2-494B-9ADD-9018C41E1306}"/>
    <dgm:cxn modelId="{38129085-935D-471F-AF20-CF034641840D}" srcId="{05E14B8F-0233-4705-A90C-98D7F9B979CE}" destId="{DFE14D7F-AC65-40B7-9B58-F0C68B76D8DA}" srcOrd="0" destOrd="0" parTransId="{4C3D9D36-9BAD-44AC-AFE4-5015E9958253}" sibTransId="{01F1280F-0D5D-419F-9FE0-7D03F1D94E63}"/>
    <dgm:cxn modelId="{B8DA9B1E-37BD-403F-8E35-F02CFF2A5F2F}" type="presOf" srcId="{6E89B8DD-C0A7-4A8F-9F31-A516EACD7213}" destId="{F2211A33-6611-415D-866F-315D701DA130}" srcOrd="0" destOrd="0" presId="urn:microsoft.com/office/officeart/2005/8/layout/vList6"/>
    <dgm:cxn modelId="{09FFF32D-7900-4170-8E4E-F9971B98BEF3}" srcId="{D233A60F-1BA8-4D15-AADD-D026B210ADA6}" destId="{65015DBB-1400-4944-B84D-99A903A1BD75}" srcOrd="0" destOrd="0" parTransId="{F5E2150F-5C45-433D-A601-7F635AED4830}" sibTransId="{855F5083-C1D1-4B9B-95B4-4518829CBAE4}"/>
    <dgm:cxn modelId="{EC6E4B6C-B827-48DD-A8BE-DD0C3633EB10}" srcId="{C030F3DF-1E54-4FC6-96C5-9816719909DA}" destId="{1D07D5D2-7229-4411-ADC5-B5DC1814E33F}" srcOrd="4" destOrd="0" parTransId="{35185F74-DABE-49E9-8821-EFC95DDE77DC}" sibTransId="{682BBBE0-ABD5-4B40-ADBF-1DAD079E6173}"/>
    <dgm:cxn modelId="{07D4AA86-5B2A-45C8-B6EC-1DF83A490E17}" srcId="{C030F3DF-1E54-4FC6-96C5-9816719909DA}" destId="{7BB18795-1E9C-4F33-96EB-E2D2C462CDF0}" srcOrd="3" destOrd="0" parTransId="{BC58FE59-601A-4FB5-928F-D0AB62EAB301}" sibTransId="{83E992DF-AC3C-4BCE-85CC-3D79F15A533D}"/>
    <dgm:cxn modelId="{37DCADBB-CF5B-443D-89CB-86ABD1E7FD5B}" type="presOf" srcId="{CBD583ED-FCCB-450C-8625-C9A6E747A908}" destId="{A679CEA7-A6B2-4408-816D-9B69132BA5A0}" srcOrd="0" destOrd="0" presId="urn:microsoft.com/office/officeart/2005/8/layout/vList6"/>
    <dgm:cxn modelId="{8B174F66-0407-4BEE-9502-6461B54D96B3}" type="presOf" srcId="{7BB18795-1E9C-4F33-96EB-E2D2C462CDF0}" destId="{D3CD5919-D5F7-4EFC-A117-C0D0C058F86C}" srcOrd="0" destOrd="0" presId="urn:microsoft.com/office/officeart/2005/8/layout/vList6"/>
    <dgm:cxn modelId="{7691E2DB-597B-447E-AB82-4C5871870F82}" type="presOf" srcId="{B2233151-39AA-46B5-8E52-C8B39B5B893A}" destId="{B585B58F-7A92-4898-8CB7-C9D0CD003A82}" srcOrd="0" destOrd="0" presId="urn:microsoft.com/office/officeart/2005/8/layout/vList6"/>
    <dgm:cxn modelId="{BC63CBCA-2B4A-4B31-A7B6-4ACB4C37C73A}" srcId="{F87900FB-C5B4-47F4-9083-83087383268D}" destId="{F1FB048A-DDDC-4839-9198-9EDE47992C26}" srcOrd="1" destOrd="0" parTransId="{DDAB5867-20BC-480A-AB56-1CBFB0C52211}" sibTransId="{5211B9BF-B90E-4085-9C97-476713B02100}"/>
    <dgm:cxn modelId="{115D837E-D3B7-478A-BFAA-84AAD703E624}" srcId="{C030F3DF-1E54-4FC6-96C5-9816719909DA}" destId="{D233A60F-1BA8-4D15-AADD-D026B210ADA6}" srcOrd="2" destOrd="0" parTransId="{9751BDCB-75DE-4A41-8662-1990860945B4}" sibTransId="{64FA8BB3-7D29-4517-9F6C-C4998AD84DBF}"/>
    <dgm:cxn modelId="{F02A429D-76D8-418E-99D6-A927FD524A6A}" type="presOf" srcId="{D233A60F-1BA8-4D15-AADD-D026B210ADA6}" destId="{337205FE-35C8-40E1-81B0-4A2E302CB3B2}" srcOrd="0" destOrd="0" presId="urn:microsoft.com/office/officeart/2005/8/layout/vList6"/>
    <dgm:cxn modelId="{4354A647-19A6-41F0-884A-50F94BEB0FD3}" srcId="{C030F3DF-1E54-4FC6-96C5-9816719909DA}" destId="{CBD583ED-FCCB-450C-8625-C9A6E747A908}" srcOrd="0" destOrd="0" parTransId="{BA5DA631-C11C-47F2-B756-3FADB1C74CB9}" sibTransId="{7A19E80B-4AB2-4DC1-9E22-DA10DE894835}"/>
    <dgm:cxn modelId="{2FB9651B-5B6B-434E-A0CE-C710DE574F2A}" srcId="{7BB18795-1E9C-4F33-96EB-E2D2C462CDF0}" destId="{BECED7F4-5C45-41B9-B247-F12C77FC4358}" srcOrd="0" destOrd="0" parTransId="{3703A2F8-0084-4AB7-830D-C899586B4856}" sibTransId="{38AA9D87-77C3-48ED-A9D1-A12312AD82E4}"/>
    <dgm:cxn modelId="{AC2304B0-C10F-4C7A-BC5B-B0B6AD3CBE40}" type="presOf" srcId="{F87900FB-C5B4-47F4-9083-83087383268D}" destId="{D84C7388-8CD4-4679-9195-C3C226BC4244}" srcOrd="0" destOrd="0" presId="urn:microsoft.com/office/officeart/2005/8/layout/vList6"/>
    <dgm:cxn modelId="{28AE6938-6E28-41CB-9670-77120FCC6273}" type="presOf" srcId="{AE0E106A-0C4F-4B96-9A6B-9BE9B49064A0}" destId="{1CA452B0-4889-49FD-9046-29ED09BEA077}" srcOrd="0" destOrd="0" presId="urn:microsoft.com/office/officeart/2005/8/layout/vList6"/>
    <dgm:cxn modelId="{5251FA24-D36A-4F31-B92C-59E16C734BD0}" srcId="{C030F3DF-1E54-4FC6-96C5-9816719909DA}" destId="{F87900FB-C5B4-47F4-9083-83087383268D}" srcOrd="6" destOrd="0" parTransId="{75E7DFAD-B4DA-42F4-A966-E6343E844759}" sibTransId="{C04FC9CD-A4F4-44D7-BA8A-D59DE5B8D22C}"/>
    <dgm:cxn modelId="{30114F28-1038-45C4-961F-BCC59FFFBE06}" srcId="{C030F3DF-1E54-4FC6-96C5-9816719909DA}" destId="{6E89B8DD-C0A7-4A8F-9F31-A516EACD7213}" srcOrd="1" destOrd="0" parTransId="{72150DBA-10B2-4AEE-98A9-453AE029EF46}" sibTransId="{C122F0CB-262E-4620-B272-3BF39C0A9BE3}"/>
    <dgm:cxn modelId="{E281F8A9-C710-459B-8D6D-A9028DF173BE}" type="presOf" srcId="{CA22F7D0-24F6-4859-A023-537DC3E75540}" destId="{E2E801D1-61C4-434C-AF79-1B966ED5B1DB}" srcOrd="0" destOrd="3" presId="urn:microsoft.com/office/officeart/2005/8/layout/vList6"/>
    <dgm:cxn modelId="{FFDF6FE2-AAA6-4903-8FD0-11C7F248EBA5}" type="presOf" srcId="{E3901E94-DDAF-48D4-BC08-E0E4853EC336}" destId="{B585B58F-7A92-4898-8CB7-C9D0CD003A82}" srcOrd="0" destOrd="1" presId="urn:microsoft.com/office/officeart/2005/8/layout/vList6"/>
    <dgm:cxn modelId="{A362C88D-8726-43EE-899D-BB7FCC094103}" type="presOf" srcId="{BECED7F4-5C45-41B9-B247-F12C77FC4358}" destId="{05C5BF2C-8C78-4FFD-8D02-A727806786A8}" srcOrd="0" destOrd="0" presId="urn:microsoft.com/office/officeart/2005/8/layout/vList6"/>
    <dgm:cxn modelId="{C9067051-5681-4AF9-9009-2586ABDCD8F0}" srcId="{6E89B8DD-C0A7-4A8F-9F31-A516EACD7213}" destId="{35951A2D-CFCA-4B79-AC9E-FFBA916C5404}" srcOrd="0" destOrd="0" parTransId="{F90BAF62-9F70-41E2-BD46-9170F2AEE6FD}" sibTransId="{6181015E-9E58-425F-B0DB-91C1503E4835}"/>
    <dgm:cxn modelId="{173ACC0D-5EC3-4BBD-B3AA-E756549D891A}" srcId="{D233A60F-1BA8-4D15-AADD-D026B210ADA6}" destId="{CA22F7D0-24F6-4859-A023-537DC3E75540}" srcOrd="3" destOrd="0" parTransId="{4A4749EA-D277-47DE-949A-4EC3C1DD1EAE}" sibTransId="{769232E1-9698-407B-A42E-A4D489A288C2}"/>
    <dgm:cxn modelId="{6B84A8AD-B8A9-42EF-877A-46265D8D580F}" srcId="{1D07D5D2-7229-4411-ADC5-B5DC1814E33F}" destId="{E3901E94-DDAF-48D4-BC08-E0E4853EC336}" srcOrd="1" destOrd="0" parTransId="{7F64CFA3-E0C7-4714-902A-356B492529E9}" sibTransId="{CD404129-99F3-439B-8AA9-4C6C81C6EBF7}"/>
    <dgm:cxn modelId="{1EE2597C-C7E8-4833-8069-744100345A4C}" srcId="{CBD583ED-FCCB-450C-8625-C9A6E747A908}" destId="{AE0E106A-0C4F-4B96-9A6B-9BE9B49064A0}" srcOrd="0" destOrd="0" parTransId="{1F1D98CC-2E9C-4F52-B68F-396743E93B56}" sibTransId="{54F0D8A2-2288-4F86-BCC8-53EB2A235463}"/>
    <dgm:cxn modelId="{12C85AF5-DDF8-4DF9-B3CB-E24DAC3E22B6}" type="presOf" srcId="{C030F3DF-1E54-4FC6-96C5-9816719909DA}" destId="{747A5D0E-1A82-44FF-BEBC-EF67EEB7822C}" srcOrd="0" destOrd="0" presId="urn:microsoft.com/office/officeart/2005/8/layout/vList6"/>
    <dgm:cxn modelId="{E46D5C30-13EF-4819-BA92-A952729A3C7F}" srcId="{D233A60F-1BA8-4D15-AADD-D026B210ADA6}" destId="{B628382D-D73B-4398-8A70-90144E708472}" srcOrd="2" destOrd="0" parTransId="{2A3122B6-11F5-495B-A704-82D7EFF7E2D3}" sibTransId="{FFBE239D-B697-4A93-BEAE-DE2CA0517A31}"/>
    <dgm:cxn modelId="{0A90D3B3-446D-4C21-9C1C-A8943EEF77DF}" srcId="{F87900FB-C5B4-47F4-9083-83087383268D}" destId="{AA6466A5-44F0-4387-A043-C530080713ED}" srcOrd="0" destOrd="0" parTransId="{781D50A4-F2DE-4C40-876E-0A17A00B3FE2}" sibTransId="{0A2CC0B4-CAA5-42B2-B7A9-62E74094D8BE}"/>
    <dgm:cxn modelId="{FD157D80-EDE1-4C7E-93A9-62D247F9A226}" srcId="{6E89B8DD-C0A7-4A8F-9F31-A516EACD7213}" destId="{78D55158-5C16-48C8-8574-93A435F4A364}" srcOrd="1" destOrd="0" parTransId="{6C6B938A-30CE-4213-9EBF-4D070BB4CFF7}" sibTransId="{B38B0BE7-DDD8-4232-AA40-F12EEFADE3E8}"/>
    <dgm:cxn modelId="{8BD8D546-C69C-4AB9-8542-0502DA93CCFE}" type="presOf" srcId="{648CB96F-E65E-4525-9D9C-614EF3869909}" destId="{05C5BF2C-8C78-4FFD-8D02-A727806786A8}" srcOrd="0" destOrd="1" presId="urn:microsoft.com/office/officeart/2005/8/layout/vList6"/>
    <dgm:cxn modelId="{29FC68C9-CE29-49C3-944F-5F209E404878}" srcId="{C030F3DF-1E54-4FC6-96C5-9816719909DA}" destId="{05E14B8F-0233-4705-A90C-98D7F9B979CE}" srcOrd="5" destOrd="0" parTransId="{2370F250-5481-45A5-92B6-05AA4A5C7CA4}" sibTransId="{036E57D4-BD6E-4F73-8FEC-970517AB99F5}"/>
    <dgm:cxn modelId="{F8BDF56A-43E4-4B82-BE39-BA5900492FDE}" type="presOf" srcId="{AA6466A5-44F0-4387-A043-C530080713ED}" destId="{2E64DFFB-685F-4D00-970F-F953BEE95239}" srcOrd="0" destOrd="0" presId="urn:microsoft.com/office/officeart/2005/8/layout/vList6"/>
    <dgm:cxn modelId="{20A8B013-379C-4880-84A0-3BB96F46D5A0}" type="presOf" srcId="{1D07D5D2-7229-4411-ADC5-B5DC1814E33F}" destId="{E7C7DC6D-E055-4957-B76B-D3F193377985}" srcOrd="0" destOrd="0" presId="urn:microsoft.com/office/officeart/2005/8/layout/vList6"/>
    <dgm:cxn modelId="{DD14FFBC-A0BE-4A9E-8666-B1693C52D3FB}" type="presOf" srcId="{F1FB048A-DDDC-4839-9198-9EDE47992C26}" destId="{2E64DFFB-685F-4D00-970F-F953BEE95239}" srcOrd="0" destOrd="1" presId="urn:microsoft.com/office/officeart/2005/8/layout/vList6"/>
    <dgm:cxn modelId="{E608336F-D5C8-4283-B5C3-76F6C9AF0D2C}" type="presOf" srcId="{B628382D-D73B-4398-8A70-90144E708472}" destId="{E2E801D1-61C4-434C-AF79-1B966ED5B1DB}" srcOrd="0" destOrd="2" presId="urn:microsoft.com/office/officeart/2005/8/layout/vList6"/>
    <dgm:cxn modelId="{4C03422D-F981-40BF-9C57-CEBD1E40273B}" type="presParOf" srcId="{747A5D0E-1A82-44FF-BEBC-EF67EEB7822C}" destId="{ED66D386-AE7D-40D1-9E7E-DE8E9F5D827A}" srcOrd="0" destOrd="0" presId="urn:microsoft.com/office/officeart/2005/8/layout/vList6"/>
    <dgm:cxn modelId="{65E374CF-FCB6-4324-B3C5-4909C424C58C}" type="presParOf" srcId="{ED66D386-AE7D-40D1-9E7E-DE8E9F5D827A}" destId="{A679CEA7-A6B2-4408-816D-9B69132BA5A0}" srcOrd="0" destOrd="0" presId="urn:microsoft.com/office/officeart/2005/8/layout/vList6"/>
    <dgm:cxn modelId="{2054E7E9-0047-40DC-A4C1-337BBBB1BF52}" type="presParOf" srcId="{ED66D386-AE7D-40D1-9E7E-DE8E9F5D827A}" destId="{1CA452B0-4889-49FD-9046-29ED09BEA077}" srcOrd="1" destOrd="0" presId="urn:microsoft.com/office/officeart/2005/8/layout/vList6"/>
    <dgm:cxn modelId="{8D135225-8741-4435-ACE7-E9B3A7677243}" type="presParOf" srcId="{747A5D0E-1A82-44FF-BEBC-EF67EEB7822C}" destId="{614F681F-42FA-4A15-90FC-BF9F059B94ED}" srcOrd="1" destOrd="0" presId="urn:microsoft.com/office/officeart/2005/8/layout/vList6"/>
    <dgm:cxn modelId="{9968DDCC-E0E8-474B-B0EB-036EF7A6180E}" type="presParOf" srcId="{747A5D0E-1A82-44FF-BEBC-EF67EEB7822C}" destId="{7B2610A7-0261-4FB2-9E58-B21736CA1981}" srcOrd="2" destOrd="0" presId="urn:microsoft.com/office/officeart/2005/8/layout/vList6"/>
    <dgm:cxn modelId="{EF280118-2B90-4E1A-B34E-E702B580B902}" type="presParOf" srcId="{7B2610A7-0261-4FB2-9E58-B21736CA1981}" destId="{F2211A33-6611-415D-866F-315D701DA130}" srcOrd="0" destOrd="0" presId="urn:microsoft.com/office/officeart/2005/8/layout/vList6"/>
    <dgm:cxn modelId="{596F4644-E39A-4F0A-B7B2-ABBC622BDD70}" type="presParOf" srcId="{7B2610A7-0261-4FB2-9E58-B21736CA1981}" destId="{6BAE1243-F7BF-438D-A1EB-3BCB553E2964}" srcOrd="1" destOrd="0" presId="urn:microsoft.com/office/officeart/2005/8/layout/vList6"/>
    <dgm:cxn modelId="{C8A9279F-6158-459B-AA37-3C0E3942F606}" type="presParOf" srcId="{747A5D0E-1A82-44FF-BEBC-EF67EEB7822C}" destId="{1B6B9FE2-D2BB-4CDB-AF4C-FDAA8C1E538E}" srcOrd="3" destOrd="0" presId="urn:microsoft.com/office/officeart/2005/8/layout/vList6"/>
    <dgm:cxn modelId="{48C28A3B-1318-42FA-8679-B58E52C6F3C5}" type="presParOf" srcId="{747A5D0E-1A82-44FF-BEBC-EF67EEB7822C}" destId="{746D850A-2CE7-4FC3-85E0-2E8A36F19FF7}" srcOrd="4" destOrd="0" presId="urn:microsoft.com/office/officeart/2005/8/layout/vList6"/>
    <dgm:cxn modelId="{DA2E92E7-46C6-4B18-B31F-2BC4EF377712}" type="presParOf" srcId="{746D850A-2CE7-4FC3-85E0-2E8A36F19FF7}" destId="{337205FE-35C8-40E1-81B0-4A2E302CB3B2}" srcOrd="0" destOrd="0" presId="urn:microsoft.com/office/officeart/2005/8/layout/vList6"/>
    <dgm:cxn modelId="{44F1FED8-C158-4E83-B695-79A3A32BB06B}" type="presParOf" srcId="{746D850A-2CE7-4FC3-85E0-2E8A36F19FF7}" destId="{E2E801D1-61C4-434C-AF79-1B966ED5B1DB}" srcOrd="1" destOrd="0" presId="urn:microsoft.com/office/officeart/2005/8/layout/vList6"/>
    <dgm:cxn modelId="{DD0D83D2-783A-43CA-8C37-44987AC6FFB0}" type="presParOf" srcId="{747A5D0E-1A82-44FF-BEBC-EF67EEB7822C}" destId="{5ACBD8E2-1D0F-4DA6-8A69-98623662409E}" srcOrd="5" destOrd="0" presId="urn:microsoft.com/office/officeart/2005/8/layout/vList6"/>
    <dgm:cxn modelId="{9BB1B291-5CEF-497C-9FE5-F03A600B642A}" type="presParOf" srcId="{747A5D0E-1A82-44FF-BEBC-EF67EEB7822C}" destId="{0B8B7139-3BA8-4A50-A5EB-8F33CEA765A4}" srcOrd="6" destOrd="0" presId="urn:microsoft.com/office/officeart/2005/8/layout/vList6"/>
    <dgm:cxn modelId="{39B3118F-1CF9-4A11-91BC-20032A89E018}" type="presParOf" srcId="{0B8B7139-3BA8-4A50-A5EB-8F33CEA765A4}" destId="{D3CD5919-D5F7-4EFC-A117-C0D0C058F86C}" srcOrd="0" destOrd="0" presId="urn:microsoft.com/office/officeart/2005/8/layout/vList6"/>
    <dgm:cxn modelId="{E028FC13-5EFC-40A8-88B0-849311A00626}" type="presParOf" srcId="{0B8B7139-3BA8-4A50-A5EB-8F33CEA765A4}" destId="{05C5BF2C-8C78-4FFD-8D02-A727806786A8}" srcOrd="1" destOrd="0" presId="urn:microsoft.com/office/officeart/2005/8/layout/vList6"/>
    <dgm:cxn modelId="{B69CE915-4516-4100-B0BD-2EF3472F127A}" type="presParOf" srcId="{747A5D0E-1A82-44FF-BEBC-EF67EEB7822C}" destId="{4DAD47D0-4A46-46D2-8F08-DFDED949D76A}" srcOrd="7" destOrd="0" presId="urn:microsoft.com/office/officeart/2005/8/layout/vList6"/>
    <dgm:cxn modelId="{64443B9E-51B2-4D65-9D1C-341D59C1824B}" type="presParOf" srcId="{747A5D0E-1A82-44FF-BEBC-EF67EEB7822C}" destId="{B8B7C3EA-7186-4A80-9500-1BB16F8F28AC}" srcOrd="8" destOrd="0" presId="urn:microsoft.com/office/officeart/2005/8/layout/vList6"/>
    <dgm:cxn modelId="{B4831B17-ED9A-49A2-887A-22F43A72FEDF}" type="presParOf" srcId="{B8B7C3EA-7186-4A80-9500-1BB16F8F28AC}" destId="{E7C7DC6D-E055-4957-B76B-D3F193377985}" srcOrd="0" destOrd="0" presId="urn:microsoft.com/office/officeart/2005/8/layout/vList6"/>
    <dgm:cxn modelId="{63C30935-50AF-4BD1-BBF1-14E3832F22EC}" type="presParOf" srcId="{B8B7C3EA-7186-4A80-9500-1BB16F8F28AC}" destId="{B585B58F-7A92-4898-8CB7-C9D0CD003A82}" srcOrd="1" destOrd="0" presId="urn:microsoft.com/office/officeart/2005/8/layout/vList6"/>
    <dgm:cxn modelId="{1C2F005A-F548-470B-A806-6D8BDBABD2AA}" type="presParOf" srcId="{747A5D0E-1A82-44FF-BEBC-EF67EEB7822C}" destId="{D8B95EFE-A990-46F8-8DE0-A38343A26222}" srcOrd="9" destOrd="0" presId="urn:microsoft.com/office/officeart/2005/8/layout/vList6"/>
    <dgm:cxn modelId="{E071790F-8146-4009-99C8-A0FDE180603F}" type="presParOf" srcId="{747A5D0E-1A82-44FF-BEBC-EF67EEB7822C}" destId="{7898A8EB-D510-4494-A8D0-745C0F6F4791}" srcOrd="10" destOrd="0" presId="urn:microsoft.com/office/officeart/2005/8/layout/vList6"/>
    <dgm:cxn modelId="{5D91E62F-F93D-4BC4-844E-2ED453B5A320}" type="presParOf" srcId="{7898A8EB-D510-4494-A8D0-745C0F6F4791}" destId="{410673AB-A1D7-4FBC-9A18-9992CF01C9E2}" srcOrd="0" destOrd="0" presId="urn:microsoft.com/office/officeart/2005/8/layout/vList6"/>
    <dgm:cxn modelId="{A56E4737-147A-4150-9AB2-4E39C473E7C8}" type="presParOf" srcId="{7898A8EB-D510-4494-A8D0-745C0F6F4791}" destId="{150899E0-CFFF-4217-B1A4-9D295A49904D}" srcOrd="1" destOrd="0" presId="urn:microsoft.com/office/officeart/2005/8/layout/vList6"/>
    <dgm:cxn modelId="{DE4CF8A4-FB76-46C2-B712-9F86DC16BF17}" type="presParOf" srcId="{747A5D0E-1A82-44FF-BEBC-EF67EEB7822C}" destId="{7FFC538B-6A71-42D4-99A2-589FC57B87D4}" srcOrd="11" destOrd="0" presId="urn:microsoft.com/office/officeart/2005/8/layout/vList6"/>
    <dgm:cxn modelId="{4DFCC873-4199-4C0D-931C-BA7299A401EE}" type="presParOf" srcId="{747A5D0E-1A82-44FF-BEBC-EF67EEB7822C}" destId="{203F98AE-21C9-44D5-9E37-8AF205457D62}" srcOrd="12" destOrd="0" presId="urn:microsoft.com/office/officeart/2005/8/layout/vList6"/>
    <dgm:cxn modelId="{A4793E01-FCBB-481C-A68D-D8455AB9A5D4}" type="presParOf" srcId="{203F98AE-21C9-44D5-9E37-8AF205457D62}" destId="{D84C7388-8CD4-4679-9195-C3C226BC4244}" srcOrd="0" destOrd="0" presId="urn:microsoft.com/office/officeart/2005/8/layout/vList6"/>
    <dgm:cxn modelId="{0C28C82F-2BA5-412C-A3CB-ECA99D3BF147}" type="presParOf" srcId="{203F98AE-21C9-44D5-9E37-8AF205457D62}" destId="{2E64DFFB-685F-4D00-970F-F953BEE9523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A452B0-4889-49FD-9046-29ED09BEA077}">
      <dsp:nvSpPr>
        <dsp:cNvPr id="0" name=""/>
        <dsp:cNvSpPr/>
      </dsp:nvSpPr>
      <dsp:spPr>
        <a:xfrm>
          <a:off x="4206240" y="39278"/>
          <a:ext cx="6309360" cy="45631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>
              <a:latin typeface="Arial" panose="020B0604020202020204" pitchFamily="34" charset="0"/>
              <a:cs typeface="Arial" panose="020B0604020202020204" pitchFamily="34" charset="0"/>
            </a:rPr>
            <a:t>Dr. Flores, Randi Rieman-Johns, Sholonda Trice, Graham Collins, Adam Mastrucci, Karen Stein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9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06240" y="96317"/>
        <a:ext cx="6138242" cy="342236"/>
      </dsp:txXfrm>
    </dsp:sp>
    <dsp:sp modelId="{A679CEA7-A6B2-4408-816D-9B69132BA5A0}">
      <dsp:nvSpPr>
        <dsp:cNvPr id="0" name=""/>
        <dsp:cNvSpPr/>
      </dsp:nvSpPr>
      <dsp:spPr>
        <a:xfrm>
          <a:off x="0" y="6512"/>
          <a:ext cx="4206240" cy="570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>
              <a:latin typeface="Arial" panose="020B0604020202020204" pitchFamily="34" charset="0"/>
              <a:cs typeface="Arial" panose="020B0604020202020204" pitchFamily="34" charset="0"/>
            </a:rPr>
            <a:t>RFP Draft 1 Development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1" kern="1200">
              <a:latin typeface="Arial" panose="020B0604020202020204" pitchFamily="34" charset="0"/>
              <a:cs typeface="Arial" panose="020B0604020202020204" pitchFamily="34" charset="0"/>
            </a:rPr>
            <a:t>April 3, 2017 - April 7, 2017*</a:t>
          </a:r>
          <a:endParaRPr lang="en-US" sz="11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852" y="34364"/>
        <a:ext cx="4150536" cy="514846"/>
      </dsp:txXfrm>
    </dsp:sp>
    <dsp:sp modelId="{6BAE1243-F7BF-438D-A1EB-3BCB553E2964}">
      <dsp:nvSpPr>
        <dsp:cNvPr id="0" name=""/>
        <dsp:cNvSpPr/>
      </dsp:nvSpPr>
      <dsp:spPr>
        <a:xfrm>
          <a:off x="4207266" y="722199"/>
          <a:ext cx="6303198" cy="57173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>
              <a:latin typeface="Arial" panose="020B0604020202020204" pitchFamily="34" charset="0"/>
              <a:cs typeface="Arial" panose="020B0604020202020204" pitchFamily="34" charset="0"/>
            </a:rPr>
            <a:t>Grades 3-8: Jennifer Stargel, Mary Williams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>
              <a:latin typeface="Arial" panose="020B0604020202020204" pitchFamily="34" charset="0"/>
              <a:cs typeface="Arial" panose="020B0604020202020204" pitchFamily="34" charset="0"/>
            </a:rPr>
            <a:t>Grade 10: Erin Thompson, Joe Staten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>
              <a:latin typeface="Arial" panose="020B0604020202020204" pitchFamily="34" charset="0"/>
              <a:cs typeface="Arial" panose="020B0604020202020204" pitchFamily="34" charset="0"/>
            </a:rPr>
            <a:t>(All grades) Cynthia Roach, Wes Bruce, John Keller, Jeff Milkey</a:t>
          </a:r>
        </a:p>
      </dsp:txBody>
      <dsp:txXfrm>
        <a:off x="4207266" y="793666"/>
        <a:ext cx="6088797" cy="428802"/>
      </dsp:txXfrm>
    </dsp:sp>
    <dsp:sp modelId="{F2211A33-6611-415D-866F-315D701DA130}">
      <dsp:nvSpPr>
        <dsp:cNvPr id="0" name=""/>
        <dsp:cNvSpPr/>
      </dsp:nvSpPr>
      <dsp:spPr>
        <a:xfrm>
          <a:off x="0" y="634031"/>
          <a:ext cx="4202132" cy="7591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>
              <a:latin typeface="Arial" panose="020B0604020202020204" pitchFamily="34" charset="0"/>
              <a:cs typeface="Arial" panose="020B0604020202020204" pitchFamily="34" charset="0"/>
            </a:rPr>
            <a:t>RFP Draft 1 Review (Group 1)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1" kern="1200">
              <a:latin typeface="Arial" panose="020B0604020202020204" pitchFamily="34" charset="0"/>
              <a:cs typeface="Arial" panose="020B0604020202020204" pitchFamily="34" charset="0"/>
            </a:rPr>
            <a:t>April 10, 2017 - April 21, 2017*</a:t>
          </a:r>
        </a:p>
      </dsp:txBody>
      <dsp:txXfrm>
        <a:off x="37059" y="671090"/>
        <a:ext cx="4128014" cy="685044"/>
      </dsp:txXfrm>
    </dsp:sp>
    <dsp:sp modelId="{E2E801D1-61C4-434C-AF79-1B966ED5B1DB}">
      <dsp:nvSpPr>
        <dsp:cNvPr id="0" name=""/>
        <dsp:cNvSpPr/>
      </dsp:nvSpPr>
      <dsp:spPr>
        <a:xfrm>
          <a:off x="4187769" y="1444703"/>
          <a:ext cx="6303198" cy="67036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900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>
              <a:latin typeface="Arial" panose="020B0604020202020204" pitchFamily="34" charset="0"/>
              <a:cs typeface="Arial" panose="020B0604020202020204" pitchFamily="34" charset="0"/>
            </a:rPr>
            <a:t>RFP Committee - Dr. Flores, Randi-Rieman Johns, Graham Collins, Karen Stein, Sholonda Trice, Michael Moore, John Keller, Cynthia Roach, Wes Bruce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900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87769" y="1528499"/>
        <a:ext cx="6051810" cy="502775"/>
      </dsp:txXfrm>
    </dsp:sp>
    <dsp:sp modelId="{337205FE-35C8-40E1-81B0-4A2E302CB3B2}">
      <dsp:nvSpPr>
        <dsp:cNvPr id="0" name=""/>
        <dsp:cNvSpPr/>
      </dsp:nvSpPr>
      <dsp:spPr>
        <a:xfrm>
          <a:off x="0" y="1472244"/>
          <a:ext cx="4202132" cy="6281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>
              <a:latin typeface="Arial" panose="020B0604020202020204" pitchFamily="34" charset="0"/>
              <a:cs typeface="Arial" panose="020B0604020202020204" pitchFamily="34" charset="0"/>
            </a:rPr>
            <a:t>RFP Draft 2 Development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>
              <a:latin typeface="Arial" panose="020B0604020202020204" pitchFamily="34" charset="0"/>
              <a:cs typeface="Arial" panose="020B0604020202020204" pitchFamily="34" charset="0"/>
            </a:rPr>
            <a:t>(based on feedback from Group 1)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1" kern="1200">
              <a:latin typeface="Arial" panose="020B0604020202020204" pitchFamily="34" charset="0"/>
              <a:cs typeface="Arial" panose="020B0604020202020204" pitchFamily="34" charset="0"/>
            </a:rPr>
            <a:t>April 24, 2017 - May 5, 2017*</a:t>
          </a:r>
        </a:p>
      </dsp:txBody>
      <dsp:txXfrm>
        <a:off x="30664" y="1502908"/>
        <a:ext cx="4140804" cy="566830"/>
      </dsp:txXfrm>
    </dsp:sp>
    <dsp:sp modelId="{05C5BF2C-8C78-4FFD-8D02-A727806786A8}">
      <dsp:nvSpPr>
        <dsp:cNvPr id="0" name=""/>
        <dsp:cNvSpPr/>
      </dsp:nvSpPr>
      <dsp:spPr>
        <a:xfrm>
          <a:off x="4206240" y="2266627"/>
          <a:ext cx="6309360" cy="40938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900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>
              <a:latin typeface="Arial" panose="020B0604020202020204" pitchFamily="34" charset="0"/>
              <a:cs typeface="Arial" panose="020B0604020202020204" pitchFamily="34" charset="0"/>
            </a:rPr>
            <a:t>Assessment Implementation Advisory Group</a:t>
          </a:r>
        </a:p>
      </dsp:txBody>
      <dsp:txXfrm>
        <a:off x="4206240" y="2317800"/>
        <a:ext cx="6155842" cy="307035"/>
      </dsp:txXfrm>
    </dsp:sp>
    <dsp:sp modelId="{D3CD5919-D5F7-4EFC-A117-C0D0C058F86C}">
      <dsp:nvSpPr>
        <dsp:cNvPr id="0" name=""/>
        <dsp:cNvSpPr/>
      </dsp:nvSpPr>
      <dsp:spPr>
        <a:xfrm>
          <a:off x="0" y="2172126"/>
          <a:ext cx="4206240" cy="570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>
              <a:latin typeface="Arial" panose="020B0604020202020204" pitchFamily="34" charset="0"/>
              <a:cs typeface="Arial" panose="020B0604020202020204" pitchFamily="34" charset="0"/>
            </a:rPr>
            <a:t>RFP Draft 2 Review (Group 2)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1" kern="1200">
              <a:latin typeface="Arial" panose="020B0604020202020204" pitchFamily="34" charset="0"/>
              <a:cs typeface="Arial" panose="020B0604020202020204" pitchFamily="34" charset="0"/>
            </a:rPr>
            <a:t>May 9, 2017 - May 12, 2017*</a:t>
          </a:r>
          <a:endParaRPr lang="en-US" sz="11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852" y="2199978"/>
        <a:ext cx="4150536" cy="514846"/>
      </dsp:txXfrm>
    </dsp:sp>
    <dsp:sp modelId="{B585B58F-7A92-4898-8CB7-C9D0CD003A82}">
      <dsp:nvSpPr>
        <dsp:cNvPr id="0" name=""/>
        <dsp:cNvSpPr/>
      </dsp:nvSpPr>
      <dsp:spPr>
        <a:xfrm>
          <a:off x="4207266" y="2815336"/>
          <a:ext cx="6303198" cy="68971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900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>
              <a:latin typeface="Arial" panose="020B0604020202020204" pitchFamily="34" charset="0"/>
              <a:cs typeface="Arial" panose="020B0604020202020204" pitchFamily="34" charset="0"/>
            </a:rPr>
            <a:t>RFP Committee - Dr. Flores, Randi-Rieman Johns, Graham Collins, Karen Stein, Sholonda Trice, Kelly Connelly, Dr. David, Michael Moore, John Keller, Cynthia Roach, Wes Bruce</a:t>
          </a:r>
        </a:p>
      </dsp:txBody>
      <dsp:txXfrm>
        <a:off x="4207266" y="2901550"/>
        <a:ext cx="6044555" cy="517287"/>
      </dsp:txXfrm>
    </dsp:sp>
    <dsp:sp modelId="{E7C7DC6D-E055-4957-B76B-D3F193377985}">
      <dsp:nvSpPr>
        <dsp:cNvPr id="0" name=""/>
        <dsp:cNvSpPr/>
      </dsp:nvSpPr>
      <dsp:spPr>
        <a:xfrm>
          <a:off x="0" y="2807177"/>
          <a:ext cx="4202132" cy="7209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>
              <a:latin typeface="Arial" panose="020B0604020202020204" pitchFamily="34" charset="0"/>
              <a:cs typeface="Arial" panose="020B0604020202020204" pitchFamily="34" charset="0"/>
            </a:rPr>
            <a:t>RFP Draft 3 Development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>
              <a:latin typeface="Arial" panose="020B0604020202020204" pitchFamily="34" charset="0"/>
              <a:cs typeface="Arial" panose="020B0604020202020204" pitchFamily="34" charset="0"/>
            </a:rPr>
            <a:t>(based on feedback from Group 2)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1" kern="1200">
              <a:latin typeface="Arial" panose="020B0604020202020204" pitchFamily="34" charset="0"/>
              <a:cs typeface="Arial" panose="020B0604020202020204" pitchFamily="34" charset="0"/>
            </a:rPr>
            <a:t>May 15, 2017 - May 19, 2017*</a:t>
          </a:r>
          <a:endParaRPr lang="en-US" sz="12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193" y="2842370"/>
        <a:ext cx="4131746" cy="650538"/>
      </dsp:txXfrm>
    </dsp:sp>
    <dsp:sp modelId="{150899E0-CFFF-4217-B1A4-9D295A49904D}">
      <dsp:nvSpPr>
        <dsp:cNvPr id="0" name=""/>
        <dsp:cNvSpPr/>
      </dsp:nvSpPr>
      <dsp:spPr>
        <a:xfrm>
          <a:off x="4206240" y="3620987"/>
          <a:ext cx="6309360" cy="3727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900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>
              <a:latin typeface="Arial" panose="020B0604020202020204" pitchFamily="34" charset="0"/>
              <a:cs typeface="Arial" panose="020B0604020202020204" pitchFamily="34" charset="0"/>
            </a:rPr>
            <a:t>State Board of Education</a:t>
          </a:r>
        </a:p>
      </dsp:txBody>
      <dsp:txXfrm>
        <a:off x="4206240" y="3667578"/>
        <a:ext cx="6169587" cy="279547"/>
      </dsp:txXfrm>
    </dsp:sp>
    <dsp:sp modelId="{410673AB-A1D7-4FBC-9A18-9992CF01C9E2}">
      <dsp:nvSpPr>
        <dsp:cNvPr id="0" name=""/>
        <dsp:cNvSpPr/>
      </dsp:nvSpPr>
      <dsp:spPr>
        <a:xfrm>
          <a:off x="0" y="3577711"/>
          <a:ext cx="4206240" cy="459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>
              <a:latin typeface="Arial" panose="020B0604020202020204" pitchFamily="34" charset="0"/>
              <a:cs typeface="Arial" panose="020B0604020202020204" pitchFamily="34" charset="0"/>
            </a:rPr>
            <a:t>RFP Draft 3 Review (Group 3)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1" kern="1200">
              <a:latin typeface="Arial" panose="020B0604020202020204" pitchFamily="34" charset="0"/>
              <a:cs typeface="Arial" panose="020B0604020202020204" pitchFamily="34" charset="0"/>
            </a:rPr>
            <a:t>May 22, 2017 - May 31, 2017*</a:t>
          </a:r>
          <a:endParaRPr lang="en-US" sz="11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420" y="3600131"/>
        <a:ext cx="4161400" cy="414441"/>
      </dsp:txXfrm>
    </dsp:sp>
    <dsp:sp modelId="{2E64DFFB-685F-4D00-970F-F953BEE95239}">
      <dsp:nvSpPr>
        <dsp:cNvPr id="0" name=""/>
        <dsp:cNvSpPr/>
      </dsp:nvSpPr>
      <dsp:spPr>
        <a:xfrm>
          <a:off x="4212401" y="4089386"/>
          <a:ext cx="6303198" cy="68415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900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>
              <a:latin typeface="Arial" panose="020B0604020202020204" pitchFamily="34" charset="0"/>
              <a:cs typeface="Arial" panose="020B0604020202020204" pitchFamily="34" charset="0"/>
            </a:rPr>
            <a:t>RFP Committee - Dr. Flores, Randi-Rieman Johns, Graham Collins, Karen Stein, Sholonda Trice, Kelly Connelly, Dr. David, Michael Moore, John Keller, Cynthia Roach, Wes Bruce</a:t>
          </a:r>
        </a:p>
      </dsp:txBody>
      <dsp:txXfrm>
        <a:off x="4212401" y="4174906"/>
        <a:ext cx="6046639" cy="513118"/>
      </dsp:txXfrm>
    </dsp:sp>
    <dsp:sp modelId="{D84C7388-8CD4-4679-9195-C3C226BC4244}">
      <dsp:nvSpPr>
        <dsp:cNvPr id="0" name=""/>
        <dsp:cNvSpPr/>
      </dsp:nvSpPr>
      <dsp:spPr>
        <a:xfrm>
          <a:off x="0" y="4153407"/>
          <a:ext cx="4202132" cy="570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>
              <a:latin typeface="Arial" panose="020B0604020202020204" pitchFamily="34" charset="0"/>
              <a:cs typeface="Arial" panose="020B0604020202020204" pitchFamily="34" charset="0"/>
            </a:rPr>
            <a:t>RFP Draft 3 Revision/Finalize RFP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>
              <a:latin typeface="Arial" panose="020B0604020202020204" pitchFamily="34" charset="0"/>
              <a:cs typeface="Arial" panose="020B0604020202020204" pitchFamily="34" charset="0"/>
            </a:rPr>
            <a:t>(based on feedback from Group 3)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1" kern="1200">
              <a:latin typeface="Arial" panose="020B0604020202020204" pitchFamily="34" charset="0"/>
              <a:cs typeface="Arial" panose="020B0604020202020204" pitchFamily="34" charset="0"/>
            </a:rPr>
            <a:t>June 1, 2017 - June 23, 2017*</a:t>
          </a:r>
          <a:endParaRPr lang="en-US" sz="11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852" y="4181259"/>
        <a:ext cx="4146428" cy="5148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1279B-A4D4-4FE4-BDAD-7ACB641F1F3C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C57DC-9C46-4EED-916B-C647A15FC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638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2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54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27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5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7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74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23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4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13A40-4C44-784C-8738-DE31C57F43DD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0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Assessment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02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5415"/>
            <a:ext cx="3353972" cy="3938821"/>
          </a:xfrm>
        </p:spPr>
        <p:txBody>
          <a:bodyPr/>
          <a:lstStyle/>
          <a:p>
            <a:r>
              <a:rPr lang="en-US" dirty="0" smtClean="0"/>
              <a:t>Reporting Timelines</a:t>
            </a:r>
          </a:p>
          <a:p>
            <a:pPr lvl="1"/>
            <a:r>
              <a:rPr lang="en-US" dirty="0" smtClean="0"/>
              <a:t>Spring ISTEP+</a:t>
            </a:r>
          </a:p>
          <a:p>
            <a:pPr lvl="1"/>
            <a:r>
              <a:rPr lang="en-US" dirty="0" smtClean="0"/>
              <a:t>Preliminary aggregated data provided to State Board week of 6/26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092339"/>
              </p:ext>
            </p:extLst>
          </p:nvPr>
        </p:nvGraphicFramePr>
        <p:xfrm>
          <a:off x="4468970" y="1515414"/>
          <a:ext cx="7134895" cy="393882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06825"/>
                <a:gridCol w="5728070"/>
              </a:tblGrid>
              <a:tr h="164123">
                <a:tc>
                  <a:txBody>
                    <a:bodyPr/>
                    <a:lstStyle/>
                    <a:p>
                      <a:pPr marL="0" marR="0"/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Date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9961" marR="39961" marT="0" marB="0" anchor="ctr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Activity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9961" marR="39961" marT="0" marB="0" anchor="ctr"/>
                </a:tc>
              </a:tr>
              <a:tr h="328246">
                <a:tc>
                  <a:txBody>
                    <a:bodyPr/>
                    <a:lstStyle/>
                    <a:p>
                      <a:pPr marL="0" marR="0"/>
                      <a:r>
                        <a:rPr lang="en-US" sz="1200" dirty="0">
                          <a:effectLst/>
                        </a:rPr>
                        <a:t>5/19/17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61" marR="39961" marT="0" marB="0" anchor="ctr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200" dirty="0">
                          <a:effectLst/>
                        </a:rPr>
                        <a:t>Parent Portal Claim Codes are available</a:t>
                      </a:r>
                    </a:p>
                    <a:p>
                      <a:pPr marL="0" marR="0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61" marR="39961" marT="0" marB="0" anchor="ctr"/>
                </a:tc>
              </a:tr>
              <a:tr h="656492">
                <a:tc>
                  <a:txBody>
                    <a:bodyPr/>
                    <a:lstStyle/>
                    <a:p>
                      <a:pPr marL="0" marR="0"/>
                      <a:r>
                        <a:rPr lang="en-US" sz="1200">
                          <a:effectLst/>
                        </a:rPr>
                        <a:t>6/16/17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61" marR="39961" marT="0" marB="0" anchor="ctr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200" dirty="0">
                          <a:effectLst/>
                        </a:rPr>
                        <a:t>*</a:t>
                      </a:r>
                      <a:r>
                        <a:rPr lang="en-US" sz="1200" dirty="0" err="1">
                          <a:effectLst/>
                        </a:rPr>
                        <a:t>OnDemand</a:t>
                      </a:r>
                      <a:r>
                        <a:rPr lang="en-US" sz="1200" dirty="0">
                          <a:effectLst/>
                        </a:rPr>
                        <a:t> Reports Preliminary (Proficiency, Pass/Did Not Pass/Undetermined) are available</a:t>
                      </a:r>
                    </a:p>
                    <a:p>
                      <a:pPr marL="0" marR="0"/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/>
                      <a:r>
                        <a:rPr lang="en-US" sz="1200" dirty="0">
                          <a:effectLst/>
                        </a:rPr>
                        <a:t>Applied Skills Response Images are available on Parent Portal</a:t>
                      </a:r>
                    </a:p>
                    <a:p>
                      <a:pPr marL="0" marR="0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61" marR="39961" marT="0" marB="0" anchor="ctr"/>
                </a:tc>
              </a:tr>
              <a:tr h="328246">
                <a:tc>
                  <a:txBody>
                    <a:bodyPr/>
                    <a:lstStyle/>
                    <a:p>
                      <a:pPr marL="0" marR="0"/>
                      <a:r>
                        <a:rPr lang="en-US" sz="1200">
                          <a:effectLst/>
                        </a:rPr>
                        <a:t>6/19/17 – 6/23/17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61" marR="39961" marT="0" marB="0" anchor="ctr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200">
                          <a:effectLst/>
                        </a:rPr>
                        <a:t>Undetermined Status Resolution Window is open</a:t>
                      </a:r>
                    </a:p>
                    <a:p>
                      <a:pPr marL="0" marR="0"/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61" marR="39961" marT="0" marB="0" anchor="ctr"/>
                </a:tc>
              </a:tr>
              <a:tr h="328246">
                <a:tc>
                  <a:txBody>
                    <a:bodyPr/>
                    <a:lstStyle/>
                    <a:p>
                      <a:pPr marL="0" marR="0"/>
                      <a:r>
                        <a:rPr lang="en-US" sz="1200">
                          <a:effectLst/>
                        </a:rPr>
                        <a:t>6/19/17 – 7/7/17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61" marR="39961" marT="0" marB="0" anchor="ctr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200">
                          <a:effectLst/>
                        </a:rPr>
                        <a:t>Request for Rescore Window is open</a:t>
                      </a:r>
                    </a:p>
                    <a:p>
                      <a:pPr marL="0" marR="0"/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61" marR="39961" marT="0" marB="0" anchor="ctr"/>
                </a:tc>
              </a:tr>
              <a:tr h="820615">
                <a:tc>
                  <a:txBody>
                    <a:bodyPr/>
                    <a:lstStyle/>
                    <a:p>
                      <a:pPr marL="0" marR="0"/>
                      <a:r>
                        <a:rPr lang="en-US" sz="1200">
                          <a:effectLst/>
                        </a:rPr>
                        <a:t>7/31/17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61" marR="39961" marT="0" marB="0" anchor="ctr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200" dirty="0">
                          <a:effectLst/>
                        </a:rPr>
                        <a:t>Corporation and School Student Data Files (Contains the student demographic information, scale scores and proficiency level) are available</a:t>
                      </a:r>
                    </a:p>
                    <a:p>
                      <a:pPr marL="0" marR="0"/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/>
                      <a:r>
                        <a:rPr lang="en-US" sz="1200" dirty="0">
                          <a:effectLst/>
                        </a:rPr>
                        <a:t>PDF Copies of Individual Student Reports are available</a:t>
                      </a:r>
                    </a:p>
                    <a:p>
                      <a:pPr marL="0" marR="0"/>
                      <a:r>
                        <a:rPr lang="en-US" sz="1200" dirty="0">
                          <a:effectLst/>
                        </a:rPr>
                        <a:t> 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61" marR="39961" marT="0" marB="0" anchor="ctr"/>
                </a:tc>
              </a:tr>
              <a:tr h="829862">
                <a:tc>
                  <a:txBody>
                    <a:bodyPr/>
                    <a:lstStyle/>
                    <a:p>
                      <a:pPr marL="0" marR="0"/>
                      <a:r>
                        <a:rPr lang="en-US" sz="1200">
                          <a:effectLst/>
                        </a:rPr>
                        <a:t>8/16/17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61" marR="39961" marT="0" marB="0" anchor="ctr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200" dirty="0">
                          <a:effectLst/>
                        </a:rPr>
                        <a:t>Paper Copies of Individual Student Reports and labels are delivered to corporations</a:t>
                      </a:r>
                    </a:p>
                    <a:p>
                      <a:pPr marL="0" marR="0"/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/>
                      <a:r>
                        <a:rPr lang="en-US" sz="1200" dirty="0" smtClean="0">
                          <a:effectLst/>
                        </a:rPr>
                        <a:t>Summary Reports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61" marR="3996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093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ISTAR Standard Setting</a:t>
            </a:r>
          </a:p>
          <a:p>
            <a:r>
              <a:rPr lang="en-US" dirty="0" smtClean="0"/>
              <a:t>June 19-21</a:t>
            </a:r>
          </a:p>
          <a:p>
            <a:pPr lvl="1"/>
            <a:r>
              <a:rPr lang="en-US" dirty="0" smtClean="0"/>
              <a:t>ELA and Science</a:t>
            </a:r>
          </a:p>
          <a:p>
            <a:r>
              <a:rPr lang="en-US" dirty="0" smtClean="0"/>
              <a:t>June 26-28</a:t>
            </a:r>
          </a:p>
          <a:p>
            <a:pPr lvl="1"/>
            <a:r>
              <a:rPr lang="en-US" dirty="0" smtClean="0"/>
              <a:t>Mathematics and Social Studies</a:t>
            </a:r>
          </a:p>
          <a:p>
            <a:r>
              <a:rPr lang="en-US" dirty="0" smtClean="0"/>
              <a:t>Formalizing PLDs with educators to inform process</a:t>
            </a:r>
          </a:p>
          <a:p>
            <a:r>
              <a:rPr lang="en-US" dirty="0" smtClean="0"/>
              <a:t>Recommended proficiency levels for reporting</a:t>
            </a:r>
          </a:p>
          <a:p>
            <a:pPr lvl="1"/>
            <a:r>
              <a:rPr lang="en-US" dirty="0" smtClean="0"/>
              <a:t>Developing proficiency</a:t>
            </a:r>
          </a:p>
          <a:p>
            <a:pPr lvl="1"/>
            <a:r>
              <a:rPr lang="en-US" dirty="0" smtClean="0"/>
              <a:t>Meeting proficiency</a:t>
            </a:r>
          </a:p>
          <a:p>
            <a:pPr lvl="1"/>
            <a:r>
              <a:rPr lang="en-US" dirty="0" smtClean="0"/>
              <a:t>Exceeding proficiency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866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RFP Process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7377980"/>
              </p:ext>
            </p:extLst>
          </p:nvPr>
        </p:nvGraphicFramePr>
        <p:xfrm>
          <a:off x="838200" y="1397876"/>
          <a:ext cx="10515600" cy="4779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7652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Approval to Proceed with RFP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with IDOA to release RFP </a:t>
            </a:r>
            <a:r>
              <a:rPr lang="en-US" dirty="0" smtClean="0"/>
              <a:t>in early July</a:t>
            </a:r>
          </a:p>
          <a:p>
            <a:r>
              <a:rPr lang="en-US" dirty="0" smtClean="0"/>
              <a:t>Formalize </a:t>
            </a:r>
            <a:r>
              <a:rPr lang="en-US" dirty="0" smtClean="0"/>
              <a:t>contract by </a:t>
            </a:r>
            <a:r>
              <a:rPr lang="en-US" dirty="0" smtClean="0"/>
              <a:t>late November/early December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76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Approval for RFP Committee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039"/>
            <a:ext cx="10515600" cy="4798924"/>
          </a:xfrm>
        </p:spPr>
        <p:txBody>
          <a:bodyPr/>
          <a:lstStyle/>
          <a:p>
            <a:r>
              <a:rPr lang="en-US" dirty="0" smtClean="0"/>
              <a:t>12 evaluation scores </a:t>
            </a:r>
            <a:r>
              <a:rPr lang="en-US" dirty="0" smtClean="0"/>
              <a:t>based on the following matrix: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392836"/>
              </p:ext>
            </p:extLst>
          </p:nvPr>
        </p:nvGraphicFramePr>
        <p:xfrm>
          <a:off x="1091843" y="1915287"/>
          <a:ext cx="9533228" cy="4163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3307"/>
                <a:gridCol w="2383307"/>
                <a:gridCol w="2383307"/>
                <a:gridCol w="2383307"/>
              </a:tblGrid>
              <a:tr h="58560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Cell Representation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Demographics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Nomination Criteria</a:t>
                      </a:r>
                      <a:endParaRPr lang="en-US" dirty="0"/>
                    </a:p>
                  </a:txBody>
                  <a:tcPr/>
                </a:tc>
              </a:tr>
              <a:tr h="33927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 Board Member </a:t>
                      </a:r>
                      <a:r>
                        <a:rPr lang="en-US" sz="1200" dirty="0" smtClean="0"/>
                        <a:t>(1)</a:t>
                      </a:r>
                      <a:endParaRPr lang="en-US" sz="1200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r>
                        <a:rPr lang="en-US" sz="1200" dirty="0" smtClean="0"/>
                        <a:t>North,</a:t>
                      </a:r>
                      <a:r>
                        <a:rPr lang="en-US" sz="1200" baseline="0" dirty="0" smtClean="0"/>
                        <a:t> Central, South, Urban, Suburban, Rural, High/Low SES</a:t>
                      </a:r>
                      <a:endParaRPr lang="en-US" sz="1200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r>
                        <a:rPr lang="en-US" sz="1200" dirty="0" smtClean="0"/>
                        <a:t>Male, Female, Race/Ethnicity</a:t>
                      </a:r>
                      <a:endParaRPr lang="en-US" sz="12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r>
                        <a:rPr lang="en-US" sz="1200" dirty="0" smtClean="0"/>
                        <a:t>Superintendent or building administrator nomination</a:t>
                      </a:r>
                      <a:endParaRPr lang="en-US" sz="12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Description of leadership within school or corporation</a:t>
                      </a:r>
                      <a:endParaRPr lang="en-US" sz="12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Description of collaboration within school or corporation</a:t>
                      </a:r>
                      <a:endParaRPr lang="en-US" sz="12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Description</a:t>
                      </a:r>
                      <a:r>
                        <a:rPr lang="en-US" sz="1200" baseline="0" dirty="0" smtClean="0"/>
                        <a:t> of assessment experience within school or corporation (development and deployment)</a:t>
                      </a:r>
                      <a:endParaRPr lang="en-US" sz="1200" dirty="0"/>
                    </a:p>
                  </a:txBody>
                  <a:tcPr/>
                </a:tc>
              </a:tr>
              <a:tr h="33927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 Board Staff (1)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3927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IDOE Staff </a:t>
                      </a:r>
                      <a:r>
                        <a:rPr lang="en-US" sz="1200" dirty="0" smtClean="0"/>
                        <a:t>(1 evaluation score</a:t>
                      </a:r>
                      <a:r>
                        <a:rPr lang="en-US" sz="1200" baseline="0" dirty="0" smtClean="0"/>
                        <a:t>)</a:t>
                      </a:r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Reviewed by: Assessment </a:t>
                      </a:r>
                      <a:r>
                        <a:rPr lang="en-US" sz="1200" baseline="0" dirty="0" smtClean="0"/>
                        <a:t>Director, ELA, Math, Technology, Special Education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92023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Content Educator </a:t>
                      </a:r>
                      <a:r>
                        <a:rPr lang="en-US" sz="1200" dirty="0" smtClean="0"/>
                        <a:t>(6)</a:t>
                      </a:r>
                      <a:endParaRPr lang="en-US" sz="12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Mathematics,</a:t>
                      </a:r>
                      <a:r>
                        <a:rPr lang="en-US" sz="1200" baseline="0" dirty="0" smtClean="0"/>
                        <a:t> ELA, </a:t>
                      </a:r>
                      <a:r>
                        <a:rPr lang="en-US" sz="1200" baseline="0" dirty="0" err="1" smtClean="0"/>
                        <a:t>Sc</a:t>
                      </a:r>
                      <a:r>
                        <a:rPr lang="en-US" sz="1200" baseline="0" dirty="0" smtClean="0"/>
                        <a:t> and 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3 Elementary and 3 Secondary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3927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Superintendent or Building-level </a:t>
                      </a:r>
                      <a:r>
                        <a:rPr lang="en-US" sz="1200" dirty="0" smtClean="0"/>
                        <a:t>administrator (1)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927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Technology Director (1)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Corporation</a:t>
                      </a:r>
                      <a:r>
                        <a:rPr lang="en-US" sz="1200" baseline="0" dirty="0" smtClean="0"/>
                        <a:t> Test Coordinator (1)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820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Superintendent and building administrator nomination process</a:t>
            </a:r>
          </a:p>
          <a:p>
            <a:pPr lvl="1"/>
            <a:r>
              <a:rPr lang="en-US" dirty="0" smtClean="0"/>
              <a:t>July 3-28</a:t>
            </a:r>
          </a:p>
          <a:p>
            <a:pPr lvl="1"/>
            <a:r>
              <a:rPr lang="en-US" dirty="0" smtClean="0"/>
              <a:t>IDOE review of nominations and selection</a:t>
            </a:r>
          </a:p>
          <a:p>
            <a:pPr lvl="1"/>
            <a:r>
              <a:rPr lang="en-US" dirty="0" smtClean="0"/>
              <a:t>Notification of selection to nominator </a:t>
            </a:r>
            <a:r>
              <a:rPr lang="en-US" smtClean="0"/>
              <a:t>and educator </a:t>
            </a:r>
            <a:r>
              <a:rPr lang="en-US" dirty="0" smtClean="0"/>
              <a:t>by August 7</a:t>
            </a:r>
          </a:p>
          <a:p>
            <a:pPr lvl="1"/>
            <a:r>
              <a:rPr lang="en-US" dirty="0" smtClean="0"/>
              <a:t>Review of proposals end of August or early September</a:t>
            </a:r>
          </a:p>
        </p:txBody>
      </p:sp>
    </p:spTree>
    <p:extLst>
      <p:ext uri="{BB962C8B-B14F-4D97-AF65-F5344CB8AC3E}">
        <p14:creationId xmlns:p14="http://schemas.microsoft.com/office/powerpoint/2010/main" val="105354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621</Words>
  <Application>Microsoft Office PowerPoint</Application>
  <PresentationFormat>Widescreen</PresentationFormat>
  <Paragraphs>100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Assessment Update</vt:lpstr>
      <vt:lpstr>Updates:</vt:lpstr>
      <vt:lpstr>Updates:</vt:lpstr>
      <vt:lpstr>RFP Process</vt:lpstr>
      <vt:lpstr>Approval to Proceed with RFP</vt:lpstr>
      <vt:lpstr>Approval for RFP Committee Criteria</vt:lpstr>
      <vt:lpstr>Next Steps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Bailey</dc:creator>
  <cp:lastModifiedBy>Flores, Charity</cp:lastModifiedBy>
  <cp:revision>27</cp:revision>
  <dcterms:created xsi:type="dcterms:W3CDTF">2017-01-23T18:11:18Z</dcterms:created>
  <dcterms:modified xsi:type="dcterms:W3CDTF">2017-05-26T09:21:06Z</dcterms:modified>
</cp:coreProperties>
</file>