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 bookmarkIdSeed="2">
  <p:sldMasterIdLst>
    <p:sldMasterId id="2147483648" r:id="rId1"/>
  </p:sldMasterIdLst>
  <p:notesMasterIdLst>
    <p:notesMasterId r:id="rId5"/>
  </p:notesMasterIdLst>
  <p:sldIdLst>
    <p:sldId id="294" r:id="rId2"/>
    <p:sldId id="296" r:id="rId3"/>
    <p:sldId id="297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Flores, Charity" initials="FC" lastIdx="10" clrIdx="0">
    <p:extLst>
      <p:ext uri="{19B8F6BF-5375-455C-9EA6-DF929625EA0E}">
        <p15:presenceInfo xmlns:p15="http://schemas.microsoft.com/office/powerpoint/2012/main" userId="S-1-5-21-1801674531-2139871995-682003330-12397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 snapToGrid="0" snapToObjects="1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31279B-A4D4-4FE4-BDAD-7ACB641F1F3C}" type="datetimeFigureOut">
              <a:rPr lang="en-US" smtClean="0"/>
              <a:t>2/28/2018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FC57DC-9C46-4EED-916B-C647A15FC6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6385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13A40-4C44-784C-8738-DE31C57F43DD}" type="datetimeFigureOut">
              <a:rPr lang="en-US" smtClean="0"/>
              <a:t>2/28/2018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698A8-0906-0941-9D5C-4E77C86C1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2294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13A40-4C44-784C-8738-DE31C57F43DD}" type="datetimeFigureOut">
              <a:rPr lang="en-US" smtClean="0"/>
              <a:t>2/28/2018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698A8-0906-0941-9D5C-4E77C86C1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513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13A40-4C44-784C-8738-DE31C57F43DD}" type="datetimeFigureOut">
              <a:rPr lang="en-US" smtClean="0"/>
              <a:t>2/28/2018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698A8-0906-0941-9D5C-4E77C86C1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14549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13A40-4C44-784C-8738-DE31C57F43DD}" type="datetimeFigureOut">
              <a:rPr lang="en-US" smtClean="0"/>
              <a:t>2/28/2018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698A8-0906-0941-9D5C-4E77C86C1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8007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13A40-4C44-784C-8738-DE31C57F43DD}" type="datetimeFigureOut">
              <a:rPr lang="en-US" smtClean="0"/>
              <a:t>2/28/2018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698A8-0906-0941-9D5C-4E77C86C1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3274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13A40-4C44-784C-8738-DE31C57F43DD}" type="datetimeFigureOut">
              <a:rPr lang="en-US" smtClean="0"/>
              <a:t>2/28/2018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698A8-0906-0941-9D5C-4E77C86C1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0522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13A40-4C44-784C-8738-DE31C57F43DD}" type="datetimeFigureOut">
              <a:rPr lang="en-US" smtClean="0"/>
              <a:t>2/28/2018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698A8-0906-0941-9D5C-4E77C86C1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0877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13A40-4C44-784C-8738-DE31C57F43DD}" type="datetimeFigureOut">
              <a:rPr lang="en-US" smtClean="0"/>
              <a:t>2/28/2018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698A8-0906-0941-9D5C-4E77C86C1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1791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13A40-4C44-784C-8738-DE31C57F43DD}" type="datetimeFigureOut">
              <a:rPr lang="en-US" smtClean="0"/>
              <a:t>2/28/2018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698A8-0906-0941-9D5C-4E77C86C1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9745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13A40-4C44-784C-8738-DE31C57F43DD}" type="datetimeFigureOut">
              <a:rPr lang="en-US" smtClean="0"/>
              <a:t>2/28/2018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698A8-0906-0941-9D5C-4E77C86C1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6238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13A40-4C44-784C-8738-DE31C57F43DD}" type="datetimeFigureOut">
              <a:rPr lang="en-US" smtClean="0"/>
              <a:t>2/28/2018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698A8-0906-0941-9D5C-4E77C86C1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1744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F13A40-4C44-784C-8738-DE31C57F43DD}" type="datetimeFigureOut">
              <a:rPr lang="en-US" smtClean="0"/>
              <a:t>2/28/2018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3698A8-0906-0941-9D5C-4E77C86C1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7500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Assessment Update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55028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Updates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ISTEP+ Part 1 </a:t>
            </a:r>
            <a:r>
              <a:rPr lang="en-US" dirty="0" smtClean="0"/>
              <a:t>Underway</a:t>
            </a:r>
            <a:endParaRPr lang="en-US" dirty="0"/>
          </a:p>
          <a:p>
            <a:pPr lvl="1"/>
            <a:r>
              <a:rPr lang="en-US" dirty="0" smtClean="0"/>
              <a:t>February 26-March 9</a:t>
            </a:r>
            <a:endParaRPr lang="en-US" dirty="0"/>
          </a:p>
          <a:p>
            <a:pPr lvl="1"/>
            <a:r>
              <a:rPr lang="en-US" dirty="0"/>
              <a:t>Grades </a:t>
            </a:r>
            <a:r>
              <a:rPr lang="en-US" dirty="0" smtClean="0"/>
              <a:t>3-8, Grade 10 and Retests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56127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Updates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Alternate Assessment vendor identified through procurement with IDOA</a:t>
            </a:r>
          </a:p>
          <a:p>
            <a:pPr lvl="1"/>
            <a:r>
              <a:rPr lang="en-US" smtClean="0"/>
              <a:t>Negotiations underway</a:t>
            </a:r>
            <a:endParaRPr lang="en-US" dirty="0" smtClean="0"/>
          </a:p>
          <a:p>
            <a:r>
              <a:rPr lang="en-US" dirty="0" smtClean="0"/>
              <a:t>I AM (Indiana’s Alternate Measure)</a:t>
            </a:r>
          </a:p>
          <a:p>
            <a:pPr lvl="1"/>
            <a:r>
              <a:rPr lang="en-US" dirty="0" smtClean="0"/>
              <a:t>Formalized using ILEARN blueprints as reference point for new assessment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90996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442</TotalTime>
  <Words>46</Words>
  <Application>Microsoft Office PowerPoint</Application>
  <PresentationFormat>Widescreen</PresentationFormat>
  <Paragraphs>10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Assessment Update</vt:lpstr>
      <vt:lpstr>Updates</vt:lpstr>
      <vt:lpstr>Updates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Jason Bailey</dc:creator>
  <cp:lastModifiedBy>Flores, Charity</cp:lastModifiedBy>
  <cp:revision>56</cp:revision>
  <dcterms:created xsi:type="dcterms:W3CDTF">2017-01-23T18:11:18Z</dcterms:created>
  <dcterms:modified xsi:type="dcterms:W3CDTF">2018-02-28T10:52:25Z</dcterms:modified>
</cp:coreProperties>
</file>