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49" r:id="rId5"/>
    <p:sldId id="351" r:id="rId6"/>
    <p:sldId id="401" r:id="rId7"/>
    <p:sldId id="383" r:id="rId8"/>
    <p:sldId id="402" r:id="rId9"/>
    <p:sldId id="375" r:id="rId10"/>
    <p:sldId id="376" r:id="rId11"/>
    <p:sldId id="393" r:id="rId12"/>
    <p:sldId id="420" r:id="rId13"/>
    <p:sldId id="428" r:id="rId14"/>
    <p:sldId id="29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054"/>
    <a:srgbClr val="04407E"/>
    <a:srgbClr val="89152C"/>
    <a:srgbClr val="FFFFFF"/>
    <a:srgbClr val="DA6708"/>
    <a:srgbClr val="046EB9"/>
    <a:srgbClr val="1A6441"/>
    <a:srgbClr val="0E3824"/>
    <a:srgbClr val="F4BB1D"/>
    <a:srgbClr val="1A6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3673" autoAdjust="0"/>
  </p:normalViewPr>
  <p:slideViewPr>
    <p:cSldViewPr snapToGrid="0" snapToObjects="1">
      <p:cViewPr varScale="1">
        <p:scale>
          <a:sx n="105" d="100"/>
          <a:sy n="105" d="100"/>
        </p:scale>
        <p:origin x="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8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9D1A-9680-494A-B986-FA386EEC410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2C31-5229-4221-BDD1-5F6E5C3AC54E}">
      <dgm:prSet phldrT="[Text]" custT="1"/>
      <dgm:spPr>
        <a:solidFill>
          <a:srgbClr val="0E2E54"/>
        </a:solidFill>
      </dgm:spPr>
      <dgm:t>
        <a:bodyPr/>
        <a:lstStyle/>
        <a:p>
          <a:r>
            <a:rPr lang="en-US" sz="2400" dirty="0"/>
            <a:t>Data Dashboard Summary </a:t>
          </a:r>
        </a:p>
      </dgm:t>
    </dgm:pt>
    <dgm:pt modelId="{6E01AE1E-8430-4723-BC91-333C99F9FA00}" type="parTrans" cxnId="{648C4B1E-5516-4038-A278-4B6B9994C599}">
      <dgm:prSet/>
      <dgm:spPr/>
      <dgm:t>
        <a:bodyPr/>
        <a:lstStyle/>
        <a:p>
          <a:endParaRPr lang="en-US" sz="2400"/>
        </a:p>
      </dgm:t>
    </dgm:pt>
    <dgm:pt modelId="{D29226DB-B663-4C96-A470-35AB6F7E4D14}" type="sibTrans" cxnId="{648C4B1E-5516-4038-A278-4B6B9994C599}">
      <dgm:prSet/>
      <dgm:spPr>
        <a:ln w="25400">
          <a:solidFill>
            <a:srgbClr val="89162D"/>
          </a:solidFill>
        </a:ln>
      </dgm:spPr>
      <dgm:t>
        <a:bodyPr/>
        <a:lstStyle/>
        <a:p>
          <a:endParaRPr lang="en-US" sz="2400"/>
        </a:p>
      </dgm:t>
    </dgm:pt>
    <dgm:pt modelId="{D6117E7F-AB60-495D-A0E1-1C9E38765C0B}">
      <dgm:prSet phldrT="[Text]" custT="1"/>
      <dgm:spPr>
        <a:solidFill>
          <a:srgbClr val="0E2E54"/>
        </a:solidFill>
      </dgm:spPr>
      <dgm:t>
        <a:bodyPr/>
        <a:lstStyle/>
        <a:p>
          <a:r>
            <a:rPr lang="en-US" sz="2400" dirty="0"/>
            <a:t>Goal Updates</a:t>
          </a:r>
        </a:p>
      </dgm:t>
    </dgm:pt>
    <dgm:pt modelId="{DA1B6D1E-9DCE-4613-A3A5-15B1490BF03C}" type="parTrans" cxnId="{A73DB1EB-8E4B-48CB-88D5-89797244B522}">
      <dgm:prSet/>
      <dgm:spPr/>
      <dgm:t>
        <a:bodyPr/>
        <a:lstStyle/>
        <a:p>
          <a:endParaRPr lang="en-US" sz="2400"/>
        </a:p>
      </dgm:t>
    </dgm:pt>
    <dgm:pt modelId="{6C82B736-7544-4157-9A1E-574134471C2E}" type="sibTrans" cxnId="{A73DB1EB-8E4B-48CB-88D5-89797244B522}">
      <dgm:prSet/>
      <dgm:spPr/>
      <dgm:t>
        <a:bodyPr/>
        <a:lstStyle/>
        <a:p>
          <a:endParaRPr lang="en-US" sz="2400"/>
        </a:p>
      </dgm:t>
    </dgm:pt>
    <dgm:pt modelId="{C21836F5-6302-4FE9-81C2-A82314958160}">
      <dgm:prSet custT="1"/>
      <dgm:spPr>
        <a:solidFill>
          <a:srgbClr val="0E2E54"/>
        </a:solidFill>
      </dgm:spPr>
      <dgm:t>
        <a:bodyPr/>
        <a:lstStyle/>
        <a:p>
          <a:r>
            <a:rPr lang="en-US" sz="2400" dirty="0"/>
            <a:t>Input and Engagement</a:t>
          </a:r>
        </a:p>
      </dgm:t>
    </dgm:pt>
    <dgm:pt modelId="{6D1267AA-A2DC-4F0E-91FA-9EE4153FB405}" type="parTrans" cxnId="{702270D8-ADE5-4048-9ADB-4AF210EE879F}">
      <dgm:prSet/>
      <dgm:spPr/>
      <dgm:t>
        <a:bodyPr/>
        <a:lstStyle/>
        <a:p>
          <a:endParaRPr lang="en-US" sz="2400"/>
        </a:p>
      </dgm:t>
    </dgm:pt>
    <dgm:pt modelId="{00F6760E-85D2-4F0B-8A22-A1FE76C46835}" type="sibTrans" cxnId="{702270D8-ADE5-4048-9ADB-4AF210EE879F}">
      <dgm:prSet/>
      <dgm:spPr/>
      <dgm:t>
        <a:bodyPr/>
        <a:lstStyle/>
        <a:p>
          <a:endParaRPr lang="en-US" sz="2400"/>
        </a:p>
      </dgm:t>
    </dgm:pt>
    <dgm:pt modelId="{5BACC0FE-FC8F-408D-80AA-471562FEF2B8}">
      <dgm:prSet custT="1"/>
      <dgm:spPr>
        <a:solidFill>
          <a:srgbClr val="0E2E54"/>
        </a:solidFill>
      </dgm:spPr>
      <dgm:t>
        <a:bodyPr/>
        <a:lstStyle/>
        <a:p>
          <a:r>
            <a:rPr lang="en-US" sz="2400" dirty="0"/>
            <a:t>Next Steps</a:t>
          </a:r>
        </a:p>
      </dgm:t>
    </dgm:pt>
    <dgm:pt modelId="{884F7B27-4F28-45B6-9A13-C49855001766}" type="parTrans" cxnId="{48A67B53-3451-486A-97DF-993819F9CE28}">
      <dgm:prSet/>
      <dgm:spPr/>
      <dgm:t>
        <a:bodyPr/>
        <a:lstStyle/>
        <a:p>
          <a:endParaRPr lang="en-US" sz="2400"/>
        </a:p>
      </dgm:t>
    </dgm:pt>
    <dgm:pt modelId="{08C21558-A10F-4B6B-AFD2-ADC5EDBDCF0B}" type="sibTrans" cxnId="{48A67B53-3451-486A-97DF-993819F9CE28}">
      <dgm:prSet/>
      <dgm:spPr/>
      <dgm:t>
        <a:bodyPr/>
        <a:lstStyle/>
        <a:p>
          <a:endParaRPr lang="en-US" sz="2400"/>
        </a:p>
      </dgm:t>
    </dgm:pt>
    <dgm:pt modelId="{2FCE6909-7BB8-48A3-820F-CB52D7E8ADDD}" type="pres">
      <dgm:prSet presAssocID="{70439D1A-9680-494A-B986-FA386EEC4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2564FED-FF4C-4E4C-AEC2-1AC9C9FA0629}" type="pres">
      <dgm:prSet presAssocID="{70439D1A-9680-494A-B986-FA386EEC4102}" presName="Name1" presStyleCnt="0"/>
      <dgm:spPr/>
    </dgm:pt>
    <dgm:pt modelId="{81F6D1F6-C92A-480E-B4BF-0CED4FC4E76B}" type="pres">
      <dgm:prSet presAssocID="{70439D1A-9680-494A-B986-FA386EEC4102}" presName="cycle" presStyleCnt="0"/>
      <dgm:spPr/>
    </dgm:pt>
    <dgm:pt modelId="{C5962355-6116-4116-9DE4-578FCB2452A1}" type="pres">
      <dgm:prSet presAssocID="{70439D1A-9680-494A-B986-FA386EEC4102}" presName="srcNode" presStyleLbl="node1" presStyleIdx="0" presStyleCnt="4"/>
      <dgm:spPr/>
    </dgm:pt>
    <dgm:pt modelId="{39614237-F78F-4372-82B7-C35A76EA6BE1}" type="pres">
      <dgm:prSet presAssocID="{70439D1A-9680-494A-B986-FA386EEC4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B4C7185D-C3A9-4554-B5DC-2B0050B335CC}" type="pres">
      <dgm:prSet presAssocID="{70439D1A-9680-494A-B986-FA386EEC4102}" presName="extraNode" presStyleLbl="node1" presStyleIdx="0" presStyleCnt="4"/>
      <dgm:spPr/>
    </dgm:pt>
    <dgm:pt modelId="{DE237601-F3CC-4AA6-968C-31D4AE514C41}" type="pres">
      <dgm:prSet presAssocID="{70439D1A-9680-494A-B986-FA386EEC4102}" presName="dstNode" presStyleLbl="node1" presStyleIdx="0" presStyleCnt="4"/>
      <dgm:spPr/>
    </dgm:pt>
    <dgm:pt modelId="{8CF5AF69-76C1-4BAD-8B80-BF3A91D517F7}" type="pres">
      <dgm:prSet presAssocID="{4E122C31-5229-4221-BDD1-5F6E5C3AC54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60CB-54C3-4F39-92DB-2AAC300C5EF9}" type="pres">
      <dgm:prSet presAssocID="{4E122C31-5229-4221-BDD1-5F6E5C3AC54E}" presName="accent_1" presStyleCnt="0"/>
      <dgm:spPr/>
    </dgm:pt>
    <dgm:pt modelId="{6E707A5A-3045-4856-AFD2-29A4E1E3B5D9}" type="pres">
      <dgm:prSet presAssocID="{4E122C31-5229-4221-BDD1-5F6E5C3AC54E}" presName="accentRepeatNode" presStyleLbl="solidFgAcc1" presStyleIdx="0" presStyleCnt="4"/>
      <dgm:spPr>
        <a:ln w="50800">
          <a:solidFill>
            <a:srgbClr val="89162D"/>
          </a:solidFill>
        </a:ln>
      </dgm:spPr>
    </dgm:pt>
    <dgm:pt modelId="{1FAA59B6-86A7-4867-8613-542DA8BFACAF}" type="pres">
      <dgm:prSet presAssocID="{D6117E7F-AB60-495D-A0E1-1C9E38765C0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35830-0D27-4FBE-957E-058714D4784D}" type="pres">
      <dgm:prSet presAssocID="{D6117E7F-AB60-495D-A0E1-1C9E38765C0B}" presName="accent_2" presStyleCnt="0"/>
      <dgm:spPr/>
    </dgm:pt>
    <dgm:pt modelId="{FB73112D-F475-41BE-8F93-E1924145664D}" type="pres">
      <dgm:prSet presAssocID="{D6117E7F-AB60-495D-A0E1-1C9E38765C0B}" presName="accentRepeatNode" presStyleLbl="solidFgAcc1" presStyleIdx="1" presStyleCnt="4"/>
      <dgm:spPr>
        <a:ln w="50800">
          <a:solidFill>
            <a:srgbClr val="89162D"/>
          </a:solidFill>
        </a:ln>
      </dgm:spPr>
    </dgm:pt>
    <dgm:pt modelId="{3F8B0A68-89AA-45CA-919B-57C8D8B0E765}" type="pres">
      <dgm:prSet presAssocID="{C21836F5-6302-4FE9-81C2-A8231495816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2FE9-23C6-4944-9767-76A39EC5A5D6}" type="pres">
      <dgm:prSet presAssocID="{C21836F5-6302-4FE9-81C2-A82314958160}" presName="accent_3" presStyleCnt="0"/>
      <dgm:spPr/>
    </dgm:pt>
    <dgm:pt modelId="{03F538C7-8F10-4043-ADE8-2C0BA17A57D1}" type="pres">
      <dgm:prSet presAssocID="{C21836F5-6302-4FE9-81C2-A82314958160}" presName="accentRepeatNode" presStyleLbl="solidFgAcc1" presStyleIdx="2" presStyleCnt="4"/>
      <dgm:spPr>
        <a:ln w="50800">
          <a:solidFill>
            <a:srgbClr val="89162D"/>
          </a:solidFill>
        </a:ln>
      </dgm:spPr>
    </dgm:pt>
    <dgm:pt modelId="{C76D7A50-105F-44C3-AA3F-E9011D3082A9}" type="pres">
      <dgm:prSet presAssocID="{5BACC0FE-FC8F-408D-80AA-471562FEF2B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6069B-16D0-484F-A4DF-89C7939C1652}" type="pres">
      <dgm:prSet presAssocID="{5BACC0FE-FC8F-408D-80AA-471562FEF2B8}" presName="accent_4" presStyleCnt="0"/>
      <dgm:spPr/>
    </dgm:pt>
    <dgm:pt modelId="{2D005ECF-110D-4831-B787-8CE55AC14D70}" type="pres">
      <dgm:prSet presAssocID="{5BACC0FE-FC8F-408D-80AA-471562FEF2B8}" presName="accentRepeatNode" presStyleLbl="solidFgAcc1" presStyleIdx="3" presStyleCnt="4"/>
      <dgm:spPr>
        <a:ln w="50800">
          <a:solidFill>
            <a:srgbClr val="89162D"/>
          </a:solidFill>
        </a:ln>
      </dgm:spPr>
    </dgm:pt>
  </dgm:ptLst>
  <dgm:cxnLst>
    <dgm:cxn modelId="{48A67B53-3451-486A-97DF-993819F9CE28}" srcId="{70439D1A-9680-494A-B986-FA386EEC4102}" destId="{5BACC0FE-FC8F-408D-80AA-471562FEF2B8}" srcOrd="3" destOrd="0" parTransId="{884F7B27-4F28-45B6-9A13-C49855001766}" sibTransId="{08C21558-A10F-4B6B-AFD2-ADC5EDBDCF0B}"/>
    <dgm:cxn modelId="{4A5C7C20-90C2-46CD-910E-801B04D43CF7}" type="presOf" srcId="{4E122C31-5229-4221-BDD1-5F6E5C3AC54E}" destId="{8CF5AF69-76C1-4BAD-8B80-BF3A91D517F7}" srcOrd="0" destOrd="0" presId="urn:microsoft.com/office/officeart/2008/layout/VerticalCurvedList"/>
    <dgm:cxn modelId="{5B96684A-CBA6-4114-9416-CDFC945634D9}" type="presOf" srcId="{5BACC0FE-FC8F-408D-80AA-471562FEF2B8}" destId="{C76D7A50-105F-44C3-AA3F-E9011D3082A9}" srcOrd="0" destOrd="0" presId="urn:microsoft.com/office/officeart/2008/layout/VerticalCurvedList"/>
    <dgm:cxn modelId="{648C4B1E-5516-4038-A278-4B6B9994C599}" srcId="{70439D1A-9680-494A-B986-FA386EEC4102}" destId="{4E122C31-5229-4221-BDD1-5F6E5C3AC54E}" srcOrd="0" destOrd="0" parTransId="{6E01AE1E-8430-4723-BC91-333C99F9FA00}" sibTransId="{D29226DB-B663-4C96-A470-35AB6F7E4D14}"/>
    <dgm:cxn modelId="{9F4C2058-A48D-4284-BBEC-1686D32A5379}" type="presOf" srcId="{D6117E7F-AB60-495D-A0E1-1C9E38765C0B}" destId="{1FAA59B6-86A7-4867-8613-542DA8BFACAF}" srcOrd="0" destOrd="0" presId="urn:microsoft.com/office/officeart/2008/layout/VerticalCurvedList"/>
    <dgm:cxn modelId="{702270D8-ADE5-4048-9ADB-4AF210EE879F}" srcId="{70439D1A-9680-494A-B986-FA386EEC4102}" destId="{C21836F5-6302-4FE9-81C2-A82314958160}" srcOrd="2" destOrd="0" parTransId="{6D1267AA-A2DC-4F0E-91FA-9EE4153FB405}" sibTransId="{00F6760E-85D2-4F0B-8A22-A1FE76C46835}"/>
    <dgm:cxn modelId="{A73DB1EB-8E4B-48CB-88D5-89797244B522}" srcId="{70439D1A-9680-494A-B986-FA386EEC4102}" destId="{D6117E7F-AB60-495D-A0E1-1C9E38765C0B}" srcOrd="1" destOrd="0" parTransId="{DA1B6D1E-9DCE-4613-A3A5-15B1490BF03C}" sibTransId="{6C82B736-7544-4157-9A1E-574134471C2E}"/>
    <dgm:cxn modelId="{22C49286-2A14-4BB1-9825-911568C4165F}" type="presOf" srcId="{70439D1A-9680-494A-B986-FA386EEC4102}" destId="{2FCE6909-7BB8-48A3-820F-CB52D7E8ADDD}" srcOrd="0" destOrd="0" presId="urn:microsoft.com/office/officeart/2008/layout/VerticalCurvedList"/>
    <dgm:cxn modelId="{33229BBD-4269-411E-9B1E-E06B94A86F7C}" type="presOf" srcId="{C21836F5-6302-4FE9-81C2-A82314958160}" destId="{3F8B0A68-89AA-45CA-919B-57C8D8B0E765}" srcOrd="0" destOrd="0" presId="urn:microsoft.com/office/officeart/2008/layout/VerticalCurvedList"/>
    <dgm:cxn modelId="{5F2577DA-E194-426D-8555-1A0A3032BAB9}" type="presOf" srcId="{D29226DB-B663-4C96-A470-35AB6F7E4D14}" destId="{39614237-F78F-4372-82B7-C35A76EA6BE1}" srcOrd="0" destOrd="0" presId="urn:microsoft.com/office/officeart/2008/layout/VerticalCurvedList"/>
    <dgm:cxn modelId="{AAAEC5C2-8B1A-4B5C-B29C-9876876D1560}" type="presParOf" srcId="{2FCE6909-7BB8-48A3-820F-CB52D7E8ADDD}" destId="{C2564FED-FF4C-4E4C-AEC2-1AC9C9FA0629}" srcOrd="0" destOrd="0" presId="urn:microsoft.com/office/officeart/2008/layout/VerticalCurvedList"/>
    <dgm:cxn modelId="{1F85D098-3BF9-4E89-AA62-60FBB599EDA3}" type="presParOf" srcId="{C2564FED-FF4C-4E4C-AEC2-1AC9C9FA0629}" destId="{81F6D1F6-C92A-480E-B4BF-0CED4FC4E76B}" srcOrd="0" destOrd="0" presId="urn:microsoft.com/office/officeart/2008/layout/VerticalCurvedList"/>
    <dgm:cxn modelId="{A310C09B-D784-48F2-9B7B-4C36DBBDF631}" type="presParOf" srcId="{81F6D1F6-C92A-480E-B4BF-0CED4FC4E76B}" destId="{C5962355-6116-4116-9DE4-578FCB2452A1}" srcOrd="0" destOrd="0" presId="urn:microsoft.com/office/officeart/2008/layout/VerticalCurvedList"/>
    <dgm:cxn modelId="{A8955E43-4A55-4CA4-9304-29E4B338FC17}" type="presParOf" srcId="{81F6D1F6-C92A-480E-B4BF-0CED4FC4E76B}" destId="{39614237-F78F-4372-82B7-C35A76EA6BE1}" srcOrd="1" destOrd="0" presId="urn:microsoft.com/office/officeart/2008/layout/VerticalCurvedList"/>
    <dgm:cxn modelId="{3441023E-271C-42A4-82C2-822721E7F918}" type="presParOf" srcId="{81F6D1F6-C92A-480E-B4BF-0CED4FC4E76B}" destId="{B4C7185D-C3A9-4554-B5DC-2B0050B335CC}" srcOrd="2" destOrd="0" presId="urn:microsoft.com/office/officeart/2008/layout/VerticalCurvedList"/>
    <dgm:cxn modelId="{74A6F378-C2A4-446A-BC80-64371FCEDF1A}" type="presParOf" srcId="{81F6D1F6-C92A-480E-B4BF-0CED4FC4E76B}" destId="{DE237601-F3CC-4AA6-968C-31D4AE514C41}" srcOrd="3" destOrd="0" presId="urn:microsoft.com/office/officeart/2008/layout/VerticalCurvedList"/>
    <dgm:cxn modelId="{899883F2-FE19-4A74-9AEA-1D2D21A5E64B}" type="presParOf" srcId="{C2564FED-FF4C-4E4C-AEC2-1AC9C9FA0629}" destId="{8CF5AF69-76C1-4BAD-8B80-BF3A91D517F7}" srcOrd="1" destOrd="0" presId="urn:microsoft.com/office/officeart/2008/layout/VerticalCurvedList"/>
    <dgm:cxn modelId="{F139ED8D-3403-478C-9E92-C4DAB4519E16}" type="presParOf" srcId="{C2564FED-FF4C-4E4C-AEC2-1AC9C9FA0629}" destId="{4C5C60CB-54C3-4F39-92DB-2AAC300C5EF9}" srcOrd="2" destOrd="0" presId="urn:microsoft.com/office/officeart/2008/layout/VerticalCurvedList"/>
    <dgm:cxn modelId="{E1CD6642-A0FD-4F7F-AA4A-2A6DAD3C5EBB}" type="presParOf" srcId="{4C5C60CB-54C3-4F39-92DB-2AAC300C5EF9}" destId="{6E707A5A-3045-4856-AFD2-29A4E1E3B5D9}" srcOrd="0" destOrd="0" presId="urn:microsoft.com/office/officeart/2008/layout/VerticalCurvedList"/>
    <dgm:cxn modelId="{8CEA1CC0-B7DB-419F-A93C-9763E335F472}" type="presParOf" srcId="{C2564FED-FF4C-4E4C-AEC2-1AC9C9FA0629}" destId="{1FAA59B6-86A7-4867-8613-542DA8BFACAF}" srcOrd="3" destOrd="0" presId="urn:microsoft.com/office/officeart/2008/layout/VerticalCurvedList"/>
    <dgm:cxn modelId="{182AF56F-53CD-400A-877E-D5AF51E1A4A9}" type="presParOf" srcId="{C2564FED-FF4C-4E4C-AEC2-1AC9C9FA0629}" destId="{00835830-0D27-4FBE-957E-058714D4784D}" srcOrd="4" destOrd="0" presId="urn:microsoft.com/office/officeart/2008/layout/VerticalCurvedList"/>
    <dgm:cxn modelId="{AE22BF9C-529F-4ABA-A290-0C8C6D3E6BC0}" type="presParOf" srcId="{00835830-0D27-4FBE-957E-058714D4784D}" destId="{FB73112D-F475-41BE-8F93-E1924145664D}" srcOrd="0" destOrd="0" presId="urn:microsoft.com/office/officeart/2008/layout/VerticalCurvedList"/>
    <dgm:cxn modelId="{25C1D707-6D73-4855-910C-445FE0247534}" type="presParOf" srcId="{C2564FED-FF4C-4E4C-AEC2-1AC9C9FA0629}" destId="{3F8B0A68-89AA-45CA-919B-57C8D8B0E765}" srcOrd="5" destOrd="0" presId="urn:microsoft.com/office/officeart/2008/layout/VerticalCurvedList"/>
    <dgm:cxn modelId="{D2934B75-E088-4C5A-9531-F0F2B690CF95}" type="presParOf" srcId="{C2564FED-FF4C-4E4C-AEC2-1AC9C9FA0629}" destId="{8CFD2FE9-23C6-4944-9767-76A39EC5A5D6}" srcOrd="6" destOrd="0" presId="urn:microsoft.com/office/officeart/2008/layout/VerticalCurvedList"/>
    <dgm:cxn modelId="{44662918-5E47-4141-AEC8-3C6D75F6C8DB}" type="presParOf" srcId="{8CFD2FE9-23C6-4944-9767-76A39EC5A5D6}" destId="{03F538C7-8F10-4043-ADE8-2C0BA17A57D1}" srcOrd="0" destOrd="0" presId="urn:microsoft.com/office/officeart/2008/layout/VerticalCurvedList"/>
    <dgm:cxn modelId="{CF216335-4E40-4E1B-B87E-674345E8AA49}" type="presParOf" srcId="{C2564FED-FF4C-4E4C-AEC2-1AC9C9FA0629}" destId="{C76D7A50-105F-44C3-AA3F-E9011D3082A9}" srcOrd="7" destOrd="0" presId="urn:microsoft.com/office/officeart/2008/layout/VerticalCurvedList"/>
    <dgm:cxn modelId="{6EBEAE3A-0E1F-4D58-B50C-F0A7422F3E33}" type="presParOf" srcId="{C2564FED-FF4C-4E4C-AEC2-1AC9C9FA0629}" destId="{47B6069B-16D0-484F-A4DF-89C7939C1652}" srcOrd="8" destOrd="0" presId="urn:microsoft.com/office/officeart/2008/layout/VerticalCurvedList"/>
    <dgm:cxn modelId="{BA0646E4-FCF2-4A54-9B05-4730D911A5B5}" type="presParOf" srcId="{47B6069B-16D0-484F-A4DF-89C7939C1652}" destId="{2D005ECF-110D-4831-B787-8CE55AC14D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F9C012-A9BF-4195-8FE3-C06DFA1284D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EDEDD-4F01-4809-871D-AE287B78BFA4}">
      <dgm:prSet phldrT="[Text]" custT="1"/>
      <dgm:spPr>
        <a:solidFill>
          <a:srgbClr val="103054"/>
        </a:solidFill>
      </dgm:spPr>
      <dgm:t>
        <a:bodyPr/>
        <a:lstStyle/>
        <a:p>
          <a:r>
            <a:rPr lang="en" sz="1800" b="1" dirty="0"/>
            <a:t>John Marshall will continue to monitor the academic progress through</a:t>
          </a:r>
          <a:r>
            <a:rPr lang="en" sz="1800" dirty="0"/>
            <a:t>:</a:t>
          </a:r>
          <a:endParaRPr lang="en-US" sz="1800" b="1" dirty="0"/>
        </a:p>
      </dgm:t>
    </dgm:pt>
    <dgm:pt modelId="{B485EFC5-4218-40F3-8FEE-4A925C10E239}" type="parTrans" cxnId="{7719FF5B-79B1-403B-B674-77CC33210E81}">
      <dgm:prSet/>
      <dgm:spPr/>
      <dgm:t>
        <a:bodyPr/>
        <a:lstStyle/>
        <a:p>
          <a:endParaRPr lang="en-US" sz="1800"/>
        </a:p>
      </dgm:t>
    </dgm:pt>
    <dgm:pt modelId="{994B2141-7751-4DB6-8217-0671BB9F52B9}" type="sibTrans" cxnId="{7719FF5B-79B1-403B-B674-77CC33210E81}">
      <dgm:prSet/>
      <dgm:spPr/>
      <dgm:t>
        <a:bodyPr/>
        <a:lstStyle/>
        <a:p>
          <a:endParaRPr lang="en-US" sz="1800"/>
        </a:p>
      </dgm:t>
    </dgm:pt>
    <dgm:pt modelId="{CE7A0628-7286-4685-B4A0-C5FB3E119400}">
      <dgm:prSet phldrT="[Text]" custT="1"/>
      <dgm:spPr>
        <a:solidFill>
          <a:srgbClr val="103054"/>
        </a:solidFill>
      </dgm:spPr>
      <dgm:t>
        <a:bodyPr/>
        <a:lstStyle/>
        <a:p>
          <a:r>
            <a:rPr lang="en" sz="1800" b="1" dirty="0"/>
            <a:t>John Marshall will continue interventions for students </a:t>
          </a:r>
          <a:r>
            <a:rPr lang="en" sz="1800" b="1" dirty="0" smtClean="0"/>
            <a:t>including:</a:t>
          </a:r>
          <a:endParaRPr lang="en-US" sz="1800" b="1" dirty="0"/>
        </a:p>
      </dgm:t>
    </dgm:pt>
    <dgm:pt modelId="{C185D740-2E5E-4A87-9DFB-110945165EF7}" type="parTrans" cxnId="{3A1F005C-465E-4D7F-8DC5-DB3B6005B1AE}">
      <dgm:prSet/>
      <dgm:spPr/>
      <dgm:t>
        <a:bodyPr/>
        <a:lstStyle/>
        <a:p>
          <a:endParaRPr lang="en-US" sz="1800"/>
        </a:p>
      </dgm:t>
    </dgm:pt>
    <dgm:pt modelId="{6CD3D02D-F33C-4368-9799-1317E889EEB6}" type="sibTrans" cxnId="{3A1F005C-465E-4D7F-8DC5-DB3B6005B1AE}">
      <dgm:prSet/>
      <dgm:spPr/>
      <dgm:t>
        <a:bodyPr/>
        <a:lstStyle/>
        <a:p>
          <a:endParaRPr lang="en-US" sz="1800"/>
        </a:p>
      </dgm:t>
    </dgm:pt>
    <dgm:pt modelId="{202317E7-8B42-4B08-A748-9880D975A5F5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" sz="1800" dirty="0">
              <a:solidFill>
                <a:srgbClr val="103054"/>
              </a:solidFill>
            </a:rPr>
            <a:t>After-school tutoring</a:t>
          </a:r>
          <a:endParaRPr lang="en-US" sz="1800" dirty="0">
            <a:solidFill>
              <a:srgbClr val="103054"/>
            </a:solidFill>
          </a:endParaRPr>
        </a:p>
      </dgm:t>
    </dgm:pt>
    <dgm:pt modelId="{8993D6AC-3E61-4F19-9FCB-A5426F02007E}" type="parTrans" cxnId="{010969D0-C57B-4768-B270-FDD4E695B73B}">
      <dgm:prSet/>
      <dgm:spPr/>
      <dgm:t>
        <a:bodyPr/>
        <a:lstStyle/>
        <a:p>
          <a:endParaRPr lang="en-US" sz="1800"/>
        </a:p>
      </dgm:t>
    </dgm:pt>
    <dgm:pt modelId="{209C550D-303A-4BCF-840A-0BF292588967}" type="sibTrans" cxnId="{010969D0-C57B-4768-B270-FDD4E695B73B}">
      <dgm:prSet/>
      <dgm:spPr/>
      <dgm:t>
        <a:bodyPr/>
        <a:lstStyle/>
        <a:p>
          <a:endParaRPr lang="en-US" sz="1800"/>
        </a:p>
      </dgm:t>
    </dgm:pt>
    <dgm:pt modelId="{F1A23A59-6EFB-4742-927A-012E6A3BDE9C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-US" sz="1800" dirty="0">
              <a:solidFill>
                <a:srgbClr val="103054"/>
              </a:solidFill>
            </a:rPr>
            <a:t>ELA and </a:t>
          </a:r>
          <a:r>
            <a:rPr lang="en-US" sz="1800" dirty="0" smtClean="0">
              <a:solidFill>
                <a:srgbClr val="103054"/>
              </a:solidFill>
            </a:rPr>
            <a:t>math intervention </a:t>
          </a:r>
          <a:r>
            <a:rPr lang="en-US" sz="1800" dirty="0">
              <a:solidFill>
                <a:srgbClr val="103054"/>
              </a:solidFill>
            </a:rPr>
            <a:t>labs</a:t>
          </a:r>
        </a:p>
      </dgm:t>
    </dgm:pt>
    <dgm:pt modelId="{5053299A-7BE1-4D36-BF06-D0D34B8E9EB6}" type="parTrans" cxnId="{33AA3388-32C5-470F-B159-7285E0ECC55F}">
      <dgm:prSet/>
      <dgm:spPr/>
      <dgm:t>
        <a:bodyPr/>
        <a:lstStyle/>
        <a:p>
          <a:endParaRPr lang="en-US" sz="1800"/>
        </a:p>
      </dgm:t>
    </dgm:pt>
    <dgm:pt modelId="{2DE77F60-8C15-4F09-87FE-C1774F467961}" type="sibTrans" cxnId="{33AA3388-32C5-470F-B159-7285E0ECC55F}">
      <dgm:prSet/>
      <dgm:spPr/>
      <dgm:t>
        <a:bodyPr/>
        <a:lstStyle/>
        <a:p>
          <a:endParaRPr lang="en-US" sz="1800"/>
        </a:p>
      </dgm:t>
    </dgm:pt>
    <dgm:pt modelId="{6275461E-A363-4639-B097-4AE686BEFD08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-US" sz="1800" dirty="0">
              <a:solidFill>
                <a:srgbClr val="103054"/>
              </a:solidFill>
            </a:rPr>
            <a:t>Benchmarks </a:t>
          </a:r>
          <a:r>
            <a:rPr lang="en-US" sz="1800" dirty="0" smtClean="0">
              <a:solidFill>
                <a:srgbClr val="103054"/>
              </a:solidFill>
            </a:rPr>
            <a:t>(weekly</a:t>
          </a:r>
          <a:r>
            <a:rPr lang="en-US" sz="1800" dirty="0">
              <a:solidFill>
                <a:srgbClr val="103054"/>
              </a:solidFill>
            </a:rPr>
            <a:t>, </a:t>
          </a:r>
          <a:r>
            <a:rPr lang="en-US" sz="1800" dirty="0" smtClean="0">
              <a:solidFill>
                <a:srgbClr val="103054"/>
              </a:solidFill>
            </a:rPr>
            <a:t>mid-unit </a:t>
          </a:r>
          <a:r>
            <a:rPr lang="en-US" sz="1800" dirty="0">
              <a:solidFill>
                <a:srgbClr val="103054"/>
              </a:solidFill>
            </a:rPr>
            <a:t>and </a:t>
          </a:r>
          <a:r>
            <a:rPr lang="en-US" sz="1800" dirty="0" smtClean="0">
              <a:solidFill>
                <a:srgbClr val="103054"/>
              </a:solidFill>
            </a:rPr>
            <a:t>end-of-unit </a:t>
          </a:r>
          <a:r>
            <a:rPr lang="en-US" sz="1800" dirty="0">
              <a:solidFill>
                <a:srgbClr val="103054"/>
              </a:solidFill>
            </a:rPr>
            <a:t>assessments)</a:t>
          </a:r>
        </a:p>
      </dgm:t>
    </dgm:pt>
    <dgm:pt modelId="{94C28EB8-84DC-48DA-A4CB-284F30DA79D5}" type="sibTrans" cxnId="{CF8F6FDC-1FA7-49F9-BA0E-D2EEBE8DFBEA}">
      <dgm:prSet/>
      <dgm:spPr/>
      <dgm:t>
        <a:bodyPr/>
        <a:lstStyle/>
        <a:p>
          <a:endParaRPr lang="en-US" sz="1800"/>
        </a:p>
      </dgm:t>
    </dgm:pt>
    <dgm:pt modelId="{B47FE43B-B585-4690-B2B7-E6A6418C5C88}" type="parTrans" cxnId="{CF8F6FDC-1FA7-49F9-BA0E-D2EEBE8DFBEA}">
      <dgm:prSet/>
      <dgm:spPr/>
      <dgm:t>
        <a:bodyPr/>
        <a:lstStyle/>
        <a:p>
          <a:endParaRPr lang="en-US" sz="1800"/>
        </a:p>
      </dgm:t>
    </dgm:pt>
    <dgm:pt modelId="{8605F71F-7CF0-491E-9128-6AF7C0B1914F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-US" sz="1800" dirty="0">
              <a:solidFill>
                <a:srgbClr val="103054"/>
              </a:solidFill>
            </a:rPr>
            <a:t>Walk-through feedback</a:t>
          </a:r>
        </a:p>
      </dgm:t>
    </dgm:pt>
    <dgm:pt modelId="{4DED69E3-1CF0-4712-BA76-BAFB1835D723}" type="sibTrans" cxnId="{116E9346-91FF-4804-86BB-3D95A3451B25}">
      <dgm:prSet/>
      <dgm:spPr/>
      <dgm:t>
        <a:bodyPr/>
        <a:lstStyle/>
        <a:p>
          <a:endParaRPr lang="en-US" sz="1800"/>
        </a:p>
      </dgm:t>
    </dgm:pt>
    <dgm:pt modelId="{CBAFF587-0917-4037-BFE1-54F3279B8FFC}" type="parTrans" cxnId="{116E9346-91FF-4804-86BB-3D95A3451B25}">
      <dgm:prSet/>
      <dgm:spPr/>
      <dgm:t>
        <a:bodyPr/>
        <a:lstStyle/>
        <a:p>
          <a:endParaRPr lang="en-US" sz="1800"/>
        </a:p>
      </dgm:t>
    </dgm:pt>
    <dgm:pt modelId="{A9D56912-EC2E-4EDD-9368-3110EE7F5CAF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-US" sz="1800" dirty="0" smtClean="0">
              <a:solidFill>
                <a:srgbClr val="103054"/>
              </a:solidFill>
            </a:rPr>
            <a:t>Bimonthly </a:t>
          </a:r>
          <a:r>
            <a:rPr lang="en-US" sz="1800" dirty="0">
              <a:solidFill>
                <a:srgbClr val="103054"/>
              </a:solidFill>
            </a:rPr>
            <a:t>professional development</a:t>
          </a:r>
        </a:p>
      </dgm:t>
    </dgm:pt>
    <dgm:pt modelId="{BE0C4C6E-405A-42F8-8A3A-B14EF446D2F8}" type="sibTrans" cxnId="{6E200A4B-02A7-4950-AD61-2F254A8F5E3F}">
      <dgm:prSet/>
      <dgm:spPr/>
      <dgm:t>
        <a:bodyPr/>
        <a:lstStyle/>
        <a:p>
          <a:endParaRPr lang="en-US" sz="1800"/>
        </a:p>
      </dgm:t>
    </dgm:pt>
    <dgm:pt modelId="{520413DD-1CE4-4E81-8053-B43102763048}" type="parTrans" cxnId="{6E200A4B-02A7-4950-AD61-2F254A8F5E3F}">
      <dgm:prSet/>
      <dgm:spPr/>
      <dgm:t>
        <a:bodyPr/>
        <a:lstStyle/>
        <a:p>
          <a:endParaRPr lang="en-US" sz="1800"/>
        </a:p>
      </dgm:t>
    </dgm:pt>
    <dgm:pt modelId="{EFF2E0F5-0869-444D-B189-273A5A44D929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-US" sz="1800" dirty="0">
              <a:solidFill>
                <a:srgbClr val="103054"/>
              </a:solidFill>
            </a:rPr>
            <a:t>Weekly data meetings</a:t>
          </a:r>
        </a:p>
      </dgm:t>
    </dgm:pt>
    <dgm:pt modelId="{1BD8DBC6-5928-451F-B2C4-DC3D73AD9B3A}" type="sibTrans" cxnId="{FBCC1F4F-1E08-4097-B6ED-DC40C86E6A8E}">
      <dgm:prSet/>
      <dgm:spPr/>
      <dgm:t>
        <a:bodyPr/>
        <a:lstStyle/>
        <a:p>
          <a:endParaRPr lang="en-US" sz="1800"/>
        </a:p>
      </dgm:t>
    </dgm:pt>
    <dgm:pt modelId="{8226CBB6-59BB-48AF-8AEF-BA6E0F17B295}" type="parTrans" cxnId="{FBCC1F4F-1E08-4097-B6ED-DC40C86E6A8E}">
      <dgm:prSet/>
      <dgm:spPr/>
      <dgm:t>
        <a:bodyPr/>
        <a:lstStyle/>
        <a:p>
          <a:endParaRPr lang="en-US" sz="1800"/>
        </a:p>
      </dgm:t>
    </dgm:pt>
    <dgm:pt modelId="{3DD20F3B-D3A9-4133-9BAA-134EDFFE62D5}">
      <dgm:prSet custT="1"/>
      <dgm:spPr>
        <a:solidFill>
          <a:schemeClr val="bg1"/>
        </a:solidFill>
        <a:ln w="38100">
          <a:solidFill>
            <a:srgbClr val="103054"/>
          </a:solidFill>
        </a:ln>
        <a:effectLst/>
      </dgm:spPr>
      <dgm:t>
        <a:bodyPr/>
        <a:lstStyle/>
        <a:p>
          <a:r>
            <a:rPr lang="en-US" sz="1800" dirty="0">
              <a:solidFill>
                <a:srgbClr val="103054"/>
              </a:solidFill>
            </a:rPr>
            <a:t>Weekly PLCs</a:t>
          </a:r>
        </a:p>
      </dgm:t>
    </dgm:pt>
    <dgm:pt modelId="{11B15726-1101-41C9-B983-871A4DCA469B}" type="sibTrans" cxnId="{F2E83F1C-87C0-441E-8963-E5FE1AA7715A}">
      <dgm:prSet/>
      <dgm:spPr/>
      <dgm:t>
        <a:bodyPr/>
        <a:lstStyle/>
        <a:p>
          <a:endParaRPr lang="en-US" sz="1800"/>
        </a:p>
      </dgm:t>
    </dgm:pt>
    <dgm:pt modelId="{23DF96ED-0F32-4BD8-8288-948F2124864E}" type="parTrans" cxnId="{F2E83F1C-87C0-441E-8963-E5FE1AA7715A}">
      <dgm:prSet/>
      <dgm:spPr/>
      <dgm:t>
        <a:bodyPr/>
        <a:lstStyle/>
        <a:p>
          <a:endParaRPr lang="en-US" sz="1800"/>
        </a:p>
      </dgm:t>
    </dgm:pt>
    <dgm:pt modelId="{E2889A82-0D16-42CE-B11F-72AEA7F947E9}" type="pres">
      <dgm:prSet presAssocID="{A2F9C012-A9BF-4195-8FE3-C06DFA1284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88383-7349-479C-8276-21461F13369F}" type="pres">
      <dgm:prSet presAssocID="{9E6EDEDD-4F01-4809-871D-AE287B78BFA4}" presName="parentLin" presStyleCnt="0"/>
      <dgm:spPr/>
    </dgm:pt>
    <dgm:pt modelId="{05A76024-0DC9-4F33-870D-7F0A34CC066A}" type="pres">
      <dgm:prSet presAssocID="{9E6EDEDD-4F01-4809-871D-AE287B78BF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6DE2080-D5DA-410B-A214-5A4134F35E4A}" type="pres">
      <dgm:prSet presAssocID="{9E6EDEDD-4F01-4809-871D-AE287B78BFA4}" presName="parentText" presStyleLbl="node1" presStyleIdx="0" presStyleCnt="2" custScaleX="128255" custLinFactNeighborX="-49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508A4-CAF3-410F-8485-D54CFB8B4F70}" type="pres">
      <dgm:prSet presAssocID="{9E6EDEDD-4F01-4809-871D-AE287B78BFA4}" presName="negativeSpace" presStyleCnt="0"/>
      <dgm:spPr/>
    </dgm:pt>
    <dgm:pt modelId="{D436123A-3698-47A2-A218-604F2DCBA840}" type="pres">
      <dgm:prSet presAssocID="{9E6EDEDD-4F01-4809-871D-AE287B78BFA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5F531-B454-4F71-9F27-B642B4A90945}" type="pres">
      <dgm:prSet presAssocID="{994B2141-7751-4DB6-8217-0671BB9F52B9}" presName="spaceBetweenRectangles" presStyleCnt="0"/>
      <dgm:spPr/>
    </dgm:pt>
    <dgm:pt modelId="{D4A258F4-351E-4BE8-B0A6-71F5BA86299B}" type="pres">
      <dgm:prSet presAssocID="{CE7A0628-7286-4685-B4A0-C5FB3E119400}" presName="parentLin" presStyleCnt="0"/>
      <dgm:spPr/>
    </dgm:pt>
    <dgm:pt modelId="{01807E10-6FB0-463B-8D6E-5296FEFD3FEF}" type="pres">
      <dgm:prSet presAssocID="{CE7A0628-7286-4685-B4A0-C5FB3E11940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CC0C848-316A-4E91-BF38-C6F1C14BB446}" type="pres">
      <dgm:prSet presAssocID="{CE7A0628-7286-4685-B4A0-C5FB3E119400}" presName="parentText" presStyleLbl="node1" presStyleIdx="1" presStyleCnt="2" custScaleX="128255" custLinFactNeighborX="-49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E94B6-DAB5-4FBA-8B81-052A219A3427}" type="pres">
      <dgm:prSet presAssocID="{CE7A0628-7286-4685-B4A0-C5FB3E119400}" presName="negativeSpace" presStyleCnt="0"/>
      <dgm:spPr/>
    </dgm:pt>
    <dgm:pt modelId="{2ACAD9E4-CA28-49CA-A260-976CB0D131CB}" type="pres">
      <dgm:prSet presAssocID="{CE7A0628-7286-4685-B4A0-C5FB3E119400}" presName="childText" presStyleLbl="conFgAcc1" presStyleIdx="1" presStyleCnt="2" custLinFactNeighborX="252" custLinFactNeighborY="2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52412-CC88-4BDF-8B9A-C8B28BE75192}" type="presOf" srcId="{CE7A0628-7286-4685-B4A0-C5FB3E119400}" destId="{ECC0C848-316A-4E91-BF38-C6F1C14BB446}" srcOrd="1" destOrd="0" presId="urn:microsoft.com/office/officeart/2005/8/layout/list1"/>
    <dgm:cxn modelId="{DC74E174-6868-49DC-BC86-A23ED938E6CF}" type="presOf" srcId="{6275461E-A363-4639-B097-4AE686BEFD08}" destId="{D436123A-3698-47A2-A218-604F2DCBA840}" srcOrd="0" destOrd="4" presId="urn:microsoft.com/office/officeart/2005/8/layout/list1"/>
    <dgm:cxn modelId="{FDF8C537-0142-4D46-822C-84CD3448630D}" type="presOf" srcId="{EFF2E0F5-0869-444D-B189-273A5A44D929}" destId="{D436123A-3698-47A2-A218-604F2DCBA840}" srcOrd="0" destOrd="1" presId="urn:microsoft.com/office/officeart/2005/8/layout/list1"/>
    <dgm:cxn modelId="{33AA3388-32C5-470F-B159-7285E0ECC55F}" srcId="{CE7A0628-7286-4685-B4A0-C5FB3E119400}" destId="{F1A23A59-6EFB-4742-927A-012E6A3BDE9C}" srcOrd="1" destOrd="0" parTransId="{5053299A-7BE1-4D36-BF06-D0D34B8E9EB6}" sibTransId="{2DE77F60-8C15-4F09-87FE-C1774F467961}"/>
    <dgm:cxn modelId="{94B3A39C-1CBA-41E5-AC73-2C5AA4F40C77}" type="presOf" srcId="{3DD20F3B-D3A9-4133-9BAA-134EDFFE62D5}" destId="{D436123A-3698-47A2-A218-604F2DCBA840}" srcOrd="0" destOrd="0" presId="urn:microsoft.com/office/officeart/2005/8/layout/list1"/>
    <dgm:cxn modelId="{B36AD69A-96C6-4D00-9034-E451ACE85BEB}" type="presOf" srcId="{CE7A0628-7286-4685-B4A0-C5FB3E119400}" destId="{01807E10-6FB0-463B-8D6E-5296FEFD3FEF}" srcOrd="0" destOrd="0" presId="urn:microsoft.com/office/officeart/2005/8/layout/list1"/>
    <dgm:cxn modelId="{A7920680-434E-4AC0-9FCD-ED777A8521AE}" type="presOf" srcId="{9E6EDEDD-4F01-4809-871D-AE287B78BFA4}" destId="{05A76024-0DC9-4F33-870D-7F0A34CC066A}" srcOrd="0" destOrd="0" presId="urn:microsoft.com/office/officeart/2005/8/layout/list1"/>
    <dgm:cxn modelId="{3A1F005C-465E-4D7F-8DC5-DB3B6005B1AE}" srcId="{A2F9C012-A9BF-4195-8FE3-C06DFA1284D3}" destId="{CE7A0628-7286-4685-B4A0-C5FB3E119400}" srcOrd="1" destOrd="0" parTransId="{C185D740-2E5E-4A87-9DFB-110945165EF7}" sibTransId="{6CD3D02D-F33C-4368-9799-1317E889EEB6}"/>
    <dgm:cxn modelId="{F2E83F1C-87C0-441E-8963-E5FE1AA7715A}" srcId="{9E6EDEDD-4F01-4809-871D-AE287B78BFA4}" destId="{3DD20F3B-D3A9-4133-9BAA-134EDFFE62D5}" srcOrd="0" destOrd="0" parTransId="{23DF96ED-0F32-4BD8-8288-948F2124864E}" sibTransId="{11B15726-1101-41C9-B983-871A4DCA469B}"/>
    <dgm:cxn modelId="{8C67D981-50ED-4F47-A448-362A707A1D34}" type="presOf" srcId="{202317E7-8B42-4B08-A748-9880D975A5F5}" destId="{2ACAD9E4-CA28-49CA-A260-976CB0D131CB}" srcOrd="0" destOrd="0" presId="urn:microsoft.com/office/officeart/2005/8/layout/list1"/>
    <dgm:cxn modelId="{7719FF5B-79B1-403B-B674-77CC33210E81}" srcId="{A2F9C012-A9BF-4195-8FE3-C06DFA1284D3}" destId="{9E6EDEDD-4F01-4809-871D-AE287B78BFA4}" srcOrd="0" destOrd="0" parTransId="{B485EFC5-4218-40F3-8FEE-4A925C10E239}" sibTransId="{994B2141-7751-4DB6-8217-0671BB9F52B9}"/>
    <dgm:cxn modelId="{3CE19FB0-C699-4D6F-A216-12C0213DA949}" type="presOf" srcId="{9E6EDEDD-4F01-4809-871D-AE287B78BFA4}" destId="{76DE2080-D5DA-410B-A214-5A4134F35E4A}" srcOrd="1" destOrd="0" presId="urn:microsoft.com/office/officeart/2005/8/layout/list1"/>
    <dgm:cxn modelId="{C8068817-98FF-4A04-A1A7-0A5147D93C83}" type="presOf" srcId="{8605F71F-7CF0-491E-9128-6AF7C0B1914F}" destId="{D436123A-3698-47A2-A218-604F2DCBA840}" srcOrd="0" destOrd="3" presId="urn:microsoft.com/office/officeart/2005/8/layout/list1"/>
    <dgm:cxn modelId="{201450E8-69C2-4AE8-8B1D-B19F7746E86C}" type="presOf" srcId="{A9D56912-EC2E-4EDD-9368-3110EE7F5CAF}" destId="{D436123A-3698-47A2-A218-604F2DCBA840}" srcOrd="0" destOrd="2" presId="urn:microsoft.com/office/officeart/2005/8/layout/list1"/>
    <dgm:cxn modelId="{010969D0-C57B-4768-B270-FDD4E695B73B}" srcId="{CE7A0628-7286-4685-B4A0-C5FB3E119400}" destId="{202317E7-8B42-4B08-A748-9880D975A5F5}" srcOrd="0" destOrd="0" parTransId="{8993D6AC-3E61-4F19-9FCB-A5426F02007E}" sibTransId="{209C550D-303A-4BCF-840A-0BF292588967}"/>
    <dgm:cxn modelId="{FBCC1F4F-1E08-4097-B6ED-DC40C86E6A8E}" srcId="{9E6EDEDD-4F01-4809-871D-AE287B78BFA4}" destId="{EFF2E0F5-0869-444D-B189-273A5A44D929}" srcOrd="1" destOrd="0" parTransId="{8226CBB6-59BB-48AF-8AEF-BA6E0F17B295}" sibTransId="{1BD8DBC6-5928-451F-B2C4-DC3D73AD9B3A}"/>
    <dgm:cxn modelId="{3AD471D9-5D96-4333-B3C3-A09852362EC5}" type="presOf" srcId="{A2F9C012-A9BF-4195-8FE3-C06DFA1284D3}" destId="{E2889A82-0D16-42CE-B11F-72AEA7F947E9}" srcOrd="0" destOrd="0" presId="urn:microsoft.com/office/officeart/2005/8/layout/list1"/>
    <dgm:cxn modelId="{CF8F6FDC-1FA7-49F9-BA0E-D2EEBE8DFBEA}" srcId="{9E6EDEDD-4F01-4809-871D-AE287B78BFA4}" destId="{6275461E-A363-4639-B097-4AE686BEFD08}" srcOrd="4" destOrd="0" parTransId="{B47FE43B-B585-4690-B2B7-E6A6418C5C88}" sibTransId="{94C28EB8-84DC-48DA-A4CB-284F30DA79D5}"/>
    <dgm:cxn modelId="{21029343-236A-4856-AA5F-1052F533DDF2}" type="presOf" srcId="{F1A23A59-6EFB-4742-927A-012E6A3BDE9C}" destId="{2ACAD9E4-CA28-49CA-A260-976CB0D131CB}" srcOrd="0" destOrd="1" presId="urn:microsoft.com/office/officeart/2005/8/layout/list1"/>
    <dgm:cxn modelId="{6E200A4B-02A7-4950-AD61-2F254A8F5E3F}" srcId="{9E6EDEDD-4F01-4809-871D-AE287B78BFA4}" destId="{A9D56912-EC2E-4EDD-9368-3110EE7F5CAF}" srcOrd="2" destOrd="0" parTransId="{520413DD-1CE4-4E81-8053-B43102763048}" sibTransId="{BE0C4C6E-405A-42F8-8A3A-B14EF446D2F8}"/>
    <dgm:cxn modelId="{116E9346-91FF-4804-86BB-3D95A3451B25}" srcId="{9E6EDEDD-4F01-4809-871D-AE287B78BFA4}" destId="{8605F71F-7CF0-491E-9128-6AF7C0B1914F}" srcOrd="3" destOrd="0" parTransId="{CBAFF587-0917-4037-BFE1-54F3279B8FFC}" sibTransId="{4DED69E3-1CF0-4712-BA76-BAFB1835D723}"/>
    <dgm:cxn modelId="{F54A2D82-DD47-4DB1-92AA-07DCFEECC726}" type="presParOf" srcId="{E2889A82-0D16-42CE-B11F-72AEA7F947E9}" destId="{01888383-7349-479C-8276-21461F13369F}" srcOrd="0" destOrd="0" presId="urn:microsoft.com/office/officeart/2005/8/layout/list1"/>
    <dgm:cxn modelId="{B819404E-6500-4D77-953F-8DE03AF46498}" type="presParOf" srcId="{01888383-7349-479C-8276-21461F13369F}" destId="{05A76024-0DC9-4F33-870D-7F0A34CC066A}" srcOrd="0" destOrd="0" presId="urn:microsoft.com/office/officeart/2005/8/layout/list1"/>
    <dgm:cxn modelId="{F4FC4FCA-AEEA-4CB5-81EE-87F248403FDD}" type="presParOf" srcId="{01888383-7349-479C-8276-21461F13369F}" destId="{76DE2080-D5DA-410B-A214-5A4134F35E4A}" srcOrd="1" destOrd="0" presId="urn:microsoft.com/office/officeart/2005/8/layout/list1"/>
    <dgm:cxn modelId="{B4B74FD3-8F49-48EE-9B34-238F66BC2D26}" type="presParOf" srcId="{E2889A82-0D16-42CE-B11F-72AEA7F947E9}" destId="{9A1508A4-CAF3-410F-8485-D54CFB8B4F70}" srcOrd="1" destOrd="0" presId="urn:microsoft.com/office/officeart/2005/8/layout/list1"/>
    <dgm:cxn modelId="{70301E03-7F27-45AB-96B8-185F42E1E4DD}" type="presParOf" srcId="{E2889A82-0D16-42CE-B11F-72AEA7F947E9}" destId="{D436123A-3698-47A2-A218-604F2DCBA840}" srcOrd="2" destOrd="0" presId="urn:microsoft.com/office/officeart/2005/8/layout/list1"/>
    <dgm:cxn modelId="{8D595ED7-61E1-4EE8-B8EA-E3C43AF35BED}" type="presParOf" srcId="{E2889A82-0D16-42CE-B11F-72AEA7F947E9}" destId="{D105F531-B454-4F71-9F27-B642B4A90945}" srcOrd="3" destOrd="0" presId="urn:microsoft.com/office/officeart/2005/8/layout/list1"/>
    <dgm:cxn modelId="{EE6E4010-D028-4661-BC0F-2BAE27068D22}" type="presParOf" srcId="{E2889A82-0D16-42CE-B11F-72AEA7F947E9}" destId="{D4A258F4-351E-4BE8-B0A6-71F5BA86299B}" srcOrd="4" destOrd="0" presId="urn:microsoft.com/office/officeart/2005/8/layout/list1"/>
    <dgm:cxn modelId="{B716F4EB-BEED-4C87-9A53-FF5CD4DE59B4}" type="presParOf" srcId="{D4A258F4-351E-4BE8-B0A6-71F5BA86299B}" destId="{01807E10-6FB0-463B-8D6E-5296FEFD3FEF}" srcOrd="0" destOrd="0" presId="urn:microsoft.com/office/officeart/2005/8/layout/list1"/>
    <dgm:cxn modelId="{D2B1E6DD-DBBE-42D2-9252-C0DFC6CFD380}" type="presParOf" srcId="{D4A258F4-351E-4BE8-B0A6-71F5BA86299B}" destId="{ECC0C848-316A-4E91-BF38-C6F1C14BB446}" srcOrd="1" destOrd="0" presId="urn:microsoft.com/office/officeart/2005/8/layout/list1"/>
    <dgm:cxn modelId="{806FCC64-3635-4666-BA91-ECC3068BA21B}" type="presParOf" srcId="{E2889A82-0D16-42CE-B11F-72AEA7F947E9}" destId="{53AE94B6-DAB5-4FBA-8B81-052A219A3427}" srcOrd="5" destOrd="0" presId="urn:microsoft.com/office/officeart/2005/8/layout/list1"/>
    <dgm:cxn modelId="{EC571FE2-33F1-4FA4-B71F-6ED00E720520}" type="presParOf" srcId="{E2889A82-0D16-42CE-B11F-72AEA7F947E9}" destId="{2ACAD9E4-CA28-49CA-A260-976CB0D131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C4CA0-168B-498E-877C-17F638FA22F7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99684-F3E5-49AA-A266-2201C564F3BD}">
      <dgm:prSet phldrT="[Text]" custT="1"/>
      <dgm:spPr>
        <a:solidFill>
          <a:srgbClr val="103054"/>
        </a:solidFill>
      </dgm:spPr>
      <dgm:t>
        <a:bodyPr/>
        <a:lstStyle/>
        <a:p>
          <a:r>
            <a:rPr lang="en-US" sz="2200" b="1" dirty="0"/>
            <a:t>Student </a:t>
          </a:r>
        </a:p>
        <a:p>
          <a:r>
            <a:rPr lang="en-US" sz="2200" b="1" dirty="0"/>
            <a:t>Attendance</a:t>
          </a:r>
        </a:p>
      </dgm:t>
    </dgm:pt>
    <dgm:pt modelId="{C02F0132-07B6-4FED-85D3-167D506AA870}" type="parTrans" cxnId="{FF2768AD-0305-4573-AC5F-5014D581949A}">
      <dgm:prSet/>
      <dgm:spPr/>
      <dgm:t>
        <a:bodyPr/>
        <a:lstStyle/>
        <a:p>
          <a:endParaRPr lang="en-US"/>
        </a:p>
      </dgm:t>
    </dgm:pt>
    <dgm:pt modelId="{3D8D3A24-9F91-4479-B790-DF7EE07CBD49}" type="sibTrans" cxnId="{FF2768AD-0305-4573-AC5F-5014D581949A}">
      <dgm:prSet/>
      <dgm:spPr/>
      <dgm:t>
        <a:bodyPr/>
        <a:lstStyle/>
        <a:p>
          <a:endParaRPr lang="en-US"/>
        </a:p>
      </dgm:t>
    </dgm:pt>
    <dgm:pt modelId="{A1995DAD-5689-4BA2-B9EA-C8FE3F49BC8C}">
      <dgm:prSet phldrT="[Text]" custT="1"/>
      <dgm:spPr>
        <a:solidFill>
          <a:srgbClr val="89162D"/>
        </a:solidFill>
      </dgm:spPr>
      <dgm:t>
        <a:bodyPr/>
        <a:lstStyle/>
        <a:p>
          <a:r>
            <a:rPr lang="en" sz="1800" dirty="0"/>
            <a:t>March 2018</a:t>
          </a:r>
          <a:endParaRPr lang="en-US" sz="1800" dirty="0"/>
        </a:p>
      </dgm:t>
    </dgm:pt>
    <dgm:pt modelId="{7AD550BA-4258-42F3-A940-9A54F34296B7}" type="parTrans" cxnId="{86AD4927-05FA-497D-B684-DD67C68DCD75}">
      <dgm:prSet/>
      <dgm:spPr/>
      <dgm:t>
        <a:bodyPr/>
        <a:lstStyle/>
        <a:p>
          <a:endParaRPr lang="en-US"/>
        </a:p>
      </dgm:t>
    </dgm:pt>
    <dgm:pt modelId="{3B049051-ABBF-40DD-9BCF-51E32EA78F67}" type="sibTrans" cxnId="{86AD4927-05FA-497D-B684-DD67C68DCD75}">
      <dgm:prSet/>
      <dgm:spPr/>
      <dgm:t>
        <a:bodyPr/>
        <a:lstStyle/>
        <a:p>
          <a:endParaRPr lang="en-US"/>
        </a:p>
      </dgm:t>
    </dgm:pt>
    <dgm:pt modelId="{1D5E084C-548B-48FC-B672-BF6748126C60}">
      <dgm:prSet phldrT="[Text]" custT="1"/>
      <dgm:spPr>
        <a:solidFill>
          <a:srgbClr val="103054"/>
        </a:solidFill>
      </dgm:spPr>
      <dgm:t>
        <a:bodyPr/>
        <a:lstStyle/>
        <a:p>
          <a:r>
            <a:rPr lang="en-US" sz="2200" b="1" dirty="0"/>
            <a:t>Enrollment</a:t>
          </a:r>
        </a:p>
      </dgm:t>
    </dgm:pt>
    <dgm:pt modelId="{C502476E-DA94-4511-B632-272A390FB0A5}" type="parTrans" cxnId="{ADD752E2-CD83-4248-A453-D6BDFE5863A0}">
      <dgm:prSet/>
      <dgm:spPr/>
      <dgm:t>
        <a:bodyPr/>
        <a:lstStyle/>
        <a:p>
          <a:endParaRPr lang="en-US"/>
        </a:p>
      </dgm:t>
    </dgm:pt>
    <dgm:pt modelId="{4266A8CD-E4E3-48A5-89ED-B4CBA16DCC84}" type="sibTrans" cxnId="{ADD752E2-CD83-4248-A453-D6BDFE5863A0}">
      <dgm:prSet/>
      <dgm:spPr/>
      <dgm:t>
        <a:bodyPr/>
        <a:lstStyle/>
        <a:p>
          <a:endParaRPr lang="en-US"/>
        </a:p>
      </dgm:t>
    </dgm:pt>
    <dgm:pt modelId="{6EA2D464-8CF7-4E83-895A-9FB9042B7C1C}">
      <dgm:prSet phldrT="[Text]" custT="1"/>
      <dgm:spPr>
        <a:solidFill>
          <a:srgbClr val="89162D"/>
        </a:solidFill>
      </dgm:spPr>
      <dgm:t>
        <a:bodyPr/>
        <a:lstStyle/>
        <a:p>
          <a:r>
            <a:rPr lang="en" sz="1800" dirty="0"/>
            <a:t>March 2018 </a:t>
          </a:r>
          <a:endParaRPr lang="en-US" sz="1800" dirty="0"/>
        </a:p>
      </dgm:t>
    </dgm:pt>
    <dgm:pt modelId="{8CA07810-204D-469A-B57A-E69EBC929443}" type="parTrans" cxnId="{A5D13C03-2155-4B67-82AD-1933D3148F35}">
      <dgm:prSet/>
      <dgm:spPr/>
      <dgm:t>
        <a:bodyPr/>
        <a:lstStyle/>
        <a:p>
          <a:endParaRPr lang="en-US"/>
        </a:p>
      </dgm:t>
    </dgm:pt>
    <dgm:pt modelId="{5F33C7F8-9E72-4979-8C61-42D1B166E25A}" type="sibTrans" cxnId="{A5D13C03-2155-4B67-82AD-1933D3148F35}">
      <dgm:prSet/>
      <dgm:spPr/>
      <dgm:t>
        <a:bodyPr/>
        <a:lstStyle/>
        <a:p>
          <a:endParaRPr lang="en-US"/>
        </a:p>
      </dgm:t>
    </dgm:pt>
    <dgm:pt modelId="{103F2B0B-3B35-42D8-9CBD-6C60D9BDCBB2}">
      <dgm:prSet phldrT="[Text]" custT="1"/>
      <dgm:spPr>
        <a:solidFill>
          <a:srgbClr val="103054"/>
        </a:solidFill>
      </dgm:spPr>
      <dgm:t>
        <a:bodyPr/>
        <a:lstStyle/>
        <a:p>
          <a:r>
            <a:rPr lang="en-US" sz="2200" b="1" dirty="0"/>
            <a:t>Discipline</a:t>
          </a:r>
        </a:p>
      </dgm:t>
    </dgm:pt>
    <dgm:pt modelId="{ED606E42-E7BA-42EF-863A-53B210F42466}" type="parTrans" cxnId="{FDCDB92E-CF14-43C4-BD8E-339A939DB58E}">
      <dgm:prSet/>
      <dgm:spPr/>
      <dgm:t>
        <a:bodyPr/>
        <a:lstStyle/>
        <a:p>
          <a:endParaRPr lang="en-US"/>
        </a:p>
      </dgm:t>
    </dgm:pt>
    <dgm:pt modelId="{7607BDAB-8A39-403E-B98D-8CA08FE15984}" type="sibTrans" cxnId="{FDCDB92E-CF14-43C4-BD8E-339A939DB58E}">
      <dgm:prSet/>
      <dgm:spPr/>
      <dgm:t>
        <a:bodyPr/>
        <a:lstStyle/>
        <a:p>
          <a:endParaRPr lang="en-US"/>
        </a:p>
      </dgm:t>
    </dgm:pt>
    <dgm:pt modelId="{8379AAB2-E4C9-4345-9F2F-078D348F5219}">
      <dgm:prSet phldrT="[Text]" custT="1"/>
      <dgm:spPr>
        <a:solidFill>
          <a:srgbClr val="89162D"/>
        </a:solidFill>
      </dgm:spPr>
      <dgm:t>
        <a:bodyPr/>
        <a:lstStyle/>
        <a:p>
          <a:r>
            <a:rPr lang="en" sz="1400" dirty="0"/>
            <a:t>Referrals for Middle </a:t>
          </a:r>
          <a:r>
            <a:rPr lang="en" sz="1400" dirty="0" smtClean="0"/>
            <a:t>School (March 2018): </a:t>
          </a:r>
          <a:endParaRPr lang="en" sz="1400" dirty="0"/>
        </a:p>
        <a:p>
          <a:r>
            <a:rPr lang="en" sz="1400" dirty="0"/>
            <a:t>660</a:t>
          </a:r>
          <a:endParaRPr lang="en-US" sz="1400" dirty="0"/>
        </a:p>
      </dgm:t>
    </dgm:pt>
    <dgm:pt modelId="{B69DF0D8-0EFE-48D7-91CD-962AECAFA15F}" type="parTrans" cxnId="{3AE3086A-E77B-4280-94C8-BC84BF4FA3E6}">
      <dgm:prSet/>
      <dgm:spPr/>
      <dgm:t>
        <a:bodyPr/>
        <a:lstStyle/>
        <a:p>
          <a:endParaRPr lang="en-US"/>
        </a:p>
      </dgm:t>
    </dgm:pt>
    <dgm:pt modelId="{3C3B75D8-E3AC-422E-8E61-82240BB7D855}" type="sibTrans" cxnId="{3AE3086A-E77B-4280-94C8-BC84BF4FA3E6}">
      <dgm:prSet/>
      <dgm:spPr/>
      <dgm:t>
        <a:bodyPr/>
        <a:lstStyle/>
        <a:p>
          <a:endParaRPr lang="en-US"/>
        </a:p>
      </dgm:t>
    </dgm:pt>
    <dgm:pt modelId="{0C3F2ABB-E8EE-4CD3-B526-C36303C9A5EA}">
      <dgm:prSet phldrT="[Text]" custT="1"/>
      <dgm:spPr>
        <a:solidFill>
          <a:srgbClr val="89162D"/>
        </a:solidFill>
      </dgm:spPr>
      <dgm:t>
        <a:bodyPr/>
        <a:lstStyle/>
        <a:p>
          <a:r>
            <a:rPr lang="en" sz="1400" dirty="0"/>
            <a:t>Suspensions:</a:t>
          </a:r>
        </a:p>
        <a:p>
          <a:r>
            <a:rPr lang="en" sz="1400" dirty="0" smtClean="0"/>
            <a:t>Grade 7: </a:t>
          </a:r>
          <a:r>
            <a:rPr lang="en" sz="1400" dirty="0"/>
            <a:t>15</a:t>
          </a:r>
        </a:p>
        <a:p>
          <a:r>
            <a:rPr lang="en" sz="1400" dirty="0" smtClean="0"/>
            <a:t>Grade 8: </a:t>
          </a:r>
          <a:r>
            <a:rPr lang="en" sz="1400" dirty="0"/>
            <a:t>43</a:t>
          </a:r>
          <a:endParaRPr lang="en-US" sz="1400" dirty="0"/>
        </a:p>
      </dgm:t>
    </dgm:pt>
    <dgm:pt modelId="{AF0EA9E7-F595-48A4-9965-142C16AC8CCD}" type="parTrans" cxnId="{15A292B7-336D-4E93-86D1-19B0FCC59D61}">
      <dgm:prSet/>
      <dgm:spPr/>
      <dgm:t>
        <a:bodyPr/>
        <a:lstStyle/>
        <a:p>
          <a:endParaRPr lang="en-US"/>
        </a:p>
      </dgm:t>
    </dgm:pt>
    <dgm:pt modelId="{3607CA7C-AA3B-4607-B59E-0B37890D3986}" type="sibTrans" cxnId="{15A292B7-336D-4E93-86D1-19B0FCC59D61}">
      <dgm:prSet/>
      <dgm:spPr/>
      <dgm:t>
        <a:bodyPr/>
        <a:lstStyle/>
        <a:p>
          <a:endParaRPr lang="en-US"/>
        </a:p>
      </dgm:t>
    </dgm:pt>
    <dgm:pt modelId="{F45F4B5E-842D-4520-BB56-296B389BB5C2}">
      <dgm:prSet phldrT="[Text]" custT="1"/>
      <dgm:spPr>
        <a:solidFill>
          <a:srgbClr val="89162D"/>
        </a:solidFill>
      </dgm:spPr>
      <dgm:t>
        <a:bodyPr/>
        <a:lstStyle/>
        <a:p>
          <a:r>
            <a:rPr lang="en-US" sz="1800" dirty="0"/>
            <a:t>85.81%</a:t>
          </a:r>
        </a:p>
      </dgm:t>
    </dgm:pt>
    <dgm:pt modelId="{394062F4-5A9D-481F-8A8F-90515EC9D6F4}" type="sibTrans" cxnId="{9F12E3B2-090C-4D0F-931D-03BD258FFA95}">
      <dgm:prSet/>
      <dgm:spPr/>
      <dgm:t>
        <a:bodyPr/>
        <a:lstStyle/>
        <a:p>
          <a:endParaRPr lang="en-US"/>
        </a:p>
      </dgm:t>
    </dgm:pt>
    <dgm:pt modelId="{FE184E24-5D87-43E8-9349-CB05915429DD}" type="parTrans" cxnId="{9F12E3B2-090C-4D0F-931D-03BD258FFA95}">
      <dgm:prSet/>
      <dgm:spPr/>
      <dgm:t>
        <a:bodyPr/>
        <a:lstStyle/>
        <a:p>
          <a:endParaRPr lang="en-US"/>
        </a:p>
      </dgm:t>
    </dgm:pt>
    <dgm:pt modelId="{A2FC3C29-CFD4-4329-AF87-01DB91A6F00F}">
      <dgm:prSet phldrT="[Text]" custT="1"/>
      <dgm:spPr>
        <a:solidFill>
          <a:srgbClr val="89162D"/>
        </a:solidFill>
      </dgm:spPr>
      <dgm:t>
        <a:bodyPr/>
        <a:lstStyle/>
        <a:p>
          <a:r>
            <a:rPr lang="en-US" sz="1800" dirty="0"/>
            <a:t>402</a:t>
          </a:r>
        </a:p>
      </dgm:t>
    </dgm:pt>
    <dgm:pt modelId="{0A3C8052-46D6-4E2B-A2CB-1809C5786B37}" type="parTrans" cxnId="{FC099E6F-CDEC-43E8-9DDF-DD368F4EF6D7}">
      <dgm:prSet/>
      <dgm:spPr/>
      <dgm:t>
        <a:bodyPr/>
        <a:lstStyle/>
        <a:p>
          <a:endParaRPr lang="en-US"/>
        </a:p>
      </dgm:t>
    </dgm:pt>
    <dgm:pt modelId="{2C68CA09-2F99-4429-8C45-AF03DB6ACA15}" type="sibTrans" cxnId="{FC099E6F-CDEC-43E8-9DDF-DD368F4EF6D7}">
      <dgm:prSet/>
      <dgm:spPr/>
      <dgm:t>
        <a:bodyPr/>
        <a:lstStyle/>
        <a:p>
          <a:endParaRPr lang="en-US"/>
        </a:p>
      </dgm:t>
    </dgm:pt>
    <dgm:pt modelId="{152D233B-0472-41D5-832E-9879DFC7A58F}">
      <dgm:prSet custT="1"/>
      <dgm:spPr>
        <a:solidFill>
          <a:srgbClr val="89162D"/>
        </a:solidFill>
      </dgm:spPr>
      <dgm:t>
        <a:bodyPr/>
        <a:lstStyle/>
        <a:p>
          <a:r>
            <a:rPr lang="en" sz="1400" dirty="0" smtClean="0"/>
            <a:t>Expulsions </a:t>
          </a:r>
          <a:r>
            <a:rPr lang="en" sz="1400" dirty="0" smtClean="0"/>
            <a:t>as of March: </a:t>
          </a:r>
          <a:endParaRPr lang="en" sz="1400" dirty="0"/>
        </a:p>
        <a:p>
          <a:r>
            <a:rPr lang="en" sz="1400" dirty="0" smtClean="0"/>
            <a:t>0 </a:t>
          </a:r>
          <a:endParaRPr lang="en" sz="1400" dirty="0"/>
        </a:p>
      </dgm:t>
    </dgm:pt>
    <dgm:pt modelId="{C0C1CB6B-F23D-42C2-93D3-14A09FC3B0D0}" type="sibTrans" cxnId="{27DE89FD-61F3-440B-A57F-CF8E266580DA}">
      <dgm:prSet/>
      <dgm:spPr/>
      <dgm:t>
        <a:bodyPr/>
        <a:lstStyle/>
        <a:p>
          <a:endParaRPr lang="en-US"/>
        </a:p>
      </dgm:t>
    </dgm:pt>
    <dgm:pt modelId="{99F3B22A-9D64-4C2D-B088-BB5446EC4D56}" type="parTrans" cxnId="{27DE89FD-61F3-440B-A57F-CF8E266580DA}">
      <dgm:prSet/>
      <dgm:spPr/>
      <dgm:t>
        <a:bodyPr/>
        <a:lstStyle/>
        <a:p>
          <a:endParaRPr lang="en-US"/>
        </a:p>
      </dgm:t>
    </dgm:pt>
    <dgm:pt modelId="{38F2F93B-52E7-4221-953D-53EC9B54F216}" type="pres">
      <dgm:prSet presAssocID="{D55C4CA0-168B-498E-877C-17F638FA22F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789C4-9846-4D81-BFCE-CBB37CB4530F}" type="pres">
      <dgm:prSet presAssocID="{1A099684-F3E5-49AA-A266-2201C564F3BD}" presName="compNode" presStyleCnt="0"/>
      <dgm:spPr/>
    </dgm:pt>
    <dgm:pt modelId="{94DDB3B1-1468-4DF1-9980-1F136D023BED}" type="pres">
      <dgm:prSet presAssocID="{1A099684-F3E5-49AA-A266-2201C564F3BD}" presName="aNode" presStyleLbl="bgShp" presStyleIdx="0" presStyleCnt="3"/>
      <dgm:spPr/>
      <dgm:t>
        <a:bodyPr/>
        <a:lstStyle/>
        <a:p>
          <a:endParaRPr lang="en-US"/>
        </a:p>
      </dgm:t>
    </dgm:pt>
    <dgm:pt modelId="{5A1C16DF-174C-477D-A490-7655FBDF6811}" type="pres">
      <dgm:prSet presAssocID="{1A099684-F3E5-49AA-A266-2201C564F3BD}" presName="textNode" presStyleLbl="bgShp" presStyleIdx="0" presStyleCnt="3"/>
      <dgm:spPr/>
      <dgm:t>
        <a:bodyPr/>
        <a:lstStyle/>
        <a:p>
          <a:endParaRPr lang="en-US"/>
        </a:p>
      </dgm:t>
    </dgm:pt>
    <dgm:pt modelId="{DDC901F7-F4AF-47E2-9952-E727BCBAAA74}" type="pres">
      <dgm:prSet presAssocID="{1A099684-F3E5-49AA-A266-2201C564F3BD}" presName="compChildNode" presStyleCnt="0"/>
      <dgm:spPr/>
    </dgm:pt>
    <dgm:pt modelId="{E27DF55D-6959-4B32-BC84-936621346CAE}" type="pres">
      <dgm:prSet presAssocID="{1A099684-F3E5-49AA-A266-2201C564F3BD}" presName="theInnerList" presStyleCnt="0"/>
      <dgm:spPr/>
    </dgm:pt>
    <dgm:pt modelId="{F2604B83-AB26-4F4C-8CCC-2398A1C4AAA9}" type="pres">
      <dgm:prSet presAssocID="{A1995DAD-5689-4BA2-B9EA-C8FE3F49BC8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445C1-5890-475B-A694-2210992B7335}" type="pres">
      <dgm:prSet presAssocID="{A1995DAD-5689-4BA2-B9EA-C8FE3F49BC8C}" presName="aSpace2" presStyleCnt="0"/>
      <dgm:spPr/>
    </dgm:pt>
    <dgm:pt modelId="{1203503C-B018-435B-8941-64C515615DA1}" type="pres">
      <dgm:prSet presAssocID="{F45F4B5E-842D-4520-BB56-296B389BB5C2}" presName="childNode" presStyleLbl="node1" presStyleIdx="1" presStyleCnt="7" custLinFactNeighborX="1966" custLinFactNeighborY="6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F00C-D83C-425B-9FA0-D07F959F9245}" type="pres">
      <dgm:prSet presAssocID="{1A099684-F3E5-49AA-A266-2201C564F3BD}" presName="aSpace" presStyleCnt="0"/>
      <dgm:spPr/>
    </dgm:pt>
    <dgm:pt modelId="{AB29BF69-5C53-49DB-820F-DF7365A5C02A}" type="pres">
      <dgm:prSet presAssocID="{1D5E084C-548B-48FC-B672-BF6748126C60}" presName="compNode" presStyleCnt="0"/>
      <dgm:spPr/>
    </dgm:pt>
    <dgm:pt modelId="{DF6CB352-5348-493A-A8F1-2FA45BE976B9}" type="pres">
      <dgm:prSet presAssocID="{1D5E084C-548B-48FC-B672-BF6748126C60}" presName="aNode" presStyleLbl="bgShp" presStyleIdx="1" presStyleCnt="3"/>
      <dgm:spPr/>
      <dgm:t>
        <a:bodyPr/>
        <a:lstStyle/>
        <a:p>
          <a:endParaRPr lang="en-US"/>
        </a:p>
      </dgm:t>
    </dgm:pt>
    <dgm:pt modelId="{0E354B3F-BE5A-4645-9FA6-C562E38E2A04}" type="pres">
      <dgm:prSet presAssocID="{1D5E084C-548B-48FC-B672-BF6748126C60}" presName="textNode" presStyleLbl="bgShp" presStyleIdx="1" presStyleCnt="3"/>
      <dgm:spPr/>
      <dgm:t>
        <a:bodyPr/>
        <a:lstStyle/>
        <a:p>
          <a:endParaRPr lang="en-US"/>
        </a:p>
      </dgm:t>
    </dgm:pt>
    <dgm:pt modelId="{7F5FC9B5-9F8F-4791-9BA7-E6C91CF43331}" type="pres">
      <dgm:prSet presAssocID="{1D5E084C-548B-48FC-B672-BF6748126C60}" presName="compChildNode" presStyleCnt="0"/>
      <dgm:spPr/>
    </dgm:pt>
    <dgm:pt modelId="{16A301D9-475B-49E6-A4E2-987FAC618FC3}" type="pres">
      <dgm:prSet presAssocID="{1D5E084C-548B-48FC-B672-BF6748126C60}" presName="theInnerList" presStyleCnt="0"/>
      <dgm:spPr/>
    </dgm:pt>
    <dgm:pt modelId="{356860D0-E6A3-4083-A9F1-203827ECD057}" type="pres">
      <dgm:prSet presAssocID="{6EA2D464-8CF7-4E83-895A-9FB9042B7C1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1DC08-31D2-4ECB-9770-2B5377453B66}" type="pres">
      <dgm:prSet presAssocID="{6EA2D464-8CF7-4E83-895A-9FB9042B7C1C}" presName="aSpace2" presStyleCnt="0"/>
      <dgm:spPr/>
    </dgm:pt>
    <dgm:pt modelId="{A122C64D-1C9C-4951-AB99-0510CDA91FE4}" type="pres">
      <dgm:prSet presAssocID="{A2FC3C29-CFD4-4329-AF87-01DB91A6F00F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5B3E8-9EE4-4FA5-9813-EDD39217C0C4}" type="pres">
      <dgm:prSet presAssocID="{1D5E084C-548B-48FC-B672-BF6748126C60}" presName="aSpace" presStyleCnt="0"/>
      <dgm:spPr/>
    </dgm:pt>
    <dgm:pt modelId="{3FC0CF2C-B531-49FF-B775-AEE4F35CAD5B}" type="pres">
      <dgm:prSet presAssocID="{103F2B0B-3B35-42D8-9CBD-6C60D9BDCBB2}" presName="compNode" presStyleCnt="0"/>
      <dgm:spPr/>
    </dgm:pt>
    <dgm:pt modelId="{2DF9566C-DC96-40AF-A41F-ECDFFB1178C7}" type="pres">
      <dgm:prSet presAssocID="{103F2B0B-3B35-42D8-9CBD-6C60D9BDCBB2}" presName="aNode" presStyleLbl="bgShp" presStyleIdx="2" presStyleCnt="3"/>
      <dgm:spPr/>
      <dgm:t>
        <a:bodyPr/>
        <a:lstStyle/>
        <a:p>
          <a:endParaRPr lang="en-US"/>
        </a:p>
      </dgm:t>
    </dgm:pt>
    <dgm:pt modelId="{3A76215C-1759-494A-8B19-B99679636295}" type="pres">
      <dgm:prSet presAssocID="{103F2B0B-3B35-42D8-9CBD-6C60D9BDCBB2}" presName="textNode" presStyleLbl="bgShp" presStyleIdx="2" presStyleCnt="3"/>
      <dgm:spPr/>
      <dgm:t>
        <a:bodyPr/>
        <a:lstStyle/>
        <a:p>
          <a:endParaRPr lang="en-US"/>
        </a:p>
      </dgm:t>
    </dgm:pt>
    <dgm:pt modelId="{FD23C22A-6E7E-43C6-BB66-C9275789863A}" type="pres">
      <dgm:prSet presAssocID="{103F2B0B-3B35-42D8-9CBD-6C60D9BDCBB2}" presName="compChildNode" presStyleCnt="0"/>
      <dgm:spPr/>
    </dgm:pt>
    <dgm:pt modelId="{B839DEA3-DA89-43ED-9B56-09442A06B2F4}" type="pres">
      <dgm:prSet presAssocID="{103F2B0B-3B35-42D8-9CBD-6C60D9BDCBB2}" presName="theInnerList" presStyleCnt="0"/>
      <dgm:spPr/>
    </dgm:pt>
    <dgm:pt modelId="{9711786F-C354-4183-87CB-38155B9FC01F}" type="pres">
      <dgm:prSet presAssocID="{8379AAB2-E4C9-4345-9F2F-078D348F5219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85B67-2060-4F31-8887-0FAAD713D6DF}" type="pres">
      <dgm:prSet presAssocID="{8379AAB2-E4C9-4345-9F2F-078D348F5219}" presName="aSpace2" presStyleCnt="0"/>
      <dgm:spPr/>
    </dgm:pt>
    <dgm:pt modelId="{C3F6CA1D-2EC0-48B1-91FC-771354BD67D0}" type="pres">
      <dgm:prSet presAssocID="{0C3F2ABB-E8EE-4CD3-B526-C36303C9A5EA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8CF3B-6514-4040-B0A1-234E25344956}" type="pres">
      <dgm:prSet presAssocID="{0C3F2ABB-E8EE-4CD3-B526-C36303C9A5EA}" presName="aSpace2" presStyleCnt="0"/>
      <dgm:spPr/>
    </dgm:pt>
    <dgm:pt modelId="{11C5AB56-E064-43F3-A315-2838014B45C2}" type="pres">
      <dgm:prSet presAssocID="{152D233B-0472-41D5-832E-9879DFC7A58F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D13C03-2155-4B67-82AD-1933D3148F35}" srcId="{1D5E084C-548B-48FC-B672-BF6748126C60}" destId="{6EA2D464-8CF7-4E83-895A-9FB9042B7C1C}" srcOrd="0" destOrd="0" parTransId="{8CA07810-204D-469A-B57A-E69EBC929443}" sibTransId="{5F33C7F8-9E72-4979-8C61-42D1B166E25A}"/>
    <dgm:cxn modelId="{15A292B7-336D-4E93-86D1-19B0FCC59D61}" srcId="{103F2B0B-3B35-42D8-9CBD-6C60D9BDCBB2}" destId="{0C3F2ABB-E8EE-4CD3-B526-C36303C9A5EA}" srcOrd="1" destOrd="0" parTransId="{AF0EA9E7-F595-48A4-9965-142C16AC8CCD}" sibTransId="{3607CA7C-AA3B-4607-B59E-0B37890D3986}"/>
    <dgm:cxn modelId="{FDCDB92E-CF14-43C4-BD8E-339A939DB58E}" srcId="{D55C4CA0-168B-498E-877C-17F638FA22F7}" destId="{103F2B0B-3B35-42D8-9CBD-6C60D9BDCBB2}" srcOrd="2" destOrd="0" parTransId="{ED606E42-E7BA-42EF-863A-53B210F42466}" sibTransId="{7607BDAB-8A39-403E-B98D-8CA08FE15984}"/>
    <dgm:cxn modelId="{73C46CF6-06F7-493C-A562-CD3D336703A0}" type="presOf" srcId="{152D233B-0472-41D5-832E-9879DFC7A58F}" destId="{11C5AB56-E064-43F3-A315-2838014B45C2}" srcOrd="0" destOrd="0" presId="urn:microsoft.com/office/officeart/2005/8/layout/lProcess2"/>
    <dgm:cxn modelId="{6AC5BE50-3308-4C81-9B63-418756357F3D}" type="presOf" srcId="{A1995DAD-5689-4BA2-B9EA-C8FE3F49BC8C}" destId="{F2604B83-AB26-4F4C-8CCC-2398A1C4AAA9}" srcOrd="0" destOrd="0" presId="urn:microsoft.com/office/officeart/2005/8/layout/lProcess2"/>
    <dgm:cxn modelId="{7871DD6E-303A-4F5A-861A-02F8DD20898C}" type="presOf" srcId="{0C3F2ABB-E8EE-4CD3-B526-C36303C9A5EA}" destId="{C3F6CA1D-2EC0-48B1-91FC-771354BD67D0}" srcOrd="0" destOrd="0" presId="urn:microsoft.com/office/officeart/2005/8/layout/lProcess2"/>
    <dgm:cxn modelId="{0A8D903D-6DD5-4FE4-AA75-4C0957C317DB}" type="presOf" srcId="{103F2B0B-3B35-42D8-9CBD-6C60D9BDCBB2}" destId="{3A76215C-1759-494A-8B19-B99679636295}" srcOrd="1" destOrd="0" presId="urn:microsoft.com/office/officeart/2005/8/layout/lProcess2"/>
    <dgm:cxn modelId="{8EF1EAA3-8BE4-4393-B9BD-1D2432A42CE2}" type="presOf" srcId="{A2FC3C29-CFD4-4329-AF87-01DB91A6F00F}" destId="{A122C64D-1C9C-4951-AB99-0510CDA91FE4}" srcOrd="0" destOrd="0" presId="urn:microsoft.com/office/officeart/2005/8/layout/lProcess2"/>
    <dgm:cxn modelId="{ADD752E2-CD83-4248-A453-D6BDFE5863A0}" srcId="{D55C4CA0-168B-498E-877C-17F638FA22F7}" destId="{1D5E084C-548B-48FC-B672-BF6748126C60}" srcOrd="1" destOrd="0" parTransId="{C502476E-DA94-4511-B632-272A390FB0A5}" sibTransId="{4266A8CD-E4E3-48A5-89ED-B4CBA16DCC84}"/>
    <dgm:cxn modelId="{CA00C58A-F626-450F-BDDA-30CA74E0A73E}" type="presOf" srcId="{103F2B0B-3B35-42D8-9CBD-6C60D9BDCBB2}" destId="{2DF9566C-DC96-40AF-A41F-ECDFFB1178C7}" srcOrd="0" destOrd="0" presId="urn:microsoft.com/office/officeart/2005/8/layout/lProcess2"/>
    <dgm:cxn modelId="{3AE3086A-E77B-4280-94C8-BC84BF4FA3E6}" srcId="{103F2B0B-3B35-42D8-9CBD-6C60D9BDCBB2}" destId="{8379AAB2-E4C9-4345-9F2F-078D348F5219}" srcOrd="0" destOrd="0" parTransId="{B69DF0D8-0EFE-48D7-91CD-962AECAFA15F}" sibTransId="{3C3B75D8-E3AC-422E-8E61-82240BB7D855}"/>
    <dgm:cxn modelId="{FF2768AD-0305-4573-AC5F-5014D581949A}" srcId="{D55C4CA0-168B-498E-877C-17F638FA22F7}" destId="{1A099684-F3E5-49AA-A266-2201C564F3BD}" srcOrd="0" destOrd="0" parTransId="{C02F0132-07B6-4FED-85D3-167D506AA870}" sibTransId="{3D8D3A24-9F91-4479-B790-DF7EE07CBD49}"/>
    <dgm:cxn modelId="{EFADEDA4-2DEA-4EFE-9D54-55FB79A98DDA}" type="presOf" srcId="{1A099684-F3E5-49AA-A266-2201C564F3BD}" destId="{94DDB3B1-1468-4DF1-9980-1F136D023BED}" srcOrd="0" destOrd="0" presId="urn:microsoft.com/office/officeart/2005/8/layout/lProcess2"/>
    <dgm:cxn modelId="{1A47DA9C-7493-45F3-9E6A-DF6E86937CA1}" type="presOf" srcId="{8379AAB2-E4C9-4345-9F2F-078D348F5219}" destId="{9711786F-C354-4183-87CB-38155B9FC01F}" srcOrd="0" destOrd="0" presId="urn:microsoft.com/office/officeart/2005/8/layout/lProcess2"/>
    <dgm:cxn modelId="{FC099E6F-CDEC-43E8-9DDF-DD368F4EF6D7}" srcId="{1D5E084C-548B-48FC-B672-BF6748126C60}" destId="{A2FC3C29-CFD4-4329-AF87-01DB91A6F00F}" srcOrd="1" destOrd="0" parTransId="{0A3C8052-46D6-4E2B-A2CB-1809C5786B37}" sibTransId="{2C68CA09-2F99-4429-8C45-AF03DB6ACA15}"/>
    <dgm:cxn modelId="{86AD4927-05FA-497D-B684-DD67C68DCD75}" srcId="{1A099684-F3E5-49AA-A266-2201C564F3BD}" destId="{A1995DAD-5689-4BA2-B9EA-C8FE3F49BC8C}" srcOrd="0" destOrd="0" parTransId="{7AD550BA-4258-42F3-A940-9A54F34296B7}" sibTransId="{3B049051-ABBF-40DD-9BCF-51E32EA78F67}"/>
    <dgm:cxn modelId="{9F12E3B2-090C-4D0F-931D-03BD258FFA95}" srcId="{1A099684-F3E5-49AA-A266-2201C564F3BD}" destId="{F45F4B5E-842D-4520-BB56-296B389BB5C2}" srcOrd="1" destOrd="0" parTransId="{FE184E24-5D87-43E8-9349-CB05915429DD}" sibTransId="{394062F4-5A9D-481F-8A8F-90515EC9D6F4}"/>
    <dgm:cxn modelId="{B823C644-C4F4-4F58-93E1-8BFACD369716}" type="presOf" srcId="{1D5E084C-548B-48FC-B672-BF6748126C60}" destId="{0E354B3F-BE5A-4645-9FA6-C562E38E2A04}" srcOrd="1" destOrd="0" presId="urn:microsoft.com/office/officeart/2005/8/layout/lProcess2"/>
    <dgm:cxn modelId="{1D3663C9-0E7E-43F6-93DF-FFBA77D22601}" type="presOf" srcId="{1A099684-F3E5-49AA-A266-2201C564F3BD}" destId="{5A1C16DF-174C-477D-A490-7655FBDF6811}" srcOrd="1" destOrd="0" presId="urn:microsoft.com/office/officeart/2005/8/layout/lProcess2"/>
    <dgm:cxn modelId="{D3A08FD8-D2DA-4B2B-8A9D-24EE49D3D082}" type="presOf" srcId="{D55C4CA0-168B-498E-877C-17F638FA22F7}" destId="{38F2F93B-52E7-4221-953D-53EC9B54F216}" srcOrd="0" destOrd="0" presId="urn:microsoft.com/office/officeart/2005/8/layout/lProcess2"/>
    <dgm:cxn modelId="{27DE89FD-61F3-440B-A57F-CF8E266580DA}" srcId="{103F2B0B-3B35-42D8-9CBD-6C60D9BDCBB2}" destId="{152D233B-0472-41D5-832E-9879DFC7A58F}" srcOrd="2" destOrd="0" parTransId="{99F3B22A-9D64-4C2D-B088-BB5446EC4D56}" sibTransId="{C0C1CB6B-F23D-42C2-93D3-14A09FC3B0D0}"/>
    <dgm:cxn modelId="{5B7B72A0-93D0-4826-B934-DCFE2D75EA38}" type="presOf" srcId="{F45F4B5E-842D-4520-BB56-296B389BB5C2}" destId="{1203503C-B018-435B-8941-64C515615DA1}" srcOrd="0" destOrd="0" presId="urn:microsoft.com/office/officeart/2005/8/layout/lProcess2"/>
    <dgm:cxn modelId="{55FC3B09-971D-490F-B879-4765A3F28DDE}" type="presOf" srcId="{6EA2D464-8CF7-4E83-895A-9FB9042B7C1C}" destId="{356860D0-E6A3-4083-A9F1-203827ECD057}" srcOrd="0" destOrd="0" presId="urn:microsoft.com/office/officeart/2005/8/layout/lProcess2"/>
    <dgm:cxn modelId="{9AB59677-F9BD-4FC6-ACAA-5441B4077EE9}" type="presOf" srcId="{1D5E084C-548B-48FC-B672-BF6748126C60}" destId="{DF6CB352-5348-493A-A8F1-2FA45BE976B9}" srcOrd="0" destOrd="0" presId="urn:microsoft.com/office/officeart/2005/8/layout/lProcess2"/>
    <dgm:cxn modelId="{EB783F84-F96B-43DC-8209-025DE3F54651}" type="presParOf" srcId="{38F2F93B-52E7-4221-953D-53EC9B54F216}" destId="{8C6789C4-9846-4D81-BFCE-CBB37CB4530F}" srcOrd="0" destOrd="0" presId="urn:microsoft.com/office/officeart/2005/8/layout/lProcess2"/>
    <dgm:cxn modelId="{E3146574-EAC0-41C8-A74D-513EF3EF0ADD}" type="presParOf" srcId="{8C6789C4-9846-4D81-BFCE-CBB37CB4530F}" destId="{94DDB3B1-1468-4DF1-9980-1F136D023BED}" srcOrd="0" destOrd="0" presId="urn:microsoft.com/office/officeart/2005/8/layout/lProcess2"/>
    <dgm:cxn modelId="{091F0ECD-4371-4C6D-99ED-0CD89933A2CA}" type="presParOf" srcId="{8C6789C4-9846-4D81-BFCE-CBB37CB4530F}" destId="{5A1C16DF-174C-477D-A490-7655FBDF6811}" srcOrd="1" destOrd="0" presId="urn:microsoft.com/office/officeart/2005/8/layout/lProcess2"/>
    <dgm:cxn modelId="{642F54ED-310E-489E-BEAA-F87195B86CC9}" type="presParOf" srcId="{8C6789C4-9846-4D81-BFCE-CBB37CB4530F}" destId="{DDC901F7-F4AF-47E2-9952-E727BCBAAA74}" srcOrd="2" destOrd="0" presId="urn:microsoft.com/office/officeart/2005/8/layout/lProcess2"/>
    <dgm:cxn modelId="{17FF6576-C71B-4FA9-A151-1EC5E782627D}" type="presParOf" srcId="{DDC901F7-F4AF-47E2-9952-E727BCBAAA74}" destId="{E27DF55D-6959-4B32-BC84-936621346CAE}" srcOrd="0" destOrd="0" presId="urn:microsoft.com/office/officeart/2005/8/layout/lProcess2"/>
    <dgm:cxn modelId="{DC227299-8F21-4C2C-B670-E7B5A857A250}" type="presParOf" srcId="{E27DF55D-6959-4B32-BC84-936621346CAE}" destId="{F2604B83-AB26-4F4C-8CCC-2398A1C4AAA9}" srcOrd="0" destOrd="0" presId="urn:microsoft.com/office/officeart/2005/8/layout/lProcess2"/>
    <dgm:cxn modelId="{20AFACDA-7982-4001-AB94-7C6068B271B1}" type="presParOf" srcId="{E27DF55D-6959-4B32-BC84-936621346CAE}" destId="{AAE445C1-5890-475B-A694-2210992B7335}" srcOrd="1" destOrd="0" presId="urn:microsoft.com/office/officeart/2005/8/layout/lProcess2"/>
    <dgm:cxn modelId="{97CDA713-A117-4D6B-99EB-A911FA866757}" type="presParOf" srcId="{E27DF55D-6959-4B32-BC84-936621346CAE}" destId="{1203503C-B018-435B-8941-64C515615DA1}" srcOrd="2" destOrd="0" presId="urn:microsoft.com/office/officeart/2005/8/layout/lProcess2"/>
    <dgm:cxn modelId="{B9DFF86A-9884-486F-BEB2-597B913A1F32}" type="presParOf" srcId="{38F2F93B-52E7-4221-953D-53EC9B54F216}" destId="{E811F00C-D83C-425B-9FA0-D07F959F9245}" srcOrd="1" destOrd="0" presId="urn:microsoft.com/office/officeart/2005/8/layout/lProcess2"/>
    <dgm:cxn modelId="{B6E18A32-DCAD-4193-A146-1D1B91375F2C}" type="presParOf" srcId="{38F2F93B-52E7-4221-953D-53EC9B54F216}" destId="{AB29BF69-5C53-49DB-820F-DF7365A5C02A}" srcOrd="2" destOrd="0" presId="urn:microsoft.com/office/officeart/2005/8/layout/lProcess2"/>
    <dgm:cxn modelId="{A97BAD37-0093-442A-A01C-8B204F5A8DDE}" type="presParOf" srcId="{AB29BF69-5C53-49DB-820F-DF7365A5C02A}" destId="{DF6CB352-5348-493A-A8F1-2FA45BE976B9}" srcOrd="0" destOrd="0" presId="urn:microsoft.com/office/officeart/2005/8/layout/lProcess2"/>
    <dgm:cxn modelId="{0DA1750E-4984-453E-A9F4-570F9A65F80C}" type="presParOf" srcId="{AB29BF69-5C53-49DB-820F-DF7365A5C02A}" destId="{0E354B3F-BE5A-4645-9FA6-C562E38E2A04}" srcOrd="1" destOrd="0" presId="urn:microsoft.com/office/officeart/2005/8/layout/lProcess2"/>
    <dgm:cxn modelId="{4A0FAA3C-70B3-4F2F-A0C6-BB567FC77111}" type="presParOf" srcId="{AB29BF69-5C53-49DB-820F-DF7365A5C02A}" destId="{7F5FC9B5-9F8F-4791-9BA7-E6C91CF43331}" srcOrd="2" destOrd="0" presId="urn:microsoft.com/office/officeart/2005/8/layout/lProcess2"/>
    <dgm:cxn modelId="{978630E3-8435-4EC6-AD04-09A9CE48EA8B}" type="presParOf" srcId="{7F5FC9B5-9F8F-4791-9BA7-E6C91CF43331}" destId="{16A301D9-475B-49E6-A4E2-987FAC618FC3}" srcOrd="0" destOrd="0" presId="urn:microsoft.com/office/officeart/2005/8/layout/lProcess2"/>
    <dgm:cxn modelId="{1ABAA058-C613-4AED-999C-B5EAFD3B0CB5}" type="presParOf" srcId="{16A301D9-475B-49E6-A4E2-987FAC618FC3}" destId="{356860D0-E6A3-4083-A9F1-203827ECD057}" srcOrd="0" destOrd="0" presId="urn:microsoft.com/office/officeart/2005/8/layout/lProcess2"/>
    <dgm:cxn modelId="{08F94B23-1290-4EE0-A62D-3427DD4980B8}" type="presParOf" srcId="{16A301D9-475B-49E6-A4E2-987FAC618FC3}" destId="{FB21DC08-31D2-4ECB-9770-2B5377453B66}" srcOrd="1" destOrd="0" presId="urn:microsoft.com/office/officeart/2005/8/layout/lProcess2"/>
    <dgm:cxn modelId="{E963DCD6-1CFA-4F24-B53A-00AC69227A5C}" type="presParOf" srcId="{16A301D9-475B-49E6-A4E2-987FAC618FC3}" destId="{A122C64D-1C9C-4951-AB99-0510CDA91FE4}" srcOrd="2" destOrd="0" presId="urn:microsoft.com/office/officeart/2005/8/layout/lProcess2"/>
    <dgm:cxn modelId="{1BAEEB96-6009-4828-8136-A0A4EA1DF31C}" type="presParOf" srcId="{38F2F93B-52E7-4221-953D-53EC9B54F216}" destId="{A6F5B3E8-9EE4-4FA5-9813-EDD39217C0C4}" srcOrd="3" destOrd="0" presId="urn:microsoft.com/office/officeart/2005/8/layout/lProcess2"/>
    <dgm:cxn modelId="{7EC20B04-18C3-46DB-A6F3-8F2557BE59EB}" type="presParOf" srcId="{38F2F93B-52E7-4221-953D-53EC9B54F216}" destId="{3FC0CF2C-B531-49FF-B775-AEE4F35CAD5B}" srcOrd="4" destOrd="0" presId="urn:microsoft.com/office/officeart/2005/8/layout/lProcess2"/>
    <dgm:cxn modelId="{C25ECFE8-355C-476D-84B3-2E966DBE7B7B}" type="presParOf" srcId="{3FC0CF2C-B531-49FF-B775-AEE4F35CAD5B}" destId="{2DF9566C-DC96-40AF-A41F-ECDFFB1178C7}" srcOrd="0" destOrd="0" presId="urn:microsoft.com/office/officeart/2005/8/layout/lProcess2"/>
    <dgm:cxn modelId="{A481F975-23B8-40E4-9363-A7AE4BB0F894}" type="presParOf" srcId="{3FC0CF2C-B531-49FF-B775-AEE4F35CAD5B}" destId="{3A76215C-1759-494A-8B19-B99679636295}" srcOrd="1" destOrd="0" presId="urn:microsoft.com/office/officeart/2005/8/layout/lProcess2"/>
    <dgm:cxn modelId="{F97AF1C3-8F7E-413C-8597-6F7ADC1256F4}" type="presParOf" srcId="{3FC0CF2C-B531-49FF-B775-AEE4F35CAD5B}" destId="{FD23C22A-6E7E-43C6-BB66-C9275789863A}" srcOrd="2" destOrd="0" presId="urn:microsoft.com/office/officeart/2005/8/layout/lProcess2"/>
    <dgm:cxn modelId="{4867E123-66EA-42A9-857F-9F258F9D8DA4}" type="presParOf" srcId="{FD23C22A-6E7E-43C6-BB66-C9275789863A}" destId="{B839DEA3-DA89-43ED-9B56-09442A06B2F4}" srcOrd="0" destOrd="0" presId="urn:microsoft.com/office/officeart/2005/8/layout/lProcess2"/>
    <dgm:cxn modelId="{9345C8A3-876E-4B85-8FE9-DE65508E9308}" type="presParOf" srcId="{B839DEA3-DA89-43ED-9B56-09442A06B2F4}" destId="{9711786F-C354-4183-87CB-38155B9FC01F}" srcOrd="0" destOrd="0" presId="urn:microsoft.com/office/officeart/2005/8/layout/lProcess2"/>
    <dgm:cxn modelId="{6360987F-3A01-4B1B-9319-758829B77ADD}" type="presParOf" srcId="{B839DEA3-DA89-43ED-9B56-09442A06B2F4}" destId="{F6485B67-2060-4F31-8887-0FAAD713D6DF}" srcOrd="1" destOrd="0" presId="urn:microsoft.com/office/officeart/2005/8/layout/lProcess2"/>
    <dgm:cxn modelId="{37F42985-3B5E-4C65-B598-4D7E26F8D26D}" type="presParOf" srcId="{B839DEA3-DA89-43ED-9B56-09442A06B2F4}" destId="{C3F6CA1D-2EC0-48B1-91FC-771354BD67D0}" srcOrd="2" destOrd="0" presId="urn:microsoft.com/office/officeart/2005/8/layout/lProcess2"/>
    <dgm:cxn modelId="{DB356F3B-4140-4470-BFA6-5253D6BB1D27}" type="presParOf" srcId="{B839DEA3-DA89-43ED-9B56-09442A06B2F4}" destId="{3548CF3B-6514-4040-B0A1-234E25344956}" srcOrd="3" destOrd="0" presId="urn:microsoft.com/office/officeart/2005/8/layout/lProcess2"/>
    <dgm:cxn modelId="{C21E8083-E8A2-4601-B7B7-AD1814FF1D51}" type="presParOf" srcId="{B839DEA3-DA89-43ED-9B56-09442A06B2F4}" destId="{11C5AB56-E064-43F3-A315-2838014B45C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1800" b="1" dirty="0"/>
            <a:t>ELA and Math</a:t>
          </a:r>
          <a:endParaRPr lang="en-US" sz="18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8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800"/>
        </a:p>
      </dgm:t>
    </dgm:pt>
    <dgm:pt modelId="{80EE79F2-5790-409A-8837-E69E7A5CA3AE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accent1">
              <a:lumMod val="50000"/>
            </a:schemeClr>
          </a:solidFill>
        </a:ln>
        <a:effectLst/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Formative assessments </a:t>
          </a:r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800"/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800"/>
        </a:p>
      </dgm:t>
    </dgm:pt>
    <dgm:pt modelId="{26FF74C5-7646-4A44-AF03-1CB71C956A9B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accent1">
              <a:lumMod val="50000"/>
            </a:schemeClr>
          </a:solidFill>
        </a:ln>
        <a:effectLst/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District trainings</a:t>
          </a:r>
        </a:p>
      </dgm:t>
    </dgm:pt>
    <dgm:pt modelId="{FE9D0A77-9E57-410F-8B98-926DA5384618}" type="parTrans" cxnId="{071EC049-D8AA-4D34-BC27-6B60BCC559D1}">
      <dgm:prSet/>
      <dgm:spPr/>
      <dgm:t>
        <a:bodyPr/>
        <a:lstStyle/>
        <a:p>
          <a:endParaRPr lang="en-US" sz="1800"/>
        </a:p>
      </dgm:t>
    </dgm:pt>
    <dgm:pt modelId="{DBEF2952-3AF1-405B-8CF9-D05C637E38AF}" type="sibTrans" cxnId="{071EC049-D8AA-4D34-BC27-6B60BCC559D1}">
      <dgm:prSet/>
      <dgm:spPr/>
      <dgm:t>
        <a:bodyPr/>
        <a:lstStyle/>
        <a:p>
          <a:endParaRPr lang="en-US" sz="1800"/>
        </a:p>
      </dgm:t>
    </dgm:pt>
    <dgm:pt modelId="{A65B538F-0826-4188-8FAD-A818E7BABBE3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accent1">
              <a:lumMod val="50000"/>
            </a:schemeClr>
          </a:solidFill>
        </a:ln>
        <a:effectLst/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Weekly observations</a:t>
          </a:r>
        </a:p>
      </dgm:t>
    </dgm:pt>
    <dgm:pt modelId="{4BEAB9B8-0878-488B-A806-8532A3618B71}" type="parTrans" cxnId="{C467F27D-2C38-4865-A6F3-CBF80FB8D8A3}">
      <dgm:prSet/>
      <dgm:spPr/>
      <dgm:t>
        <a:bodyPr/>
        <a:lstStyle/>
        <a:p>
          <a:endParaRPr lang="en-US" sz="1800"/>
        </a:p>
      </dgm:t>
    </dgm:pt>
    <dgm:pt modelId="{A39F8CE3-D599-42F5-9BDE-3FB6E7C000CF}" type="sibTrans" cxnId="{C467F27D-2C38-4865-A6F3-CBF80FB8D8A3}">
      <dgm:prSet/>
      <dgm:spPr/>
      <dgm:t>
        <a:bodyPr/>
        <a:lstStyle/>
        <a:p>
          <a:endParaRPr lang="en-US" sz="1800"/>
        </a:p>
      </dgm:t>
    </dgm:pt>
    <dgm:pt modelId="{B1A8E9B8-BAC9-41F4-B5C7-796E274C0867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Effective teaching strategies</a:t>
          </a:r>
        </a:p>
      </dgm:t>
    </dgm:pt>
    <dgm:pt modelId="{54DCA728-E858-4F30-B02A-3B1FCB9F0C68}" type="parTrans" cxnId="{92C0119C-48A3-43ED-8902-DB4D0425C06C}">
      <dgm:prSet/>
      <dgm:spPr/>
      <dgm:t>
        <a:bodyPr/>
        <a:lstStyle/>
        <a:p>
          <a:endParaRPr lang="en-US" sz="1800"/>
        </a:p>
      </dgm:t>
    </dgm:pt>
    <dgm:pt modelId="{9C5C085F-7CAE-4CC5-8F19-A190EA8B6B12}" type="sibTrans" cxnId="{92C0119C-48A3-43ED-8902-DB4D0425C06C}">
      <dgm:prSet/>
      <dgm:spPr/>
      <dgm:t>
        <a:bodyPr/>
        <a:lstStyle/>
        <a:p>
          <a:endParaRPr lang="en-US" sz="1800"/>
        </a:p>
      </dgm:t>
    </dgm:pt>
    <dgm:pt modelId="{A34D4FAF-6027-451C-97DE-B3C87D8B186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Actionable feedback</a:t>
          </a:r>
        </a:p>
      </dgm:t>
    </dgm:pt>
    <dgm:pt modelId="{3178ED9A-BD8F-4A72-A3AD-C13FC5B5EAA8}" type="parTrans" cxnId="{449837A6-1742-4766-9F58-8E166DAB57B7}">
      <dgm:prSet/>
      <dgm:spPr/>
      <dgm:t>
        <a:bodyPr/>
        <a:lstStyle/>
        <a:p>
          <a:endParaRPr lang="en-US" sz="1800"/>
        </a:p>
      </dgm:t>
    </dgm:pt>
    <dgm:pt modelId="{3EC2A1E0-FB7B-4385-B3E9-D0C4ACFAA61D}" type="sibTrans" cxnId="{449837A6-1742-4766-9F58-8E166DAB57B7}">
      <dgm:prSet/>
      <dgm:spPr/>
      <dgm:t>
        <a:bodyPr/>
        <a:lstStyle/>
        <a:p>
          <a:endParaRPr lang="en-US" sz="1800"/>
        </a:p>
      </dgm:t>
    </dgm:pt>
    <dgm:pt modelId="{29D41835-3564-4FAB-A94A-F8343D632D14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accent1">
              <a:lumMod val="50000"/>
            </a:schemeClr>
          </a:solidFill>
        </a:ln>
        <a:effectLst/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District coaching support</a:t>
          </a:r>
        </a:p>
      </dgm:t>
    </dgm:pt>
    <dgm:pt modelId="{5DBCD84B-5E15-4A63-A95A-1F2F274F8A9C}" type="parTrans" cxnId="{C13BD417-3D99-4450-A3EB-1799CD6A8BAA}">
      <dgm:prSet/>
      <dgm:spPr/>
      <dgm:t>
        <a:bodyPr/>
        <a:lstStyle/>
        <a:p>
          <a:endParaRPr lang="en-US" sz="1800"/>
        </a:p>
      </dgm:t>
    </dgm:pt>
    <dgm:pt modelId="{AE8A82CD-E913-4056-A63E-07F9FA345EFE}" type="sibTrans" cxnId="{C13BD417-3D99-4450-A3EB-1799CD6A8BAA}">
      <dgm:prSet/>
      <dgm:spPr/>
      <dgm:t>
        <a:bodyPr/>
        <a:lstStyle/>
        <a:p>
          <a:endParaRPr lang="en-US" sz="1800"/>
        </a:p>
      </dgm:t>
    </dgm:pt>
    <dgm:pt modelId="{7AFADFC7-DEF7-4DE8-B4D2-F993D85BE0B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Benchmark and Transformation Zone unit assessments</a:t>
          </a:r>
        </a:p>
      </dgm:t>
    </dgm:pt>
    <dgm:pt modelId="{84A4BBFD-7EDC-434D-AE59-C505051354CB}" type="parTrans" cxnId="{08C4B096-8B1F-4581-A195-B141FC23307F}">
      <dgm:prSet/>
      <dgm:spPr/>
      <dgm:t>
        <a:bodyPr/>
        <a:lstStyle/>
        <a:p>
          <a:endParaRPr lang="en-US" sz="1800"/>
        </a:p>
      </dgm:t>
    </dgm:pt>
    <dgm:pt modelId="{0C7ACEBB-B161-4072-9CC9-B4A026BCC962}" type="sibTrans" cxnId="{08C4B096-8B1F-4581-A195-B141FC23307F}">
      <dgm:prSet/>
      <dgm:spPr/>
      <dgm:t>
        <a:bodyPr/>
        <a:lstStyle/>
        <a:p>
          <a:endParaRPr lang="en-US" sz="1800"/>
        </a:p>
      </dgm:t>
    </dgm:pt>
    <dgm:pt modelId="{19DD934B-C969-49A0-9FB9-662978165E2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Transformation Zone Instructional Coach</a:t>
          </a:r>
        </a:p>
      </dgm:t>
    </dgm:pt>
    <dgm:pt modelId="{199B906B-B51D-4ED1-9A95-D4D4B6D42B4E}" type="parTrans" cxnId="{DEF0D4F1-5B41-48EB-8A75-6191D37337C4}">
      <dgm:prSet/>
      <dgm:spPr/>
      <dgm:t>
        <a:bodyPr/>
        <a:lstStyle/>
        <a:p>
          <a:endParaRPr lang="en-US" sz="1800"/>
        </a:p>
      </dgm:t>
    </dgm:pt>
    <dgm:pt modelId="{D47DE484-DD75-4F68-9953-7F515CABA71B}" type="sibTrans" cxnId="{DEF0D4F1-5B41-48EB-8A75-6191D37337C4}">
      <dgm:prSet/>
      <dgm:spPr/>
      <dgm:t>
        <a:bodyPr/>
        <a:lstStyle/>
        <a:p>
          <a:endParaRPr lang="en-US" sz="1800"/>
        </a:p>
      </dgm:t>
    </dgm:pt>
    <dgm:pt modelId="{036D3344-3B6A-4343-955B-2EB5956F680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Specially designed unit planners for ELA, </a:t>
          </a:r>
          <a:r>
            <a:rPr lang="en-US" sz="1800" i="0" dirty="0" smtClean="0">
              <a:solidFill>
                <a:srgbClr val="103054"/>
              </a:solidFill>
            </a:rPr>
            <a:t>math </a:t>
          </a:r>
          <a:r>
            <a:rPr lang="en-US" sz="1800" i="0" dirty="0">
              <a:solidFill>
                <a:srgbClr val="103054"/>
              </a:solidFill>
            </a:rPr>
            <a:t>and </a:t>
          </a:r>
          <a:r>
            <a:rPr lang="en-US" sz="1800" i="0" dirty="0" smtClean="0">
              <a:solidFill>
                <a:srgbClr val="103054"/>
              </a:solidFill>
            </a:rPr>
            <a:t>writing</a:t>
          </a:r>
          <a:endParaRPr lang="en-US" sz="1800" i="0" dirty="0">
            <a:solidFill>
              <a:srgbClr val="103054"/>
            </a:solidFill>
          </a:endParaRPr>
        </a:p>
      </dgm:t>
    </dgm:pt>
    <dgm:pt modelId="{FB1AFCE6-FE65-48F9-9AC5-426F54C2EAD1}" type="parTrans" cxnId="{BC151767-F6F9-415C-BA98-57BEC84140D3}">
      <dgm:prSet/>
      <dgm:spPr/>
      <dgm:t>
        <a:bodyPr/>
        <a:lstStyle/>
        <a:p>
          <a:endParaRPr lang="en-US" sz="1800"/>
        </a:p>
      </dgm:t>
    </dgm:pt>
    <dgm:pt modelId="{9B4CDEF6-FB78-471F-9AC9-B2FEB6142A57}" type="sibTrans" cxnId="{BC151767-F6F9-415C-BA98-57BEC84140D3}">
      <dgm:prSet/>
      <dgm:spPr/>
      <dgm:t>
        <a:bodyPr/>
        <a:lstStyle/>
        <a:p>
          <a:endParaRPr lang="en-US" sz="1800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 custScaleY="121402" custLinFactNeighborY="57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 custLinFactNeighborY="-7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4B096-8B1F-4581-A195-B141FC23307F}" srcId="{12C24DCD-63EC-48A0-955E-171F2645F9F1}" destId="{7AFADFC7-DEF7-4DE8-B4D2-F993D85BE0BD}" srcOrd="6" destOrd="0" parTransId="{84A4BBFD-7EDC-434D-AE59-C505051354CB}" sibTransId="{0C7ACEBB-B161-4072-9CC9-B4A026BCC962}"/>
    <dgm:cxn modelId="{D3B5DCA7-94D6-42BD-8511-5C29FB4D3E9A}" type="presOf" srcId="{8A6798E8-7A4E-426C-9DFC-A24B4418B8E9}" destId="{21487542-FAD7-4F3D-9119-AD12103C2B4E}" srcOrd="0" destOrd="0" presId="urn:microsoft.com/office/officeart/2005/8/layout/list1"/>
    <dgm:cxn modelId="{73866CB4-806F-428B-8CBB-D8C33108E94F}" type="presOf" srcId="{7AFADFC7-DEF7-4DE8-B4D2-F993D85BE0BD}" destId="{C5A13516-C2A7-42AA-B615-42D3156954AE}" srcOrd="0" destOrd="6" presId="urn:microsoft.com/office/officeart/2005/8/layout/list1"/>
    <dgm:cxn modelId="{071EC049-D8AA-4D34-BC27-6B60BCC559D1}" srcId="{12C24DCD-63EC-48A0-955E-171F2645F9F1}" destId="{26FF74C5-7646-4A44-AF03-1CB71C956A9B}" srcOrd="2" destOrd="0" parTransId="{FE9D0A77-9E57-410F-8B98-926DA5384618}" sibTransId="{DBEF2952-3AF1-405B-8CF9-D05C637E38AF}"/>
    <dgm:cxn modelId="{C13BD417-3D99-4450-A3EB-1799CD6A8BAA}" srcId="{12C24DCD-63EC-48A0-955E-171F2645F9F1}" destId="{29D41835-3564-4FAB-A94A-F8343D632D14}" srcOrd="3" destOrd="0" parTransId="{5DBCD84B-5E15-4A63-A95A-1F2F274F8A9C}" sibTransId="{AE8A82CD-E913-4056-A63E-07F9FA345EFE}"/>
    <dgm:cxn modelId="{BC151767-F6F9-415C-BA98-57BEC84140D3}" srcId="{12C24DCD-63EC-48A0-955E-171F2645F9F1}" destId="{036D3344-3B6A-4343-955B-2EB5956F6804}" srcOrd="8" destOrd="0" parTransId="{FB1AFCE6-FE65-48F9-9AC5-426F54C2EAD1}" sibTransId="{9B4CDEF6-FB78-471F-9AC9-B2FEB6142A57}"/>
    <dgm:cxn modelId="{EF48B1BE-994C-4ADD-9F5B-D8AF689D2CB0}" type="presOf" srcId="{A34D4FAF-6027-451C-97DE-B3C87D8B1865}" destId="{C5A13516-C2A7-42AA-B615-42D3156954AE}" srcOrd="0" destOrd="5" presId="urn:microsoft.com/office/officeart/2005/8/layout/list1"/>
    <dgm:cxn modelId="{76CEF4C5-466F-405C-94E2-42DA2E028C0C}" type="presOf" srcId="{12C24DCD-63EC-48A0-955E-171F2645F9F1}" destId="{FA251473-C9A0-4FD0-9B85-E448D90E8C78}" srcOrd="1" destOrd="0" presId="urn:microsoft.com/office/officeart/2005/8/layout/list1"/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DAB9B1DC-A2AF-4969-BD4A-7C2C54379B7A}" type="presOf" srcId="{036D3344-3B6A-4343-955B-2EB5956F6804}" destId="{C5A13516-C2A7-42AA-B615-42D3156954AE}" srcOrd="0" destOrd="8" presId="urn:microsoft.com/office/officeart/2005/8/layout/list1"/>
    <dgm:cxn modelId="{92C0119C-48A3-43ED-8902-DB4D0425C06C}" srcId="{12C24DCD-63EC-48A0-955E-171F2645F9F1}" destId="{B1A8E9B8-BAC9-41F4-B5C7-796E274C0867}" srcOrd="4" destOrd="0" parTransId="{54DCA728-E858-4F30-B02A-3B1FCB9F0C68}" sibTransId="{9C5C085F-7CAE-4CC5-8F19-A190EA8B6B12}"/>
    <dgm:cxn modelId="{527C7EDC-1D2C-4185-92D5-E7A7F6254E32}" type="presOf" srcId="{26FF74C5-7646-4A44-AF03-1CB71C956A9B}" destId="{C5A13516-C2A7-42AA-B615-42D3156954AE}" srcOrd="0" destOrd="2" presId="urn:microsoft.com/office/officeart/2005/8/layout/list1"/>
    <dgm:cxn modelId="{43FEA483-AF42-4141-9844-5AF5C7ADB190}" type="presOf" srcId="{29D41835-3564-4FAB-A94A-F8343D632D14}" destId="{C5A13516-C2A7-42AA-B615-42D3156954AE}" srcOrd="0" destOrd="3" presId="urn:microsoft.com/office/officeart/2005/8/layout/list1"/>
    <dgm:cxn modelId="{6A9FF702-70D2-4C71-A806-56862D02A8DF}" type="presOf" srcId="{80EE79F2-5790-409A-8837-E69E7A5CA3AE}" destId="{C5A13516-C2A7-42AA-B615-42D3156954AE}" srcOrd="0" destOrd="0" presId="urn:microsoft.com/office/officeart/2005/8/layout/list1"/>
    <dgm:cxn modelId="{16DF2095-705A-437F-84C5-F46F9B929AF9}" type="presOf" srcId="{B1A8E9B8-BAC9-41F4-B5C7-796E274C0867}" destId="{C5A13516-C2A7-42AA-B615-42D3156954AE}" srcOrd="0" destOrd="4" presId="urn:microsoft.com/office/officeart/2005/8/layout/list1"/>
    <dgm:cxn modelId="{C467F27D-2C38-4865-A6F3-CBF80FB8D8A3}" srcId="{12C24DCD-63EC-48A0-955E-171F2645F9F1}" destId="{A65B538F-0826-4188-8FAD-A818E7BABBE3}" srcOrd="1" destOrd="0" parTransId="{4BEAB9B8-0878-488B-A806-8532A3618B71}" sibTransId="{A39F8CE3-D599-42F5-9BDE-3FB6E7C000CF}"/>
    <dgm:cxn modelId="{DEF0D4F1-5B41-48EB-8A75-6191D37337C4}" srcId="{12C24DCD-63EC-48A0-955E-171F2645F9F1}" destId="{19DD934B-C969-49A0-9FB9-662978165E2D}" srcOrd="7" destOrd="0" parTransId="{199B906B-B51D-4ED1-9A95-D4D4B6D42B4E}" sibTransId="{D47DE484-DD75-4F68-9953-7F515CABA71B}"/>
    <dgm:cxn modelId="{449837A6-1742-4766-9F58-8E166DAB57B7}" srcId="{12C24DCD-63EC-48A0-955E-171F2645F9F1}" destId="{A34D4FAF-6027-451C-97DE-B3C87D8B1865}" srcOrd="5" destOrd="0" parTransId="{3178ED9A-BD8F-4A72-A3AD-C13FC5B5EAA8}" sibTransId="{3EC2A1E0-FB7B-4385-B3E9-D0C4ACFAA61D}"/>
    <dgm:cxn modelId="{0B1B5711-041A-4016-804D-BEC7E6FA6364}" type="presOf" srcId="{A65B538F-0826-4188-8FAD-A818E7BABBE3}" destId="{C5A13516-C2A7-42AA-B615-42D3156954AE}" srcOrd="0" destOrd="1" presId="urn:microsoft.com/office/officeart/2005/8/layout/list1"/>
    <dgm:cxn modelId="{9BA76C31-E8C0-4DB2-A898-EC35BEE78CD4}" type="presOf" srcId="{12C24DCD-63EC-48A0-955E-171F2645F9F1}" destId="{53147A8E-7204-45B5-9A43-2CA3BC222D92}" srcOrd="0" destOrd="0" presId="urn:microsoft.com/office/officeart/2005/8/layout/list1"/>
    <dgm:cxn modelId="{970FEEC6-0A10-4024-B960-6A0430DB411B}" type="presOf" srcId="{19DD934B-C969-49A0-9FB9-662978165E2D}" destId="{C5A13516-C2A7-42AA-B615-42D3156954AE}" srcOrd="0" destOrd="7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062F9E71-C569-42C6-8CCE-1ACBF78D73A6}" type="presParOf" srcId="{21487542-FAD7-4F3D-9119-AD12103C2B4E}" destId="{3F4C0188-222B-42DF-A848-B087D58494BC}" srcOrd="0" destOrd="0" presId="urn:microsoft.com/office/officeart/2005/8/layout/list1"/>
    <dgm:cxn modelId="{DA85C6E0-E376-475A-8422-BD43499BF379}" type="presParOf" srcId="{3F4C0188-222B-42DF-A848-B087D58494BC}" destId="{53147A8E-7204-45B5-9A43-2CA3BC222D92}" srcOrd="0" destOrd="0" presId="urn:microsoft.com/office/officeart/2005/8/layout/list1"/>
    <dgm:cxn modelId="{F3129922-F354-4342-82A2-EE85EC77796C}" type="presParOf" srcId="{3F4C0188-222B-42DF-A848-B087D58494BC}" destId="{FA251473-C9A0-4FD0-9B85-E448D90E8C78}" srcOrd="1" destOrd="0" presId="urn:microsoft.com/office/officeart/2005/8/layout/list1"/>
    <dgm:cxn modelId="{CDC4D833-5DBF-4503-8369-059B575CA702}" type="presParOf" srcId="{21487542-FAD7-4F3D-9119-AD12103C2B4E}" destId="{7F223153-BE5C-4B74-8D1C-0E1AFD83A8AB}" srcOrd="1" destOrd="0" presId="urn:microsoft.com/office/officeart/2005/8/layout/list1"/>
    <dgm:cxn modelId="{697B99D3-9189-49F9-ACDF-A862B336D50E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rgbClr val="103054"/>
        </a:solidFill>
      </dgm:spPr>
      <dgm:t>
        <a:bodyPr/>
        <a:lstStyle/>
        <a:p>
          <a:r>
            <a:rPr lang="en" sz="1600" b="1" dirty="0"/>
            <a:t>ELA</a:t>
          </a:r>
          <a:endParaRPr lang="en-US" sz="16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6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600"/>
        </a:p>
      </dgm:t>
    </dgm:pt>
    <dgm:pt modelId="{80EE79F2-5790-409A-8837-E69E7A5CA3AE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103054"/>
          </a:solidFill>
        </a:ln>
        <a:effectLst/>
      </dgm:spPr>
      <dgm:t>
        <a:bodyPr/>
        <a:lstStyle/>
        <a:p>
          <a:r>
            <a:rPr lang="en-US" sz="1600" i="0" dirty="0">
              <a:solidFill>
                <a:srgbClr val="103054"/>
              </a:solidFill>
            </a:rPr>
            <a:t>Guided reading and prioritize curriculum</a:t>
          </a:r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600"/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600"/>
        </a:p>
      </dgm:t>
    </dgm:pt>
    <dgm:pt modelId="{0D478128-5350-4516-8EE4-A2AA27C24EBB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103054"/>
          </a:solidFill>
        </a:ln>
        <a:effectLst/>
      </dgm:spPr>
      <dgm:t>
        <a:bodyPr/>
        <a:lstStyle/>
        <a:p>
          <a:r>
            <a:rPr lang="en-US" sz="1600" i="0" dirty="0" smtClean="0">
              <a:solidFill>
                <a:srgbClr val="103054"/>
              </a:solidFill>
            </a:rPr>
            <a:t>Scholastic Reading Inventory (SRI) </a:t>
          </a:r>
          <a:r>
            <a:rPr lang="en-US" sz="1600" i="0" dirty="0">
              <a:solidFill>
                <a:srgbClr val="103054"/>
              </a:solidFill>
            </a:rPr>
            <a:t>benchmarks</a:t>
          </a:r>
        </a:p>
      </dgm:t>
    </dgm:pt>
    <dgm:pt modelId="{9277274A-BEB0-48A6-B63C-A6E4A6D71F36}" type="parTrans" cxnId="{34D1359A-2835-4733-A7B7-A296C0DB2D08}">
      <dgm:prSet/>
      <dgm:spPr/>
      <dgm:t>
        <a:bodyPr/>
        <a:lstStyle/>
        <a:p>
          <a:endParaRPr lang="en-US"/>
        </a:p>
      </dgm:t>
    </dgm:pt>
    <dgm:pt modelId="{A22FAF0D-F783-4D03-8F84-CB5D563DEAF9}" type="sibTrans" cxnId="{34D1359A-2835-4733-A7B7-A296C0DB2D08}">
      <dgm:prSet/>
      <dgm:spPr/>
      <dgm:t>
        <a:bodyPr/>
        <a:lstStyle/>
        <a:p>
          <a:endParaRPr lang="en-US"/>
        </a:p>
      </dgm:t>
    </dgm:pt>
    <dgm:pt modelId="{513654EE-0AA2-45F9-AA0E-9C2AB67C58A6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103054"/>
          </a:solidFill>
        </a:ln>
        <a:effectLst/>
      </dgm:spPr>
      <dgm:t>
        <a:bodyPr/>
        <a:lstStyle/>
        <a:p>
          <a:r>
            <a:rPr lang="en-US" sz="1600" i="0" dirty="0">
              <a:solidFill>
                <a:srgbClr val="103054"/>
              </a:solidFill>
            </a:rPr>
            <a:t>Weekly PIVOT</a:t>
          </a:r>
        </a:p>
      </dgm:t>
    </dgm:pt>
    <dgm:pt modelId="{8B5E5557-BAD5-4838-9BF4-44B3145CED45}" type="parTrans" cxnId="{54FB74F8-18BE-47C1-B815-CB22692E85C3}">
      <dgm:prSet/>
      <dgm:spPr/>
      <dgm:t>
        <a:bodyPr/>
        <a:lstStyle/>
        <a:p>
          <a:endParaRPr lang="en-US"/>
        </a:p>
      </dgm:t>
    </dgm:pt>
    <dgm:pt modelId="{A7DD2310-0645-459E-9213-494C7AFA74CB}" type="sibTrans" cxnId="{54FB74F8-18BE-47C1-B815-CB22692E85C3}">
      <dgm:prSet/>
      <dgm:spPr/>
      <dgm:t>
        <a:bodyPr/>
        <a:lstStyle/>
        <a:p>
          <a:endParaRPr lang="en-US"/>
        </a:p>
      </dgm:t>
    </dgm:pt>
    <dgm:pt modelId="{69BFB39E-72F8-4E9C-A9AC-2601389D66A7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103054"/>
          </a:solidFill>
        </a:ln>
        <a:effectLst/>
      </dgm:spPr>
      <dgm:t>
        <a:bodyPr/>
        <a:lstStyle/>
        <a:p>
          <a:r>
            <a:rPr lang="en-US" sz="1600" i="0" dirty="0" smtClean="0">
              <a:solidFill>
                <a:srgbClr val="103054"/>
              </a:solidFill>
            </a:rPr>
            <a:t>End-of-Unit assessments </a:t>
          </a:r>
          <a:endParaRPr lang="en-US" sz="1600" i="0" dirty="0">
            <a:solidFill>
              <a:srgbClr val="103054"/>
            </a:solidFill>
          </a:endParaRPr>
        </a:p>
      </dgm:t>
    </dgm:pt>
    <dgm:pt modelId="{B9180B33-1701-46B3-A035-CED87947477A}" type="parTrans" cxnId="{6D6F1467-B926-4B5F-9679-2C9B1DAA202A}">
      <dgm:prSet/>
      <dgm:spPr/>
      <dgm:t>
        <a:bodyPr/>
        <a:lstStyle/>
        <a:p>
          <a:endParaRPr lang="en-US"/>
        </a:p>
      </dgm:t>
    </dgm:pt>
    <dgm:pt modelId="{E18671A0-6C3F-4BD0-B448-A7E73B191C37}" type="sibTrans" cxnId="{6D6F1467-B926-4B5F-9679-2C9B1DAA202A}">
      <dgm:prSet/>
      <dgm:spPr/>
      <dgm:t>
        <a:bodyPr/>
        <a:lstStyle/>
        <a:p>
          <a:endParaRPr lang="en-US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 custScaleY="1214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 custLinFactNeighborX="170" custLinFactNeighborY="-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F9E93-61E8-42C0-8B9D-AC4DA64F1275}" type="presOf" srcId="{80EE79F2-5790-409A-8837-E69E7A5CA3AE}" destId="{C5A13516-C2A7-42AA-B615-42D3156954AE}" srcOrd="0" destOrd="0" presId="urn:microsoft.com/office/officeart/2005/8/layout/list1"/>
    <dgm:cxn modelId="{54FB74F8-18BE-47C1-B815-CB22692E85C3}" srcId="{12C24DCD-63EC-48A0-955E-171F2645F9F1}" destId="{513654EE-0AA2-45F9-AA0E-9C2AB67C58A6}" srcOrd="2" destOrd="0" parTransId="{8B5E5557-BAD5-4838-9BF4-44B3145CED45}" sibTransId="{A7DD2310-0645-459E-9213-494C7AFA74CB}"/>
    <dgm:cxn modelId="{499D6EB7-4E1E-465E-A553-C091CED7FAA0}" type="presOf" srcId="{12C24DCD-63EC-48A0-955E-171F2645F9F1}" destId="{FA251473-C9A0-4FD0-9B85-E448D90E8C78}" srcOrd="1" destOrd="0" presId="urn:microsoft.com/office/officeart/2005/8/layout/list1"/>
    <dgm:cxn modelId="{04A1542A-27B2-4403-8238-C31DCA5B0C1C}" type="presOf" srcId="{69BFB39E-72F8-4E9C-A9AC-2601389D66A7}" destId="{C5A13516-C2A7-42AA-B615-42D3156954AE}" srcOrd="0" destOrd="3" presId="urn:microsoft.com/office/officeart/2005/8/layout/list1"/>
    <dgm:cxn modelId="{6D6F1467-B926-4B5F-9679-2C9B1DAA202A}" srcId="{12C24DCD-63EC-48A0-955E-171F2645F9F1}" destId="{69BFB39E-72F8-4E9C-A9AC-2601389D66A7}" srcOrd="3" destOrd="0" parTransId="{B9180B33-1701-46B3-A035-CED87947477A}" sibTransId="{E18671A0-6C3F-4BD0-B448-A7E73B191C37}"/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8E6D5B2D-E288-42B6-A07B-2C4C56FFD14F}" type="presOf" srcId="{8A6798E8-7A4E-426C-9DFC-A24B4418B8E9}" destId="{21487542-FAD7-4F3D-9119-AD12103C2B4E}" srcOrd="0" destOrd="0" presId="urn:microsoft.com/office/officeart/2005/8/layout/list1"/>
    <dgm:cxn modelId="{260E33C9-3B42-46A6-950D-AB0D2B452DDD}" type="presOf" srcId="{12C24DCD-63EC-48A0-955E-171F2645F9F1}" destId="{53147A8E-7204-45B5-9A43-2CA3BC222D92}" srcOrd="0" destOrd="0" presId="urn:microsoft.com/office/officeart/2005/8/layout/list1"/>
    <dgm:cxn modelId="{4E506BF6-B2B5-40CF-91BD-6311F5354545}" type="presOf" srcId="{513654EE-0AA2-45F9-AA0E-9C2AB67C58A6}" destId="{C5A13516-C2A7-42AA-B615-42D3156954AE}" srcOrd="0" destOrd="2" presId="urn:microsoft.com/office/officeart/2005/8/layout/list1"/>
    <dgm:cxn modelId="{17D647C2-D601-46E9-BBD2-274F1380B002}" type="presOf" srcId="{0D478128-5350-4516-8EE4-A2AA27C24EBB}" destId="{C5A13516-C2A7-42AA-B615-42D3156954AE}" srcOrd="0" destOrd="1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34D1359A-2835-4733-A7B7-A296C0DB2D08}" srcId="{12C24DCD-63EC-48A0-955E-171F2645F9F1}" destId="{0D478128-5350-4516-8EE4-A2AA27C24EBB}" srcOrd="1" destOrd="0" parTransId="{9277274A-BEB0-48A6-B63C-A6E4A6D71F36}" sibTransId="{A22FAF0D-F783-4D03-8F84-CB5D563DEAF9}"/>
    <dgm:cxn modelId="{CCCF1917-E3CE-4F88-BFAE-30DD90D245EF}" type="presParOf" srcId="{21487542-FAD7-4F3D-9119-AD12103C2B4E}" destId="{3F4C0188-222B-42DF-A848-B087D58494BC}" srcOrd="0" destOrd="0" presId="urn:microsoft.com/office/officeart/2005/8/layout/list1"/>
    <dgm:cxn modelId="{A4C6700E-2D53-438B-895B-99A327CA4A21}" type="presParOf" srcId="{3F4C0188-222B-42DF-A848-B087D58494BC}" destId="{53147A8E-7204-45B5-9A43-2CA3BC222D92}" srcOrd="0" destOrd="0" presId="urn:microsoft.com/office/officeart/2005/8/layout/list1"/>
    <dgm:cxn modelId="{32CBF4C0-C000-420F-9EEA-AA7D77379103}" type="presParOf" srcId="{3F4C0188-222B-42DF-A848-B087D58494BC}" destId="{FA251473-C9A0-4FD0-9B85-E448D90E8C78}" srcOrd="1" destOrd="0" presId="urn:microsoft.com/office/officeart/2005/8/layout/list1"/>
    <dgm:cxn modelId="{AC472AC0-A08E-4D08-99D7-8C0D04FEDCAB}" type="presParOf" srcId="{21487542-FAD7-4F3D-9119-AD12103C2B4E}" destId="{7F223153-BE5C-4B74-8D1C-0E1AFD83A8AB}" srcOrd="1" destOrd="0" presId="urn:microsoft.com/office/officeart/2005/8/layout/list1"/>
    <dgm:cxn modelId="{84AE7FE2-3AD8-443A-BC56-180EBB856159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rgbClr val="89162D"/>
        </a:solidFill>
      </dgm:spPr>
      <dgm:t>
        <a:bodyPr/>
        <a:lstStyle/>
        <a:p>
          <a:r>
            <a:rPr lang="en" sz="1600" b="1" dirty="0"/>
            <a:t>Math</a:t>
          </a:r>
          <a:endParaRPr lang="en-US" sz="16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6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600"/>
        </a:p>
      </dgm:t>
    </dgm:pt>
    <dgm:pt modelId="{80EE79F2-5790-409A-8837-E69E7A5CA3A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5400">
          <a:solidFill>
            <a:srgbClr val="89162D"/>
          </a:solidFill>
        </a:ln>
      </dgm:spPr>
      <dgm:t>
        <a:bodyPr/>
        <a:lstStyle/>
        <a:p>
          <a:r>
            <a:rPr lang="en-US" sz="1600" i="0" dirty="0">
              <a:solidFill>
                <a:srgbClr val="103054"/>
              </a:solidFill>
            </a:rPr>
            <a:t>Weekly PIVOT assessments</a:t>
          </a:r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600"/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600"/>
        </a:p>
      </dgm:t>
    </dgm:pt>
    <dgm:pt modelId="{0AF9BACF-CE33-4214-B3AB-BC117BD4455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5400">
          <a:solidFill>
            <a:srgbClr val="89162D"/>
          </a:solidFill>
        </a:ln>
      </dgm:spPr>
      <dgm:t>
        <a:bodyPr/>
        <a:lstStyle/>
        <a:p>
          <a:r>
            <a:rPr lang="en-US" sz="1600" i="0" dirty="0" smtClean="0">
              <a:solidFill>
                <a:srgbClr val="103054"/>
              </a:solidFill>
            </a:rPr>
            <a:t>End-of-Unit assessments</a:t>
          </a:r>
          <a:endParaRPr lang="en-US" sz="1600" i="0" dirty="0">
            <a:solidFill>
              <a:srgbClr val="103054"/>
            </a:solidFill>
          </a:endParaRPr>
        </a:p>
      </dgm:t>
    </dgm:pt>
    <dgm:pt modelId="{864ABD01-6892-4363-ABC2-00523FD3E239}" type="parTrans" cxnId="{F1B9750A-6521-4093-834F-743A4B6C2DB2}">
      <dgm:prSet/>
      <dgm:spPr/>
      <dgm:t>
        <a:bodyPr/>
        <a:lstStyle/>
        <a:p>
          <a:endParaRPr lang="en-US"/>
        </a:p>
      </dgm:t>
    </dgm:pt>
    <dgm:pt modelId="{3FC7AC2B-A5C6-4DD6-B232-83AEDD7FC649}" type="sibTrans" cxnId="{F1B9750A-6521-4093-834F-743A4B6C2DB2}">
      <dgm:prSet/>
      <dgm:spPr/>
      <dgm:t>
        <a:bodyPr/>
        <a:lstStyle/>
        <a:p>
          <a:endParaRPr lang="en-US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 custLinFactNeighborX="136" custLinFactNeighborY="8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5F2318FA-9127-425A-A467-C9FF92889AA4}" type="presOf" srcId="{80EE79F2-5790-409A-8837-E69E7A5CA3AE}" destId="{C5A13516-C2A7-42AA-B615-42D3156954AE}" srcOrd="0" destOrd="0" presId="urn:microsoft.com/office/officeart/2005/8/layout/list1"/>
    <dgm:cxn modelId="{A191AE5B-96FC-4896-BD7A-E260B64BC227}" type="presOf" srcId="{8A6798E8-7A4E-426C-9DFC-A24B4418B8E9}" destId="{21487542-FAD7-4F3D-9119-AD12103C2B4E}" srcOrd="0" destOrd="0" presId="urn:microsoft.com/office/officeart/2005/8/layout/list1"/>
    <dgm:cxn modelId="{FD9AEF63-C197-470B-B746-92BB694D0DB6}" type="presOf" srcId="{12C24DCD-63EC-48A0-955E-171F2645F9F1}" destId="{FA251473-C9A0-4FD0-9B85-E448D90E8C78}" srcOrd="1" destOrd="0" presId="urn:microsoft.com/office/officeart/2005/8/layout/list1"/>
    <dgm:cxn modelId="{C7151C3C-C372-41F4-8E07-56AD13F09342}" type="presOf" srcId="{12C24DCD-63EC-48A0-955E-171F2645F9F1}" destId="{53147A8E-7204-45B5-9A43-2CA3BC222D92}" srcOrd="0" destOrd="0" presId="urn:microsoft.com/office/officeart/2005/8/layout/list1"/>
    <dgm:cxn modelId="{994166FD-F58A-49B6-8067-8EAEFE424160}" type="presOf" srcId="{0AF9BACF-CE33-4214-B3AB-BC117BD44555}" destId="{C5A13516-C2A7-42AA-B615-42D3156954AE}" srcOrd="0" destOrd="1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F1B9750A-6521-4093-834F-743A4B6C2DB2}" srcId="{12C24DCD-63EC-48A0-955E-171F2645F9F1}" destId="{0AF9BACF-CE33-4214-B3AB-BC117BD44555}" srcOrd="1" destOrd="0" parTransId="{864ABD01-6892-4363-ABC2-00523FD3E239}" sibTransId="{3FC7AC2B-A5C6-4DD6-B232-83AEDD7FC649}"/>
    <dgm:cxn modelId="{840A8EAC-5685-4D59-A174-F72DC7ED6350}" type="presParOf" srcId="{21487542-FAD7-4F3D-9119-AD12103C2B4E}" destId="{3F4C0188-222B-42DF-A848-B087D58494BC}" srcOrd="0" destOrd="0" presId="urn:microsoft.com/office/officeart/2005/8/layout/list1"/>
    <dgm:cxn modelId="{44A3153B-CAA7-44E6-A645-4B456322BE88}" type="presParOf" srcId="{3F4C0188-222B-42DF-A848-B087D58494BC}" destId="{53147A8E-7204-45B5-9A43-2CA3BC222D92}" srcOrd="0" destOrd="0" presId="urn:microsoft.com/office/officeart/2005/8/layout/list1"/>
    <dgm:cxn modelId="{EB23D7F1-3B39-46AD-B690-D3A4F6A1A6BF}" type="presParOf" srcId="{3F4C0188-222B-42DF-A848-B087D58494BC}" destId="{FA251473-C9A0-4FD0-9B85-E448D90E8C78}" srcOrd="1" destOrd="0" presId="urn:microsoft.com/office/officeart/2005/8/layout/list1"/>
    <dgm:cxn modelId="{9EDD0D24-E045-4E74-AA13-1152B22FB888}" type="presParOf" srcId="{21487542-FAD7-4F3D-9119-AD12103C2B4E}" destId="{7F223153-BE5C-4B74-8D1C-0E1AFD83A8AB}" srcOrd="1" destOrd="0" presId="urn:microsoft.com/office/officeart/2005/8/layout/list1"/>
    <dgm:cxn modelId="{2E6CF100-5E7C-485D-9DCC-76B417AC79D0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1600" b="1" dirty="0"/>
            <a:t>ELA and Math</a:t>
          </a:r>
          <a:endParaRPr lang="en-US" sz="16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6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600"/>
        </a:p>
      </dgm:t>
    </dgm:pt>
    <dgm:pt modelId="{80EE79F2-5790-409A-8837-E69E7A5CA3AE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 anchor="ctr"/>
        <a:lstStyle/>
        <a:p>
          <a:endParaRPr lang="en-US" sz="1600" i="0" dirty="0">
            <a:solidFill>
              <a:srgbClr val="103054"/>
            </a:solidFill>
          </a:endParaRPr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600"/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600"/>
        </a:p>
      </dgm:t>
    </dgm:pt>
    <dgm:pt modelId="{B54D995D-A00F-4A7A-B378-68FE150ABB93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 anchor="ctr"/>
        <a:lstStyle/>
        <a:p>
          <a:r>
            <a:rPr lang="en-US" sz="1600" i="0" dirty="0">
              <a:solidFill>
                <a:srgbClr val="103054"/>
              </a:solidFill>
            </a:rPr>
            <a:t>Effective teaching strategies </a:t>
          </a:r>
        </a:p>
      </dgm:t>
    </dgm:pt>
    <dgm:pt modelId="{75FDDD22-0244-4209-BC3E-7F478C1333D4}" type="parTrans" cxnId="{05884137-A9FF-4AFA-83A2-AAB3C8BBA325}">
      <dgm:prSet/>
      <dgm:spPr/>
      <dgm:t>
        <a:bodyPr/>
        <a:lstStyle/>
        <a:p>
          <a:endParaRPr lang="en-US" sz="1600"/>
        </a:p>
      </dgm:t>
    </dgm:pt>
    <dgm:pt modelId="{E754FA3A-3EE5-4FC6-BEE6-ED2C6B0CCE40}" type="sibTrans" cxnId="{05884137-A9FF-4AFA-83A2-AAB3C8BBA325}">
      <dgm:prSet/>
      <dgm:spPr/>
      <dgm:t>
        <a:bodyPr/>
        <a:lstStyle/>
        <a:p>
          <a:endParaRPr lang="en-US" sz="1600"/>
        </a:p>
      </dgm:t>
    </dgm:pt>
    <dgm:pt modelId="{308F4E78-902B-484F-9CC9-7241F1DF6061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 anchor="ctr"/>
        <a:lstStyle/>
        <a:p>
          <a:r>
            <a:rPr lang="en-US" sz="1600" i="0" dirty="0">
              <a:solidFill>
                <a:srgbClr val="103054"/>
              </a:solidFill>
            </a:rPr>
            <a:t>Instructional coaching/modeling</a:t>
          </a:r>
        </a:p>
      </dgm:t>
    </dgm:pt>
    <dgm:pt modelId="{0F24D07A-0F92-4B4C-9FD4-62E6DBD79CCF}" type="parTrans" cxnId="{F1433FED-59E8-4BB2-8199-47C540FB5FAC}">
      <dgm:prSet/>
      <dgm:spPr/>
      <dgm:t>
        <a:bodyPr/>
        <a:lstStyle/>
        <a:p>
          <a:endParaRPr lang="en-US" sz="1600"/>
        </a:p>
      </dgm:t>
    </dgm:pt>
    <dgm:pt modelId="{09E1C081-1648-4439-A9F8-23136303D645}" type="sibTrans" cxnId="{F1433FED-59E8-4BB2-8199-47C540FB5FAC}">
      <dgm:prSet/>
      <dgm:spPr/>
      <dgm:t>
        <a:bodyPr/>
        <a:lstStyle/>
        <a:p>
          <a:endParaRPr lang="en-US" sz="1600"/>
        </a:p>
      </dgm:t>
    </dgm:pt>
    <dgm:pt modelId="{A2920AAC-9FA5-4F68-ABAA-6B6FB3B4A4C3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 anchor="ctr"/>
        <a:lstStyle/>
        <a:p>
          <a:r>
            <a:rPr lang="en-US" sz="1600" i="0" dirty="0">
              <a:solidFill>
                <a:srgbClr val="103054"/>
              </a:solidFill>
            </a:rPr>
            <a:t>Weekly </a:t>
          </a:r>
          <a:r>
            <a:rPr lang="en-US" sz="1600" i="0" dirty="0" smtClean="0">
              <a:solidFill>
                <a:srgbClr val="103054"/>
              </a:solidFill>
            </a:rPr>
            <a:t>Professional Learning Communities (PLCs)</a:t>
          </a:r>
          <a:endParaRPr lang="en-US" sz="1600" i="0" dirty="0">
            <a:solidFill>
              <a:srgbClr val="103054"/>
            </a:solidFill>
          </a:endParaRPr>
        </a:p>
      </dgm:t>
    </dgm:pt>
    <dgm:pt modelId="{C770767E-A152-4DFB-9F87-FEF5054AA9F8}" type="sibTrans" cxnId="{23D96A9C-0EC3-45BD-B26B-A9B417CEEE59}">
      <dgm:prSet/>
      <dgm:spPr/>
      <dgm:t>
        <a:bodyPr/>
        <a:lstStyle/>
        <a:p>
          <a:endParaRPr lang="en-US" sz="1600"/>
        </a:p>
      </dgm:t>
    </dgm:pt>
    <dgm:pt modelId="{E93E5E38-82A3-4C78-B7CE-3892455D36A6}" type="parTrans" cxnId="{23D96A9C-0EC3-45BD-B26B-A9B417CEEE59}">
      <dgm:prSet/>
      <dgm:spPr/>
      <dgm:t>
        <a:bodyPr/>
        <a:lstStyle/>
        <a:p>
          <a:endParaRPr lang="en-US" sz="1600"/>
        </a:p>
      </dgm:t>
    </dgm:pt>
    <dgm:pt modelId="{77BCC903-6389-4274-BBEE-9CEAC529A748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 anchor="ctr"/>
        <a:lstStyle/>
        <a:p>
          <a:r>
            <a:rPr lang="en-US" sz="1600" i="0" dirty="0">
              <a:solidFill>
                <a:srgbClr val="103054"/>
              </a:solidFill>
            </a:rPr>
            <a:t>District professional development</a:t>
          </a:r>
        </a:p>
      </dgm:t>
    </dgm:pt>
    <dgm:pt modelId="{C7D434E6-9D5E-4F88-B321-63FE1672B413}" type="parTrans" cxnId="{3355EB2B-74DC-496A-AE8E-ADC7FD3522A9}">
      <dgm:prSet/>
      <dgm:spPr/>
      <dgm:t>
        <a:bodyPr/>
        <a:lstStyle/>
        <a:p>
          <a:endParaRPr lang="en-US"/>
        </a:p>
      </dgm:t>
    </dgm:pt>
    <dgm:pt modelId="{4D6053F7-F396-43D4-9BCE-E2A3BEF44621}" type="sibTrans" cxnId="{3355EB2B-74DC-496A-AE8E-ADC7FD3522A9}">
      <dgm:prSet/>
      <dgm:spPr/>
      <dgm:t>
        <a:bodyPr/>
        <a:lstStyle/>
        <a:p>
          <a:endParaRPr lang="en-US"/>
        </a:p>
      </dgm:t>
    </dgm:pt>
    <dgm:pt modelId="{D250E27D-3F72-45AF-8DCB-14AB135543E8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 anchor="ctr"/>
        <a:lstStyle/>
        <a:p>
          <a:r>
            <a:rPr lang="en-US" sz="1600" i="0" dirty="0">
              <a:solidFill>
                <a:srgbClr val="103054"/>
              </a:solidFill>
            </a:rPr>
            <a:t>Weekly data meetings</a:t>
          </a:r>
        </a:p>
      </dgm:t>
    </dgm:pt>
    <dgm:pt modelId="{DEBE2FEC-26D1-4887-9E33-CAC23DB481D2}" type="parTrans" cxnId="{588BABAC-8A88-4FD2-B900-E31EA3A55F80}">
      <dgm:prSet/>
      <dgm:spPr/>
      <dgm:t>
        <a:bodyPr/>
        <a:lstStyle/>
        <a:p>
          <a:endParaRPr lang="en-US"/>
        </a:p>
      </dgm:t>
    </dgm:pt>
    <dgm:pt modelId="{7128217E-796C-4BE8-8889-3D6FACA4EE98}" type="sibTrans" cxnId="{588BABAC-8A88-4FD2-B900-E31EA3A55F80}">
      <dgm:prSet/>
      <dgm:spPr/>
      <dgm:t>
        <a:bodyPr/>
        <a:lstStyle/>
        <a:p>
          <a:endParaRPr lang="en-US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 custScaleY="292704" custLinFactNeighborX="-91" custLinFactNeighborY="55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 custScaleY="154342" custLinFactY="-19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D887A-35DF-47F7-9507-35B5C39A5B59}" type="presOf" srcId="{308F4E78-902B-484F-9CC9-7241F1DF6061}" destId="{C5A13516-C2A7-42AA-B615-42D3156954AE}" srcOrd="0" destOrd="5" presId="urn:microsoft.com/office/officeart/2005/8/layout/list1"/>
    <dgm:cxn modelId="{DF80E309-CF3D-47D1-A0BB-351E1C3AC788}" type="presOf" srcId="{12C24DCD-63EC-48A0-955E-171F2645F9F1}" destId="{53147A8E-7204-45B5-9A43-2CA3BC222D92}" srcOrd="0" destOrd="0" presId="urn:microsoft.com/office/officeart/2005/8/layout/list1"/>
    <dgm:cxn modelId="{5AF30BF9-18E2-4C93-BB33-DD2560F89F1E}" type="presOf" srcId="{B54D995D-A00F-4A7A-B378-68FE150ABB93}" destId="{C5A13516-C2A7-42AA-B615-42D3156954AE}" srcOrd="0" destOrd="4" presId="urn:microsoft.com/office/officeart/2005/8/layout/list1"/>
    <dgm:cxn modelId="{BCD6767C-D462-4813-AF79-1F2CBE8A4E15}" type="presOf" srcId="{D250E27D-3F72-45AF-8DCB-14AB135543E8}" destId="{C5A13516-C2A7-42AA-B615-42D3156954AE}" srcOrd="0" destOrd="2" presId="urn:microsoft.com/office/officeart/2005/8/layout/list1"/>
    <dgm:cxn modelId="{9D8EFAAA-A335-45D3-A00E-D8C9A7DD1525}" type="presOf" srcId="{A2920AAC-9FA5-4F68-ABAA-6B6FB3B4A4C3}" destId="{C5A13516-C2A7-42AA-B615-42D3156954AE}" srcOrd="0" destOrd="1" presId="urn:microsoft.com/office/officeart/2005/8/layout/list1"/>
    <dgm:cxn modelId="{23D96A9C-0EC3-45BD-B26B-A9B417CEEE59}" srcId="{12C24DCD-63EC-48A0-955E-171F2645F9F1}" destId="{A2920AAC-9FA5-4F68-ABAA-6B6FB3B4A4C3}" srcOrd="1" destOrd="0" parTransId="{E93E5E38-82A3-4C78-B7CE-3892455D36A6}" sibTransId="{C770767E-A152-4DFB-9F87-FEF5054AA9F8}"/>
    <dgm:cxn modelId="{EF856509-A7DD-44FF-965F-727BC568A9AD}" type="presOf" srcId="{12C24DCD-63EC-48A0-955E-171F2645F9F1}" destId="{FA251473-C9A0-4FD0-9B85-E448D90E8C78}" srcOrd="1" destOrd="0" presId="urn:microsoft.com/office/officeart/2005/8/layout/list1"/>
    <dgm:cxn modelId="{3355EB2B-74DC-496A-AE8E-ADC7FD3522A9}" srcId="{12C24DCD-63EC-48A0-955E-171F2645F9F1}" destId="{77BCC903-6389-4274-BBEE-9CEAC529A748}" srcOrd="3" destOrd="0" parTransId="{C7D434E6-9D5E-4F88-B321-63FE1672B413}" sibTransId="{4D6053F7-F396-43D4-9BCE-E2A3BEF44621}"/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CC5AB61C-485D-405F-8F73-466849E3AAD1}" type="presOf" srcId="{80EE79F2-5790-409A-8837-E69E7A5CA3AE}" destId="{C5A13516-C2A7-42AA-B615-42D3156954AE}" srcOrd="0" destOrd="0" presId="urn:microsoft.com/office/officeart/2005/8/layout/list1"/>
    <dgm:cxn modelId="{588BABAC-8A88-4FD2-B900-E31EA3A55F80}" srcId="{12C24DCD-63EC-48A0-955E-171F2645F9F1}" destId="{D250E27D-3F72-45AF-8DCB-14AB135543E8}" srcOrd="2" destOrd="0" parTransId="{DEBE2FEC-26D1-4887-9E33-CAC23DB481D2}" sibTransId="{7128217E-796C-4BE8-8889-3D6FACA4EE98}"/>
    <dgm:cxn modelId="{F5DFB88C-C63F-4558-BB32-60DDE3EA761E}" type="presOf" srcId="{8A6798E8-7A4E-426C-9DFC-A24B4418B8E9}" destId="{21487542-FAD7-4F3D-9119-AD12103C2B4E}" srcOrd="0" destOrd="0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F1433FED-59E8-4BB2-8199-47C540FB5FAC}" srcId="{12C24DCD-63EC-48A0-955E-171F2645F9F1}" destId="{308F4E78-902B-484F-9CC9-7241F1DF6061}" srcOrd="5" destOrd="0" parTransId="{0F24D07A-0F92-4B4C-9FD4-62E6DBD79CCF}" sibTransId="{09E1C081-1648-4439-A9F8-23136303D645}"/>
    <dgm:cxn modelId="{05884137-A9FF-4AFA-83A2-AAB3C8BBA325}" srcId="{12C24DCD-63EC-48A0-955E-171F2645F9F1}" destId="{B54D995D-A00F-4A7A-B378-68FE150ABB93}" srcOrd="4" destOrd="0" parTransId="{75FDDD22-0244-4209-BC3E-7F478C1333D4}" sibTransId="{E754FA3A-3EE5-4FC6-BEE6-ED2C6B0CCE40}"/>
    <dgm:cxn modelId="{F800E6CF-FA0E-402B-B27B-62D73ED562AC}" type="presOf" srcId="{77BCC903-6389-4274-BBEE-9CEAC529A748}" destId="{C5A13516-C2A7-42AA-B615-42D3156954AE}" srcOrd="0" destOrd="3" presId="urn:microsoft.com/office/officeart/2005/8/layout/list1"/>
    <dgm:cxn modelId="{57C97765-D979-405D-AE01-CA91B99C3310}" type="presParOf" srcId="{21487542-FAD7-4F3D-9119-AD12103C2B4E}" destId="{3F4C0188-222B-42DF-A848-B087D58494BC}" srcOrd="0" destOrd="0" presId="urn:microsoft.com/office/officeart/2005/8/layout/list1"/>
    <dgm:cxn modelId="{8C3DC2DE-220D-4087-8D94-85DE7D9EB345}" type="presParOf" srcId="{3F4C0188-222B-42DF-A848-B087D58494BC}" destId="{53147A8E-7204-45B5-9A43-2CA3BC222D92}" srcOrd="0" destOrd="0" presId="urn:microsoft.com/office/officeart/2005/8/layout/list1"/>
    <dgm:cxn modelId="{D3355BA9-CA6C-473D-9148-43BD5AD70F00}" type="presParOf" srcId="{3F4C0188-222B-42DF-A848-B087D58494BC}" destId="{FA251473-C9A0-4FD0-9B85-E448D90E8C78}" srcOrd="1" destOrd="0" presId="urn:microsoft.com/office/officeart/2005/8/layout/list1"/>
    <dgm:cxn modelId="{54023FB1-1D94-41BE-B3F1-424170131A9A}" type="presParOf" srcId="{21487542-FAD7-4F3D-9119-AD12103C2B4E}" destId="{7F223153-BE5C-4B74-8D1C-0E1AFD83A8AB}" srcOrd="1" destOrd="0" presId="urn:microsoft.com/office/officeart/2005/8/layout/list1"/>
    <dgm:cxn modelId="{2FB8B12E-0B6A-4F6D-9ED9-FD13CC77B996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rgbClr val="103054"/>
        </a:solidFill>
      </dgm:spPr>
      <dgm:t>
        <a:bodyPr/>
        <a:lstStyle/>
        <a:p>
          <a:r>
            <a:rPr lang="en" sz="1600" b="1" dirty="0"/>
            <a:t>ELA</a:t>
          </a:r>
          <a:endParaRPr lang="en-US" sz="16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6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600"/>
        </a:p>
      </dgm:t>
    </dgm:pt>
    <dgm:pt modelId="{80EE79F2-5790-409A-8837-E69E7A5CA3AE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103054"/>
          </a:solidFill>
        </a:ln>
        <a:effectLst/>
      </dgm:spPr>
      <dgm:t>
        <a:bodyPr/>
        <a:lstStyle/>
        <a:p>
          <a:r>
            <a:rPr lang="en-US" sz="1800" i="0" dirty="0" smtClean="0">
              <a:solidFill>
                <a:srgbClr val="103054"/>
              </a:solidFill>
            </a:rPr>
            <a:t>Bimonthly </a:t>
          </a:r>
          <a:r>
            <a:rPr lang="en-US" sz="1800" i="0" dirty="0">
              <a:solidFill>
                <a:srgbClr val="103054"/>
              </a:solidFill>
            </a:rPr>
            <a:t>instructional </a:t>
          </a:r>
          <a:r>
            <a:rPr lang="en-US" sz="1800" i="0" dirty="0" smtClean="0">
              <a:solidFill>
                <a:srgbClr val="103054"/>
              </a:solidFill>
            </a:rPr>
            <a:t>focused professional development</a:t>
          </a:r>
          <a:endParaRPr lang="en-US" sz="1800" i="0" dirty="0">
            <a:solidFill>
              <a:srgbClr val="103054"/>
            </a:solidFill>
          </a:endParaRPr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600"/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600"/>
        </a:p>
      </dgm:t>
    </dgm:pt>
    <dgm:pt modelId="{9ECC6C7C-41A8-40C1-8800-730FA40E1A5D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103054"/>
          </a:solidFill>
        </a:ln>
        <a:effectLst/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ELA intervention lab</a:t>
          </a:r>
        </a:p>
      </dgm:t>
    </dgm:pt>
    <dgm:pt modelId="{DC9B1ACC-ED40-4756-9992-FFD1AA6C16B1}" type="parTrans" cxnId="{E7BB91A5-BEDE-4FEE-8992-206C137BE447}">
      <dgm:prSet/>
      <dgm:spPr/>
      <dgm:t>
        <a:bodyPr/>
        <a:lstStyle/>
        <a:p>
          <a:endParaRPr lang="en-US"/>
        </a:p>
      </dgm:t>
    </dgm:pt>
    <dgm:pt modelId="{9D3E34C3-7E7B-455C-B72F-559481A49B47}" type="sibTrans" cxnId="{E7BB91A5-BEDE-4FEE-8992-206C137BE447}">
      <dgm:prSet/>
      <dgm:spPr/>
      <dgm:t>
        <a:bodyPr/>
        <a:lstStyle/>
        <a:p>
          <a:endParaRPr lang="en-US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 custScaleY="1214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 custLinFactNeighborY="-11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E7BB91A5-BEDE-4FEE-8992-206C137BE447}" srcId="{12C24DCD-63EC-48A0-955E-171F2645F9F1}" destId="{9ECC6C7C-41A8-40C1-8800-730FA40E1A5D}" srcOrd="1" destOrd="0" parTransId="{DC9B1ACC-ED40-4756-9992-FFD1AA6C16B1}" sibTransId="{9D3E34C3-7E7B-455C-B72F-559481A49B47}"/>
    <dgm:cxn modelId="{291B1D88-6800-42DE-A398-68EE6EB26D41}" type="presOf" srcId="{9ECC6C7C-41A8-40C1-8800-730FA40E1A5D}" destId="{C5A13516-C2A7-42AA-B615-42D3156954AE}" srcOrd="0" destOrd="1" presId="urn:microsoft.com/office/officeart/2005/8/layout/list1"/>
    <dgm:cxn modelId="{0A853DB8-4B3F-48F2-A36A-8A90C853C2C2}" type="presOf" srcId="{12C24DCD-63EC-48A0-955E-171F2645F9F1}" destId="{53147A8E-7204-45B5-9A43-2CA3BC222D92}" srcOrd="0" destOrd="0" presId="urn:microsoft.com/office/officeart/2005/8/layout/list1"/>
    <dgm:cxn modelId="{6423D10B-8A98-42D0-9030-13CCAC9A8417}" type="presOf" srcId="{12C24DCD-63EC-48A0-955E-171F2645F9F1}" destId="{FA251473-C9A0-4FD0-9B85-E448D90E8C78}" srcOrd="1" destOrd="0" presId="urn:microsoft.com/office/officeart/2005/8/layout/list1"/>
    <dgm:cxn modelId="{88093935-1A5D-43B9-82C5-24EDEB3B392D}" type="presOf" srcId="{80EE79F2-5790-409A-8837-E69E7A5CA3AE}" destId="{C5A13516-C2A7-42AA-B615-42D3156954AE}" srcOrd="0" destOrd="0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7FD497DE-E015-47AD-ACD0-0E740997E8CA}" type="presOf" srcId="{8A6798E8-7A4E-426C-9DFC-A24B4418B8E9}" destId="{21487542-FAD7-4F3D-9119-AD12103C2B4E}" srcOrd="0" destOrd="0" presId="urn:microsoft.com/office/officeart/2005/8/layout/list1"/>
    <dgm:cxn modelId="{85EC648E-931C-440E-A715-094E280D135C}" type="presParOf" srcId="{21487542-FAD7-4F3D-9119-AD12103C2B4E}" destId="{3F4C0188-222B-42DF-A848-B087D58494BC}" srcOrd="0" destOrd="0" presId="urn:microsoft.com/office/officeart/2005/8/layout/list1"/>
    <dgm:cxn modelId="{CBEC672F-6042-4246-8F55-574B12B103AF}" type="presParOf" srcId="{3F4C0188-222B-42DF-A848-B087D58494BC}" destId="{53147A8E-7204-45B5-9A43-2CA3BC222D92}" srcOrd="0" destOrd="0" presId="urn:microsoft.com/office/officeart/2005/8/layout/list1"/>
    <dgm:cxn modelId="{4AE309D9-48BC-4303-8D1A-7703A8BF7B82}" type="presParOf" srcId="{3F4C0188-222B-42DF-A848-B087D58494BC}" destId="{FA251473-C9A0-4FD0-9B85-E448D90E8C78}" srcOrd="1" destOrd="0" presId="urn:microsoft.com/office/officeart/2005/8/layout/list1"/>
    <dgm:cxn modelId="{D6F504EA-AE4A-48F8-B85C-7747A5ABAF40}" type="presParOf" srcId="{21487542-FAD7-4F3D-9119-AD12103C2B4E}" destId="{7F223153-BE5C-4B74-8D1C-0E1AFD83A8AB}" srcOrd="1" destOrd="0" presId="urn:microsoft.com/office/officeart/2005/8/layout/list1"/>
    <dgm:cxn modelId="{DEE7CC98-A07F-4A2D-9223-B4ACBD9CBB07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rgbClr val="89162D"/>
        </a:solidFill>
      </dgm:spPr>
      <dgm:t>
        <a:bodyPr/>
        <a:lstStyle/>
        <a:p>
          <a:r>
            <a:rPr lang="en" sz="1600" b="1" dirty="0"/>
            <a:t>Math</a:t>
          </a:r>
          <a:endParaRPr lang="en-US" sz="16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6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600"/>
        </a:p>
      </dgm:t>
    </dgm:pt>
    <dgm:pt modelId="{80EE79F2-5790-409A-8837-E69E7A5CA3A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5400">
          <a:solidFill>
            <a:srgbClr val="89162D"/>
          </a:solidFill>
        </a:ln>
      </dgm:spPr>
      <dgm:t>
        <a:bodyPr/>
        <a:lstStyle/>
        <a:p>
          <a:r>
            <a:rPr lang="en-US" sz="1800" i="0" dirty="0" smtClean="0">
              <a:solidFill>
                <a:srgbClr val="103054"/>
              </a:solidFill>
            </a:rPr>
            <a:t>Bimonthly </a:t>
          </a:r>
          <a:r>
            <a:rPr lang="en-US" sz="1800" i="0" dirty="0">
              <a:solidFill>
                <a:srgbClr val="103054"/>
              </a:solidFill>
            </a:rPr>
            <a:t>instructional focused </a:t>
          </a:r>
          <a:r>
            <a:rPr lang="en-US" sz="1800" i="0" dirty="0" smtClean="0">
              <a:solidFill>
                <a:srgbClr val="103054"/>
              </a:solidFill>
            </a:rPr>
            <a:t>professional development</a:t>
          </a:r>
          <a:endParaRPr lang="en-US" sz="1800" i="0" dirty="0">
            <a:solidFill>
              <a:srgbClr val="103054"/>
            </a:solidFill>
          </a:endParaRPr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600"/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600"/>
        </a:p>
      </dgm:t>
    </dgm:pt>
    <dgm:pt modelId="{9AFEEB21-048F-4D02-8EB1-A5E0F6CE50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5400">
          <a:solidFill>
            <a:srgbClr val="89162D"/>
          </a:solidFill>
        </a:ln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Math intervention lab</a:t>
          </a:r>
        </a:p>
      </dgm:t>
    </dgm:pt>
    <dgm:pt modelId="{8C97CEA4-742D-43E0-AA69-F741985DB52D}" type="parTrans" cxnId="{68B57A34-042E-406E-A7E9-9AC4BC738E98}">
      <dgm:prSet/>
      <dgm:spPr/>
      <dgm:t>
        <a:bodyPr/>
        <a:lstStyle/>
        <a:p>
          <a:endParaRPr lang="en-US"/>
        </a:p>
      </dgm:t>
    </dgm:pt>
    <dgm:pt modelId="{0F6DE950-B892-4CA8-AB9F-AA9DCBC1AE81}" type="sibTrans" cxnId="{68B57A34-042E-406E-A7E9-9AC4BC738E98}">
      <dgm:prSet/>
      <dgm:spPr/>
      <dgm:t>
        <a:bodyPr/>
        <a:lstStyle/>
        <a:p>
          <a:endParaRPr lang="en-US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BA7B6974-0F3F-4786-AEBD-F414EB83B4F8}" type="presOf" srcId="{80EE79F2-5790-409A-8837-E69E7A5CA3AE}" destId="{C5A13516-C2A7-42AA-B615-42D3156954AE}" srcOrd="0" destOrd="0" presId="urn:microsoft.com/office/officeart/2005/8/layout/list1"/>
    <dgm:cxn modelId="{8F54A514-8522-42F1-9F00-D06316C64804}" type="presOf" srcId="{8A6798E8-7A4E-426C-9DFC-A24B4418B8E9}" destId="{21487542-FAD7-4F3D-9119-AD12103C2B4E}" srcOrd="0" destOrd="0" presId="urn:microsoft.com/office/officeart/2005/8/layout/list1"/>
    <dgm:cxn modelId="{79BE7356-B8FB-492F-80E6-B2F492EFD337}" type="presOf" srcId="{12C24DCD-63EC-48A0-955E-171F2645F9F1}" destId="{FA251473-C9A0-4FD0-9B85-E448D90E8C78}" srcOrd="1" destOrd="0" presId="urn:microsoft.com/office/officeart/2005/8/layout/list1"/>
    <dgm:cxn modelId="{68B57A34-042E-406E-A7E9-9AC4BC738E98}" srcId="{12C24DCD-63EC-48A0-955E-171F2645F9F1}" destId="{9AFEEB21-048F-4D02-8EB1-A5E0F6CE5005}" srcOrd="1" destOrd="0" parTransId="{8C97CEA4-742D-43E0-AA69-F741985DB52D}" sibTransId="{0F6DE950-B892-4CA8-AB9F-AA9DCBC1AE81}"/>
    <dgm:cxn modelId="{BC0E04DD-3840-429D-9FE5-F6812939A2CF}" type="presOf" srcId="{12C24DCD-63EC-48A0-955E-171F2645F9F1}" destId="{53147A8E-7204-45B5-9A43-2CA3BC222D92}" srcOrd="0" destOrd="0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5CEE625E-5F6E-4E1D-A3A2-EA87F9EF5FB4}" type="presOf" srcId="{9AFEEB21-048F-4D02-8EB1-A5E0F6CE5005}" destId="{C5A13516-C2A7-42AA-B615-42D3156954AE}" srcOrd="0" destOrd="1" presId="urn:microsoft.com/office/officeart/2005/8/layout/list1"/>
    <dgm:cxn modelId="{9640B296-B86F-419A-8352-EFBC7409A5C8}" type="presParOf" srcId="{21487542-FAD7-4F3D-9119-AD12103C2B4E}" destId="{3F4C0188-222B-42DF-A848-B087D58494BC}" srcOrd="0" destOrd="0" presId="urn:microsoft.com/office/officeart/2005/8/layout/list1"/>
    <dgm:cxn modelId="{BF948D8E-9589-462D-846E-2E9B09C9937C}" type="presParOf" srcId="{3F4C0188-222B-42DF-A848-B087D58494BC}" destId="{53147A8E-7204-45B5-9A43-2CA3BC222D92}" srcOrd="0" destOrd="0" presId="urn:microsoft.com/office/officeart/2005/8/layout/list1"/>
    <dgm:cxn modelId="{251389BB-3AAC-4EF9-BF25-17DB1F862E34}" type="presParOf" srcId="{3F4C0188-222B-42DF-A848-B087D58494BC}" destId="{FA251473-C9A0-4FD0-9B85-E448D90E8C78}" srcOrd="1" destOrd="0" presId="urn:microsoft.com/office/officeart/2005/8/layout/list1"/>
    <dgm:cxn modelId="{68FFDF7C-AAF4-47AB-B423-B92839F7B54D}" type="presParOf" srcId="{21487542-FAD7-4F3D-9119-AD12103C2B4E}" destId="{7F223153-BE5C-4B74-8D1C-0E1AFD83A8AB}" srcOrd="1" destOrd="0" presId="urn:microsoft.com/office/officeart/2005/8/layout/list1"/>
    <dgm:cxn modelId="{1A1B3A88-E586-416A-A17B-C6EDFAFB0988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6798E8-7A4E-426C-9DFC-A24B4418B8E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4DCD-63EC-48A0-955E-171F2645F9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1600" b="1" dirty="0"/>
            <a:t>ELA and Math</a:t>
          </a:r>
          <a:endParaRPr lang="en-US" sz="1600" b="1" dirty="0"/>
        </a:p>
      </dgm:t>
    </dgm:pt>
    <dgm:pt modelId="{79558A24-2896-43DE-A167-571483BE2607}" type="parTrans" cxnId="{CD7C8E59-541E-496A-96A8-C34FB1A11A04}">
      <dgm:prSet/>
      <dgm:spPr/>
      <dgm:t>
        <a:bodyPr/>
        <a:lstStyle/>
        <a:p>
          <a:endParaRPr lang="en-US" sz="1600"/>
        </a:p>
      </dgm:t>
    </dgm:pt>
    <dgm:pt modelId="{16042971-D18A-4399-B8E3-B11BF1276460}" type="sibTrans" cxnId="{CD7C8E59-541E-496A-96A8-C34FB1A11A04}">
      <dgm:prSet/>
      <dgm:spPr/>
      <dgm:t>
        <a:bodyPr/>
        <a:lstStyle/>
        <a:p>
          <a:endParaRPr lang="en-US" sz="1600"/>
        </a:p>
      </dgm:t>
    </dgm:pt>
    <dgm:pt modelId="{80EE79F2-5790-409A-8837-E69E7A5CA3AE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/>
        <a:lstStyle/>
        <a:p>
          <a:endParaRPr lang="en-US" sz="1800" i="0" dirty="0">
            <a:solidFill>
              <a:srgbClr val="103054"/>
            </a:solidFill>
          </a:endParaRPr>
        </a:p>
      </dgm:t>
    </dgm:pt>
    <dgm:pt modelId="{8F2AC230-49F7-4DD7-B635-4B9CC96DD292}" type="parTrans" cxnId="{EF613E25-9E82-4DD6-BDDB-61D4E0EBE481}">
      <dgm:prSet/>
      <dgm:spPr/>
      <dgm:t>
        <a:bodyPr/>
        <a:lstStyle/>
        <a:p>
          <a:endParaRPr lang="en-US" sz="1600"/>
        </a:p>
      </dgm:t>
    </dgm:pt>
    <dgm:pt modelId="{5C90DE0F-03F2-44C0-B276-F27172F55285}" type="sibTrans" cxnId="{EF613E25-9E82-4DD6-BDDB-61D4E0EBE481}">
      <dgm:prSet/>
      <dgm:spPr/>
      <dgm:t>
        <a:bodyPr/>
        <a:lstStyle/>
        <a:p>
          <a:endParaRPr lang="en-US" sz="1600"/>
        </a:p>
      </dgm:t>
    </dgm:pt>
    <dgm:pt modelId="{A2920AAC-9FA5-4F68-ABAA-6B6FB3B4A4C3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/>
        <a:lstStyle/>
        <a:p>
          <a:r>
            <a:rPr lang="en-US" sz="1800" i="0" dirty="0">
              <a:solidFill>
                <a:srgbClr val="103054"/>
              </a:solidFill>
            </a:rPr>
            <a:t>Weekly PLCs</a:t>
          </a:r>
        </a:p>
      </dgm:t>
    </dgm:pt>
    <dgm:pt modelId="{E93E5E38-82A3-4C78-B7CE-3892455D36A6}" type="parTrans" cxnId="{23D96A9C-0EC3-45BD-B26B-A9B417CEEE59}">
      <dgm:prSet/>
      <dgm:spPr/>
      <dgm:t>
        <a:bodyPr/>
        <a:lstStyle/>
        <a:p>
          <a:endParaRPr lang="en-US" sz="1600"/>
        </a:p>
      </dgm:t>
    </dgm:pt>
    <dgm:pt modelId="{C770767E-A152-4DFB-9F87-FEF5054AA9F8}" type="sibTrans" cxnId="{23D96A9C-0EC3-45BD-B26B-A9B417CEEE59}">
      <dgm:prSet/>
      <dgm:spPr/>
      <dgm:t>
        <a:bodyPr/>
        <a:lstStyle/>
        <a:p>
          <a:endParaRPr lang="en-US" sz="1600"/>
        </a:p>
      </dgm:t>
    </dgm:pt>
    <dgm:pt modelId="{D778B6A1-5483-4DAC-9E86-EB92D39336FA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2">
              <a:lumMod val="50000"/>
            </a:schemeClr>
          </a:solidFill>
        </a:ln>
        <a:effectLst/>
      </dgm:spPr>
      <dgm:t>
        <a:bodyPr/>
        <a:lstStyle/>
        <a:p>
          <a:r>
            <a:rPr lang="en-US" sz="1800" i="0" dirty="0" smtClean="0">
              <a:solidFill>
                <a:srgbClr val="103054"/>
              </a:solidFill>
            </a:rPr>
            <a:t>Biweekly </a:t>
          </a:r>
          <a:r>
            <a:rPr lang="en-US" sz="1800" i="0" dirty="0">
              <a:solidFill>
                <a:srgbClr val="103054"/>
              </a:solidFill>
            </a:rPr>
            <a:t>formative assessment data</a:t>
          </a:r>
        </a:p>
      </dgm:t>
    </dgm:pt>
    <dgm:pt modelId="{531D3074-9EA5-4037-AB0B-BC7823CF933E}" type="parTrans" cxnId="{B4683FFE-5606-4C83-8267-D759A707D7D3}">
      <dgm:prSet/>
      <dgm:spPr/>
      <dgm:t>
        <a:bodyPr/>
        <a:lstStyle/>
        <a:p>
          <a:endParaRPr lang="en-US" sz="1600"/>
        </a:p>
      </dgm:t>
    </dgm:pt>
    <dgm:pt modelId="{4CF400E8-CAD0-4190-8BCD-085E4E115E80}" type="sibTrans" cxnId="{B4683FFE-5606-4C83-8267-D759A707D7D3}">
      <dgm:prSet/>
      <dgm:spPr/>
      <dgm:t>
        <a:bodyPr/>
        <a:lstStyle/>
        <a:p>
          <a:endParaRPr lang="en-US" sz="1600"/>
        </a:p>
      </dgm:t>
    </dgm:pt>
    <dgm:pt modelId="{21487542-FAD7-4F3D-9119-AD12103C2B4E}" type="pres">
      <dgm:prSet presAssocID="{8A6798E8-7A4E-426C-9DFC-A24B4418B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C0188-222B-42DF-A848-B087D58494BC}" type="pres">
      <dgm:prSet presAssocID="{12C24DCD-63EC-48A0-955E-171F2645F9F1}" presName="parentLin" presStyleCnt="0"/>
      <dgm:spPr/>
    </dgm:pt>
    <dgm:pt modelId="{53147A8E-7204-45B5-9A43-2CA3BC222D92}" type="pres">
      <dgm:prSet presAssocID="{12C24DCD-63EC-48A0-955E-171F2645F9F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251473-C9A0-4FD0-9B85-E448D90E8C78}" type="pres">
      <dgm:prSet presAssocID="{12C24DCD-63EC-48A0-955E-171F2645F9F1}" presName="parentText" presStyleLbl="node1" presStyleIdx="0" presStyleCnt="1" custScaleY="292704" custLinFactNeighborX="6051" custLinFactNeighborY="333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3153-BE5C-4B74-8D1C-0E1AFD83A8AB}" type="pres">
      <dgm:prSet presAssocID="{12C24DCD-63EC-48A0-955E-171F2645F9F1}" presName="negativeSpace" presStyleCnt="0"/>
      <dgm:spPr/>
    </dgm:pt>
    <dgm:pt modelId="{C5A13516-C2A7-42AA-B615-42D3156954AE}" type="pres">
      <dgm:prSet presAssocID="{12C24DCD-63EC-48A0-955E-171F2645F9F1}" presName="childText" presStyleLbl="conFgAcc1" presStyleIdx="0" presStyleCnt="1" custScaleY="109095" custLinFactY="-19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31FEB-7604-4B5D-8D84-94711C97C714}" type="presOf" srcId="{80EE79F2-5790-409A-8837-E69E7A5CA3AE}" destId="{C5A13516-C2A7-42AA-B615-42D3156954AE}" srcOrd="0" destOrd="0" presId="urn:microsoft.com/office/officeart/2005/8/layout/list1"/>
    <dgm:cxn modelId="{EF613E25-9E82-4DD6-BDDB-61D4E0EBE481}" srcId="{12C24DCD-63EC-48A0-955E-171F2645F9F1}" destId="{80EE79F2-5790-409A-8837-E69E7A5CA3AE}" srcOrd="0" destOrd="0" parTransId="{8F2AC230-49F7-4DD7-B635-4B9CC96DD292}" sibTransId="{5C90DE0F-03F2-44C0-B276-F27172F55285}"/>
    <dgm:cxn modelId="{0B2D1990-A0CA-461B-9927-85DBAB60075C}" type="presOf" srcId="{8A6798E8-7A4E-426C-9DFC-A24B4418B8E9}" destId="{21487542-FAD7-4F3D-9119-AD12103C2B4E}" srcOrd="0" destOrd="0" presId="urn:microsoft.com/office/officeart/2005/8/layout/list1"/>
    <dgm:cxn modelId="{ADBB941F-76B0-4132-ADBE-DF1AFC91CEC3}" type="presOf" srcId="{12C24DCD-63EC-48A0-955E-171F2645F9F1}" destId="{53147A8E-7204-45B5-9A43-2CA3BC222D92}" srcOrd="0" destOrd="0" presId="urn:microsoft.com/office/officeart/2005/8/layout/list1"/>
    <dgm:cxn modelId="{23D96A9C-0EC3-45BD-B26B-A9B417CEEE59}" srcId="{12C24DCD-63EC-48A0-955E-171F2645F9F1}" destId="{A2920AAC-9FA5-4F68-ABAA-6B6FB3B4A4C3}" srcOrd="1" destOrd="0" parTransId="{E93E5E38-82A3-4C78-B7CE-3892455D36A6}" sibTransId="{C770767E-A152-4DFB-9F87-FEF5054AA9F8}"/>
    <dgm:cxn modelId="{AB94EEE4-B4E8-45EF-A9E1-272EF4A02FFB}" type="presOf" srcId="{12C24DCD-63EC-48A0-955E-171F2645F9F1}" destId="{FA251473-C9A0-4FD0-9B85-E448D90E8C78}" srcOrd="1" destOrd="0" presId="urn:microsoft.com/office/officeart/2005/8/layout/list1"/>
    <dgm:cxn modelId="{64289D91-E004-4774-A20E-11DAF0E9954F}" type="presOf" srcId="{D778B6A1-5483-4DAC-9E86-EB92D39336FA}" destId="{C5A13516-C2A7-42AA-B615-42D3156954AE}" srcOrd="0" destOrd="2" presId="urn:microsoft.com/office/officeart/2005/8/layout/list1"/>
    <dgm:cxn modelId="{B4683FFE-5606-4C83-8267-D759A707D7D3}" srcId="{12C24DCD-63EC-48A0-955E-171F2645F9F1}" destId="{D778B6A1-5483-4DAC-9E86-EB92D39336FA}" srcOrd="2" destOrd="0" parTransId="{531D3074-9EA5-4037-AB0B-BC7823CF933E}" sibTransId="{4CF400E8-CAD0-4190-8BCD-085E4E115E80}"/>
    <dgm:cxn modelId="{D7D82790-CE9B-4F94-B598-D5B5D20361B3}" type="presOf" srcId="{A2920AAC-9FA5-4F68-ABAA-6B6FB3B4A4C3}" destId="{C5A13516-C2A7-42AA-B615-42D3156954AE}" srcOrd="0" destOrd="1" presId="urn:microsoft.com/office/officeart/2005/8/layout/list1"/>
    <dgm:cxn modelId="{CD7C8E59-541E-496A-96A8-C34FB1A11A04}" srcId="{8A6798E8-7A4E-426C-9DFC-A24B4418B8E9}" destId="{12C24DCD-63EC-48A0-955E-171F2645F9F1}" srcOrd="0" destOrd="0" parTransId="{79558A24-2896-43DE-A167-571483BE2607}" sibTransId="{16042971-D18A-4399-B8E3-B11BF1276460}"/>
    <dgm:cxn modelId="{F8CE3208-3BB3-4D70-BD1C-A3289428892D}" type="presParOf" srcId="{21487542-FAD7-4F3D-9119-AD12103C2B4E}" destId="{3F4C0188-222B-42DF-A848-B087D58494BC}" srcOrd="0" destOrd="0" presId="urn:microsoft.com/office/officeart/2005/8/layout/list1"/>
    <dgm:cxn modelId="{2C08A98E-EC9C-4A1B-952F-98FFCDB18C45}" type="presParOf" srcId="{3F4C0188-222B-42DF-A848-B087D58494BC}" destId="{53147A8E-7204-45B5-9A43-2CA3BC222D92}" srcOrd="0" destOrd="0" presId="urn:microsoft.com/office/officeart/2005/8/layout/list1"/>
    <dgm:cxn modelId="{6F98BC7D-44D8-442B-94EF-A237837843A0}" type="presParOf" srcId="{3F4C0188-222B-42DF-A848-B087D58494BC}" destId="{FA251473-C9A0-4FD0-9B85-E448D90E8C78}" srcOrd="1" destOrd="0" presId="urn:microsoft.com/office/officeart/2005/8/layout/list1"/>
    <dgm:cxn modelId="{E5084A88-13B7-4D63-8233-352B3D4879D4}" type="presParOf" srcId="{21487542-FAD7-4F3D-9119-AD12103C2B4E}" destId="{7F223153-BE5C-4B74-8D1C-0E1AFD83A8AB}" srcOrd="1" destOrd="0" presId="urn:microsoft.com/office/officeart/2005/8/layout/list1"/>
    <dgm:cxn modelId="{659C8E8B-A97F-4FF0-8326-A2820CF57467}" type="presParOf" srcId="{21487542-FAD7-4F3D-9119-AD12103C2B4E}" destId="{C5A13516-C2A7-42AA-B615-42D3156954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14237-F78F-4372-82B7-C35A76EA6BE1}">
      <dsp:nvSpPr>
        <dsp:cNvPr id="0" name=""/>
        <dsp:cNvSpPr/>
      </dsp:nvSpPr>
      <dsp:spPr>
        <a:xfrm>
          <a:off x="-5323108" y="-815200"/>
          <a:ext cx="6338545" cy="6338545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rgbClr val="8916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5AF69-76C1-4BAD-8B80-BF3A91D517F7}">
      <dsp:nvSpPr>
        <dsp:cNvPr id="0" name=""/>
        <dsp:cNvSpPr/>
      </dsp:nvSpPr>
      <dsp:spPr>
        <a:xfrm>
          <a:off x="531632" y="361962"/>
          <a:ext cx="6925471" cy="724300"/>
        </a:xfrm>
        <a:prstGeom prst="rect">
          <a:avLst/>
        </a:prstGeom>
        <a:solidFill>
          <a:srgbClr val="0E2E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49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 Dashboard Summary </a:t>
          </a:r>
        </a:p>
      </dsp:txBody>
      <dsp:txXfrm>
        <a:off x="531632" y="361962"/>
        <a:ext cx="6925471" cy="724300"/>
      </dsp:txXfrm>
    </dsp:sp>
    <dsp:sp modelId="{6E707A5A-3045-4856-AFD2-29A4E1E3B5D9}">
      <dsp:nvSpPr>
        <dsp:cNvPr id="0" name=""/>
        <dsp:cNvSpPr/>
      </dsp:nvSpPr>
      <dsp:spPr>
        <a:xfrm>
          <a:off x="78944" y="271424"/>
          <a:ext cx="905376" cy="905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9162D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A59B6-86A7-4867-8613-542DA8BFACAF}">
      <dsp:nvSpPr>
        <dsp:cNvPr id="0" name=""/>
        <dsp:cNvSpPr/>
      </dsp:nvSpPr>
      <dsp:spPr>
        <a:xfrm>
          <a:off x="946890" y="1448601"/>
          <a:ext cx="6510213" cy="724300"/>
        </a:xfrm>
        <a:prstGeom prst="rect">
          <a:avLst/>
        </a:prstGeom>
        <a:solidFill>
          <a:srgbClr val="0E2E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49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Goal Updates</a:t>
          </a:r>
        </a:p>
      </dsp:txBody>
      <dsp:txXfrm>
        <a:off x="946890" y="1448601"/>
        <a:ext cx="6510213" cy="724300"/>
      </dsp:txXfrm>
    </dsp:sp>
    <dsp:sp modelId="{FB73112D-F475-41BE-8F93-E1924145664D}">
      <dsp:nvSpPr>
        <dsp:cNvPr id="0" name=""/>
        <dsp:cNvSpPr/>
      </dsp:nvSpPr>
      <dsp:spPr>
        <a:xfrm>
          <a:off x="494202" y="1358064"/>
          <a:ext cx="905376" cy="905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9162D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B0A68-89AA-45CA-919B-57C8D8B0E765}">
      <dsp:nvSpPr>
        <dsp:cNvPr id="0" name=""/>
        <dsp:cNvSpPr/>
      </dsp:nvSpPr>
      <dsp:spPr>
        <a:xfrm>
          <a:off x="946890" y="2535241"/>
          <a:ext cx="6510213" cy="724300"/>
        </a:xfrm>
        <a:prstGeom prst="rect">
          <a:avLst/>
        </a:prstGeom>
        <a:solidFill>
          <a:srgbClr val="0E2E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49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Input and Engagement</a:t>
          </a:r>
        </a:p>
      </dsp:txBody>
      <dsp:txXfrm>
        <a:off x="946890" y="2535241"/>
        <a:ext cx="6510213" cy="724300"/>
      </dsp:txXfrm>
    </dsp:sp>
    <dsp:sp modelId="{03F538C7-8F10-4043-ADE8-2C0BA17A57D1}">
      <dsp:nvSpPr>
        <dsp:cNvPr id="0" name=""/>
        <dsp:cNvSpPr/>
      </dsp:nvSpPr>
      <dsp:spPr>
        <a:xfrm>
          <a:off x="494202" y="2444703"/>
          <a:ext cx="905376" cy="905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9162D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6D7A50-105F-44C3-AA3F-E9011D3082A9}">
      <dsp:nvSpPr>
        <dsp:cNvPr id="0" name=""/>
        <dsp:cNvSpPr/>
      </dsp:nvSpPr>
      <dsp:spPr>
        <a:xfrm>
          <a:off x="531632" y="3621881"/>
          <a:ext cx="6925471" cy="724300"/>
        </a:xfrm>
        <a:prstGeom prst="rect">
          <a:avLst/>
        </a:prstGeom>
        <a:solidFill>
          <a:srgbClr val="0E2E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49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Next Steps</a:t>
          </a:r>
        </a:p>
      </dsp:txBody>
      <dsp:txXfrm>
        <a:off x="531632" y="3621881"/>
        <a:ext cx="6925471" cy="724300"/>
      </dsp:txXfrm>
    </dsp:sp>
    <dsp:sp modelId="{2D005ECF-110D-4831-B787-8CE55AC14D70}">
      <dsp:nvSpPr>
        <dsp:cNvPr id="0" name=""/>
        <dsp:cNvSpPr/>
      </dsp:nvSpPr>
      <dsp:spPr>
        <a:xfrm>
          <a:off x="78944" y="3531343"/>
          <a:ext cx="905376" cy="905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9162D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6123A-3698-47A2-A218-604F2DCBA840}">
      <dsp:nvSpPr>
        <dsp:cNvPr id="0" name=""/>
        <dsp:cNvSpPr/>
      </dsp:nvSpPr>
      <dsp:spPr>
        <a:xfrm>
          <a:off x="0" y="380573"/>
          <a:ext cx="8190379" cy="1883700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10305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664" tIns="479044" rIns="6356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103054"/>
              </a:solidFill>
            </a:rPr>
            <a:t>Weekly PLCs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103054"/>
              </a:solidFill>
            </a:rPr>
            <a:t>Weekly data meetings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03054"/>
              </a:solidFill>
            </a:rPr>
            <a:t>Bimonthly </a:t>
          </a:r>
          <a:r>
            <a:rPr lang="en-US" sz="1800" kern="1200" dirty="0">
              <a:solidFill>
                <a:srgbClr val="103054"/>
              </a:solidFill>
            </a:rPr>
            <a:t>professional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103054"/>
              </a:solidFill>
            </a:rPr>
            <a:t>Walk-through feedback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103054"/>
              </a:solidFill>
            </a:rPr>
            <a:t>Benchmarks </a:t>
          </a:r>
          <a:r>
            <a:rPr lang="en-US" sz="1800" kern="1200" dirty="0" smtClean="0">
              <a:solidFill>
                <a:srgbClr val="103054"/>
              </a:solidFill>
            </a:rPr>
            <a:t>(weekly</a:t>
          </a:r>
          <a:r>
            <a:rPr lang="en-US" sz="1800" kern="1200" dirty="0">
              <a:solidFill>
                <a:srgbClr val="103054"/>
              </a:solidFill>
            </a:rPr>
            <a:t>, </a:t>
          </a:r>
          <a:r>
            <a:rPr lang="en-US" sz="1800" kern="1200" dirty="0" smtClean="0">
              <a:solidFill>
                <a:srgbClr val="103054"/>
              </a:solidFill>
            </a:rPr>
            <a:t>mid-unit </a:t>
          </a:r>
          <a:r>
            <a:rPr lang="en-US" sz="1800" kern="1200" dirty="0">
              <a:solidFill>
                <a:srgbClr val="103054"/>
              </a:solidFill>
            </a:rPr>
            <a:t>and </a:t>
          </a:r>
          <a:r>
            <a:rPr lang="en-US" sz="1800" kern="1200" dirty="0" smtClean="0">
              <a:solidFill>
                <a:srgbClr val="103054"/>
              </a:solidFill>
            </a:rPr>
            <a:t>end-of-unit </a:t>
          </a:r>
          <a:r>
            <a:rPr lang="en-US" sz="1800" kern="1200" dirty="0">
              <a:solidFill>
                <a:srgbClr val="103054"/>
              </a:solidFill>
            </a:rPr>
            <a:t>assessments)</a:t>
          </a:r>
        </a:p>
      </dsp:txBody>
      <dsp:txXfrm>
        <a:off x="0" y="380573"/>
        <a:ext cx="8190379" cy="1883700"/>
      </dsp:txXfrm>
    </dsp:sp>
    <dsp:sp modelId="{76DE2080-D5DA-410B-A214-5A4134F35E4A}">
      <dsp:nvSpPr>
        <dsp:cNvPr id="0" name=""/>
        <dsp:cNvSpPr/>
      </dsp:nvSpPr>
      <dsp:spPr>
        <a:xfrm>
          <a:off x="205062" y="41093"/>
          <a:ext cx="7353199" cy="678960"/>
        </a:xfrm>
        <a:prstGeom prst="roundRect">
          <a:avLst/>
        </a:prstGeom>
        <a:solidFill>
          <a:srgbClr val="1030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04" tIns="0" rIns="2167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b="1" kern="1200" dirty="0"/>
            <a:t>John Marshall will continue to monitor the academic progress through</a:t>
          </a:r>
          <a:r>
            <a:rPr lang="en" sz="1800" kern="1200" dirty="0"/>
            <a:t>:</a:t>
          </a:r>
          <a:endParaRPr lang="en-US" sz="1800" b="1" kern="1200" dirty="0"/>
        </a:p>
      </dsp:txBody>
      <dsp:txXfrm>
        <a:off x="238206" y="74237"/>
        <a:ext cx="7286911" cy="612672"/>
      </dsp:txXfrm>
    </dsp:sp>
    <dsp:sp modelId="{2ACAD9E4-CA28-49CA-A260-976CB0D131CB}">
      <dsp:nvSpPr>
        <dsp:cNvPr id="0" name=""/>
        <dsp:cNvSpPr/>
      </dsp:nvSpPr>
      <dsp:spPr>
        <a:xfrm>
          <a:off x="0" y="2735435"/>
          <a:ext cx="8190379" cy="1104862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10305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664" tIns="479044" rIns="6356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1800" kern="1200" dirty="0">
              <a:solidFill>
                <a:srgbClr val="103054"/>
              </a:solidFill>
            </a:rPr>
            <a:t>After-school tutoring</a:t>
          </a:r>
          <a:endParaRPr lang="en-US" sz="1800" kern="1200" dirty="0">
            <a:solidFill>
              <a:srgbClr val="10305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103054"/>
              </a:solidFill>
            </a:rPr>
            <a:t>ELA and </a:t>
          </a:r>
          <a:r>
            <a:rPr lang="en-US" sz="1800" kern="1200" dirty="0" smtClean="0">
              <a:solidFill>
                <a:srgbClr val="103054"/>
              </a:solidFill>
            </a:rPr>
            <a:t>math intervention </a:t>
          </a:r>
          <a:r>
            <a:rPr lang="en-US" sz="1800" kern="1200" dirty="0">
              <a:solidFill>
                <a:srgbClr val="103054"/>
              </a:solidFill>
            </a:rPr>
            <a:t>labs</a:t>
          </a:r>
        </a:p>
      </dsp:txBody>
      <dsp:txXfrm>
        <a:off x="0" y="2735435"/>
        <a:ext cx="8190379" cy="1104862"/>
      </dsp:txXfrm>
    </dsp:sp>
    <dsp:sp modelId="{ECC0C848-316A-4E91-BF38-C6F1C14BB446}">
      <dsp:nvSpPr>
        <dsp:cNvPr id="0" name=""/>
        <dsp:cNvSpPr/>
      </dsp:nvSpPr>
      <dsp:spPr>
        <a:xfrm>
          <a:off x="205062" y="2388473"/>
          <a:ext cx="7353199" cy="678960"/>
        </a:xfrm>
        <a:prstGeom prst="roundRect">
          <a:avLst/>
        </a:prstGeom>
        <a:solidFill>
          <a:srgbClr val="1030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04" tIns="0" rIns="2167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b="1" kern="1200" dirty="0"/>
            <a:t>John Marshall will continue interventions for students </a:t>
          </a:r>
          <a:r>
            <a:rPr lang="en" sz="1800" b="1" kern="1200" dirty="0" smtClean="0"/>
            <a:t>including:</a:t>
          </a:r>
          <a:endParaRPr lang="en-US" sz="1800" b="1" kern="1200" dirty="0"/>
        </a:p>
      </dsp:txBody>
      <dsp:txXfrm>
        <a:off x="238206" y="2421617"/>
        <a:ext cx="7286911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DB3B1-1468-4DF1-9980-1F136D023BED}">
      <dsp:nvSpPr>
        <dsp:cNvPr id="0" name=""/>
        <dsp:cNvSpPr/>
      </dsp:nvSpPr>
      <dsp:spPr>
        <a:xfrm>
          <a:off x="972" y="0"/>
          <a:ext cx="2528160" cy="4291838"/>
        </a:xfrm>
        <a:prstGeom prst="roundRect">
          <a:avLst>
            <a:gd name="adj" fmla="val 10000"/>
          </a:avLst>
        </a:prstGeom>
        <a:solidFill>
          <a:srgbClr val="103054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Student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Attendance</a:t>
          </a:r>
        </a:p>
      </dsp:txBody>
      <dsp:txXfrm>
        <a:off x="972" y="0"/>
        <a:ext cx="2528160" cy="1287551"/>
      </dsp:txXfrm>
    </dsp:sp>
    <dsp:sp modelId="{F2604B83-AB26-4F4C-8CCC-2398A1C4AAA9}">
      <dsp:nvSpPr>
        <dsp:cNvPr id="0" name=""/>
        <dsp:cNvSpPr/>
      </dsp:nvSpPr>
      <dsp:spPr>
        <a:xfrm>
          <a:off x="253788" y="1288808"/>
          <a:ext cx="2022528" cy="1294047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kern="1200" dirty="0"/>
            <a:t>March 2018</a:t>
          </a:r>
          <a:endParaRPr lang="en-US" sz="1800" kern="1200" dirty="0"/>
        </a:p>
      </dsp:txBody>
      <dsp:txXfrm>
        <a:off x="291689" y="1326709"/>
        <a:ext cx="1946726" cy="1218245"/>
      </dsp:txXfrm>
    </dsp:sp>
    <dsp:sp modelId="{1203503C-B018-435B-8941-64C515615DA1}">
      <dsp:nvSpPr>
        <dsp:cNvPr id="0" name=""/>
        <dsp:cNvSpPr/>
      </dsp:nvSpPr>
      <dsp:spPr>
        <a:xfrm>
          <a:off x="293551" y="2795580"/>
          <a:ext cx="2022528" cy="1294047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85.81%</a:t>
          </a:r>
        </a:p>
      </dsp:txBody>
      <dsp:txXfrm>
        <a:off x="331452" y="2833481"/>
        <a:ext cx="1946726" cy="1218245"/>
      </dsp:txXfrm>
    </dsp:sp>
    <dsp:sp modelId="{DF6CB352-5348-493A-A8F1-2FA45BE976B9}">
      <dsp:nvSpPr>
        <dsp:cNvPr id="0" name=""/>
        <dsp:cNvSpPr/>
      </dsp:nvSpPr>
      <dsp:spPr>
        <a:xfrm>
          <a:off x="2718744" y="0"/>
          <a:ext cx="2528160" cy="4291838"/>
        </a:xfrm>
        <a:prstGeom prst="roundRect">
          <a:avLst>
            <a:gd name="adj" fmla="val 10000"/>
          </a:avLst>
        </a:prstGeom>
        <a:solidFill>
          <a:srgbClr val="103054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Enrollment</a:t>
          </a:r>
        </a:p>
      </dsp:txBody>
      <dsp:txXfrm>
        <a:off x="2718744" y="0"/>
        <a:ext cx="2528160" cy="1287551"/>
      </dsp:txXfrm>
    </dsp:sp>
    <dsp:sp modelId="{356860D0-E6A3-4083-A9F1-203827ECD057}">
      <dsp:nvSpPr>
        <dsp:cNvPr id="0" name=""/>
        <dsp:cNvSpPr/>
      </dsp:nvSpPr>
      <dsp:spPr>
        <a:xfrm>
          <a:off x="2971560" y="1288808"/>
          <a:ext cx="2022528" cy="1294047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kern="1200" dirty="0"/>
            <a:t>March 2018 </a:t>
          </a:r>
          <a:endParaRPr lang="en-US" sz="1800" kern="1200" dirty="0"/>
        </a:p>
      </dsp:txBody>
      <dsp:txXfrm>
        <a:off x="3009461" y="1326709"/>
        <a:ext cx="1946726" cy="1218245"/>
      </dsp:txXfrm>
    </dsp:sp>
    <dsp:sp modelId="{A122C64D-1C9C-4951-AB99-0510CDA91FE4}">
      <dsp:nvSpPr>
        <dsp:cNvPr id="0" name=""/>
        <dsp:cNvSpPr/>
      </dsp:nvSpPr>
      <dsp:spPr>
        <a:xfrm>
          <a:off x="2971560" y="2781940"/>
          <a:ext cx="2022528" cy="1294047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402</a:t>
          </a:r>
        </a:p>
      </dsp:txBody>
      <dsp:txXfrm>
        <a:off x="3009461" y="2819841"/>
        <a:ext cx="1946726" cy="1218245"/>
      </dsp:txXfrm>
    </dsp:sp>
    <dsp:sp modelId="{2DF9566C-DC96-40AF-A41F-ECDFFB1178C7}">
      <dsp:nvSpPr>
        <dsp:cNvPr id="0" name=""/>
        <dsp:cNvSpPr/>
      </dsp:nvSpPr>
      <dsp:spPr>
        <a:xfrm>
          <a:off x="5436517" y="0"/>
          <a:ext cx="2528160" cy="4291838"/>
        </a:xfrm>
        <a:prstGeom prst="roundRect">
          <a:avLst>
            <a:gd name="adj" fmla="val 10000"/>
          </a:avLst>
        </a:prstGeom>
        <a:solidFill>
          <a:srgbClr val="103054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Discipline</a:t>
          </a:r>
        </a:p>
      </dsp:txBody>
      <dsp:txXfrm>
        <a:off x="5436517" y="0"/>
        <a:ext cx="2528160" cy="1287551"/>
      </dsp:txXfrm>
    </dsp:sp>
    <dsp:sp modelId="{9711786F-C354-4183-87CB-38155B9FC01F}">
      <dsp:nvSpPr>
        <dsp:cNvPr id="0" name=""/>
        <dsp:cNvSpPr/>
      </dsp:nvSpPr>
      <dsp:spPr>
        <a:xfrm>
          <a:off x="5689333" y="1287918"/>
          <a:ext cx="2022528" cy="843174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/>
            <a:t>Referrals for Middle </a:t>
          </a:r>
          <a:r>
            <a:rPr lang="en" sz="1400" kern="1200" dirty="0" smtClean="0"/>
            <a:t>School (March 2018): </a:t>
          </a:r>
          <a:endParaRPr lang="en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/>
            <a:t>660</a:t>
          </a:r>
          <a:endParaRPr lang="en-US" sz="1400" kern="1200" dirty="0"/>
        </a:p>
      </dsp:txBody>
      <dsp:txXfrm>
        <a:off x="5714029" y="1312614"/>
        <a:ext cx="1973136" cy="793782"/>
      </dsp:txXfrm>
    </dsp:sp>
    <dsp:sp modelId="{C3F6CA1D-2EC0-48B1-91FC-771354BD67D0}">
      <dsp:nvSpPr>
        <dsp:cNvPr id="0" name=""/>
        <dsp:cNvSpPr/>
      </dsp:nvSpPr>
      <dsp:spPr>
        <a:xfrm>
          <a:off x="5689333" y="2260811"/>
          <a:ext cx="2022528" cy="843174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/>
            <a:t>Suspensions: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 smtClean="0"/>
            <a:t>Grade 7: </a:t>
          </a:r>
          <a:r>
            <a:rPr lang="en" sz="1400" kern="1200" dirty="0"/>
            <a:t>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 smtClean="0"/>
            <a:t>Grade 8: </a:t>
          </a:r>
          <a:r>
            <a:rPr lang="en" sz="1400" kern="1200" dirty="0"/>
            <a:t>43</a:t>
          </a:r>
          <a:endParaRPr lang="en-US" sz="1400" kern="1200" dirty="0"/>
        </a:p>
      </dsp:txBody>
      <dsp:txXfrm>
        <a:off x="5714029" y="2285507"/>
        <a:ext cx="1973136" cy="793782"/>
      </dsp:txXfrm>
    </dsp:sp>
    <dsp:sp modelId="{11C5AB56-E064-43F3-A315-2838014B45C2}">
      <dsp:nvSpPr>
        <dsp:cNvPr id="0" name=""/>
        <dsp:cNvSpPr/>
      </dsp:nvSpPr>
      <dsp:spPr>
        <a:xfrm>
          <a:off x="5689333" y="3233705"/>
          <a:ext cx="2022528" cy="843174"/>
        </a:xfrm>
        <a:prstGeom prst="roundRect">
          <a:avLst>
            <a:gd name="adj" fmla="val 10000"/>
          </a:avLst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 smtClean="0"/>
            <a:t>Expulsions </a:t>
          </a:r>
          <a:r>
            <a:rPr lang="en" sz="1400" kern="1200" dirty="0" smtClean="0"/>
            <a:t>as of March: </a:t>
          </a:r>
          <a:endParaRPr lang="en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kern="1200" dirty="0" smtClean="0"/>
            <a:t>0 </a:t>
          </a:r>
          <a:endParaRPr lang="en" sz="1400" kern="1200" dirty="0"/>
        </a:p>
      </dsp:txBody>
      <dsp:txXfrm>
        <a:off x="5714029" y="3258401"/>
        <a:ext cx="1973136" cy="793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305958"/>
          <a:ext cx="7295951" cy="27342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6247" tIns="291592" rIns="56624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Formative assessments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Weekly observations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District trainings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District coaching 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Effective teaching strategies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Actionable feedback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Benchmark and Transformation Zone unit assessments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Transformation Zone Instructional Coach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Specially designed unit planners for ELA, </a:t>
          </a:r>
          <a:r>
            <a:rPr lang="en-US" sz="1800" i="0" kern="1200" dirty="0" smtClean="0">
              <a:solidFill>
                <a:srgbClr val="103054"/>
              </a:solidFill>
            </a:rPr>
            <a:t>math </a:t>
          </a:r>
          <a:r>
            <a:rPr lang="en-US" sz="1800" i="0" kern="1200" dirty="0">
              <a:solidFill>
                <a:srgbClr val="103054"/>
              </a:solidFill>
            </a:rPr>
            <a:t>and </a:t>
          </a:r>
          <a:r>
            <a:rPr lang="en-US" sz="1800" i="0" kern="1200" dirty="0" smtClean="0">
              <a:solidFill>
                <a:srgbClr val="103054"/>
              </a:solidFill>
            </a:rPr>
            <a:t>writing</a:t>
          </a:r>
          <a:endParaRPr lang="en-US" sz="1800" i="0" kern="1200" dirty="0">
            <a:solidFill>
              <a:srgbClr val="103054"/>
            </a:solidFill>
          </a:endParaRPr>
        </a:p>
      </dsp:txBody>
      <dsp:txXfrm>
        <a:off x="0" y="305958"/>
        <a:ext cx="7295951" cy="2734200"/>
      </dsp:txXfrm>
    </dsp:sp>
    <dsp:sp modelId="{FA251473-C9A0-4FD0-9B85-E448D90E8C78}">
      <dsp:nvSpPr>
        <dsp:cNvPr id="0" name=""/>
        <dsp:cNvSpPr/>
      </dsp:nvSpPr>
      <dsp:spPr>
        <a:xfrm>
          <a:off x="364797" y="50175"/>
          <a:ext cx="5107165" cy="5017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039" tIns="0" rIns="19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b="1" kern="1200" dirty="0"/>
            <a:t>ELA and Math</a:t>
          </a:r>
          <a:endParaRPr lang="en-US" sz="1800" b="1" kern="1200" dirty="0"/>
        </a:p>
      </dsp:txBody>
      <dsp:txXfrm>
        <a:off x="389289" y="74667"/>
        <a:ext cx="5058181" cy="452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241081"/>
          <a:ext cx="7143552" cy="12474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10305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4419" tIns="229108" rIns="5544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Guided reading and prioritize curriculum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solidFill>
                <a:srgbClr val="103054"/>
              </a:solidFill>
            </a:rPr>
            <a:t>Scholastic Reading Inventory (SRI) </a:t>
          </a:r>
          <a:r>
            <a:rPr lang="en-US" sz="1600" i="0" kern="1200" dirty="0">
              <a:solidFill>
                <a:srgbClr val="103054"/>
              </a:solidFill>
            </a:rPr>
            <a:t>benchmarks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Weekly PIVOT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solidFill>
                <a:srgbClr val="103054"/>
              </a:solidFill>
            </a:rPr>
            <a:t>End-of-Unit assessments </a:t>
          </a:r>
          <a:endParaRPr lang="en-US" sz="1600" i="0" kern="1200" dirty="0">
            <a:solidFill>
              <a:srgbClr val="103054"/>
            </a:solidFill>
          </a:endParaRPr>
        </a:p>
      </dsp:txBody>
      <dsp:txXfrm>
        <a:off x="0" y="241081"/>
        <a:ext cx="7143552" cy="1247400"/>
      </dsp:txXfrm>
    </dsp:sp>
    <dsp:sp modelId="{FA251473-C9A0-4FD0-9B85-E448D90E8C78}">
      <dsp:nvSpPr>
        <dsp:cNvPr id="0" name=""/>
        <dsp:cNvSpPr/>
      </dsp:nvSpPr>
      <dsp:spPr>
        <a:xfrm>
          <a:off x="356828" y="10603"/>
          <a:ext cx="4995603" cy="394216"/>
        </a:xfrm>
        <a:prstGeom prst="roundRect">
          <a:avLst/>
        </a:prstGeom>
        <a:solidFill>
          <a:srgbClr val="1030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006" tIns="0" rIns="1890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1" kern="1200" dirty="0"/>
            <a:t>ELA</a:t>
          </a:r>
          <a:endParaRPr lang="en-US" sz="1600" b="1" kern="1200" dirty="0"/>
        </a:p>
      </dsp:txBody>
      <dsp:txXfrm>
        <a:off x="376072" y="29847"/>
        <a:ext cx="4957115" cy="355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179126"/>
          <a:ext cx="7122863" cy="779625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89162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2813" tIns="229108" rIns="5528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Weekly PIVOT assessments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solidFill>
                <a:srgbClr val="103054"/>
              </a:solidFill>
            </a:rPr>
            <a:t>End-of-Unit assessments</a:t>
          </a:r>
          <a:endParaRPr lang="en-US" sz="1600" i="0" kern="1200" dirty="0">
            <a:solidFill>
              <a:srgbClr val="103054"/>
            </a:solidFill>
          </a:endParaRPr>
        </a:p>
      </dsp:txBody>
      <dsp:txXfrm>
        <a:off x="0" y="179126"/>
        <a:ext cx="7122863" cy="779625"/>
      </dsp:txXfrm>
    </dsp:sp>
    <dsp:sp modelId="{FA251473-C9A0-4FD0-9B85-E448D90E8C78}">
      <dsp:nvSpPr>
        <dsp:cNvPr id="0" name=""/>
        <dsp:cNvSpPr/>
      </dsp:nvSpPr>
      <dsp:spPr>
        <a:xfrm>
          <a:off x="356143" y="8383"/>
          <a:ext cx="4986004" cy="324720"/>
        </a:xfrm>
        <a:prstGeom prst="roundRect">
          <a:avLst/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459" tIns="0" rIns="18845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1" kern="1200" dirty="0"/>
            <a:t>Math</a:t>
          </a:r>
          <a:endParaRPr lang="en-US" sz="1600" b="1" kern="1200" dirty="0"/>
        </a:p>
      </dsp:txBody>
      <dsp:txXfrm>
        <a:off x="371995" y="24235"/>
        <a:ext cx="4954300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219439"/>
          <a:ext cx="7132208" cy="149407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3539" tIns="142130" rIns="553539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>
            <a:solidFill>
              <a:srgbClr val="10305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Weekly </a:t>
          </a:r>
          <a:r>
            <a:rPr lang="en-US" sz="1600" i="0" kern="1200" dirty="0" smtClean="0">
              <a:solidFill>
                <a:srgbClr val="103054"/>
              </a:solidFill>
            </a:rPr>
            <a:t>Professional Learning Communities (PLCs)</a:t>
          </a:r>
          <a:endParaRPr lang="en-US" sz="1600" i="0" kern="1200" dirty="0">
            <a:solidFill>
              <a:srgbClr val="10305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Weekly data meetings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District professional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Effective teaching strategies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>
              <a:solidFill>
                <a:srgbClr val="103054"/>
              </a:solidFill>
            </a:rPr>
            <a:t>Instructional coaching/modeling</a:t>
          </a:r>
        </a:p>
      </dsp:txBody>
      <dsp:txXfrm>
        <a:off x="0" y="219439"/>
        <a:ext cx="7132208" cy="1494072"/>
      </dsp:txXfrm>
    </dsp:sp>
    <dsp:sp modelId="{FA251473-C9A0-4FD0-9B85-E448D90E8C78}">
      <dsp:nvSpPr>
        <dsp:cNvPr id="0" name=""/>
        <dsp:cNvSpPr/>
      </dsp:nvSpPr>
      <dsp:spPr>
        <a:xfrm>
          <a:off x="355937" y="70354"/>
          <a:ext cx="4987670" cy="359533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706" tIns="0" rIns="1887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1" kern="1200" dirty="0"/>
            <a:t>ELA and Math</a:t>
          </a:r>
          <a:endParaRPr lang="en-US" sz="1600" b="1" kern="1200" dirty="0"/>
        </a:p>
      </dsp:txBody>
      <dsp:txXfrm>
        <a:off x="373488" y="87905"/>
        <a:ext cx="4952568" cy="3244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246397"/>
          <a:ext cx="7305575" cy="8694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10305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6994" tIns="249936" rIns="5669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rgbClr val="103054"/>
              </a:solidFill>
            </a:rPr>
            <a:t>Bimonthly </a:t>
          </a:r>
          <a:r>
            <a:rPr lang="en-US" sz="1800" i="0" kern="1200" dirty="0">
              <a:solidFill>
                <a:srgbClr val="103054"/>
              </a:solidFill>
            </a:rPr>
            <a:t>instructional </a:t>
          </a:r>
          <a:r>
            <a:rPr lang="en-US" sz="1800" i="0" kern="1200" dirty="0" smtClean="0">
              <a:solidFill>
                <a:srgbClr val="103054"/>
              </a:solidFill>
            </a:rPr>
            <a:t>focused professional development</a:t>
          </a:r>
          <a:endParaRPr lang="en-US" sz="1800" i="0" kern="1200" dirty="0">
            <a:solidFill>
              <a:srgbClr val="10305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ELA intervention lab</a:t>
          </a:r>
        </a:p>
      </dsp:txBody>
      <dsp:txXfrm>
        <a:off x="0" y="246397"/>
        <a:ext cx="7305575" cy="869400"/>
      </dsp:txXfrm>
    </dsp:sp>
    <dsp:sp modelId="{FA251473-C9A0-4FD0-9B85-E448D90E8C78}">
      <dsp:nvSpPr>
        <dsp:cNvPr id="0" name=""/>
        <dsp:cNvSpPr/>
      </dsp:nvSpPr>
      <dsp:spPr>
        <a:xfrm>
          <a:off x="364922" y="14470"/>
          <a:ext cx="5108908" cy="430054"/>
        </a:xfrm>
        <a:prstGeom prst="roundRect">
          <a:avLst/>
        </a:prstGeom>
        <a:solidFill>
          <a:srgbClr val="10305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293" tIns="0" rIns="19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1" kern="1200" dirty="0"/>
            <a:t>ELA</a:t>
          </a:r>
          <a:endParaRPr lang="en-US" sz="1600" b="1" kern="1200" dirty="0"/>
        </a:p>
      </dsp:txBody>
      <dsp:txXfrm>
        <a:off x="385916" y="35464"/>
        <a:ext cx="5066920" cy="388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233051"/>
          <a:ext cx="7305575" cy="9450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89162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6994" tIns="312420" rIns="5669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rgbClr val="103054"/>
              </a:solidFill>
            </a:rPr>
            <a:t>Bimonthly </a:t>
          </a:r>
          <a:r>
            <a:rPr lang="en-US" sz="1800" i="0" kern="1200" dirty="0">
              <a:solidFill>
                <a:srgbClr val="103054"/>
              </a:solidFill>
            </a:rPr>
            <a:t>instructional focused </a:t>
          </a:r>
          <a:r>
            <a:rPr lang="en-US" sz="1800" i="0" kern="1200" dirty="0" smtClean="0">
              <a:solidFill>
                <a:srgbClr val="103054"/>
              </a:solidFill>
            </a:rPr>
            <a:t>professional development</a:t>
          </a:r>
          <a:endParaRPr lang="en-US" sz="1800" i="0" kern="1200" dirty="0">
            <a:solidFill>
              <a:srgbClr val="10305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Math intervention lab</a:t>
          </a:r>
        </a:p>
      </dsp:txBody>
      <dsp:txXfrm>
        <a:off x="0" y="233051"/>
        <a:ext cx="7305575" cy="945000"/>
      </dsp:txXfrm>
    </dsp:sp>
    <dsp:sp modelId="{FA251473-C9A0-4FD0-9B85-E448D90E8C78}">
      <dsp:nvSpPr>
        <dsp:cNvPr id="0" name=""/>
        <dsp:cNvSpPr/>
      </dsp:nvSpPr>
      <dsp:spPr>
        <a:xfrm>
          <a:off x="365278" y="11651"/>
          <a:ext cx="5113902" cy="442800"/>
        </a:xfrm>
        <a:prstGeom prst="roundRect">
          <a:avLst/>
        </a:prstGeom>
        <a:solidFill>
          <a:srgbClr val="89162D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293" tIns="0" rIns="19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1" kern="1200" dirty="0"/>
            <a:t>Math</a:t>
          </a:r>
          <a:endParaRPr lang="en-US" sz="1600" b="1" kern="1200" dirty="0"/>
        </a:p>
      </dsp:txBody>
      <dsp:txXfrm>
        <a:off x="386894" y="33267"/>
        <a:ext cx="5070670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13516-C2A7-42AA-B615-42D3156954AE}">
      <dsp:nvSpPr>
        <dsp:cNvPr id="0" name=""/>
        <dsp:cNvSpPr/>
      </dsp:nvSpPr>
      <dsp:spPr>
        <a:xfrm>
          <a:off x="0" y="251336"/>
          <a:ext cx="7305573" cy="102541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6994" tIns="145796" rIns="5669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i="0" kern="1200" dirty="0">
            <a:solidFill>
              <a:srgbClr val="10305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solidFill>
                <a:srgbClr val="103054"/>
              </a:solidFill>
            </a:rPr>
            <a:t>Weekly PLCs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rgbClr val="103054"/>
              </a:solidFill>
            </a:rPr>
            <a:t>Biweekly </a:t>
          </a:r>
          <a:r>
            <a:rPr lang="en-US" sz="1800" i="0" kern="1200" dirty="0">
              <a:solidFill>
                <a:srgbClr val="103054"/>
              </a:solidFill>
            </a:rPr>
            <a:t>formative assessment data</a:t>
          </a:r>
        </a:p>
      </dsp:txBody>
      <dsp:txXfrm>
        <a:off x="0" y="251336"/>
        <a:ext cx="7305573" cy="1025410"/>
      </dsp:txXfrm>
    </dsp:sp>
    <dsp:sp modelId="{FA251473-C9A0-4FD0-9B85-E448D90E8C78}">
      <dsp:nvSpPr>
        <dsp:cNvPr id="0" name=""/>
        <dsp:cNvSpPr/>
      </dsp:nvSpPr>
      <dsp:spPr>
        <a:xfrm>
          <a:off x="387003" y="46804"/>
          <a:ext cx="5108907" cy="409248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293" tIns="0" rIns="19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1" kern="1200" dirty="0"/>
            <a:t>ELA and Math</a:t>
          </a:r>
          <a:endParaRPr lang="en-US" sz="1600" b="1" kern="1200" dirty="0"/>
        </a:p>
      </dsp:txBody>
      <dsp:txXfrm>
        <a:off x="406981" y="66782"/>
        <a:ext cx="5068951" cy="369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2F0F-E84C-46DB-AD7D-E2345F0508CF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24C6-7477-47F6-A042-EF575722A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667010-DE41-4260-AEC4-2AD0DDE0C3ED}" type="datetime1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1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B35A36-5D4A-4676-97BA-DF2B9C985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5" y="-523152"/>
            <a:ext cx="9343893" cy="744147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348343" y="1052513"/>
            <a:ext cx="9840687" cy="4752975"/>
          </a:xfrm>
          <a:prstGeom prst="rect">
            <a:avLst/>
          </a:prstGeom>
          <a:solidFill>
            <a:srgbClr val="046EB9"/>
          </a:solidFill>
          <a:ln w="76200">
            <a:solidFill>
              <a:srgbClr val="044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2045154"/>
            <a:ext cx="6705600" cy="1793420"/>
          </a:xfrm>
        </p:spPr>
        <p:txBody>
          <a:bodyPr anchor="ctr"/>
          <a:lstStyle>
            <a:lvl1pPr algn="ctr">
              <a:defRPr sz="45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38574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219200" y="4527550"/>
            <a:ext cx="6705600" cy="6080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1" y="-336884"/>
            <a:ext cx="4397059" cy="23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0708"/>
            <a:ext cx="9144000" cy="1292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2230251"/>
            <a:ext cx="6460996" cy="530352"/>
          </a:xfrm>
        </p:spPr>
        <p:txBody>
          <a:bodyPr/>
          <a:lstStyle>
            <a:lvl1pPr algn="r">
              <a:defRPr sz="24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sub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68676" y="1366459"/>
            <a:ext cx="949910" cy="62782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5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453893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5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42950" y="1901886"/>
            <a:ext cx="7903029" cy="4457700"/>
            <a:chOff x="742950" y="1743625"/>
            <a:chExt cx="7903029" cy="445770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850" y="2857500"/>
              <a:ext cx="5708650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742950" y="1743625"/>
              <a:ext cx="7903029" cy="4457700"/>
            </a:xfrm>
            <a:prstGeom prst="rect">
              <a:avLst/>
            </a:prstGeom>
            <a:solidFill>
              <a:schemeClr val="dk1">
                <a:alpha val="90000"/>
              </a:schemeClr>
            </a:solid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7" y="6279176"/>
            <a:ext cx="2505249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508125" y="228600"/>
            <a:ext cx="7412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5" y="388144"/>
            <a:ext cx="1165414" cy="59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265176"/>
            <a:ext cx="1225296" cy="612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5" r:id="rId2"/>
    <p:sldLayoutId id="2147483856" r:id="rId3"/>
    <p:sldLayoutId id="2147483873" r:id="rId4"/>
    <p:sldLayoutId id="2147483872" r:id="rId5"/>
    <p:sldLayoutId id="21474838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diagramData" Target="../diagrams/data6.xml"/><Relationship Id="rId13" Type="http://schemas.openxmlformats.org/officeDocument/2006/relationships/diagramLayout" Target="../diagrams/layout6.xml"/><Relationship Id="rId14" Type="http://schemas.openxmlformats.org/officeDocument/2006/relationships/diagramQuickStyle" Target="../diagrams/quickStyle6.xml"/><Relationship Id="rId15" Type="http://schemas.openxmlformats.org/officeDocument/2006/relationships/diagramColors" Target="../diagrams/colors6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8.xml"/><Relationship Id="rId12" Type="http://schemas.openxmlformats.org/officeDocument/2006/relationships/diagramData" Target="../diagrams/data9.xml"/><Relationship Id="rId13" Type="http://schemas.openxmlformats.org/officeDocument/2006/relationships/diagramLayout" Target="../diagrams/layout9.xml"/><Relationship Id="rId14" Type="http://schemas.openxmlformats.org/officeDocument/2006/relationships/diagramQuickStyle" Target="../diagrams/quickStyle9.xml"/><Relationship Id="rId15" Type="http://schemas.openxmlformats.org/officeDocument/2006/relationships/diagramColors" Target="../diagrams/colors9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8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63166878"/>
              </p:ext>
            </p:extLst>
          </p:nvPr>
        </p:nvGraphicFramePr>
        <p:xfrm>
          <a:off x="464574" y="2015614"/>
          <a:ext cx="8190379" cy="387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226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4460" y="2662235"/>
            <a:ext cx="8835081" cy="124765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sz="4400" dirty="0" smtClean="0"/>
              <a:t>JOHN MARSHALL</a:t>
            </a:r>
            <a:br>
              <a:rPr lang="en-US" sz="4400" dirty="0" smtClean="0"/>
            </a:br>
            <a:r>
              <a:rPr lang="en-US" sz="4400" dirty="0" smtClean="0"/>
              <a:t>MIDDLE SCHOOL</a:t>
            </a:r>
            <a:endParaRPr lang="en-US" sz="3800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336" y="4353129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April 5, 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407E"/>
                </a:solidFill>
              </a:rPr>
              <a:t>overview</a:t>
            </a:r>
            <a:endParaRPr lang="en-US" dirty="0">
              <a:solidFill>
                <a:srgbClr val="04407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2476" y="2313449"/>
            <a:ext cx="1057923" cy="3656209"/>
            <a:chOff x="696726" y="2121633"/>
            <a:chExt cx="1057923" cy="3656209"/>
          </a:xfrm>
        </p:grpSpPr>
        <p:sp>
          <p:nvSpPr>
            <p:cNvPr id="20" name="TextBox 19"/>
            <p:cNvSpPr txBox="1"/>
            <p:nvPr/>
          </p:nvSpPr>
          <p:spPr>
            <a:xfrm>
              <a:off x="712592" y="2121633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458" y="3137207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1458" y="4149618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6726" y="5162289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4287547"/>
              </p:ext>
            </p:extLst>
          </p:nvPr>
        </p:nvGraphicFramePr>
        <p:xfrm>
          <a:off x="633984" y="1784096"/>
          <a:ext cx="7522464" cy="470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02045" y="2158417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9162D"/>
                </a:solidFill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102" y="3238097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9162D"/>
                </a:solidFill>
                <a:latin typeface="+mj-l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285" y="4337442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9162D"/>
                </a:solidFill>
                <a:latin typeface="+mj-l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7043" y="5424103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9162D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6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attendance, enrollment and discipline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6675127"/>
              </p:ext>
            </p:extLst>
          </p:nvPr>
        </p:nvGraphicFramePr>
        <p:xfrm>
          <a:off x="596578" y="2067361"/>
          <a:ext cx="7965650" cy="429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9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performance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09705"/>
              </p:ext>
            </p:extLst>
          </p:nvPr>
        </p:nvGraphicFramePr>
        <p:xfrm>
          <a:off x="612058" y="2522104"/>
          <a:ext cx="3941206" cy="21717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9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735"/>
                <a:gridCol w="973394"/>
                <a:gridCol w="974322"/>
              </a:tblGrid>
              <a:tr h="1617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Critical Support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Approaching Proficiency</a:t>
                      </a: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Proficient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853">
                <a:tc gridSpan="4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03054"/>
                          </a:solidFill>
                        </a:rPr>
                        <a:t>Middle</a:t>
                      </a:r>
                      <a:r>
                        <a:rPr lang="en-US" sz="1200" b="1" baseline="0" dirty="0">
                          <a:solidFill>
                            <a:srgbClr val="103054"/>
                          </a:solidFill>
                        </a:rPr>
                        <a:t> School - Math</a:t>
                      </a:r>
                      <a:endParaRPr lang="en-US" sz="1200" b="1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85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03054"/>
                          </a:solidFill>
                        </a:rPr>
                        <a:t>General </a:t>
                      </a:r>
                      <a:r>
                        <a:rPr lang="en-US" sz="1200" b="0" dirty="0" smtClean="0">
                          <a:solidFill>
                            <a:srgbClr val="103054"/>
                          </a:solidFill>
                        </a:rPr>
                        <a:t>Education:</a:t>
                      </a:r>
                      <a:r>
                        <a:rPr lang="en-US" sz="1200" b="0" baseline="0" dirty="0" smtClean="0">
                          <a:solidFill>
                            <a:srgbClr val="103054"/>
                          </a:solidFill>
                        </a:rPr>
                        <a:t> Grade </a:t>
                      </a:r>
                      <a:r>
                        <a:rPr lang="en-US" sz="1200" b="0" dirty="0" smtClean="0">
                          <a:solidFill>
                            <a:srgbClr val="103054"/>
                          </a:solidFill>
                        </a:rPr>
                        <a:t>7 </a:t>
                      </a:r>
                      <a:endParaRPr lang="en-US" sz="1200" b="0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97%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General </a:t>
                      </a:r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Education:</a:t>
                      </a:r>
                    </a:p>
                    <a:p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Grade</a:t>
                      </a:r>
                      <a:r>
                        <a:rPr lang="en-US" sz="1200" baseline="0" dirty="0" smtClean="0">
                          <a:solidFill>
                            <a:srgbClr val="103054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90%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10%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03054"/>
                          </a:solidFill>
                        </a:rPr>
                        <a:t>SPED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100%</a:t>
                      </a:r>
                      <a:endParaRPr lang="en-US" sz="1200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31963"/>
              </p:ext>
            </p:extLst>
          </p:nvPr>
        </p:nvGraphicFramePr>
        <p:xfrm>
          <a:off x="4557606" y="2522104"/>
          <a:ext cx="3931374" cy="21717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76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568"/>
                <a:gridCol w="993058"/>
                <a:gridCol w="957471"/>
              </a:tblGrid>
              <a:tr h="1617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Critical Support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Approaching Proficiency</a:t>
                      </a: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Proficient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853">
                <a:tc gridSpan="4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03054"/>
                          </a:solidFill>
                        </a:rPr>
                        <a:t>Middle</a:t>
                      </a:r>
                      <a:r>
                        <a:rPr lang="en-US" sz="1200" b="1" baseline="0" dirty="0">
                          <a:solidFill>
                            <a:srgbClr val="103054"/>
                          </a:solidFill>
                        </a:rPr>
                        <a:t> School - ELA</a:t>
                      </a:r>
                      <a:endParaRPr lang="en-US" sz="1200" b="1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85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03054"/>
                          </a:solidFill>
                        </a:rPr>
                        <a:t>General </a:t>
                      </a:r>
                      <a:r>
                        <a:rPr lang="en-US" sz="1200" b="0" dirty="0" smtClean="0">
                          <a:solidFill>
                            <a:srgbClr val="103054"/>
                          </a:solidFill>
                        </a:rPr>
                        <a:t>Education: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103054"/>
                          </a:solidFill>
                        </a:rPr>
                        <a:t>Grade</a:t>
                      </a:r>
                      <a:r>
                        <a:rPr lang="en-US" sz="1200" b="0" baseline="0" dirty="0" smtClean="0">
                          <a:solidFill>
                            <a:srgbClr val="103054"/>
                          </a:solidFill>
                        </a:rPr>
                        <a:t> 7</a:t>
                      </a:r>
                      <a:endParaRPr lang="en-US" sz="1200" b="0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93%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General </a:t>
                      </a:r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Education:</a:t>
                      </a:r>
                    </a:p>
                    <a:p>
                      <a:r>
                        <a:rPr lang="en-US" sz="1200" dirty="0" smtClean="0">
                          <a:solidFill>
                            <a:srgbClr val="103054"/>
                          </a:solidFill>
                        </a:rPr>
                        <a:t>Grade 8 </a:t>
                      </a:r>
                      <a:endParaRPr lang="en-US" sz="1200" b="1" dirty="0">
                        <a:solidFill>
                          <a:srgbClr val="103054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93%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7%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03054"/>
                          </a:solidFill>
                        </a:rPr>
                        <a:t>SPED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100%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054"/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ffective turnaround school leadership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0046756"/>
              </p:ext>
            </p:extLst>
          </p:nvPr>
        </p:nvGraphicFramePr>
        <p:xfrm>
          <a:off x="924025" y="2237172"/>
          <a:ext cx="7295951" cy="308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8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8738039"/>
              </p:ext>
            </p:extLst>
          </p:nvPr>
        </p:nvGraphicFramePr>
        <p:xfrm>
          <a:off x="988741" y="2438399"/>
          <a:ext cx="7143552" cy="15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2426150"/>
              </p:ext>
            </p:extLst>
          </p:nvPr>
        </p:nvGraphicFramePr>
        <p:xfrm>
          <a:off x="1000858" y="4000672"/>
          <a:ext cx="7122863" cy="9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96303618"/>
              </p:ext>
            </p:extLst>
          </p:nvPr>
        </p:nvGraphicFramePr>
        <p:xfrm>
          <a:off x="988741" y="4981902"/>
          <a:ext cx="7132208" cy="179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59990" y="1731006"/>
            <a:ext cx="7824020" cy="5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080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2000" b="1" dirty="0"/>
              <a:t>E</a:t>
            </a:r>
            <a:r>
              <a:rPr lang="en-US" sz="2000" b="1" dirty="0" smtClean="0"/>
              <a:t>ffective </a:t>
            </a:r>
            <a:r>
              <a:rPr lang="en-US" sz="2000" b="1" dirty="0"/>
              <a:t>instruction that meets the needs of all students </a:t>
            </a:r>
            <a:endParaRPr lang="en-US" sz="2000" b="1" dirty="0" smtClean="0"/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and </a:t>
            </a:r>
            <a:r>
              <a:rPr lang="en-US" sz="2000" b="1" dirty="0"/>
              <a:t>is aligned with state standards</a:t>
            </a:r>
          </a:p>
        </p:txBody>
      </p:sp>
    </p:spTree>
    <p:extLst>
      <p:ext uri="{BB962C8B-B14F-4D97-AF65-F5344CB8AC3E}">
        <p14:creationId xmlns:p14="http://schemas.microsoft.com/office/powerpoint/2010/main" val="14174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using data to differentiate instruction and provide interventions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30154620"/>
              </p:ext>
            </p:extLst>
          </p:nvPr>
        </p:nvGraphicFramePr>
        <p:xfrm>
          <a:off x="904775" y="1996546"/>
          <a:ext cx="7305575" cy="115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47465927"/>
              </p:ext>
            </p:extLst>
          </p:nvPr>
        </p:nvGraphicFramePr>
        <p:xfrm>
          <a:off x="904775" y="3254476"/>
          <a:ext cx="7305575" cy="118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16162121"/>
              </p:ext>
            </p:extLst>
          </p:nvPr>
        </p:nvGraphicFramePr>
        <p:xfrm>
          <a:off x="904777" y="4550834"/>
          <a:ext cx="7305573" cy="136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61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nput and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ommunity and stakeholders</a:t>
            </a:r>
            <a:endParaRPr lang="en-US" dirty="0"/>
          </a:p>
        </p:txBody>
      </p:sp>
      <p:sp>
        <p:nvSpPr>
          <p:cNvPr id="7" name="Shape 97"/>
          <p:cNvSpPr txBox="1">
            <a:spLocks/>
          </p:cNvSpPr>
          <p:nvPr/>
        </p:nvSpPr>
        <p:spPr bwMode="auto">
          <a:xfrm>
            <a:off x="1237001" y="1923113"/>
            <a:ext cx="6669998" cy="10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F8FA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E2E54"/>
              </a:buClr>
              <a:buSzPct val="75000"/>
              <a:buNone/>
            </a:pPr>
            <a:r>
              <a:rPr lang="en" sz="2000" b="1" dirty="0">
                <a:solidFill>
                  <a:srgbClr val="103054"/>
                </a:solidFill>
              </a:rPr>
              <a:t>School has partnered with community-based organizations to mentor </a:t>
            </a:r>
            <a:r>
              <a:rPr lang="en" sz="2000" b="1" dirty="0" smtClean="0">
                <a:solidFill>
                  <a:srgbClr val="103054"/>
                </a:solidFill>
              </a:rPr>
              <a:t>students socially</a:t>
            </a:r>
            <a:r>
              <a:rPr lang="en" sz="2000" b="1" dirty="0">
                <a:solidFill>
                  <a:srgbClr val="103054"/>
                </a:solidFill>
              </a:rPr>
              <a:t>, emotionally and </a:t>
            </a:r>
            <a:r>
              <a:rPr lang="en" sz="2000" b="1" dirty="0" smtClean="0">
                <a:solidFill>
                  <a:srgbClr val="103054"/>
                </a:solidFill>
              </a:rPr>
              <a:t>academically during </a:t>
            </a:r>
            <a:r>
              <a:rPr lang="en" sz="2000" b="1" dirty="0">
                <a:solidFill>
                  <a:srgbClr val="103054"/>
                </a:solidFill>
              </a:rPr>
              <a:t>and after school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18095"/>
              </p:ext>
            </p:extLst>
          </p:nvPr>
        </p:nvGraphicFramePr>
        <p:xfrm>
          <a:off x="868618" y="3165324"/>
          <a:ext cx="7406763" cy="324531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406763">
                  <a:extLst>
                    <a:ext uri="{9D8B030D-6E8A-4147-A177-3AD203B41FA5}">
                      <a16:colId xmlns:a16="http://schemas.microsoft.com/office/drawing/2014/main" xmlns="" val="1496921692"/>
                    </a:ext>
                  </a:extLst>
                </a:gridCol>
              </a:tblGrid>
              <a:tr h="42206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5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3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6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4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effectLst/>
                          <a:latin typeface="+mj-lt"/>
                        </a:rPr>
                        <a:t>Community </a:t>
                      </a:r>
                      <a:r>
                        <a:rPr lang="en-US" sz="1800" baseline="0" dirty="0" smtClean="0">
                          <a:effectLst/>
                          <a:latin typeface="+mj-lt"/>
                        </a:rPr>
                        <a:t>and Stakeholder Input and Engagement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15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453415"/>
                  </a:ext>
                </a:extLst>
              </a:tr>
              <a:tr h="35290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5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3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6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4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Evolve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15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533113"/>
                  </a:ext>
                </a:extLst>
              </a:tr>
              <a:tr h="35290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5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3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6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4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Gleaner’s Food</a:t>
                      </a:r>
                      <a:r>
                        <a:rPr lang="en-US" sz="1800" baseline="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 Bank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6957990"/>
                  </a:ext>
                </a:extLst>
              </a:tr>
              <a:tr h="35290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5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3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6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4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Kroger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15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875051"/>
                  </a:ext>
                </a:extLst>
              </a:tr>
              <a:tr h="352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Oda Enterprises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OK Program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152C">
                        <a:alpha val="20000"/>
                      </a:srgbClr>
                    </a:solidFill>
                  </a:tcPr>
                </a:tc>
              </a:tr>
              <a:tr h="352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Parents In Touch Day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Pastor Howard Ministries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152C">
                        <a:alpha val="20000"/>
                      </a:srgbClr>
                    </a:solidFill>
                  </a:tcPr>
                </a:tc>
              </a:tr>
              <a:tr h="3529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03054"/>
                          </a:solidFill>
                          <a:effectLst/>
                          <a:latin typeface="+mj-lt"/>
                        </a:rPr>
                        <a:t>Real Men Read</a:t>
                      </a:r>
                      <a:endParaRPr lang="en-US" sz="1800" b="0" dirty="0">
                        <a:solidFill>
                          <a:srgbClr val="10305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est_crisupus_attucks_ppt_templat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276EA9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dtown Presentation_09 25 14 [Read-Only]" id="{79E34D12-8E5B-40EE-A390-6C912F5E5B35}" vid="{23FFA952-241F-4793-9FBC-00ED15C070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FFFFFF"/>
    </a:dk2>
    <a:lt2>
      <a:srgbClr val="9A9A9A"/>
    </a:lt2>
    <a:accent1>
      <a:srgbClr val="9A9A9A"/>
    </a:accent1>
    <a:accent2>
      <a:srgbClr val="276EA9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007F8DFA9E34794818C618FAA5D5C" ma:contentTypeVersion="5" ma:contentTypeDescription="Create a new document." ma:contentTypeScope="" ma:versionID="89e3a993b5269471c1e47720f89816f8">
  <xsd:schema xmlns:xsd="http://www.w3.org/2001/XMLSchema" xmlns:xs="http://www.w3.org/2001/XMLSchema" xmlns:p="http://schemas.microsoft.com/office/2006/metadata/properties" xmlns:ns2="61a0897a-6231-4796-b539-bc5c0da590ff" targetNamespace="http://schemas.microsoft.com/office/2006/metadata/properties" ma:root="true" ma:fieldsID="eb5d484cb228d4adaee3dee441f22c1f" ns2:_="">
    <xsd:import namespace="61a0897a-6231-4796-b539-bc5c0da590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0897a-6231-4796-b539-bc5c0da590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6E3CD4-8DF3-4292-B056-6580D214D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0897a-6231-4796-b539-bc5c0da59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F5C95B-D821-4295-855D-6082F71DF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EEC515-E391-4A3C-9A4A-482D0E57B042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61a0897a-6231-4796-b539-bc5c0da590ff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29483</TotalTime>
  <Words>399</Words>
  <Application>Microsoft Macintosh PowerPoint</Application>
  <PresentationFormat>On-screen Show (4:3)</PresentationFormat>
  <Paragraphs>141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MS PGothic</vt:lpstr>
      <vt:lpstr>ＭＳ Ｐゴシック</vt:lpstr>
      <vt:lpstr>Times New Roman</vt:lpstr>
      <vt:lpstr>Tw Cen MT</vt:lpstr>
      <vt:lpstr>Wingdings</vt:lpstr>
      <vt:lpstr>Wingdings 2</vt:lpstr>
      <vt:lpstr>Arial</vt:lpstr>
      <vt:lpstr>crest_crisupus_attucks_ppt_template</vt:lpstr>
      <vt:lpstr>PowerPoint Presentation</vt:lpstr>
      <vt:lpstr>JOHN MARSHALL MIDDLE SCHOOL</vt:lpstr>
      <vt:lpstr>overview</vt:lpstr>
      <vt:lpstr>data dashboard summary</vt:lpstr>
      <vt:lpstr>data dashboard summary</vt:lpstr>
      <vt:lpstr>goal updates</vt:lpstr>
      <vt:lpstr>goal updates</vt:lpstr>
      <vt:lpstr>goal updates</vt:lpstr>
      <vt:lpstr>input and engagement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D. Phillips</dc:creator>
  <cp:lastModifiedBy>Lewis Ferebee</cp:lastModifiedBy>
  <cp:revision>684</cp:revision>
  <cp:lastPrinted>2018-03-28T20:44:26Z</cp:lastPrinted>
  <dcterms:created xsi:type="dcterms:W3CDTF">2015-02-11T14:45:39Z</dcterms:created>
  <dcterms:modified xsi:type="dcterms:W3CDTF">2018-04-03T18:12:47Z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0x010100951007F8DFA9E34794818C618FAA5D5C</vt:lpwstr>
  </property>
</Properties>
</file>