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2" r:id="rId5"/>
    <p:sldMasterId id="2147483665" r:id="rId6"/>
    <p:sldMasterId id="2147483678" r:id="rId7"/>
  </p:sldMasterIdLst>
  <p:notesMasterIdLst>
    <p:notesMasterId r:id="rId20"/>
  </p:notesMasterIdLst>
  <p:sldIdLst>
    <p:sldId id="269" r:id="rId8"/>
    <p:sldId id="281" r:id="rId9"/>
    <p:sldId id="306" r:id="rId10"/>
    <p:sldId id="308" r:id="rId11"/>
    <p:sldId id="303" r:id="rId12"/>
    <p:sldId id="309" r:id="rId13"/>
    <p:sldId id="307" r:id="rId14"/>
    <p:sldId id="305" r:id="rId15"/>
    <p:sldId id="311" r:id="rId16"/>
    <p:sldId id="312" r:id="rId17"/>
    <p:sldId id="310" r:id="rId18"/>
    <p:sldId id="30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69" autoAdjust="0"/>
    <p:restoredTop sz="94994" autoAdjust="0"/>
  </p:normalViewPr>
  <p:slideViewPr>
    <p:cSldViewPr snapToGrid="0">
      <p:cViewPr varScale="1">
        <p:scale>
          <a:sx n="113" d="100"/>
          <a:sy n="113" d="100"/>
        </p:scale>
        <p:origin x="43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2A7C0-6E69-4084-9068-DD3FAC31B0B6}" type="datetimeFigureOut">
              <a:rPr lang="en-US" smtClean="0"/>
              <a:t>10/26/2022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2A06A-5D00-45B6-81AF-EE61A53B5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60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0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2.png"/><Relationship Id="rId4" Type="http://schemas.openxmlformats.org/officeDocument/2006/relationships/image" Target="../media/image20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emf"/><Relationship Id="rId4" Type="http://schemas.openxmlformats.org/officeDocument/2006/relationships/image" Target="../media/image23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emf"/><Relationship Id="rId4" Type="http://schemas.openxmlformats.org/officeDocument/2006/relationships/image" Target="../media/image24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emf"/><Relationship Id="rId4" Type="http://schemas.openxmlformats.org/officeDocument/2006/relationships/image" Target="../media/image25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emf"/><Relationship Id="rId4" Type="http://schemas.openxmlformats.org/officeDocument/2006/relationships/image" Target="../media/image26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emf"/><Relationship Id="rId4" Type="http://schemas.openxmlformats.org/officeDocument/2006/relationships/image" Target="../media/image27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Relationship Id="rId9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ilding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52534" y="2170273"/>
            <a:ext cx="859536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0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52534" y="2910121"/>
            <a:ext cx="859536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57" y="5477055"/>
            <a:ext cx="1047927" cy="63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00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&amp; Bottom Bar - Tw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12192000" cy="864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434223"/>
            <a:ext cx="12192000" cy="4237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4223"/>
            <a:ext cx="12192000" cy="423777"/>
          </a:xfrm>
          <a:prstGeom prst="rect">
            <a:avLst/>
          </a:prstGeom>
        </p:spPr>
      </p:pic>
      <p:pic>
        <p:nvPicPr>
          <p:cNvPr id="11" name="Picture 10" descr="Consult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54" y="6569617"/>
            <a:ext cx="524987" cy="180320"/>
          </a:xfrm>
          <a:prstGeom prst="rect">
            <a:avLst/>
          </a:prstGeom>
        </p:spPr>
      </p:pic>
      <p:pic>
        <p:nvPicPr>
          <p:cNvPr id="12" name="Picture 11" descr="Build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764" y="6567545"/>
            <a:ext cx="434877" cy="184240"/>
          </a:xfrm>
          <a:prstGeom prst="rect">
            <a:avLst/>
          </a:prstGeom>
        </p:spPr>
      </p:pic>
      <p:pic>
        <p:nvPicPr>
          <p:cNvPr id="13" name="Picture 12" descr="Transform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214" y="6569617"/>
            <a:ext cx="881508" cy="180320"/>
          </a:xfrm>
          <a:prstGeom prst="rect">
            <a:avLst/>
          </a:prstGeom>
        </p:spPr>
      </p:pic>
      <p:pic>
        <p:nvPicPr>
          <p:cNvPr id="14" name="Picture 13" descr="Support.pd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5819" y="6575833"/>
            <a:ext cx="826659" cy="168560"/>
          </a:xfrm>
          <a:prstGeom prst="rect">
            <a:avLst/>
          </a:prstGeom>
        </p:spPr>
      </p:pic>
      <p:sp>
        <p:nvSpPr>
          <p:cNvPr id="1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0935" y="197208"/>
            <a:ext cx="10058400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3345" y="920412"/>
            <a:ext cx="100584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960" y="253310"/>
            <a:ext cx="640480" cy="389443"/>
          </a:xfrm>
          <a:prstGeom prst="rect">
            <a:avLst/>
          </a:prstGeom>
        </p:spPr>
      </p:pic>
      <p:sp>
        <p:nvSpPr>
          <p:cNvPr id="15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706582" y="1730283"/>
            <a:ext cx="5211896" cy="457200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2000"/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800"/>
            </a:lvl2pPr>
            <a:lvl3pPr marL="914400" indent="-171450">
              <a:buClr>
                <a:schemeClr val="accent2"/>
              </a:buClr>
              <a:defRPr sz="1400"/>
            </a:lvl3pPr>
            <a:lvl4pPr marL="1085850" indent="-111125">
              <a:defRPr sz="1100"/>
            </a:lvl4pPr>
            <a:lvl5pPr marL="1255713" indent="-109538"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190114" y="1730283"/>
            <a:ext cx="5364578" cy="457200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2000"/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800"/>
            </a:lvl2pPr>
            <a:lvl3pPr marL="914400" indent="-171450">
              <a:buClr>
                <a:schemeClr val="accent2"/>
              </a:buClr>
              <a:defRPr sz="1400"/>
            </a:lvl3pPr>
            <a:lvl4pPr marL="1085850" indent="-111125">
              <a:defRPr sz="1100"/>
            </a:lvl4pPr>
            <a:lvl5pPr marL="1255713" indent="-109538"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8424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82" y="0"/>
            <a:ext cx="12222182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463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" y="-1"/>
            <a:ext cx="12190587" cy="685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93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" y="-1"/>
            <a:ext cx="12190587" cy="6858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4" name="Oval 3"/>
          <p:cNvSpPr/>
          <p:nvPr userDrawn="1"/>
        </p:nvSpPr>
        <p:spPr>
          <a:xfrm>
            <a:off x="3675101" y="2507379"/>
            <a:ext cx="1854161" cy="184324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253" y="3018967"/>
            <a:ext cx="1105857" cy="816633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903414" y="603531"/>
            <a:ext cx="5910534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903414" y="1730283"/>
            <a:ext cx="5867408" cy="457200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</a:defRPr>
            </a:lvl2pPr>
            <a:lvl3pPr marL="914400" indent="-171450">
              <a:buClr>
                <a:schemeClr val="accent2"/>
              </a:buClr>
              <a:defRPr sz="1400">
                <a:solidFill>
                  <a:schemeClr val="tx1"/>
                </a:solidFill>
              </a:defRPr>
            </a:lvl3pPr>
            <a:lvl4pPr marL="1085850" indent="-111125">
              <a:defRPr sz="1100">
                <a:solidFill>
                  <a:schemeClr val="tx1"/>
                </a:solidFill>
              </a:defRPr>
            </a:lvl4pPr>
            <a:lvl5pPr marL="1255713" indent="-109538"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4286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" y="-1"/>
            <a:ext cx="12190587" cy="6858795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86588" y="603531"/>
            <a:ext cx="5546464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486588" y="1730283"/>
            <a:ext cx="5546464" cy="4572000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800">
                <a:solidFill>
                  <a:schemeClr val="tx1"/>
                </a:solidFill>
              </a:defRPr>
            </a:lvl2pPr>
            <a:lvl3pPr marL="914400" indent="-171450">
              <a:buClr>
                <a:schemeClr val="accent2"/>
              </a:buClr>
              <a:defRPr sz="1400">
                <a:solidFill>
                  <a:schemeClr val="tx1"/>
                </a:solidFill>
              </a:defRPr>
            </a:lvl3pPr>
            <a:lvl4pPr marL="1085850" indent="-111125">
              <a:defRPr sz="1100">
                <a:solidFill>
                  <a:schemeClr val="tx1"/>
                </a:solidFill>
              </a:defRPr>
            </a:lvl4pPr>
            <a:lvl5pPr marL="1255713" indent="-109538"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97" y="0"/>
            <a:ext cx="5020303" cy="6858000"/>
          </a:xfrm>
          <a:prstGeom prst="rect">
            <a:avLst/>
          </a:prstGeom>
        </p:spPr>
      </p:pic>
      <p:sp>
        <p:nvSpPr>
          <p:cNvPr id="4" name="Oval 3"/>
          <p:cNvSpPr/>
          <p:nvPr userDrawn="1"/>
        </p:nvSpPr>
        <p:spPr>
          <a:xfrm>
            <a:off x="6244616" y="2507379"/>
            <a:ext cx="1854161" cy="184324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8768" y="3018967"/>
            <a:ext cx="1105857" cy="81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688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ncinnati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" y="-41565"/>
            <a:ext cx="12190587" cy="68587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" y="4080798"/>
            <a:ext cx="12190588" cy="2777202"/>
          </a:xfrm>
          <a:prstGeom prst="rect">
            <a:avLst/>
          </a:prstGeom>
        </p:spPr>
      </p:pic>
      <p:sp>
        <p:nvSpPr>
          <p:cNvPr id="9" name="Oval 8"/>
          <p:cNvSpPr/>
          <p:nvPr userDrawn="1"/>
        </p:nvSpPr>
        <p:spPr>
          <a:xfrm>
            <a:off x="5469268" y="3456962"/>
            <a:ext cx="1253464" cy="124608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316" y="3790555"/>
            <a:ext cx="783924" cy="578898"/>
          </a:xfrm>
          <a:prstGeom prst="rect">
            <a:avLst/>
          </a:prstGeom>
        </p:spPr>
      </p:pic>
      <p:sp>
        <p:nvSpPr>
          <p:cNvPr id="1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3346" y="351049"/>
            <a:ext cx="100584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3346" y="944401"/>
            <a:ext cx="100584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07077" y="1573198"/>
            <a:ext cx="4962190" cy="2427606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1800"/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600"/>
            </a:lvl2pPr>
            <a:lvl3pPr marL="914400" indent="-171450">
              <a:buClr>
                <a:schemeClr val="accent2"/>
              </a:buClr>
              <a:defRPr sz="1200"/>
            </a:lvl3pPr>
            <a:lvl4pPr marL="1085850" indent="-111125">
              <a:defRPr sz="1050"/>
            </a:lvl4pPr>
            <a:lvl5pPr marL="1255713" indent="-109538"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189" y="437922"/>
            <a:ext cx="687295" cy="417908"/>
          </a:xfrm>
          <a:prstGeom prst="rect">
            <a:avLst/>
          </a:prstGeom>
        </p:spPr>
      </p:pic>
      <p:sp>
        <p:nvSpPr>
          <p:cNvPr id="1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731233" y="1573198"/>
            <a:ext cx="4962190" cy="2427606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1800"/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600"/>
            </a:lvl2pPr>
            <a:lvl3pPr marL="914400" indent="-171450">
              <a:buClr>
                <a:schemeClr val="accent2"/>
              </a:buClr>
              <a:defRPr sz="1200"/>
            </a:lvl3pPr>
            <a:lvl4pPr marL="1085850" indent="-111125">
              <a:defRPr sz="1050"/>
            </a:lvl4pPr>
            <a:lvl5pPr marL="1255713" indent="-109538"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2998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ronto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" y="-41565"/>
            <a:ext cx="12190587" cy="6858795"/>
          </a:xfrm>
          <a:prstGeom prst="rect">
            <a:avLst/>
          </a:prstGeom>
        </p:spPr>
      </p:pic>
      <p:sp>
        <p:nvSpPr>
          <p:cNvPr id="1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3346" y="351049"/>
            <a:ext cx="100584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3346" y="944401"/>
            <a:ext cx="100584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07077" y="1573198"/>
            <a:ext cx="4962190" cy="2427606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1800"/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600"/>
            </a:lvl2pPr>
            <a:lvl3pPr marL="914400" indent="-171450">
              <a:buClr>
                <a:schemeClr val="accent2"/>
              </a:buClr>
              <a:defRPr sz="1200"/>
            </a:lvl3pPr>
            <a:lvl4pPr marL="1085850" indent="-111125">
              <a:defRPr sz="1050"/>
            </a:lvl4pPr>
            <a:lvl5pPr marL="1255713" indent="-109538"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189" y="437922"/>
            <a:ext cx="687295" cy="417908"/>
          </a:xfrm>
          <a:prstGeom prst="rect">
            <a:avLst/>
          </a:prstGeom>
        </p:spPr>
      </p:pic>
      <p:sp>
        <p:nvSpPr>
          <p:cNvPr id="1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731233" y="1573198"/>
            <a:ext cx="4962190" cy="2427606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1800"/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600"/>
            </a:lvl2pPr>
            <a:lvl3pPr marL="914400" indent="-171450">
              <a:buClr>
                <a:schemeClr val="accent2"/>
              </a:buClr>
              <a:defRPr sz="1200"/>
            </a:lvl3pPr>
            <a:lvl4pPr marL="1085850" indent="-111125">
              <a:defRPr sz="1050"/>
            </a:lvl4pPr>
            <a:lvl5pPr marL="1255713" indent="-109538"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" y="4084818"/>
            <a:ext cx="12190588" cy="2773183"/>
          </a:xfrm>
          <a:prstGeom prst="rect">
            <a:avLst/>
          </a:prstGeom>
        </p:spPr>
      </p:pic>
      <p:sp>
        <p:nvSpPr>
          <p:cNvPr id="9" name="Oval 8"/>
          <p:cNvSpPr/>
          <p:nvPr userDrawn="1"/>
        </p:nvSpPr>
        <p:spPr>
          <a:xfrm>
            <a:off x="5469268" y="3456962"/>
            <a:ext cx="1253464" cy="124608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316" y="3790555"/>
            <a:ext cx="783924" cy="57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2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roi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" y="-41565"/>
            <a:ext cx="12190587" cy="6858795"/>
          </a:xfrm>
          <a:prstGeom prst="rect">
            <a:avLst/>
          </a:prstGeom>
        </p:spPr>
      </p:pic>
      <p:sp>
        <p:nvSpPr>
          <p:cNvPr id="1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3346" y="351049"/>
            <a:ext cx="100584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3346" y="944401"/>
            <a:ext cx="100584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07077" y="1573198"/>
            <a:ext cx="4962190" cy="2427606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1800"/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600"/>
            </a:lvl2pPr>
            <a:lvl3pPr marL="914400" indent="-171450">
              <a:buClr>
                <a:schemeClr val="accent2"/>
              </a:buClr>
              <a:defRPr sz="1200"/>
            </a:lvl3pPr>
            <a:lvl4pPr marL="1085850" indent="-111125">
              <a:defRPr sz="1050"/>
            </a:lvl4pPr>
            <a:lvl5pPr marL="1255713" indent="-109538"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189" y="437922"/>
            <a:ext cx="687295" cy="417908"/>
          </a:xfrm>
          <a:prstGeom prst="rect">
            <a:avLst/>
          </a:prstGeom>
        </p:spPr>
      </p:pic>
      <p:sp>
        <p:nvSpPr>
          <p:cNvPr id="1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731233" y="1573198"/>
            <a:ext cx="4962190" cy="2427606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1800"/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600"/>
            </a:lvl2pPr>
            <a:lvl3pPr marL="914400" indent="-171450">
              <a:buClr>
                <a:schemeClr val="accent2"/>
              </a:buClr>
              <a:defRPr sz="1200"/>
            </a:lvl3pPr>
            <a:lvl4pPr marL="1085850" indent="-111125">
              <a:defRPr sz="1050"/>
            </a:lvl4pPr>
            <a:lvl5pPr marL="1255713" indent="-109538"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6" y="4073236"/>
            <a:ext cx="12219905" cy="2784764"/>
          </a:xfrm>
          <a:prstGeom prst="rect">
            <a:avLst/>
          </a:prstGeom>
        </p:spPr>
      </p:pic>
      <p:sp>
        <p:nvSpPr>
          <p:cNvPr id="9" name="Oval 8"/>
          <p:cNvSpPr/>
          <p:nvPr userDrawn="1"/>
        </p:nvSpPr>
        <p:spPr>
          <a:xfrm>
            <a:off x="5469268" y="3456962"/>
            <a:ext cx="1253464" cy="124608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316" y="3790555"/>
            <a:ext cx="783924" cy="57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27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York Cit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" y="-41565"/>
            <a:ext cx="12190587" cy="6858795"/>
          </a:xfrm>
          <a:prstGeom prst="rect">
            <a:avLst/>
          </a:prstGeom>
        </p:spPr>
      </p:pic>
      <p:sp>
        <p:nvSpPr>
          <p:cNvPr id="1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3346" y="351049"/>
            <a:ext cx="100584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3346" y="944401"/>
            <a:ext cx="100584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07077" y="1573198"/>
            <a:ext cx="4962190" cy="2427606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1800"/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600"/>
            </a:lvl2pPr>
            <a:lvl3pPr marL="914400" indent="-171450">
              <a:buClr>
                <a:schemeClr val="accent2"/>
              </a:buClr>
              <a:defRPr sz="1200"/>
            </a:lvl3pPr>
            <a:lvl4pPr marL="1085850" indent="-111125">
              <a:defRPr sz="1050"/>
            </a:lvl4pPr>
            <a:lvl5pPr marL="1255713" indent="-109538"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189" y="437922"/>
            <a:ext cx="687295" cy="417908"/>
          </a:xfrm>
          <a:prstGeom prst="rect">
            <a:avLst/>
          </a:prstGeom>
        </p:spPr>
      </p:pic>
      <p:sp>
        <p:nvSpPr>
          <p:cNvPr id="1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731233" y="1573198"/>
            <a:ext cx="4962190" cy="2427606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1800"/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600"/>
            </a:lvl2pPr>
            <a:lvl3pPr marL="914400" indent="-171450">
              <a:buClr>
                <a:schemeClr val="accent2"/>
              </a:buClr>
              <a:defRPr sz="1200"/>
            </a:lvl3pPr>
            <a:lvl4pPr marL="1085850" indent="-111125">
              <a:defRPr sz="1050"/>
            </a:lvl4pPr>
            <a:lvl5pPr marL="1255713" indent="-109538"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0" y="4081549"/>
            <a:ext cx="12198599" cy="2776451"/>
          </a:xfrm>
          <a:prstGeom prst="rect">
            <a:avLst/>
          </a:prstGeom>
        </p:spPr>
      </p:pic>
      <p:sp>
        <p:nvSpPr>
          <p:cNvPr id="9" name="Oval 8"/>
          <p:cNvSpPr/>
          <p:nvPr userDrawn="1"/>
        </p:nvSpPr>
        <p:spPr>
          <a:xfrm>
            <a:off x="5469268" y="3456962"/>
            <a:ext cx="1253464" cy="124608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316" y="3790555"/>
            <a:ext cx="783924" cy="57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71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veland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" y="-41565"/>
            <a:ext cx="12190587" cy="6858795"/>
          </a:xfrm>
          <a:prstGeom prst="rect">
            <a:avLst/>
          </a:prstGeom>
        </p:spPr>
      </p:pic>
      <p:sp>
        <p:nvSpPr>
          <p:cNvPr id="1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3346" y="351049"/>
            <a:ext cx="100584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3346" y="944401"/>
            <a:ext cx="100584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07077" y="1573198"/>
            <a:ext cx="4962190" cy="2427606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1800"/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600"/>
            </a:lvl2pPr>
            <a:lvl3pPr marL="914400" indent="-171450">
              <a:buClr>
                <a:schemeClr val="accent2"/>
              </a:buClr>
              <a:defRPr sz="1200"/>
            </a:lvl3pPr>
            <a:lvl4pPr marL="1085850" indent="-111125">
              <a:defRPr sz="1050"/>
            </a:lvl4pPr>
            <a:lvl5pPr marL="1255713" indent="-109538"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189" y="437922"/>
            <a:ext cx="687295" cy="417908"/>
          </a:xfrm>
          <a:prstGeom prst="rect">
            <a:avLst/>
          </a:prstGeom>
        </p:spPr>
      </p:pic>
      <p:sp>
        <p:nvSpPr>
          <p:cNvPr id="1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731233" y="1573198"/>
            <a:ext cx="4962190" cy="2427606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1800"/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600"/>
            </a:lvl2pPr>
            <a:lvl3pPr marL="914400" indent="-171450">
              <a:buClr>
                <a:schemeClr val="accent2"/>
              </a:buClr>
              <a:defRPr sz="1200"/>
            </a:lvl3pPr>
            <a:lvl4pPr marL="1085850" indent="-111125">
              <a:defRPr sz="1050"/>
            </a:lvl4pPr>
            <a:lvl5pPr marL="1255713" indent="-109538"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8" y="4081549"/>
            <a:ext cx="12198598" cy="2776451"/>
          </a:xfrm>
          <a:prstGeom prst="rect">
            <a:avLst/>
          </a:prstGeom>
        </p:spPr>
      </p:pic>
      <p:sp>
        <p:nvSpPr>
          <p:cNvPr id="9" name="Oval 8"/>
          <p:cNvSpPr/>
          <p:nvPr userDrawn="1"/>
        </p:nvSpPr>
        <p:spPr>
          <a:xfrm>
            <a:off x="5469268" y="3456962"/>
            <a:ext cx="1253464" cy="124608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316" y="3790555"/>
            <a:ext cx="783924" cy="57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6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ilding -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1" cy="6858000"/>
          </a:xfrm>
          <a:prstGeom prst="rect">
            <a:avLst/>
          </a:prstGeom>
        </p:spPr>
      </p:pic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52534" y="2170273"/>
            <a:ext cx="859536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52534" y="2910121"/>
            <a:ext cx="859536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57" y="5477055"/>
            <a:ext cx="1045390" cy="63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5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cago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" y="-41565"/>
            <a:ext cx="12190587" cy="6858795"/>
          </a:xfrm>
          <a:prstGeom prst="rect">
            <a:avLst/>
          </a:prstGeom>
        </p:spPr>
      </p:pic>
      <p:sp>
        <p:nvSpPr>
          <p:cNvPr id="1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3346" y="351049"/>
            <a:ext cx="100584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3346" y="944401"/>
            <a:ext cx="100584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507077" y="1573198"/>
            <a:ext cx="4962190" cy="2427606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1800"/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600"/>
            </a:lvl2pPr>
            <a:lvl3pPr marL="914400" indent="-171450">
              <a:buClr>
                <a:schemeClr val="accent2"/>
              </a:buClr>
              <a:defRPr sz="1200"/>
            </a:lvl3pPr>
            <a:lvl4pPr marL="1085850" indent="-111125">
              <a:defRPr sz="1050"/>
            </a:lvl4pPr>
            <a:lvl5pPr marL="1255713" indent="-109538"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189" y="437922"/>
            <a:ext cx="687295" cy="417908"/>
          </a:xfrm>
          <a:prstGeom prst="rect">
            <a:avLst/>
          </a:prstGeom>
        </p:spPr>
      </p:pic>
      <p:sp>
        <p:nvSpPr>
          <p:cNvPr id="1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731233" y="1573198"/>
            <a:ext cx="4962190" cy="2427606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1800"/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600"/>
            </a:lvl2pPr>
            <a:lvl3pPr marL="914400" indent="-171450">
              <a:buClr>
                <a:schemeClr val="accent2"/>
              </a:buClr>
              <a:defRPr sz="1200"/>
            </a:lvl3pPr>
            <a:lvl4pPr marL="1085850" indent="-111125">
              <a:defRPr sz="1050"/>
            </a:lvl4pPr>
            <a:lvl5pPr marL="1255713" indent="-109538">
              <a:defRPr sz="10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3" y="4081549"/>
            <a:ext cx="12198603" cy="2776452"/>
          </a:xfrm>
          <a:prstGeom prst="rect">
            <a:avLst/>
          </a:prstGeom>
        </p:spPr>
      </p:pic>
      <p:sp>
        <p:nvSpPr>
          <p:cNvPr id="9" name="Oval 8"/>
          <p:cNvSpPr/>
          <p:nvPr userDrawn="1"/>
        </p:nvSpPr>
        <p:spPr>
          <a:xfrm>
            <a:off x="5469268" y="3456962"/>
            <a:ext cx="1253464" cy="124608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8316" y="3790555"/>
            <a:ext cx="783924" cy="57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500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ivider - 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82" y="-41564"/>
            <a:ext cx="12222182" cy="6858001"/>
          </a:xfrm>
          <a:prstGeom prst="rect">
            <a:avLst/>
          </a:prstGeom>
        </p:spPr>
      </p:pic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62808" y="2869805"/>
            <a:ext cx="1005840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Divider/Ending Title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425716"/>
            <a:ext cx="1014153" cy="61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33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Divider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" y="-1"/>
            <a:ext cx="12190587" cy="6858795"/>
          </a:xfrm>
          <a:prstGeom prst="rect">
            <a:avLst/>
          </a:prstGeom>
        </p:spPr>
      </p:pic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262808" y="2869805"/>
            <a:ext cx="1005840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Divider/Ending Title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947" y="5425716"/>
            <a:ext cx="1022605" cy="62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195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Overhead - 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3" y="2248364"/>
            <a:ext cx="10686825" cy="23136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129" y="2727036"/>
            <a:ext cx="1886338" cy="14970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917" y="5819159"/>
            <a:ext cx="759396" cy="461749"/>
          </a:xfrm>
          <a:prstGeom prst="rect">
            <a:avLst/>
          </a:prstGeom>
        </p:spPr>
      </p:pic>
      <p:sp>
        <p:nvSpPr>
          <p:cNvPr id="1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150211" y="3159133"/>
            <a:ext cx="8232328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Divider/Ending Title Here</a:t>
            </a:r>
          </a:p>
        </p:txBody>
      </p:sp>
    </p:spTree>
    <p:extLst>
      <p:ext uri="{BB962C8B-B14F-4D97-AF65-F5344CB8AC3E}">
        <p14:creationId xmlns:p14="http://schemas.microsoft.com/office/powerpoint/2010/main" val="629158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 Walking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8138"/>
            <a:ext cx="12198099" cy="6854575"/>
          </a:xfrm>
          <a:prstGeom prst="rect">
            <a:avLst/>
          </a:prstGeom>
        </p:spPr>
      </p:pic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55732" y="1830714"/>
            <a:ext cx="6858726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Divider/Ending Title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57" y="5478598"/>
            <a:ext cx="1045390" cy="63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025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head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44468" y="2494469"/>
            <a:ext cx="859536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Divider/Ending Title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57" y="5477055"/>
            <a:ext cx="1045390" cy="63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5768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ilding Scene 2 -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79" y="-33253"/>
            <a:ext cx="12295447" cy="6916189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5410200" y="3656362"/>
            <a:ext cx="1371600" cy="7315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5101" y="5327842"/>
            <a:ext cx="1041798" cy="637215"/>
          </a:xfrm>
          <a:prstGeom prst="rect">
            <a:avLst/>
          </a:prstGeom>
        </p:spPr>
      </p:pic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175" y="2669071"/>
            <a:ext cx="1218882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ctr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Divider/Ending Title Here</a:t>
            </a:r>
          </a:p>
        </p:txBody>
      </p:sp>
    </p:spTree>
    <p:extLst>
      <p:ext uri="{BB962C8B-B14F-4D97-AF65-F5344CB8AC3E}">
        <p14:creationId xmlns:p14="http://schemas.microsoft.com/office/powerpoint/2010/main" val="2960235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ilding Scene 3 -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0090" cy="6858000"/>
          </a:xfrm>
          <a:prstGeom prst="rect">
            <a:avLst/>
          </a:prstGeom>
        </p:spPr>
      </p:pic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42" y="658620"/>
            <a:ext cx="100584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Divider/Ending Title Here</a:t>
            </a:r>
          </a:p>
        </p:txBody>
      </p:sp>
    </p:spTree>
    <p:extLst>
      <p:ext uri="{BB962C8B-B14F-4D97-AF65-F5344CB8AC3E}">
        <p14:creationId xmlns:p14="http://schemas.microsoft.com/office/powerpoint/2010/main" val="132669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head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52534" y="2170273"/>
            <a:ext cx="859536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52534" y="2910121"/>
            <a:ext cx="859536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57" y="5477055"/>
            <a:ext cx="1045390" cy="637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92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ilding Scene 1 -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10089" cy="6858000"/>
          </a:xfrm>
          <a:prstGeom prst="rect">
            <a:avLst/>
          </a:prstGeom>
        </p:spPr>
      </p:pic>
      <p:sp>
        <p:nvSpPr>
          <p:cNvPr id="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852534" y="2170273"/>
            <a:ext cx="8595360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852534" y="2910121"/>
            <a:ext cx="8595360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793" y="4063891"/>
            <a:ext cx="765426" cy="46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198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Bar - On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434223"/>
            <a:ext cx="12192000" cy="4237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4223"/>
            <a:ext cx="12192000" cy="423777"/>
          </a:xfrm>
          <a:prstGeom prst="rect">
            <a:avLst/>
          </a:prstGeom>
        </p:spPr>
      </p:pic>
      <p:pic>
        <p:nvPicPr>
          <p:cNvPr id="11" name="Picture 10" descr="Consult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54" y="6569617"/>
            <a:ext cx="524987" cy="180320"/>
          </a:xfrm>
          <a:prstGeom prst="rect">
            <a:avLst/>
          </a:prstGeom>
        </p:spPr>
      </p:pic>
      <p:pic>
        <p:nvPicPr>
          <p:cNvPr id="12" name="Picture 11" descr="Build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764" y="6567545"/>
            <a:ext cx="434877" cy="184240"/>
          </a:xfrm>
          <a:prstGeom prst="rect">
            <a:avLst/>
          </a:prstGeom>
        </p:spPr>
      </p:pic>
      <p:pic>
        <p:nvPicPr>
          <p:cNvPr id="13" name="Picture 12" descr="Transform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214" y="6569617"/>
            <a:ext cx="881508" cy="180320"/>
          </a:xfrm>
          <a:prstGeom prst="rect">
            <a:avLst/>
          </a:prstGeom>
        </p:spPr>
      </p:pic>
      <p:pic>
        <p:nvPicPr>
          <p:cNvPr id="14" name="Picture 13" descr="Support.pd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5819" y="6575833"/>
            <a:ext cx="826659" cy="168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189" y="454548"/>
            <a:ext cx="687295" cy="417908"/>
          </a:xfrm>
          <a:prstGeom prst="rect">
            <a:avLst/>
          </a:prstGeom>
        </p:spPr>
      </p:pic>
      <p:sp>
        <p:nvSpPr>
          <p:cNvPr id="15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3346" y="351049"/>
            <a:ext cx="100584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3346" y="944401"/>
            <a:ext cx="100584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706582" y="1857760"/>
            <a:ext cx="10748356" cy="4165402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2000"/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800"/>
            </a:lvl2pPr>
            <a:lvl3pPr marL="914400" indent="-171450">
              <a:buClr>
                <a:schemeClr val="accent2"/>
              </a:buClr>
              <a:defRPr sz="1400"/>
            </a:lvl3pPr>
            <a:lvl4pPr marL="1085850" indent="-111125">
              <a:defRPr sz="1100"/>
            </a:lvl4pPr>
            <a:lvl5pPr marL="1255713" indent="-109538"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9177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Bar - Tw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434223"/>
            <a:ext cx="12192000" cy="4237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4223"/>
            <a:ext cx="12192000" cy="423777"/>
          </a:xfrm>
          <a:prstGeom prst="rect">
            <a:avLst/>
          </a:prstGeom>
        </p:spPr>
      </p:pic>
      <p:pic>
        <p:nvPicPr>
          <p:cNvPr id="11" name="Picture 10" descr="Consult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54" y="6569617"/>
            <a:ext cx="524987" cy="180320"/>
          </a:xfrm>
          <a:prstGeom prst="rect">
            <a:avLst/>
          </a:prstGeom>
        </p:spPr>
      </p:pic>
      <p:pic>
        <p:nvPicPr>
          <p:cNvPr id="12" name="Picture 11" descr="Build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764" y="6567545"/>
            <a:ext cx="434877" cy="184240"/>
          </a:xfrm>
          <a:prstGeom prst="rect">
            <a:avLst/>
          </a:prstGeom>
        </p:spPr>
      </p:pic>
      <p:pic>
        <p:nvPicPr>
          <p:cNvPr id="13" name="Picture 12" descr="Transform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214" y="6569617"/>
            <a:ext cx="881508" cy="180320"/>
          </a:xfrm>
          <a:prstGeom prst="rect">
            <a:avLst/>
          </a:prstGeom>
        </p:spPr>
      </p:pic>
      <p:pic>
        <p:nvPicPr>
          <p:cNvPr id="14" name="Picture 13" descr="Support.pd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5819" y="6575833"/>
            <a:ext cx="826659" cy="1685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189" y="454548"/>
            <a:ext cx="687295" cy="417908"/>
          </a:xfrm>
          <a:prstGeom prst="rect">
            <a:avLst/>
          </a:prstGeom>
        </p:spPr>
      </p:pic>
      <p:sp>
        <p:nvSpPr>
          <p:cNvPr id="1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3346" y="351049"/>
            <a:ext cx="100584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3346" y="944401"/>
            <a:ext cx="100584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706582" y="1849447"/>
            <a:ext cx="5211896" cy="4165402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2000"/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800"/>
            </a:lvl2pPr>
            <a:lvl3pPr marL="914400" indent="-171450">
              <a:buClr>
                <a:schemeClr val="accent2"/>
              </a:buClr>
              <a:defRPr sz="1400"/>
            </a:lvl3pPr>
            <a:lvl4pPr marL="1085850" indent="-111125">
              <a:defRPr sz="1100"/>
            </a:lvl4pPr>
            <a:lvl5pPr marL="1255713" indent="-109538"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190114" y="1849447"/>
            <a:ext cx="5364578" cy="4165402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2000"/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800"/>
            </a:lvl2pPr>
            <a:lvl3pPr marL="914400" indent="-171450">
              <a:buClr>
                <a:schemeClr val="accent2"/>
              </a:buClr>
              <a:defRPr sz="1400"/>
            </a:lvl3pPr>
            <a:lvl4pPr marL="1085850" indent="-111125">
              <a:defRPr sz="1100"/>
            </a:lvl4pPr>
            <a:lvl5pPr marL="1255713" indent="-109538"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943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&amp; Bottom Bar - On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12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" y="8366"/>
            <a:ext cx="12193638" cy="58779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34223"/>
            <a:ext cx="12192000" cy="4237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4223"/>
            <a:ext cx="12192000" cy="423777"/>
          </a:xfrm>
          <a:prstGeom prst="rect">
            <a:avLst/>
          </a:prstGeom>
        </p:spPr>
      </p:pic>
      <p:pic>
        <p:nvPicPr>
          <p:cNvPr id="11" name="Picture 10" descr="Consult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54" y="6569617"/>
            <a:ext cx="524987" cy="180320"/>
          </a:xfrm>
          <a:prstGeom prst="rect">
            <a:avLst/>
          </a:prstGeom>
        </p:spPr>
      </p:pic>
      <p:pic>
        <p:nvPicPr>
          <p:cNvPr id="12" name="Picture 11" descr="Build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764" y="6567545"/>
            <a:ext cx="434877" cy="184240"/>
          </a:xfrm>
          <a:prstGeom prst="rect">
            <a:avLst/>
          </a:prstGeom>
        </p:spPr>
      </p:pic>
      <p:pic>
        <p:nvPicPr>
          <p:cNvPr id="13" name="Picture 12" descr="Transform.pd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214" y="6569617"/>
            <a:ext cx="881508" cy="180320"/>
          </a:xfrm>
          <a:prstGeom prst="rect">
            <a:avLst/>
          </a:prstGeom>
        </p:spPr>
      </p:pic>
      <p:pic>
        <p:nvPicPr>
          <p:cNvPr id="14" name="Picture 13" descr="Support.pdf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5819" y="6575833"/>
            <a:ext cx="826659" cy="168560"/>
          </a:xfrm>
          <a:prstGeom prst="rect">
            <a:avLst/>
          </a:prstGeom>
        </p:spPr>
      </p:pic>
      <p:sp>
        <p:nvSpPr>
          <p:cNvPr id="1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0935" y="850330"/>
            <a:ext cx="100584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3345" y="1443682"/>
            <a:ext cx="100584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9" y="158014"/>
            <a:ext cx="487798" cy="2966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988" y="140221"/>
            <a:ext cx="859758" cy="343904"/>
          </a:xfrm>
          <a:prstGeom prst="rect">
            <a:avLst/>
          </a:prstGeom>
        </p:spPr>
      </p:pic>
      <p:sp>
        <p:nvSpPr>
          <p:cNvPr id="17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706582" y="1974142"/>
            <a:ext cx="10814858" cy="4165402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2000"/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800"/>
            </a:lvl2pPr>
            <a:lvl3pPr marL="914400" indent="-171450">
              <a:buClr>
                <a:schemeClr val="accent2"/>
              </a:buClr>
              <a:defRPr sz="1400"/>
            </a:lvl3pPr>
            <a:lvl4pPr marL="1085850" indent="-111125">
              <a:defRPr sz="1100"/>
            </a:lvl4pPr>
            <a:lvl5pPr marL="1255713" indent="-109538"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5286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&amp; Bottom Bar - Tw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12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" y="8366"/>
            <a:ext cx="12193638" cy="58779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434223"/>
            <a:ext cx="12192000" cy="4237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4223"/>
            <a:ext cx="12192000" cy="423777"/>
          </a:xfrm>
          <a:prstGeom prst="rect">
            <a:avLst/>
          </a:prstGeom>
        </p:spPr>
      </p:pic>
      <p:pic>
        <p:nvPicPr>
          <p:cNvPr id="11" name="Picture 10" descr="Consult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54" y="6569617"/>
            <a:ext cx="524987" cy="180320"/>
          </a:xfrm>
          <a:prstGeom prst="rect">
            <a:avLst/>
          </a:prstGeom>
        </p:spPr>
      </p:pic>
      <p:pic>
        <p:nvPicPr>
          <p:cNvPr id="12" name="Picture 11" descr="Build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764" y="6567545"/>
            <a:ext cx="434877" cy="184240"/>
          </a:xfrm>
          <a:prstGeom prst="rect">
            <a:avLst/>
          </a:prstGeom>
        </p:spPr>
      </p:pic>
      <p:pic>
        <p:nvPicPr>
          <p:cNvPr id="13" name="Picture 12" descr="Transform.pd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214" y="6569617"/>
            <a:ext cx="881508" cy="180320"/>
          </a:xfrm>
          <a:prstGeom prst="rect">
            <a:avLst/>
          </a:prstGeom>
        </p:spPr>
      </p:pic>
      <p:pic>
        <p:nvPicPr>
          <p:cNvPr id="14" name="Picture 13" descr="Support.pdf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5819" y="6575833"/>
            <a:ext cx="826659" cy="168560"/>
          </a:xfrm>
          <a:prstGeom prst="rect">
            <a:avLst/>
          </a:prstGeom>
        </p:spPr>
      </p:pic>
      <p:sp>
        <p:nvSpPr>
          <p:cNvPr id="1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0935" y="850330"/>
            <a:ext cx="10058400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3345" y="1443682"/>
            <a:ext cx="100584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29" y="158014"/>
            <a:ext cx="487798" cy="2966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988" y="140221"/>
            <a:ext cx="859758" cy="343904"/>
          </a:xfrm>
          <a:prstGeom prst="rect">
            <a:avLst/>
          </a:prstGeom>
        </p:spPr>
      </p:pic>
      <p:sp>
        <p:nvSpPr>
          <p:cNvPr id="17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706582" y="1974142"/>
            <a:ext cx="5211896" cy="4165402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2000"/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800"/>
            </a:lvl2pPr>
            <a:lvl3pPr marL="914400" indent="-171450">
              <a:buClr>
                <a:schemeClr val="accent2"/>
              </a:buClr>
              <a:defRPr sz="1400"/>
            </a:lvl3pPr>
            <a:lvl4pPr marL="1085850" indent="-111125">
              <a:defRPr sz="1100"/>
            </a:lvl4pPr>
            <a:lvl5pPr marL="1255713" indent="-109538"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190114" y="1974142"/>
            <a:ext cx="5364578" cy="4165402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2000"/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800"/>
            </a:lvl2pPr>
            <a:lvl3pPr marL="914400" indent="-171450">
              <a:buClr>
                <a:schemeClr val="accent2"/>
              </a:buClr>
              <a:defRPr sz="1400"/>
            </a:lvl3pPr>
            <a:lvl4pPr marL="1085850" indent="-111125">
              <a:defRPr sz="1100"/>
            </a:lvl4pPr>
            <a:lvl5pPr marL="1255713" indent="-109538"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13112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&amp; Bottom Bar - One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1"/>
            <a:ext cx="12192000" cy="8645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434223"/>
            <a:ext cx="12192000" cy="4237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4223"/>
            <a:ext cx="12192000" cy="423777"/>
          </a:xfrm>
          <a:prstGeom prst="rect">
            <a:avLst/>
          </a:prstGeom>
        </p:spPr>
      </p:pic>
      <p:pic>
        <p:nvPicPr>
          <p:cNvPr id="11" name="Picture 10" descr="Consult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054" y="6569617"/>
            <a:ext cx="524987" cy="180320"/>
          </a:xfrm>
          <a:prstGeom prst="rect">
            <a:avLst/>
          </a:prstGeom>
        </p:spPr>
      </p:pic>
      <p:pic>
        <p:nvPicPr>
          <p:cNvPr id="12" name="Picture 11" descr="Build.pd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764" y="6567545"/>
            <a:ext cx="434877" cy="184240"/>
          </a:xfrm>
          <a:prstGeom prst="rect">
            <a:avLst/>
          </a:prstGeom>
        </p:spPr>
      </p:pic>
      <p:pic>
        <p:nvPicPr>
          <p:cNvPr id="13" name="Picture 12" descr="Transform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214" y="6569617"/>
            <a:ext cx="881508" cy="180320"/>
          </a:xfrm>
          <a:prstGeom prst="rect">
            <a:avLst/>
          </a:prstGeom>
        </p:spPr>
      </p:pic>
      <p:pic>
        <p:nvPicPr>
          <p:cNvPr id="14" name="Picture 13" descr="Support.pdf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5819" y="6575833"/>
            <a:ext cx="826659" cy="168560"/>
          </a:xfrm>
          <a:prstGeom prst="rect">
            <a:avLst/>
          </a:prstGeom>
        </p:spPr>
      </p:pic>
      <p:sp>
        <p:nvSpPr>
          <p:cNvPr id="18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0935" y="197208"/>
            <a:ext cx="10058400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3345" y="920412"/>
            <a:ext cx="10058400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960" y="253310"/>
            <a:ext cx="640480" cy="389443"/>
          </a:xfrm>
          <a:prstGeom prst="rect">
            <a:avLst/>
          </a:prstGeom>
        </p:spPr>
      </p:pic>
      <p:sp>
        <p:nvSpPr>
          <p:cNvPr id="17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706582" y="1813771"/>
            <a:ext cx="10814858" cy="4165402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defRPr sz="2000"/>
            </a:lvl1pPr>
            <a:lvl2pPr marL="512763" indent="-231775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Font typeface="Symbol" panose="05050102010706020507" pitchFamily="18" charset="2"/>
              <a:buChar char="-"/>
              <a:defRPr sz="1800"/>
            </a:lvl2pPr>
            <a:lvl3pPr marL="914400" indent="-171450">
              <a:buClr>
                <a:schemeClr val="accent2"/>
              </a:buClr>
              <a:defRPr sz="1400"/>
            </a:lvl3pPr>
            <a:lvl4pPr marL="1085850" indent="-111125">
              <a:defRPr sz="1100"/>
            </a:lvl4pPr>
            <a:lvl5pPr marL="1255713" indent="-109538"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081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780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50" r:id="rId2"/>
    <p:sldLayoutId id="2147483651" r:id="rId3"/>
    <p:sldLayoutId id="214748368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245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3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1" r:id="rId8"/>
    <p:sldLayoutId id="2147483662" r:id="rId9"/>
    <p:sldLayoutId id="214748366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81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70" r:id="rId3"/>
    <p:sldLayoutId id="2147483672" r:id="rId4"/>
    <p:sldLayoutId id="2147483674" r:id="rId5"/>
    <p:sldLayoutId id="214748367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19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79" r:id="rId3"/>
    <p:sldLayoutId id="2147483685" r:id="rId4"/>
    <p:sldLayoutId id="2147483684" r:id="rId5"/>
    <p:sldLayoutId id="2147483682" r:id="rId6"/>
    <p:sldLayoutId id="214748368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support.microsoft.com/en-us/office/overview-of-teams-calls-425d6970-6e27-47b6-bc61-4c38fff51c4f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.gov/iot/products/communication-services-voice-as-a-service/microsoft-teams/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MSTV Migration Kickoff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SoI</a:t>
            </a:r>
            <a:r>
              <a:rPr lang="en-US" dirty="0"/>
              <a:t> </a:t>
            </a:r>
            <a:r>
              <a:rPr lang="en-US" dirty="0" smtClean="0"/>
              <a:t>Migration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7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MSTV Rollout Schedule</a:t>
            </a:r>
            <a:r>
              <a:rPr lang="en-US" dirty="0"/>
              <a:t>	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063553"/>
              </p:ext>
            </p:extLst>
          </p:nvPr>
        </p:nvGraphicFramePr>
        <p:xfrm>
          <a:off x="2250113" y="935820"/>
          <a:ext cx="7740910" cy="4829712"/>
        </p:xfrm>
        <a:graphic>
          <a:graphicData uri="http://schemas.openxmlformats.org/drawingml/2006/table">
            <a:tbl>
              <a:tblPr/>
              <a:tblGrid>
                <a:gridCol w="3620013">
                  <a:extLst>
                    <a:ext uri="{9D8B030D-6E8A-4147-A177-3AD203B41FA5}">
                      <a16:colId xmlns:a16="http://schemas.microsoft.com/office/drawing/2014/main" val="425629777"/>
                    </a:ext>
                  </a:extLst>
                </a:gridCol>
                <a:gridCol w="1889692">
                  <a:extLst>
                    <a:ext uri="{9D8B030D-6E8A-4147-A177-3AD203B41FA5}">
                      <a16:colId xmlns:a16="http://schemas.microsoft.com/office/drawing/2014/main" val="763761697"/>
                    </a:ext>
                  </a:extLst>
                </a:gridCol>
                <a:gridCol w="2231205">
                  <a:extLst>
                    <a:ext uri="{9D8B030D-6E8A-4147-A177-3AD203B41FA5}">
                      <a16:colId xmlns:a16="http://schemas.microsoft.com/office/drawing/2014/main" val="1056892154"/>
                    </a:ext>
                  </a:extLst>
                </a:gridCol>
              </a:tblGrid>
              <a:tr h="3018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Phase Description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Transition Phase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Migration Day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5361670"/>
                  </a:ext>
                </a:extLst>
              </a:tr>
              <a:tr h="3018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IOT Softphones _ Pilot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8/25/2022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5924142"/>
                  </a:ext>
                </a:extLst>
              </a:tr>
              <a:tr h="3018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IOT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SoftPhones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9/15/2022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771506"/>
                  </a:ext>
                </a:extLst>
              </a:tr>
              <a:tr h="3018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Agency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Softphones Phase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11/15/2022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7316937"/>
                  </a:ext>
                </a:extLst>
              </a:tr>
              <a:tr h="3018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All Agency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Softphones Phase 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12/1/2022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87140"/>
                  </a:ext>
                </a:extLst>
              </a:tr>
              <a:tr h="3018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Hardphone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Phase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1_IOT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Pilot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12/8/2022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466999"/>
                  </a:ext>
                </a:extLst>
              </a:tr>
              <a:tr h="3018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Hardphone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Phase 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1/10/2023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7032527"/>
                  </a:ext>
                </a:extLst>
              </a:tr>
              <a:tr h="3018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Hardphone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Phase 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1/31/2023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611820"/>
                  </a:ext>
                </a:extLst>
              </a:tr>
              <a:tr h="3018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Hardphone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Phase 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2/21/2023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9131297"/>
                  </a:ext>
                </a:extLst>
              </a:tr>
              <a:tr h="3018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Hardphone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Phase 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3/14/2023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4146907"/>
                  </a:ext>
                </a:extLst>
              </a:tr>
              <a:tr h="3018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Hunt Group Phase 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4/4/2023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9724209"/>
                  </a:ext>
                </a:extLst>
              </a:tr>
              <a:tr h="3018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Hunt Group Phase 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4/25/2023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8404490"/>
                  </a:ext>
                </a:extLst>
              </a:tr>
              <a:tr h="3018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Hunt Group Phase 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5/16/2023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2651891"/>
                  </a:ext>
                </a:extLst>
              </a:tr>
              <a:tr h="3018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Common Area Phones Phase 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6/6/2023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270874"/>
                  </a:ext>
                </a:extLst>
              </a:tr>
              <a:tr h="3018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Common Area Phones Phase 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6/27/2023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570142"/>
                  </a:ext>
                </a:extLst>
              </a:tr>
              <a:tr h="30185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Cleanup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7/12/2023</a:t>
                      </a:r>
                    </a:p>
                  </a:txBody>
                  <a:tcPr marL="6350" marR="6350" marT="6350" marB="0" anchor="ctr">
                    <a:lnL>
                      <a:noFill/>
                    </a:lnL>
                    <a:lnR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EA9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05288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051281" y="5909910"/>
            <a:ext cx="402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**Dates are subject to change**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8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POC Responsibilities 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Roles and Responsibilities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Attend all weekly meetings with CBTS</a:t>
            </a:r>
          </a:p>
          <a:p>
            <a:endParaRPr lang="en-US" dirty="0"/>
          </a:p>
          <a:p>
            <a:r>
              <a:rPr lang="en-US" dirty="0"/>
              <a:t>Meet all DW deadlines</a:t>
            </a:r>
          </a:p>
          <a:p>
            <a:endParaRPr lang="en-US" dirty="0"/>
          </a:p>
          <a:p>
            <a:r>
              <a:rPr lang="en-US" dirty="0"/>
              <a:t>Be a liaison between CBTS and your users</a:t>
            </a:r>
          </a:p>
          <a:p>
            <a:endParaRPr lang="en-US" dirty="0"/>
          </a:p>
          <a:p>
            <a:r>
              <a:rPr lang="en-US" dirty="0"/>
              <a:t>Communicate to your agencies</a:t>
            </a:r>
          </a:p>
          <a:p>
            <a:pPr lvl="1"/>
            <a:r>
              <a:rPr lang="en-US" dirty="0"/>
              <a:t>Answer questions about </a:t>
            </a:r>
            <a:r>
              <a:rPr lang="en-US" dirty="0" smtClean="0"/>
              <a:t>deadlines, </a:t>
            </a:r>
            <a:r>
              <a:rPr lang="en-US" dirty="0"/>
              <a:t>changes, etc</a:t>
            </a:r>
            <a:r>
              <a:rPr lang="en-US" dirty="0" smtClean="0"/>
              <a:t>.</a:t>
            </a:r>
          </a:p>
          <a:p>
            <a:pPr marL="280988" lvl="1" indent="0">
              <a:buNone/>
            </a:pPr>
            <a:endParaRPr lang="en-US" dirty="0" smtClean="0"/>
          </a:p>
          <a:p>
            <a:r>
              <a:rPr lang="en-US" dirty="0" smtClean="0"/>
              <a:t>Send all training materials/resources to your users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56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Questions??</a:t>
            </a:r>
          </a:p>
        </p:txBody>
      </p:sp>
    </p:spTree>
    <p:extLst>
      <p:ext uri="{BB962C8B-B14F-4D97-AF65-F5344CB8AC3E}">
        <p14:creationId xmlns:p14="http://schemas.microsoft.com/office/powerpoint/2010/main" val="375728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775589" y="411026"/>
            <a:ext cx="5910534" cy="523220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578434" y="1291033"/>
            <a:ext cx="6304844" cy="5100141"/>
          </a:xfrm>
        </p:spPr>
        <p:txBody>
          <a:bodyPr/>
          <a:lstStyle/>
          <a:p>
            <a:r>
              <a:rPr lang="en-US" sz="2800" dirty="0"/>
              <a:t>Introductions</a:t>
            </a:r>
          </a:p>
          <a:p>
            <a:r>
              <a:rPr lang="en-US" sz="2800" dirty="0" smtClean="0"/>
              <a:t>MSTV Overview</a:t>
            </a:r>
            <a:endParaRPr lang="en-US" sz="2800" dirty="0"/>
          </a:p>
          <a:p>
            <a:r>
              <a:rPr lang="en-US" sz="2800" dirty="0" smtClean="0"/>
              <a:t>Statewide Teams Adoption/Usage</a:t>
            </a:r>
          </a:p>
          <a:p>
            <a:r>
              <a:rPr lang="en-US" sz="2800" dirty="0" smtClean="0"/>
              <a:t>2021 MSTV Pilot</a:t>
            </a:r>
          </a:p>
          <a:p>
            <a:r>
              <a:rPr lang="en-US" sz="2800" dirty="0" smtClean="0"/>
              <a:t>Cost Matrix</a:t>
            </a:r>
          </a:p>
          <a:p>
            <a:r>
              <a:rPr lang="en-US" sz="2800" dirty="0" smtClean="0"/>
              <a:t>MSTV Voice Demo</a:t>
            </a:r>
          </a:p>
          <a:p>
            <a:r>
              <a:rPr lang="en-US" sz="2800" dirty="0" smtClean="0"/>
              <a:t>Training Information</a:t>
            </a:r>
          </a:p>
          <a:p>
            <a:r>
              <a:rPr lang="en-US" sz="2800" dirty="0" smtClean="0"/>
              <a:t>Rollout Schedule</a:t>
            </a:r>
          </a:p>
          <a:p>
            <a:r>
              <a:rPr lang="en-US" sz="2800" dirty="0" smtClean="0"/>
              <a:t>POC Responsibilities </a:t>
            </a:r>
          </a:p>
          <a:p>
            <a:r>
              <a:rPr lang="en-US" sz="2800" dirty="0" smtClean="0"/>
              <a:t>Q &amp; A</a:t>
            </a:r>
          </a:p>
          <a:p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56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5647" y="2855410"/>
            <a:ext cx="5546464" cy="1107996"/>
          </a:xfrm>
        </p:spPr>
        <p:txBody>
          <a:bodyPr/>
          <a:lstStyle/>
          <a:p>
            <a:r>
              <a:rPr lang="en-US" sz="6600" dirty="0"/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373702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MSTV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 is the goal of this project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To </a:t>
            </a:r>
            <a:r>
              <a:rPr lang="en-US" dirty="0" smtClean="0"/>
              <a:t>transition SOIVAAS voice </a:t>
            </a:r>
            <a:r>
              <a:rPr lang="en-US" dirty="0"/>
              <a:t>to </a:t>
            </a:r>
            <a:r>
              <a:rPr lang="en-US" dirty="0" smtClean="0"/>
              <a:t>MSTV by designated end date </a:t>
            </a:r>
            <a:endParaRPr lang="en-US" dirty="0"/>
          </a:p>
          <a:p>
            <a:pPr lvl="1"/>
            <a:r>
              <a:rPr lang="en-US" dirty="0"/>
              <a:t>The </a:t>
            </a:r>
            <a:r>
              <a:rPr lang="en-US" dirty="0" smtClean="0"/>
              <a:t>MSTV platform will be able to offer all of your current </a:t>
            </a:r>
            <a:r>
              <a:rPr lang="en-US" dirty="0" smtClean="0"/>
              <a:t>features,</a:t>
            </a:r>
          </a:p>
          <a:p>
            <a:endParaRPr lang="en-US" dirty="0"/>
          </a:p>
          <a:p>
            <a:r>
              <a:rPr lang="en-US" dirty="0"/>
              <a:t>It is important to note there is no limitation or additional cost to the number of devices, device type, or device owner when using MSTV and the Teams App</a:t>
            </a:r>
            <a:r>
              <a:rPr lang="en-US" dirty="0" smtClean="0"/>
              <a:t>.</a:t>
            </a:r>
            <a:endParaRPr lang="en-US" dirty="0" smtClean="0"/>
          </a:p>
          <a:p>
            <a:pPr marL="280988" lvl="1" indent="0">
              <a:buNone/>
            </a:pPr>
            <a:endParaRPr lang="en-US" dirty="0"/>
          </a:p>
          <a:p>
            <a:r>
              <a:rPr lang="en-US" dirty="0" smtClean="0"/>
              <a:t>We </a:t>
            </a:r>
            <a:r>
              <a:rPr lang="en-US" dirty="0"/>
              <a:t>need your cooperation to help us keep to the schedule and ensure your agency gets fully migrated </a:t>
            </a:r>
            <a:r>
              <a:rPr lang="en-US" dirty="0" smtClean="0"/>
              <a:t>over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39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Statewide Teams Adoption / Usage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/>
              <a:t>January 2020 there were approximately </a:t>
            </a:r>
            <a:r>
              <a:rPr lang="en-US" dirty="0" smtClean="0"/>
              <a:t>7,000 </a:t>
            </a:r>
            <a:r>
              <a:rPr lang="en-US" dirty="0"/>
              <a:t>Teams </a:t>
            </a:r>
            <a:r>
              <a:rPr lang="en-US" dirty="0" smtClean="0"/>
              <a:t>Clients </a:t>
            </a:r>
            <a:r>
              <a:rPr lang="en-US" dirty="0"/>
              <a:t>deployed statewide.  In March 2020 Teams Client deployment was increased to over 30,000 Teams Clients during the first week of COVID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Since </a:t>
            </a:r>
            <a:r>
              <a:rPr lang="en-US" dirty="0"/>
              <a:t>COVID the statewide adoption of Teams has been a huge success with a very high percentage of people adopting Teams as their primary meeting, chat, and video collaboration tool, as well as, internal voice calls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Enabling </a:t>
            </a:r>
            <a:r>
              <a:rPr lang="en-US" dirty="0"/>
              <a:t>Voice in Teams is a natural next step in the evolution of the state’s VoIP system and collaboration tool standard.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2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2021 MSTV Pilot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dirty="0"/>
              <a:t>Several agencies participated in a </a:t>
            </a:r>
            <a:r>
              <a:rPr lang="en-US" dirty="0" smtClean="0"/>
              <a:t>twelve </a:t>
            </a:r>
            <a:r>
              <a:rPr lang="en-US" dirty="0"/>
              <a:t>week MSTV Pilot that was completed in 2021.  The MSTV Pilot was a huge success!  </a:t>
            </a:r>
            <a:endParaRPr lang="en-US" dirty="0" smtClean="0"/>
          </a:p>
          <a:p>
            <a:pPr marL="0" lvl="0" indent="0">
              <a:buNone/>
            </a:pPr>
            <a:endParaRPr lang="en-US" dirty="0" smtClean="0"/>
          </a:p>
          <a:p>
            <a:pPr lvl="0"/>
            <a:r>
              <a:rPr lang="en-US" dirty="0" smtClean="0"/>
              <a:t>MSTV </a:t>
            </a:r>
            <a:r>
              <a:rPr lang="en-US" dirty="0"/>
              <a:t>Pilot participants loved getting their chat, video, and both external, and internal voice calls in a single collaboration tool… Teams. </a:t>
            </a:r>
            <a:endParaRPr lang="en-US" dirty="0" smtClean="0"/>
          </a:p>
          <a:p>
            <a:pPr marL="0" lvl="0" indent="0">
              <a:buNone/>
            </a:pPr>
            <a:r>
              <a:rPr lang="en-US" dirty="0" smtClean="0"/>
              <a:t> </a:t>
            </a:r>
          </a:p>
          <a:p>
            <a:pPr lvl="0"/>
            <a:r>
              <a:rPr lang="en-US" dirty="0" smtClean="0"/>
              <a:t>MSTV </a:t>
            </a:r>
            <a:r>
              <a:rPr lang="en-US" dirty="0"/>
              <a:t>Pilot participants tested a comprehensive list of voice features comparable to those found on Jabber.   No issues were identified during testing.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10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63055" y="0"/>
            <a:ext cx="10058400" cy="1077218"/>
          </a:xfrm>
        </p:spPr>
        <p:txBody>
          <a:bodyPr/>
          <a:lstStyle/>
          <a:p>
            <a:r>
              <a:rPr lang="en-US" dirty="0" smtClean="0"/>
              <a:t>Side by Side Cost Matrix</a:t>
            </a:r>
          </a:p>
          <a:p>
            <a:endParaRPr lang="en-US" dirty="0"/>
          </a:p>
        </p:txBody>
      </p:sp>
      <p:sp>
        <p:nvSpPr>
          <p:cNvPr id="4" name="AutoShape 2" descr="data:image/png;base64,iVBORw0KGgoAAAANSUhEUgAAB4AAAAQ4EAYAAAC4Qx0AAAAMPmlDQ1BJQ0MgUHJvZmlsZQAASImVVwdYU8kWnluSkEBogVCkhN4EAekIJIQWQUCqYCMkAUKJMRBU7Iio4NpFBGzoqoiiawFkrYidRbH3BRGVlXWxYFfepIAu+8r35vvmzn//OfOfM+fO3HsHAI1TXLE4G9UEIEeUJ4kJDWRMSEpmkJ4CMjACWoAECFxerpgVHR0BYBls/17e3QKIrL3uKNP6Z/9/LVp8QS4PACQa4lR+Li8H4sMA4FU8sSQPAKKMt5iRJ5ZhWIGOBAYI8VIZTlfgKhlOVeADcpu4GDbELQCoqHG5knQA1K9CnpHPS4ca6n0QO4v4QhEAGgyI/XNypvEhToHYFtqIIZbpe6X+oJP+N83UIU0uN30IK+YiLypBwlxxNnfW/5mO/11ysqWDPqxhVcuQhMXI5gzzdidrWrgMq0HcK0qNjIJYG+IPQr7cHmKUkiENi1fYo0a8XDbMGaBD7MznBoVDbARxiCg7MkLJp6YJQzgQwxWCzhTmceIg1od4qSA3OFZps1UyLUbpC61Pk7BZSv4CVyL3K/P1SJoVz1Lqv84QcJT6mHpBRlwixBSILfOFCZEQq0PslJsVG660GVOQwY4ctJFIY2TxW0IcIxCFBir0sfw0SUiM0r4kJ3dwvtjWDCEnUokP5mXEhSnyg7XwuPL44VywqwIRK35QR5A7IWJwLnxBULBi7thzgSg+VqnzQZwXGKMYi1PE2dFKe9xckB0q480hdsvNj1WOxRPy4IJU6ONp4rzoOEWceEEmd2y0Ih58FYgAbBAEGEAKayqYBjKBsK23oRfeKXpCABdIQDoQAEclMzgiUd4jgtdYUAD+hEgAcofGBcp7BSAf8l+HWMXVEaTJe/PlI7LAU4hzQDjIhvdS+SjRkLcE8AQywn9458LKg/Fmwyrr//f8IPudYUEmQslIBz0yNAYticHEIGIYMYRohxvi/rgvHgGvTFhdcS/ce3Ae3+0JTwnthMeEm4QOwt2pwkLJsCjHgQ6oH6LMReqPucCtoaY7Hoj7QXWojNNxQ+CIu0E/LDwAenaHLFsZtywrjGHaf5vBD09DaUd2JqNkPTKTbDt8pLq9uvuQiizXP+ZHEWvqUL7ZQz3D/bN/yD4ftuHDLbGl2CHsPHYau4gdwxoAAzuJNWKt2HEZHlpdT+Sra9BbjDyeLKgj/Ie/wScry2Suc61zj/MXRV+eYKbsHQ3Y08SzJML0jDwGC34RBAyOiOc0kuHq7OoKgOz7onh9vaHLvxsI/dJ3rvAtAH78gYGBY9+5CLjXDy+G2//pd87mBHxN6AFwoZQnleQrOFx2IcC3hAbcaQbABFgAWzgfV+ABfAETBIOxIArEgSQwBUafAde5BMwAc8BCUAxKwSqwHlSALWA72A32gYOgARwDp8E5cBlcBTfBfbh6usEL0Afegc8IgpAQKkJDDBBTxApxQFwRL8QfCUYikBgkCUlB0hERIkXmIIuQUmQNUoFsQ2qQX5CjyGnkItKO3EU6kR7kNfIJxVA1VAc1Rq3RUagXykLD0Th0MpqOTkcL0CJ0BVqOVqN70Xr0NHoZvYl2oC/QfgxgqhgdM8McMS+MjUVhyVgaJsHmYSVYGVaN1WFN8DlfxzqwXuwjTsRpOAN3hCs4DI/Hefh0fB6+HK/Ad+P1eAt+He/E+/BvBCrBiOBA8CFwCBMI6YQZhGJCGWEn4QjhLNxL3YR3RCKRTrQhesK9mETMJM4mLiduIu4nniK2E7uI/SQSyYDkQPIjRZG4pDxSMWkjaS/pJOkaqZv0QUVVxVTFVSVEJVlFpFKoUqayR+WEyjWVZyqfyZpkK7IPOYrMJ88iryTvIDeRr5C7yZ8pWhQbih8ljpJJWUgpp9RRzlIeUN6oqqqaq3qrjlcVqi5QLVc9oHpBtVP1o5q2mr0aW22SmlRthdoutVNqd9XeUKlUayqTmkzNo66g1lDPUB9RP6jT1J3UOep89fnqler16tfUX2qQNaw0WBpTNAo0yjQOaVzR6NUka1prsjW5mvM0KzWPat7W7NeiabloRWnlaC3X2qN1Ueu5NknbWjtYm69dpL1d+4x2Fw2jWdDYNB5tEW0H7SytW4eoY6PD0cnUKdXZp9Om06erreumm6A7U7dS97huBx2jW9M59Gz6SvpB+i36Jz1jPZaeQG+ZXp3eNb33+iP0mfoC/RL9/fo39T8ZMAyCDbIMVhs0GDw0xA3tDccbzjDcbHjWsHeEzgjfEbwRJSMOjrhnhBrZG8UYzTbabtRq1G9sYhxqLDbeaHzGuNeEbsI0yTRZZ3LCpMeUZupvKjRdZ3rS9A+GLoPFyGaUM1oYfWZGZmFmUrNtZm1mn81tzOPNC833mz+0oFh4WaRZrLNotuizNLUcZznHstbynhXZyssqw2qD1Xmr99Y21onWS6wbrJ/b6NtwbApsam0e2FJtA2yn21bb3rAj2nnZZdltsrtqj9q722fYV9pfcUAdPByEDpsc2kcSRnqPFI2sHnnbUc2R5ZjvWOvY6UR3inAqdGpwejnKclTyqNWjzo/65uzunO28w/m+i7bLWJdClyaX1672rjzXStcbo6mjQ0bPH904+pWbg5vAbbPbHXea+zj3Je7N7l89PD0kHnUePZ6WnimeVZ63vXS8or2We13wJngHes/3Pub90cfDJ8/noM9fvo6+Wb57fJ+PsRkjGLNjTJefuR/Xb5tfhz/DP8V/q39HgFkAN6A64DHTgsln7mQ+Y9mxMll7WS8DnQMlgUcC37N92HPZp4KwoNCgkqC2YO3g+OCK4Ech5iHpIbUhfaHuobNDT4URwsLDVofd5hhzeJwaTt9Yz7Fzx7aEq4XHhleEP46wj5BENI1Dx40dt3bcg0irSFFkQxSI4kStjXoYbRM9PfrX8cTx0eMrxz+NcYmZE3M+lhY7NXZP7Lu4wLiVcffjbeOl8c0JGgmTEmoS3icGJa5J7JgwasLcCZeTDJOESY3JpOSE5J3J/RODJ66f2D3JfVLxpFuTbSbPnHxxiuGU7CnHp2pM5U49lEJISUzZk/KFG8Wt5vanclKrUvt4bN4G3gs+k7+O3yPwE6wRPEvzS1uT9jzdL31tek9GQEZZRq+QLawQvsoMy9yS+T4rKmtX1kB2Yvb+HJWclJyjIm1Rlqhlmsm0mdPaxQ7iYnHHdJ/p66f3ScIlO3OR3Mm5jXk68Ee+VWorXSztzPfPr8z/MCNhxqGZWjNFM1tn2c9aNutZQUjBz7Px2bzZzXPM5iyc0zmXNXfbPGRe6rzm+Rbzi+Z3LwhdsHshZWHWwt8KnQvXFL5dlLioqci4aEFR1+LQxbXF6sWS4ttLfJdsWYovFS5tWzZ62cZl30r4JZdKnUvLSr8s5y2/9JPLT+U/DaxIW9G20mPl5lXEVaJVt1YHrN69RmtNwZqutePW1q9jrCtZ93b91PUXy9zKtmygbJBu6CiPKG/caLlx1cYvFRkVNysDK/dXGVUtq3q/ib/p2mbm5rotxltKt3zaKtx6Z1votvpq6+qy7cTt+duf7kjYcf5nr59rdhruLN35dZdoV8fumN0tNZ41NXuM9qysRWultT17J+29ui9oX2OdY922/fT9pQfAAemBP35J+eXWwfCDzYe8DtUdtjpcdYR2pKQeqZ9V39eQ0dDRmNTYfnTs0eYm36Yjvzr9uuuY2bHK47rHV56gnCg6MXCy4GT/KfGp3tPpp7uapzbfPzPhzI2W8S1tZ8PPXjgXcu7Medb5kxf8Lhy76HPx6CWvSw2XPS7Xt7q3HvnN/bcjbR5t9Vc8rzRe9b7a1D6m/cS1gGunrwddP3eDc+Pyzcib7bfib925Pel2xx3+ned3s+++upd/7/P9BQ8ID0oeaj4se2T0qPp3u9/3d3h0HO8M6mx9HPv4fhev68WT3CdfuoueUp+WPTN9VvPc9fmxnpCeq39M/KP7hfjF597iP7X+rHpp+/LwX8y/Wvsm9HW/krwaeL38jcGbXW/d3jb3R/c/epfz7vP7kg8GH3Z/9Pp4/lPip2efZ3whfSn/ave16Vv4twcDOQMDYq6EK/8VwGBF09IAeL0LAGoSADR4PqNMVJz/5AVRnFnlCPwnrDgjyosHAHWwkf3Gs08BcABW6wVQmwmA7Bc+jgnQ0aOH6uBZTX6ulBUiPAdsZcrQTf0EMRhWFGfOH+Ie3gKZqhsY3v4LVwZ6fSMfGfkAAAA4ZVhJZk1NACoAAAAIAAGHaQAEAAAAAQAAABoAAAAAAAKgAgAEAAAAAQAAB4CgAwAEAAAAAQAABDgAAAAAMU4t6gAAQABJREFUeAHsnQ18XVWV9te+TdO0lDaUUjJY4YqoFQsGRAgMSkTEqowERK3KYGQQqyJWBrEqYlRerIwDFRmmKqMZZLSDCNHpaMUKETtYETEgg7GDcEGssRQIpS1pm979PmvttW/btGnTj6ShfRa/nHX2x9kf/7PPvrchz1lhROO+zS+vj1GCiHTh5ykpl6eJxAaZgpTI6HCi1NjZU9JqXspzkg+N7ucmb9fr6XTPr3U/K3kr31cmShvaPzN2BZSHs8Ls0AP/ZLhYhyDHyCnW7uhwufYbXyfzYj3yS+U7o5YX5AEpwUecwcKSwgOFbmSfUTimCu3J/8pKzS9/Oy4st6PaMeWTy0jHN8WuWMLJiaFFGnDdd8MVgnnKR+SYUMT1bw89oYR635aZcS78uPK9cSbKq9bfH9tR/73SKXVI94g2B8P4inDjpKGMevFt8pi0IH13OLQ8G36knCZz4EXWOj9LbPGQ+IryUAvt5rSvHTMdJwz3MHmdByzkfhotuaH9YkrbuPW0JaW3OW6vtpnrTDnlRi/xfjerx4zBIDAuPYdhbkzr5257XqT8kD1HEiZKWmerfX2dY88BVkdo0+HEy2Se+YlxuvowwetrYsvm6zZOS8X2nOpph1fP9z+NRwrWPsrqvXx73EipsnH/Kt4vjRjtaTLDnpe3yak67tAarohNaPBZWb3NcW9Pv33r+iTj38aztCj8XHqtysi+FfukdfzK4065SxZj/F+VztiN6+eHl8Zm5K/A3avtc82Wk2Ptvq6LFxZmosIIudf2mwJaR3v9WlUqicclH36Ku67jGRMaQ3pubV9FTmdaR+UH4hSt6+tgLfZXbf8kuSLMRe5HwoyAdRJPiyvjPOSPi5PiDKuf15kmNrK4PI2vMDbtc3FGnGPF1ykP2JjN1lHJ8lem9RpOSOOMj/n+1p3yrc7OHBK3crw96DzKcmmYBj/edn2J740X6v0JbwntduvfFmbac9IjK9M8wjm6HmH5ufL5xyXpucP9KVm53wE7xyHPR6r77LeLcQdg+NxqsLq1A1wXVnlIDx2pt/Ip3mt6EoZ0CHtEZ84tLEqzyZ/X/k1ssKe41ju4NDTpWVji3/e6t7qfbBhV3jd6/Hn070kbKvRzlus9nJ6P+HhstJo1fZ6Hfi7f8Wz9nqcWL0hexrqnIwESIAESIAESIAESIAESIAESIAESIAESIAESIAESIAESIAESIAESIAESIAESIAESIAESIAESIAESIAESIAESIAESIAESIIFhQOCj1R9ace4RH3+RijayAENMYLRaJoQu5Aakenyk2dendOj2/Ow9uUNunEzSfuP02GsCqg5ZEFUIVoX/krkAJRyahF9ykI0z+LifwygxjnhV7CmjHRntAju/GDLhMSasHQ2prpZvPN9cZ2P/HFrDfMPbZZY0o2BhWK0+fiPcaDyqwy1WPciRJowJsjYJwJBbbyUSdPxqDcnZdX66wy5ivjW4eqUsdyHyCkuHJITepF3wMJuZXJjl6XwfPVlxXn+nx63rRq02ORVUm+XxeJJuUAl0u2TxQhPUC4SFZngKdP1sWP9jPN0qCzQ7jkmCX+Smepq5ayyvh47UXBZ4DlBYtuUxFHzdj5Ux1k4N5qnru6I+3vJluzzXZXPxLd5y3rV2eUd9GtwXcjVwjR+QFhM8/0YelHbU0X1zIPcvC5jfnOS6uDIL+Pp0tJckdf0ot9tkUWwD11n4RJmBtD4lA+G5l2Da4jTrUm5Y6KUUAG8R0zDPzN8DsxA4C3+zwL4/v8K/37iP+C6nM413xqL5xekFArE/f7eXL/fPhcF73vTzAeYCY7Hvd5qRheterlk0EiABEiABEiABEiABEiABEiABEiABEiABEiABEiABEiABEiABEiABEiABEiABEiABEiABEiABEiABEiABEiABEiABEiABEhguBFT0dZAJBh+DnKwb4oiTQ5MJN2pC0fLLEJyqqQB1ip2JCTshPA2tKb1NIZ8KK7JQ9Vlvr9dlI8/KMrt+HdJaLwv7vOmNXBaoJAFwFqw9DUlsal9MmKwz0nSvjA118IcgwmUXuv+vMMbKV8TlGnGzXxudSuJP3U/1mkdACgaL/x2vspzViOgIAZ48KVUmXOkFnw4r2SAwWZzS2xSQaTv9WYCgT+dzj9wsM9D/S+I3C5hPPBcKvna7KAn3CqiXTevDLJKyeh9XTlt7VsMP3n9FGDPQcec2utNJuSn5JPzBGJW/mrefEjwOMoEs5FxmEaol3hCK2mOY6Osgr5Ms0xvr63NuEgJLXWy2+tuO/KvVtmR97nehxSs1Jh86Pd2nnudu3a3Dk12DKkeFKRoxNjwSFka0E64Ks0ywOdiRf/uOrjplhO97Qabat96uTq9MkXjDV+VTFon2KOzODeikF//587/VLl0dHm4Jc7xe3l+3etkeW9iDSO3K7fVygkb+DZ8PF2qEY4vnOxCeeyyYAUysK9UxIbqe5h1mAJeyyrAhoLuq2lUqgMen94L0+Q3hbtHS/fm7vHyRf+4v8u9BfSNaayO7x7pTt2leOG/2YUx33+4+E/AkHQmQAAmQAAmQAAmQAAmQAAmQAAmQAAmQAAmQAAmQAAmQAAmQAAmQAAmQAAmQAAmQAAmQAAmQAAmQAAmQAAmQAAmQAAmQAAkMBwIFWRfO1Yi/8T1yqEWwrZHVkNapvLZskYBfAGEZBHZyAOSEdfBrkvBMnpCHpYR0FvbidDNzaVlUIdU+MkHL4wXRvNwtN2m78QNxjExDAQSuFvm3G3JdjEeyIDjL0qILfaVwsAmQVVaq158cLzWhylIpRRVqPSiPm6B4shxmAsgDpM6EwGtNyoUKEOpqPUGtEo7B56MC2hqkN0QQTT27wA8lq/Ejck5oURdfIcdqP/FIOQgSY5H7EBFYuY2Umr4RgfsV5BVRH2YRivVE+WbLXH8l31HBSjwzdpmAuQ69aL175YcFnf+7YrcJO9f5+EZsQX6V5ptb3txjHmoDHneqvuGo3GA2DvjoaVs3VsLDkBMoIKKpWgFPk65LiTfbcyAQwi/WNCLIJssRH7NweMOK9woDdnkdpPaTIB8XZ2FgWOAtYd3utOXnNAuC1+O5VnNh6063P9AG1qWK8V1+wVCJHzXysT7/F8mVJmi7T5aY8G57IwBPjxf7yPP9H+jM96x6OQLwHbI4Yp3Gz8drZSamOBqfCr6u96wJ78LZ6OcRzD4H9WSoRPDaF21XE8j7QF732+vz9bt6XNvfnn+vqUScn5aaiPPcz/cm+XxvP1teQQIkQAIkQAIkQAIkQAIkQAIkQAIkQAIkQAIkQAIkQAIkQAIkQAIkQAIkQAIkQAIkQAIkQAIkQAIkQAIkQAIkQAIkQAIkMGQEIBMMRWmEeGdRaA4l9AuhrMWEnJQEweG+wsmhAeU3hnLoRPn/yA3SBoHUOXFtrEd6HOSotfBqWUiRBRZZgDElFccO+GoI17ReFqrmdC0iEaOd+M5YNkHwEgixSqh3KNrX67OsJMbVmwhqq1Ci170qrhSML/5XLGokuvDHMEUFjxh3lwp1IfM1wRzOHjShXIinmFB1tVxrApE/u/B4fBJG4lq0ChuV5Ezxs5YSzDkJJhcgkrHWWBZui9Ph14bTXFB8sgtO1up4zHS+G1tPSpigF6dhnqfVa6RlLf8V4no2I3lmXFrQdiZK0eppeRfSNRhnPTyE0yogjmfHtXZ/ViCisva3cURgJLdoWk/Nx1OJAKz9qeXylNr8mMvz9ToeNeVC2z0E1rv87mHEx+3AEB7HKtT7WSVLbb1InO9C4LILgSf5QFME7h2R73WnFirruMtb9PVg61Kz9sR14YLf8C2f81CJHzXuObiHL0KmOhd9HyEvtfu7vRGAvxWu8JHnVy14ci9zazwC8GvlGIsAPCucL7PB4Dlw9v1tLyMy8On6826fg3rVUIngBz7C51fN/Lma99Hn1+iHzWhjgw9luvtm9wvc51dgeJKOBEiABEiABEiABEiABEiABEiABEiABEiABEiABEiABEiABEiABEiABEiABEiABEiABEiABEiABEiABEiABEiABEiABEiABIYjAcT5ldUFFfB1hLstYm4BQigVoEBoahE7V8ryMBvp52SFCU9HQMKr5aMh/fV6SG1qmq/mgj8VqFZMBYpaXsZ/6nPEThW2qo3FVciPv4OcdrEKeOVii0z7mnC4CpUtQq8KsnIE0Ch3mdBxqaw0AetEa0EQDVglciIvkIag15XDJR6h8IeWPzJOtki6d0FCC0EIIhFPVUEz6p5o4/6MXIKrNKLvGPMFl4HVWUripxDRGNzi38X6MBd5f0RE4yI8hM1ZCJkiryJPx7Elw/VmWq4Rf9U/BckmeEH4+3joRPoASKBL8FkYjNOKaX29Dxg3ZM0LbTxXxzdLC9I1yM/tI7mJKXc18FXLEfLsPmuGtqem7W/NWr2wK3kXlG77uq21ybIdI5AjRndD6Iv7ERtie8T9j9PjU7EWTf4Vq6gDvoDI3XZ/4+0uBH7K79sx9jyIHO5++6Wseb30XQ91Ozal58VVTil+2Ec7VOLHffCE477Gz8l1Fqn2QXnI7u/2RgD+cPy8jzy/YuF5gX2XD7LaP9fuknstAvCceIPto6M9f5d3uAc16M+3fQ7qtLZ/59iDYOzEVPLe0ZnasH1bTxfsRJtDf2mOKL/Wvz9sr9/+Edf4Jf65YxHRNas95ceF7tuSt+93fkpHAiRAAiRAAiRAAiRAAiRAAiRAAiRAAiRAAiRAAiRAAiRAAiRAAiRAAiRAAiRAAiRAAiRAAiRAAiRAAiRAAiRAAiRAAiRAAsOdQEFWQ+ALYUR8S3zAhLpVEJZNwbBVUKhClJFSE5vhVbDbAL8Oso4e+F6PmJgFvMjq11SgocLfbjT74tBgwtNamWwCjfVoF/noJwmLVVZci/Tfx2tM8Psb6YyLcd1NMsuEiioEnobyggtm10HgWI/xnwEhG+ohYm8N/pNwIOS4dUh/N3QFncfT8WGbj4qTdPxZnlyNeIWoj7oTtX6c77LZ68M7bLyXhyUm7H0hqOi4wMuu13jD2k9r6I0zkf9qeYcJdcEnzkBaTftV0/a3ZDm/5IWazkLOsRhPN9JZGO1VKk7ztf6zGI/aSXK+zMLl14anpAnpVR6h2Ar9kPvzZLnLT2Ynr5GTzRa771PfcyvzKbelHIukjNOKYKm/6yoN8GTQCASsC13fYyADLsH/RZaoNyEw1rfsi0jbyR5MAvXYbs+9hKn+KC8OLVoB8mFdf9uyLMTXp0jve+5fI3N3IT0Sz5eOpz+/efs54mr2m9cYTjku2gtf8kGtH6LBaRx03J/wcTnXItW+DLtUPfrWfVZ5b8v8Zocr5WKvun0RgPM+lQXHZe+311+8oLtsGsemPpdr/WRZIDjQ/tM629b8trd8rX+evVqO1BdGhA+E6bqfYg4D47m9/W2on+fT16fPww31hu+Z7xP2OaijzELW4TviYT2yeFYaXpzqvujDbXefXa2fDI/P2/z8nuwvPjnTvr+JvNm+Nwq+tTXYePv6Jq+X83M7eZb9+zzvvP6mpar64guzVvfz3WdenqQjARIgARIgARIgARIgARIgARIgARIgARIgARIgARIgARIgARIgARIgARIgARIgARIgARIgARIgARIgARIgARIgARIgARIggecDgQLi415sAoyTw5VBBVsQlpogcA2EXCqouDf+MJTg95eJFhH4b+VsE3IcLqeYVyHwNizq9asR27YR/goIeuvgT5QTTDBaluWxA+n7EedO/QoIV1XAMQ4SRhVsIKIujiJPILcLwqzvekTgfSAY1nKBUFaFIGNCtQqVo8bzbUc6WxYsvwaC3iZkTvVxZwHaM5B4aX/tkA+3wT+HCLwl+GqZFmaivxsLN4R2+OvDWBv/FLnUBC4flttt/pNkskU+XIMZFnEdhHWVSLpTkFZTrluyBSkzFr2ww73OZy3aU6+WvZ5n4e++MskElq+RczXycThUjo3a3wpZ5uMoaHUzvz7q/GCViL+Yn6Vbkjf+erpxf160JecRlRFt1ktrt1SLeUNKoMoFwMdLrz1XJ8h5FhHxeDnH1r8+D8mq/WyJreMYLwyLUVBAJNkifFWosfIs8NUVma7Mws3UShWeFLX7sbra4Z9DZOxm+HvjQ7Z//BKj0PXxq3i/PT99fRYGq2wwrbt3WD2R0+y64R5P1GnEyzFHtRHJDfpxNGjheYvXyTwTAD+EfavT+s8ctz4Ev6/xCzLXK27YL7Z2Za71jKy2CNP3Y7dsxwV1YardryPCZSacXS9n+v072+7nerwgQdfBkV4+UQ6zfbSM0nrrcJLv5/0JAL1nrDNdp7t6XeQXQXSAItqPN6CfOehlVGVdWqe7/hBv9vncbBwFkeTbtZd4m+/Hmfiu73pXtej7fuVzb9MdYlf1sve0M9anOtG9Ptewyla8IKWlxX27+7R/emLIXH5e04snRL4eZmjf4c60HkKNfW+UMEm/RyF/ovta9+3phRMyL8zS8gEI7vM8S1ZfYlPy9v1NT3WfgcX8agNfnymXRxIgARIgARIgARIgARIgARIgARIgARIgARIgARIgARIgARIgARIgARIgARIgARIgARIgARIgARIgARIgARIgARIgARIgARJ4fhGoCjeH84IKTP5XjlEBWXx5fCoUkV4OIWEj0u+Mh2qE1/D9wmkCYUf4H7khdKH8M3KPtMKPhlRXBRYQvm5mWXiB6zSyrQl/V8nqMA/pdZBraP6+kBWiXpwZJ8t0VFsYbo86npfK+WEKfLbc/grU70ZmhEC2xwtr4BF504S458SiRgSWkRCeaP7fJKFZuC2UTOA8JnSYMKWAeen192Gm6C+eINN0fOEn8aHQCl8XBDEgJYZ4mAlLDg9vVsFymA+pbQv868Kl2l/8TrxXIxTLIkQsRjnkkGPjAni1mfhZAyGzjiPLLTVCKvpRqwhnLYHDNPwg4rIJaxsgtO5A+h652eapnOuRzhF/j5K3Rowv3BGOLWs/n5JFoQF+FYTW2n6O0IlTEwqrz/32aAI2NzkXoG1b+Fvr9d1VIh3P2zSfqd1AIEeKHo8nZ4qt0/mFNowjQhLeDV+WpZBqpvWh6Q3ro8bKR8jD+rzLX+UWE3A9GUsmFH9FKFr5ejnVhVUP+3p6zLxGFMa6ih+KPbqew3WhfgT6j9/Hj66zG/AUzITvwTjUcr+jZKw+F+E/4t0m4HpdOM3W4ZowIQnDMNqSXlDutn0DwjEXiGrm8LGqNJTwUR/SK4doaBpXF/cxvBey7hnosyiPQQq8/RGAPwphuNoxLj9VCfjWTAXfuG/YN++0/n4hc0yY+BbsQC3IPzm8ttAIf6+02voZjbtaQnoNXlig150pF4UO+J9KbZwD3xUWB/XVcZruZ7Dv+L6eI+JaJg5pH5VYnQR/QT8J1LY+XqsygMM6F86/Ap8X9eB6VjjVnod6kEn9DKCRHakSe9MLGeLqPlfnlVXr6z4LLftUGwbJ7jSGONvH0jEMxrQHDaEicPUVIdc671nJ569G9gIHzWpI+YO7br2PDc9fwZ5viZP0RSzY/ZekGoWp9rwLnqqi5WR5+DL7XJG4VF9ggvopUryE/iNf6/6h5s+j7xd6pZl9r8RZJRJ1FlCnYh5JgARIgARIgARIgARIgARIgARIgARIgARIgARIgARIgARIgARIgARIgARIgARIgARIgARIgARIgARIgARIgARIgARIgARI4HlJoBAfg/xVBVhPIPLnNJvDeeYRydIitz0LgdUMiCreHW/Q/Pg7CDmmo97xiKQLoRTiteXIoHbxFg+1nltnfrULhS4xQWpETEjNH4v/tN4YRBBVoUcWCtolGx16EJlYBSAxnGvjjEh3I90er49F+DqZbEITFxhC1pUEJ8+gntoq1NB5BgjmuuCr4s0m4J2I/CLSeRyPeiTgfwynWETLBlBoQblGDMb44vshzS0hfRfabYavBqc0PwkzkF6HHE2fKtfbeEdjJLgOgsxCEsjgfDF+1DRfJZptOI6XOhNc3xBqNMKmvErONIEdeJiw+DT5lAqcQ700WcTfJ+Th0Ih6q0GhBK/1ZsHD4jz3zclbBFg9nevpdvepf09swXl5Zdx+nUfuy+PfwoXMGnICWQi8FpGgdf1oZOoeeBWOazo/VzmcZMEjbNdCyKt2F/YDrC9Ehm21578GAtHpWhCWmFATAk2P1JiE/2vRqrZ/arjE1hcipuq6DV8Py02QdTbi0+r1Z+ApaoR/OyJoT4OfgKcd10HEdUFoRfrHiHjaAB98nPoKAh3vBoGZJbZ4yOs3+y1WGqRMvHhALX4z+V0kR/XGtuJGJSEuhNa32YsYHsduVkL9Av4bCAe//xj3zd7LQIW0SaBXJQvtBQUT4ikm5L0Tnx9taOnTcoW92GCMPGj7q8SJtm/sA4HvbJR/Ui60fWsRyrV+te/nGyJM+3D6cxUh+EDH219Dm+ZXObcloNiJoh/FO218GqF6qzyDC5P9OdJ9PJkJ3HG6jXEGj3y8mdcnRC23Z4lheXA+9rmnA0yfuMNyqM/LQaV1oN9NzCov3sj58zwf+6lZu/vd4oKvW3yrS+Mb589P3+cgPx95/ef1vvmo8/NXSkWVF6f4vMOJnj/TL61zT0cCJEACJEACJEACJEACJEACJEACJEACJEACJEACJEACJEACJEACJEACJEACJEACJEACJEACJEACJEACJEACJEACJEACJEACewCBAsR3MwpdmMnpMjMU4WO43wR5Ik9ZJN6RssQEsE8gRq4K9K4Mt5iw68ywyASCaxFxNgtPUNyvaSRctV7IQlTQEWRtmOY5RfiRXt4e58oCpFegl274HN5uvcuK3gg5YTPye0OXRcpdFy5QgWF8P4Rmbcj/EWS18PF2yOJUIFLlwqyyTNTIqNIT3hHa4UVusvoj4ikWoXQpRqXz+C3kX+3wk3BdLfwqUCjBHxfusvkeHC4MzUinuKnavlg/cC5YFBPk6Ty7kPeGeJDNdwx6qdFKslojCavlCHaenyICQ7BsEfFGyZjYgul/I/SqIFjOktkqVA7/GSaYsPdTYZEJtzXib24P9dWytjNq/5oGH/NNyVdiffp1ntu/S+OWFIkV7SknmAmu9cTTekrbzQTWuuD3B/J5Wx/tkHvPw5gQWTqvMxvhCH8ulmN16zq5SS6GVBdPvSyxdXZK+HLoRLo33FJohheZas+/hBvs+RO52YTAKyHhhKH242EOTqYgBqyuqz9ASlyH/F8VGgvT4W8I1aEe/t/hp6G8xiOHnwlBMMrxLK6wiN0qE+vBz9asxgtzvXmebnefyz05qM5lbeHt3stQyTXXpv0wvFFOVH5gPdFeYKD9Zy4DmDjGrXdDbXtHniN1pv18pAtox2Akddoadql2+GpECu6ALyAu51z4MXE6dnhdj0t9v9QddPdbL+av3F6EF0hMgW8MxxqZXnDW/M3Nnye8GKPdCrNgfbLvx9fb55g+Uen6vgLIzVt8vuY4n3ijT2B43NHnK81tj1v3V7XMvSkl41nupye/yX7vWUPg8jr3/SRe789H3l9yJO+v+/OR87c9tJlepc59a/KViL8534vpSIAESIAESIAESIAESIAESIAESIAESIAESIAESIAESIAESIAESIAESIAESIAESIAESIAESIAESIAESIAESIAESIAESIAESGBPIFAI/xQeCK2YyqnhARMMliHja9SphQtCs3oIoFRQUp2EfoiL22HCrY+bRFej0mXBh1Xe7NDr150AiaHawXKR+ZUQGi7A2XoIEUvw+1hMUImfgdBwBtKPSkfU/ByhVAVvPRjV1WGxCXjP8kjEBXnMIo2OhKAQ7cUL5HqLkNeCiJPNuF4jOKohMqn5N0DOrIKZdXJ+UD8Sgt8u+N/FS1VwG98pC/W6+EnUb0P+U+F6nX/4W7nW+jkIM25Avkb+xHjMsoSu1tOoj6vLJoT7qRxq9VbHg73+Mo+UWDDBHqpmga4LZVJE3fWIrDwHheNkkgqGwxWh0yJndkmnRdxExF/jpxF/c/+d3v8U9zpOWBbsVoTKeZypeMDHMCtVrYy3ZsCXsuJgE8iRfZ9NkX/je+PaWMS9vyweaetjNGSJG9+vkXguNf17RHJtR72m+Lius9gRf2jr8BIIN2ejfE281gTy8GEu0r3yQFrH4UeWP0pONsHkD+NN5pdih9B6jaFZhcPhS3K/CedPD7MK2h4i1FYihSIZrgsrQwf8V8NSe7503fegYEuWx+/lWfhlAnnUN2GpXreD63tLXW4zL8vcFnjNre+G22xuwBXyvvYLRCLXvlV+2gWv/WdOA2gMe8gir7azI0/7q2A8nWixSlJk9V/FWyzS+aMu+K2K59i6EqyzxdbzpsL0AYx5UKqMADnlliMp3y3323OgL5DYMk9/nuKbU8T1eK7t1xKvSsLGWGefP4LIyF024p3lOyjT3iWNOp/gAlTsEbShJJD3u75+y+t2qEaW1/sxaZ/GU9KqXeNb1jwbwuEeybg/gb34cyP2vUevnGPXSXoRBdIzPV3nno4ESIAESIAESIAESIAESIAESIAESIAESIAESIAESIAESIAESIAESIAESIAESIAESIAESIAESIAESIAESIAESIAESIAESIAE9kAChbLKebsxs3Pcrw0NJowVCMNabMZrTdAl0q6RQWVEXGYRgccgRm4r0hpuVq/va1n4+2SSuYbzXe5xRJKjho9BeKgClSNxVL/OI1COcaFiFv6O9vIsJ1mRxhk+J00WcbRKVppgcE2KfBo/FafEBgzry3KeCrDCSyAXQVq+FjpUOBw+hMjFKiR5MixPQpTwDmlEujaebPO6CQJnCNjinTIj1sO/JlxrAsnzAnJhv0FrPfDVcbWlt3TQcjX1I31eWaCpubVWCtGl+zb3s5KvlDcirRGBG+BV8NsOr4LfBfCwii9ZstKeCTC1vDvlm6BaTzs8rbx3xHQ+arXJ8TgMCeR15oL6ygijy/JWIiKprosef25UMqrrIUcIVrmjpp9DLb3fK7DydN2cG5oCHOT5i0MR/jk8v7oO9gkLVdAbL5VFYTbSS6QzYL2Gr8rDoRnpahkT2pD+p9BpkX+/KCeaMLIHLWv7ORLxpeH20Iq0CoD7mo5HTccNqwjQmy25QQjmad+3tksIm1raiWP1Tly7M5eqEFj52M3ZgYaqcf2OWZZ5pvuY11GOJDwqCczj1+WsqOvil/i0WABfHVKEYF0Z+b7uWP+DcxUE6tZwFv7mcOqb9+bS71C0Fz2ITE8CxVjtL2RY5ut1d62MzUc82Dn6PNN2P4F8H2b5UOp265DG+XN+bBLKy0v9m2D/z7+PP38/shfQYArxvDQPb0ejntNIgARIgARIgARIgARIgARIgARIgARIgARIgARIgARIgARIgARIgARIgARIgARIgARIgARIgARIgARIgARIgARIgARIgARIYI8nUAiHuYDsptBemIP5XiOPFxbAr5UVJsgrQLJVRHqMrLXIuzFeF7qQ1pwG85VIbZZag3y14+QWdWGex589XG7TNNo92PwvpUqFgvJX/KiQQ2VXPfjJArLRMglSMYmfhkx3JnL/JI/HTniNF6f1Ph8WWoTeLNRah5Ybkf+fkCLOhf93+Fm4/p/kbBMCf0TmmvD3GrnZ5vGx8A5Lr5ZbQgvqR8Qp1fnvg7iU7fCr4wITqvxHvN6EwctkogkhR8mlSdASJrkQdm1FWOsCRRO69WJGyukEeczGWxMeTPXDlS7M7c1C3YqQRecFi63mxIRz6TQdPT8LIT2SXqVGbEynscOzdD5q3u5OC+7aUnOV9jxJN4wIRBecT8BzVofn7wvhQaxskf3kIEvfEHqCro8PhxtNsPtiPMX1SF+EVTsXvgerqxt+pfuzw1UqqA0flfnmr5B5QdfTkXKv+W5c34zyq0KNPjexDfIsCD7j2+JqjSiMeMQle4HAOmtZ4q14LhuRvy4JLeMl8VAVTIa/Rz+zkL8ewlDtf2NL+42oIF8tazLzc1KpvziVW4RvPx10l+SiEk70nlwWOuj9rnNB96vkcNuH98MLGYrotYz9t8Z611cpqPkI7XzDYVU6RWTzY+xsJSKwq2X/nKf3DWk/H+v7+lh8Xuj9r5Y3W8TnFeFuiwy+Ej3rfXtWptk41odLTPA9FjHMdTxjMRr1ul+r5ZtoiWFwKGP8Oq8Dsc/XwR/tXJVmHrf6zced7/hYqydhwla5D4Op7vIhKBe1Bcn5HfYE3ZARWO49NSTv37zEvj9plq7r3WdZCLxpJPqNx9OZEvaiEz3N62mxV5rvPu1rnqAjARIgARIgARIgARIgARIgARIgARIgARIgARIgARIgARIgARIgARIgARIgARIgARIgARIgARIgARIgARIgARIgARIgARIggT2bQAEi1yoThvynnB1UgPFtyFbnwq+Bb4Bfikif06B7+kicZEKvfULRBXerTUCr8t9W1FOhWQ+OVZCGqf2f3GOCqP0Rf7YO6RfLXebXSDlo+ii00gk/EUI2FY6p4LAIvwJCXvUj4pGxBf6WeLO1Pyc8ELTeOFwxBYLB02RGmIn0KtTX/FWIbLoAHpFPo+Zr/M9aHOfHeSYUrkarRaRPCOeZIGYy+tX0sxDOqYAphE+F6fASHzfhbkQE5HYk18tkE0iuhoRNx92LGKhFeMhqUsRHKXp/ZbtOSxrwM0K6wzz4+8JToQO+GoLoInyId+OoJxe4YDdxS5npqOOBhUZzlYO1o/mLPUvbV+tJLgnQcN7p6ZL7evfKQy17nY/aQNPNVntoI6t6l3QDJJAFwNm/SS62CNBjXIj59vB5Xf9hqrzVhLijcfdx/8Nrw3m2/nNk4FPDBSbs/X9yj0bwlVo8tbpeXo1a9fAvwIqeAb86XmQC47PkfKv3azyxjcj/D0iKZ8FrxGG0L/u6sLKMfUKvE8Tqng73bTlf68X3x7EWObUqzvX1Pa7yPHVrfdiC5IL2r9ZqRzEhqp7O9HSb+6FwLv+MP/bOtiy33fUj8ci98RcusF4e59g+VIiXpgjJcZZHol3uHNPI1qehhGuSh9juLjv7msm18WIFRDZX3h+IY9XHk+JFur/Ef4BwGxZfHz9k5dfFS2y/+Vo80/a72XGl9XMdrkd97IpTzP84XmjtfAV3R/PvjQ9rO4gcXWfXR+y/tZaThMF2uhsOI7Aua9DvE5Cs67znxOt0fcW/i2dbJNI78DnYgfIREAprvYCfvc2KPuF0vyqfG/qCDbPp7nvd0w0tAX2+YPFG923u5yZv+7GeFj1d5z7fz5yv63t3mI8fO5pZPNs9hb8JBI8kQAIkQAIkQAIkQAIkQAIkQAIkQAIkQAIkQAIkQAIkQAIkQAIkQAIkQAIkQAIkQAIkQAIkQAIkQAIkQAIkQAIkQAIkQAJ7JYGC/ERqYgPmfm6S3YVlodMi/F4Z3lGYifyR4WQVsoa3hCaNACprEb/WBCXhXJmOtITDgl6vQuAeHHsh+VNByYvlQyZIO0TOiV1I98hNFpl2nbzWItOdHBaUtX6VHK6CwfCPSLfC3xIOtUifk6Wz3ITyfWJdeTb8D+Ol5SnwI2VsrINXoSLaDdeHC1XgGzQucSvyn0E+0hjDXOt/vEw1Idyx0qhCrsJnIYicCf+VMKeg9d+H+o3wq8qlWIRfI2ea8Pg4ud6Ext+NkzVib/ivWDROx8mMWLJ6Ki1WW4GYwcl0PrDQgcN4qVGNWJwKmfBs+LfGbhNGrgyHu3D4VM2HbZAM1lpaQk3yKsBUM6GzeozDTNuHVYSQXZ6e7l75qDUkVxHUePuQ5pnlSME2LuTkyHsuHEQ0V683Lfl033Hu8/RcuuFAIAt+x0Gmi/scrgnL7Yl+GhJ+XR85YuyBkC/q+vjPcK0Jd/8x3BbmIr0Kssdu+LvlJnt+Ph4P1ecCz9Bhtj5+AVnZPJTrE6u2Hl7rj0Xrzag3I65V4Wn4YLjZ1skRcqpF6B0lY3QdxfPjBF334Uthib5QQEaHswKuC98MhVBC+ico1fYLcmcS8sZr0nOFp6EW+TCrp95S8B3pJBQ9o8F9o/uhcCNSJ+Ht3lmOBzvYfa8Bf3AJ0+Ru25fqZKFFFi9Lu0cYX2gRzZVojQ0m7TM5gu0bfdxvSbLqcI58XdsrtIYJGtk5rJRr9HMg3B6ut33qfqwj7W9iuEvXVXhhOFfXT+ED4eHQCX8UauK6wvFypd7/8AV53ITi7worbB0eA9nhNKyD7/qu97tYbxHOx8QeW18RQmS0A6v28aYBDtVxPXY15VSHz4l5GP/bwoPlLvgzw736eRWuDjW2bx4r7zYh8BpZvVvGOVQ8Nu4H81eLuK/mG9y3Jm/7hZ6Cm9nulXL7IPZiN9bn3jcisGfb9yecxwUpo5Ju8wpz3OvzsBssC5jzCx/wGUMjARIgARIgARIgARIgARIgARIgARIgARIgARIgARIgARIgARIgARIgARIgARIgARIgARIgARIgARIgARIgARIgARIgARIggb2WQBXichZNaPFDuV6Fn+FyCH1VCPIf4WLNhzirxwR4p0C+BQEYBMBLjVavjEUMRxWDFk0oui9kUSocqYIEWO2PcnCoh/9zuL3cAf8SudGlXw+bwO8pmRsa0d9lEFip0OR9kI0hLfujPb2uB8La6fAr5WYT5t6O0c3FeJqkpEKscCOEyt0of73UQwQncoQ0q7Yt/JMs0uvjLfHeso7vLTKtoPXfLRdrf/HbiGyK8YSLwimhE+VHywnSBP8ducLGN1Jut3lORqRfXIdxtVmE0s/JjSaA+kpcaOOtQkRV7V8Fa9o/tG921INep5GQa+B/I9dhLiIPykIT8q6NC0zgG+RgE2ZGeWAzIVlqryJwVIGlWWNyNl+cZoEu7mCyGe4bks/C4XLJ8+e413GpNdpxw8H7tfFqrnJRS/MUE4BrWudDG54EqmWMradGRNadjiGuwnOk96+M/9QmQE5Vi/U/XU6zdVWWw3QdxkPkWhM2LpOHLP3fiIE6F/Vmy0OhFeV/DZYfmrGy0/pZa+1BkG/r4U75pu0br5BTrRxCZIspq5FVdRy3x69bpNATMJ4FSFfJbba+TpYTrX7Z940Nz9G9GKNaIQvU/DlLwvYoSTis/bei1ihEAu+AX4nRNMCrSrgHP4Nt61MH8ZvJh294h4MdBXUU+sF9iN/HPoN5Q4Cc7sr+8DrvXqlGdHcYIvUuVh+uDJ3qsQJw/1EnrYc3Yx9T68Q+BYuvlovsxQk/kU9pO2G+XI57LoIIuCaA/SZ21gVIzy8cFrrhH4HgtxXXHRTTiyRejvG0If/juAslXH8+2p+G9Dh5re5TGM3jSEl8dzxcxxW+6btbPWIS16Fg3Ub7qFYcKuv19fc3YYo9L2fiOdJ5ZmF98HGtxQskapC/3uvrOtvTTeerNiW5mAW+01O68jmivGjDh8DKNJTK9wR97je2Rk/k+zsrpe17nZ7m/B6vN9jOx4dvaGb2eTHYfbJ9EiABEiABEiABEiABEiABEiABEiABEiABEiABEiABEiABEiABEiABEiABEiABEiABEiABEiABEiABEiABEiABEiABEiABEhjmBArxHfEYiyD5y7jYIvP+izRZxN6VYZEJtyIEWyoAWQuhVid8L85mw79SumMJ/grEDJ0F/1cI+9SqIJRS4ciT0hMXQz91gZxsAr1fy0FWPhZpFXqsgxBtBvzR8mYTXO2DtNpzSOE6E15pOxpjtAPHgiy1iLUz5GZLH4BWtJ01GJGOrxcRGdW/AeNrhbDsnHiTCV++B0HwbDT3ATlRIwDLuxFfDuXxdkT2RVK+KG0mlBsLKbS2VwNfB/8LWa79xNfI5dbOV+QBEzQ+HSZaPyPCwS68rakIZbQ9NR2HCsbUr8W4ui1vtQul7nXfkSIouxAPVSqm18E0oqr5kvuW5LMQy8arWbM8P/GqCHdyRN+KcLfL62FeZt5PEgh6nrrFfp7ba/c03fOBQBJ2aoRSvb9ZoFiFJ1PtQcgydV3PQITsZqRdSKpFZiO83ig8d3r/a9znfK+2mUOkX6uvT6Nep8LJdnh9DjStz8ECeI3cnWytjW+NSXY9axNXbeU5Sx9Wnc8IF9ZPwC5Vj/Td8RytElsgwW3Aie4LWi9HutXCwbQRqfEstocwdGhsjfers1e+Rffafy1+lHi7utAcZqmHBDflp/VhWTioYBq84tsR4bwJ6S9jt1sAfxtehNCK/PNir+Ufh/uodh1e3zAX+eNiORbhl8sJ9vlxtzxm130Y5bOR/+F4rK2vibbi9L4k60nC2XCenG3jfmmYan6wBdPefb8uPydZiK4voFCuuj7V53Quz/X7bXAPLJjjc7rZPdaNWVufdLend5XP/XizdNtJQNevWubYkZKVY2c620z4W6kwRCddqZ94ufeXheZD1D27IQESIAESIAESIAESIAESIAESIAESIAESIAESIAESIAESIAESIAESIAESIAESIAESIAESIAESIAESIAESIAESIAESIAESIIHhSKAgv46PW6TcAxFnsx1DrIcAcDEEXI/J2Sa4XRXawwLkh/iwCaGiTERUUJHR0qOCkfAPkLGqoOSL4UGZB79SnrLItiNRNg3pv0B20oT2mpPwS36G9Cy7vmzC1HVI9yCtgsEaeLXs9Tznj5E66+80yHOLyH5XnGiRQUdjvKl+Eqhl4d+JELy14/pHpFeFu7EuHlZugH9rrFJhGiJW1pW13ycgcOyC3x+RUFFPJsT5JmRbHU8xAe6daH0a8lfEabEVfmT5sRSRtLwk+fijJLRDvY3HrRzQfvha6FFeYWE4MiincTK50AaPCKYuyEOij+m41LSe2uLkjDNOTZCnWfNSfpibvAmN9dSvD/Ve7tdb5GHNmp7yc71Nxq1FNV6eXd90zqd//hDIAuDo6/R+PM+6HnO+Cnd13azCKuqGzxFPBzrDHCk1C+kL/lyq/B3the8ECSU0VovntxY+199XJvX7HGzct0bUVrs/RSCP75NLbLxViFisdi2eBow/fjxeael9NlvFlr3LDy5cjV/wll0QvMv76dugP5PR4vaiMFFQgXS26sQVkZdnWVaKBL0hwnKqlyND/wKy3nbwe0d8DFHfsV/HHtv/fg8hcKdVTftbgLBYbXY8SyO+x6fKc3TLjdPj4xpBPn4aQuKZyPgzVlcXfPD1lmXHvkvGr8lNKEXkYaxDtbwOLcHDsCQwI40qtPfxi/uk+5bvbBrrykz3J9rOE6jp08RwEdrWpXGFL/v4eL/73CgmSYAESIAESIAESIAESIAESIAESIAESIAESIAESIAESIAESIAESIAESIAESIAESIAESIAESIAESIAESIAESIAESIAESIAE9kYCKpqdbZF6T5cHyiq0OQJC2ClQic2C8FcFGF+EDKwBflW4K8yDFympgFYjXcYS/BgI+Fqg83qRHB203kpEztXr0IRFzlWBnF53IX40/1j8QBCIyIoQ5cJDaKiRJE142Am/HkLhGvhsYyBjg2Awno2Ik/Xwr40zTeN7tyxSAWM8HRF6G6zyBBcSJiFwLyRxXchfH9M4fyArVcAbx8TqchH+I/HdJoR9Aq1p+oT4IGpr+7fZOP853qyRLuVgCOHUV8dLPCJyuwvi5rvwd7nNp6+wTuehNgURj4vwR0MGPQ0eQsbyAng1Hd/WLHMopUpRucGMl55g/mou8MuRPxNfLZiuByAu4qDWbseKcHgTzl5Et4cQyALecXg+6zCnJXKXPS/nxlp9jmRCSPmrklBdjpGzdH2GK8PDtk5WI9/X24CIuJAXwtG0Ph+CbD2tzxQBeGo4WRrRUhbyPot9Au3HJghOa7fQw4bxj7PSGllmvogIs7BwkadXoEW14+RIdeGj4Rz1iCSehKqWGMSDi+dCkh1rJPKhsedSN+Hj3t3L3G/of226f2GmvyAgRUwXvGhhY9P9GvcBwuE0E71vnUj/Se5HrGjsex4BGqdmKuxWyxHX/1d+aC8o+A1eV7AY+Y/hrpfgqz0iNE43sefSp0P4mDRb/tRwmHmNLE8b1gRy0ONQTMPMEWMHzfvnZOxxLMvdb1jjnkG3RxDw70PxAp/N2D1iVpwECZAACZAACZAACZAACZAACZAACZAACZAACZAACZAACZAACZAACZAACZAACZAACZAACZAACZAACZAACZAACZAACZAACZAACewUgYKMibNNgPfbWGMRZ6dClqvC05virDAdgro/hEVBhRnPyIdii/YFWfBc9XF5KML1yMowB/5EOdsEfleFh0Ib0iosrIcfhStK8LjGhEK3QSLchHSE4KsDXoWAKA/fCitNaDxVTjEhbxaEjZUJNp6H5W4Tlj2KWLy4TPaV68sz4ZdEux4NLjNho0rPdPxZihfiNy2ibyjfE3UebXG+CZ4PKF+o7cQPxodMivagy2N/JwtNmPhviLOL+vHl5WYb70+lxeY3GoLKZLmfJDj2zIrLaqn1LmzT+XSn0gK4mtW535br8QrKS63VjhKnJG9c/HQTlziICUC1oNVLm9zndj1JtwcQyMLZLkh+S1i/74hP2fOdhcB/jHfbc9cLCafe/+MhE58G/++IVK3ra4IcHIrwWcCO0wFZjvj7sAtI1+A51/bzeHJ//lyH/w6H2QsGHsFzrf3uk4T+qJ/sr9gXYHEKIs2qf3e8WD3Wcrf5l+A5V8vC1V9DsAqL/4TnXW20l1tiEA8uRowf8j6SPHYQO/SmxyQfP+9pe30Bzjf0nyMAz7ZIvoL9GPsZbJP9KvwovDQsRq7u1yAbT4q3xSL8e7Cf6roYjZjlNfAayTntF+n6fF9HolTLR/q+m+8HsrZoY9LuHK9InyLSEZdYvSwM3+JFzBwWBKb4KAbb13s/Lcnb9wechoc8/0T3/PxyEHuIq0vzCNf7fFbuIfPiNEiABEiABEiABEiABEiABEiABEiABEiABEiABEiABEiABEiABEiABEiABEiABEiABEiABEiABEiABEiABEiABEiABEiABEhgJwgU4uvKl5kw9gBpUkFpeB/iP0LQFV6JCLqdaLlG6uNM+AjhWBL+HB4arcfe2GH5ZROY7QPpoAo46hBBuDblhyZ4yMWCpjsgIGvF+WREGG1A+p/DhTIDfoWsjo3wB8kUSJC1vzEW0Vfb60a3b0WE0FSvSwVoiBjarfXi68uLy12oXx27LHKx9qDpDQK3LHRLES+DC4jXe71OFyoejNinRYzrwfDugP7CfaFJBc/hwjDfxntO+KbN/xREHm1D62sghUP/O2TKAVaek3xFuIt5Dchyv7l+ya/K+f01ksubvUJrn4q5vaHyfboftORQzWdb/QzaBLfScNkjvd4p1+u6NSFwHerXhoN0veN5TqYRtrE+woF4bjVfBbo6nyzETbUGftyWADT3ewhiYk9Bsz7OeGp80IpGYDS6XvdP4w+3IKYsLFzhEX9XusQVEcjN1rrA/nh73YCEz4QkxfVIs15r8NzI1HRo9S5cEDx4HXrLq5IPX/T0Ee439N+j+yfItYQFVjbB7m/fCMB6H4ooj75eHsHrEUpIPyr32P5/KGK24z6F74WJ1s6TKO1CeV5fuh/m9Y/sbZrXDp+3mPAirwqH2zXr/D5uswFW2OMJ5PWk+wAsdCQvs9znNZ7rZU/BqAPaRc7576LWtt2M7iswf2GBIPY4jQRIgARIgARIYAcI3Pb0Dz76H58V6fztb56+45H+/WeaPnH1R+/YgQ54CQmQAAmQAAkMQwL8/BuGN4VDIgESIAESIAESIAESIAESIAESIAESIAESIAESIAESIAESIAESIAESIAESIAESIAES2GUECvInedAEXSMQsVMFY68z+a5AFltjgty1koS+vZB8uUDDeg9SExpwhsiPJgyrCtUqBAs5MqSq+bKARP1oXD8P/gY5NsyCPzpOMKHvYvl6nGN1x1UEvCroKUghNsMvxfgWw5ddIPYUcjDO+NJ4A2IVSzw+fr1cRDliX2rkSrNaHDePKJljYyaP9q1ujnCZBYkHuzDxhRAUYtzxinhimIuaP5U5Fgl4FGQpOr4dMeULK8xMPigXmEVCTafp6Pmb8Nu4fHvPvV+PuVnRdmaN56D7PM9OH3gez/bOY6D1vf3g/VU4+/WDPt/cT62fTHe/M/PW9awcq3DckvcuKjc3R2QtQ9KrtgyC/hJ8Xveap5Zh5Ai++twOxLJQOAtB08gGcmWqo+PQeWTh6V9TxGIfreYne6E/p5Pc53wvBpUUCXiR3KtZ8TO2m+h+4zFyc8VB8utSuxXRWt5lBqm7SrMujosXec597jf0r9JuWJxlL1jQCMAlq5NfjGAJWw/pPqS0rhfd37IPLrh+vVwgjVgu3w1jbb8/XE5WyXX4dqi2iO8ayX0g63ufdF/iJ+Qq6/DX8QHzul5pQ0lgg4xW73dfYbhUBNnphQCaTvV6dvjzb0dnp+sTFua5t9jgSJc8nb3n24sFtCjPMFXjcYAEYptXbHZf597vg+3bmrWr0r5vWMRxNGv7ibZPQbdSoJEACZAACZDAdhN4UemQxhfiqpe0HyYvau7fT3rkgNL+KKeRAAmQAAmQwJ5AgJ9/e8Jd5BxIgARIgARIgARIgARIgARIgARIgARIgARIgARIgARIgARIgARIgARIgARIgARIgAT6I1AVfhlOViGtTIrXRggxykvK7b31EGH8GBEfZyD/Y3JYmIb0tNCikYLjOfEsEwZ3xCrEihREDZ4Y52rz8XY9yuEQCjXB90C+kQRDei6yr0wIrah1eqxWIRki/15mQg8VILYhf1xcGdGv3CcLrL4K0NBfWBCmmNCnTsaZ4ETlaWgvtCGW8DzUz4LAfSEYnoL0k4gYWofs98SVKqwNPw8nWHtr+8hJqiFEq0H9uyFLbkf9l2EEtUiraf4haGUmrr8s3BNbkX4XBMA6vh6MPNdDckCm84dlAVNs8nRH8pXj4nRWnuHlnckbF5yGIg4w5WjW7X5bLvc/p0/FgV7f57IBJ5WjWlty5ebkt5ufX7ajLrT7lXU72sJ2Xuf95PuWhdc7NO8xiIRdi/X5xviALfUuF8pmIa8LfXWdm9D5SXlcn5v4hni/1V+H6/U+ZGF+norKiTX/Z5Dk4/7EGXGijbcN9RfnSlvwLvQM10uPRsqOHwmHm/h1bVxr+wK2kNBs1x1qz0vfJlzoGV8X74m6Lp9IzzN6HavjqUT7fDhdGN/oDezTtyFP5wjAr0WkWlj4YkiSWH1hwVBYjgD8fe+sv3Hu6rG4OC5c4w0f5X6D6HF1EuSGub7+D5XpVqds+6FXj43xbts3V+EO4H6EjkKzRkLHPlxvEYDHykK9L3EK7lcR+R+XokVuXyKLEEsd9x8vcmhG/mpIifV+bstWpn04XCUtVvXMcKT5dZRrbgvdTpbn5yHf/8fS51E41z6PJRb8c2l+ev5DjQm9JUWARt95ZfnnelxuL/AQrLKB3PedHLxdjn1QLeT9ydO2jyE/C0iHbDw2mj3g4C8NiPP7mcsMz29w3+6+yX2r+5nuW9zPST6el3y40dNnefpmT3s7odXTpyVfWXGepCMBEiABEthxAlVrR9xTNVvk4AdfePFBzfhneffY6WOxv/918rL6J/C5uuxFTxz85Dx8iR8RDyo37ng/vJIESIAESIAEhhMBfv4Np7vBsZDA3kVgv67a4vhu/O+20gGlic14T2V3zexRJZHnantmrSmKrKpdNWc1fh/y1EFPL++egl+rjnvu8ufy712ERgIkQAL9E+D+0j8blpAACZAACZAACZAACZAACZAACZAACZAACZAACZAACZAACZAACZDAnk6gSvaB8KsL00T8XxXkxRfINBV2yYvjl01AdixkGEhDIHi96B8ijJAfmaCxjIiSc+26qizIMQGhCnpr8ZMji+LUTNM1+HkOAlq1LEC0BMdhavYAAEAASURBVA6rkY/+7Tr1at348TiWmswCHxMO67jrNHcjK+Ec/Zig+TGMuqjXxFoVEIefhMOtfY1cqpbHt95lJqswH+0vmwsm4+fi0SpMCXPCl00g9Rb5FCTKSQis89kBC96PjVOvz/36fLJgtSJIzjz6+v76zu3NShVcyCUeCVQgZU5W218Duzi/IbUXOpKvCGOHqv98n7LfxdPbrDm/TyagR2ElomKr19yeeed1qnLOblyf1+kGAXAS8mrTdfjJEXVX+3pWofuWTON56jj/Vt6NJ17CteGbKgiMtfEpfRGARYDV63IEYT03i0lIOBoRv5XniHiYC/BWe4Utu55oEcbDbWGtTelp7Ca4Pr46LjXhsAtpsR8l2/KoN287RwD+udyjhfET2LdgeF4vVQ9eWx+XVdqJQ9pNpCLqv8PbynLJnWh6q5eOTaWxOfnwIa99vPvevHPGmUmoGVo9YupE3zfTfVyFVaXrIAvEdV/deH3m+983wu+GdZn37YL3vHU3FkJvWJwps9WHm2KHejk+HG1+XSXyrCX3osOG5zhNerAj7ZrgHl3V+v3Oz0kWCqcXbmi5PucbBMD5Pi+33M0PeR6DN/40ng0RaH0M+XMuCZqR+XgqiCd6hZL7Kvd0mxLIe5b79GKXjapkbtM9L6en9Ukv6JNelNL4pEh2T5902gEkHuPleRyepCMBEiABEuifwP6PT6jZD/tu86Vn17wdL815+a0vfeSwosiLSsVmjQB7aHux8eCSyAtKL3j93xyo/4wvlArv9PayR7JX1jeux5uDlhWXnb78syJ/Li5t7moUWdrY1fzX4oZ0+/vuPOOXj4osaF7Y9vM2FS6sNuGCtzjo7sDSAR0TG0Q+c/qsz370lyJVUlWqaum/26987V9+8m9fEfl9w5K6h7r7r8cSEtgTCby29YSO41rwfr6Ol3e81L9v7Yp5Rv2NQVH3jd76XrS/tnZd07p23Q9Wtq6aiffx1T7V3d2Ir+L1S2f9ZYbIYy//0+ylrSLrRvU2rpsrNBLYJQT2ts+/DI2fg5kEPQkMPYGalaPmjsLvoxpvfs2C4/F7kDddfepJrxuPX6u3NpReVRI5sASpb6PIAaUDSvs3i4yUqvYqeLOn3Sf3Adk0bblPFJd/9clWkT82Ptz+aKPIPY2/bf8d/F1n/OqZ3+B3sD+ZsbCtvQ3/C6numY4V3XYJDyRAAnsIAe4ve8iN5DRIgARIYA8hwH937iE3ktMgARIgARIgARIgARIgARIgARIgARIgARIgARLYYwlUQTCYhDr7xAdVcBpulaWhE/OFUNYiiNbib2uLyP+O3AbRFoRucWV5AcrHySSrhz9C2C5BJ+pv0baUj/GoVYSw+Q8cGi1bsqDUBEpZ+DhBDlZBc7gjHKPjR5ziu1TwFl8c79KIpfKSSqRK5G7FVKhcg3auCJ2xGfV2JgJw7gbtqekfTJotdp+dz6/CsycXuJ+TfHla8qHB/Vwv73Lf7Pme9MifolzManLBIPvcT0fqxyLF6mntIPe7u5v3+VnkaB1Lqw9oV8x7S8+JN2+ur5BThb7dG1XI5cEj5OZ0lUnyEZLAI223SYsJxb8vyy0i6D9Ls0X0VQG9rksV7Kb7myN9X+XC9fSiAB2n1svt22aC9Hhcpdd5JOBwl4/DBa2yDmXbYzkC8EkeAfhL4WK7fKgiAFenwdpLCfQ0C5hT9uAdV6amw794F0k+u0Gmqa9UsPuOCMCLrc4WIwBXXoSwrZH2t+76y++vvRwBeA7Wl9qZod788I0AnAWxNkwcsgA2p/v6XL+/ellQm8vrkiA7TPLn5wEpaZOx1194Mc47cKm5vyhj2+PwywbN5XnmDg6Top6GntCqHsL+RvX+go2hGK9/3vh63/DCi7y32HB42GECfYW5g53e4YHyQhIgARLYcwlMKk0sTZwuctHpHxn//peJfOjW97f+fSO+fr5yn+Yx8PLKytxbK2dFO2uuvCCjUrDhpEpGtI9oETmo9DcCnbAcJMnjtISfin2o+f1yTlG/4q+5es1JIgubb396UaPIrZ+bv99P7hOZf/GPexZOE1k++cmap2ZULttlJ2e1nNH6lsUiH3zleTZva7i9/+Zv/titX/nvJACWh9I3zv4rs4QE9jACC57+wWe//S2RUVLdWl0c1MndIaej/Vjp4xB5xM5/rEd7wcBzIg82/v70Jchf2HxHi+4b13/t34+ad5TIHxr+T/7YZvV5IIF+Ceztn38ZDD8HMwl6Ehh8Am+a84bGRnx//OB7z7v6HHzHfl3rSa0nFPGe2m+M/lbNxgLe5o3G0r7R+XaeIk6wCYcPkImyP65tkGObjy6JXCAfkPcivfa7627VF2588NGZ8ukz8L8a5twoN/HzE2RoJPD8I8D95fl3zzhiEiABEtibCPDfnXvT3eZcSYAESIAESIAESIAESIAESIAESIAESIAESIAEno8ECiYA68TQNQJvCX+3Vx/bI9Lx0HiT+RfHm8r4g4L4nliI+INbE/76HxhUItjW7uDU0Z9Zl/td4bIQuE6mmBD4J2GqRjaGjLnahLe5fFt9qRAS18UvxGNN0PQTuUqacFFNyt/W5Vss13HAPBLn5kJY51gp9/rSma7bbt65P/8D7JDb03mo5XRK7fpjbr8+NV0RbHfv+q6GVYs+v9Dso8p+MOed1/X+MlkFhYi0W2/aTI0ErPdBI12rXx5LJgRfEZebQDRHEs5/sJvbycLdHAH2g3GSRpKNCyALbkU7NZBx18Jny9dlod8zstTaf0Ies/6qk9A3/NYveG0ap+wHwX5dbmQHfI4AfKdHAP5kvMpaGdNP5OMd6GKrl7hgOb7Na1VttfauK3RRY7zQm8xcN/TvsdPjRS7EfMolHFl4uuvGsj0t5QjAF8mVdtmv4v3mXRC+PU0NUt0sbM2RbA/2dZ59zs/dZxnkRK9X9PXcl7ML5UNVilQbjk37fDg4C1a9wakupD3Fy48MnVbSGeaqR3zuwdxHfBBbcX3nlase5POfik9eWKgN7VZUY0eNJT7E5twkPOAd78w+M8RjZ3ckQAIkQAIkoARqu8bXj8P37X9+5RW3fgbCuT/e+sDVi14m8vHmmfKBdgh/SxD+tmjNobUaGdU6Cl2e1vomeX27yL8d8i9PXwkhxNLvPXTgPSiY0LXfxNr0/WVoB8beSIAEKgQQIbu9qqWS3G0n+QUDR7ZPbX15M15g0PyR4vuLEAT/8p6nf4Z942dPzz/9u4eIvK3l9LY3l3bbMNnxMCPAz79hdkM4HBLYCwgc33Zs7dFFkfanfzz+pjvwYpt4862t40Xe0jqteHIJwl8Z3VLTvvtAVMvI9pGNIi8o/c2tB966+8bBnkmABLafAPeX7WfGK0iABEiABEiABEiABEiABEiABEiABEiABEiABEiABEiABEiABEiABLZMwMQ85SYUQvBnAtPnpFsjzMbTY6kMIU+cGevK7SgfL5OkBA8zIa2e7KigpqgXo53F7kvJZ6ErxIU7b1m4OFmONCFwW5hsQuAVkEA2evMbCxj79tgjK3Uc4ZNhUZyBwjfIhdIGvybl960+oLTPK07x2t19rvJ0pdzrV2r1TVcKtnGS5znd681zv6PtbaO7SnFu3/8AXAWkZnk8lYp72InPb1AiAG8LVRbyqty3B5VHILKv2kNyl3TgmXtpvDGq/6BMsudgbJhgz/FoGWvP3f4uyFWhO+YRL4lFq/cjmS1z8TyMkQku9LNmISxOEYEnyqHWzsR0fTw7rtb9BFf/KHah6tcwAvU/S0LkwuvCoaEb7d0TTgi6TvK4U6sDP+YIwCeKxcANXwhJEvscXmkwFKaRkGHhu8lX4p16ctBcjgB8lffwys36zxGAZ4d2K5uQhKVDL8T0kSW3Kt2X8CW5yDJeHaaaX4d1tHutr0D18tCsAwqNLsQ9xSLIi5wrjZpficQ7Jn1ehZVhnmaHN3u96V7PPmNRkJ4vKS/xCO/LXMibnlO9dFPL+Qv1ucUDUk4RgfG84rncjfawPccbBmAvHMC8a5Ow2fcdwfNY1EqhkPJ3o3C5yQebxfHZezYdCZAACZAACQw3Avs/PqFmvwX42vyX+Sd9F8KDmc0fbvyH5t0vPNgWpxFSKBVa8Tag3sLjhfZt1WY5CZAACYg0tr6m9fiiyE3jbzjpuveKfGf8Nz/61Uew360YfenoxSS0txHg59/edsc5XxLYfQTyiwa+N/7br/zXk0QWPfLTR245ROQ1rSeUjm3ZfeNizyRAAs9/Atxfnv/3kDMgARIgARIgARIgARIgARIgARIgARIgARIgARIgARIgARIgARIggeFKoACBYJUJmBDB0wTA+3kE0f8N06UB8p1bwkFBBUjPQjibhEcFE/oVcN2OWrdf2Oa+KfnY7ukO9z3ud8ZpZFJtxwW9JlhUwaFGRN2ajcLL3XFd/FJsDHNQ8WdynUyD9/ytXbpZWZ6He+OplWr71PR0pTxfl6v1Tef87Psr7/YKc903uc/1s8/t7Cqf2y2mBl2IKC582xCBONfbVf3u7nacdxIQYjDTfUD5PuyO8eVIvxrZuhYDqMb61udgDVa5jut14Xxphp8THpZ2+FWSIgTneiok1vrZssB+3yQIDt8LE034OFVO1X0DlvaHV6Ac14WX4KjXZ5nlExDS631f60LKEXoJbHt9jQucf+kyycvjXGvHI82ivSTAHCyfIwCf6/2M2s7+oo12+w/7pEviJ/3S37nfsCtrjGZYbEnCUUSCLlmdLEi1xE4fgrcw0Pu2T1pF8VJEklb7TUzxWXd/BGCP0CsXhiYdWLjfR/i471crbL1K/tyILuDNwl+s+3q9Th5MnMMYF8Qe6cJr/7wJLgSW+/1+2EVbOOjTAYtLkuA2jEvkUu5uOLogGcL+adZ7t/PI6ynxW++ftxVOEHz7THbDmK1LfdGAWhJy48SjZ+c7udPeWueBBEiABEiABHaeQM3KUXNH4fvywif+643feZlIffuRLa8o7ny7bIEESIAEni8E3tnytpa/a4YQ648/ffb7x4kUOw5unjzl+TJ6jnNHCfDzb0fJ8ToSIIHtJfDijhc1HLJY5K6/LLzjVrxo58yWt7a/aXsb2YH6Ud98WdyBC3kJCQwBgX26x8wc0yYyY+Y/tP49fi/en3/vzPfUvn0mXvi0PizlC582vzHcXzZnwhwSIAESIAESIAESIAESIAESIAESIAESIAESIAESIAESIAESIAESIIFdS6BKHpDbBH/4IC+Xk024p4JZtVUQjGVTAY8Kfms9vxv+L4jXW4J/qZxowqdtCWpRtWLajtr05KQx+RwROAuGPJKiiP7BXy+EfjoOFfLVwK+HcLAEX4V8Ld+SJeFR2cangsA6VKqXt1o7GrlU7WGbvbajrUIl5O278DF8LfRE/I9t+TuZZeNcIUutPa2X2s9XZiGUNbPFQ1fKrUTCXdCnlnKFxabkTfil9yPNt9fuz8bz1flsbA2eKMLr+LS/LNzU+c5AWttrhlfL9VNKKhGYe3LGTnodt1pnchZJWU/rU3qzY+7X629W/nzJqE0DrUQAXuwDn+Y+z0/vdxaA6n1VXllQ6VVtXWq+CuvUr8OToD4LeoOng6/gKni1/ByvwypVrgW0r5Yj9ubrtX5qX2MG63OfhH1rkK/psb4f6LUb27MQQHZhuP+GSL6L0d275GSLFLwqXiYLUFHj72q775FFJs3txU6h6b/K2aLru9rH0+n94I+urPwPPp7Hncd+Ls8bh3I15aBWgxmpLbFRihwvx2oyzAjvVi9PIuLoxpY5Z745nZ/a9V45C1m3lc6vDzhWLtErwzUQfnbi5Flvpz83EuNWDn/E7lWySmXbl/qr31++xzcOl3mFw93ncam02giEz6fItHjqmq1OlmD7BTvoMsdVfj8ew31Ty/yyQDw3P9pPHsO+DQvXy7WWc2o4xvxK349zu5a5Ww69FikenzjOLe/zG15YkIblKye6MDic46PNKyoLZPvydiF9eVn6HCic5p9zmwrsRe5J+2as6RP5t297Qw1JV6+ar8CUkJH+QoHDZJI0Im8JIn63w2caOB1y0/1LTfcjtYbkfKWKTPT09rossl/pF5bc5/ztbY/1SYAESIAESMAJfPo9l/zrRw4UObJxavvLIXzbXlstz7X0NIp8o/Vbjd+Bv/uM3/z8vs+JPFr/WOufSiKlqY/Oexz+ry9aduTydpFJjxzw2P7TRQ554OAZk6eJHNzxwpkvwHWHQHD3gpPgH3nhRzV9TOtRzUei/qvbX1Wsb8H3OP0HS0loJEACewCBZ4rPlFaU8CubxiXyR/j+LJTw5KMc/4xvHdmYIpKPRnpMaUzL6HbBW8b2bRyL/HGlcY37wu+svbL9iJbD0c78xpuLrUX8Cmnt8fdMezn+kVa9/pjeWTvbOq8fbgT4+Tfc7gjHQwJ7HoHXzDu+dGyryC2jvjP+64+ITChNkNpP7Pg8e2V94/oWkV81/7r023a8wKf5juZFRZE7z1h0xq9+IPKn+j/PWorPqycmL699arbIionPLni2Db9mf2qf8/Y5Q6TusQMXHVAH33ngYvdtkzCcV9969Omv/Bbe09n62tbj0d5R7fUtU5FfwKdwaNf/PdZ7lPZrhu/5NBLYFQT266otjsf/R/iXQ646/QtPb7XF07X0ma92P7PiRSJtM/9bftK41fp7RSH3l73iNnOSJEACJEACJEACJEACJEACJEACJEACJEACJEACJEACJEACJEACJDAsCFTFT8cpcTr+kPeW9Ad9/Y5KBcA1KC3JvSpMitfFM+MsXNcaqkIH8ld6xNB+G9iooCud58h8WRgatH01/GGEWqzHYb1UhUb4o2ShCUcfRE/tSL9ErtBxQ0h3V2iFV8Gj1t9gZYvguFpWB4xXnoQAsQHj/XZYatevSsLC+GGTLepfUCTBXIf8KOp8zpZrwhT4h2SFChzlacj0tL8AoWERfoMlgaOIR4SsSJ6yoKuQI/1GnR8EmSYsA81YRDrgpxs/arXJWeRICBQtInMNJJiNyD9Ejg4Yv/weo9d2ELnZIhPjNMzFQa0NPyok1fE+A3lmE/wSCDAb4VWorfXGS53+wYjN1/tTIaea8daTdj3AtJ+dsR6/uD55u496mvv14ty/CZSRZ/d1S/Vy/eHuu9MAw0wfaKv79uQrnBcgnYW//4f7pPdNhfd6vQq41apx/5XXu13mDlEAnsG0buDsqdT7pHLBErzGFW2AnyyHm7D0VXKmRa7OAr1DsX7rUf7juNS4/x+u60D6ZSEJ+V8sx9q6P0wujPOQ/0v5jq2rMp4EtTze6pAiCP823mPr5U3+XByLlVZCvRqst07cy8fjUpXirr9B5sQ5+IOla8ISXfJYn926vuIpqI/xxGPx/E1B/ngX0t4ut+lzGP8RubORn+OwHioH6+XyKIT4ah/E9WolEIDFt8ez1GM3Os+8dYaz8ZaSymsN9K+q1P6SHHgle9T9oe7/z/3L3P/e/Svc6zgWo98Px/l4ZHGCH8xrq6bPRcQTqPOtD2crJ/mh893qhRsVuqA2fjnlhb/3sqPd6wsTavU8zkn7a5jjQlP8hZvV2TEhaeaZIyz/DwSf2ssbQaEbJ/tC4NsFP0mOtvllIfBYCETVeqVofqyv73XDRvibnjeRrlBnI1xg614wXr1PKhdNXkLiB7KWv4OHkO/DCZX9b9OWqlKyUs973bTSEKaScF38RSH6adNuvacXDIxHCvc9zJKL8SPx72WJfbKOGsIR9teVPm+wsNj9tORd6J0S23PUda7mzx72sGQ7Kij2y+lIgARIgAT2XgI5UtDHr5753IxHnEPztnn0yJrmNaj2r63faPl2u8iVP7j6Y3P/gH+UFpcXl38OBffh53X4acJPCT9i/yqwE/33Yddhy+QJfH6bb4WAoeWe5t+m0nz8Cr5z67/DvyIvgkD4TZNnvSCIvG1204I3IfvtVzd96y3tIse2HlM8qln/eYLCEgoGyX7e/IumxW34+t82875Pz9l2J50NS2r/WOv16rddnzVIYG8k8D+Ni+WeIt53t987jjpXn/f+bD8UYB8wS/W+oo889oe0zwj2CVjd301afAD2oSMWvWLelLkir731xDuO+6jI+5ubS+9qFzmgNLG0f7PWHJi9vP1lpcNKIh+574Ova8YlV7deK9f/fGDXstbwJ8DPv+27R/wc3D5erE0CSuCV7VPnHt6EX4P/pe3qb+N3w6OlpmVUCQXbaSuKK9qfbRe5pnVua2szPvS+dt2f/+2T+DVz3dPPdH8Ojf0gfQ5KM/z7+jTetiG9csKq61fNxP9umvAw/hcAfP3DtSUtbsGVsJvx67b/bsSJfr7Cat81vn5crciJ844/6tX4pL2j+c6mX2oZ8mgksLsIjOiu6hjRgt71Zy827i978c3n1EmABEhgDybAf3fuwTeXUyMBEiABEiABEiABEiABEiABEiABEiABEiABEtgjCFSFhaHehbjLtjojFciqkOYI/OFwI/7ANwt/n3XhaxYsbrURL3RBThZ8muB14+uKKVFugF+LP2mYgv4+EkXHGT8q90dN/6mwOqA4VuO/GThZA2Fth11XNqEuIpwW5iH9Z/zJczPqHScXhRqkT43v0EjD4Reh2gRLi9CK5t8lNyTBIeQ8TSg/SA6LLcj/uPxQBU0SEONzDrxIaxJ2hkNNYLkuHmaC1XJsUyGgjHTBViH+0NI6A21f5XZT8HOMNMUF8A9A0NwMv3HkZMxPzdpTgWAdEi+UI4OO51thRWhB2dS43IR2KuRN45HQiHoq0J4NvxISxx74b8SztRxzuMrGcalco3+QHT4YbpJ5KN83Cfcwrt44F+mNrcMT2s6uMJ0HLLQlXznWpjMVkqtZpGU92VX9alu7w/L4G1LnoT356N7un2bpuhgLYSE4xFlYR9OQxjq0+5PLV0BQifbClXK5RQx9YThMiigs24rSWsnWxJI+F/Gf5KrQifo3hcN1XeD5rrF1n+uthzR2MRLLcCyhfnM8UdsN35R2FciFC+VIE4r/V+HKwmyUV5XPLbegfpQ7dVyxMwmVwwzkNSH9iXikRay+Ts7V9Rd+HT5k93M8ZtmNOqMxwxrU+0N8t/5RSLw9nh+74M+Xy1Aq4a9ykUkRXi/X2R8v3YPyOpT/EOt4FsrnYuZFpC+L11j9T4Tz1cd/id+xdJI3S/ws+odBTjtWPWaZTDcJtVcn56JFkdNSOv5n8sGuRrvWC9rBH3Gpxc8kH7LY7yOenpt8fH+8WAXd4T8KjcZhJJ7DDpStRYRUzLtfy/vl7bi74Ii/+lpu9XN+vxd6QU/y4YOefrH79e43RAA+P+C+wBpkpvmdE/6uxL6k9mvbnQTy57Nt3G/FrHXeUe7FTijhLViHrUivA4du+FfIYTiCu+1WIq/CvqRzWANSanqf0pwytYLlD91hrPc/L71IolwKzdp5SM+LfuI1pcGU3Xv9lLnnH/2+hNX2AguJ42LRJt1l93cZIhojHd8ZptoLDkaFE0LXMIPiz0zeA7IgeMCjzCuzPV2h+61ZvfuS+yr3dCRAAiRAAiQwQALv+ew7jzsDL5nB18iWqk8M8CJUa37mA2f84/tEvnffrUfNb0ZGET/z8DNI9tiUx2f/uXWDAO/q/a496np8h3vhm17QctCLoC6e+4bGxo/ha23tqjmr0/elWbtyKA80/r7xD2j3gTm/F+gLt235s3rbNVmDBEhgFxHACwUaKi8WwPP60x/cIb94VOTyN37pxmvw5oCP/fyC0vuLSJ90WfHj6HOgLw5oOf2T7/1Yq8h3j7hp7g+OtxcXWD+7aNhsZjcR4Off9oHn5+D28WLtvZvAuOX7TtsXn0PfG//t4/71dBP+vnNU6/Yzuar1q6VvlPC59Zor//kaCG+f+cGKRc/+O9qp2/62duSK7rpnOlZ0i8yfuUB+Vm8tzEm/t9yR1ngNCZDAriDA/WVXUGQbJEACJEACw5UA/905XO8Mx0UCJEACJEACJEACJEACJEACJEACJEACJEACJEACiUAV5IXLVAi7TcMf95qtd8GWRvxVQc1ABWt++SYuC3Kyz4WldGIC12oIHfHHu/GrEEp2IP+3+BOLWvhml/h9H+eaVqtJx6D1YrjY/iBirLzW2nlDvMyEdgGyn1aU98oEaYR/OpxqfjIExLMwnV+FySZI/FdEPtV2fxuvxRGC2QjpLvxz4UoVuMnq2GmCsGPCFBNYHhhOkSLyfwlhbTt8j3zeBIEj4uWi9deAcgnt3xB6wnQM75hYZRGBezESnb/y1f5goSF5E1ap0HMG0msgpEv3qWD9aBWv9//ZuxL4KIrs/WpACHeCCBEPGkSNipIoQlSURlmNB5LghRc2Hiu6KsETXVcGz+jqEm88GUAFT4K6GE8al78GdSFRV6OL0ChCdJGEO1zT/+9VVyUQCDO5IEC9/DJvqurVq6qvq6t7ZvqrJ/00p9YYGdE7dC8T/fz7QLBLRbozIgcjTdNBz7Sgi+lnGVn4eBoqiaDraJUsR5F+gESWc7qYXyABrsH7uryWVanM44aIlEAzPiwVRODEIL3LvWq8+HiwTAlUhdbl+cjnyNUsrTAfebxa9wGNPRNpjruZDD0W1FYLmiPnsj8ZbhaaLVhaCUkkFlOpsyQKr6UePKUwt8rkvNHnaXNEYuX22yPmLftdiLOqGO5u9M+QBOQB4nKen3QJIoNz+7fSz1wf9OKvQP4lcTE9wcRcP0LXMiGdvhAWz3f/9ugNHPFT5KBGIfLTRW85njKsL2gPhOTnZfpQ0OgtpP+tiLqtcF5DxESVbgNiMHAQr6r0Xohky+WPiTtZUxK1ZSUeFreypj8QO5jla/lK9JvSQSnOV5XeoLQmAge0UxJjVH6nQIt/qHQrlX5GpSWYaDei0gENlsRLiHTsIG+ZnyfKoQsQ+TQD+iQcrwJojoCL8ccUfXxiGiqD5oH2JwZanKfyeypdGQH4FT+H88T9AscPkiiPQ7AlgcyI66WJsvoRBGcI5obHGmvmt7x+iU/Et3IdXUMhud5eQadyPta1BDl+XudYSrCOBfkny/VGIKJzsizRkdKnq/4FGx3o+a3nO0dEZzyxbkk/smo9vQTHKUEeN0IcYMxDyDxFWY6q9nQ/66nRXcaNJo7rSPe648H6E1J4tcFRtWRRVK472qox6bI6diY1qB8QofF+XJDW0bjVylXHRkx1g4BBwCBgENiTEDgvnOVyJF29SUWssT8bGW+/4kjib9G7w2JZN3z5Lym/hheHsf9UbgQfoCHBdjwN37BpwSBgENhlEFjXcv0l64uJcvL+QU9OIFqUutheUkg0od0zU/VH8O0NprXX2mnlEJ2xMEOcXET0Yu7ERLWX1/aqmbJGjoC5/jXyA2S6ZxDYhRF44aCnljxUSnTQpG5WlxqMYzWtiax1iIYtH971pv5EbxZNy5xuwQF/e70Q/0YMAgaBPR4Bs77s8VPAAGAQMAgYBAwCBgGDgEHAIGAQMAgYBAwCBgGDgEHAIGAQMAgYBAwCBgGDgEHAIGAQ2GkIBOSdTNV+dXqIKs9QuryB+xsQsfB0INph4l4J/i9TbSpiHp4uDohgmpbEhLagXx2lZVQslhFn2yOVCB7aBLFMpOB9KoiRydDr6HCyuEwcKDzo88WpXI5Iu0+FcqEnChkBldrDC9Ig9hb7bHcA/i38Z4heoGiSuI8GcLmYTOfK9s5Dv2yUh8R8SRCKgoLL7QlFgFtOv8sIqba4UhE8g2MAE0lsY9NxnICHbLyuBrVwFAh3/0Jk2GKkmRBZyMXIS1DahgYxW0by7UJHS7zSEZmT/fxG8ygfPu8Sc5igSf1BJ0YaWK3S7VUQ6XicLIw3i/IfJBrgVfefxwWpiETc0O0GzTXca2LgGiRZKVGFp18epCUhnN9ua5w43nw8xINinnChp4lEwfXbi2acBvH3VjlvKCDGIicQTZBciePK7QsQ9QMdlZojCXN7b9LdkkD8Nj0k+/EBIu/mIT9CN8j5coffmyNq++P8oZI4+gk9L+fLw3SGJJZP9G+Qx+kE/2uf/f/VP5rPA/Q5aK8J+sX5WoR6w/1i2byf8aWDM3wViKMsOvKxTuuIt91lKdFpSi9XWhOAFWFXeeENAAJZrbT2E/Sykh67UpVX9jvI0GnE5Rb5yFoPQjRw9F/210iS8F54NCwV+SDmSyK/tlfu6qw0gfkc5Wl/pfU4uEdyvomzZbRmAvE7OC6VK+a2OqEJ6WuDyNNbEW31OnYECOQs52Je8Lximjf7X46NBTKgy+kkOf616rhvUIgLv0z1611JICdEqGb8CPPcZU29hMWq4gjJBDUJiMc0AzGagTOvd4GfoLheXiVe8JSivPE4WMoCZV4NAlsgUBik/CkqN2GLUpMwCBgEDAIGAYNATATaLW3bt00q0eFuinuwF9McH4s32hsjRDf+36gL70YkTSMGAYOAQWBXReCl8BT3Lax/nzr/Z8+OxD+KHjMOm3Ho1PjtjWXjRMBc/xrncTG9MgjsDghcHL4gM8sjGhw+263J7fIKa4W70iXqmzZg38HYaOLNsCL+7g6gmDEYBAwC9YKAWV/qBUbjxCBgEDAIGAQMAgYBg4BBwCBgEDAIGAQMAgYBg4BBwCBgEDAIGAQMAgYBg4BBwCBgEKgDApJ8KgmxcFKtVsSWiuiXJapFTYyqTmtCVW07OBwVOd5kIv7fUk7KVcTTjvSYiqgaENo0wW4N6FrcrvCDCJK2OFoSctsiQq+H7IfEYlmvTGRIgtrBsE5G/n/pJY7gKU4RA5h4K/YWGyUeA0EcRj3/Fj9XEiTXIpYuxism0M2SuHYpDUcUTKKjQIXLQH4RfSUjAo9AZFD4oQRxrSRI+ohcyjhupPUcYVU8LUok4a0pCJOcv7nAP0bJsV+JllAxekp0EyKyDofWEWLxtoJomYj3HCGYNUeOLYD/h8XPkqB5Jt0RRZraYZRToJn4y3aamIm3FeKod8BDCvBoUFH+haVaAS67hehxpavR5CntKs34Vyc6EuwqEIHLYMQRuln7mL0lXEmsUpEng/nEWVtKU0WMPEkS1wWly3m7nF7xU+DmFb83zwf/df8kvxB6ip/Omr7yb5an0FLYpSL9M2olQw+hsyQB+NJgXtEvIAxbqDfVP5kjAoPwerSsfxgImdmw5zjEZdCaqIu3DSo6Mu3PqpVPlN6rQVvd3DmvOAG9FsddTAJeQ5Au9d+WEYHfxbqRjvReOJvZrr6kWeDIz1cO5dzAe7miyzxeOSH+R4qIHvRzc4vAIHjVxF+OWIxx0CAKS6L5SXSlXD9XIuI6919FZMYmBF/wfPRvpcGSkJuA1S8V5atB6M2DXk/Pi+HQhPWG/VWK6qG/QuXriLJaa2p2ZQ1+x0TqBLQ3zF8hNzJYW1F/S7u6pOBfSrHSGludr7KN2sMR0PPZCnAQmQoPnb+Hw2OGbxAwCBgEDALxI5A8r9Osjlb89t/bxdZ/Yb62dfmo8uT46xlLg4BBwCDQWBEY9+gLWS+Pib93PdzD3UPd+O2NZeNEwFz/GudxMb0yCOzKCIQ2icUhF/tUDrp5/HX94h+JzztVWkSXLrxqZDaIv1/b/xnyfW789Y2lQcAgsPsjYNaX3f8YmxEaBAwCBgGDgEHAIGAQMAgYBAwCBgGDgEHAIGAQMAgYBAwCBgGDgEHAIGAQMAgYBHYVBCQZS4wKulutzlbDSVfaiaG1fYayqy0xZgrqMx2M65+qfLUFJRiELL/ItyQRjCOPcjkT05ioNVjcQQ70hSKdtbiTHEm0XUqZkpi7WmRKYpqgz0TwQEe5rP87CG4lqHea6M4PfojjRVO2F+PpYRGBvhS04OEofxXEzClo/0Z6wh+C9OViHEcqFi8Jj4nCYqz4VhRAPw1iMOxoH/GzJMRFETEzGWmBf9jRKn8ZE4ZB29VEOCSqSBnSIWoqI662pvZyfJqoV8W0gtDLxNEEFB4BxArR3GsiURL4jgVB2UU+E4W5fFvC/WUpCVS1dqq4zkr1w/eUp/w6e2xUDpggK6V2eDaT84XjBPO8IeoYEL79OxCtl6Vcvla+6MiuQcRZzHzfQmGU5kVd6AP9tzlSJSIKTwG1ExGrxVNMKBdviIjP5+sI0Vfa96BCH/bidTGO88Uz4juef9CvyPREcb/vID0Z5Vx/sshVeo2cp11w3vG8ZSJpAnRDix71vqqhdKW3TSOtz94E+LeocJkgx7taZMuNAdZi3QHe/id+R6wQTGDtLInACdgIgPGp7jyucBfjjY4AfKKy66C0xqMihrE4XhKSeR4lSptKi82b0BsRDAFt3MFxfUFEuf9Yz37n9Q/xfC+X68h6uSLzxgwFMhJ5gp8jI0V3ojvkunoR4udiXlAvUMFt6CaKksyrNs+HynG3lGnexoDzK3VTmar6go0TZNYQ8ZRsZy+szkG9qpa1TwdHVD74J53YypXOr73nPbmmPhNV5GfM/gDPeLWa6Y0IQj3vSoI+VZDwdX4j6qrpikHAIGAQMAg0bgT2Le7kdqxBF3+xFoWXhGtQwZjuUgi0WJWQk4D7i9bLWl3ZKneX6voO6WyTjaHiJhF8aChpl9oWn2uarm/yVdOcHdK0aaQBEZiX/pO3IBx/Awe7B1lWDezj92wsdyQC5vq3I9Fu/G2Z6198x8hcB7ePU9bjA388zSY61D2EDrK2b7t5aXjm/ZF/hInezc73Pk7dvMS8rwsCLVe0uLNFAVGbZa3PbZ1dF0+7R10d+d7cv+6ax9OsL43zuJl1pmbHReOl77tqVrvhrKve3zRcS7uW5+Zrmr3ULIWo7dI2GW0yd62+10dvW5W1zG6ZR5RUkmi1K8PPzOr7oPrwvTv70PNFa/zKv4KfW9pTZU+//9Lrvrkfj+8M0Pfp+vyJr5axMggYBAwCBgGDgEHAIGAQMAgYBAwCBgGDgEHAIGAQMAjsHAQCshUeNJWSWE0nEoJ8SWzjt6OUncpXKZIEWyR8T+VkBNpPV+mq/nV9rZVZheJ8JsyybAgUb8wupSMIsZv7UxEiQQ/7UfazNeWKQlg+AGou6y70rexfrj9ARsRMJFcSHr/1j6ZilE8QBTKS3xN4n4//waDrod/iXDGKidH+o+JT6fcbf5a0f5YKJPHtv7RUpKL8G9CMy2HfhiSBmG4QH0nC7ceIw5sDfz+AOOdBQ0QKv+A/D/856N0U6L/5vf0MaJbEQIFKJyWUqdIJSms7ldxCsV+2Y8Ica47cqeuxocaT31cVbac1xrMjpGLeTNkRrTX6NjTxd4oiEBfK+UaI1BuRfU9WBG0d6TekRqT1soBg57eVxF7h95Xzr4U4RBJQN4KQycd1rSKe64jDHLM1kIBQzwR1efzFUo6IjYljB/PR7ysjURN9JAmg5CsiXyg1INRjHkt7ms+RqCFbR7iW2fX8ommtmm5YV/d6nWmpHOnzRoDazLKabmTl307jWIucivwg0m4HOlDmPyZukOvG977DRGB/En3m4/wS94kvEBuYNwAoqzjfuUK8whHCWVbgj6WpIua2limiTUrzSiCPY0V6229aoxfcrwfFYklYXo5ZVgbTtmTJ/PuwPqK/fge/TK7nvpov68WpMvJvDzGR1zsxUVwp+Li/LCnC5DeJvuWXIH0M/uGfjhPJZENvoEw5fvIPUQT3pkq/LTdW4BFx+1rWAymMQ/xd/C7XTV7vNy/XdvWp48GtPtvbPX0dhRkEwbyKsKZ5W1yPZNY2X/R6dqta995W64kmjm+z0k7J5HltxCBgEDAIGAQMArVAoFVZq+wWEVlxRjzVsftJpLkVj+XubXNS5PjCPmEiiV9e9WOdefmsvrNx/72m7dp716ZXb7ejSnrnHWOnot+Xjr6w5+DxRMdH+shb5AO9/cP7OUTtPXy94areXMAf18pbrbOIfrd+t/6H/M+c2fRvFOeNfDfpgwkgqtz8XvlHGdgVqvW64evKVb1dWPV0e4w7PJNoYO4ZaweMJcoYP8Dp5xB1c7vaB3rYV83bp0+HBbw/GjZe64nPJfzF0PdEpVZpadloov/aAZH0Q2dGeBbqvX3NP5M+GEP074zCyDcWGWmkCGxM2Ji+KVt17rLYnVxjrQ2vtZXdzNj21VmcHMFKkoh9usqaR5pZ1VkRfXHuvwuKcoj+2H9ZeSnOt50tx+SnOkd62B2ueB9vb5wvseSD6z4e9y/gu6lpNGWTE8t6x5Wb61/dsN7VroPm+hff8TbXwfhwqs5qVL+b5v4luI701L+/VGfL+Qtsz/3Fws8yRzxy4lOHIaMZ/kfh38h2ETiweP9RfN86MOeM8gERojPHntbv5AVEB3sHUVekO3kdvQ427tO9Vk7LMAVyG+9ium7DOqRwX2svdYkW2r+Ef4V+f9hH7swwE7DfW/hxFtE39neZxfq+APaNXQ4q7JrepQD7A182dO0FnUBA9w6mbjZRd7ebZUWC+9guHvCglg5/7osSNjReS/Q/6389l3YhWmwtsX+zpHZ+h56PefkzdP7ID2e6iEj9yZCZzme4z1+fsCFzfT7VWPYr3jeS7BIdld8jkrIdXDuUdYjsnSjdx3E3RnT01NTRPXx8zspdY69JrXG3Kip8dsnsjfz5ZnmHFbNWFlZkN7o3Zn3ZsYdkT1lnjnQPz0vJJdq/cL/c5MjWGJdaZd4KnJcFmV96c9yty6vmnDAlnXp5WI+uvrT0AqwvR7k9Ioc52OvWO9DZ36ryfQMq/89a+sAfEV53Fsh15wv7325RmGjshCd+eB6fsxam/jJukQvDOso+XoeyvUcRXZXtzLhwMtEp4+3ICfBpuUG/9vf2v6DzDP4xsInbBJ/z19DacLnN14mfI4s89M9C/2A/bQw+3z9KNPHBV7w34W9D8432hnEo2MES67j9lvJ76lKsZ3MyinK/3U7f9Dz/822Xv3fReKyrkZ7hHh5vZILriIP9vPm42er7j1L+8X6DvcGV1w+Lj9scpzDC/j/KcsfM6g98Rr2b+AHyf0n5Nbw4jIJGJocWHEwHZRKdPK5f7vEefiae2rvLMTjecrw2rpteN6tLBD9He+3stkjje5/RwiWW0fyyiaJWdCrRb9Zvg/6HnF+txU6JTbTIXhxe4hC9N+yDaXzdfP3OqcP/ifSKDivzV+ah4k6SWPOkpue3Ju6fd+fgcWdNIcocf1bpqYP4PsOS35d19brYB1jYUNBr7bTCfNFyWtKg9Etw3nzkuOFZOrMGurF+7mzs9181gLhWpnr92N3vx+v7PDrCTSk8BOvz5SOGLrigHVEft5ed6mC9dQ9w9oPe19v3lE64T5ffO+M8WmGtcFe6RD9a82hBBNqe582HLsj6cuFcXCefGzfenpxR+/t0MmIQMAgYBAwCBgGDgEHAIGAQMAgYBAwCBgGDgEHAIGAQqAMCIvTXtp8eVuj7ILQhRq70VCZfBSI4JuJdKxV5NqpoZCtB7GOLlZK6xr88BBF028I6GfkJIGaVSw9t/bDUUXKkDghg/Jb9QlQ5SaIsZyTwC4T9QEAtZPpaEPl2gD9LFCP9GWiHXL5O4Gs1Ke0R4xbfbFMil4vZITvE5QfRuyHUR4TT/YUNXweAAIy0Pxk/tOegPDdavonrbaQDJYGtf+gikYov9l4Vl4TyUO8ZcZ1wYD/eX8QEtujpft8ozP2UaMsoWhb9EOF3CDJmhu4SYaR/BlUY9qFjxUZRDrvh9BITe6O9owOiaJfyozdEh8Pue3G0HGdzoMDtI0Kmj/76PfwP5HhByJQEuJaqfBWOC/yBuBvCayCcZtE6M0hyu1J0WumYRLnkoJpvKa3SAfEUeQlBfr2/ar95gedooWohV2ldXtOGy4IKwlM6UTnQWvvVeNV3WuMXDtqNTlHtFyit2+NkW8xm9Ms/xy/heQBa7fN8PohPKOKnIJ0iDpTHYRPOt6Aen2kslfNBJiteeJryfJGESfoNs7cM/m/x2/sO8o8QZ/B8F2EQ5XORXkOL1fw4XxKE8dsR2cgnelES4UmslxGsCbmoB08bFVE9LInr5AftUOhoUSjLeykC8BsNSgBuJh/NIprhfyFbvY5uZi1uwUrAMky+csTr2klCcHb596h2PEV43RRokQuCP8Q/1j9fNnBqQMCVmHLGJnV8BOrzcVtGwcYBX/pvYUsAokGhoQF1mEpk5OQ1sOD8zc9zJKsVX82Gvf23pc1ovyVr/zv6VKabov0SzqD0YH0Ud4sCpNegP9yOplGuRg6LFUSYDg3BA/Vcj1cd1k3pdzl/3gFxsxjuZvhHy+P/Df0oj69Nvf08dLs8dGUI55MYj3WQ23nJn49YwhSdFX0sinrYXGEVcomuEB/IB+rW0CI179bLfH7hfpEfVRtGRH1Okmiv7Kqb79KqXl7QfxYZYZioTOIGwqoIcp+Sivym0VR+54/ybdairRwviaHqvFHng7p+kv+jL+1pjnoAsSnXqhTEmgc+kKpE+YJg/Y0uDvAQ6rzHVaKMzbFtQgJrrCCBDs57mbXNF12ur+TLgvMao7XZ3l8cjMd/Lbgehw4RhdJP34D4H8xv5KiI9f5X6noRUu1vlNb4zTk4jiJVjWtVcCZV9JNjQbME/d+I0fB41uK8Yr0XZhyXc7zqRGjyD1T3D6M4gjlER4yWiZ36Egla9wuUfl71JliBVMIog4BBwCBgEDAIVI+AJsR8vuCTqXkzqrfTJcut5d4Kj6jD2V06pU7AfVYTv3PU1qW7v7Yjfd3jMok+Lv1nz8mbPdBW3cgP7Z92nH0NbuZS5xd7Q6qzarj8s3PPoD9FQCzpN6Z0FB5QrGlEulg908SVm2be0f+ernjgM/ufiR+EQYSdWzj1U7QnibNu9V6eijwXnugRXV9086N3LazerqFKNJHxwT73lN5+GVF/JmQ2QGP/dPK9Tyyi24tGi5yRRP+xi1N/TG2AhhqZy/VjS9vNHy+/bvJCkeo7N9153/sExQOTzk+7fGb1dg1Vos+Tqf7k0ufQ31iS73zoui4IR0nnZjkilvXW5X3yeqWmOfhaccHHM6Yu2Lq8as4D7iP2ky7RndPuLvp7Ldqr6q+26YRVzcc1x+ekRR/+0OeLCxAJyUuy2nnVewMx3ltu4avVMw/adAyIbRubbeq1cVT19ju6xFz/aof4rnId1Oe1uf5t/zib6+D28Ym39Cj3iCmHZRPNnfvZae/NjbcWHvxeeG3XW9KwH2zuy2Wv58Zfb0+z1ISdhw69p/SOnkRnRU6nU9yGQ2GuXRRmQtPNRXdk3ZdE5Dqz7M/zGq69mnruWtgl8wBcj+/sd+v4G0AQuCR8oT3YVcS1cE29xbZfZa2KrI6A2KTuf/46c8xvD+G6/lPqgoKF6bHrfz7347l5uN/p7faymODQ2KTPYfY1Z48h+ipj7pSv7cbWOyZQmvVlRxyVPXWdea7dE+0e7IfrUfhSD7f3W8lS6w9rWRgbK2R1W350/62KqV/kBDfdIXqs58MjxsBPD/dw99DI1nY1zdlAG+2N8DMpPNl70yEa8cst14cfxM+KcW6s1r4kqUMifu968NB7Ntx+NdFF4fPtTHQigZpHmte0M9uw96yF7i/Iv3/mw2lPTtvxhOBYx+0Xa1F4cQQ/t2Yd8ejxXSsH0K0QRM0Sonv73dXzFlw/zglnumd49Xf90MdtQuRl740w0X2vPnTN4/j8+nPKopxfI7TD5ZLwEHtwIdEtg0aUXo37s/qan7EGgo30wussfD8WfpfejxDdNfPe2Y/Mjv+6Gct/vOWx5gk2AHF+s4kOyEqZ1gfXwaqiIyCP7nf76Oyx+Fk9PFSuE4keIiJXNd5OGgTgRysIwKnbMaxS1Ng+d+5q919V4Kxz0lwna3edPDq/Z3YPoP9Yn7+P5uvkcWojzjofEOVgHjai9MJEI2eOGjYmi2h69geFM8rqy7vxYxAwCBgEDAIGAYOAQcAgYBAwCBgEDAIGAYOAQcAgYBDYNgIjml274vIjb+ka8of66yWRlamwERgL0CZZ/4FIlQWg32T5P/v4hcYfTUMlUe1QYcGCxOehJwTsRJNQWSgR9ueL7ojtCKKbeJiyofFsmgg0OG2BaK2Ib5XE0nJlUFVNQQbTirj8VFUY61eilb6MYOoPpTATmkBGTJWEtSQQLdEf8SdxM2XC13rxrOxnM/GZ7M86ENw82A/xHd9B+ZE0XEY6PUmcxfbicSoW3I9SEKB4nD/61zKRWHSUPSR6xL+EiUr+9f69HHHVv8DvLolf80CTc2HfDBEQE2V/enMEUIypjFKh18CfB70KBMAMaI68WQy7P/vNJPGrRUCDQkkl4Vcm8MJ+WAoDJYmFeCv9s54S5FfYqWS1StuX1LBetQ5jFKj++56yy49hX9PilKBCBUHLUek8pYfHSGt71S8VmZQq/GWo+hp/u0o6N0jjiNZGdCTgBDnfmPiWKN2EYjgLyn1FuGMCP+qJQSKHz3NxPF0pbHjYoIif/BtjgvT4o+qnjrSpiMH+8f4oLvdXBQRBeksRexWFFARNWV/b0RdyPlf6lc4b7EXTGjurFtKV5nWjJuIr41aKrtgiiPBLk4EPRPQOVjWsBvdLy6Yq4m+roJ4YHGiVy4mgZz78lSO1N2iUfPwGqwi5X/kn83ro/9VPl4RTPk41mSdM8GZZKS6S+lhExoWIs0AMZX260ueIOXJ9n4px8Dw4SdJvid4I1i3Rn+5ge9C9JVHTv4k+kutfEgi+ycjvjHUd/RLjQWAuhD4XEX8xH8RLWDUt6FsQGX0c7D7F1gxTMJ5/+G/QcKSZKAoRI0H4DeNNP7pOrm/rgnaQoynIlYROxomEK/KlxjvWmlC6GbIyuwFeZPvwaynfttI6XyV3rBL6fE8P+iWiAT70irq+qkjdMXulibu/qxm+XtVQZ4rIF2HOEasEjiMkRa07+gyTmXiRRHPob+VxrzzPD1TrU6EiwWsitK4fzFcfV0PMI2KadzZ0bzqc54V4l+6Q19dr6VRZv9x/KNhgABshuLCrnC8ysVNfElTrXqBV/yqvxzu1c6Zxg4BBwCBgENiVEFiSUmLLG7g4O93Oa2e1tbBD/TvHHt4YH+COcxi1Nmtd1tqpiCRWay8NV1E/oDeu56M9HxhNpAmN9U381SPo6lr2AR7RW/4r/rMziB7qCWIGHmgS/If8xiahTWJxyK3s5+zv3bHvAKeGIv7q8Z8ZybBO9hChYa47/u2pIK7kZlin8P2okUaBwODRZ8893Y+/K4gYGPnVjd++quWXA/89vchBRCkriChVtbxq2nEuts6DfdP1Tb5qmlO1dMelz304a8qZBbGJv7pH48Mv0Wtu4yP+6v6Z659Goma6sV4HzfUvvuNoroPx4VRTq/6RfuOOrwETQkY6tLFv4cOTC95KrWlru789vnVcwfeR9/Uc3fPWBURffz675wcjGp74q5FNcxEBEQm94c/r7Sb1fBr3t22WtT63NX+PuJPkvHBW5KwIUfGMuQvc94ic8CV0ns1fiiJiZbjhOiUj+TlE3P6ZEaLD3ENLuuvvJeNotjUhEmA4DkNjsk0EzPqyTVjqnGnWmfgg7ODt7bUPIzJqYbcUawp2g1afp0cPun3EyPFEH5a+O+gVrI/1TazE/qxuU6eSmDx901uPTwBhtfWyVle2yq2+76n5R+Ycjuvql5/PfO6dqyvr1xfxV7dscaRTJJ7t8ni7nEFEeWumlD73NB6/KN8rr1mGttp5+gBv/3Bnh0jjoa8fcxbMGjG9E9EF4XPCA1Fe39cPfdyudC7zhnh4ZOT7zy54bwbRnyL9s0/M2/F4XD1i2NSLx9b//Iw1khaUEG7uEQ0Jnxs+28YGEws+ve3dPiBc557tnk6NRzp7+0Y6uSD4e/sUdkiv7JeOePrlgpmj38H9103ODfRnFNeU+FvpsXbvGsvnTn3+7Gr3X7VDvbKWuU5WYrG9d1Wvkxq3WzKzy4Zj/fu/77Hxn1//xF+SmKx7AABAAElEQVTdp+7uQZYVJnrHf33G+J5ET/UcO+g+tGvEIGAQMAgYBAwCBgGDgEHAIGAQMAgYBAwCBgGDgEHAILAjEAiJc8Qo4h8AlotFISZeLSJHEnFILA0NxwOk/QgxIZH/uv+wjLnbWtwv8EMOvSM2hpAvJoZKQvhhRbwj0kUm8i8W8zjSLojATyiq2VJQiVhCkvCKN5LwxrqYsyG2fN2a4Ir2EREwiAz5ZjU2KrtCrQexjQlb0/xZkkA003+JI1FKGt846NUcK1jqu5mwC7lIjquNitj4E2h46L//DL0rI6Bugjf2lwKao4U+PwMisIv0seJc2W+mQyXgvwjWeah3DT0sIww/hdcw7HNAH+Z2O4k7JREv339REqU3ytjJPL4ESch8WpTIfjQFVbgY9QYhRquDehtk63gD4XZYLPlamS5RaW6HJT9QFRr+pOj6KrmVGq5ykpUu38qifjOUf2Ept0Pqyb0aJxPXWSo0jqtMZyhdEiNd1V6nbVUvUKQiliLYqspPVVrj6KkC1S+VCpRQKabLcXkZCJKJ0NE6Ex4D4l1r0UH6vRiE9+HwezJog5nQOnJ3cGYgg75VBNQp5HISBNAAn7sVES9HrhMIoqXym0qrysilE1U9HVE4pMobVjVR7hcq/YnSvG7URFTccv9aEPFZvglWKzGO7pbpy+TZiSdu5NnKqAXjV/RG/3Vptb24zEEE1zUgPPI8T6aJkvg4ANsqOEj7oNpmQ3Pkb8bdj3n8A3zXI1Yviy0ukfo8EZb6XHGX1IPEvbxxg5hED/O6htXuZM4XL9O9snyIGCDTz9NdcqWZTJ3lOpYtonIergOBl/s1S5QJB/pS8YRE4Cw6Q5YfR5dLYu/PuHIUonw2fccRgcE7CJA5BqNNR/oARD63oHnd26YEGzeg4kUSHxJ3Bhqt8HmhCdXbrFtPmUE7eJpL+ctXWufXUzO1dLN/QMgVd8jzlyN1M66IyL3ZFWJbrtUMpTfk/CLRVEX+PVldl3WE3ovI5upilMJdbhyADF2fC1nUhgHiz/K4V8744LpK4krVv6oU/M8krsLfXxLMBbk+47wI/5jv/iRcrcJ4j+0DfMa9qY5M7n9LHtK8zjQWKVcdsQKtVoat718aS39NPwwCBgGDgEGg0SKwpFvJWb/jPkNHdoq3o2/4L3UZ1wURZQsOpoMy461l7BoKgaQSROAow23Mgpnj38YDjlc5jnuh21CtVe9XPxioicHVW+7YEh259NX2E09/cnTlA4xMVFb3eTukQy2pRTjBZcI0Is3Oxc107pneac4Oado0sg0EdASXC8LnOvwAdLwyfdj7RZ8gImBtRUdOf3bCeHuyHdvLvl5ypKOHiMNPZXQ/WX8OiF2t3i3+PGLY3Iumxnbr87dSFtG4CS9c89Krse13loW5/u0s5Ou3XXP9iw9Pcx2MD6faWp0ytt/YE7z4a7/mTA2/6xBtahpN2QRtJEBAE6deTnrhb4/hUjLKudG91uGv5xqW4BoL/8HhgLDzycJ/njCllKij18HrMCRWrfor1xFgX2z39NyHF+x8POpvZMZTPAiY9SUelOK3MetM/Fhtbnl8JL28F34/eero3NOZWHSXPSo8IkLUhEJeCLqh5cTI8V7vMNHb4rUvXxiBX4/URhG63TNyT03tn4ifD7//aMnUnvgoogi6uryhdUbkT7ZtgxDc6fEuORc0dGvx+5/U6fnJjwKPye3GD3oCx62N18ZujX7uKNEbCL5b+uaMSDs8thO+IDPL21GtN5522npt7TY20Wt+sKHIbZkjvWtHN57+HZOX5hxZTHRKpF/uCfhekTeumzYV3/e6h9BBVuPp547uyZ56/2Wuk7Wbafo6+Vja3//GkX5z+o3xR4X5oYK93L3s2vmsTa2rncsjF6Pd0yKnOP2ya+PB1DEIGAQMAgYBg4BBwCBgEDAIGAQMAgYBg4BBwCBgEDAIxI9ACMSxGwQePBYTECnSgT4sdHSTcXCQI94N8QNuF4m7ZP5TYo0oQHolleFRTSaw8SObiAQMyzD0n0PpoVzobxBB0ELBtdgxHF9Yg5w0VBF/VyliVZkiHpVTBOUshYGqILiiP1Jy8Mp0sRL4dWQOUQulqypBIZnVFjF5E/GuBb7bYz8cQTcl0JIadwh6biH9kBgCch/7f0USjj7328uIvQ+BmBRG/j6KKIy3UtaoyJWpisjWTSzlSIz+bX6ZHMcPIC7xODpQoiT4aiLyiZQiCUIJQIL7k0At/dzApSRucb+BMyJxXin7h17L9k+jmyUxcHPCHNpjiY4KtCQW81v2y5IcKBWhtZKQyuNnqYpzkFtZX/erRBVov9quvrXyL4lg7HucaqCu7er6eVX8Kfzk/OCieNPan6v8aVU1XaAKypXWaV1f19tcrw7mBc6ya2Vk1ek0ThKKD8As8mBYVyKwJpKuBf2T+7VezWN5Em/eEUVo5dkQ9LepKm2r0lrr/C0qI6EjugbnYdXShkprmuFBqoGBSldDM63ohq/etVSRdFvgfIOApP+iLGkn2kp9Is53Fo3XWokiE3QDaRIocblKV6VLqmyooCSKI1CG1D6IfWpBDxCXyA0WPvEP5yb8OxAROBtvNBEYb7crul/r1TjKg8i76GUQ8XUltmJgf/1ELznvN6p+2IhpzLIxiAQMYniQ1sf/U6zbLGuxvnF/P6RucuQbQTjmeRRsi8DzKYj02kQRQ5spzXVZdPkmvGPR/ZWJbb7oyLEqYu1WBNRtVqqXTH3epihvmUrr/HpppNZO9EzXhN2a9iqDbG5b3KAIujpir56xNcVd9+N3OT8I84LnCce033bPFktiO4EezuuiQMzoQugl/lHyOvcWfSuvi3MRb3wU8pvS0OA6KXTkc2Q2EtHruRf0x5+i+qXzG0k3TTcMAgYBg4BBoPEjsLHZpl4bcd17w8lzplvx9zfZ6+R2hPmMJdN7TplLdHxeHzom/urGsp4Q0BF4JjV/bmxuT+wX5h7ida+D79XW6siaMNEcuzDyrUU01y4Kfwt/f1h/UKmDN7uoPLPfY51ybiPSBI7aDmOZtYzKbOwzp/QG2mhvjNTcm35Q+vkuT5Y+hM90neclT+nk1dyPqVE7BPad1ymf1698f+roSe/F/0Dej/Z/ab5L9M8b3v/6k8Tatb15rfG5k8SrP/B+e/HNo6suc2ZcOH5zDzvm/RFuSuEh+Nx0QiTd6+XGbvN95yPXjRD9lLqgYGF6bPudZWGufzsL+fpp11z/aoajuQ7WDK94rXVk9pPcE7zekXhr4evNkR8/+q+R8dvvKZYvd3px9KNrKyMT1nbceiMKfd3+j/29/aPNXz9vsjeFa+uV6Gg31enhEX1Sis8/zfG1+YoWd7bg7xcbSNqXJHVILCaaWjq5+bP4vKU3kom3uSj5lm/ja0+rxPndwn6ZzpfeXBef35xPnc/gROODnxnC61BupHEhYNaXhjkeZp2pHa7ju2ADAhACa7rRmN5o7mv7W+f7CPY7tv/jFIfxc18t151+kb5uuk009MaLDjw3l6in22Pc4ZlEU7pELnsS/dORV2ONchNFraiDvcCshe4vMP7C/sorjOAREOs3+/dYlbdTfmn4Qmsw/Njo53Ho186Ww90U92CPfwbDD6LQsUTjMt9e4P5sY795+5vwdy7/DLvOWRer8nbK9UYez7Z73M+5rPK4bafKTinS49fzQM/X/9rzaEGEaIW1wl3p1r1r9/S7q+fNFiKC5vVOPBp6Z8v5owePHziW6NV2E/o9NYJ/nG8ewW3OHit7+v2XuU7Wburr6+S1zlXhoVb8PvTnk5/s+d5CBxHD7Tnu19D6e+f4PW1p+XS73J734brY0J9XtmzVpAwCBgGDgEHAIGAQMAgYBAwCBgGDgEHAIGAQMAgYBPY0BEJinPhAlGHY/8VPEckI5/emODeUhx8mXhcbJXH1f2KRJKidQB2FA7tv/HJ/CPS1/huUA92NOggQYMRQypQRgA8E4bUQ+RZ0CnRUHCLrM0HIRZrEZwHxElQ7tANZowjBlRH0uD8s7J+/7Ua//Mc5A7I6UPy7iRSt14B+hHr+UD9BEihbim7oAyIbB5Ep/Sv9lCj3qzPtz+2JY/BqIx3Fzy8l0P8DjQf98b9DP9luX9hZ0K3wnXsC9Gplt5rekkTdEE2Uei5aLUa9UhAr0T5GExDmnhHfCvazD7xY0JvwrEM5dBvgOBz6AHGU9KuJy+tQkwUPoYpc6HXKn8B7rseSGCiJM976bpCWftRbqXg8LFMCpe1A5du26PxRqthSWre77Vp1z1X+RWrgCrEnA9H9qWsLfNw2l52d3rwv+j2eOJXHL5VS/AJkDhDHy/OD5x3jg/lgZDsIaDryD8pGzXm5bmynGs5rKf7dwdnjp9FLMqMDKPwsSdgAgGWdIq5WdxwULbOC1K8IwbLutl80ETggNq6hA2Uk1UPoLY7oKgZjFXJkxSAicDM8YxTMA03U3LbXbeUmIhPrh4xIzuPY/LzS49L1dJrXG5Zmaj2qTMeiVAf1duVXvT4UqkFElNb5u/LYKinbmqCrCcW1HZUi5opmvBEGJtrvIiJdcWzxbUlIZeqNAn6W87EJzeLrJ87CA8mC3ovmB/PUDwjCTAVubKLHlxJ0TF7P+a3Ob2z9Nf0xCBgEDAIGgUaPwPMTJnSd3JU/lgYPisfb4U5eR3cfi+hfCz4ofbMf0f+Vfjj3rS5E54WzImdFcBFd3+SrpjnxejN2NUXgrsG3P5g9g+j0yKl2fyv+2iutle4ql+g+9+8Of8VxSP/U0/s9SNRu0H5XHIF5cGxav5FnTSDqlXbSo2fNRKSzrG5JacNA9O56Sv8slD8ReSYywao7kQJNN6gMy76Uzk8luiQ8xM5y429KP6h8Q9EtY0Zj/BqffbK6JqWOwdcrSide1fmaIw4j6tv1T10HLwQhxJnpfGbF306Sl2S184geP+aRq+/GeWOkYRBovqbZS81w33yNc2XupZgPX3wz8+l3RhN1dw+yrHD8bd4z7aFhjwl8tg35bX0r/nrVWf5m/S91aQFRXvgd6323OqvK/NMif3JsB1/jFe8X7hyuzG/od1eNGDYjnsi/uh9PTnh2zIQ6REjWfnaUNte/HYV0/bZjrn/x4Wmug/HhVFurwz9LmXdwSfwR9VbTmshah+izIbPL/m2+v6mA/c/Zw9yLc2u/Ucuk8GTvLeD6p6SB0y4qImp/6QEXHrmc6LC0Xkkn47p9VFp60am4f0u6Yr+BPVpgf8p9M8R5SI+NPOE97/LPHj7/hhi3HOYe6nX3iB458YF3/vZ93NVqbHjj1dfvd9Wh6FqckSz1/euDkbHW02Gi/bK6Fx2L3yr2zzp0Wu8JuI9PGpCWJfCzD+M0sxKfNiOS70kZg58rs7ov7LWO6HxxadE1KH8pPMWdahOVWqXecqvG3a+oMHbCkzOfn0Z0+8zRyx90qte63xUVY7yZHH49Ms2r3l+s9nT5ou6/Zi8ZEqOxnVBs1pf6Bd2sM/WLZ1Vv+nukvPC78nON/t6gXdZ+I/n7hbS0E6adDp2advy0jP5EbW9Ivu2wYURnJA0eeVka0S/WovDiSFWv1aef6PLIZfe0I3q/dNptk0BcbOW1clqGq7dfYHvuLxbRdUU3Tfgbrg+JV3S+nj/HH5R1VNaJM0HETDslLRP92y/rkKLeSOv18JXwa5G86t1WWxIe9NdBI0GkbOwyy/nc+tIhGiQuSLviUaLW13SckPIq0cFpqVknjcHGF2l9Hz1DAK9rO4/sAbx6H9Zv5MAJRNlFt40cg/Iyq8wDnHGLJpa+3m5Sn6cH4ee4Vc3HNU+Iu3qdDTWRV1//9X3D/gMPmc3HvcX1e88+GOPV80DP15S0Y5L6d8V9RNYBWUei/KD+R47s+xvRX2eO8f5u1Xz+6g3hJnZ5dnzuZWh3VUJOAu4nd5Zo4rr+firefiy0fo4s8oieibzovBwmumNmePlDNtEVC/+SdGtS5X3Zx0Nn3vh/ifF63fl2u8v9V02RNNfJmiJWO3u94ebQ5X8eNnICPkde02nMYQ/ie+e0tLR+w4j6pPXPOhtaf+/cvf9Rw06cTfSB83Hk03D8bXbxDnT2t3CffOnN7/zlgvjrGUuDgEHAIGAQMAgYBAwCBgGDgEHAIGAQMAgYBAwCBgGDQE0QaAqab0ooA/SdF0UPkQJ9MAi/+EI4dBstYmLmpu/EFMG/tOT4yZJIutJ/mxKQ/knMlxFvW4gEUNaILvPfFQWo31fkh/iH22v8CJPi/NbUI5qMdEsQHeEfcpKwpZ6+yZE6KiMC8ttEma7Q/nCk8eM3R7AUdwRlvv7xpkzZCqWxRajs1xx/nOxPSxrOO23754lcGYF4HnXncfJzBZIQVwqibwnSAgQjC7oFqMHcz29ASCqAzQH+Uo4ILG6k58U46NniIx6f/y0iFebA7n3E6XWgmwXtCk1v+o02+uWwTwOVcwjs+yji8F4gFKLP/mX+eiZa+wdu+s5PAM6DQ00DwhN8qTH52XjPUhyoCly8IC3bx1v2s12BfxYcoUDKla6qEoMMxF4MZLjSup5K1rtS/uU8gvMKEmW9N9SIHer5q4nAHDM1wKXmxDd1HCtGq+ZTRXp3fLNBDaqH0pcrjXVju6LR/Sqg7YmL6Fxpf7FoL/UmnNnxiPIj7lLGXeOpJG2i6rVcnvcdyJbrVBdqKkpQ8qa/SpZvouvkhgaDQY93kVOOjQGqHmdpuI0XdfxFjiobvg0bk1WJgF4f01WWrXRE6eC8VIlGr4L5VdlNHcG7o5o/wQYDfNUJ5kksgnd7VU/b6zNoMBPXNxMdG1qXt1X1dH/0lVKfX6/J+wryHxOO9NJS3ScEG2LgEql86/qbNbWT3up5UBi07z+xk/phmjUIGAQMAgaB3QaBzzO/KJvjEY0ouiU8egIIiT0fprtrMbr0SG+LI1hMIejxiJDxzyBCxgznX+0+X4CIZ1mfjPlXFtFHw2fkzHKw/1f6TyULsmvR0B5eJS3/qPARiUR3jr11xA1e/GDoSF8Du55/++WvEs2bNr/Y48+CqfgP7qfabs/b7MyvCudGEEGsCBqGr3R9LTXPIZrU5Tkv18ODkG43qwvKd7Z09Dp4HYYQPdbl72PvBnFCiqv0dpSO/HNJ1ytfHfEbvm6KIIIpf7aqxGeL2uWt1w1fV06E84f4/Dl9fdbfhh4GQkjkgcjfLDxg7FztXIb8WHJ2+Ew6NcwPknZN73J644+cGms8NS1HZCLvYFTKWniWl2HXtDYeHC5rEW7u4UHysjaZbTKJOnh7+0ljiY6ZkeYcifwTpqb/pdcM5D+zt9c+TBz96DL5uRZv4xFNEHkl77W8vGHx1KiZzTOPvjDsJTxwjY0T6MztVA2R8IRLNOy2S8PnO0R3T8uh3O3Y17VIP4h8qSbQo83tiX6wPv/6D6fPDHDqTPb2ajSOMnP9axzHId5emOtffEiZ62B8ONXVChvhFHSwpZfT4vH1lTMnUuTgS/ekDUXrG+B6Ek8fGpONVYgH01Nw39Tlgal/K5U96xlP/7B/pLPeI7ph4c1jRk8jen75hLTJjKeD/zL8s+QFavPXNW3X3rsW97uzhnye+CUKZhV9nsZ6ppiVWIDPJ0zEGevifsJra7exURBD/uwMcy+KEL2VNG3MeyPxOceZkfsv3IfUl5yvNlSS9yx29V41HgPEQMHE3i+L5izneUYW/vpXX0+X6I1N9MYkb2a/Te+h8M3l0GOImgwMFTeJgCC3bx9xNNLzzvqp2MN9NiRd/q4p31b/8mLuxMRXg+Ni0bDq7fYv7py7b4ToNmckXVO9WUXJ1JHvdH1/JvoZnmZN347figrVvemOgpLqCndevllf6gd7s87UD47VefnN+t3+n0d0jrhYXD1Bfi6W3ytRJrY3j1RXCxvPNfE7R2083uB8TDOhj1qannEa1s8P7bfdl11sROYebR8VoWpFR0Rv6bUI659JtmX890guPWODqHnkmMMe6o/nTCLRrE2FsORvPXA9qE70enjp8qsoG0azFn7e9Su8earL2H73zq2uVmX+CZHj6FiXCVwdyvZ+H/u+W0sT/8ipLN9Z7zRh97KFV2fdiM+f72bnL/+Y189sbGEfSCblb927Dc032hvGEf07oxCPrkBHoC0cv30/ypuZRvS2/eqCF0aAOOx2p67O1vWr5ujvjZyFlxSdn0Q0LvcFmpRX1aru6dHT7pv2yDQQdI/7ddSSrM2+fyxSvh3osirtcF4M8VJBfC3G40p5/4g8iXn/1InPZUzMBBE2/Fj4AQ8baYQHh88Kx3CC4m5uV/tAl+hUcUr/kzA/p2X/M/GDOOrF9ly/Fqut1ZE16Fdu5Cn3Beg3Rk69cHoa0ddZ/xn5fS7aYjzRf+hpW9x3OLgzC/BtSxbKdxHZXe6/4oXbXCfjRap2dvr8GV6UPfMOnCevpOF7xQnwFVb++OnGbay7urUFqQvzfinHhhnRcyZe1pXoH5EH6C4Hn4Oca5xhEW1Vvc4KD5Tfs/4t7R56mNs1YhAwCBgEDAIGAYOAQcAgYBAwCBgEDAIGAYOAQcAgYBCoRwRC/l/9AX4GyJdN/Ayp70as3Gy0cDH15QjA4lA8NoYv0GmjWC+/CGtJvzNlzp+Mn8ALoJejvo3y06gXP2AmzqEMEUZ6f9FD1ouCIJuKNESkS7VeEXyiIiLTlT/4wK+U4Itp4sjCMpJnMtpRBGBaqWyE0lq1ReTORCSSlF7vT5c/0n+HCMAu8pvCxyjoI6ivjLj5LCL0FiO9SkXGDCECKNutBNGZx/sR4rFifPQFaLhs1566k4UxPE83S0J0XxFEEF6nIvvCREpI6R+DeuIlUSI85LUBvZj79y0IxqnQkyib2/f7+z9Kwp+vCMyraJnGRfYPphU/hFicQB8YF5ayQEniMr9NUOmaKuVHjFMVU5Qur6mjGtor/2peUEX7elw1dLfHmqvjLomiAEGejwxGbefDrgRkM9VZ9eNvBRkv1tgFr2KQNbRC6sOom9StQdRn8eVr7BcVR9W/VZk2iV2likVAbPSxOiSiZA3Wr3ToPvSJXCfTsRFDDtJNcJbb0E1xVLnn8fSP/bHp8EBXrBcqaVQVBNScCQipKGPcWVR+kNhlXvWVSOuTgo0l/G95YwvMinmBxhXOk2PaX11HcKXcQhTx1m8mr4uE63+wPmu/mvCrta48J/Drt1f1Wiscy9SZp+t7qv0PZAR0ErfK6zOJ6fI+gnzdnva787W6bukHVcS9qks6f+f30PTAIGAQMAgYBHZRBJ6KPBee6BHd6z7kPG7VfRD6AfpB4TO9Ux1Eju0ZRGop/nzO9zOmEs2f+s3YWV3wwF/PR3s+MBoPjuae7YL/SEkliVa74Hpf907shh6uuO2yuUNK8Zkcf+o+ZrujLLF+s3+HRb+kjOXnX4gH91NB/B2y3SpxFWpC8NFd+j55xnKiF8OTrFfjqtmwRtmDrut5xdW8/xseCHZjt/Vve27kG5voxCNO3XQuBvBTKoi/6bHrVbXY2GxTr42jmEh/60gm0r8enur806lqtXVaEzuvveyq24Z22rp8d8/Rke3e8F9uNw6fMWuqX2r3/NhHsY7oB7Lv7nenfZONSEZq3QEhOCD+xgkk9kWzN0YqI9g8lJdrPT0szsq1MMMGCZmfFxJpgn4sF5c7iGxtY5eiTWJxyI1lXfvycx/OmnJmAfZG9LAex+HmaRCZJ0UqH+iPo0qjMjHXv0Z1OKrtjLn+VQvNFgXmOrgFHA2W2Nvbm9rnxu+e78eYKGUkQGDkZdf1vKpP/PdrOhJtv66nyQi+z+dOSJ2cWnc038l+r+yjTEQ23Ne+5uxHifSGFvF6HjXopgXXjojXOrZdm2Wtz22dHf/GOjnuI9ZTYRB/M+fkFTmx/dfUYlPTaMom+JXEaRtc2e6/p/+vpKZejH1NETDrS00R27a9WWe2jUtdc7+2v3W+j8iIsMPOHrMZ8beWjld0WJm/Mo/oph/u6H9P11o6QTX9OQ7E3WHZM4lGFY1OegD90+tYbT0/+4/xJ7+Mdfkre477tRPbi/58/6fIyc6J+ve92NUazEJf147tigi++L4DxF/v49S6N/dj+ryy+bl4tGbfk/sPSsN1QkUUjtfzrf2yS6+ei5+b1zf5qmkD4PSJ86nzWdlmxN94O1ZDOz1/L152+W03iJpH6hw4+nR/wPgaNroDzPX3WYcf1kucspDormn3TnsE59XX9n+GSOLvDujDjmxiT73/MtfJhpll+vs9fL4YNnAkiL9hEH/r0JTesGfM+w9MGAt/K6xgw9VYLg9zD/W6e0R6g7BY9qbcIGAQMAgYBAwCBgGDgEHAIGAQMAgYBAwCBgGDgEHAIFATBEJ+BzrLxxfxflMQg4pRdTkIs/xDchvQdRKgNzB1FiJAWOUHVZvjW/R86H/R8xRBvQ+jef4U6FUkicTUDrUSUR7djBhbjjSL1lwO8dkfi/7mrWq5jTLO89D8Y4p21BaeWfBwopQNIPDCxrf9L5ho5Gf5iyWxKQFEumRYhNB/C3o1fESgWyqCX1fQcFOQ5sjBgQREIwGKroeMVUH/hS/y5XgfFLxnJqF2gvTL+ATjDOq3QJrxYi/ojzgZxN8SpM9DZNEhSE+je0Ux0h3oDknUbB70SzwrljHxmlqBYmzB7h3RQbhIl4MKqHCqIO55yIdU4DYlSEeHB1pHBq6oF2RXvIqEirdbvmGcIBV+uZ8s1dkHpXV/Vf414c53lEs97rq30Pg96HnM86cc3Q1VRLyMu+9+SmCqXUnCuoAfxrcVZjyL1sEsxcGWufG/aPvmKjKu9ldV16L/cXVC+9XttVbjCqn+4EdOFnF9oCWW6u0Wysd5xbKBRrESL4uPWNMJ4iip91LrnW4nlg5WRxJ/l7V5PamZ+Op4N8HR4nnfQlXfn86XGygcSmUC+f7t/neiDGUfIk62DZ2AlYjny/akBIU4bnLDAJ5fyUjHGk8LhauOM7xarRqrVf46tbrw+sfCkc1ZVmH9Ylkt9/Dm60GQ30RpTf+srv3WIpin64AHj4vjH/N49eqMtw0uCk/e+EJKWOndQ32rIirMkusDYXuLYh6Ynxis+36hb8mBBtc//CaljnSiOtKK0IvrYnyySh7HTWjHQ4W1NEBeb0n8HmxgUUHsvVLOcxLfyesz+5YzS7wot3gncUNACAZRXx0fNtmpEsx8RlCKf91O7Y1p3CBgEDAIGAR2QwRkpIwJRE9HnncmuQ03wC4eIn9ZRFc5jnsh2nnNn9Tz6X5Ev01eUDp3KtGM0uk9X11ANDD39MQBebinjIoVcmOrhutSo/acsKr5uOa4D7gofF54EHCLVy5ZfsWYEcvxNYG11Fo6Jd5a8dutar/6+dXZOI7Lr1t+28yaEyfib2n7lokl7VLbJhJdG74ycqm9fVsu1Q8IX7H82q63JGG/OUXgjV0zPou7pz3wYG4Wf5zwrYoNsrZTlSMznGZvx8AUNSgCL0QmWnx6HNo/9Th7GNGDeWOtp8Y0aJNbOH/m0fH9X3G2yNpm4gBv/3Bn2GU8/qcz+mVu06ReMq8eMWzGRWNju1pL5eF1FtH4nElNX/shtn1jtzDXv8Z5hMz1L77jYq6D8eFUX1bYYIKSIvF7W2r9Qcuc+O13V0u90c8wtaFFvOO8f9ojWU+4DUd0/W/6TyULcD9728y/Jd2Pz0Hxih05MXKcRZSaf2TO4anx1qrebt8fkz/qWH3xViVF/b8Z893CrbJNxi6OgFlf6nYAzTpTN/yqq73YWuL8ZiMSYZvB13AkwkUpi7OXONVZ1zxfbzTwgfNx5NNwzetfv/CmR+8qqjvRqmrLmng1uui+Cf+YVrW0+nSXwgNG74fvt3aWrLRWuqtcfG4UWbdfejo24Ev13J+T6783ZcnLC1eUEV1fdNMzjH+8or8PPO2pAVeeNDzeWo3XTke2vuKPa/e9BedHvN8DHeX2iBzmNJ5xZRfdNnLMGKIhy51pfxlW/+d54xnplj3Z0+6/zHVyy+NfX6nfLcR8dxGvpEXmg5fi/ClO/zHxp8L68o5HVtR6Oy78ovNyJH6/3QoRcbwkfntjaRAwCBgEDAIGAYOAQcAgYBAwCBgEDAIGAYOAQcAgYBCIB4EQLYh+4MPS7wwCL76A8u9CZED8YOC/A0owe+gAwk+CdBW8CjpK8A/qmug2H4TZYqS/BnHYg5aVoJeDwlUOXUmwRQIiQCSDfy5lYht0mbCgNyHGMLfQHIQx/iEEBMaQA50A63S4/Ys4BClsradoSeuUf46cy1JMLvef/kuzJCESxDpJtOUoLoVw9zK+9M/F+zK8T4VurcblVxCauLcBYZh1CxABuT99EMs4BbodZ0I20FI5riaqXhuMB/31LwUxLwPl3+KvAPpM0J24nlD2+8Abj2u9H5TjGVf24w/3Owr0D17ayvYOAL7spxwjzYeGiJJAkxVoEQ60nxhoTUSSuKqsLRS3C6kgCHP/WLh/EE28lZFGOYPxYUH/thDdXoLKrWta+dGEu60iG2/R+G6aaIuZWIZjcL5/nSTAFflfy+PcRBEh4xl2cWAk8WPibwnSv9MKPg/8NNDicZygz2cr/xr/LmndEYRNPr4JINBuqVuqtCZwRuW8ah349Uf497J/P9U/W/a7j38J2/uH+AOk3X/872T7LeE58LulFpj3GC+V+8vkelFV63ImKnN9Jsqz/Re+JCD6B6Edbq+PfxFyyb+BnpDnTXtFUN2PcyHVEUcVcdW/niJs5p/t3yj1ScFZ4J+g/B6rdNV03y3LQXgNCJFd2QtEr39BanuvARU7gb7j9Qmrlu0no3qKfxYTMf1j/CG8fvlH+CfJB9Zf9O+XuK5XK6AmRPtq3M0D4i3WmwSJK9ZRUQC/rak9R371zwFSXuAXueRXGYd/PI4j51+A4woR3/jzpf4kiBtL34CQnICc7KjM99vTcC6nl4K402Kp/wWXiyJfEkfF/+hUuVJ/5XdnMxy3y6U+XuHXW2md7ox2+XiP9peJUfCzkJKFhXR3jIu1D+8l0DxOtqt/0de5FX4+O/dXyY0kNmCmZiC5Fit3MfQmRSDnK1HQj+D4c5Vty5rAztf2VWempkZX1XwGbS5NVULbbVm6ueW23+v6WjdT/udLXPkq6XFFXPczpZ4TbCygIwbTj0E5l8Uh+rp8BK6f6TiekylXcLVV1FnV1pGA9Ti6y+ujui7CRhOP1Xgr8IuFt3LfgCo47hXXSfFt0JZ4XrXJ65URg4BBwCBgEDAI1AMC1xXdNO1vuICe2PXUpHNmIlKI8x59bPNtEW44rXpooBoX+BjihSJEJ0VOcPs42KvLn7LgeRDRioo+P/H98UyAPT+TbxcaKlJINd3a6dmDHx6UfzruA9p57ay2VuzufOh8EvlXGERqFWE0do36seD5wZ8ndrScMe4062TcB7Xx2tit7ditP+SOtZ52iL6xv8sszo5tX1OL7+wfUv6bSPRWeJr9XhyV9QOwyfM6FuyTHEcFY1KvCJwUOd7rEyG64bJrThuGdQbpwj7hem1iu84m5ryy6I3b+Suwdc667VoGhVeOdhZcODcOwxqa9HARIySP6LhIHzomjrpTwq+Hp7lEy5JLl5alxFFhFzEx17/GdaDM9S++42Gug/HhVF9W+5R2WLD36Pi9MQG41Inffne1PD9ncO7AsNwf0mkRiT3KJVaJ87uFjYmeeG74pNmx7etq8dYN7xyd7xHNtYvC6uu2uFwOve2iQ8/F55W6Spuy1pmtanBf2rasrd0mta6tmvqNDQGzvtTtiJh1pm74Va2tP59ktbiwxVX9iZZ0/y3j96pG9Zj+0pnjFoXjd/hk5NnwBJg/lxuxX8mMv15NLb8cMCe/aHj8tfZZACp/OH77+rb8xfo1vMQhmpc6v9gbUt/et/anI8PmOx+6rrt1eXU5/cefNP74dtWV7nr5i7uXDPnNwt69zmxvjhe7/zXd8CG2x9pZPBJ5jJ5F1ccj4yLj7dr52JVr7Wn3X+Y6Wb+zVV8nB4kL0q4cQ/RzyqKcXyP128bm3oqyvhn2PV/44pT2XlJiu8I4jY2ZQcAgYBAwCBgEDAIGAYOAQcAgYBAwCBgEDAIGAYOAQSBOBEIkQLstgfVKyhH8BdSDoWKONOnPFAmCiS4bQp4ioP7oFyDdlPJ9KPoyOl8S1q6iN3xH5jNlh+huxMnNBOHHAaGXH5zsR4dLYuxaUNFYlmDPVgvlh9A8kQq9bygnxPXSxSUC+X6mv0gSgX6gTwlpRJhsKlzoJchlf+vEUUyoEh+LXtxPJs5yP8QX4lQeh3hP9JCEura0ionM4jv4ZPsl4ATyOHtD28h7CeXpSHOkTW4/QY1yNihK+ShfQDmSCP0dWX4Y9ZeJb0OjYLcpdKfIg35DxuFkovAaSRBbR/M4EjJdj14loP5NoE5z/0aECtizKBQ9mPAsCkLzQ8XIbwkiVDL0r/Sd7M/JIF5zeh+MGlrki/1lhKU1VFbxAC/XgwSUO7wpl0kVMVG931zxuCA6sq/vyWRF/Wh2kKYclZ+p0oVKYxxS0B+W6JBAS2IcpzNipJU/3f+oo+wTA10RudhW+U6g5fFQb3d7tUrGjEaEa1Emj/dhmCGYLyAaJnPkaEi04jjL5NYvauaSPB/2wvzl4xb1HXnehJAuw3x6jpZJP+/SV0zw9o/0z+Z6/nH+EFEstcPtI53MRHD/qOgXkiA+nXpIYvgqioTgNtRFJLMWl9Jgef5eSwWIkU1iplgamoKCo3GeoH3/Qv9hgaTf2x/M6woIyGfJ9eV/NCpUAPtPQp808aA/D81pwv37OPQRp4HGrVwO4usAAU2P+fmynfzQ/CbcThdEEM1F/kz/VkmQP8L/mc8/jC9ZzpsVKNuerAaRGSIelGcnE/tLZPp+tMzSNNDiCZVep9IvqnSZSr+k9KeyFh+leCXYWEDQZ3Kd2kRz/ARUPSY0lLV4X/RlYr+YCs3pN5X+Ulwu7fqL68iF/VqsIFyvvcwFcTf6LHlIL/AHhMLAb1C0QEYsX+j3kuuVR/PkujIJGxKwLFP9n6TGVarSLwd40FGwYP9vInIrjh8N9ZfKDQc6ilslzt1gx+UWjkIBhv+Wf7QknH/hF/guH7/oJbxe+O/TdC4Xd6p5aQXti1toMWoTJSn8x2M8GLdf6t/N65V/cLS9XIfTormy/2X+WaE85J8anS7nO9ZF2b50UqeXYKMKokvIZj/iVDEOak3oeDnuu8XX3EMQkh+WM8YWIeLy8pA8f1AyWG2YoIi+7EPKsmCGiWZ8fuDMOZnPL0hniV/FjNEEW18TbrUOBURcEJ6BC0TiCATy1XqaElCzRXtVLo1q8SLPB9QL5iV+Gwv6jS01MG6I0rgfkONQ51lF/6XN1i8CV9oUZM8TiyiMXo9E5HsL6VZiSBDRN3RGgIf4Wp7PfOaXobzS70aZ4is7402hAQq/i3hDEIg+bjKxU14yg1ZFYZXWVc/V1gBVCk3SIGAQMAgYBAwCNUfgs8zZ9G9UG5Q0JOmKMdiDIu24otMQ2fTl8KtunoXbFlobLrdr7remNY4AMe0Ql2hSu+fG5/YDIfg/Bafkg1nZ0evgdRhSU2+7nv2QEeeMPvuy+Pv98LRHlz+TFL/9rm55yth+40+QXxTFN5JJt0+e/RbmcUPLv7I+6/rFsPhbOe7d3snH8H2skR2KwMFud+rqYL8p5y/2FdAzSt/r8uoMoki7cXP/MR77Wi1rdWWr3IbrkibQvh5+K/xPtB9LzgxnWKd4RPvO65TfMZZxDcqvGjFs7kVT46/w1KvPjZm4MH77Xc3SXP8axxEz17/4joO5DsaHU31ZtfASIs29+L1tFBvtjeH47XdXS3v8iTPSB8U/uvum/b3/40X4Grp1+ajy5Pjr1dZSR3q8a+a9Mx9Bu/EKb1zUOxyvdfV2fyQvo9KM6surlpw99gx/wNiquSa9qyNg1pe6HUGzztQNv6q159sLvJ8toq8y5k752q5aWv/pBV0XTvtlefx+X7v9rTHv4nuqhpY/9l9WzuvzKmtVZHUkdmt7e+0pyY1tt7tZPDjtH12frsHxsCMnRtLt3Q0Fov/YxfaPVuxxYZZYiV5su4ay8KyF7i9wftvcu5o8MKGhWmn8fve0+y9znazfOamvk19k/tstDNev7215+zXl1+wlzrZKtp3XrqxdatvEbZeZXIOAQcAgYBAwCBgEDAIGAYOAQcAgYBAwCBgEDAIGAYNAbRFg8k/3oDLouvghX/yJzmXiTpPzQ01BDSYxCERbCxZLQHz1oAXKp0gdRPx9l16SsTSv9HtIgg97sVDeRXRgf0zglUQtfhi0DP9RKpGEns6ifQg/2EjrUdKOY/1y5OASJiSCALkePQokHSpUQacJIggmgrrL5TriaXs6UBongmCFfiM/ysQzph3L51AvwnsPbu4GcYi/aLuBrmNCLq0K3SqJk0LMkePaCNpXCfLXgxBWju7+QAUcgdNfQlOknyvFKkkAGwDajyPtOkr7RMTlRX9AoOwliXLXiIgkTPcBXpw/ED2BBtHxbEmMagOCMARxP7+QRM1SEOJ4/DqyJ8YhUtmAomgpkJRACR4XC9vHI9oO42HRBF45Dk4rv0FMVGmy5YuqL48L2yeoYtUPJlhLqZp2g2yJG7/NU+nEQOv2JPFZZe1xSkfKbEcycirOlvZyfvBM0DjHAoXxXI1n/y0cm57+UD5P/asxg1FffBYQXnEeBkQ/HZH7D8werrdMRZRlQii39yvOn0zovsLj858G0t2SoIdIstyv6M+I9esgvxu9SC70EBA3Leh2mN2s91L9X47+YL5v5j9ojyPWwg+InylkQ7NX1jodVeWqf/4anPd83nTH+ZMOfZYvI/6KVzAennfrcPaVQbdR46uYbMjbluhyERQiMmmAS59AizdV+giVfk+lu6n0DJU+QOmkbTWynby9VNlsjAv994dClyBvbyDK49hHWFLvrXSHKroZ8OFxt8E/xM9SxN0rQazl43mQfwkTaEUEGygUI703vCUj/QFbQ7qocczcchxiZlAMv+yF5TH52hrzgeU3upn7iTWpKSdltGl+0ysgqIsbA6I5/JfI8VxI83m9BfE3ILAPVu0+gH5inGKh2Mg+xE90uTz+vTBfMS4xFvUYh6b0hWxvkrhDXneSkWMjn+NGYzzk+1G81qcEEZkJ1xFGoAWOB+uHEPQuA831ostlZODPsE7nIb85yi1oQgTtBKmrvuj+Bee19svn9ZaySI6XqKrWhFhtv15V+1niy0gwTlv7U2Z1VvI444i0VcTfvvK8jd9tM2m6Edc5xqcM86MEmiNUB3gdKI8jbxvCOFcSf2Vis5f2yj643leP92ZVdtBbfdydoD2B+csCynOgnwg0Rm7EIGAQMAgYBAwC9YrAt/b39g+Z2J9l+Z+zsifgdu+aA/ofhYhcpySdWXQh7k3vdx+2n/CIvrC/8goj/LE6aumNmOqzIynuIV53OJxe+tbYyBLcni5rfW7r7PpsoXH5OsjrZh/oxe4TPpZF1jpE7kX/OqsgP7b97mJxcqRf5Pg4BqMjyf03/aeSBTtgvsxPXeAuTI2jY8rkEPdg6tYvfvtd3XItlYfXWUQLrZ8ji7ya61+txU6JQ/SHiqy42lodWRPG5yf+Fg5+6yqXhi+0BkeI5iyc9Zfp7YiOdA/PS8mtq9fq6z8z4cX+L42pvlyXNKUmbpMwkXPzJZ3Oq4f50nJFiztbFBBdGh5iZ7m6ler1bOdLby7s5mQU5X5bvdluV2KufzvnkJrrX3y4m+tgfDjVl9XyrivclW783pIWJFq4jOzxEi9RVkfSemHcBOtV/h52B8v07A8KZ5Rhn0vbc3+xYjd+lHtk5HCn7p9HlhxSMoB3CI2Sb/HvgbFkcPhs93QYPd/uidKHuuBLy/K98pplxKplyhs7AmZ9qdsRMutM3fDb2bUXpi6Unwt3dj+qa9/jz61udaWV+XjMwhNx2FXW2D3efep8ljo7jB8bOQIxdCzp6R4VOcLGHvOrmo9rrn/vilVpFyj/Az+fljqxOxrymnhNIrHtGspijYUNHS18fxLy28rnqxqqoUbud0+7/zLXyUY+IWN075eUX8OLc2IYbVaM61FZyN0sw7w1CBgEDAIGAYOAQcAgYBAwCBgEDAIGAYOAQcAgYBAwCNQDAk3hI6Ct/OavYuJq9F4/GY/qUZOvRLLgL/xPJFvgh2txDWLSRvBFdCdaLwmfCfSWJABG8dX0OOSvEgFheF5AbANdq1x6DokfJVnMp7skcZAQtzAPfjf4G+UX2lFhS+Ltcr8EuSQ+Eq9JwlEKHRIdhQwQgTVRVBGBNLFKa67GTxgGaa2DXM4PRrgeNBwe6ZUim4mEoUfEqBB09H7fik5B/h1oZRx0W/9rn/vXmk6WERb/il7igQP/GWqNmJpE39MUMQp6sOguUqF9MVRG2BX+/eyX2os/Uw6yJ/qXUDbGY4uP+MFH8Yk4FyMlv5vfnQnHwhW9JSFqNZVF2U9HjK4cmiXQUd/De4zHHw69Abn50HtRQhD5Ee8T8F8b0e3oulXTOl/rxOBNBVGY+7G5YDxbSNV0Vf+x0ls4M4m4EOB5ztIM8wTzQryFMzBIS6XOjuA9vwr1VtcrBxGYj8tACst5+4xYIwqRbhoQHP0r/Q4ceVr0oVE8v+l0NUvvFStEAbsTN/M64f9IRzPBHGtFPv/A6p+JyLBIE0f0hp2UBPm65fla9bzV/dPEwCgI/ywhnL8sLUAEZvG3IlTK7JgvetwtqlhWTbesUl41rf1UMYuZ3KQs1irNGxawVMVBFW+lVgY54lkQglnScaQSodciIrkNjaMvI+duwHrM0jQg2OI12JBBE5E1rbRqugl7gKxX9YVKh5DD0kS+8vocSGBdeTx0uSqusKscp+yXmCyisp8rQDsvgzGPn+dhG1DDMR5skFAsI56X0Hdyvax/wmtrtY5OlNczxIuXGzgIulU46Mc6xJDPhS5Xx0f43eV1TNATcj3mK0Uwn2EUl5TLcdZ+HJoQHFdjNTAK5h+vIFJEqArxN5hHNXC4hWnl+ayzdXs6vevr4cEQ5P0O3lYsDfrc2PVHaEZgEDAIGAQMAo0UgfUJGzLX5xO5ziz6HH10p0EvJPpb2j1pD3fFbhsXYqf5NCJ7St/lxyE9YPzJI/qOh47Ykb4ekY68Wdvhpbk9wz1Q+S3nFefZUqIzy8/JczJwG6n6VVu/ja3eAd5+4c5h1Sutt9HJz53ZHkds3pi0aeTGUdsw2M2y2pckdUgsxm433gHOflfHHty+XnKko0c0LvKo/YAd276uFp0vSx7fCe1J0Volt6VAEGq3JxGEZjgznf8DLgOzzk+7fOa2EIkjb5i02WJrrBZXJaxLOAy7DX7VLcXKIuqTd6yVZmPjgtEX9TtnKtEJkXSvlxuHb2VykNvN6hIhesUe7zxuER297gT3DNx/b2i+0d4wLn4/sSw/z/yibI5H9I39H6cY6+SR7hGRlHD1ta4YPdQbYhHl9PzHiqfG4DNALR/cPfeurJfOLMC+ai+0u6ntbdW3p0uefFRF/g0jx9K5e57W1xlz/WvYY2+uf9vH11wHt49PQ5X+YS1bXobrixTcf8aSLSIB/j971wJfRXG9z1wCBOSRIGJEhEVRAyoEpRoUZfHViCjBJ74XfFFrJVi11PqXi6JiSzGopQg+LkoVH4VgUeOTRVEjVQhKNSLCBREjAgmRR4CQ+X9ndjaBQLgbSEIS5uSXPTszZ17fzs7svXe/OZ1jWTe8dN9jfVL08NOCeK6P2p5Hum09t8/izxkHSr61vqPvI0SdsdgdtZdGNALRKwS77u+cmJg8lejjwTn0+V7sK0va2nzbtdvwXPu+M+exeTbReZGz8dNobBkSvo6usIgGWhf2Pf80ohfC02fOmEP07z/PGvQmxtvnFy+Y9iU+H/nlxy7RWBxIBMz8sm/om3lm33Cra7mKkn7N3pilWjWQetS11hEVWUXuRrfutauutShqext8daAjw0fspXEhwkbgwPPQVW1mJY7G/uDJP1G+vZcM+5kU2iFWh1DfGa+mbusVJTouBxuwpUPP6dL66OH4fjLaxbLC2Ofa7Wx1gp0v+dbP9i8IKB2FvwIr316D8Mqeqyb8iHX/Q2ee/Rl+x/U3jNrceXN4iwUDI/UCAf/5qKE/f5l1sl4Mx5iN3Nh206TNGcrsMXopprkxMAgYBAwCBgGDgEHAIGAQMAgYBAwCBgGDgEHAIGAQMAjUCALl1BQBilMx6vgEfiNz8eLafHiyxRfvoU3icyZolV5Ci5m4KleBABYPu2M1MewQTcC7Wz7NBFrZR3RRRMEn6D5F1cuGnQv7DymDCYLUQrRRBKqbQKhCuYRyVb1XCM/TX1P5vAoz1Q8/uENC2mNtqfJoqaJwAHFWE6nYi3DlAsKsau+r+N0/ivZR6STul8wRGyXnY/+93J94OQAUNDaYRtxOUJpV++JAPCxGsClqR//FLFCUuV3/kn1kGFY30jwxls3lePYUSaJ0qCKsJYQ+ZA/A8iGU66ATJ4JAzfm+pbAitnXFMR5hJIVgJ94UScqzbgvgm4BYEPCEBb0c7Ub98m7sPI7yxSfiLFVOEa2RnF4bgn6zqHqhFW4ckc8HI3UKAX2t5OVeq8S7FVrns9JCmtDZHKONxxsTzHE9xSUiLIZBLxdDRQqutSObq/uvqUcclbdLReQXj4vT1X3yT/gKhh3yKgJx6HLRQkQxXzwjz1X3wUbc3zk7tYE9drP4928zXf9OJhVOfcLjKi9ejtXpLSrY1c+g2Odm42pB2ogkVvIauo01fSFfUfNKY2qr5iPCLOXh780rJCKCc27E9eTrfoiehbztEfCmlEfwFc/S9VycPEsTfhO8UuRs+GTm+OnwkM5ytM6/Tduxx3eWEr0+qAAOcTr+fxhnhRhfF9J9vC6IlWI2/8AsfyML1cYSX2IjhmzYx8MTbzzi0+FBneULXU8JiMEs+46byr6Hg09IbaLTMtVGED6Nc+f6uH2KYq20t26q03p58PvtEcmxgClCNjhCakMLpoBj/TFSBQQGe7Yi09PyXJ3XGzdMGTdiEDAIGAQMAgaBWkWgMGlDbhGev7Iy3rDejkAveoPe5hb0pES8TU8n9uzqHj+C6I7htw0c8hjRNc6VNvMp4qlppCnbBRTl+S5KNCHyNzvsEP1uUQb22Kr/0nptqz4tU/DYHD3Ead43dn8W2IsiyiPnoti2DcGibfTQkjaTdE9uDd6jmx3HvcoNbr/Plk7VcuLDsd2qalmM9R4Q2NKieGRxEhNpv6a8DOhMaNg9nTiVXsL9dGzvY7p2xkTzUtPnrnxiJqYjvZHAHoraJaqbm+weGyXKmHu7uDFM9LeszAR/+O1iuJ+BpyY82+9fmBefpL/Tg3spq7Nr2UdFsaFCon1/H9i/68zJ/MjaS4ZKkm4dNWTm1Zh/8Wl4r/KLtdZaB5tXL5gx9Y3fwTQe31pm7zXLQZ1o1r/9u/xm/QuGn1kHg+FU3VZrE+DbDetLUAEB2EqMwDoR/6OD5mo4dm1XHVrcJlP3J8Dz7PfWMnelpex70tQDh8P39nJ3ha3q944xmnJofhtKdLWRE8N4L8njZk3Y8BTGytlkW2egHJ9gvJcsKqlNFPtZukTD6TZ7KGKGO7cVsN5K25xtUXy97Swo+OoGojnOR84nCLuDPhz06SL8HHvZZ8VfFGP/yRZbh22FNnJgETDzy77hb+aZfcPN5DII1AQCK60fwj9GuOTe9BtWMQQb2iQk5NYcAfjCzN+mnF2IjbP6PnDBn58j6vaT97m+rFkOzgaqUFQd+eCUndGJ1I2OLw/ufDZcBRbiiM/TIAj3YGLwtpnbottdnETxb6TeINDQn7/MOllvhqJpqEHAIGAQMAgYBAwCBgGDgEHAIGAQMAgYBAwCBgGDgEGgFnUq7QAAQABJREFUziOADT5BR0lAOzd6hFp4XIwqX7z5IHDxD86+R8zOlK4IvIeI5kzwgyfaJoqS9ZH8ml84kzeTItbCc2O8Kq8RbJBf/AtEYBfnl4k+NBh6i6J5MYErxERcKpJrmWgrXoTHwVyEzxLXqy/2BcpMRbiQVjFRDHRhzwOhrlf2k0sUYZaJi6hnD1Kq2rdQLuD8ciCNZcKszKV56gW5S+XnOCdxAeiNKdBTqK3GIaTK2gyiG5d7B6iNIMyJH0CEZvscENLSEb+N1nI851WyTRMbhW7nj/BwzPnfpc8VEXi6XMu4ypY0gAnW8NTptXoNLS1NRXxfeLpMQjyIvegz93s1t49xKqsjD2GIwoVPEvhQC6LrKfMAzP02Uo5AvD7l68dSUfvpXmrNHvW18r1QkqJr7lSl72G2L93C95n4WlwtkqG/hIdqaAqLBer+OAeerAcjfKm4n4ZB+4Td5rir0B85Ah6vOf4z+lK60G28+UDyWy0s33lK3xUc8O6rX3HfFOrxjnLgGTYWwdAnKHbwShT3eBoz1oEVr12Ypw6obFCzEInJQhFvxcKQIuaK+aEreH5gLW2lr+U3rsUX8EgO/LGtQZKa11zxvGr/Ud6oFe/r8AI6TsVfSH9VejHmLZZLQ3zVMJ976SAKj1Hhc+l01uJxEHtZ0ul8pS/ztlMQf4fnaJabyGYlrxC3qXEwQ23BwGEPz1yvHjlAtGM7+ol6sYI32seVXhi6hDU1x4YRRvYHAW895VVEXdEy4u+5hvi7P7Air56DPQI5wq4ur63WRhkEDAIGAYOAQaCOIeB7yLhl0R82jJxL1Onyri/3vgoefcOv22/tQ1uvd662Lo3Ak6Umzu5DEXUqy1GLjxzTPhy8Ses6r99QYAe3r++WTLRIyKrvvShvf+toK7ulXR42ZzWDwHep3+cvzyDq2zlNXKGIsx9EPgoHr+v/+v7pueFRPHrnw8O5fv4Onju25b/GvZydZfHXIJsjW5zY9jcNd5ZfxS8dV1G6uydM7wocUiOnWidbsTM/HZlqTYed7/k2dg5jsTcEzPq3N3SIzPq3d3z8VLMO+kjUrl5vraeC9OB1prjdw93s4PYNzRIE6IQyYmyAzu1EvA1gXXMm3/dcvmilHbz8xKhHYAqeY8+W7zlueF4K0dANv+t5V098j80bRFp7tg0S25SaRJog/+mRVDolSvQX++7IH5Dx3YL/DHyxB9G6KT+89SU8B0/s8djAh+agqtyOTofkICUbm5pAwMwv+4aqmWf2DTeTyyBQEwistFZFVkeCl9ymmtZPv8bknOMKj8E6OqfgzR4vLyd6Xb4y59mBIP7qDb18u+rWSdHDXf5huWP0KOdIu7pLN+XVNAIN/fnLrJM1PYJM+QYBg4BBwCBgEDAIGAQMAgYBg4BBwCBgEDAIGAQMAgaBgweBEJWCeluMDodAx2K9XC5l4mrpHTJOEYG7gBiWAALWIyKBCVvi/ZAtUmGXL9YrouB6+kARWnfQUrWb5lKt/w564TDYdwmlKGJhby+MOjYz8Qy035UiE+VsBZGPyyuAb2HEi1dEE0UY7gVfpPGwSwMxFj8U0M8oNw86pImEPgEZUbuIn55PS7g9Mh3E22RYrMU/57+MxinicDv0y0L4SGweyuW3RDgJuoSY4shbe4+j6dAF8l72bEwr8I/+yzdkC5mA83vg8TgC3conUIECyfEtZYgpb/I6UKm5nA7wbIl6ZbKMluZCW6XTJMpBb+ar9p0jc1V/SzwipDxFzuN8cqAsUtS5QyhBcLtZkj0lcjzN7akV0fUItF8J42REEdwVDLYHhtC4CGvXsCKMc1RtXC9dh7zOa0MZgZ/HF0sKCJY27rNpIPLzuFpHK/m+Ux6Ai6F3aOK/T7hvRe1Uv47EFrsW0hMwztFPzBrj2FOoOJN6CRvxhV4+MQMWjEMyCKkYxyDuexKP+yoB4/o8+SVemWECvUewz9fzhTbbg/KIw4SNAJTI8dpGeyzdQ47qjPJrr6jZdzgLY8fip3uh2jsKXRUTqVl4Q4SKmq8D4pkIjNRixh9E32elhZMm+EMOhJ9GiFFW/ZIX6tG8Hp54IfIi4eHdz/NfKp4WD3M8nSgUUVhkintVuLdIYS0eELcrfT+Ivix9hUfknSjCPA7oEzlPzZP3U5bMRngGfMRPRz03iKi6T75EHLAVb6tVgqgt1h8WHjdG9gcBn/ibpIm/xdrj7/lqHSZ9X+5PDQd73kIPAJGhtaLmYyzbGhidrrcK4WcOIwYBg4BBwCBgEKhTCKztsC5+/TCiq35xnvnDBUSvhGeEZ4eDN9H3HHz5mEFPDogEz1dXLY+Mto8kucFbV2QVuRtnBbev75bqBbas+t6L8vbHUZzbKFweNmc1i8CmhM2Zm9PhMXxFxtx7Md+U0A57RwD8D6HmTrMI0Ulut6zkzOpvY1HbX7N/xbh+KfJqeJYbu/yLwxdGzwsTHRZtW3joyNj2vsXNw4d8etVMP1S53kGlVqlD9NSjzwz61+jK7UzK/iFg1r9d8TPr3654VBYy62BlyNRs/A/JP478KRy8jg7RI8NHwL5L7tHJFr5/PNgksTDBal0YvNfRnitnrYoGt68py8KEDblFG4KXDqJugvq+O3iWvVpOC093Z6So55RF9w7iL023hIvtvWbZp0T/89OtztDINWGib+fkLpz7T6Ine/x94IP4Ih/bNhbhG3MjtYSAmV/2DWgzz+wbbiaXQaAmENhh4c8JXvLmhC2ZW+zg9pVZtlrbMq1lOtF/mr4y5zkQfs+KnOGe5lRmbeINAntGoKE+f5l1cs/X28QaBAwCBgGDgEHAIGAQMAgYBAwCBgGDgEHAIGAQMAgYBAwCVUcgRJY4UXHI2HMtvwjwK2XwD+XyRJmjiKv/linsqVdcTilM7RIXi3xFxcqieIEXg+Xv5IuK0Pq5/FoRY+8G5Rb2oIl5HnULUSqXuxU0M9YtQJlNgv6dbFsagf6Upkt+Qa45SuV49jvMduypNBW6KYiDIIKBLPs5E2aRHowuw55zOV+IPCLiKvmlyp+IdnE96XQ7ZaA/S4TqF00ROSIP8Qn6f6tqBTyi0v0yDc15tjSfPfLKTfCQHIXNe/SaIgD7rRFAx0I8UXelDwWNNx32Q+TpitB7NgjFyQifL1cyoVmeJacrD8GSVpaORK7lHiEYhE3PI2M8kOL240d+5fGXiZncPo6ylfLaqk9rVDEmkDLPw9yug0nidWdx/ZRU1BofkGuViFxPq3HGp5N02LfTwRpRug54Zm2iyt+iKbgS9xXLVn3/+ITRRrg/9iSbQcwvxP3B/rsj0AtCA0IWdLaICsTTSRjNqRgTK2iBGpdv0zvkIv4Qul1EoJvCxyzjxMRjtmfWKQuPax9PBOU5cpmaN0p1O30CstbCJ9Y2g8dZzhfStDqpiaBsVxOCrRFUsat04Ut1+DtNtC0VkzlFnq/xW6bt1GSqz+ua0mNDE4G3qfmQ2xjFfzH6xVrofsYjzHjHYRyxjtfjpxQxHN4mPc/NfN2iHNb5/fB2XBeO9zXeWPbspBffiNTGCJQo2/H8SnGln6sNE5qW5qjxECp11fxYjPHlIl1iJo9CG9lfBLqoNY5EoSb+pul5C9RwVbQ3b+xvLdWf37sfeUbxxNd+fKwaffuKumK+iukVwxXtKw8P9pL4OUlJktZdKuhkHeb7yohBwCBgEDAIGATqEAIlTXb0KhlJdO26G383fAXRIvur8Ndu8AamzOk+qhs8WtV32RTvERSD9iNp+eEzD2sd1Lr+2zWhxlmN0+t/P/we7KAdimjph42uHQSWp6zI+gGfR/4dzrLftILX2TUnOXosf99QQwLC7ZBpU2MXjvvAbWwTXR+GB/RHYts3L2p2X7MczK/hK+1B0dj2s8Nv0XsoH4SU8OpwbHtjsX8ImPXPw8+sf8HGkVkHg+FU3Va+J/l862d7TRUK7xc5a9LpB+H3L7yRxA4nOFCNCxu7cVWwD15y1Sy3JWxL35YVPE9zahZu5ga3D2o5JTNiv4jn3U5Xdf1X6lVE984Nb/irTfSjtdrJd4KWEtwujhq5jcL4+dS5KXKdTTS25+gdfx4VPL+x3D8EzPyyb/iZeWbfcDO5DAI1gcD6xIIVG6zgJVfXRmhTjnmy6aP4HvBot7Pd0Q1ef2WWv1q/uhtRTtCNwiorx8TXTwQa2vOXWSfr5zg0rTYIGAQMAgYBg4BBwCBgEDAIGAQMAgYBg4BBwCBgEDAI1EUE4uBhcSMT+mRX7JHNLRSgXeHFO2olWsgM6CNFW44GcfBppX8FnQ/21BpEXpZu5HkOXAGaVj7KmQPPuJNQzCugF2Uj/SZ42I0gfAp1EclITxO95HTE75B3CqTL1SC+pnO6/EDmIL4JCL/IT2nw2zsWujd9yQQl+Wf5DrdPzBJrRD5OEqi9IlgyUbiiuIgA8Vd5Dl5JiwXC8iLZXg5G/gUiXsQj/VwxRhGYT6Wlku0Xg8bI9d9Hr4tc6FPo6tI86FK0EGE5CZ4qpyP/BfCUmYXwcPmk6l8OnS7DsGtO3bl/kFaK0OZ7UmwOz8ZpiI2nV5hADIJkPjnQW+Vkyfp4cRYTseSd8hIuR7wOD8ioR3liTYIGHiIHugvqGQb9CZVo4hap/iGqxqXQq4FxZJHcLpZ8TzXYY7HuWbKnQVH3xNc6SFF9kqK1j1e6F5ZZOn661gla14RaByIm2g1iag63S/yPLlYEv1Z0hSLk2rRR9eMJjGIHDWiGEcb9PAwjzIL2xSeysoduTpe0non+GIMbmZApzlW+r/HmixzA4xJ+r5swEVgcKWar8ZmEdoxFvmZ0uiLyr6dl6n7ZWsHD6MmeR2JsPNBczStd6CxFUDwW+bm+X+CTNh/apTt4PpIXyDEygnJtYan7ykKshTATgXOh91XU5IfMcXo+aaE9316pPQ/HeWFN98U8hPaxaLqkvEeFCB6QPfFpgzpYp1SC15oyQn+Wbp0NjY0g1KXfDkJ3DsLfYcMETj+V5nnjQy7Q4z3Ox7tqGxJgPYlHeUTrabDSnsd1Eu11vIpUB88upMYfR/A4ZOF2saR5yhwDIcBba7C8CB/MLPfyugvx7m/C1YzqcKHSKWq+4JXNuw4q8gAc/PXd3wqgu7BUK85WzwtU5kG8UPfPt/Ob6odTvfGLO9brj3f/kt7AoOxOppN1v/38vvbL9zYS4ZkilvjjdZJnqLcugDdrndHHNc8L44nHk5wK6TpolEHAIGAQMAgYBA4UAjviSpOZMJDtvNd67hyiHnRSuJsduzVHRJPcdrHN6rxFk+KqEVybRZtF/GW+zneuGhqoPLN5z4+dqFPsAv809/7ERyLwCDPyTXpvRGz72rYoalukPL/i0/FB5Me5tlGuvL7cfl+O+NolupIupYucyu38lK5zjl/YpQYJ9wvSFmUuRmWf2wv6fon29HJPtrtH/Np31zcNv375YET/vefjiWrHsN1NVMwV91865qKx+PLwmVYFLQsqMdop+h8Tnho9NRERDm9jaKS2EDDrn1n/gow1sw4GQanmbFznIzvHJXzFeBldbMeuJ33UgILzBxJNSYzQi7HNG4zF+qSCwkIreHeOWd65RydX2S+izsHzVbdlx9wO4SNvQKl98e/GLr0o4desX7Ni2+2rBXBcW5hM9GjWY9bE0UTjLpqQ91QEPyN27jnopH5oZuTMrFS01X6uz5xUm+hM9/ToqS5+Dowe4jQP0z7LXc5wuiVKtGTF0ugyPKE+k/m8NT1hn4szGQMiYOaXgEBpMzPPVA0vY20QqEkEEgsSOlXlY/IPyavCP4VVizLUewNVbNzQjOsLr8S6dFmn9Eh/N3jmddY6KnCIHp86KfKcTfTayKwhbwwiWtnth3Gr8bva5kFbxmxJxc/Ww0WRwPPIoavbNEvERhxJS9vlHJaE1xNyO2YciXynzflNp554vjs9chpe7cHP2ZFedk+Uewg1d5pFEGGkXiPQUJ6/zDpZr4ehabxBwCBgEDAIGAQMAgYBg4BBwCBgEDAIGAQMAgYBg4BBoE4hEEc/g16XjzZ1BX2mmNsGeiC+OKdN5LInTzkTdE8LsTeJqCLO/AjCEEt3/AyQjvgpYq1wEf5JPsyEP9BlB5Rmgjcb9jzghopCOaFspJ8s+nA58jxQi7med+k2kPqIRsqHmYgm+9FSzfQp5XrpK1rJnoHFD6K9IsQ2AlHQQnwCrVHt2BPxtxDpEOVJkk8s/DcG4ScMvY5WMrFXHlX6Dns2ppdFx9J46MW0WhF+mqJUDi/AfwL+rxNHi3RoIW8htIP+JtcqAmQf0IjRXvoWHonZPgFEIA5L+kR5riRqozyisq9jTmeKdBKOjUGsZjsCoZDLJ7GYcRAPiHsUge4UEIizEL0d/UM8iHgewbYjpSgcXtDE4I20pnSYSg8pwiROa1xUe9FFxoNluqca7NG7bqSvF35N0j0t9DQT15XosA6RIkpywMcrS6f4WseX2VfviUd0C2F8FaLgJnKpInh+I/oLC+G7Q8N4/IuNMo7HMzxRnyURDYL9WTz+xasiQeQj7Hu+9eltPk1OGSP9cM6E/L/HOIW9SMa4zIM+XHRjYrEMybGKED9TrmeipijwCPvyN7KLIo6zx2BuH49vVm+E2nC94mMKC9iDJnyLum+/x/2FeJknH2ACdWn8jgdKU2F3OWaDeNidg/knDeEnhUeIx32hy/UJf1x8cInTnkW/oiKVqZvw3gPrLjM5LMYLj+LbTtP3fFqkxkk8qqs6Wuv6oHC9WHhjBEhI4S+AOnCn/NI1kvG/ioq1R/c79IYLcR4BV7RVHnphqjc8KBv3XNhexCd06tr3YhkrqTiWgUnfCQHPczPJ49TGE0TPextJgJaK+whX8Wi1wQTJV7wX6kLdeL6A9NGE2ANNaS/Vzyfz1cYCWFfVeOV226qdz3vjsoyw7I+zkLcOC3gvV3Yd9Xyer+YLknGaeGt58aKL7rfvEdmfT+Z75Zeu94jzop0/z6tS93Yo1IljPc3zpZJ4rR2t9XiWn+vw0l3jdcgog4BBwCBgEDAIHDAEPhwxr99nE4j+5Iyg34VjNyMp2s49zIJdIvWkFbHt66rFOmt9caGtW1cQu5VWtKPTwVJ2QKvhyy/W2oT1Yd3PmbH7W5xQnLEVnwW/Tf0u8/us2PYHwEI9HR+Aek2VQOAXC68Ae3dOgLsN+xVG20eSXA3dkJqDcNLUZwdNQ7ueppML/rqXao5zj6WjbRCAEs9wUzsTzXU+tnMiu2e49YYhC69+DPHu7mk7x3xrL6Hvo0TvO3MzPt7/T9A7F23Oq4CAWf8AVoA78mBb//whZNZBH4kDo90hHw3KmRWcAJwWOc+2bRA2u6Y4J00l+iItN/KVdWDaXpu1rk9an1+YErzGY+C5r1MU9om0KHiu6rc8ZvnRPTq6KLev3rYwRhXrrfVUmA4jB/+18JzpbxQxP/0LtU/m/KwvEnJR9d8SMwdNgm7cP85t/DJ+fkk8dcXJc4kueqy/PPc57JccviE6OIqNQKKt7JY2DAPKw33DPe5ZSBS5aFreqyuwH6reqClgdmNWRQTM/FI1wMw8UzW8jLVBoCYRaBc9LHqoHbsG9kha6uD1ni75n60Rse0rsxg0asDy3/ZAaqQyi13jP3I+seaHifqfc8kfbugKom8WiL6dYZOKX914ISUaU/Z+BgJ476CVtIjWdlhH64cpba9H/GL7G7yqQ/TGrLdzP8A6i+cWJX+Ze7fzB4fogb730R+9KHNsQAj4zz/17fnLrJMNaBCarhgEDAIGAYOAQcAgYBAwCBgEDAIGAYOAQcAgYBAwCBgEDjACIfwg3kcRgLaRrb5QbyRXKgLrAumyx1p43i2RUbTybeUjlz3ZerSVY8W9hC/aaYNYrDz2xomJyhfFESAEZ4MwdzQIsAlIL5RrFdFmOIh7EYRT6VzURLQF8RnQh8AqBbo1tVMEndaUxIRX0GqbqJ/2N9JahFAP5SuPxEz8zVExJMd62g/rUDkRjetn4RYLlMfSBQTmJOg0GqqIbt9TBhPdaCXdqfSXsokq9yP0fjDiP6RXVP6v6AOV71vUZiH+C7yqx+Xk0Huqn58hnev7jF7DkfV0rV9U+lP4P+X0Ek00ZM+LhcD3QdlNcD9+LSMwKnN14PJL4ZFzEjTj4PUjJDK1CfLXiuh6FDGbK+R2NGRJ8DqniOo4FX5/Ld1pH/eKunjXdJGmw7727XV0jSgBCi9LPjz0ot3ybvqag+I83D35OLlLpPJ9Dk/aRSKK8Fb8c7tCoPSzrKUOSn+nx2ljFSo/+ETgQ3U973qEO/kE7ptkmB2POyIXupPOUqjHdekePHWzSZH0iLtMt2P8irQ93w/c3mZ0tLrfEsV73F45TXveLUWrud2b0GLWfr9xGkj8fvjE3wSP5ij/CV+3LN9LtdGBmKbuzvJ5b4MmCPv5NS1SjtG1NtK6PimMExZNpAwpYm9IJClCaEthqXVBgvCYxFaijZrHeGZK4DDkQGmvdnMMhoAmxIKm711vfyUv1eE2ni4jtvpbAAQrvfasijwiMOYHb771tyio2AJvHiyP9eYJ0vNLufYtfMKwNx+Vp/thb77hmXJfxWuvN99yGTy/sUzylL/O4InKk7ZaH2jqtW6GUQYBg4BBwCBgEFiasiwvOvjgwwEeGqpEmLDcMgLwQQEWXsCMX58RvKvHLzxWHt03uL2xPLgQwGvK0UOHB+/zT1a+sya4+T5bvvzAa/f9B8/tRVaR+6sbu5ibhjsLBy/f3a6He+KkbunwSOT2slKc3dMrxkyc8PToF/hFZiMHFAGz/gWD/2Bb/3xUzDroI3Fg9HvOnMyP8HxaStLS32sGasj/Xfmnx4bPCWTaIIx+7vJLytqc4F3p4h5tdYoEt68pS26H5QYvPT/p59Q10eD2NW25vWmJvR3PDx86n6R8Fsb+rIvu6/nQCqKj+ia/kTqB6MnIU5GpVvBWtMVzUhuUc+a00/NPzQqez1juGwJmfqkabmaeqRpextogUJMI9I6cap1sxa4h38q3+fO0T6iMnWPPFqe4PZ2TontO2zk23/pZ1Xflhuvn3vZnEH9beR5+d7Yx5waB/UWgrj5/mXVyf6+syW8QMAgYBAwCBgGDgEHAIGAQMAgYBAwCBgGDgEHAIGAQMAj4CIRCbihJJCN4kkjRBJQ2igpXRGOUZ94LZAeZAnJYnHQ8z540iQmoYqbYqAiShbBOUsXNU0TVxqDtgtgiv8WRCS5jQIjlH6QX0VIm9IqeZIGCSHSYaKUoskwMzEOYJayO5QSZeB1O8LQi6OLU594pojCH07Xd3lRTEJKLYTCDxnE98qXSLC5H3lC6jAnQ8uLSBUxMloPk6YT+yYFITVZ6JRPcEK8898qLZVSFL4GvY7Rvt/BFcplKvxSt5XQ/PEAuVQSrIk370YRFMVzM9vuB5uwq+V6wLN0Ph7WZxmXXTDUQ0vUoAjYXzzgeRCIiXmc1FbR8fFaGgY+Xqw18XRvXS2KUYdyBvqs85IIu255bIafAoy3HJ+Bu4+vXCBR7Dp8Mz7ZpHBbjcSSaBw+8iJe3yxKVXqBi2X5X2QFCPefvSjNkNnQPlMrlPoN/ju8kLlPl8jYAXr99gh0SdxLtyVt+jHa5iPeJvL6H72JQ37ncwzzCr/gDSuPyT6TLFDG1BD3k9KqKT2z+ShOKp8MTMkQ8Lh5XRR0vPCL0BtTP4rdHBXY6aJqk8F9S3rFTWj09lY5ueK7WbgXN+Buprwh49ynPEJ6E9P2zWetd79Ot+v7yF9362uu63O5C3bhJnhaO1gN0fAutjTIIGAQMAgYBg8ABRuCwaNv8NiODNyLfWmP/Eg1uX1ct13T8pcva6YSHou32djd2K4+NHkOdw/D4tRUev4bFtq/vFmuPWhdfgH5uoeLwVit2b/qHz7f7BbCLXZKxaIgInD7ntNanVKFjS3suWxQdUoUM+2jqv5j8fPil6AwndiGXhAe6F8CsTX5i24S8cvubhw9566qZ5eHKzjZZmyKbw0TPj3sx798ZlVmZ+NpCwKx/Zv3b21gz6+De0Kn5tOUpK7J+KCaaGX7dyo4Gr++icH86NwLPc5nnp/TzvrcOnrkeWq7rsL64IA37XdrLoiuc2B3oEO0Qbh/G1/HRtoWHVuH5P3bJwSyaFDfOaoL2nuB2jR7nxs7jr5uLz/763CWDY9sfaIuNbTY9vQnr+/BF94wYNZXon5GnnRcC9NNv9zG5dYOg7benoWozv1Ttypp5pmp4GWuDQE0g4H/+PNHtFkmOxK5hlf1j+Ccntl1lFkfmHRFJcokOj7ZzD7MqsyqPzwrPtt6JEP1sVW1jkvISzJlBYN8RONDPX2ad3PdrZ3IaBAwCBgGDgEHAIGAQMAgYBAwCBgGDgEHAIGAQMAgYBAwCuyIQEjeLFgJxolOoiyLmbhXzFBG4EfWidCRsFop+IpeAuIoX10J3iDhRiPiV8PSbD72WVmlKq+ch71BqqwjBD8mnKYId2IfI6aXTwZ+7QA6Q+OGe7gMtMAzdBxQ+xMMDaamyx6nyCMw6iQ+QYk/5WhGMEVVG+PXtgryoAU+6yqPwEXSc5HxX00TlsfQoOl8RGM+iexXBuSOdJSNI703XKuLtaTRYaYt6yUzE96Ghigjbnropu350m/KUeRgdLbk/v4Un4WHQCdRehfvTSEWoS0K9EcSzB0G/XwjIZ+VQGqnidz/o/gk/3Q9naNPi3bPUSIyuR4R16fE1UsuBL9TH09d+i3i8s1SM92J3P/p4peokXwfNv3uJQWI84l5TEH75fjhfNBFZ0K3pE74/xW2yjSLY/qqJ8CdRfya8i4foa+V5eyNS82DfgiYqj5SfwSe2i/H5HojCLBWveRtSnmBlV9xF6Uh/HR6uXegBmqj7olgmOJxE3ciCrswDcCN4EGa5UU5U90mc9rDZzPNgTGeCyDwY6T/jn/FrJKbxPCH+LhYrT9jsGXtfcD0EZUHkA17P4MF3topYIaNKByU8asKvfFbl2h//oLqAuqN4AwgW5RGYNXBXkqC1UfULAe8+GaCI8ySOVvMEc1k8uUzY6qSFvtc9gnAfSlH3d7wm/Ae9L3ShRlUBgUJtG9F6pNY+AdinbOtoowwCBgGDgEHAIFDbCJwTsUf1mRO8VnjmVJ49gueom5Zbm2+7dlseUY4znxZEY7cxMZpotYbd1X+6Mj294meo2NnrnYXvWeMj52PrMyd2861oJ/somJ0VOT33tHBse2NxcCBwfM6xdEw6vk4IX0DnusH7vDTl++hy/3Nq8Gz7bDl5wrP9/jUidvZ4ahppCrNrRw7uc8mnRIcUNs9onoVw+EpnUOzs9EJ4ujvDgsfhtr9m/4p8Rg4sAmb9M+vf3kagWQf3hk7tpT3y8rhBT86qen0vdnp21BPY/LJrznH5XRKqnr++5fjI/sSa78RudSMKRUMRopED75xz262x7avb4uZhQ9yrsol8j7exyv/YzqHPYVTSZEevEv/7tFiZ6lD6xAmTH31+Q/AGgWi1sG2P4PbGcv8QMPNL1fAz80zV8DLWBoHqRODSsQNf64/vrwT+KBq75C/t/zl54dh2lVmkZHfP7JZSWeru8Yt7ft3v2yAfiHfPamIMAtWOwIF6/jLrZLVfSlOgQcAgYBAwCBgEDAIGAYOAQcAgYBAwCBgEDAIGAYOAQeCgQyAk/krThYsfBDpTFmvaJj4X06Eb0bVKLwI1LhPkrwUgxKYhfi48+ebD/h90k0hHeCPoQvxiayPQifhFiQIQBouhH6RMJsLKE2S8jEIfLgtlDuLvBCF2MDTT9lAurEOaQExMGFaC8pVwuTsL27NUjPdi9370PXgeCjoi/wDSD5TIKLIkky3HIjxerJaToG8S06QL/aBYrMKjRS4Td8Wt4kUV/7DIU/FDxbMqPE5EmRgsrqUnuX9igljL5dEVNE5yPZPFNkUsbkOWtBDP7SiG1iIuxxVAvXuUQi+W61PihyM6XNvKx3+n9td2E2q0PkeXnq71fvZT5upyfK2DNaqaYnxBRBqtARWX6EuMtnwMuw70tSKmM203AfE7tGfPTeR5/hRyNii8ENlREeSb0Jtq3DbWnoI5iWWr9sjLuYCPuMQjAlMHTdz9lbozsZg2aA+jTLzfi8i36XG1EUBL3NV+u9j+EJSbhPIniRKRB/0XekARfw+DB3K+v5Z48xB64Xsu3Uste0iSmvi4BTMRREzQNPxkYXEY+Oy13cqGDyHvDP6OPfFo2DrQMJQaN9wVV/cnR2u+XkbqOgL+iPT1DL2RQ5pHBNb3M4kPie8rSY+LYapLap4Qj9IwkYtwGxDyLZXul6OMzKEGECjUZWZp7Ye1t/EaqNEUaRAwCBgEDAIGgb0i0Lyo2X3N8Pw39Ibr6Ap7r6a7JOb1XNL5+xW7RNXrwPtDXOfjKvTgTzdkLB8GT5+hHWJ1yK1Cxnpqmj3ivVlzq9DPqa0nzxk/Cvum5bdOaZVQTzttmr3fCPjE2CnHP9n6URBZgr6ovMb6xVqL8Tbnpg8Hf4rvC2pL/mfnpSxJIZrnfGr914ld683DneVXuURXhi8LXwT7ltGWdgs7dr5/Tpgy4oVFse2MRc0iYNY/D1+z/gUbZ2YdDIZTTVktTPsy/D98f5LtvOu6bvBa/Hl5VtOXf3rmMaKj8o5Unm+Dl1C/LN8fMXfIx+AEBZVhzk2Rax2iDnntM4+IBM2173b+vPuXgXfPub1T8HLeHTFnwkdOcPu6Zrnk9KUbl08K3qomsonb5AD2t1Vhq/QW6cHbW98tzfxStSto5pmq4WWsDQLVgYD/vdPdNwxvfWtB8BKfH/3iotdGB7evaLk9YbtdEqkYW3k4juJy4zIrTzcpBoHaROBAPX+ZdbI2r7KpyyBgEDAIGAQMAgYBg4BBwCBgEDAIGAQMAgYBg4BBwCDQMBEIlRHdtpcR3oolXpiATFOeb6WMk/EIDZcd2CPkjk9Lby8dCZ7QRPlaaS7iO4O+mg3djMYrj7ffyrs4n7xddlOeI0fJXjIB6SPlePYkKK8CzXcwwgux/6gF3QQUumRoFqQrSdK6WGtfORXiC/2EALoRiIzcjm/oA0WI/L1sozxcbqfmivDYjS5jQiPdSlmKkHsCnas8ovaAT9NcxA+jVxRhOQXhPITvAR0uDN0FPoHzof8icpQH41bUjomXIBB/Cd+lBNqUCoNmtVZw/ZuRyniyRljOlPcpPBDF+ZT4/WY7lsGeKiM+p+lwRXsdHVP55fv5Y2nf3m+Hb8/9Zomlffv91X47vFqr76hxxhVUojxg85mtgvt8EMk6q6W13/+99UNq22a42mwnfIqpjo+ltnoG8l2dr0QTXb+R76jyWsjnMcKxJb5OL/YJgNrDJ1P9ElR6EzXetIdbWK1X4zoVVPd0pFvw4I3+ybkoidu51CMUi0/F9YpgeKL2BL5jV8I7LD3x+zkchGPbj4SOhw9ivh6/FXeo+6c57iBuz4PYmCAbehnuw1xo9iycBG3jzkyD3o5WcDtiidTzXIhOZVMxAFR9lsNQD0tj4MDSXLUittZ0SKDrbYTAref2c/496UN0fH3yqKpx9a+Tmi8Zoxw+QLifRuoLAhv1feLdt+WtVvc37ogP1LpGuL/5/tqEO78QujIP3uX5zVl1IeDfT7Yu0Cf+8nVg2eipmFqbGWUQqJMI+Ot1ZeO5TjbaNMogcPAh4L+A/58dr3717JVEnaIdnQ5WbBxKSVr83Djjvlmpb8U2rzcW2cPe/cxdEby5x7vH0TEW0aAnLlryWzt4vn21vDizP50Xwcc013KO2tdC9iPfm8PezvsgEZ8P8ae+54lRVsfoUc6RNtHk45+Qjw6MYWySGxwCbfIT2ybkEc2Wr815DsTfMyKp0V5u8G5OmDrRfc4hKm6xddhW/7kiePb9tpw04ZlB00bHLqabm+weGyWa0gnjHP2MJR86H9ufRYgW29/Y36bHsjbpNYWAWf92Rdasf7viUVnIrIOVIVO78Xd9e2/vMXge2WRtimwOB6/7GPdoq1MEP1d98/HAt5bDI31mmnUOf//cwGTGXbPS3sL3Tmutddb6cOzO+R7t/+/KkaOGz4ltv78Wv7/+1rtu2EIED7fuYVbs0jbTlnCxjT2Fx07b+Orbse3rqkXPN3uMOYG/hw0oPyeu6fzLrIDGAcxK4kpSq+I5+fg5XQqOOQif3838EmAwwcTMM8FwMlYNG4EW0UOc5hGippubTGuSXPN9HX7j7/sPHUXkP8/EqjHPXmIthdEn6Z/RF7GM95K+uM/XqVX53Np95okzk9HOmhIf7zOfOz16qltTtZhyGwoCB+r5y6yTDWUEmX4YBAwCBgGDgEHAIGAQMAgYBAwCBgGDgEHAIGAQMAgYBA4cAiE5EZ5rw3hRczvdpTw9NpEDlC/MEPzODkbDCkD0jSC9Z2lhqQs9tPSyHfjBQp6x45XSbKQnwS/wJOiv5GJKQbxT2p6JwPKPpd0l299Waili8EKZowhkj8glykNud+ogHeTbQm1UvdCgBLPnzTY4svi0Fy/ExzzvVES0zvJ0DOKf53F3B61XnnQ709ns+VC8JNay51FxE+iQGSjnF7lNlbMVvY5HuBj/rCX+o/h/gi5mPOSNMo7zydtkCyZSypu9MC2md5Qn0xBoOZNgvxmeRbl9W0CfghajxOdMqBKZ8CDsQD8Gj8Pp0PAQrMpvDpoj27NwfngKlvnQTLzMhd5CRYqIBSdCYiTCEKHtFeGSI4r5AEE9iubIersOQ5URdTM4gPzZWvvlVNSul15G8EvT9slap2htVwin6rCldUTriuUHDed6+RXRk0+Ldbi6lS63bHxl6goSKugkHY7fewPU9YOJ9qhJIk/baxz32A8mjqIdcqR8WF3XfLlS2Ym916XGKZv4NFhuM/cnTpe3AXRNDo+GL2+WXnS18gB6r/hA9XebJvIKfbXP8Ii4ItUjzIorKVONu+dFSHA/jgHxPQW6hFapcRXS+bdx4RC+b/YmPN65jT7B2fdE3AqjF/HicVqpxucm2HC7N4FIz+OuhIaq++wE1M92D4hc1a5S7Qk4dr0oBPKoN7/IKPoJgRfvF5W+HR7POTxMzVIkM7S+tUJYp2O+CinEdsh7eB7D/ODpWyrRQ7FBAts9Kp9EnbibZYnCocyXMNdey5Kv6yvUeuewAJWZw83Qyih0CBsmpKlwK+Uhmj2axyNcfRLSRRWp687bIvD1311rszqjKmm3XK/b73vOjdUvv78+Udcvt8TrKcrzrlPF9FhA+OX41Pa4SjL47fPq440IcJ/huvv5K8lWZ6N9nHz8KzbUx9vXFdP9sMYf67A3HmsOD6/8sg1B/PW9bF162muSqEyP0032y/F7YLRBoC4goAm/Zc9F/jh+0mucmKYbmaS1f+fVhbabNhgEagCBcyJ9M8/Auv7pwvcXZi0nujHj+uhghH2PmDVQZaAim22MHxuP57/Xd7zy1TN/IrIjZ0Z6W4GyKqMPnXl2ToRodZf8wT9XIV/wGg6M5edpC6d/aRPN5f65wdvwZKfxAx/EZ5TeWacmnGwFzxfU0ieoTJPPPPY46gmRiAo3aO7qs/su9fv85RlE08OvRWZVof5LwwPdC6JEf07/48Lf9yVqVBLKaxSpvnaZkuoGAm1XHVrcZhLRQz1G9bgH893yTxf/5eOmRGdFznBPc4K3caO1MbIpgq/MJj0z5IVqJL4Eb4FnOeOeWecygWqdtY4KnKrmrtz+HxMmj3i+ChsNVF5S3U4x61/dvj4VW2fWv4qI7Dls1sE941Lbsd+kLklaiufpISuG9fxjv6rXnhhNtFpHibLk9IXsEXhSjwk9HhmFr8FzO6d2yql6eXUth79xxsTIFOcF9DOoDHWupyst7O+bfufC39+A7+NLRZGIBs0d2+7q8BXp6TAb1ffPo0ZEYtv7FpHINHoF9uuTCtYWJvux9Uf7HhuH33BbXyZuBZWVKT9EfnSDWse2+/noX7qtxfj2n7Ni5bgkcnE0zao9Ylus9tRWuplfgiFt5plgOBmrho2Av+HZZ9+6r77+T6IT3OTc43Krv89nTu8dPTVC9EiP0XIkdFB5dsIL4hU3qHXldv73fust/GxpV27np1wSuchNQ6BDXvvMIyJ+7P5rKxcbFuI54P2tsy986XCi8yJnO2eG979cU0LDROBAP3+ZdbJhjivTK4OAQcAgYBAwCBgEDAIGAYOAQcAgYBAwCBgEDAIGAYNAbSIQKs0oeboERBH51Y7X2LMvNZUnljqqCSmStQAVMR+6tVwmo9BW6XTFpEmgyTIb4R2gAPMPF22oOxPDxDniPpkC3VcoIpw4W4xRnoSPoK8VYXgenVWaBPthsp2K7wT/wFzvH6Fd6GNkSBGcdoBSG48wUxgLlSZRrLUXT76nVjHJi69wLNWE12SZjBQplkk2aENvKirfFaAjRxEeSmsE2k1/gCdRLr9APqv02eJ+RTg8R9yiiDfd6FzF+PmeckKDYTeNbhdJ0P+CToBeSwtC06FBjwzlQxOlhFJx3E6bBdc/gO5UxNwrxJ2K4Hs5jplsRqWcDlqgpYiMLamdsBCbSO35xV3xqmgSykP4QTE/xPVtpvUhrg9SRgyKqqBHGNqKsnIR7k1x6rqdCZ2NMOIFx0NUe1gXq6BHsOTTCmFR6KWLFE/79YbG6nC81uEKYT89wYv3r09ZeTpf2fWrLMz9ZfG1br8XWXNHRVhH8Wr8s3a9uuRgrXWYIl5Yj1MdgPJxG+ZF+XgrIh1H+f3Q/fas9LFE+YYmcZoYp/BqDorrSJXWQo1H9sW5J2nuea4VD8A3NZf7PG1T4xbEcYX/FHpNZKIvc0CjT0P6JozYKPRXNFGNjy9pLEJE/5B/VfkL6VpFSF+hPQb3E7cR978lPPsmYOyMEDO4XHG1SBD5iD+cziIb5V8iI4oY+i3K5/hGeAc9HtqXRp6nYYz3DrwhgJgk8kUOEscJR4yF/gG5gJ+8A57HkxFuJlvxfIKY09VGAXHURvXrW8wWEcReJlspvCfJLLYCUbWJ0pUdSvTGAqn0iTLJptdYi6PoTRV+m7JVuKungYEXPlmHX9HhU3W4kRzP40L0Eq/z/IJ5b+/6TJHFntHFlWI+e0YXd4r31MYEW0D03xkn1ZjaOYh0rx6FKwjZwka4Feal6dAb5C0iFTjfLVupDQd+krdzunxInq7GZXPMqOhPNYpPmP2cxyskX7WLQAifpMKrddgnsqrIOnDwCaRv6nlZt1MU6va20dd3ge7XKt2fitrv5zu6HJ/AeipZ3EuxUW/88LzIUL3261WBPRwqElWv96js2LAiV1l7nqr3kJGj5Gh6lu9TKgDxNR/aJ+zjtI6LP09+qHFsr+dfPz5BX4+ovg7z1fxDnifznfrm25/qzb8iy5uPsTED48EcmxqSsvXS8ipQzxs4rVT796Ht2fvrkA4ZZRCoEwiI+7xmlD3/WTqstfo84EV5x5KdA+bcINDwEGhW2CwzPkp0qtvLSnHgCbXTE63HDiT6cc6SvvOhX249deBEvAjuE4M75R41rINd/Tj0cE+c1A3Pg3/t8WDBvX2Jlryb++lcvKDYL3JW5PQqVOd7/v3L3NGL/ta5ChnrmemDs8aOntAzeKPbRQ+LtrXxIuLyN/pOxweGa8OD7Uu857Dghexk2Wpty7SWuF4+kdInqBxCzZ1mkZ0MD9Dp/XPHzPr7Z/xQtd3e7gZvxJi+91t3w/zrrz7f8n4nosHhyzIG2njY2iFWh6pQTtAaj8o7Mtw+XH5/HZfTJeHojKC5G45dcvS4aBebqGd29/AJCbH1b7JOTu8R4fnhzKzeKUS+5+mrwpc7Ay2i4c5t9o2Yt6a2fmrmY9CLF85v/d4NRD+9+v3hX/wE4pBzp3ubQ9Qi2sI5BDqolNAOe0eY6PoVtwwZMRVfuSRtyC0qDJq7+u22Nt927bY8oufC0+hVd//LX2395Pxsg3B2739OfDtn/8ur6yWY9a+uX6E9t8+sf3vGpWKsWQcrInJgwv/OeN1+C1WPjYy3J0aq3gaBL8D4e/ObHce9ysWetHMWfuOiwBmtX2w9eXm5h+DE/ASrdQ2sR4euahOfmF1ezz96jB84BvW+VTDjsefnVL0/FXM8+Y+nnoocQfSztcb+Bf2MJf4GMw/1HWXdDfsZif/awTi0XtuqT0s8D1RVGm+NcxsPI5rQ46+Pjb6B6IXWU57L7Mtf68eHm0Zjl7bB2hAtgt2jL4/v/M/Rse2DWqRknzS2G/pzb/pdM2/vRHSS2y0rOTNo7uB2/oZLz7b558/jgKP/HBWrBN+z9ZyhHw74FM8h1SUyhN9fLKJvrG+tpdHYpfoeJh/t/eAv91558G3gY+aX2GOELcw8EwwnY9WwETjJPSGSHCaav/DDUf8ZTnS7c2uGE93/Pl8TvjJ9EMrJ/mnW8BeeI2pMcW6cE7vcAqsgusHC6wPhF6P//nNs+6AWX9lf23nh2NYJUTw3wWzq4ZPnjB+17xsg+uvobc7N4estvHKx/JOB2d/gtZjIaXRK7GYYizqGwMH6/GXWyTo2EE1zDAIGAYOAQcAgYBAwCBgEDAIGAYOAQcAgYBAwCBgEDAL1CIE4+T95uyxEiz+RYxXhrhTEWxvhFvBQ6UAzwSXCSj4gU1nTbEUgZN+/NkIleLczGbo9dVNETYcmK2Ire4bMQrxPkNkG4l0UoTkyovQ61JaG8PU0lgmD4g74urVQy0DyiDXfUX9F0GlE3WHliVe/H9pdF1eI8sJrNdH2adWvLXSyKvdIeo+JPGICDVaeTEdrT6AXaWLfS6VZqj9NxZuKKHsVXYJXP4hOpLUyA3oJuYo4txk0m3iEm8FDaTp0KxAJE6ALQPnlcCkIdYOht9BmRbQkGqPagXe8maAjbwXhORPpEVCRowj/Efhko12TRTHnA63xYUWImEer1PVoTH00AYzzKFHESJwpQkUJNWFiIR1LOfzDPX75KVFEr/epjyKyNqVtIRvxLLY6kiL8eae7HlN1ekRHcz9Z8jzl179bOKrTp1fQ6C8Lez5W4peng7sp7geLrY7lBOV8Ha4uVewVpMd3ef90e8vq98OOrrgiPrqcsmZZ+szW2g/rIHzyerIzDuyHmstJB5E3DXorxQm2kzRDXVcvx+7HOE1sHYCryeU1kcpjtSLscXl4I1yV21zrn2ipIoh9h7svF+m/kCL+ys9ArIWI50CDRrxcKj5nLW5G7sGcgPwQ6crJTJQW18Cn9UhEHEod+f6l39Pn6g7qj/uZ7TupWgj0wTXqTN1EiJ+NcZ2JckBD5HJCl9MtTMCTjyIft3caUpFOnWk+jiyDFR4hePBOQGgdLVP31XR6kQm1MkfdbSRmaxyKMS/tSfzY0zVh+iltNMzTmgxIdJMOP63THR3Gj6lKrtO6MX1IaD9dDVqnpeOqonbg/mTZCuJ3PPSBIFgy3qpqHH4F/tnA83fyYRXZmD5Q89HFaB9LY3hKngT9AUZAKnQTcZa6XuzpnNu//+KX8rhH6YZHCcaXqIveCEATyqVv57Vr/+vdzxIwChWOIUvPF/2J8SHvfgGimrAsMryRitHC47gyQj/RPG9e1Z7pCfdXEpuLMeq+Is9TNcq9wqtXtI2Jv4fYdO8Ol9qjvBjGpZaJf3/6Ee/i/puEQFPcL9zeium+Xd3RpbopIU+jf2nq7DiNjz8DNPHCmL3Sd2l8qYfnLnEc8PGfptZjHvlhZbNeefImoOOPSBVdDQev3cELUuMPl2iszpLjafW8wqfV3T5djVEGgSohYGtrb/4rf77T0XrDBPLXU3muTsjXOk5rowwCDRyBltGWdgub6DJKt/u7SuODMWQOPYLPBATPGo+wZ43F9jf2tw4Ik3ae9R2Sf+qcb6+BLkgoXLGhM/ahStieXpJJ1DZ6aEHiY9ivZzmoqMh3eLSdy4TUE91u7vEuUdeFx1/ZpQAZfXHwKc/1A8H1+Mjj0SlRopz0/yYu2If8wWs6sJZznI/SP80lei2cNfBNvLB4WTg9wtcpluBxKtLEUsRIGo8XPy8vSKcLbTz0DckR/4Wen/7f3NypRAsuXvTkYsyTCWtan9gK+ticYywL1/G8x84Zfhau47Dw0FuvmYmvHV5oZbdEPiWO1nVALUuJuivx3Bqe+1CUCaAP9w3TPW7whnVx0d8w77P2zKgJ0Pd+eZf9exsfH53s1u9j/C/vF531wwZorsciiqasnL4qDx+n4rcOZkImE64PdTDO89rltk0hOowJ2AifNKfbnOOBX1rkPNtGuKt7/PAuUSqTZ3/7gnx5IIg+G26nP80ti27wJ0e7ne2OLuFD/Ef2G0F7+9wuhgW0c7gH0lAesfYk6p/si/Y3FnA23DroTtwfszLeWPROv30pqWbyTJka6f3iBdjP0Lnj01ss/rgkMCirXtfkqc/ZL9r4ejVrR6+SOtS/qvdk/3KY9W//8Kvp3Gb9C4awWQeD4VRbVv+34IG3xq1QX2tFm7hEI5zbrZtsqrL4BNiB4QvpfOT2teSHcws/JdhLrKWIn29/7uaGmVj7i73WxXN754IVhUhXhJtEfItHMoF/r2ld2NpuibWy48IOw490iI52LbtjlD0Edo0eC21FO9lH9aXdZHXY2zCCBiFpP9aLdR3WFxekETnv3drvjyMIP2bNoOcXBl/HLgYO54WJFlofX/pWlGhm+D9/fHs5+j/oi0WLRhP9N/0LN3cs9rFtsXnsFjyPnTq7V2oKwr+Zc0qPHqOILgz/dubZ/8TjwsSTwt1s9KWKcuui4YvuRT2rwqszfnKqmHkv5sfkHJ1sZWEf3tb/1/euG6AX/h/dNZPoe3vZwhWoZ4bzupUdRf+GfLEol+u3VmfkI/7H5NVOvo3PY13y0/jzWLOiZuPiC4mOWJI0ux3CnfKOGnYk0i99LH1mf+A8OHzp8Rc5eJ6PtrJaRmAQUNTGIxHgumjLmC1TA2aqgpn6XGnhOoE+heEZU/7gDANFnqhvpI9zWgT7u856PH1ylOjb1CXx30Ov7vJT+s8WfmZe22LYIZkY53neOO+VdXLf7o9h/NiLpi7GffFGxtu5HyRQvRMzv+z9kpl5Zu/4mNSDC4F4ahppii5j4wsKY31xFl4jL0P4pQmvTX3dBZHXecd1FxGt6P7Dkz8ijM+VhSKK7+0+7PbecViXQCTO6pqB/exvuK7gCkzQv2l9it0jTIHF/1x9zYYbB92BefcXa23COqzL1SUzR/yn59tzsR5QH0q1Y5dqR86M9Lbwmo2Va7tYDx6c+2jkCbTLHfxR+idRfN/TPTr7h2K8hLTk8HntkojgP7n4mBSiM2b2Lui1EN+LOUNvvdbBawlTDqXEK1Ef8uBdBCP1FIGD9fnLrJP1dMCaZhsEDAIGAYOAQcAgYBAwCBgEDAIGAYOAQcAgYBAwCBgE6gACcXQMpQh8cQ5iV0flkfcxWkUuwhkgxGZDN6EQJUAzwcVVupxIwmGB/3j8l4LIlgPtE2JxqgmOPiHHI+AIUP6SkXYOPaCIZXeAsIcv8uWjYrEi3jxNp6ry4hQtl0vxCHJ8BrsqiCYAwRMpt3+HHKfKPR6EPfxgIJ73PJYiLp3yUf+fNBHqJ3m+quMdUHnRLzlRrgcW/ALjSiYq02f0usKFic8Q+GldyVqukm9KlEvfgeabhfiHxDvCRbgDCMwWdCk8aqZBE4jWLmvkR3/EFfA0jPrhSbmEiUhyh7xW6avkeMZbjKOHFZF3G5CdBLumaBXXs7NkegEZhY6nYlX+B3hPfBjCuD7KI3A8rfascD39/FxvECmuYJSqw4VaVwyn6Hg/X4IXVvjxaZ5Oj6X8/NO1oRUrw36m+/Xo9moCe/l4z9bl21rHV1Kf399hOj1L60yt07XeU36+n1iKNRGWa8/3otQ40qeVqi073SU+fhU1Zw5pomxTb5wj3ESV2QJ3C7erJcJJ0I1gtxSCpGwAAEAASURBVHM7GyPE4f/SK4yPvEFu4/EpHtHjvS1GL8K0TSoir/irmK3ug1TUUwj7a+DZl9OFJgZnyQcU0bepGKk86R4KIrwLu8dhnwC7h9URJ5iPvHZ48wm3n/vVHHYsTFAMIj6+G7Vxb623a32m1uruxnk/Hd6q9Xla+5hKjcf+EmAPBPFXd0URqRkXHpdMnMZ1ok/hIdnGZXoFo4D7eg6uKsIgnuTw9UGvW6h43uihekV7pIUn9mxVsKM9bxfr6+/P60WqHdVbd3WU5nvsLVL4lK9fPk4V0/34inVv1vn9eH8d9Mv1R2Bz3yCg9j0nB6PRxeO+4vuw/omPq4+jH67YEx/PivEVwyX6evhE60u8JxS5Ss/P7XbFSfg4q+cIFFZZ/RXrKQ/7V7g8JthZmmcmb9LmecGyGSuDQK0g4I/ryjSvQyxjPVX2SSDYjKUzGWUQaPgItIm2oQSX8GH2DPc0dBeaWO9R+iLWfwmOz6PKylHHajq8Ep4Rnh0m+r+fH+w37mcU6j2zV1PpdbeYG5ffdtjdeEHxBLurdZylCKXRnQmlsVo+IHIBnePCsxtdIM9h4wL8h/mEpqjj7oeBoGbjTdHdE+pizKNZj1kTR4PYsvyoge0j/ILmjZFr96HtIMK4x7nAmbrScbSTFJTxEobvFLvnU7wgWoabg7sgumczE1t3ENhOJXZJBPuLrRix6L4ReDE681VrVrTutM9vydKUZXnRwfDw7bjheVuIzo30C/fxEwNov59Txj331ItXIUMX/OcHyHiQmpj1r25ceLP+BbsOZh0MhlNNW5U2ku1LbaK7Fv0FO7LiZ50Nn0dyhxA903piwd+k2i/TaRbZ91b4Gz9gY5EoT+Fd6Xg1leM0WvbssafiOxE/nXgbZrjQDv49sfyT2tDvOB9kfpgB4o37qJzwHNH99shw7Aer8pZ1inZ0OqDFGdgR9EZHxduqL3OoYjG7bhjiwtZS9lU6PB75Z+Q5h+jVRTNHzMZ1rC3xPd7ejZ7eypU6Zc+hc2j5HlvxNx3ra9/Iw8Xxg8H0R84n1vww0d3N/jL1oRr8vPXky09NjXQmuiY8eM4g1BdHjdxG0LGku3tipKsDj5LY7/gxNv5mtxzL6Ybd4ujFUernJXpjAwjAc3dPr+sxZn4JdoXMPBMMJ2N1cCHQ0+0RPhFd7knQNtFfFz5I90JD/rbbCqqicZiJf9cPVE1jg7bI+DDR2877g+aKquUNYv2PZ556eCoMrygaRAMsotMjqXRKNHbOpOjhLm+U8Q8aTw8W4ORT3llFS2ulL9wpxk/hpyxS34+Vx5izBojAwfL8ZdbJBjh4TZcMAgYBg4BBwCBgEDAIGAQMAgYBg4BBwCBgEDAIGAQMAjWMQAjE3xYiBUSvLNFOWNAXwpPtdNTanNoqItjOBK+KL/PuPVyqX/61lN6k/fAJlM4v/n+K/2Eg+l1Hy9QL/lPoYsQQbaJ7lRao35OqE2d0Rq08wlgIhDWWdR6NR44GMRjtkLfon0y+kfNVepz+9aO5uFqFl8LXZQ7OZuM9kenQv8Bzaj40CL0qvQ8Ii/E4+wqbpWdDT6N75CToDbRGst3OxD7uNyh2IhXHIooy7vDnO0zV2EcMZS1eFcXcInG5uEe9MBEHAlYaEpriinB5O4ulA8M8LZKhG9E2RWX+ER6Zub5VICAnePFlPw5FEWaJ91SVj14/yrNVFtbxIkmbjtS6on15Sbue+XaOjk7V2o/f1Xr/QxXxiBWurEbdPnV9YSMdz1Cm6Qz5WteE8n8e2wACMV/3inqTjhcglCchXehwI4xnDv+HHudxLMOylyK+x2PcWYhnOhvrJlSir2ecCr9Lzyqi/xpao8YTE4m5nO0gkjJ+p4traTB0Gu72kdDFILpzepGutxlCySq8ionh8jrZhnESN6B0vj+2o13e+I1TOgG+xtn+EGqj6t+m69mkPdQKpAUR384n+vq4+UTfimG/zGJ94qf78fVYaw+mfG18f+28PUETNT9G9DwnEeP3vVb6KsBsURVpj7U0UROCn9S6pIaboT36YhYv5Jp8DRRqFYca7qUpvqoI6BlDnE2pnFW0Ea7SJLJZh5qILNb0tFqHeaY7QONF3K7aUU5B10GjDAJ1GgE136KFjm6l/0mgpmf8Og2KaZxBoO4i4L+Af3XB0Af/0BmPj/Hb07ep9bDutrk6W7axzaanN2UQXSyu6Dn0UXgusb+jZW511lC1stZZ66jAIZoYmRJ+Plq1vDVp/YcFf/zn/SuI/PHie8qryTpN2fUPgR1UapU6eIc3PI1edeHhp1/PnjY86z6T+bw1PaHu92fy1GcH/WtI1ds5M/y6nR0F57fLmtRf8que3+Q4MAj485lZ/8z6F2QEmnUwCEq1Z/NqeKYz2yHq3bNfv4E98fOU8xl9UXvV19maRs96ZMJjWMfuXPTnQQ/a+BaU2TZW3WnuaPeRcKYDD86LRo4YvQ/rbd3pSdVaAs/D0RXo96Wbrtl6K36zqOnPWwvSFmUuRhP/Hnk8OrlqTTXWQMDML3sfBmae2Ts+JrVhIuB73j1QvZsSidgv2dhne8a4c55cUXOt8DdEGPrtbV3vwvMV9ikPb7Vqrr5YJU+ITHSfDceyMukGgT0jUNvPX34rzDrpI2G0QcAgYBAwCBgEDAIGAYOAQcAgYBAwCBgEDAIGAYOAQcAgEAuBEDzPjmGCivx76Wb2UCv7yyKBF+zk72RzRXhtB0cr/CLazkTgWKV66UlKFWti732yvwqfA5pfPM5yxHzl4ettcaoipm6h0xXRqhGIud6Lb/tL/PVa4R8FiIcsG+hspd8Uy5T+H6iNLM3FNKUl2uFJkVLs/5TbG689pTYCMY5lk0cLo59pPrdXjBXz2EOv+FgkC26/RR0UUXIHiHOeeMSxElHEnlPFtNB9Igw9CZ5TgT89LlxRCJ0ibhds30dcLFKgCygvxOkgEvP1UZJXQY/1wlLHK0JfI/QX1xGEYN9zoefhk00tPkC43JqUeK9wGdWVjNSa2xVEfLtJ2jhHaz8+SBkHwka3TxHHuf5M3YhCrTUuOlQ9yiektsZ4Rj1iNk2SNvS/6XFFqM3SeqzIlKmocqN4QHI7tomHlefq31CmTIb9y5QhU6DPEwNKuZxWdC6H5aNysvIQ/iZ1K81G/Gjhlf8xZSmCczeaXRpGeU1plWpKgmil6mkGj9TIT7+KMNcjnhNP6nZlKkK0pHs5v7yu9OFSG7qAZrDHankVJpxhyNeC2sp06BW0QFqIP0cu4PxypEwuHYv4fmRLaHjcvlON9001PqpR6U7izRJeROFO8fXolOehMikfRypK/F6nFJdZ1PaJ70nV9wDt6xpqBzy+e30d4BE8Q+09gid0jqryCrKV9j3L1lA7TLF1HIH2HkFd3KQ26CDh6HHheGE8R/C8dyDot3oe4nlRSZzWRhkE6gMC8bqRmVqv1dqM4/pw9Uwb9wGBr+086zs8H7PnyI/tfSiglrJso+32dpfo5fC/w/+JwOPwEb9NvGxq+Qv4MiRb8XP6wSrLUqLuSlzH1KPOvoiJJLOdt+h9u/bQyLOXWEtRnZ14wc9XDCIaP/WJFVPYM1gdEf9FUJ+wkZaYPuHaEUQ/WKvCqyN1pJGmGbWOgO/59sXwK5Es1H5C717NztlAdOOG3yfejS/EoikrI6vyar1Z+1zhrNveaPEunr/XWL9Ya93gxfzjqcmjp6ovAIPnaQiWZv1rCFeRyKx/wa6jWQeD4VTbVv+z81KW4HubPonnJ146l+jsxP6LBncmetf5IPJRuLZbU3fqY8LMM6OJBoor+w2dgPvcXu6utGu/fT9aq518h2jwBmfW7UOIHpg1dkIm9MEi/jjsLy696oZm2M+4w/rigrTa6/0DHz/yaCY2YvnAmet8YtVevQ2lJjO/7P1Kmnlm7/iY1IaBAD7v2N9ZWMfE9bNuw7qK/asjW5ya75u/Mdyl4uoNt3bGHvyLhi/6M+qvre/tvkv9Pn95BjwBi+vmDpuF/emtH8M/hWu+3/gUbq2LEF21YcjUP/TzNjR5AHqjtTGyCfFGDAJBEDjQz19+G8066SNhtEHAIGAQMAgYBAwCBgGDgEHAIGAQMAgYBAwCBgGDgEHAIFAZAiGSmjb6Eb2miE/zaYZIh/nbNF5Y+GHgRjDCpiN8eGAisOevazt84bKsVzQ/EsfA4ydLWwqpekJ0lvLw1ZSGilzEh6itiLIBlSpCLJ8l8wHiEbK8830/eoTiEIi8LE3pSaUbC6VAk+2u6tlASxS1twgeTQuRVFGvBoEZ7RGPwONvPtK7gS4dhj5E2Ir421FcoYi8xSIZluwpuI0iEJP2UCrJUUTeXjRSEe/+K4iJwmKBKBEW9NOaENwCdqkIzxDxyqPgT7REDEZ57FE4G5rFUkeQj7VO0TrsadV+Po3X4ela52ntx+tgtatir0RhaT3J02Xt0sFKFePPkuEpTbCiwPl1tlpXut1lhO103QKNR8D2FHsEM9w3SSqHN35jZY4jjybTW6QoYv1porvSqVqfgHHuopASeIjOgi7VOgE6G+Gz6GTl0bcn9eHxKx8EwZfHyZP0onqxfwN1UXZdQY/MQXwf0Uvp9rKICfByBE1mz9fyAjlOEXnPkfdLLneNbCej0Dbq53znAZ1caKKVMozjJ/IOdZ2fkhsVB/VLekdtEMAesNl+M646lzOPnpUZ0P+j9xSx+jDMKFGEu6FdLCXaY60K1OBBTxviVbSsGPUIeFKfDt0SHtTRf3aUUF9E4ek3VvcLGw8oKSMR4mWjapKQLqfQm9elN8+We9gtqaZ6qlrMRq89wvHmGbFSRFQR/T0iMPxY2yqsiZ+1NM5UleZQBxHw52OfCF5R17LH7J0QSvLOy4j9PD8ZMQjUFwT88RrWDdbjGWu7EYNAg0TAJ86cnzhwwjWjibr3PG3F+XjR/v/mPuiOi+Kx1/nU+q/Dj7c77B3h2oPAf0HPb4c1qOvU3r2Jrt4wdAJ7+v14cA59btVee+pLTRvaFs37FZ9vBiYOTrwR1/P8xIunXoMXHuc68+wct/p6UWgVRjegOHjmosnQp3buO+TiEURf298mf5dAtDxlRdYPmE//Z39jL7Grr97qKuk9EN7npRAd27/HoL6PlhM75jgfOp+gktryOLfU/j4aDYMwHXkiOiVK9MjccT3/8XJ19bLhl+MTeP0Xmddb66nQJvJx/cz5b3ShS/RS+NXIrCjRfXMfiP4NsMBjdr+huC8Ou6HTsSkTiK7bcPOIjLlE/ovCMKmXUtJkR6+SkezpaEu42IrdhS/txc43Eczzgz9N+K8d276hWZj1r2FdUbP+Ve16mnWwanjVlvVc52M7J0KUljhoxHX9iH7T9azRA7A+PeT+zXkCjfjEyaEvLCJ//autdvnrrE/EHDX34anjsX7WtLyR8XbuB3iuPKHrb8S5nxHdtegv/cag0iX2d7TMrf7aV1jY+CNKdP/cMe7fUf7x5/XsbV9Q7lG1+mvcc4nv3v7BpI8yiEbOHSXGhvn52iNw7dl6/2P9z3n+89LJPc94uX9i+ThcmrIsLzp4/+upagnFLbYO21qMn28SL5519VRF5Fr0O9wP/nWqankHu72ZX/Y8Ag7WecZH42d7TaCNg362sMVQ1M9V83pt0rr49cP4Z2Np8UbMsWRTwqbMzemxrGo/HbjZVdmYqaZa+O+M1+23UHjXC05O7Ne5/PNxUHxjtYv7yeMjM/IP95kI0Un4XvG8p4iyMt6w3kb4QMmbGe/kzinEz/b9egne6OtvkUx6yq6+5yh/4y3/+5yuvU9JPBvr5yvhGRn/CZf3+hvrW2tptDxc8WxNwPuwYr5Y4bp6f8dq94FKN89fe0berJN1c53c3GrzmC0p2NjB2hTZHN7ztTOxBgGDgEHAIGAQMAgYBAwCBgGDgEHAIGAQMAgYBAwCBoGaRkA0OqN1/knxUsrfyPnKE2gBrWSCpUyV76kwPN8qAt8FdA9ThcWzghRx92cQZZPQPCaketJCqS30rNJpsj1rkFBWq3BHz3Ou/D08/LLMFCFFlGtGd3jEKxAdE1QKKUIgTmXUCysCIJ9yffsixTpTqqdBzWUJKeLsNnjoZcJeKl3CBC8xXixh4peM0G3Kk99NspUiRLOPYAd2LahUsu4kSlT6fSKPCb9ilsgXXE9PGqDi/wS/p6hPpss0RaBcI4vYwyo8LidwP8X80ONMGAx1DHVoZCG+Kf4hpf8tXbUjinzngZbHeKRRMhP0xPX0PJcrL5WbSx3Et4RnVORnQVuVaCJfscxSwfNprNJx2hPtm424PNCBQ8OUhlsVrWtKxXsFq/GD012IhkHqTNL5c7VO0Zl0uUGKqFYbvr4suK4sehzBi7MXLiMm++1O9+L19SgnYmvzSpQm/oq71Hhhams+W8o1mlO6TF83/76rpJjdon1CmiY0ijbCVTaauCYnKoItyRJN2c8kHic7RFT1D7e9kpA8W9+f91BExXieraWm5zSDh+1kxG/GfV4IvUMkqHoOx6vcaejFIPmJ6tcG0ISRDoL7eJEDvRDtyUf6cZh34pGvGYj6Car8un2Io1WUhyZuAHEa/ZHX03huv5gtkpTn4q3l81pd7UhoOlrG1zcZ/95VIzlQDub2ijf19gFtQSzn65JDC3g+lg/jOhYj/Z1QiupnEUapHvecby9SqO+T+SKTrbCtga2stadf2VyVR/SlHueeB3ZlUqOHIr0O3UPpXI9Yz/MzRBOUsZGDGo+yrYcMjVcEel4RGBfcn16/Qm31fZWm5wnPwzzJHO9+Fi10ekc9vn0iKReys+SocQVitPKkTXStWlcI+bPZTP7Vq9/HS7SNcb/49ZTqfq5VG0sQPNjaqtr/Z+984Lysqvx/zjMDDAPCiEijoX4ltFkjG4nYyfwzmREa2eiasuXqyFrL+jMjM2ONdHTdlspcMq1JkR1NjTU1Mtad1HRU1MklG01tcsm+IuJIiCMOMMLM9/4+59xzZxD574Ao5/jiOc/9+9z7vvd5vl/w+3mOCaD1fFc+pOde3I8USuLzCq8pwb6EbbBfuNx4H0o5Ld8xMsJ1+E0M7gf84r+g+6B/uFTXp4TG2vOyzO4kHcQOPTTF3guT7SoyLjcnsIsQsOcq4dU50arNp32qz1M84abF/BBf1UP2ahOr7M4J7H4ESlcOnDEQn3OHPFyx6CDcL4c0/k3zwS3w973/9wfhpS3vyY/ID68mGkpDq/fIEZXlh+aGwPenfk39kI+fy+RebogRVyXyxvMHvvDVpeIrl9S9eAkiclS8UGfp6VL+wmhE3KrG1/jiQkV3Lbn1EYH3tu7TUN6ECHNzq2d9rJ3ob38x7oDKz+KfOPLvye+dgyAyPzy/V5380LaQK1RrpJTaF2vxtqTckoalDURPnvj0YX/6OP4Z5fw7qhrb8I40+2E+vcusrG1o5RB8TnykcWz1hzDvj8z78NEf+grRqPty1ftjrnvSnrmhed3n1bLPS2hA3QDkr8AbjNqRlh9IL0f5S7m/6g9+Xzps2YHyw9+luRdrXjqQ6LeTozD1edv3aOrmBN4ygU80HK339V2v3HHGTbivt2RTn/vK4xd+lejaWQ3VN9dsqfbuW+6ff++OtffPv21bR/8c3DZeO7t2ei4dfvvfFn+4BEKbpjHzKvA9Za9XhoU9m+Dzw2jPBvMxnSuDT99X2unV/Mo8/vk19zK9Uhf9ilr4A1/Oicf3lwOXP070+4kts54k/OPosU9Obp21630vP7h5dNmoaUTH1U+o/PhQovf9/sAP7d8U/16ydzXRiPze+b0wnyIqyhc1ECEyH71cR9SWe6lahEr5AxdfvwT+19Pubrz/l5hn9VOT/4h57qo2qgXfQ/H9e/y8cZWHTcb//vvFoRd/4ACi/fP71e1bG7/HD6vTdW6Q76VJ2IUXK+n3+bwJnPMff+6XS7C+z1VGwfMfjnhqYis4Lh3dNvmlHBru4lbSMaB+APb90bce0Vw1lejgpoNoVA3+l8LvD37lfeBxcNNoGlWH9yRTad3ABnmv8mtNHU3y99G/5l5GWr6n/xXpP3z86RP/hO9Bd5/zm/oHMP8XR780cRm5+fPljXtgd3vOvHH2ntpVCVw79Kqh3zmaaErdP+RP3cwg0wskIMh9/JPXv7ni8CV7dQ6rJ/r05RPLP9GKfx+6b9zR8u9D+Pe9Jvn3Pfz7EMm/D3VRV64L/vkc/v0OfnH1kroXGvBivhMfOXDhYXiOnnbvzAfxHH6n/Ptd+nvB2MbKaWPaIYxuen+L/Lvm39z3/ldG5/B9Ij+q+oAmfbFWrbxYS+at/15ZHSMJN5/46KuP4XP0ntPum76g8p0zb3LbLgL+/Wvz2PxzcvN8vNQJOAEn4AScgBNwAk7ACTgBJ+AEnIATcAJOwAm8Gwl8pf/ZK6d88OsHclFNWckHcxAA5wq3qMBwCeJy5vHj+8NDU8hh6sMoCpUClYQmpI+j81UIfB2vVqHUMlpkQuAylKIh1akvQUTQTpyVoVR8f/zWAf+DmF6mZepXcYzEy3S+1icI5aRcDP/wj34KKnwqxQikfUYZJLUxEmhrLMdx26wc1WWS+B/U+AVCcTYNHv3KfGkCn4MYj8TX8UoVWP023Es55D9Hj2VS/iueybhuODJ0FeqR/hydjCPxkdncrA3d/IpP1v7OgEyrGvXmQkiJ8sKUcE4hh5PfFa6RiKi4fp5QHwLgR6W/7NxschGuG74X2gPmHV4N9YVZ8BML56rQeBB+y9qJdvvQePV/pKbCXKT7UamuTymEkjntt6DCSfwWOJQhjRmFvPpi83fKDy5gJVn0vYJq6X9HWj52buODuNwuFse56SuXWLtp5tutqsxfbEvtY62+OyZONn6uiF2/SQBs41ZBLTaBrlcJhILzUF8i2pZvZEhr8JsImV83jjIv5gbjNc6EgPeaILhV9g8s0+PWH5IA+IQoTOQct2jjJACeZYLCFfHNzpjVNCmHELJB62Xx/gzFJrgzASL2n8xXIt9i3KGm8KTcp3wRt/As5B/Gl8lzIpwaTtL53Y+IwNJdAcLZdtR7BhGzhWsOoxKez0NgmofvfbEAEru0xXUo4D7FfOj5cK6u24HZObpuA3A/TkR+lEnLL4H66/quRn3htgvMU/kzhtKK8byss6Dw0XAKUkSVGLms0+3YuWVI34/Ph2as5xXhMdmPfG92FDUhH/tXBVuv4YUPwqEzxOfWAI7C2T2w66V9V1x3WscFFaDK878G+fgNmO3rJfqcI7wwQe8zvL4gL8UQuAov2ffR9/X9nwTAF5oAuDMKbWmxjSsJfd+qAHgkgx8s3jdyJ2zc+loAbPODbFvuN+K1cX48VT6vYC4AVgxbedCHGOpCoaMtPonP51pQ/Q5Nk/XFyzmq9Hl9WeExfQHGQB6x0ef+Vl5um6rJfQwLeXUUJkWPTyA3J/C2E9iiANhGaN9jSV9EJHlLrKDYvDsn4AScgBNwAk7ACexCBG4betPQn+DvCDV1k/Kfqt70wF7NReHXfh+vuL7qB4gYUrZ6l4yYtekZeIkTcAJOwAk4ASfgBJyAE3ACTmD3JNBXAuDdk57P2gk4ASfgBJyAE3ACTsAJOAEn4AScgBNwAk7ACTgBJ+AEnIATeCsEkgA4K1zYfY1EmFEhLIRV/Fs+XARPfBvvqxH1VkPGpoKSMEGFQvNDF9dCXPL3oaCCwSGQtaA+rEOPnZDRisDocF6ogtq7s3tYhF+jeIykaTmfoOVMp2t9kfQmk3ZiGIdEuOU8rnNSWCJC2PABSGqRphfTeLZCACn9iDVGp5Fz+5l87Pd0h8wrVIQbRWgWxhTuFEFtuAYRTmdh/g9lF2RN8C9kp2WdaP843aOCyAcpRlrcD/Keaaj/WuEKibRXmBWWFFpQT+JW5tHu37iEy5H+BF8uEYKpK5ugHi8HX18IFGZHoTBXItIq2tE8RHgsg18JRV4j/DpeqwK7YuoQATHiDU9CzEyiq3mJRjBeSctMkIkYk8iHqXC4VyiXRcEXCqZpsYj6onWa31HO+ItgXGyrhb+xeq/Ab6plzDUvfHZls/FpZOZSyB6xjuHicKhEDg3jQmPIwx8RFqjg+0Phdklj38zXde5HI+P+CP1jpFFExM2hnOhZu8+i4FSztukgEnyxJruf743CGkQmzWn+mKCcOWf7s94EwQtieXjAhDg36jh7Ip9qW/xyNcaOld2uAp/38yQV9HI4QgWcT6JVO/bvfB7JrfCP8DhuQ9siCGJlXItpodbbBQSxNqOtdQWtmEHQKes+iq/S+/yFMJ47sc6fLjTpPJeEY7IGpE8KK1QY3fvc3Nrr7LB63LRe1wU818U+QAfLPshq+SQZP/+Gj+IW5F/DUTi+jutkfvQo4jPOw7zOxLxqkT6ebs6wntyadRTJup5I8zOsdzgbnxuoR78Os0UgiddJjOc8PIXbbb/N4xpJ00iuFsdZkaaz6qxM0jRKnsewgj1H4+eEZvXJwQS+iGvdJP2F+VGAFq6M90GPYHd7L5YiHC+152B7z3N5e3vcunZxPYlauF4aZEdF7nySfQ7YCwC2rjOvZQTw8awmLxARe4SeRAxivACBpqs2eHaYr5+3AzgK/rXSTjrk43UsUrU8qd2cwDuHgHxuiNXq0YW/hsGdE3ACTsAJOAEnsGsS2K/1vXX71hF9pu54+mTDlsfYUHdT/lbUc+Hvlll5DSfgBJyAE3ACTsAJOAEn4AScgBNwAk7ACTgBJ+AEnIATcAJOwAk4ASfgBJyAE3ACTsAJOAEn4AScgBPoJZDxDxHhE8Isvo9HiTCP9oYAq1x9jPy7FvIRSb8OYVsevoJv5wrUv5IXZS1Id0D41wAvsfDacSyhfVXQ9xA9oMLHY8JdKhx8hMapoHUgHaLlIkvp1HYpMmnyMULhqhhRk6/mjqwW15vHI0RIxg/zOFXc9Ea+1U42e8B4xTTiYReu2oxEJU0K9cj7NmY9E+lWjDcPHywS4ivUpBF7X4QwUep3goII0TpoLY4SyVUjmNIzKJXy3yMSsvAYAgqYV3gCQuFypB+iMeozyCElLcJcsWIq5hL4p9BPHv4wGk05+PdTJVdiXP/Dt6jQbTVaSb0BVMJV8AfwISLg5D0hFK1Geh11qrAOp1qOFeAGJIgWmIDiAZ6m6RKqUw8pmHnpd0daZ+xc5iOmAkI5aZfDVliqV291J5tP+VvRxdtSxcbHtbi6CFrFtyMyahv8Unpa17sNq5hfL73WBPQiLIvropGikUoRf7tw3heWYtGmfpOP+1l2ZrQUETSVJ5/y4z5OI0qRMA/i8bLPw4nhAp3HU5gvjO+2ihV2H5TbfZEEv1nPdVOP7zQfeXTjKYH5Ix5yl0Ra5tl8nt7H5Xg+5JC+OixCjHARTJeoUFoE0LJfUkRRnO5s6xHmy4UDx3n0R0RqsbE0W+dTjjOZV7mt3yOQbJeh+il0tgp3Xw/L9HOglEao0PS9XM051C+lcr3vV4S8vgBiDXXoc5hxJ9SinMLT9vzq1Bcb4FUJFiFyf3t+VXCT1MP+EG5iMo6+t7SfbX+Hp3tebNGpF0vl23vl1H6R9ZuEudvb37a2GynrBUufQyZI3mQE4m3tf/esn55fq43j87ibW4FCvgXI8z6t+s6kk4sXs/sovZplZ47Ar+UEtp9AfN6SCOrVRprvq29A1p07J+AEnIATcAJOwAn0BYF/+sY//uILF8t7zbJ81rDpHoP8hT9HVP+T68688ZebruclTsAJOAEn4AScgBNwAk7ACTgBJ+AEnIATcAJOwAk4ASfgBJyAE3ACTsAJOAEn4AScgBNwAk7ACTgBJ+AENkYg4z9li1h+cF/GN6hAqDvGCYSM6whpwE/xBPW/4ytFgMU3ZlNVCMy8QgVdgZapYFgqyQ/2RcAogra1EJBJv3+FFyHM6/gjaYZQJg9PaFcrjhfHCI8QjFVp+njpAr+PG6cRCssg/CpBehBXaQTIFr5LyyVeo+RvzFpjZqE6+iRwS16EeYRIwBqJc6gJlgfGuvTbKNkJj4UOnUctIu/KfPZWSQ+Gy0tNWDOFapC/P81QIVxTGBNyGPYargtNyD8bo8R8wS+nfMsph//kl4Fq4eNhugqjuyEURD3qjvnKT07LMDsRbGUmLMKcJMJv+DSEotXIP5ZO0v6uR4TgcqRX0vLQCA+ziMBdxmetCu6Qz+hDrdJ8p/kd5Wx9VEiNa4R0XZnX1liqV2uV55pP+VvTx9tRx8anEYDl+g34I0Ix4ZEiRibhGGP1Y/3piCktFecar5E7WKidpGkbehnE+ral8lQ3xplcGc6RDP4pYhqLJfHOUE3JIQofg/me7HfNSZxfkQmay/CiA1nfIkTUlfUdwefr86A5lDD2QzgjrNUn7hBIhtvfHgbcvP51LQJwir/dTRdpacEE6uvsBQhj8SIHGP8Qzz/MA4Lm1TrPtK4BzzXJl7T4tP/xWLT93ruv7H5BSTSpn/aJ+JiOZTvtaELovr9emnff97z5HuO+7OW6+dpeuiUC9qKEMFtfbMKI7C6fwxkiu1fAMx0T6rQL+STfuZaPl0M04mgeAdhAuHtHEEj3S9q/S2zU6dUk74hJ+CCdgBNwAk7ACTiBdzuB/p395vWfSHRW7Rn5yfktz/ae2vsaHqwleqZqUfuzs7Zc32s4ASfgBJyAE3ACTsAJOAEn4AScgBNwAk7ACTgBJ+AEnIATcAJOwAk4ASfgBJyAE3ACTsAJOAEn4AScgBNYn4CIkcpEgBrGhRkiYAmfDDNVwCKRHEWYNQgSPvlB/iATypbwCO0g0ElcibNOnpDhh2/0MT5chLz8Fz5eBaf/xk+o8HE1BGMiNF0FeVse/tu8UCI98uNZc4Z++Q/cP0M5v8B3ZsinD/BRVA+/ziIEr0LrdpTfyZdJe96by6NgmIbo+DYmECtHe5hGloTgLKB/lePJPCTSZiv+rKXVYSr8kTSFMX6+jgsqCF6BiMZSf5kJc5fj6nL9H3IzNyH/OMSlrIXv5JUqBM5oibSndlytDb4N0ly05/4m+xmMUYILBEFRyIxTtVXGpR3COvQfrggdOs4SqweBsvYg4xXDSqlAuhnnTaj/BUQQrkTee8AJaRHaRQE18iQtJuPpwnUa4As4k3mLNUZnI7TEDnDCEab7RHyLJqNA3E4368BFba75yeZTviV3OWfj41qMbDUiWddg7j/g5XpffAaCyanIl/UQyyDfLpOTUB4FW2G+LflCW69dW/YyBPtPRn9WOE/9+022/KLsWFg/Pcr+3N0t8giI+Cvr3Y37vgR+DaT74pMg/G2g1PNiBL12j/DVdjHV2ZBK1SNyufrH6EnxkHtfpunBcR/o+U46cHqe6f2DiwpHsR3t41X8+PYQSELm+L2C8Dk8TwdyClWrj/eZ7IK4D1L6rY42vsCBwu3ULF2FeSr4JTpYv0foJ7ReQmL/iq02r4mdesjFq6UXf5h0f6cOwS/mBLabgH1v7Pmeml4iEr8xbXe33tAJOAEn4AScgBNwAn1J4OSZJzYc34j3BOaH5/eq3XLPP7r+2q/e8NyW63kNJ+AEnIATcAJOwAk4ASfgBJyAE3ACTsAJOAEn4AScgBNwAk7ACTgBJ+AEnIATcAJOwAk4ASfgBJyAE3ACGyOQhY9CypJD0ToqVcHKOq5T383HaoTZruxZCdoIeengGCkyxMi+gW7XSLdFoSRUo3xvPkUFJxV8Z9FE6NkO5GWZSMhK+GSJdIkIvheocPYcelYFrzfzTBGq8rgiknrZk0WTi/JI/0s2smgm6heyyVwDXxojAYeacL4KlCvD8tCGfDQJZTiKcE4EA0lg2AHBZSvSr1G7CnRyOMf1+dcmXOtPQzSycAEzmoUyiciK60O+FiN13ofWc5XJGOk/3ElXqeBnEA2HVFOE0FHIKzI49EuBz9brj6QxSFHhxjBa282jhdqunwmJiWaxjItwfelHoaL50Sb8XYNeOpFdgX4qUH43k3JbBYEg8sUkArDOsxp+HU5b4IshKKyBH0hDNA0hsK5HKWSGOdQ5P+yv6V/SpXpd1DOhFETMaLcjTfjA3nIE4MmxH40wLadYl13abHxviADcGYWefDkvlvuI83w2V2IW4xFHW9ZvLXZhXA8TtkEivK3Wbg129LpubFyvREEz/6cVjjafIltvrM3unGeRwPF8ixbwHLL7ZWdjic/1dNUNIgAT1VnJavVdJlwfG593fBUE7WIdO0FmaPuaW/WKxLbfk88aLd/qZfMsHR1lcy1tnLN6S5dHn82ydIWl6yw93dLm5QUWaul+s6S7t5MAd+gLOYirOS/j4MNtn1To9xh5FUafWI9AvtTu1yQ0Ts/r5PvkatvVST62ChOttUcA3i6M3uhtImDPZ0r7d4mNQ75zuzkBJ+AEnIATcAJOYBch8P++8sWLTz9gy4N5Lre4YUmeaP6X/2fpb3Jbru81nIATcAJOwAk4ASfgBJyAE3ACTsAJOAEn4AScgBNwAk7ACTgBJ+AEnIATcAJOwAk4ASfgBJyAE3ACTsAJbIxABkHpSBVUBp6jfjjkiNWoeiQ/CTEq0al8jgoVK7LvchvS60zQug4CxU6kD+QxIqjlo3i4CHaLvlNUJ8Kq7Oispgj59H2+RftZTq3cgHTGT+sP+1dCcJtHejG14T/icp4L6TFlZ2Sd2Uzk19E09WshcK1GmkOXCne70CqP5H1ZRdaKfImUWwa/CsLfdohNxyIyXwn8lJBXYe8ICF7FPktHcRXafZ5LRXhMS2h5qIUXk/Ybmgl0e2SYQ6Pch6+GcLkRlY/gSZBuQrgZGqLQJrSbBrlZY6BKxF+1gFGJpQ5pbEzbMWW/B6PAOPjLXKzCX5H9Sss9IRHEfET4y5XWRq6/DhEGK+CPpNOlC57N7Yg1TJCZLlfOIm2W9lIo7WFhZvQqTJZTy7fcvnedscs0bm6xS8i4tsZSvQarLLzFUn5M7XpHGx/X2tCS39y4UwTYV8MSnZ9EbjZ+W5xgW6wh+14sVEav65v63VFeBPRi8S7DfWfX/rP5JHS15E5wcTxpvnIf7EoG4b7a38bnA1+PVapFznJq0+fSyrBM1713/LH+DjxuNAJwwPM02qXmNx4B+MtvXwTghIRb7aws+p50uaVbrDxn6WZL233SEym1ysrnWvlES0+2dKd5d7sjgfh9h+hk0n3CJ+j3IaJFXK84kpR/f/kch+nnOfzOFwTn5PL46J8X/U6Q5tuF3DmBPiCQnrNp/460PvtIwt8HI/QunIATcAJOwAk4gd2YwNjGD02TN/9VNYzPjc1tGUT99dedeFMd/lJQFPYtVG+5vtdwAk7ACTgBJ+AEnIATcAJOwAk4ASfgBJyAE3ACTsAJOAEn4AScgBNwAk7ACTgBJ+AEnIATcAJOwAk4ASewMQIZ7cPjVHD6PkTOK4dopKhoYlYBIe+Pi47IJiPA7IIiKiqBiq4oy2Uop5eyKdQEX0xR6vcQr9WOf8nzJTIifyw7P4Nwii8smp+hHR+ftWTVqLGSl2lk3sGhWQWzZ4d8oQlixdl0eZiF8uWQvXXC7wlBXDvaXc/TRRAMefIYjQTczYcwxgU5X04j2XaF1UHSBQiSy8zD0TCMTNr/GhGCc/DSdyX+PIuaUq/bBDmIuKllyNLrisd4YSkSZ7Hmv4zemtHPfphfE0rbQasW/ud0q5YPwKhiuxQZOAp/l6OOWLdFHixghmKFbH/1SXb8InVoROMkGH7dBNZ702DO4brzeQa3osVrtEIjAFNYrPMhCKMlH5ENlecApDFOGkE55dmB61Ug/ZpIC6Ua+poWvbXvnbdl2zxSass+zru33oZpWU+YRooWX6XJNHNLbMbJeolNjW47IwAnAdaGPnaamVB7U94uvVm34bxt3G+IACwdpPlsrDOJC43y8HdhkUZs/lO4V9e3COu6cYvCVoxb9jmsWPnKPNqQksi74l+weNkvQFgqttT81qa3VO95210vxX3Ov9CrEL3f/I6PABw5sAmm10DaL/NeTEvVr0Y6jzTjbo37Mda34b0NrkvHEWJkcyqiWo1g+3AgiVwaLqYyFfCX4k4WEyGwjDs9H+T5tGFaK27/gZvXa5sE2/vSIZrLdIH6Ap6gYutsvcfHpwjfQDM1/1WVrctpus80uyctz2kxRChX33vYMJ1K0jrZixRS9npe1lksr8e43/s+HV+kINzfaGnccV4F23/y+SLrY2+DeGOTzaTS5xIi02+mlhQlHhuOZwvNesa/re221O/uVp5kiB26zsSnUbUg4AlREMxV3KpI7tHvLxRWxHq2//ssErFeY+OHlpgdJlvx4I1X81wnsEsSKLFR1ZiX56nYyOj0+7+clls65VvSnRNwAk7ACTgBJ+AEdiSBs0/dusi/nfR67esYyJyrflr+X3Li5gScgBNwAk7ACTgBJ+AEnIATcAJOwAk4ASfgBJyAE3ACTsAJOAEn4AScgBNwAk7ACTgBJ+AEnIATcAJO4C0QKOYHmVRgWwqBSjtkLHfRfBYhYjMEqE1If4/beCLUTzfwjSJMCxRGhlr4z/CygghM9oXwEOWod5pGwhtBw6kR6Qdppgja+H5EtsQP9UMNLcmkfqBibXdgOFgEneHhQptELA3XFl0WWlF/f86rAG48ZDUVqH8Mt2VT4QfR4oB+6DkI+jA+GsIjIL0lel94RgU2K2jf0Il0GSJXyviPo0NU8PpXKqjA7ROoNQ39/5keViHtKAgEa1B/LU1QIXARrZbrw1awXI8gnER9Yj40tMC3U0mYDn9YmMQ5+OdodpB6Imxrg88QZ0/8a5CjwWNOUSD0Qx6t8zgSkV3FyiCzzcPjT5A/E9BfCS5zLS9QQcOjEHhJ+sc0RtqFVTRf58f0sHoKI3Q8ndylgt2nIRiU/g7gKdr+UrpBOX8gXKoC6cPpBBUI701jlI+MVziJzYyOa6OX8YjJ+qvlzGM8G7MwL+ZyZfQ6Ljltt3R59Kl/HSeyQi7myzpt1Nost9n8XPNp3Cm9qfaxehLSjTChdBLOWWdY/wqc5mmhlm8oTCw24e1IOlTrbVguvdg8Zb+rlZhvid4iQ/YIoKnByjc2bhEQio3mI/R6JbRA13dDIWFREgDafvoz7ge57v7aWvZlsa57f+RWg/VH6GRuQtlopGW8bfgjFuWlRC/HZM9arLR0Eo2l66/eID/V2wN3ttiaHsqRc6JvzXaYE+Gv2EB6lOrhH0AE8GrM+8tYP3Dmy7Hbhc9neYpGel0N4e1kpAPy035C8m2wSKjT7sdPYkUwHv4J5jMNo2kLT+p4IT/V584qRPyW8Q7Gf5gXni7x+TKEc0q+FLlSvrF9iuzNmQrOJcJ4K2oNRf8w/gGdpP3+BbtR9sxYCH6r4fvhjpF0OR2Pozz3SpTvvrZvn6W79DmUhI7BXthQbuWD6VytH2zdiCus/mDN7xXaPm17tb9eRw6VdpaPPkW81nlbUR+6KLQmesb6XEaz9Kxc9xmBSw7pAtatHH4fPl4jw5bSwVpriZKRz5f4IgnW3DcfikyYewB6kfmJAFjW8Tn8kfXIgt1JfLI9b1rlswO2KPLhRKVMczd9sPr6qg2plbjurDt10yN7Z5ckQfBK24eJq0UE5vG6TwjPHXkO9Vpaj9Qu6y3axjPZL2Jzo9PPe5xySk+K+fHOtnN3TmBXJWD72SJsb/7FKTKH5jiRMNwmtOE3Pct25wScgBNwAk7ACTiBt0JgWNuew8vw97PJ//G5us+eoT3V2d/LNtrtz+tur/vvWrzncOTLv1wxdaNVPNMJOAEn4AScgBNwAk7ACTgBJ+AEnIATcAJOwAk4ASfgBJyAE3ACTsAJOAEn4AScgBNwAk7ACTgBJ+AEnMBWE8hoJY3M2lH/JVqiQt3u0CKR68KMMEaEcuFB6srqUb4PhLwT4b9G92Qz4R8N9Vp/UvddjHTh091tAf10Te8+K+TR7lvhCI0IvB8vKhJpUj1VSiRhejx0ZU3wr9LxYS78QMiYGiFWuYzreR7SgyGYysG/n8eooKqERqugcQBkuy3o9zOQ3Ur5Kjo/k3Y/zEYx+uV7+WBIyYibeLymIWPOZqFef+pQIfDdGDHKEV+1RQXLPw5VQca1mloLeXjIDDRyLmISRwFN6FLBcREtEsGzyKYkliq/l1tVqDUDArwa5L8K2TCuT0MwG6k3Fe3a4Y+gZo18u4gWch7tbs1KGNfjayA4nYzyEsy0Cr5fWKbjGhoWFVowvt+HipBDvTMhzEZxeKkngm+M+NsPcodKFPwhFEtk3PARCKExrjA+rOXpyP8y/kj/J9L0kEc/T2ezSfKr+ebCTPhOWl6YCA8LkhaP9uqlHqxHWGf5MXe9Y0k81/WT+piXWIo4mARIhXmW326+InoVMNrpG1y51auLvtBg6c7ok8Bpk+2tmrnOWI9nCE+QuEoF0MQ/0vUhCPWaMOYJ4UnRuIZjwkIpD9XhUfWnhnZd/1LElLb5SS9qNn9db2QUpsZsE5BTIXGM2bRZ4W+qs5KWicCPf8rDVfh5EB8FiaEIAqPAVSLBij2DCNBif6CzxIWvIlKw2Jpwl9wX4fzwsAo1S+kUbkD+ZyHIl37/m6Ig7TPR888tfaqlr7f0mZb+sfmrzH/R/HXR0xcsPcf8Eza+9+OaYkkWF1N9f2Tc2bIOr0Eo3QTfitjGOfhPZGeLoJWfzSZpRORPZ7W6b56mU1RQ2Y7YwLIfE0+cvq2WIhd34YkxESMp0PFyP0Puvy+eNHjOUmU2Des6O5RmVUg/TUdk2F/ha+GZLCf1wo26T/qBRifS22H63E08XsH+wvXDGNwPOfhv0EQVIF/OF3IFsL2Pr+AW+Hr6vApQP8gnyH7jK/nzGsl4FT8cXywQntXy1djNGC/P5Mlafixer1CDQXaGKCQmXm5CxRrdt/IJUCKTCGXxeVJo1ue/SPVl3UQSW6Ue9+oO9YPtOTbFnkM3h3q93trQoH6OPm9X8jDhx1fz7Zn4p/hZrkX5KLwaoxK+gJVs1fobF5zvifnm0O5euko/Hy6iKdyE+utw38f5amMcGmM/hYfj84zGhmla9ObnU2oRfWbJ8frCCgpz5PMWVho5W6m7viIQn9fE5+nnMPE4vY8J309a5BJ8SEzjLoj7OAr738rV4/6iwizrpDP6dH9gh7k5gXcegaY4ZPn+LPYmb/u+53NvTKznRyfgBJyAE3ACTsAJ7AgCZ07/h65T8G8dA6mkbkB+y1e4+vprLrle/kHPzQk4ASfgBJyAE3ACTsAJOAEn4AScgBNwAk7ACTgBJ+AEnIATcAJOwAk4ASfgBJyAE3ACTsAJOAEn4AScQB8QyOiQrFx/l7aOOkUwGM4MeRXE5iivwqzhJiwrp3EqTHoYsUTLcOWMTtd0CQSLeaQPQH4zfqQ/kSap8GUIZCe16O9xCGCrUb4OcuC5SH+ND1eB4/1UrPnliHxYjvwvhokSCZh+G+5RgdJ1vFCFMiPpPOkHQqrTVVCF+JeM60DA1ynjC8eG5RCjiRBwuQiR4VVICYHwCsprvRhBbCAiAaM+vYjeStDu87xQBMUQ7lapIE2EZxVIi2RY58fD1T8LWWc7clfTco112k6dhSakR+K/efBDTUjVHSP3IlJxubYbgt6bUV6ADK4NviPkRcAVLuAGFdx1cn+ZN4SSZVI/nBF+pAK4fZCS/BWQNXRimmPAcyLSnVSlAmyCIHUu0kUQ3lXAD0EPUn8IBMkynlJEAha/jiuzSviVWBf0Q12IlCztGOMUL9YeXRLumlBNontulen6o6aum7TIyQEm44LpOsNH4RlONtVvHmVis6LTfYHT5LdKQBubbuxoQmCsYJkWr4zj4CtUuLwHUiXI3wORPKU8+cE9wt9CT6dST6xJj5SEzrrPkKVCcSlqsfLa6O26ltiESwJM2bftqCORmte3AVg3WDiFzlF/YUyD8VEqJBtMR8h9jHR/Ff7uGebIumLPx/28l7RC+rro01rxf1j60Oj5Ukt/zPzR5meY/3D0/J03prHPohWZ72++3w7yg6zfhfG+C+fhiSTrV4K7TbwIqmW/Ma0QoXv4Kd2i69WCXd6K/P6xHc52FYuRudfgPm7DkD5DJ+h9/ykcqzCNy3iGCvk/RRN0vTFbFe6nSNVvYRY9+1b6SPuwzPb/MgjIZd+fyF/ScQ1C5FnZn6tMmN4N34n0apRKPoO8pImj8JQtUvEaK5dZSnm6DkGOr/WtH2kaTWKlwzjel72RgXsjQso6i22bL1j9tbH/TbUPK6z8Mb2fiC6QFy7A4v0kkdhrkSoO18jzAJ9zj+nn1m9CjES9Cp8LOq9QsOfEs/a8TYJcNIatxZ0u9X4FIfss9PM5ulBeSEAD0nWMo1xXrYfHEBtf7/MpVtjwmMpThOUYsXnDWp7uawJJ8B2/j8grROT+IPt+IjG8Yzqtz/ZfPxebst4vOI/9yrPQzQm8cwmkfbyhb7MpzTRfHr1+/5fT+Hlihe6cgBNwAk7ACTgBJ/DWCGTdvDRrIvrnr/zjf/5D7Zb7+t/q3zU9Xkf0vzWPzXt8K+pvuUev4QScgBNwAk7ACTgBJ+AEnIATcAJOwAk4ASfgBJyAE3ACTsAJOAEn4AScgBNwAk7ACTgBJ+AEnIATcAJOAPIl/jMEunMhPPodzdaIrSLDnQg0GU1SwetlrAJKvovOxxllv+EnuZmoewiPVaHnB1CzDfWfhDCtFf38GhFuW+AfQpzEmchnmi2RcPkUqhFBZ2hEZMQq5JdD0CQ/1P8j5FMop9shl0U7yN5UCMdfgMC2AvVP5GK5HuS7o6LQEvFZy5CGqbBqCE7mabJXaCr1xUqi0/HhVCPeFiMisOQPhtxWfOC11t9yqx3dIOSW4/RCOk0Eroi42aACg6chB6vGfBZSrVQM43mC8noo3KzC2oBWMr4MsWRlnn/LSySiMnXxWRoJ8+LCPRpxdjJksZK/BhEiZRx7cKm2KygNor3Rj1z/5zw8k/5u50J3I/xfEZm5Hr6Y2zRSKIVlyrEAQWML8rsRebMdvh99KcyDp/Ali/j4hPYnQrLERYrFpH+xzui29tgjHJZxrW/WTxIW9giT1q8j57mY0ROJuDWmk/B3i8LhWH1LxyR42zDi5c0m3J2iwvIt9bJ+eeKXfCrbUjrVeyu+FDsXxt8yye1YvkrvDwjidd1fCxfpuqzl76pAuxHSTNkPBfwn1i8KhxFhtEvTxbh/xbqtvGiDtKiKxZJgM/WzYb2U7trEdXqvGyNk9jNBo0Q6FUvp101Aus52aYprWwyJu/BN4x5o7Z+yXWtyS1L1pPYYD2vjPPl0PFmmIasSMXWb4SV/G/f7er3uuNPEW+a5/vjSvIuxfpKf6vXBSHiWdVK1XmeJY5Gt52AbTcpfr+o75DQJLeOLHYgOtefPXSbYN4Gt3ReEz5tyndmz9nzsMALpLo8C5T2wL6XedKrXz4kjsX/bkH6O9leheRFeLFCp/Syx503qRzNxb6rgO/wjfVsjju+Bq8Xrpp0f6/nxnU4g7b8kAD+K476Yj29KYkkIn8rT51ZKa6WNHspirj7vcdrzYoqc1X7SfLF5d07gnUygPQ6+cE/0+Gatpn9fkbP0hI7ZfnQCTsAJOAEn4AScwFsiMPGHnzz+6BqiA0Puvv0u3nJXP7p+9ld/+jjqzcKfj2+5vtdwAk7ACTgBJ+AEnIATcAJOwAk4ASfgBJyAE3ACTsAJOAEn4AScgBNwAk7ACTgBJ+AEnIATcAJOwAk4ASewNQQyXkQ3isAp/H1YoAKku6kOIl0Rmk4V4SgPC7NUyHQ6ItHKj9h+DEFrHvl/5kki1IS4dZkKUR8Nt0ik1vBqaINEl8LSME5+kM+rabYIYPlla3cbl3IrER1NpxHa03/QySJYLJxRaA15tBtJ00Id6g+zSLn/zE2M8aksS37YH+iGKGyFpLYBaTEph/VEAIvJXkFreczoKe89Av16AABAAElEQVTUdBQeSqzdaFFoU2SRQV9ExNw8CvrHCJZhNCKvNiL9vXCr8uiCYKcd6ddpMtfDEyLyTofrB7lzK4b5AGpL/c/QjSLw4ZdpPrcgv55v1UjEnZDFbk6o0GVCtKGQnaEe/4RPUYHPKoxnKvqViIJtOK6DYLMTfk8eovMbR3MjrzBBBNSwfZUzJMM6Xs3aygOuu1Gz/B7h4Ib1NiwXTutbPiaSwJdzMd3Hwl8TOgeRlsPCHF0PCjdEiXVPZM4YwTQOYecfk6CyP3aarGMS2m5qJEWxIPzAKnT3RJKMgt6BfIVGXn4VkZ/bMOsToqA3fIfGSAvca7rPw7/F3RH+Ie7CcDHqS/mZUWAcvkmjNP0vkCNiXOGsuM/CRZY+A8JQyb/U2n0hCnLDv9Mh2u4Uu873YgTqcFIU9obv08Ha7kRLX0FjtX4N6mPfhGvpChXUP0njxId/pUvlhQGIfKyRZdF/nMfJ1v8jeC7BuAoCX7EuExRrAgeJ9IvnA+7au+T5RE8hgi3uQxVC43puYFP3DqHw1tYrCaqPiYJcfB7Vy7wR6feNz6ck0D03Rlzn83Q/Skxp7Pc3WbDn+CBESi5Hqch3c/BFJliXV2lEi/cn0ed7nseSn0ol8nhOK9rzCDu2WdN6X+iZH94NBGwf4rUNs3Q6V/JU9WlfTLH9ZhGwTYC/NTO3+wM9q3GtNeow784JvBsIyHMWxudHH06OPv09wFLunIATcAJOwAk4ASfQJwTOPuOLF58+dMtdvZx7mV6pJbrlstum/2r6lut7DSfgBJyAE3ACTsAJOAEn4AScgBNwAk7ACTgBJ+AEnIATcAJOwAk4ASfgBJyAE3ACTsAJOAEn4AScgBNwAttCAHE1w/JQjyYDEVkWApJQH+ZqpMx8oVIEweFBHh7y+LH9hdll0jEX08kqYPoLL2fJ+Aceo0LOg8JjGpn2/yB3lf5u4vNVqHsmXcY1SO8LwWEOfhBkVBPhO6lU0weGFongGw7iqWE6/MwwmitxneFRIMMvcgWjXTgtlEs5/TwMo8nwxB1JQNoTAXim5MMao4vSRpy3xbTOE6fcaeXiuk1om4SDJVEASQ9ALgiBTrgizBAhFrdwrUbqW0KtKhw7jC/TeXRBfoDxQ6ZTq4LkQXSWCoenh+EigA43QQBZgvaDOM+t8E+Fs6SfUBw+r0K0tYiYXCYD2YR1W77I0vI4Zwga6+G7MM5y+EGQkMl8Tg2LlPcekAfjuhhzrQrIijEyjF8N49gqs/FI5GaxKITDiVxPrDE6FYrL6dyY7jnKeGCQjqtxe/Q97VtiOrRavrme9UzXeWPxtqaSgKoi1ErTsNg4d8V9YcK9be21r+tLZFzh9TA9pvdVJVLCJeVLZN71183iSPKZNpBq82mfNGJnCO8VdLyW1ENYCOOvxzh5YRYE0JL+IkfZzM1hvqTps3SM+ntstxwehbaQ2R+h+/QxjCOHGkcgcqqM99eIpCvjmkz3qqD6Z+Eavc/OQL9loH0F7jbU4wv5XpkX4hLfqvfBzCjbQURt3TX8HzxS2odpaI/++OfZt0XAzEPwPJLr/CcEmG0o/0lhjr5Q4Ct4kmD/hB9R7G8WX4RaRF8z4e9qE/QnIbVF0uXj6Ci9Lw6KEcpBKQlCtfnufOBpNvuJuygF7Au1JvOTzW+by6z64vh5gB2EfYadVhIFwT1P4f5Wb2HI61len/e9EYOtGNJyHVe4w+6YY0xIvDZW4BixWmJOR76dup+J23me1kjPJ+svXGXP1WdtfAfH5yGneimCbLq++3c2gWVxv/BdVKcTKZXnXq+FQ0KVphbo50GvVLy3yqbO8rEgfd/p+dxdYA2KN9XQ853ALkygzMZWbz4+R0k/13fhYfvQnIATcAJOwAk4gXc2gQVnPpJbWE30RMNTudbaTc/l948//oOnGP/MWff61Nc7N13PS5yAE3ACTsAJOAEn4AScgBNwAk7gnUmg8ZK7ftl0P96fn1ueW3Hfpufwm8fvu2SBvMT7MPu/g5uu6iVOwAk4ASfgBJyAE3ACTsAJOAEn4AScgBNwAk7ACTgBJ+AEnIAT2CYCxYXvhK4gP6y/i3KQGhHfDIlvNdIjIJRrhtDu2nBEQBoC3CpIeCWi5kjOQY0ynq8SwWv3JPz8vgb53RCiyg/zX6LLJaJv+AN1SsTa7L1cpRE8/4Bep6F8AC/g6fC3hYUayXYQVWoQ1D+G+RrBdg3Xh3aMYw+am1XCz+ZzUFvi3d7Irei3nNo1UrE0kn7E5kVnkfRIhIJqnebLok/lNBPpAgSAYu+BQDcHfwCEjbge/RbCwir4PWiw9tMAaWYtrnthqBSJGN/AHTIO/hXlWfh8mSZrvdch32pBu4EQSMv1BuNYjnpD0Ts8/Qp/2iWdHZvVot2phY5CHfJuCpdrJEDGudhAbRnP26KLwrEYyRTjXqLrMzTMCRNRfi5iJU9GvxXh2yIQDseHE1S4m6P9QV6E1h0qDBaBM8ohIN60lcSiJOyV/SAW0jiaNCmSNjVdR5yZUEmuFc366REWTo3Zsi/EUrskLI4CXRSUa3FfHZJgbliU9vGI6LFP4/iSILCvrrd9/QzCaMAtXELflf3P/xpu0YisZ/BJej+V4o5LXOUKtn6Q06rxldHTmujDFFqtZ1MgKIYhHvCFmi6Ns+ZL+VxN703D1H8jCoMRyToKF/8frie2LixRgRrTA7qOh/IsiH0J11mq+V/H3Sz7475wa5gGX4HVa4MfgPZNuO73EOlU0sV8JVoiOjeuK+vbgUiqML4aQmBpvy50yPOHf8wzJB+lh0r/4URu0XkPxTixXvzv2SR53tDQwqOhAulLbHetsvkKF+Ekwt/1eRXjvhG7H4LlRvhxGBX6p/dSTvfxWsx7/fpSdzez0BAnrJHJd4W5Y73VZH+INemRQspviOlt/F/nxXbfP2yCyvH6QgmK+ws9pueF3SmgIvuFsN+bxPE1dj2rx7ovUdAVIyiHtI9MXom0Gg/X+0AisEdbrvuPaGR8HuG5PU8KQml8DrJGxMb1yux5Zc3cvUsJtNvzJz230udS/H6yPZPG81GMy6OnuujxSoVo6b6yZM/OTPdXynfvBHYFAmlf1sTBpM+rnu+L6cm6/XfMrjBLH4MTcAJOwAk4ASewixKYOe+Kw66+fisG97j8q6GbE3ACTsAJOAEn4AScgBNwAk7ACbxbCdw27Y7q/8Hkbnv8Dvqfj29mlrXb+H8vN9OVFzkBJ+AEnIATcAJOwAk4ASfgBJyAE3ACTsAJOAEn4AScgBNwAk5gfQJZ+HBoVYHnaghFRQi3OuRVKPoSzRCBaSgLzRKpNbwMmV4O5cdCfloNcck+PFgFJqfzXBH6UjfXqNDkf8OdKpj6ejhL/xfHl+kqrkd5JwTGVfAD6DIVEo/kav0BfwkNV6HTxXSaCkTbcfU86r0EmVQn/EWIs1sN3w3pYLv6guaXop0Kp5Antoo6NeLdCkiF25Bm/EnCAekHgl+NObomChBpnQn/DuNJOp+L+AEVCK+kZSowXkUrVNgq4oJW/JF4j+Xo9nnI5KYifRKPEx6Qa1Xq+EaEZp1XIUyMsU0hC25AvX4q4yS6hWarkHEfbhYufBtNZxlnMeYlJhF9Zbz3Y1Yyr0MgVayCF/kqrgtucTbrIEiuQ3pMOEr7uQSjkPJ1OEp/L9Ozet1rjOdSelqFbElYrGpr1BMri67HxytQ+umiCoxRRQXi4hPvWbEdJNHROs3LONazngiEU2NmEm709FdrlTdot14XW38aTMAnEZxlHoOUnOyDbOs7Wa9majeQhiif1H/il5lsKl1ngF03la/XlZ6m/FQvtUv9iCAX6wcx4VUqhF8cntF1zbBfI98oPLR+knj6TbPbKwp4+RO6e0R0HvdXwfisNsFsbzqWdyNyrlxnDSIlt8Ov40P0fi/weB1HFSLvViH/8zjWwg/CrqqGf4SWSYTn8M90Dbcg/eMwR++PlyAsrkH6NROefwyvFJiI9BfQXvZDZhF4S+lyrSfjkesOihGLER883u+vYbzgAuHxCn0ulLAKppGjgnqsdRR0B9SfrLmk15FTmY9E+hUbD2FxNfx70X8OXiJ/S7nbSttL8T4pwX4vARThLeshkuzNc0qyK4lRvjmz8iSMTVVZXpUgFj9fxMt6yw5pVE8pMrgKzZGVXiSwhevFxm8+JrnYFiLr9kTwTRF+n9H9R1SKHSiWBMMW6RdCX51Hj+994cAbx5AiAyd/aJxXzwsKXPj7Rl67Wyp9XqX7Jd1/ab9tmUd5rNIj6K+xJuYt9jslr89FqZLuZKvuzgnsVALxc6D3e6ntY5obR5G+N+r3W2SFSTY637c7dZn8Yk7ACTgBJ+AEnIATcAJOwAk4ASfgBJyAE3ACTsAJOAEn4AScgBNwAk7ACTgBJ+AEnIATcAJOwAk4ASfgBJyAE3ACTsAJOAEnsPMJZFQXlmvE2H/nJm7CADogiK2Dbw95Eb6Gy0JXoRnpz0FWNxF6yk9yIyPNr0P4Ow/+FJrJUn8NhLdII6LuEBUOf5WaRSAafkiz9Yf7V3NeBbN/zcZwFep9kUmEgxDujlRh4f6IxzgL9QeHIzT939QaWtB/ATGAZ8LP5YVyXcjTVMAXpocnNFJtsMil9TxNxzWQKyQiLuSAUUAowsJOpEfSGM7Bf5Pv1Qi065Ar+Y+jF/Qb/pWOUaFZFZ0iQkKew6sxYqKPIT0R/krIX+tQ739BRcaxzuQy36AaxripgitUANxFdyIFQ2TTaXADCtNFYBOuLMySSMHhrMJU4R3ATYXG3fyoRgB+NYwQboX7Cou60X9hcaG2W9plobwADuG74S6NNDkEQtEcEf0fLRJBWvh7EJN6s+lL2k8SwBZBoFoi+eF0jXTZDBnFPLQTIXEOHpYEFRJRVa3NfPkGHjzU0J9YEgbHFI7CEZYEwmFWTKdjqE1n0SdBnwpL31i0/alSE/xeQcfL9cIXQ3+d13IIomVeIui18W/2Ikn4uwKRlqXdRYhQPRF+IOR90r5YpeCEXpsl4nOYEijkkH8tna4RqUVovbHriJBY8n9EJ8u+wKqs1XbP0AKNHJ36LcV+bke9jO+xGLfLVUAv8ZHLkJ+Eh+v0HB2Z39Cl/ckbFvSkU8TSw3XfEoS8DSgLvFT9ILpZhb7XhxE6ngdDhdzniMc9PpP74yo6J5P6N/EyFUQeDl4z0byOzoG0n+gZmqh+Bp2n9+9PaHo2C/l70a3cinr/ghcFgEf4Kp4f9eLDhXIfhRkxH7O9UwXyl9HnlcOfw2Wyf8PUEOt/OcxQLvW0glvQbyk1an0RrLYhnSzNX4TAsk+T8DmVu2+RdVPBL/iEf6ex8rzg73KxPN/pdezDOvgMz1Oxgdj/ZXoWn58it66UNN+pz9Uiqyd3gdQrtqdD4Fu0XD4xqrR+/3j/407ISTrsX5iofkShXDw9Yy8QyFQgLjkYn1q8viV2mLNIwDQtvrgAEXon67Xuks8lWInez3q6VQerH8ZHwW8YrUJ4iRXv5gTSc71Xhtuo9x3xInv+J0H51guB7T7R7zEgnJ0VMXOt+dwb0z3PzXSfxWI/OoEdQwCf/2q2T0N7TKYXy+CVOmry/VYt1TvH0sXm3TkBJ+AEnIATcAJOwAk4ASfgBJyAE3ACTsAJOAEn4AScgBNwAk7ACTgBJ+AEnIATcAJOwAk4ASfgBJyAE3ACTsAJOAEn4AScgBN4lxMopsGI79sI+dZneD7Dh5/xDKrDrC8LbSEP3wWh41z4K2g0zohepAUqvB1p6RydrEKuLkT2RXvIHIvVPw4Bb4MIWWm5CEMh+8qL8I/auAaxgqXfao08WURz9Qf/g2iJCEfD1yA9lno30VncCf8K5Ift8JMgPZwGPxARbVvgfxGOVyHV3pAI16L/L0Bmi/b0PM+TNGRlYzWisciuypC/JyTAk1HvOPRSgfLx9KhGdHwRgt48yv8UfqT9nspjVfh4Oq5eifz3hfM4B38DrluCdnuHWhkffwdXa0P+QT2ymQ4V0hFdylORLxFJpXxPOl/nc10YJ7GAC5dgvjL+n4QnNDZwCe/PMj4q1Ot4r0PE01lo/mJYrYKI17AqM1H8NTpehXOPgO9EpP+KUaMe3QAK4iH4VcHEaAhhS5D+CJ3CVfBtmF8dPISmet2PIoZrHmmR081VTyLQVNNx2Pn6bsP8DdPr18V5EnKk/k0w2FtLxtfXNgASUPQb5ofLVej8Y6xiCy6yMixTbntzTi+ZIvlqYiOHJBhFBGgRHKK/y4QvP8Klus8LFjm6LQqw6Sc0R/ZleCg06D6/mUtUcNWJ9Uf7Husyofo4Oln3/R+oUYXFS+gJrJDICZNwOEbCRU4cCl9qgsG4rja+8GDsmS/vuUI8WRuF6eEhekwy+GJIN8XeHCUv5YyOQkz0NBX1BqB+G/yjoUbGGb4fimX9+Fw+TfdNByTR1Sj/Aupj3rRn2FfXdy2NUs6luuMkwu6dXIN2J0AALPX34/4qkP5Z4QHtfzTuN7HVuLuFU8CqTYYfhsjWWEc8R2bIvucTuEsEvqEI6VnIvwkRuqWe3dfhAexquc5tqDcP+WvwJ4c/Ynn8ESG82BO4A9APUjGybY4OVuFzt62nVtodD3jeY51pXWG1Pt8bw716/5yUzdb17caxHeXPhy8Jv3AJXpRQg/TvaIrt78W6nv3DXbqPH+cbqAn1TsOrI6TfR3GfNMIPwGsPWuEJQvlO9YP1+Uc0x14Y0KXPPykq0/IhVt4r3I/ttHAnHlKk4LkyL5jEgo9e3VYfklxtpvLFAz9Gin/T03GrO/SK70oC9lzmc/W+xD6J90tIEaOXbfOs434lfb6v37gqJuT7kprc52LxPiUT4Muz1s0J9B2B+Hwn+75M+rkuvU+1S9RGH26MHq8kUtMXFcVTPzoBJ+AEnIATcAJOwAk4ASfgBJyAE3ACTsAJOAEn4AScgBNwAk7ACTgBJ+AEnIATcAJOwAk4ASfgBJyAE3ACTsAJOAEn4AScgBPYrQhkEMhFQdMNKqkj/iMieMoP8Zcj7uZc+JdihNtwKtWLYCmMocvlh/uIPHujCvTW8iyN7PiyRUxNEXlLIbWTH/q30XD1f8JZG4R615uw73gaowLb18MDep2B4Q4VANwQJknEr8KjiN8KTw9BPiuClMVhkfoXeIEKBySObTPyxUQYthrHeRjX6xaB0oSSWp6ELRg/5I0aGReCwxhJLwkEkwAzRYCVUuk3xg2V+KvlKiw8DOOaiOscjsivmE84i6aHKtT7P0RSlusUYyR5eIlIm0P5JbRQeY2gSRqs9TfhaRXGlRh3DmWaZlAqQbshECqXw++NVAXan1k4X/kcH85XYfI+NFYFdRlmIvUHoZ1wlvFjPBjvWhWYQcCqgl+JLNuK/H7UPwqNcQ5OaomLtH8rJpxgMVImTuZqMgn5LLGDXQe4gwdfyufrvvwlhIW1uOZ7eIRy2d7IryIQFUv7aZ0JRj9IE3R/XkpP6nq8Rsv0Omn/aKP1Dini9CfoHBW67keHqgBV2sk6JL8SKVnHAuSGNdIekXFbxCNf9kWIgl4I2aNl5pMbgPWG8afoKM2SyLebt1QeBevF9LDO6zlI/hvRcCn+yHWHIvK2mOwnWW8ROMu4u/XOk5Jqi9Q6TOuLUFLqrQEvmY9sfqkvkZDFopx6fV+q9QfadQLaS/3UXna7pAfBS7+l2O+SHgBBr4yPEEm5Qn18AYGe4pDm/7fgXY30e2MEcYw73dmp5u7q+6tAW56MYilS9WoTSsvzTHivMyHi3WGh3t/9sA6437CwT+r6FlGDCrSWYmVkXeZCLjwL/nmso6x/Md0cIzqi/VSkkWMRyDWCOdJleh3xcR0zfa5JTb2OnLytlgT6en+9hZEkIWcSFr+Frrzpu5BAvA8lkrncd71+6yP/bgqK3JdiycfnJlGD5hLno9fvOXKa6lm2OyfQFwTCjNiLfh/GqUScV2uOLsy3tD339YVDluXOCTgBJ+AEnIATcAJOwAk4ASfgBJyAE3ACTsAJOAEn4AScgBNwAk7ACTgBJ+AEnIATcAJOwAk4ASfgBJyAE3ACTsAJOAEn4AScwO5IIIOsKwrh7giVEomXP2OCwW8jwu9EIHnBBFnfDONU6FoXzlJh5TxqUUHXuYggOQ31XqYmbhOEPEEjNw6GQE9sTqiTdLibblWB2LcgN5N+D+FGRj6t5iuoCV5kYnn4+ZCN1aGXHyB+aDX89dwkQl/emxew+E9md2StqLcnlfNMeJFKihXjvxr4s0O9CIjRXxT6ilC2DOnnIEhDefhGODhMRVpGV4I/ZAJPkStK+qEwR4XEPwwTZBy0Bx+s8xzMORHkhHPpcomAGUqoUiP7fjPcEHKot4Q6NZJlgUepcKeMTtDrPBZWqtDhntCqAuEiylRgzSySYli4ygS5Ufgz1OSMcfQS8XSGXvdUCI6bUfuCsL8K6AZDWJ0M41KrMD85ek7pSstPTubZl2b9qRBc+u3r/jc/1k5d33WQKwnPw7EuzfAn8rEqVBwEQWLis7F+kgplpQlxX8U+bEdFE4RjHy6XfQcZpEYE7hGOyzrhenwO3y77mC/gJp6r9WJE2w2vlQTE7ZDUon9E1L1D293Mg0V4xQ1czK3wP+fheh+NpPE6rwJiqE7WztYqV+sn3GIX2FAW1hlnG25V+a4KvzccyibSmbYMtFwFmEX0DE9ETXlBQCf8QIymDD4JPxO33s7Wxivb/dibv6PP4rjlji+3S8m4k8lzQew+cGyEz+NObYWX/BIp2N0tDNfnWFrPJETPwFP4LMV6Yr/i9QM/0ufqXpwzgaDtPE6C1iaNsFwUujRCcGkYpp8TxaGgaQJ94U5cpi8mwJlEzFZLHtdxcwJOQAkkIXDCsVw/l9L3nZTb6+1FDiFGOO/N3/RZpxWVm58evX7e4ZTrLD/Vs6Q7J/CWCCyIrfEdRS2cY/7y6O17hHxGR/PPaQPhzgk4ASfgBJyAE3ACTsAJOAEn4AScgBNwAk7ACTgBJ+AEnIATcAJOwAk4ASfgBJyAE3ACTsAJOAEn4AScgBNwAk7ACTgBJ+AEdlcCGQSuw1TYtwAy1EZgGBQj9vL9EDRKupnmiVCrsCTMlUhchftCuQqBj6RxXAWRyI+pTQWLZ/IiFgFXgLQW+fQg4gXPRfL7NA0SYBEId+gP+9cgbq7UO5+fFGEvHcrjsgr4tXyz9rMnWlej3bfQXq7/PqoSISK/n8dIBFu+heaqQAWRTsNMlHfF8YbTaVbII70AMjNpB6EtjmgAL9dbSUs10thDSQDIj5kAcIzWK+K71L9CUcB7BQ0XQTTdV1hWKIcfHLLCVPg/hqUqmPtl4WH1F9IC8fw0BKcyj4+H00SIGL5emCPC5nBK4SIdz6rwbZ1vFoYUWlCPCm1B+pU4ezK+l+gZ8eFTiKgp/twQBb570r46zoMgbUU+1/JsjawpEVhLtH2v4BbjUGuILgnt9LqSlerH4r47dsaueiK57ajrvHHEUbBNfHqYjALmK1TDuBb7QTisiRGBewS7b2wLwJaxBlSF689MiPszHqKC3NncxdLPR+gUFZZLBGGZpwivy+BTRN8hWG1Jf4ROVmG77DepV4pc8RJpGv2riZcIwuIr6QTZ54gjfJ5Gdj6WzlV/HMVIz+k6ATKY1B7Vk7yW/1ESsA1lYgPjKvOZdJKWrzWBuyY2eyjW8crI27ReTA/EjLGeYWY4QjiHx+h23c+DMb+ds86bHbQWpnG0WtV55iV/nb3g4NOIiFyD9EG4vyvgJTKwrI/bHI3EXoqnK3jxbC7V5/5aekJfyLAqjND7awHFSO3F9gIFwudG5J5kWnnbp7PshQY/0n1CdKX5RVYeI8ML99i+1/taOAEnkAikVztI7HOxxdygfrilU7lm4mARqjlv9WLk7lS6OZ+egzmrZPdluNHS6Q7fXB9e5gS2lkB67g+2BgvMp+85vt+2lqTXcwJOwAk4ASfgBJyAE3ACTsAJOAEn4AScgBNwAk7ACTgBJ+AEnIATcAJOwAk4ASfgBJyAE3ACTsAJOAEn4AScgBNwAk7ACTiB3YRAFv4OERvLIeybhgi9UzHrD0MOVgld4QyeiFi9RJeaEPjWMJsakG6GbA4/4OdHITSBcITHZNWQjkGgm92qAq+/0GVci3ovQj6Wh+8IU1VAlqN7NNLvBWgv7aaZYPg4vopmot5ayCcnwx8QThaBKwSwSwLahyOpKuSQfxtdFRqQPgXC3HKkV1OHRqgLlKkgGbJZjawrkX/FViKSaRIUSP1+VMzol/biQ1VAE+gqqYaRLI6eYvyxfrxMy1+mkRrRciniF9eiRhYawAj9hBshTSbIH+/Q8nvC4RpZmAtlIiwMHypMCvD0S5quQsr76Wbtby3GVYJ8EcRJOfEcqoMr5pwIdPnXPFL96Vyvgrk76dvavr9FsG1DRNYc+r8mfF7bldCQnvl1oh+xyug0QjBORaCtVm0+8bBkn7k4L8LIo6Xx9NkF3tBRjPgrK5zTfOWHs3Ea8VfkhFszT4ukC9n5YBWuH0ln6f47yrwIfyei19dNuP4sVqcV/L8CQaRwLccq5uC7TWCbhL/30zWyv8O/oVYNyhE5l9FOTO4XCNJJ80VALONM/Scvwm6pJ8LhjVlRzAz/YYXd5m0+tEpbU7iSbtASCOWtxqZc4rVI50thjgpAJaKujK8IwrIy+GfpMRVW/7PN/7eI39eEfNmftv5IvT0mvMQqo9P7VU5l/PI8wPjDz3FXNSD9NIT2LfB4Hrzt48YwdgEr1RcpFIOUrOPhPIWq4bttHzJdqtwGhCH6HCesetzPsX7vBOJzt0eImASJ8DmtVKzPLTlt1rQLfw2DOyewGQJZLOOT9MUq+EYVn/A9nw/xBRT4dNEI9MSTrJ5FBN5MzxsWyfNSrCo6Pi16vCrBzQnsOALp+0P6BNlxV/KenYATcAJOwAk4ASfgBJyAE3ACTsAJOAEn4AScgBNwAk7ACTgBJ+AEnIATcAJOwAk4ASfgBJyAE3ACTsAJOAEn4AScgBNwAk7ACbwjCWT0ULhHBFmI69sc8vBfDKM18u0/Uw3XYk4fhBxsInySe42ici5H+kOIRDsdfj9uVAHw17kmg9COLuElKqhkyMZEaPeDsCCIsOTDYbYKjesgx2tF+noaIwJjngB5WA7pYkTSnQo/imYECALCYWF0oRMBT18tVBRw/e7/Liwo5JGfIRIp8iEAXquC3HUxUnD4QugqzEL+gTxOhIAQdhZYrvM6aopfRM0yr/ClkKnAbTCPUmEjITJotLLo+Aj1RZDZYBwQQEosVzGJkdnrRVYo6VZ6VOYZrg5na8Td2yAYRppesQijnRDAiQWMo01OEGGzSjxN5Roc20OlcAiXhxPE0ySC9Bq1foarNSG9FJJFMUSEFY78T3yzCuk6IYAt05JeIV2zpWdGLxGb1eZautPS6Ect+ZRv2VvtNmgfMG61NvN586neW/MqHAeBL4Vq6Zdv1AjMRKNVMC3CqDK73ra4cRa5dy3WRzgknyL8irBXLAlzf0bThD+EwMNV6D2YRmi7DDtY5rccsneZ/5/oAZ4MX6QSb5zAWqIzoXIUqKb+V6G1tG9Ha/HdJrtKkYr3wD6U/EIcD19kfRWZT3LhgHow/hadrSVJADzE9mGvjxGKSzFeWbcQvs2t2mJZFKibsDeEeo3gPQCjb0T5M7RQ76cViKQt88yMjzZ9mw4ldt3Ed5aly+DXgiPGyZ9DROSpSB+C/6rgU2Rgq/qWHYOvXE/47kg/1Pov7jsBs74YIe2LEqxnJ+YxFDMRG4Inf/QPqHB3iEUkT/U352VdRGg9HR77WJ7rYiGnrvd+sHzLdecEnEAHPo/agaHQI7+1Jzx38DzFM8ReYLBS71fCU1yea/LNSO7f7TF5bok16ZGCvSIFn6zRZDxiLgiOHPzoBJyAE3ACTsAJOAEn4AScgBNwAk7ACTgBJ+AEnIATcAJOwAk4ASfgBJyAE3ACTsAJOAEn4AScgBNwAk7ACTgBJ+AEnIATcAJOwAk4gZ1AADKysLgwDVf6Ld3DLfD/xwuCCEGGUJkKgdtN7vE7yP+akX8dBMIVENQtossZwi4exoMhiRR91xgV5hZRuUbI7UfzNbLkXyBHkf6OQITdatR/kGYG9MM3Uq3khwPCRBFKhi8VLlXhSmu4TK7LP+WDJSJr2CNbXsD1ED94sAhiQmX3nO5alHfwXeiBaBDGOQ0eEUkZHlEqJwcpb6daFdgW6E4VtHTQco0Y/Ltwuwpji+kczqNdinRKnAQ1URjZG8kyCjWlZpkccI06dSTzh7ytTIU3r9E5oQnX/R6IYpz0UarkNvhXIdMpgR9Dw1QAGmiCCqhFRoP++G5+QsrDAMhZO1GvE5IfaT+eTmDMmx/khRrx+HeoVYX896FEykXYXA4vkV+lnVhldBZxk1SAuoZW6rxF0JqP5TouOZV+xKRfsebotnhsizWMX4+gT3lLUW0sT9dLEYl1vFKUxmvVttL1j+2xeo3aIouez7XIpGNs/EvtuqvNFxuPTNdhw4sNwL4CfwhC23VcKfJuEuSWQfBYbo1k3MsRC1fSv6d5LLyKbZ0LkJpKOYS7YRa8pHLwEI6n9YgRdrFk9ciV68h6daF+NfJuhGC9DumjaIru+7Fhua77CxCAt6L6xHA6N6H8EbpHhfQX0HCkiO+QI0xk5mVI34B9AQv/ggjSYoPlboBpLvxATUn8ZBkt0Sdwn5Sj3ZWcqTD5dezTvJZE4TMjhevT6vBskPzA1SzjhrAZR+l3pe2jZeq7jEOpcdsHgtsKqy+cO2iFCoeTsFn4YNzgEft5jWI/q1CvXfNxgK20fJHFST8lmDHGjVH0l2LMa5ju49V4csn4+sE3wK+mYSpwPZhuV+F8Af00Ir9AE2w94rohazstvhphVThBIkOHY6yXSGc7u9xMsyITXN9Dd+l+L8IrE2S+W2+6b0Avrm87rZQdEj4ZpnALOlllHQ0yn/aNyMqF+xrLl3Ox16OzVZB9H032AQxC9Wm6b47jCfr58CpWX/gzystiVT/uEAK2r/Fp1Gn9q+d05++Qi3qn20kgPQ/FY534Z3QpvsNQuJhma8T5JXhutaJMXl8S7/en47ryWhMEd1q+CYVDfH7iG5rdZ2V6/8qTb1OG66nF/uU7WrRy82XR6/ctOW2KaevXEu6cgBNwAk7ACTgBJ+AEnIATcAJOwAk4ASfgBJyAE3ACTsAJOAEn4AScgBNwAk7ACTgBJ+AEnIATcAJOwAk4ASfgBJyAE3ACTsAJOAEn4AT6kgDzjXucdcjkEPjXfBZD4MGFbJEow/hVrpSIvuEialKh4xchOGxH/nM8Uut9M6vmKugAr8sqsmboHr9fyHejXeG/ukd2VaPdfxfaC5OR0RGm0zzoVoZDsDsL6Qv4SzwV5dfRWYXp8DVhrQrzng51IYfyTlqswtr96RC0FIHfeG6Fh7xRhZ7P0xytvx8dqsJlRF7lRpRCOKMRWRnnUv+9JjxcQk+q8HYdpIdtyF8OSeRM+JEmrC1QMzcgLfHuJF8EiRgfbIXWI8pnlZrORJip1hmdXjejfVUI24r4vyXgswDytnL0dgEiJbchfTmEdagfvsFXQrpD9IfsNMQIJtqbqkR4STkIPSfC/5WXa/1GvkiFeC+AHLiFk8O5ynHPUKJCoNcgGW1H/RQ5Fqc9huuo5XFEuQqRlyH2scxnIPiVwe+BdWyGFwGqpMVSOxmPWEl0bzpaPVsP0nmjUshvUFOuJzYrOr2unFbFtAo37XQ7XBRIY6uZEGm4Xb9U5yWrL3xE6BTnd5nuEzLhp0ioZH4muAqnhu8y0vxfPELWifaMwlW+GpGsm1DtpNChQtwikzi+gP1UjnqQrXIl/D5UoftHeMp1ITRXL0JV6W8EIhRXwUt5G7yYjGswDRMhPCIJlxfqkV6KfvPwImiV8VzCT+j+2h+yrgrk/4Ue030t8i2pVxKWKdcRkMZKv9j3uo9k/4stwPVg4Tw5oviK6MO3oudvohzjC2dBKFuDvAraX+5z/hSdp/v8w3wyT0T534fFgor/nRcr3xNopgjt+SYIlvMo+CidIkJa3McrVZh8aLgnyHhWh9M1UvMwnslzAf3kbGwm9feGHDqHxfm3wi06wOUgXIn8Um7Q6zfxWF2P3/Ox4mkAaIAXxPVz5DlCB4QbJNJ2+HoYqffDEPCV9l+gg2V8fDjdUkC98Ct6QoSmEP/2l+uJcJWr4QnC32nqU0xzHYbmbM+hNJyv4+/gkpBDB3nrJK2DJfvQvXG8+3CFrj/ub91vss82bjESeVHhMSkOx2tt4rk8OxNeVRh5TtY1NjbZeBSrS/20j/7Vyr8TPcc40xR+aukaK7877mM8h2+VyO58ZLhLBcCTuUMFwK/xWXofdEHoLbbjeMUB7T7HJMGeFl/IwHdqBOZeyf8oe/6mF15sar/sPsR2xZm+F5/TFRjYS/gcycOniOXcc38/Y8+aMfp8643Lm9a/NZbjU0ba45MoxHuzTO87zdrEAZ8Lam3mS6JPzwS9jyVrgZXHJ4sl3DmBTRBI+6prE+W2z+zVIpuo5NlOwAk4ASfgBJyAE3ACTsAJOAEn4AScgBNwAk7ACTgBJ+AEnIATcAJOwAk4ASfgBJyAE3ACTsAJOAEn4AScgBNwAk7ACTgBJ+AEdh8CX+l/9sopH/z6gcUQXhWrQOQATL4Mf/4EgakIPx6nvEYm/SzkQhUQgD1KJYx8yPW6VABybaFGhF2FuTRfI4ceWzi2AIFJeCGUqzBvH7pZ++kXbhYhaHgdQha0h6ivXAR8yBmu/hkIXeYhuT8dqsJMooO1fQHjmCv16FkVYIqgcxpSB9I4HWeBCiIsVCvHUQRkrTGpx+chAJQ0BMLab39INiuQHgnBpvQjkYGjIGGpRZBdaEKpUhtHpsJh6SHWI52PdI55qOVxxDi0/GAIKdF/+BBSKIfgsgMxfYmOhAAyBy8yTcybv8EXaGS/+SBaifxneQU3wRdDsFyO9pOpSYWThfCsCjF/G26RyMLhzDBCIhfzPN5f6yehKZr2WImdYRwiOFXBowhQ0/jrYr7ylarz5ABL7WJqy0fpX8z6FaGoWrpOu6Utn1tj2taRVCgpWWVWb9tcZoKnTAWyEGr3CLaFp8SublY/WNdbyJZoeuOHxSasJchYc6iSIttCYK7pAj2g8xyIfqWf90HOWwEvQkupL/u0HF5MygdjP0tavJjUS1zSfMVnEEg2wotAXewhCFxnwqd4tKvsfkiCzgOwW3IoF4Ew5hk+if3bJvsBedJfP/wRM2EzHY4rwHi+HGEfjY5/Hj19ysp/gBi5GF84kx6W/Rn+CjlwFdodF8vRXxSMvQeRdGXeEC7rvuyGZFnmVc4H67jeh5FJ+UAI6Zvh/4z4kDK/P9A1Gom3ExHA0S8dwFHQnNEMu19jxObMrjc0CrDDP+H5gHnyL7IhIjTmvwkLpH3Yhx7Fk0TkbitxlNWPkYP/D/l5pI/CiKaj/tcxzhKk98IfGY+szjT1fSP8TQLyCViFPK43T+NtE+62nWsF7EuxtE82ffUYy7eb+0sVvjY8rFVHhGp9zv+GbxDO2HVq/Ovo6SOWnmfpoy19s6WPt/S1lv6cpX+A/SAWwjO6XschYnY9kv8U9hXhPn+afkRNKD+Wp+g6re2JUS2t3smm9xMmsClhbYw4vuNnOFy5Ej4vc3qxFAk4jSv5HT8Sv8K2E3jeIv6mF31wTxf6XEdqQ+FvqtDfTsbGdcfzWZ6XVLD1RkTgLZk8N8Vyeuz5fqCfNZJVHfP1e4qcJiFwaheL/egEIoHO6OT5r1Zt3vLT90D7Hk600MrjJ4gl3DkBJ+AEnIATcAJOwAk4ASfgBJyAE3ACTsAJOAEn4AScgBNwAk7ACTgBJ+AEnIATcAJOwAk4ASfgBJyAE3ACTsAJOAEn4AScgBPYfQlkENJFyWESDq6CXASCkTAuLJEIsuEIHFsAaBrSefjS0Co+/E1hkvxgv/vernu6Ifwo7FOoKlSj/KJQFUQIMjiMpFr4QdwqAkBEGr2SK+B/HIo1Ymg9XarClDI6R4WEBcROFRNBZZuepUNm6SjkTIJblLKMa31LggLJE+HvGy2mC4iI2ywF4fNRwBKu1OuLcDRaFERLDzKPjdn615HIsmqIbCnWwaeLQ7S8Y8TTUoudWaKzJfoa5KE55CMiqVqGyKXlOAuYt9iSsEyFjC9BYCnWRU+yXO9FekYFyiKUxLpslUk7EQbG/gu6HtJwrrXe1PyseKudXGd9K7OE9a8RYZGlkVKlKJVbtW126Xo5bZnJfoJlKijUUz30Cm9789589uZ9EuvIPtyYpfxNCS5TfvIb60Pm/xr2TTX28A1cjCi1ItA9TYW1ve2S0Cv2kK67FuPC/EX8rjyxq3u4xprxmARjIywz9Tbc0t3wsj4n4k8T+ruGikXQT6vA8Y3rE4VjaX/2jg+VYWlcyUuOWBLeW0RjzZNDb72UlUYW0+k5JJGr88h6IWhk5PAZRMqWcQ3A6MQfhj8w/rP57+OKYgESZZnXe0yIXWS+GPnSrhj1pLwY//WFf8mumyJwpvntLI+pbKUlAeAorb8PT1Dfn6/hZpy9Z4Ne0r5J+2hvK0+rJcJqsfSU3TMmIU+PJvGI5T7dk8/V/T2Im1h4vwyBdjt8J/Z/FbwIHNP9jOQ70Ow5EZbYc3llfDEFV3FeZoOI1q3qj4ppE6YLgTjvJPnfspdutt5svXueY+l5lvK3vievufMJpBcipPvvzSNI6/nmkpiTyt/6eqf7U56fYtOjo3vMy33t5gQ2JGA7MAl/2fYPl8eKnLMGNebTPks717Ld/X/2vgUwqupae+2TAOE9IEJExBERU0QIihqViyOijYoalSq1VgZLLVqqUdGmXK6O1muppZJaH/nVyviitMUSLW1T5OpoqU0RNSrSVKkMFjEiwoA8wmv2/6119gkhITyT8FpLc9ZZ+72//ZjD7PnOUgQUAUVAEVAEFAFFQBFQBBQBRUARUAQUAUVAEVAEFAFFQBFQBBQBRUARUAQUAUVAEVAEFAFFQBFQBBQBRUARUAQUAUVAEVAEFAFFQBFQBA53BDLN38wQIWS1Bh0JRA47lCbaMGhLz9FY9rBqz7ET0kzwaAVqVx70N0zY5CD+DhrBHjXt0Xa4EDwvhl9Sjt9EmSYOXWCEuAePoGdJujtsHxtF+ly6TwioH9Im9hxr3jNpC02DQU9NQLMnSK5vdyQgFKCdIrm+CjiEDZSTlnbCJ69JuPQun/MQSkF4jYfcaj9dQLwVwhwHjZTwNJWI9qmVGUK3FeIuh9oL4AuYpQrh3K+VtkgIwNbHGyHbE3QCgl3QieMoz4wFTrNMS68cqVvTClsKzRKR664JtSmXbrrTgR2Uw+1qCnG48XwRcfXUEFZD+1hp0I+EK6fK6cB25gGnuN1MpC2D7oh5wThlYoZU7EZLHeHSXom0KMf80dc1HoDrFhHMoyC8rh0QONsjQRx/HB+0o6nmBaqoJ+vgyxf9scNsBXsYN6+AGI3xtBfYtLxQgInPvvgrJGh3QETdiNXF7f0L/FECV3uzvU8Ize3g+bsp+7EZ7UK7DyLx95u06cFttuelZ7FHcDMHROBkrV7UnSd7b2c5Qnkb0QafIyHU0zCxsVYjDuRbu8Ifd7PW94zqjXCfKy3dvhxQqGs8qPq9MWHjr6+ee9Y7+H8v5xy2pS1gDU+ujKOKItDcCJS4CoMdea6zm3Kfbe4+an17jwA+v1nMSF/XvHBmurODfStIl3DheU4nfS3/LuDbRb5d87IJZ6pSBBQBRUARUAQUAUVAEVAEFAFFQBFQBBQBRUARUAQUAUVAEVAEFAFFQBFQBBQBRUARUAQUAUVAEVAEFAFFQBFQBBQBRUARUAQUAUVAEVAEDhcEMkGPC6XDfnfFQ+PndoWpZGIYbRKPm1tAVMxG/EbaIkThefZjIdhdBc+NpQg/3fQ2+OG+mUrjJP9W+P7NQf4XbaEQ8CbQPMs//N8ED7/V0CtphXj2bE0hJk7Zb9k1VID808wz8oP/QXSFEIE3O4JsC7SQ8+2MMOaIJ0xcFuH0OxGb8CNtoUsUcjrIh/awmJgocsQu8oleCEv54dxvkVynOX8Hn9BrL3ZhlY5+uBkx3M519j2bDb3e9Y9MrhDvLGL9fvgEPUO9BfcsE5autwLeSeSzIND57Su1FbA32y3SPuPKZ9+rdSXkAvx85Dzm7po4XLecPbWDceF2QmQ+8E3QHr7fFwnKCcZhrCssCN+Xsvc1b+ABNiBOZtSirwTti6ASjud2t8Do50KzR9SdiSNdmZkuUZudJd6DuKBWJtbyPGZx4+cbu7iuoTU8rnihwENMULRDbQkoi/wigccpB3mPIk+g2IT5ivLhDzZH9onTbITDzetmhtQwHzRHxscDzb4COofe5nDz8/QrVIlyh9A0IaxOx+qQdG4dpSnXFiPhEDPDxpF+PuhHYdjNJTx+AW7NVee+1GP8fcq8aB6WFxq0xb6SvS8F7kXePZlfe1H8XmbhnZllok9gMwuJ5xXvq9Je291GxV4jhHne8f1+BITcIL+/j0vS7S5B+u0Cd20Y37M1MT1eRRHYjwiMdXUXOM37sIoiEDybjPShkH8P1EYlmC91dzD3OeBejED+Cw5qZXTxNa8AqRWlt4qAIqAIKAKKgCKgCCgCioAioAgoAoqAIqAIKAKKgCKgCCgCioAioAgoAoqAIqAIKAKKgCKgCCgCioAioAgoAoqAIqAIKAKKgCKgCCgCisDhgIAnBMQUutrW5yKy91sh0rKH0uCH+knEb6W0UI++ZnoyAcosMiVMTDUl8BQ8HTcgCOOKALmCmFpDePSJcTUEV3u//MDf0HwhBrelbKlzjM1kwoDNtS+J/pqdZrJRViXowHlSbkBRdBXUVwHhwDhCSo1OurRVvjYRp8u3D3fWNoX27EiCerYjSAbEzXWgB3O7mTDN7XCkCMqgdkxYtPl2gRCA1woFmBDqe8gMNPsr5Xq7ITfKMQvNk6Ya+j3zuJcLnTKlXhj6WVPhcfmbzRYhTFtQrJEOUp94lpJwqvFoPNLZfnpnNIFy5Ru0myUgeAQEaj90H65BvxKujIjTTd0vV80OFYjtQkwtpZgtQYoXaIIQU33/p36WpMtZBr0Gnn8jwOY3JmQqYfeni9jGvAnGEwaE1w/3tyNGGdpeLqHb5pcz91htdDnO87V5Aprx43nLOiAw43Y7qRse2Jlu3fM+wPnZZh3YXAjbLVx4YGeCYMnh1XYBE33paLuUPUWbv8gKIdpQU46PSxsQVllep/nyQoLv0EQhtnegzrJ+AkJuc2lpzEF0ceNlL7PjmVBN61zbg/070I3fpYAoncke5kUKnObx33+yRuYfwQ+8tAevZYhLY4JWBS9oCHxP725Lg8+tlCu//v68uyVpOkXgQECgxDVimNPBCjkQ2qZt2G8ImDGu6rI6TWjgObpOqhpTXkgBK/gIMktdVHZNEr1RBBQBRUARUAQUAUVAEVAEFAFFQBFQBBQBRUARUAQUAUVAEVAEFAFFQBFQBBQBRUARUAQUAUVAEVAEFAFFQBFQBBQBRUARUAQUAUVAEVAEDisEPNDunGdD9JuJHEf4njrNHOg82EwM4x/wZyAd252onXgC3gyKYBL2Cnj2BSHR0VnJPgOa6STYo2kte/ik1qaICcPUHulLoFuaB+QH/mkaZJhoxTTjKmj82p+JwKKhkL4LE1/tRbZSiLQLaQ7lSnxAqOJUnD8t7YMWQlmgESUee5mYy+1nnc0ZUGZCFNmIr4NwZ+1YMSGaJSA6bkvlhzPBEzjYqN0CUjQTl18xeZJoC4WhW4PIiHjzqrmI+0XHmGGsQeyNi/67uQ+UMzKzzURTifj1oFtzumVAmPEphJ/YGNxQnuSFM9h+D1TgMugpZpYQJVaDJpGAzSPC+Xxkub1bpP/cfsabZbqvJNzd1lNBfxlflkDXS+gCgvjamnGHiKdi1jx+LCFf7fM1KCfflVTutKtXrKA93ANfAu1Mp3gdsARE7toee12SvVVCZEdm69pXo/1xIiawCr7cn07UXeZjJgiu3A+L0WS90TxqoUGInWiT0GUITyE8E3+NIdwWrv9CVBmHLnHrn4nAfjt8fKzDqbOruTU0x3t1WrINd0RCjIv3zPYtDtbTV3alrJ9z7Cuyb6yn5X65Qp9GfvOoXxB2mh1JwBbaUZyG1UfA4WVe9obxfgxCeTtJlMJ+wfKlXNnbub9ett91XWQtFaybQAdRwT5i3eeEMXfJCyNWU1/5HIFneFMlidNC4GbP2TwXOR/rA0WC+bsaOzKvu43BJ55bD/XbGSDmPALbj93+5+fnFaOiCByMCIx1jZ7jNO//KoctAr6ndHxEu/265qO4xEHC++VeiKlwmSJOd6mjnalKEVAEFAFFQBFQBBQBRUARUAQUAUVAEVAEFAFFQBFQBBQBRUARUAQUAUVAEVAEFAFFQBFQBBQBRUARUAQUAUVAEVAEFAFFQBFQBBQBRUARONQR8OgzqhRPvEzYYyLWp1QpBKdPaZHYTNBjgsfxoDHiB/7mYRrDBF87k+ZylD3ZjmPCnj3DTrBhBAyzVwhx+Pc2JZ5+j7JlXJ551PQWAvE3QS1k6QSaYwj6aOpLYeiW1AZXJn75RGS+5/Z0hIdgEAFABP7QhGEvoOckX0A06+Hy96B+Uk53yhHN/eF2L6UFQpT9nD5kgi1oV57Jh4ZION9wPQ1JQGDrTD2EmNmGOki5TKxl2QLCJsvRNJiJyuY/XpEphh5v5lIU4UeA1haGPdvkCKEtC8Rf9Me8bH7LnoRNKzNO2jMEqUci/RLqIZ6Wq0DkTaLfw+29Qohkuhj3ZzgNAhWYvHPMCvEAjF56EYQfQZ3ZQzB6nSOEOkt9gATjfLroNtRVCMLcH66HBeNZTwLiZjfqLTge7fAMdF2iZ1BAgHugOT/wQG1p9FzElLvEKaf3VQXllLmC8pzmfjGRkCWbTjEcnuHmCaE/2RLjE/ACAuoyWiiEdswXrACid+lPxO1tqL9SxC4uVX58QPgVoi+CxDMwR5X68TKua32it3nErOH5Qb2wWhi3oB8807JgW59wa7/p8vq9dMY+qGA9rYBPYpYz6BNZqd+jTCEEf0lLLePyJdBJQI+m2aK32hnSr3/ZeYLbJkeMzHY4t8C65nZ/TvMEz0/t6zXzEMEYC388WjhCZHsQUcPo5rU2ytGoLynr8wv6UHTQTonUyz4jYKiPHYl96M9mvuD+dcw7rA97BmYexN5IPu3qK7eeMmpq9NfPRhB7qxH2Cb0t62cV7nhdBuuqE/bNEOw2zjNza+z0SG8n0oOS7y3MN9SHWd1P9q1udJaJwW4BX9gF0Bbpw9D7T/x+tvEJzPZu21X2z7/DP3AZGtXK+PO7fvs6S7/JLvdfNGGTgosSf+sjpSEHBwJYtyLFTkecDsKdqeoQR8C9wsMUun6W1+lvY80HV448D6GK4NUhZoGrj58rWBrrGcgvTa+KgCKgCCgCioAioAgoAoqAIqAIKAKKgCKgCCgCioAioAgoAoqAIqAIKAKKgCKgCCgCioAioAgoAoqAIqAIKAKKgCKgCCgCioAioAgoAorAAYeAZwfb+emRaNd6+JzNB9/qDDvPpqCvtOuFw9UBtFbYtMguY8+x9nh7QzoE+/s2LsTULiD2hmFXmw6ip5hnmOhprvcqvWzov3qveEnED/QuNXmw7/RymNhoPjNjmGBoFpnrTTXiT6JhQhCuBiGM7UC24uf9VTDaUlcmAtgb05OFWFsJgiaE/eeaBPSzZpPU+0vziRB7X6PH2dOvPc2WMcHN/o/tJ4SyLBB40Q8WRzEkiojJZERfate/3m+PmWwqJd8FZpwQwKodMfEz8zoVo/4OGRcwAde73XsqA/3394I1BwAAQABJREFUBmd8yJ56TU7GIvGQ1gGENi4/bYYLntUml/vt9cmoZHy8UzN6cD57jck2nC7LeeTM8gmfuPqyxXnSBJ2aPSibBeg/8tED5iXGAf40zxIi3XrT1ytF/E+8x1nTcPO4ENI2gGhaApsly1fbXdeReGI1Pzbz2FOnSZgcgwTmTe8sw+lD6EUIOiBGs59ahJu5nnj0NH/z+rNnT/OCaWOSSLeeUjUegCOwWTh/Y0hQToErrNxpbudaUL+TaMeLZpJ4HM02Q2Wepc0pGElEOCL3Zsw2jIMdYt+Qed/XTrPIl46nF6RzkO5IUHHD0HsiQbvG+pkCArAQuzmo1BXG7QykA3DNRjsut0vZ0y/ItHOoApo9b9dOt9XPYJ5yGYN54cy9VjzfuJ6/gJjJ7Rtrw7YIMD2C3hejXZU21xYifImdlw4Dn1vSa7ZWQX8tPSGNdtoWdqwQhd+xLzHR15R6/WRefs1cxOvaXp4ex/uMzUsPkv1jPVY18psyb7DMkyqsihDs+VjRldC/wgsIkkh/gv29zYYebdO8jjFqXRtt/qA4FbPGiwKFTLNF1vvrXkzWy1nUk9eFedKUMEb2224WfsmhkLaweb58ABosj/+56Tn8Agh7h82WfRUvbpDxfBieyuNIl0+3yf67Ah50udx76BoeX9DzW3oR6C9NH286wn9tZngx2H3MNRll0PxCg2xopnnliG7ui//Ch7W2C/fLlMATNa+D88xE+Ryqtj4BuuFW+euKjE8kbjidxigCTYnArmiSQvhHAxpOx+udpchXNNfpINyZqg5RBNyzhhnh90+eM3Erntw5KM4XSMpXjXbF5wWLPN/yTR5fIL19VaOdqUoRUAQUAUVAEVAEFAFFQBFQBBQBRUARUAQUAUVAEVAEFAFFQBFQBBQBRUARUAQUAUVAEVAEFAFFQBFQBBQBRUARUAQUAUVAEVAEFAFFQBE41BDwQMMKCaF1K70uhMN21IWJXPDYGBICMDyOMgEPhElPqF9HIoZ/kH+aGW6LoY+hWY5QOslUwv6cRlAMuoKWioewLSCccro0NBMDUnYRrkTfMxVSTk9zFhMGqRsIZ1XQJ4MqFkgFbnrBgy3Xdzw83ybRjL+BWFwKotmVoGtGoNvaidxOEJdfF30WiJwgpMBv7ulS79X0ABPP4OEyLFS2oyhsosgAYrEQc3HLBFcWISLyTYgvdaQalFJuxxbaJBqcXUnR0SfCgbhJQjR+hZ6Ez2OidyiB/8g8Aeot2kvdQISMQNvA/6tZKngwTTWJdHHQG9B/eApeIUTVahCNU0i/CcRqrnchrErot0w/XIne94nB5r+oB3seplXAl+MNVYpt3HhuRngRwreipGKJ92oQ5nLriiNY2kvtShn3j+gNGZ8NqJ/bExB/g3wySWCsxXhw/ForBGIm/ooNcE0Y4RAhZvMNp2sMCcqJu8LynOZ+BZ5i19NymVdpn9iMGL99LmnN4LeFh9IQAjH/RXcB8TUbdt3+Bvl2pgNcoy5RqdNxp7meuhLUwx6mOd7DeqiURL14HqEdmTIP2vrjbn8gcTuja7kEe6gy4XEV64daO0Lwl1i5sM1k2IzH2cApB/bTaF8M9h3wNF0OfQRiq6BbIDX3fwNwZh14MG4DGifnb2e6A1lO1xJXojXwHJxC925jv9aQaqwv2ND++mrvxqO1I2wHOElivew7Aun30jGUYtPl8kKHVunlNhfj+wIo5lkI74hxh8Az9SIed/s9Girjt8jt50PhET6C+Bleb1OOhJ3gEZ3HeSjdLPvMYLpBdHuE8rzujh0d2v4vPQoLnrbtfBnvFthfK2BvoCrshP7nBdfPd77eRjTLk/DmvQQvDODXBfC83mr9zwHsbyqKwAGIgL9/8icarzsyp8i65Vdy8PzFk0Ud3dmts34uXX0isJ+PZN/nEoJ1GIRzmMqhh0Cm3yU8kfqSdDpQKXfTTPPAVPr11XgETrj6gxkbaBesShFQBBQBRUARUAQUAUVAEVAEFAFFQBFQBBQBRUARUAQUAUVAEVAEFAFFQBFQBBQBRUARUAQUAUVAEVAEFAFFQBFQBBQBRUARUAQUAUVAETjYEfC8G0EMTaIbJ9tllokim0D8DUNDbAFf7CvsGRXELN/uBSIfiB/mLSo1IITBM+5cL4z4zVTJHnfpVZ+2aG+CB89i2O/RIvEomQLdZCzszj6BkW4CgYyljHqIp9Ep3iA2zd/MBUIgO5fGsMdR+BPOEmLsayZXCCseDZH4/lSAGLI/tveiDCQE8bgIuptPPDNvmwgTTuGx0RPiawbovuiPKYS/MpQLv74rbCU0S56vhHiGWxPz7RqiatjZIdEBccanGThipmkLoiILE4VT0N9CqRHoFvBEy/ZW30MxSn9SCDktQCVmYlsbXFmvcbUtB0Wa02eANsftWkrXMqL2PKqwEehBtEAIdJfD/yRs+gp0iCRKPYpy8R8TfYvtdGgPBOg40n8En8BVsJl+neBw/FcKzcL11pWAYNnR97RqFyJXORJtgv/a6rqJd8+2XD9EPLjyTYgvjSBBOYWurAqnd9SvRqhut4sI6i91ORJOZ+9WCet9fMxEJmJiZOPiOTgT1MkUMHyGPmSipPkxiJEsGXJtuktAcMT6FwnINcthoT/mF2hTIe5Px4zLgX4bsxXzldZhtgQ4wKwR44i/b7nVl4mdAGJexkpg2SxXvTQbAqaLvKCAjE98zwRBm+fpWnwS8PhtxvgUQB+F/ZTn3WNeIe/n9gns42GEv4udpRr6dLpKPhcew36LeBpkTje50N80ebwvmWlmDYeb0/x9y9yI/Zrz9XP+G7fU8jyaQjiL08GLA7h+lkDvcH75SfSqCBzuCAQefQf7hF48f5QJJIOZyA8Rz+zQF7jnn8flhS1ECf/5xwZPJJJYLlnudpLT850Owp2p6tBCoMbjb6XfL+M0TXf9DPbr5uo2f25Agud1N39Jnn85oh9fIMGzim/pVRFQBBQBRUARUAQUAUVAEVAEFAFFQBFQBBQBRUARUAQUAUVAEVAEFAFFQBFQBBQBRUARUAQUAUVAEVAEFAFFQBFQBBQBRUARUAQUAUVAEThoEfDgH1WIVmaG84CaS88JAWwrPSgErSzb1eYjzWCTLcSRvqCT5MH+GATfOIhg/6AyISpmgqrKxIC29k5J9x/7IBNU7SX2fol/zb4nxJKP4beLCSQbKWWi0JtMApRckEJNDhN66T/mCiHq/hKElQSHgxiYDZ1CqVzvRrNFiL3Ge9sUgQSQnfFMBucf7U3wWJ/k9ZByVsEzaRj2euQPQS8zKc5nnwKBMgf22eSZamgmNlbhj4Xzs3A4C+eDCEEadALD7Sb0Kk90L0dAm83EA7sFeCDc9KHxoLyRqTRVkq836HWFSJ9Ga7hc44i/b9Is8RT8/2iOEKdbgVDHciONFM/Em5E7Adt5X6P1QIvx+Ryt5fCRZi6uREdT1ESgbweOZdDVGEeup6XxPf/NoHI7FvabGJ0caCaM5uOPhdM1JIFH3Otslozf5xjxKiRmz7pZDWXacbjJ9sPFAzPfBjjvOPnuhwblTHJZcpzeWb92v/S9TxnUn++KCHTQ3p2XnOVH21JZT0RPie5AGEnMsz/Ym3g92lsxelxPQPPaeZmNH2tckWuhucWZuIbQrifptxLzufUJ/kw4Z2mJ/1gyQCmH2Mkg6rNsdbPpK7F4fqk0LwLrZX+AR3Spdr6dJvuLwW6B8aTW/n6L3XS97KcXYDyxnr0jKWbiGMcHMAt5XrOnd56PJ9KlQvjdbPrzvPXuMWHD5dxihsu+85X/qgMQiGcglJDmY9GZbp6IUefC5bPU1X6oXhUBRaBhBDa5qFx5jsITiqngENPZJ1Cark6XygtU+GmI1zEZf9/m20AkHEahC8h1OggP0qk+JBAwY/1uyPM534Zct1J1tDP3lzL4nGGp8Qg83bdrPi90fjpAVCkCioAioAgoAoqAIqAIKAKKgCKgCCgCioAioAgoAoqAIqAIKAKKgCKgCCgCioAioAgoAoqAIqAIKAKKgCKgCCgCioAioAgoAoqAIqAIHKwIeGTh65F/2L8VP5cHkc88Yz+RzlRbv09H0WyON7OpBxPAzGQaKx4e/0azhBB6J/zSViBpG8RnQ6+ER8cI9CnmOiH63mluYEIsHQEKaxUIYz+wK00S9mwQgGPQV4JaPBLlDgVldhL0DHOnEA/ONA8zwRi0wUuFcGsdIXgd2okf9HuLM17JQL2e8Sq9MPQr5j5TgPzvwTMx2ksbzFpTDp02QyV/V0oyIcDcA8pkAuHfRltyoHNAXeT066kDrixZNcQBlCdSKteVVMLavGEqRN8kHo3J9hIPmtZOE1xu9iIG7bMGftOykO4tb4akzwDhLQw7k5IW7bLftj3Y43I6AZ+++QjvgtSwgcNcwWcFqHFJhLdEDpZSO4fbbafaavYQbL5Jw6S8saD9cn3fQSkIp3aOxrOBBrENkvQwIQbfTuOZmEcdqScT8zDeO/ePFngCbo+WhZA+IHLidk+lxgNwkcvJ5TWGBOXEXGHcLxbGfX9KUH/CNSLQQXt33rbOgjfZPkLMpPQaIeDb9HL2AE1HYaZC4K3RJ2gxoftAEOcf2oyBJ1iWbvAoy+I54u+rPvEXrb+Ng82LLjwguHOgyv5A4FohUK2zK3m/sNfZlMy3Fhgfnsdd/BcWmGl0r3gS/xr29zyEd8Sug/TY5X3Z6PQWhFfjfgU+HRBPS6CroNe78E1u3/kWDZccx8suxvvR/qKySzP0oggc4ggERGB/XRJe/cLrk2n1vF6JFsrzBtEr/KIJSP0XfQSfayUSz+R9X4JwZ6o6uBGQF9BwF/x5sE1Pd/3y580B10l5zuVW5bmmRZwe7PTOn3hdIlWKgCKgCCgCioAioAgoAoqAIqAIKAKKgCKgCCgCioAioAgoAoqAIqAIKAKKgCKgCCgCioAioAgoAoqAIqAIKAKKgCKgCCgCioAioAgoAorAgYcAkzxutgVoWCsQPuLQm30/cbhj357sYfQ2IYKtBrWUiR4bHJGLrSrYWZRpmRjQifqZfOhrzEqTC2LYI2aENxb6LVPgjYR+zswy5dCPmwdMDtJ1A0WY4z81wzwQSrzfmS0ZSdgfeFUZpdAfeX29aqQ7wrtKCMQW1yzYX4GwAgKC19oLeUgH+m+VV4T0472Jwoh80PQQotpGtALpKMP0FGLAYhDNqkBwu4j6CRF2KfIk8Pc7+kTS5dJ9SM39nyWaqbdcPwtr9nzL5a0Fta0SejMIzSXQLairlPcWSkd77L12jK1A8o5mqRCh+4DAy/k2IZ7LsfZhIfx2AJ4h2Efjyjqgv7EfTU53Ll0rRAzmYXO/PwM9J4nsN1GEiaAopQz/wUMnauH4tuY5XBFhLhKdBhWa5RjQIRBvJoNgzfap5lLx4LfB98TJQU0tJtvVUOQ0968xJCin0BWW43QQHtRR1w7C91Uz7juSoL6Iiww0z4NdSzATHBHYdJX5AV/Xojf7BEo71RXU0umG2rLr+vYshXsvgKPvMvHfl9Z+iP21Wz9rZRZj7jqPv9PoTkkYYLNmz6qtl1omM0IDtAICKicM6qiXSQPqIVBtVrDH9RrPy+2xn/F+lOUIwGdTfxoJm19EwPvIqZTL+7YdQ3PZc7l92Q/35yjStcA+yRIQv7Nkd2LCsP/5weXzXP0NzZF0i7H/smS4fGLoRRFQBJoJAXmuwEq+ioq5RnuVnSQ1h9zKrd8M3g9YevhKnm/41n9idIGqDhoEeD+G8L4uOrBzfJufm0V27/nFJd4PKmh30q+7xiOw/2TPL6VQUQQUAUVAEVAEFAFFQBFQBBQBRUARUAQUAUVAEVAEFAFFQBFQBBQBRUARUAQUAUVAEVAEFAFFQBFQBBQBRUARUAQUAUVAEVAEFAFFQBFQBA5KBDw7w6ywYdA+/kgpCwKIne08NGbQQ0IA8fCz+QT61g60ujLoL6iKCa62RPz+ElJnmijC+4CAGgeJYKU3GV5nyXvPqzZI55V6/bwQwod6SbbN1d48bxLS32iSJgX9EajBBdA/Qbok0j/phTISSDfFy/a4vhbw5Mva0kShJntmsLTrJdOOiWl2BGi3XM6DJsswAeBXpoyJvSCijQE1lqWfxFvQXpEepJU+bJszQFyOwH6T/iTl5VufMLsa/i+rEV4FShvrrfirxF8aqWCb/wbddyTsk2GHoAMPrONpmi1EfF/EVkB3p7mmGDoBz7tRpOtkxgvRzsKnZgo2+9ZkOQK94nqynd0CpSIeNOkEE4ppFVUy3iBaJmwc+q92MpWg30kaI8TttxDG/V6LXFzuJpov5VXbUtH/bcpNEcLPABpJ6JNoqLS7O3wf58BmT8BcP0vIV1JeYAcE5NbwkMzxTITemQTxWUhfhYTIbytdhpKdZdyDuKCdgY67vEmnGQ+WoF8jxdpGlU3Bbu2PpxDaOT0T22vraiDpl5Ml8459N2dLOZtqyi0Vm8fOF24PE1PD+GNcOX4LeUKQ51HKgc3aT7+9Ni6c6+Vy0jXUVsmE8nyq6/kk/uzM1SiZpcyPRl3VchcQcgOiroveZ7VRfLgysXO51PQm2snyvNPLfA2/175n1zdsUuKraAJr87Rrb8c68ydoJxPS/R5Itl1eeF2ydAMuyGfOQvk8XhY7VS50S6yYlNjs47IxpKUrx98XNmCUqqRY326MGnZUhnUvEGiJ9cT9yHD9alVjZ0q2AMcdlbGzsMspT/YH6/DfgFq4nmOpF+NonjD3miTshbSIPwfs1+ydXJW9jl5nX+PmPBiM+7P4Y/mHQ2WVfZ1NO9u+wZrG2wclfxmN4P3L/BQezBm/08wpkn+Nm1+OaIx11EHCeZfl8oN9hZrvxQXc7GYUv7/k+l1f+wTqZmyQVnVII9DS752d5nt6tRdYrGcstC7y+bPt1Qr1QZjugkK+luc3znnt9uHOUnWgI+DGseZZotA1uNRpfL4eVMKfFxATzNMC33ZPJvxMpqIIKAKKgCKgCCgCioAioAgoAoqAIqAIKAKKgCKgCCgCioAioAgoAoqAIqAIKAKKgCKgCCgCioAioAgoAoqAIqAIKAKKgCKgCCgCioAioAgcVAhk0p/M2IxitHm2nSOEUgMiajnsNqDnxqHXmqgQhJ+1D4D0S+YU734Tgq6m50wFCF79aJwQGj+nhEE8nWkKRP/Q5Jkk0o2F59k8hJ9g57JHW7sonWWrYG+0JaDaEr1v89lzsLmCopzODDGDaDrCV1G+VwSdaean2bY2V/J1AC0N9aZfSt8nhJUuoK+VIP4S5CqF/ogWmQinp3FCMLb2T0zMpSPMFWgzkzNP53LtMFpjy2F3oL42BR0DQZjjv2euY6KmKUT/okj3dVAJw9B/pOfEs+968kwW4n8Aj6Yo136b+grh81h6nPGy79tFTFiz3wVtOA/pzqDnvLEo9zrKFs96i0BczoVNlmsjGgWCXwGs4SAulsC+nKabbOiXaIwpgx5qJkk//mbnS/9b2aT0h6hY0qWpN+MP+nWUCXl2IHrG/XkX5U+HnmT7ybieC3pHFdI96xOk7SgqFwL0n0H7LkW6DGpno9AQGS9oy/W3QP/zcP9Hmiz4PEgFQhjkhOhnjQQEPQ/9gUj6ctzcR0OkHxyGfopUOL2nytXn+k8m1xUQcxo4iATlV4vlmVLR82S+eECB4/8AYmII+v9oNvcPNFKfYBsQKTtRd8aV/o6V4ecPqLUjHOFprhCymZqdg3QQE8ZlC6XZMyoIlD1tLvRWUCcLJXyOa3fgGxeBtYRpv9ye8+ksjCRhLoVoJHTQnk0+bcX8wkffltn7EUv0W0fbuQLEboi5nOayposd0fYrsRDh9J6qzY6Wm48ZHEHm9eZm7q+92t4sNTMdugrhy+VK9u/0oFTh2m3uc7NknWtP0B9JhEuGP1/oKnpA+v0iVuJ0hLt5FCSrpze78eoPj7I8TmdgHIqhK+3DMt5fghLPuJ+BVRyG3kDrZbwYB27v7goTcKuRuI19W8pdT6VC6L4E+0ABwmdhXMqgs8xdbp7sbsk7T2eBANfbzn5sJkG/glWagj4GrzDg/i6jpWL3pOHSr2wjLzYAKrtLb/JQCoGG+7q0fyY8lpfCPh81haG/ZZ/DSBC9ZTvL58Ax+FxgPIuMvFgBL0JIcTp7j82T9bQQMwBi/urG80/YL1h+iXHIQroY2pWAvcbOk/Htbh6XdbcWxHHu50Wwokj3FF5TUAT7MeTn/pbZZ0SfRb+X9K3NXSaGcKKnZH/iVx5w/oNXfI/vZB8S/Ov3IxjPC+RFFGRaigd5/uRSUQT2HgH/hQn8KRqWQm6Q9U2gSfr74598YjA+/7F+Rdw6MxW+aXq78JCv3Xrc9iIRv5ztnxNcFlUHEAKB5+ZJbhyzfV1DoM13bT3Y9tmw60eZa/9IX9uHnd3OaVWKgCKgCCgCioAioAgoAoqAIqAIKAKKgCKgCCgCioAioAgoAoqAIqAIKAKKgCKgCCgCioAioAgoAoqAIqAIKAKKgCKgCCgCioAioAgoAorAAY5ApnmCPvGSIF6dZOalc6W1K4SgBUqkEESXg8CVg/CR1CVdAr3WXMuEVu83XqUpBr+xNJ0vxKQtNFaIYj+nbMPpHzNLhap4GWhybK8Bjasc9fwUf0wYGWrHp6twPw3hSeiPaJjH5Q9F/lLo0TTZhKHLqdwgH4ht1fCJC8+e9ikmvNnWdlq6AoSzjqaa22+ep1kG4aCbzmDCmP2CJjHhmNqCuMbh3amlyUa6Z0E8K0b8ffShGYvwx+w4IR56IFZlwT6NnkFPiGaA0JYH/T48BXP44/YGaedTtJw5jOYc86jH5Z8CD8kR6NX2ZiYG2r7pa0VfZ94Wj799KEfatcpWewWc0a4V4jNRkj3j2s/SxUK0KARq3J+UyeT+20fMIsbZ9KUi8bh8DojFYeQHUZcmQWdCs5yMP7QTHlbXMjHHzjMjBK9/UmdQ88iebq8SYuIU9CCOdDegNUgHOt424lwINktMrmS5XyyF+GsFYmUEugh01gR0a/Q3FxqEX/YYzWJiuFRjnkBAsu0vhMK77CQvHwHtqV3apWP89kpCLlegS307DfxE4k5XOJ3ldLXolj6hyT4uROQMeDKtQjvvoPu5PWay+a0Qc1sAUT+9T4y0QIjtavS3GNqAKpnD5ZmFMq5kH/VtEBPjHE5ZgvNG4Dod1lmU58Y5IQTzjaBC++VI4nqX9T6h1dwNen0uYo9B/WgnQn1isnE51vg4m0fNnRIy084RvRg+cCF2jL1U7FE+4db8WCwQ7p3eU9XKZXge+EBAxxTPyKYjKLssN2OGQuy19i7WtA54Qcxjfno6ii1I4LHXt+pfM0E02xMxbny2wsM3j8tWvCqAcX+PbuP9yN6J+AK0g2n7pQg/w/SznI7HJwnNkuWrnV6zsM4wD+xttjuvDzPeFHl50JPxOoQowv9gbhZi+0RXSjBOOy10NyLZgzbPv0ex86Ifdrl9hvcFc5O5HiFkx9tCnreGXxNQhXQ9gF85NBPFd6dfPLNYbrRz0pyvrRnuTUJ5d9m3mYhuR+GFELkIv9RWphMI/6uX46Wgi+x8xtleiP2qBPZv7Azp/wcYd673m7Lrk/2G8YmraXpY+nGBeYmJveZhb5rsr33teFk3X2L/RXnmf43s73YDxeVFCcvxwodq1DPRbuH1Y2aYj3l/ox6mUvYva30Pz9zjg0nWAw30B/uoT5Q0+Jxhm2wHf9/F+g+JLZ6t0fOeQvjmFz6M5XBHpJdbvSgCe42Am1+g3udyGWa97J8ET91Yj5AZ7jlgGwFYgnEpdDe83muJnx8BYT/Qff4RXlXgi3yCuHtVBw4CjgBsR7gm9Xbaja9JOhv78UElsq9iZ426Vvvz+qDqgjZWEVAEFAFFQBFQBBQBRUARUAQUAUVAEVAEFAFFQBFQBBQBRUARUAQUAUVAEVAEFAFFQBFQBBQBRUARUAQUAUVAEVAEFAFFQBFQBBQBRUARYAQ8JnIKcYxopckTUFJMFIVkCaHLA82NCUkhM4GJSPYtECgh9lvIlQPayK+oi8EP7c0F8AQ8FhEfgc4URvxrIIRVwT7O5Jso9B1gxpUh3XNekRAoi0zSZCE8h/IME0p+xZQ26MfhK5L1MhqEK5lJVAaqGVFnEISLodMgpFZAd0G9YejraTyXb7aYJ5noZ9aChsLp7jb9mPALz58RKY+Jk0nYbdELtMt8He3l+jeDmlwN3YFWij0BhCyUQ+eaa5jgZy6DR+AQbBYuD4RWsTf7REzQ7YQQCU+t7SR/DxAiR6L/E9FbTr8Gf6hP6siDtuhBEho94H7bSXakEGVyQcNBvSCAThfPxJ/SIiHWVSM158+gteIBeBF6XwH7UVAuUQ/avZTrtf+CzkX+G6mCiYLwoHyVEJg72pvYczPSlAou3E4ujwX5RFK+Mi5ciHYcxPWwVOOvDWrKhmbiL9cLEWIrhlU867ZECo5/yd4vhODuGFk/X0j6y/0uk2y7fwn5SYUwjlvL5bME5Uz3TZ9Ah/ugPy64jspy6XzdBqm5fUzI43zb9HqxN2BcuX7j+sWUa79+V445XeYJU6kD4XYBD57/CN0i+bdgffnlZNXkD8qprYN6gnoD4i+K2qFwe1kuN8NEb3B2J7HInO/rWq1zAXuoWvuo2gmgoiaQdw2IvsXQ3zFhmUcdsTJZ1vs1mTPF4vnqi08zdcYO1FbXwufpZiGE7srzb/0ifPwt+p9CpKE+gv8JWIV5sHuarrJueDz2Rlw+c76JGC6vFV3D6xv97cr1wePyVQ75vSm94TxBeweAUJ+Dekaba6XenvD4zfMpE+uR+5uxh8TpujW2oa7yogRCaTyjNrj9kF+cwPW0dh6WeZz8+PVS72asfrY7Syr2VJ4rRb8P/FnektYSvWN8Otk/3Xrj/YzbvdWhFngO5/nM4a3QM16PBv3j+tu4Grwa4mtK0iHqoJJN1sfvZ/BMX4GWZznPqtbhTOZDUyI9cruYyfH3C7PSJ1aam3zPvzZY+QdV97WxBywCAYF+pVtXziP1TtrL656F1ytLoAt80/dUXStcib8OmANcBR5xA+12ogO81fWbV+kH1XikLnP2ApdU52N9zDREEVAEFAFFQBFQBBQBRUARUAQUAUVAEVAEFAFFQBFQBBQBRUARUAQUAUVAEVAEFAFFQBFQBBQBRUARUAQUAUVAEVAEFAFFQBFQBBQBReCARsCz3wYRySce+URVNNcRwjqLx1QyE4WqtdF59rwMBC1Okwt6Vgg3H8NfXBXImbeDaFsBuz0ITeXQ7UAYAzHEXAoi73TYV5pJHhMKCuBBOAEdMuU0Cbq1I4gtpDlC7PyEqphY6g039wlxt8iEvLFIlwnCcDa0RU62mYbL9XcClYrL/QZdK0Tg3iYLPhSJesOKQnc1yw3izU9BO54Ee7XzVPs5Wp0HmwlvVdAZjmD2JYiflajm/+DBNQG9HL5cuXzPJ6yZ1o4IC5oaqMoQmxJPmZwC7Ybf5CfFo94xqCcMeys0yjMPmrkmAbu98SlzTIhlKaWHmeBqb6Mc9vRL16LXpUg/GZ6MC2BXw7dnGNozc0wc+guUhvJoIT0nuF4mrYMnZPQ4G+FRjF4R9PfNk1JfNSh01bCJ5gpeTB3MEdsn9vKtH0/Sbra5XpZCX/k1uHtWcXfPejPwQntB3u7FHofRq3Qa9dsCuzRdBn0rPKcy7m1QexR6b8S1VwjRyC+eqbmcKldYltPNowJKq0/8rl1n87bDr7kuHdB5+q0hv+wr2YXdXbMcgfHj/r1Nn4j+t9BqMRhuHjv/vVg3vqx22jjdkArieX7sCL+0I+6ucZ5S12GV8XwNiKN1y2XiMccvAdGUddIukySZ/r4l93tycfmA5+vs2RsehNmX+Tapi/+2mH27C9r7JnwaJ1DUR+hPpRTpz78At32rRXKL5+rdLMc7JfOBzFxs3591n94zH+9EOD9nTH/sEx3HHZXVcxI2l3TLm7JKUFhLUKRZWrrxy3TzRAIPw8tW9B/zEbvzMIqh/y3weeHPd34VAcTc5SjTvR3xd628yIFAMI9wPF5Q4c87Tyy9HBQItAq1jXYoxnoZ0b3g2CjWS2Wfsf0TeCy5r3fkJKyjztN7FPZKgvfu0h0UnWqokbzfskTkik47vXevXnCZVR2KCLR8pXVBW8wPrItYOIZ1kX9idEAF1sPknqHeCbwfYUz7J0M56PmteAGQ/7m32zAEL6jBJ6aIjfqaZjnt77vOUKUIKAKKgCKgCCgCioAioAgoAoqAIqAIKAKKgCKgCCgCioAioAgoAopA0yDgnZbxcIt8nIcsPar82Cp3HoLzwY7jjwr1xHlF5saWhVllTVO3lqoIKAKKQGMgIOe6Oe5cN7FtH5NzXZz38rlupwLUtBfnuo3RPi1DEVAEFAFF4PBGQJ+3D+/x194rAoqAIqAIKAKKgCJwuCKQSSMo5uGH9yCZrdg6Hbo9aBv44hmy3CeCWp8gm2l8Iuy7jog2FwTUGGhLXU2mCYMH2B/0zGLk+gcIX/gCiKaCCDwJ4a2p0qSQbiCNEWLqv2m4iSL+fZpouL5H7DA7FrzRRbYHE2kzTjeVJol8U+AZuAD5fgimWwj2LaCj5iO9Bzovx4+1VUK8fRfEWYSbxWYYyFX4YskOYyKsZ1B+Ccq9CX6JUT5djF6hHNAAV7CHY/OieYoJrvYOEGw5369sTyFmHQUb+Wka/OaWQbNH0hT0kfCsW4z0P7WDuX/mEQoLIe9KM98n1NohQoBuS23ScaS/DenzoP+DPrG+goYLnhuFDouC8H8Y4a0oW/rxFyr0ErBB7zNh6JNAlS5AmqXobRL2raAGw0Z7tgjxt4XzOPwlaGXVCL8e6DAOa2ksE8dsHyoUIsRWeKrNRTynGCl6m6dcP9wFQnE5LIEu9s16xN0sF86aCaCs/2IfEmJwa+BVgnZcYx4Swi77DebyzsH4T3f59lSVuQwVdTIG7agTvF/NgDDbEjj4OPo68LPYiMTNHfaztR9qRrjY/r4eXHR94fipRN2ye6/qG3Zxe6DsVS5xDuY9xPwFVHqWv9BiVvYSoanC4y6dxrb5DV+3yQc5L1/++4FElfmvFswKIfwrR+gN8ApwaQ+PsxzPnrUhbbt2bnNkmGjYKbesu/dYLN9Yiz+2iqO+CtSXRLLc6vD6BNGfn/vZcXc+DT767zdcsx7h8JPbE1eiPsbXm0Hc3xsJPAB/g/L5xQMn3X5B0ZXZcFz+buSdizuiwE00il8UQL/Ajgf9VXzFkqoI0eyKKbk/ehHheygYp9AdU3icjl/cN4Z+plAqxi1Vumz0EpT1yuKH0/f+Yg8L3UVy2Y85DfoVSPaUE886OUl02nNX2Rswwt0u6LOuXxgfD5Eui7v9BOObNOd4caQuw8p+FZpXONoJEau6eN3zX90CPP6yfNSyMPjYV7yVP9cSLcp+o/Lly4k+e62y7L1JSB2jizjTnkq3tSfknZxHdHa/6Ge3LkZ7Cilhkntaynbpk8Tjyf67P2NlIjSKdSB2KiXl/jvUTfSnfgzQ+7V/V+e6iu3Piz4a+kEMb1/Y+lTm5OMwnlG6Tzyaz8PM4f3B8I7PYrP5cxCy0Pe8bh/kFytgPuSMP0PW7eK+Uo/9D8+zVfFl0SUxzIeKR+KxWzlb48jgotGF44ED9om7+0a3lbmlcFN0UwTDHZrc6U5MxI2pdfE1hdvim+rusuK7pjz2Dn9st4ryug9kTcFysyxB9HL4F6GJ7wahza8DAm+vwrzCocDt2KKBHc+KEXUv7Bs/Ncn7VctEK4TLs8VMaEx9ugzXdphtmLeQxTQA1xj+oKtDX01ZncC7LeIfRd4P4/0qk8p/8Qrwfjfvj/FpuUhzIAvPZxbMW5EeMn9Ddz7r72cnJV34Hqh0bjq8JS64hFfH8L6WxOrVK5H/i9LFocp7iD7tsqBgPuJTM5bFkhFENJPwPn3n1Pr9wrq8ldvB6/Luc5uuMcFB6sX9iq4s5vlTRz6NLTTzY0TlqedDvzR1IpvRDOcNigwJE52QPTicfwtRr+LTb4nE8T6Y90KJIxJoyGD8IRwS9GIAHSv2V/R3eQy4uvqHRJ8UVgyASf8ufePFOauJ/nXSa/SnbHzen7AxvL5E0lPNiywKnF3ma7xayJeQ042gGhr/LYWbIxvDvE/+7PzxR8k+OXlNfiNUuIsiLiu++5b/9yrvky1jWYltibFPvvZpVPbJggnHbQvf17uG+r+v5e5ufjxP3vPCa/w8mSh+KbG7ufZfun3F60DbB78ev23KA6PwMZY6ItotvA3XA2Xf2daiprlrkxMq6pIgunDsHT/8OdZdXflX+LXVs+4hWlAwO/y7upH70W5oHh4u+9Z+hH67qg+2+XO4z5uG+r/doO7ACPbtzfHqRHUUzwOxtUtWQ6+uror/J4nn2MjH0cqn8WXr9f9OLUwRrbt/ZfTz4Pl5B+VpkCKgCCgCioAioAgoAoqAIqAIKAKKgCLQnAjs7r+H3yz63WuPL8H399UVBX+LN2cL/bq+Fj83eRn+Xd03NazjFVMarl/O7RHN5/Y/xPd2TSXdxvRJ9Y/hXH3LNxZ/z+L8KNUn0i+Oc/Volyey/ynn6pu9BGqfgfOQmdDbzkWITsQ5WGpdxzXH4ly94PPksijebz797eP+Gsa5SOSNrNk4B/7sL5Xxd8uRawrl2xzoPRQ5V4/LufqG29G+RjhX38MW7F7yz4sW3boggnP16qnxn5276zx44XKsXwLHTU+Onjl+cf1+VUYS9/zhNaIPcl8unoF0zSVdFoXzTozjxxOzvvvnCWhXXVmZ+NR8HMOPKkofDd1j6sbuf3t394GGWhp8P4Zzbz3frQXSgX6+y+e65+B7SjnX7eif654bcee6f0ZH+FwX+xSk7j72FfYm/nnX1dURd64b8891Xx7tn+v+sdCd6xZz9v0jDc3rQ/2cpKF+N9co6LnugfH7Fj3fPbjOdxtat4f6frWrfelAf97eVfv3d/zBdk4d4HW4r4eG+h/g05AOnsf1vLohhDRcEVAEFAFFQBE4+BHINOfCc24MHVloSj184WKvsx3SubAzzUpHGN0kHoI9+FutRPwSO0I8vY4DDQlfNJuXaRwTbEGO7SdE2EE0nn+Iby+11zLx114L2m8W4suRqhD6UfOkF+V4KkqHUU8RjbAoh36G364jPegxESaimTzzHBNJ7ChQY0pgP2VmmArYV1mfoPuqnW8nIf1U+OWMQl9MKfGYmGFKxJPud70sk0D4x+m8NMoHgXguE5TRjkJ8qU3mKhrmoR7Qr05JI9z2pae4PPuufYkpuiAev05JxLOH4BR0K0e4fYteEsLf5yBwZSHcMw+YfGiy85mYhV4sFKLuXNuPPdXaVabCViN8jalij8pmkBXPxvYa+MZEv+Ah+GEhzHQxS4Wo64EoDDFDcEH53rHw/FuBZg4BQZrbG+JYSEAA3gyiNbfD+p6NzS/NZGl/a/uciSI4RH0d5biGmGOmcwGIy/N1DTGXy6ktUWfUDa+dJrjPcviwzekL6F4hUDNBOAl7IzyCxqD5S+yR+GNpqNwgnPvLUuArR6hl0qEvQTpnHhAqC+NajZbMoXKZF61shS2GfR5GtBJ6DXDgdjfVl/nrUTYEdEUR87CvT6m6fMCoCDu6zoxnQu+x5NbkSNbc1b7ZFl87tOb+P+H36B8JmKtoGeNjnsaLA3gcs0DMBR7237RI5slPbAjepJlwH+Z9YNO4DQvXAbfOrx8TPR59CiWPih8TRXwIf74kKY4DlMHfLQBPiOac9FDm3Rz+T/gmZ1lgF4k+B0R4lo1Yt3siLbCi0b5OX/QoD5cQDS34/mUTL3NEm7gUJPXjTqxXsh7tdO+LEr5Xl1OqChZHw26ckiiC+xkHTMn2d4cSuF9K79KZ0I0oPD873n5UVc8U+jfnxn/+jyUKR0+dOjiJSsJ+v3AXwZ8v8eCmYZ0Fj6btozy8x/G5JYbzuFdZD0qOGPCdmURfTvnkX/9eTPQMjb3okoaLaTDm+BFn5p+Hdh6bP9CeHZdk/rXBHHsQkZS00To54nXswIzWIBSE1NJ2ejpp4wgoMB79FDqBXX46dEs6XT4vjd3iPJs/4/Y15xGYbsYrKAjz4fMo8MK6jWYiGyTBl1YF7W8JJXFTsbPaOeWeCfaJUdEE15cRc/X5BWCO8Ofs0NLvz7w7DsJ94gG63Y9p0muP0gGRM8KAqyAr1gb1BvJl6ZLoIrYL6XL812xyZOK4sTkVRGfEr/n191/FewbCZx47DO0wheYWk3TNgI1njYSz9khlpdonOkaw7ApOifEZWnbqxCkD4iAAx/7YaVruHhW1/xJHXdVdZP4uHg1TPneCcBe9W6oCTw0JlzJSK0cB7oG/yLEgAIeXvbME+0F5xa/veQT7b+X7ry54KYnPlRfSi7YWunSNqHif3lG/eF12DKOiRl6XdZue0bVFZksE9qSB8bOidWPxMVewfvHaGMLjNJDuqR/fVCFZa9otDWFszv+48Hf38fooPovOf8fVFhWdqBnP3WiEEFrjcsBM5yJ9Lzp9JutB4W8kvnsG0Z/ik7ILwyDQRP9dtTCECIjbT/kZzJd2Tjeiamj8se6jXA32ycg9cdknJ9+azyFNKz1K+8fykrxPto63iW6rC/tk5KMw7EZeAw32f1vVTXqH58lkeaRJq2jUwvcZrwNsHzwxEYleAvwzcrf/90SrwvaLOwK58tjzA3/ZqAgeWIWdFLkgZwQ+dxrafzsmuoePHYUflN328s0vfBN7Uk/7ULoZ9oFdodTgPDxM9q1d4dNc8Qfb/Dnc502D/d/VhAn27Vw89US3S3wOhWGX4QVAd0MX+XHJ0rdm/nUx0Vt5v//LU6PxA7lJ75TMTfhxelUEFAFFQBFQBBQBRUARUAQUAUVAEVAEmhuB3f33sJ1uk+kk/h1bUEF/a85GOg+TZ1Rcc8v3v4fz+8TRkeNWNdyAVfFPE4ujiM/F32sNp9vTmMCD79D5N02N/RPnev1OTf4XvheEJORKtc63XMDOFM7VYx2QM4t6xTtEca6e3evuHGQ4DZ4cvotzFpyr/3lRKzlXpwt3VlADcXyuPmyqnKt3bPRz9Qbq3JtgzKuOPK9qfhu0i0Jaj+kQ53OpY6cPvOVs4ASJy9Vd2sa7vNotjO9ri18G97r55KRh7nvkWTjHO6d+vV+kkvKzofoxB0bI7u4DDbY2+H6ME0RqpcJY6fluw+cLzX2+K+e6OEPkc937sY/KuW6s1njxfpbczt6pEbyoGC+EpnMj7lwX33vKuS7Wp5zrvuvOdVM7LapJIhuc14f4OUmD/W4SlOsXque6DpP9vP/p+e7Bdb7b4Lo9xPerujvIwfa8Xbf9B5p9sJ1TB/gd7uuhwf4HADWkg+dxPa9uCCENVwQUAUVAEVAEDnoEPJrqjeAvbkB+jRr+EVqGAflW+lXgfrC2gIms1Mpuki/oZtp2oNySXZR+UjwWHkm9OZ99BwTbKuibbJXkm4f3T+YjX9quFQJtO9D+qmEPoDwhgB4B+nA27A4grmZBx/Gz/ZFI/goIUSHY5QiFNk/SLJOAfQn8b0ahQccTuxU8PnK61pTNBFnbDwRULr83PHWiXjMU76DLhc10Qw7/nX1dCL7nUwl73LVFCJuOvy60iYnK9AUlhRj7Hv1JvnFtSW2k3WCuIBYZnKfGln67ECrEQLSeS+dX2nWR/hi7yUZhb8RP+oqhN6MUaHMGDWdCF/xk5gqRN4M8wXUz0M9G8Zemc+WNnX1BpA4hfQ8zV9oxCnhFkK8aNXBNmT7R1r5mJwthrDWI0EUgCr8BQmUl4r8DojTX2xq04jC0sY/yuACr3uxRWFodhbb4CwTxIlw+i7NNUiwmTfuCdu1UON6QJ2mYEBzGHePol5sOfuRYi7wpSWsurnwhgCJQiHMcif6JVDid5fSBqDCu0qwUqL7Z6MMtdJ+JI2SeXYCRZA/bPh618ZcMjXRp65djbnblbWqkcve1mGpZTUz8DQnx93R4hM5FoWdhVUN7vzBjTA7sTBCkeb508YnBW66vvn8DzNnjfj6wCMQuG7bxdBQBdeRkuvCyqxAWvmTQbUOKcTOA+kiSgaav6M1YP3sh5hIvnBEjyq8eP/Onl3Hz4GEvXr+gJcXvxP8WAVHvzFnZ0yrrx+9zSAglhPG3GfsQ49NI0rJ/m5btC3CONjG24TEcQIH4mxTibyOV31AxrZMdoqFkQ7GHcHgrcNiy0T9jPfZcD5kmR8EedkXe1zrCAz2PdTv8x/oAk5yCcyIXR+EBO+fc0kvCB1jjmqA55hMzzislOjN1beIHWP/fiv7yxJmj8Obb3LMi58cwjIUmEXxONkH1B1eRPH9Zin0VPEc4q0lVKNk9cWwS+3To9nMeGEB09f9Mvng6dKtQ2/Edypq0ai0cCBwd7Rc9LUF07duPfFGKZ5veCRB/k00HDf+gJxzFu2QKppzxu1eJBhYW5EbjqI9/+MOapQmIv37Bu77mFEQSw6OyT4YvDe86vaZQBBoDAd0HGwPFhsvA88DNHj5PTs66sOPIWMPpOoa7JY9GfPiNQQ8NKW843YEWo/tW047IoTp/dN40zrwJF+AHwijqyuz/PXHqVDxPRR6ZOWsUniPKIoWXRhqnDi1FEVAEFAFFQBFQBBQBRUARUAQUAUVAEWhsBHoWDoyeHcF7rEd0j4UTjV16w+X1fCy3+qxJjvgbbzhdU8XgXD2zHc7DCsbFFj/xQ3wP6P5d31T1BeXyuXqncGCpDhD4ZNM7l74xHZ6Tc7+IfLYDfI4I4wXzEXhkdh6ag3xNpb253qLMQnyvk4jccgnqbUg+6De7+IXXGoo9fML1XGP/jLWc6+b657ovTXHnurGma4u8qCHun+vOmOnOdcOoz73Qoelq3rOS9fvuPcNLU+8bArr/7Rt+u5tbz+d2F6kDK50+bzfueByq6yBAST+/AyT2TQf/rtXz6n3DUXMrAoqAIqAIKALNiUAmSEYFTDQyd5uJ8FpGdgx+QJ+HJqynazgcRKXZhltk7L1CYD0eMQWwrwFtCV9wg+y6Is0Ei/NAax0LPQYvUIxAZ5sVXB79ygzCOy7JXgR/t0hPs4TaS3S8yRbPtO3tOPYkbIfRc7YS1fwcxN4qpFtD90n6DvCTmAs7DQJhCtqC/pYDTfYBIRivs+uZiGx/bsNMiDVrTAUTTyz7xUV56MNaIVxtobThct6gRTYJ/RgNYiKx/QGttVmwn6EV0q+NVC0ExRbIX4rwjpRtR0KvR+3Z0EwELoFeh78I6vuJTyy0l9NyUHl9z2+c7/fgCoag2Z/jJGT7K1rD9mi0rho6hBIroFuml7LHMjPRSwjR9hN4AM5jG4RshNPZaEUp9CL4/qyEDsOvGedfBfpwCvoEM1/0S/CYHEW+SXYWEyDMWBC5YdubqMggn821fTideQ8oJYjoOrrIhKFZuDxIjUfgct/2cXb3rFy6WiH+LeMH4q8Qd1O0zHB/z7NvC8H5eFA8I4h+znQxxUi3jlZKOOfM4QuE+8GS7SsT8bX1FQn+fB+k4/qaXtJ+FXaFX68Z6arMlnGEU1rRm4FKEjHsWZbb15G6Sz86gsLK7VyG8Ua/7I0Uk3F5zC4QgvgQrIsyxG/Cf5xuLeZDCBrzFFfGcxcStMulJ9NB8q+lrqzt/9JKbo95ZufFbIpsiPNUrsr9V+T9GG5CmGEsuRi1iNz5l1LMmiRuK3BlnYvZFobm9Kxz8cdSitWegE7iD2KLbQQrkxYX/aMy8TQCCmgY7wf0oJnP8xLYCNEfXm2H8fqz/+NwHA7qOPph/kHXIxUt67ow+Q5GYP7vZ4x86mq88Tb8DWw19eX8olvfue8WLOfpY9+4BG3aOO+r91Kc7HxzlqRmIr0vK/35DP/c1Rxg/PFkynotOW3zVckbuqGZyROT/eO1ItztRloX+yoGgvLgKRsnjEbgFMrnFww0unAnkvhjj8RHNULp7gv1C4+9488P4AfGnalHuFe84XLXxlfGl0fgKL5yzpLSBJZiYllqSSdsi8mVyRXoLzyXJkPQ7ad3K+x+Gd7rUNG1tHsMxLDik2aeCt05dQz1ilB9scYnvrbDPA4jOsOtH0MLsHJwYod9lfuexk7qSxeeF6urq+JLj8ObpQsrRv39bhezF6pbtA+dHAZRMLcNtUvWLwDlR/8ekXB//vMobJ8uIu0mXMOSbrvLwpz/u7wUOGHvdp598YKLfEnyHH/uQfiVEkSf49Mvifn/dbvC3zfNEAM8sS8QYXwONBlafqO9awDRp5cu+M189Oer17+Y/lnJgdbKvW9P5k2terQuIhp+54/OK/4n0XHx06ack5Dy/GsDRacjW8Nb43ifSGRxvDJMtDL5n+S/I9Aj/3PPx7BXVXxasNjwNr+xeGMU7+nI75jqlCBqW9IpdCTGObuyz6iTYR+d6hcdFMfHZXxVeEWEWFbLtekunhS9CTOO19sW+4nM8zbYocMcg88Xnqf88nFfi7HdRfZRhMRcKNbprgTri/4eq5UKhGquNyPUQjbilonW0XZh4FTRIdIJul3siHjXKO1SjkrkhHOR/srIT2JPR4h+M+224Ve1Jtp6zZZZmyt3mV0T7CYCpyauKLj+HaLBkes73jETL/Ko8BIe9oWGZG1qZfiLBLa73A+j7yHR57GPbl0Qx7rI+7Qi+SLGt+qIgm6riLqGer9zEsKzC/skT0a6gPCL2+0kI54ZaRHGo3j8BpowFW/MTuZ2OytO9Ie59y66ETo9ON17S/F2WZrVGFp+08zYYrdPvib75KRlkWZtQrNWhufJxLqk/zz5XrwJqi62UX6e/Lho3uhXsY/ieTMkrqGboKrmLFL3weZEe+/rCgi9IPged3Rs1+X0H3nxgGuOxb9/6M13E7tOfsCkONz2reYC/lCfP4fbvKn3eeeeXzNTeFEYFnyLZFayTdTXrWP493HFkYmjkni+dc8ttAs5suC45InIdyHdeezPkfaIwnDqBEv0t8p46Of8+aeiCCgCioAioAgoAoqAIqAIKAKKgCKgCBwACAQvyB0QvjiXvwd7reAJur8Z2jUg75Kp31osFUW29/XaxJXXOlf/+Wd8rn5MvFe04TrXxr6MLo/jXH36nMtfgE5lL8v95Dicq1emivncL6u6XbJjoZyr5x6N85UOZV1z+Vy9e+FJqwZBB8RVaiTBuXrpf5a4c3WUv7ci5+rIL+fqOyik3vfdO0izsyCcq7848zWk4LO85M5S+nG2p30ojXPqhSvnXD/zbqIz6Jt0U7R+vr4rhtHliP+cPiQ+n2oqCQ8+bdiQOH4eVhy65Yh36tdSFf+Q3o/Bo/PDS2IfPl0//mAJqTfOer57UAwdn+t+51V3rnuOf66bkWy46XKuG/PPdfmgQ851w+5c91Z3rjvAnesm3bku0geEX6ojwfejfK7732gHn+ue/Wt3rrt6/5/rBs09XL7vrvc9dwBAY2k919XftzTWXNqHcvR8bh/A2x9ZD/Ln7f0B2e7UeaivgwCDw+XzO+hvvc9xPa8OoFGtCCgCioAioAgcNghkeq29+ZkjQYy4aUvJ5jIQkM5LR7dWgO7xR+9SoTxupq5CDF1MjzMhy3ZKPwgfv2Q/8G5I44f15gtQOwGXOdUbLx50f0zjvTgCepJ4DraD7Ugh2E7wJnlc7o1UykRR096M8cainP4USSeQfh48H6Zgv0H32XLYa3zCq4maMsPxYao0Yegv6EkhCJO53qI8akuFJgf6dXgGRrtAjlthE9Cn2WyvCHo1VaWzodO0Nh2G7k+DhVg7FwRlrieT4iYOvRBE1RDa9UsQhKNiT2fPuvY22x0UQTKTzSdCfGGPpajHpvC1M6d/Hx6Hx0L39242pQhH70BtxhvrbBekIW+cmc+eh81Ub4uXRDOW2+EmF/GL0U/YIA7nc6mf77oAAEAASURBVLl2NOxCjMPFNou/qM6YQfleFdKdSz0Mwr1veGO8kci/KD0rXYLwJFAtQL4seAAuR/izW8vTSI/WbuEfyNveNptxt/PgATiH22euYc/KdqLtLLjNpedkvFoCryKUx5KU67ZL9bbbnd2JR2MmRqN+jEdnQnvNL8wC9gyNvr0i43ECDWYcRWK+4vaySDv4ZhJfIGN9JZ6g+dalE/z9qKa8pl3hvUF9gpiWrn2zZR6TrWZ8QVPtIevjLDNODiGuBsEX4wH/zkW2FDhPsH2E6LcJxF7u9xcg5DL+hXS/KYHd0V4nRKvVIFwh3DxO9wrRuY/BTEc8E4qzoOuL7wmavJCsC0ZYJO0Tq9vbq7heM8mEJb4zyuf6G5BVpZ/GliSJXrjrR1NHj0aizaBcoj0gLlvpv6Nd2l/Sx9Leh+w4IazPMIt43lOeN8D8A/WNp9kmBfsrGijEbmPHi6ftX9tbZD7+Fud+CaR7wizkdQqS0FVMMMZau5d7YPvbGxhfcx/o9Wgv/KNOlnz/DWJuPsJ7mCwvRvT3kueyHkY7j6PT4kOmsqPgMCic26RdqDMdGcb7CKLj3rz7J0R/GjzplFtBLAKemS6VEKNxP0/WPXmDuXzUOEzWPYFgX050ZG6vG76GccgLXTNlXJjjd3yM+ErpI6vvQflrn11BVUmk4s2wKYTHJIw/JozvZDx3t+quR/QuP2kSwR3tGeFzpzSca970365+PEr0jy6//nbJQPACk5vmVTNep9mHxIP6QLpI9o8hpicT/M1dNFHWy0bMlnuQ7nwzmgk6na/smXt8Ad5XEDm79Oszka7Ki3hhxP/K5tkY0P8uXS+fMx9g569C+EZ8IgB/8xszwVTA7mH6y7yydoiF+UFi9nszSqBp9q0z9gGPb0anrPpdEgcSdGK8P8oNJCCuv5CccHF0o4RWurFdQZ3EDvaJ/s4Ooc0sQbg/3yppvtvXWrpxmyMvfgiIv5IFl5DpweNrHqTX+XMEa+J1yccY/hN/B5i0ireNt0/A42rF7ZEH4kQzev2oyyiDcexpH05jnA9auRXPG5h3Xx9w6w/v/zP2mdRp8XMSu+7N4sT88OthPIaMfMJMwjpZmbt09cewsZd2EupuGfzivivlROTK1LVC3MXx54830eW4z4X1C2jXjsxJLUpbcb5W2BcHQje28GJiCfyK52NX5Pbk4o0eudD348UsBdBZ9lpep5C4PDexf9UssbddArvQBd23Laru3eepRZEPwvjciU0YeN3TtWKLcf9aLZvoRaoV3+7aI0Z2Q7tOeO7ssfkRvB+lePTM298BwaKwVbh1fLt8YnSL9Y71SxD1zRr22hXA8X28deM33B+VfUKg8+Seod4JHBAPGz1qPPD3Crwkfz7XlWAffae4dMnTCaK5faY+OflGIWKv3sz7fAXFMMKsAyl1+ym/9dl/sQjm1cnl+eYb0OdM+t6xE0f5450VC7Js073CpyciUTzmFw+/5xqUW5F8Ce/22X+CfTLRPsn75PgNP8Nam9Gr6OZvl8k+KT9I2X8ta5qa+XkyGXHr+twmqKNQZoVP/G2C4pu7SN0Hmxvxfauvf9VFt3zznN0v47jS0+icGH7A9+CRRd3xOYYXpRwULwA43Pat3R/RfUt5qM+fw23e1Pu82/b8+mLNdwG1nl+98zMeboHnny6l4ftOKMcPeUN9806Ni6eLc6ID8M+FwqPw1WnDcvrYq6aOTeJry+KW72ZBv5Z8PP6/TfE523ATNEYRUAQUAUVAEVAEFAFFQBFQBBQBRUARaBCBvtHzX70iihdXff504YM/wjlyq03Fco7cYI69i2j/dpfEUThX6BU5Y+bQvStin3LJuTrXj3P1oeGGi5pX8tvRJYgvjz5/Mv+eYWtqc2LjEkmf4N9J4BwwkLDc4MwAzgNYEsTp+HsG2EeM63nmCSmch933X5UXrsL5cdI714sjjv/89LjZfcG5esWMpJyrV8x4evfz1U3J5+ov3O3O1aPbYoPzIJyrb3/uty3J7t3hjJaSu5e0dqoPnpsTeeGnRKfPGPnqjRuAF34Ab2qVk1NwzquXRHGO2/LxX92P37U01QuD+6aGdbxiimtZxOla6oOcl5+e8RoCKvCXrBVxkNzqucZBMlB1minnuiH/XPeOhH+umxGvkwhmsI75XDee9M91f+avl9Xygm0+112ChDx/C/Dn/8pBbvDjLX9/w/zmc92r3/XPdf8b66Ghc/wD7VzX7wh+lnGYnO/W+547AKCxtJ7rCpL6+5bGmlB7V46ez+0dbvsr18H+vL2/cNtVvYf6Ogj6f7h8fgf9rfc5XowY/ncG/87SiKbav7fU82qHiSpFQBFQBBQBReAQQsADYWu8wQ/RzCNmHBO3zM/MNCbo0SabECIivgMyCdhfg4fOLMTfauYJwXGkHSsegf8OGstYhN8Bj7qlSGftk/Lls7FbmMhlL7bD+Qttc6adTyMRv8lEmNBKy/G1ax50e7pWiIZZ8FEL2y62S5lgnP4DCLQhxGf4HjvNKyaTiTnUElRAKNAT+5kIVMS2Y6Jh+lc2mub6e1NvAxv0xITJgV1iUqYaej2+6kV6kAvEM6vpR+KZmI5FjmyEt6WhFIbuimsEeiAVcH7za9PBoF1IPULSbQShshz2VlBmKqD7IX0+9ExQcjl8rRkmxMdhdiKnTy8CRTeJ8HIQJ9EueIjtIQTLE0FpY5vI9/T4HjxecnkT4Akyjn7F4HkY+UEkzRQ87kvPZ9zx68BrhWi6HrhUw34AHpTHIt0SW4YRI3qJYuwRGf0sFk/Fn8B3MNvwaCzhn4LqzOm+gsdjzu9hfCdBQ0yWr2sOHzi+tqA9IqHagbjndrNU4i+TWsoX1v1BDIzBBvFXDivSaG8SNkuer0y+rwNiMBOgWYRQzDdVfIEE7fKt5rr6njkJox/mKkHn9vF4RfppqcImEQyPv0z4NscBtRzYg0BsLYA9zvxeiL7VIDSmEM6eWzn/Z/BoivQg9X0s6Zeil2GUPpJuM2UI/9gulXB2gMjp60tAMMyTdATiOteLMzW5rgFxsBLl/QAjy9Jarru+YB5IorWYF9zef4IIi3Jq9FeOyNwC653HxaMH3bj7/dtE7Kub6DLQoqOo/wXglgc7ZC6SfeMHdJuUV2WGIZQ9fk+W/s3HWRn6aU/GflCBiAE+2ljfV0n6v2LGc30TTDmvy/S9W3pszib689KfmTsHYhkWbIlvTiK+jpwYHxK7MEp04otDPrm4EJFZwFME+5Iv/WQcCPuaj594os2YlnlRC5SfHxu/6oHF2H5yM+OZEZejlvow8ddEGcL/9cCrBbMStSKa6pbHJIm/VuhH1r5Xkj2mT+rkcMPl/DtcHvu/KA5s5z/9YTEf2L61qby6AOmZyM7jkWF8T6At7WwZpzdB5I1gHJ+mNXY64s8yObwO7F32t0wg/PIfyZs/wjiX3//8KQ8vAZE7/uzKh0ZzOc7T72L6rRCKN4Chl0C4xbpBeniKHyzj0yLwoIvdtxzhmApybfqLrCdU4zyBu3XCO50v77l9LUg3V/Ag9KJSEjgP0y51XeJvEMwe51n6meGy/wb9DuIPUN2j4uTEaVGiU6ddOeg7xx6gjdyDZp3+vauybvghUZ/Uf4UvTDaccWXB0tjHYXzsT7/7FzfgAKu01NcrRy4t5vB9lik23+bIDyVKqqP7XNruFOBTgEPUCysXzAQ87/B6T+Pzm21+mXlIdMPrjtcrS4mv3E7ujMZRa7t8Of3zCqJ3Cl+KPF1M9Hz2uB8VnIvFWYw3ZUcarmNg9WV3j7qs4XiN2TMEIr1vGDVhJh4DEhnJjGj9vOuSqdgKhM/M+x/z3cvxHWPBEwU/4c9r9sBcVT/9DkOy/VD+d8H7Y8tKf1tJNG3SDwYWHMcetj+OVsZ3mEsCz4x9a+rN7+Dj8t52/TqWNJyuuWKwT4ZPD/M+OeL1Md9rrlq1nkMVAd0Hm3dk2w8BgTdBFHaE3t2t3SRN1EO+kx/KH3n1q7ub68BJp/tW44zF4TZ/dN7seN6k39w6bnMZvv6M/rtqYQpfnRX8ofTZAvxe99TvPnLBi0RloZ9dPr4Tvp6L44ViOy5CQk8pLBgQDeMFOGWjIrcdAv/u2klXNUoRUAQUAUVAEVAEFAFFQBFQBBQBReAgQiAr1i7cMU6U8+dI4SX5TdfwkydclBh5Nc4lCrxwBuprbuFz9f6xhmvlc/U5EZyrV8ZDPzc4DynaPGxjuOH0u4r5MvOTvI9COFePPR99COciOFdPFY/eVa7DN3715M9Sn1QTfRpfEH8zUR+HrFT7ZMcYXvz8wOljhubVj9/XkKw17ZaGChsmiG8p3BTh+fCvssSwWSX/n72vgY+iut4+dxNCEhAWRA2KMAjFiAirRY2KsirVqFhjtRitlrVFG5VqVNTY8spq/duotMRK21RpHS3VaFGDUo2KsihqVJQFEaIiDIgSFWFBPgJJ9r7PuTOTTbLZJEDCR3JPfjtn7jn3a565c3eyd545e9ragVder2vs23PG67q/b2ld12+v6/56k72uex/mnd0lyvO6Lr+Qm9d1L8bvngfauq57tvTv3S4SWu8JAnr+2xP0dr+sXp/bfez2ZUl9v9226He268BFT39/u0g01Hq9uiEeOqUR0AhoBDQCGoGOgIBHniK9KvLiEaB34IcYMmg4qHtgMIKQFIJehUi+qeBjXSS/5oi29HNSBCXQv4gJecJLKzhCI0ipW1T5U/HmN/xwKfNlRJrIk0QmE8JABq1CigmzRUwIFa8ici5bhsPO7aU6hNQbJbhfyF8lLRWpdilVSAsGJpxBxGzRR+2lg4DFFgsRcNnxhgwzAVfeCGphLhYAnhQGE35BZ454MuBfKLNVuctlCmUi7QU1MRu6lmpALURBRNasUOmdimDbHUThMqSH0BkqfzekvSqfIsCIg9A61zuBpjMONAuli6Gj0W3RLOjttCQKXMiQW6IVqD5NVnA/xVVivTrug7kHMEiHuNlF2pFiF0WngwJMtX+oqVLljgaOSCNu8lSlR8o5KgLrTJwpLr8B5augt4EWV4nq3gJtiI9vOf2LCb9itScvWoD02TRREew4Ii2XQ4A/bG0xbKUi/fEut8eSaiuHKEnRXDtdR9DldutLxE4oQm8tKOQW0iD+KmI07wawgbjtgPRqi1POGSH7mvjrdKpOuYRRFy+b+Jfi4LdAPqnG9zWIrJyFMocDfQP6UBDLWW8DnZZxqnIi8boRgavhYXsttnz8zvOeiN57pShF+lNpE4ST6p0nmOuJ2y9X266euC4gYoaTc7ujW6vccZEEoimLq4XqLVvyeQM5yVZ1hFqbGFbrjOMvcOXw8W21+wMiZz+VP8Uhbq5xRpWL6lpQp1li9LL+Kl3rHL+FUcv1dVNWWn/hynGfZmPByztz/nTTtjW1PStyw6K7cOF1u7V38WEZDXK4uO10rKrlU351Vb+bHkOEHsvwD/E3yK8SWyIb6DsL0837Dx9099Px/nazeFGzgU9V20QAPqzqR/5hIxL3dnHJ/1aX3Ax/NVpk3L8Ccd2CZmI6zwsenA/WXdEflhqHyPsUvcrzu8xExNAK2GeCSF6o/J+pJ5pTUZtd3q5HOvM4jzM+RuFoboHz8YsDWLPY2p73bcve2NrXO/enaXH9iXTTpRJZMW8qFx/3fiTfhldaywOYrgI1oWorvmOn5l11040Gpj1zUMXQYLx/f7d0X3+w7zCL6OTM3EXXN9PZLcENwW/hf/reSf+74hvcfpTbkX+bKXJguaQzA0fr5hl3HMZm5kRH5F6nASeDlShj29k3ln+VsTKIcO5lJZv+zvNVAunl72cdFcRFvMCzIjk/QSZtbhGBo4pOyj/TJBpgnWCcFkyc/eU59x9/62Ki1SUf+d5C/l0S/h6AuC+EUS8U4vSVuN3NXRv4Ikj0XO7k+68+E+8T8m8PbbXgbCTugxxZ/7pi5MSjGznbMYl50lweanaeHJBvqnkyY6hznO3YHV11J0FAz4Pte6KHHZVdPG4Vvj8SPFgYouLj730It+eRrcHN/vi+HFt67qqfW/vv94+et+LPWVtaOur40eOmbUaJfDa6ohb3pcsD84zZuC/4b+C2XlfgfnZz6Lvg1/7EbZxQcfGiq+FOf6ln6GArcT7t0QhoBDQCGgGNgEZAI6AR0AhoBDQCGgGNQFsisMZaHHo3gGXb0qhVC91YhofHbvwF1uPbWvDi7rFdMvF4UWb2tHFWfO3uOgFevGUti3e3mUWtq+P5gUSyuGTO/CcXJ/Jq+95C4BPfaw8928x5QIReefGUtu/N0ctG11xQhMdqzGR/FyO+/hX+d+i1INGOyNapm7Pj/Z3Notc19s4Z53Xds/z2uu4oI3GbvK57y93Oui5+p2wrUeu6pfvvuq57nPr3bhcJrfcGAnr+2xso476xg67vdvT5St9vt+310VGvAxeljn49uMfZ3lqvV7c3wrp+jYBGQCOgEdAItB8CHtA8bOrhPNHHw4StbeJQYUFH6X0VibCfzGDCqviX6C3KYH+XnlAP5hdIDxM6xbXUh4mc4ki6VBjQg8RcRUC9H4TTYuSfAyovE0NqKFP97v8VKGEmHoSt8Azz5CP/bM8cAQ0iq4/80N+DZmZBf0NrlV4F2lgF8vcQUz34gUhIT7KnEv50YQjWtcgHLc+JWopw9r1DKJskfCIL5Y4SlofrW0ajmFgpOX4r5w9QMhOARS98IvCjc+r4sKsImUBAEYRBxBJsY0RwnIqdzPmZCMfC9E7uhwQ9LRXaoyifIBjLLUyUlZfLX/LxRxdE1ypC79+BR5VTjjUT3rgc18/itY9f3EEFKpJmZfQoRbzuGp0oDfg5LiyX6+u0x/QcLn8+8POiugdB0C5Deh1VgkzK+TIVjmmI0Mr9ZqKd3W6M0MZ2iAgpReq88y7nY3H95Xayxa3l5HC1fXwkgrZdHT/vuvU7ftu7323t8xzr7VkKHyE8arxUIZJvJfq8wR6HOCY7Ii4TrnOB6RJhXxfvirMEn59E+n1xjvKHoLNQ3wAxUhHjQVCvw6k10DjniskySlobAbjlutOdLH929Ee2Fi4+DWvwOOPZuXiQakggc/1uKQ+Os6HY+d3y7mhVkwgyOvV98MdnNs84hujr0uUUthpWwClFBPIT/WRt/vP3/j3e71r6Zh4z9/gCROjLuqTnr0OuNV7PzShaPflqDIZZm38accdvfLa2t/B5tfDhSMZtcL0cnG9M+VEQ9SWQqhmb89RQiuFvz29d6B31goDy6EyejzC7Jat5CZGw1XjdAVseKgVhWM0/VRRV3xc94M9hH7438uF/Xf5Zzdep1J0jnbKoeprTGSpb7Ep0klq1PwKbrW/8X1l403Tlk7OnB+Lbcxc0s8O3XfYgIm8m70jJSzXj8+2vlpPn5Pqu64l+F6WEuobieymLpJ/HZ1mfqQNvX40hOOOHyRGe97XEEHDnwxLHZMRc7b1nPfPhsLdSMYc456lxe26k2u5X9umegXxadg0Bz4lJ05P9RGf4r1lVsDFx2ZX575vzAkRfrlgcKrcS52vS45wX6XO8ebauu5cpj5XaVhEpXO8n+qDgv/MfsWL2xnsj/GOnXQm/d23f8gGVjb1tn8Y8aaw1eZ78j3i4iepj8+Tth/15mpon81PLmsioTRqB3UBAz4O7AVozRdwXRgwzzn1sXCg+Y02kWr2xZVnw9TnPZxN9Zs6f/1IgPl93b2/rkCDRoEtPHTOmNN6/ry163mqfM9DRx48eN+0zbjblfxP4EvPELP/tD115PN6jFthofReIbyuZUoKpIaIT1lxsXe3+NhKfTVs0AhoBjYBGQCOgEdAIaAQ0AhoBjYBGQCPQpgjsiGwJ/uDHUnXOBzQ/GF/1Yd7BoWMtPJZSlpnh88b7d9cy+InTJmRn4UXfhjfYJxRfy2fBt3q9DDPWhwLuOnN8rj238Lr6kFDierBumBfZD3//S9zjjun5/Lu3rDIr8QtkDf9I/+gQUdo5PVN7p7YdBkOrxvT82ZTE9X1S/urqWVhf1tIQAb2u0RCPtkrxum4XrFuodd1mfj9U67ohe12XX/DQXrK/ruu6x6t/73aR0HpvIqDnv/ZBW6/P2S8iyQ4fmM+j6PvttrkuOvp14KKkv79dJNpW6/XqtsVT16YR0AhoBDQCGoH2RMATnSsjIowmriKDiYfiTVB9I0hXgcjKdg+tVwQtL/VXxN4uykfyPjKZCBZdiJ/TK2E7nvoRfkgC4dQrCqGTQEfNxQ/uBdEZhB+85VFyJBXAPhN21C9ykb8cehgi9PpgP0ZkiSroahplEyzRA05vBrGS83/qmc5p8RdPqscL+6HIlQnt/mi1EURm5KPedsRR8Rra4XxnI55vDvQcQSIV+m1QNUtRrA8+Bj6/hS2MTw/sZ0OzcDmWDFtRwNEl0AchErCBvDfLIYrQ5ouGVITkY6Kliti6jBbwcYEgnKxKSbmW+ymPltlM5I2OrfVFoUHP/ZnqupDLJLe3BUcHO+IXBxXeR+BYU1UNPVR/kkWV4HqXySUUUvXlqXZPlJPUcQyTE1Sk34+oX9RE2YdwdgLQD4CCijS9R08wYVVmyAdEHtILcP780F2pu0solJxm4XZY7Pbr8OB2lFQ6uiXllq+wM9YRO1oqt2/9LtX0M0W4JLnGxkX8TBEcEfO6jijN/RQUVd11I+e6ERRTKF3h1xvXDY+jXhjvrdE8ujifxxk/qvJd2IDQziKesTWu4rYSt6ZJToUn2Fq6EXTbqp1dqkfOjC6rLQAxb9jUp++4GdOHUWVsD8VXMdA30n8GzMcVnL8gtyTmT76+6+FpKH9uxq1d758H2BHhyxOM+d29JZGXZz9jISD6rz9Y86YJq3ue3QztrXmOMPBpowjA28Ibg98HUF8C6d3vyNxBRcppz2M8Y1QgXS0r1Xz1YzGO5y/xsCdFRQT/ge6JlrFBHq7mLw8dJXmeEHKouu630u3RYiQfENvUCwpOF3kqAvgO2qJeEIGsqt7W6AxkYqmyld62PwIpOWnBdAOEu9//d8KMU/B+Du/nCPkcLwcbRxqDQkSnr/tVxm3NEAXjS+4bS5fPU5em5RANtX6y8Wf+xH1YWPnswBlwg9joLedrUUs8Au73PfBUYjl6L6jqs7aVbq3A/ZW/1qg1EzdYe0VNWTXyadk1BPoee8zC44O4jQkd4TcC8WVd3N/MevSV+3f1AQZn3MhCp15Hy0uddNjR7jdRveY/mv1c4F99iX7wfedfZ9RzOLtJvmSTictHrxhdNfaOeH9bW1JyUs1uaA/z5NJHFqt5MvRxIL4VzJOBQch3+rpfh2//TbxfWzQCu4OAngd3B7XEZQatOGX6GMw/LoG3cc6V9J71hhWL2LAsdS49h/9DEsnwyvNvumJ0Iu++s+t5q32w7+jjR4+b9hk3bq3uwurCyH9vfjTkWuP18HJEVoK5q5k+9yAr3q8tGgGNgEZAI6AR0AhoBDQCGgGNgEZAI6ARaEsEugRS/fzi34+tsqufOT5xzcPLL1j+izZcHxxRPnZVc5GFPxn7SuZ/e+GxnEBXIy2YuF976uF1dX4xaSJR6+q+RF5t31sIVP9oh7GtiOhT883Z//PHt+quG2WeP7rswrx4/65aepf0Mwfl4JGy8NHm8EB86c0534a+gn3NdeHUdwri/Z3dotc12mcE8Lqur9Je1x1oxrdRf123cFfXdeOra7Vlf1vXdTuuf+92kdB6byKg57/2QVuvz9m4HqjPo+j77ba5Ljr6deCipL+/XSTaR+v16vbBVdeqEdAIaAQ0AhqBtkTAg0ixNUwwFW+JfoKJEWExzBOBXinWizBIWdnyHUWE7A5qLUsK/pAf8YHLqAj+JDk36kf6WSpWkYC/A6W3GOn7RIgj7iISZKUIov57QHHNQfoi1BZBuZ+C8BuCvZdnsMiAfRJow9nQ2xUVlonANgEYJiW1DiHyILFCtS9AXK0v39mRjOWvJUiuqH+SrFGRc4+V65WeSgGJ9sUrop8isq2jtdJEBTuQtwha0E7uD+icUe4f7NsUsRkRgKkEaZZcfAQ+tp8puwjNgRSntzia83uRZgpnFrYghipisABxLhVtnSwfYeJc9NbofYrwto2+5cyqXtZr5XrGW46RdykiXTccp12fVxFK3UiqDmEYvaxSx4G05PY4jir3p7c4nPsvfy9PYsKdfE7eI/JhRyRgFQn5GpksuF4mAvugQVh1IyALA2kWtrNEbCUsW9cRox27wsFxNVCMD4tTjwjbSbc+J7W/KpfYOtg+XpGhxgdeGqqOl88zC48TPk4OBMXaJe4iNEuD88Ujy5bmdXcQh4GrvFDmqfY+k5YiursEY6eSOuK7m+ZxyeIsqtWRZ9y4vbZ317duvYi57RR+wNELbZ0gAvCut7R7JVLsYpHyrwevMYne9M3o9eDsxFWNzrpGFuAC7Jnc96QjK0DA+fpXfSatwg/gOYcHBwTjy22iSvNLA/X2f8RXiEjDODd8pfN5toniMXziC7elhdu08ElzxtUe1r0uu2JTOJC4kpOsy0ZfC1y6FXvTD85X+TB7QaKYTbkv7jyZhu8FHvd8XbAdM6Ei/jJCdtqeR5muy+lUftUChK8Pu1yMyLuraVWR3uwNBDy+JLOLH/PSs9EVTLh/5co/n3nn1fi64Qh4RnwPfKUXLvpFkMgo/7Hv9Hj3fmM58kcj1mdhXCZ7u1CKFd+tzaHvzHUm0TvHPWE9hAcItDSDgHv9ljl5jGbytrGrz4qBo4aYeO+MQ/hsXL1LEN1634bAN6WNvTrdEgJH+oeHT7opca4visqN103cfpR/lbEqnDhfA48zXtR9KzsCtle6rxgpt9PNvQqlpuvOoqps/NtS+cKmfzvlnVIN1BGB42460d/A1C4Jjy85yIRjNU/m8zz5pzvvwP2IGym0caOYJy+6KqTmyaIzWotb40p0WiPgIKDnwbYdCsMj50+5fHTiOpcHX5/9/MUx/7qKCt8iL+bB0q+Dlj9md/eONEb4s0y8U+vSw4NGyLXue63nrfY5Bx19/Ohx0z7jpnGtS1e+kv8Mfn/YEdjq/8Fo7AXx15eufhDFfc6EE33xfm3RCGgENAIaAY2ARkAjoBHQCGgENAIaAY1AWyKQZGAdDRVal37QfX4Qi8GRDcZ30I1lCJ1hnm9hOXtpj5xemY29rU/3yRkYyQwSHRE8ln4M3VjWG1bo0wDR1xOWF3yE/4uTilJCXS1qN1Hr6s3UflL4svHXPc/r6r18hxQ3k1G79goCy4a9Wvjs4sRNHRMZ0/PiaYn9rfUcExyTk4PznkiWeef2ej4I7zTKVs99JcrYSe16XaN9Tjyv6568MXHdal0Xbl7XXRlMnK+tPfvbuq57fPr3bhcJrfcmAnr+ax+09fpcQ1wPtOdR9P12w/O3u6mOfh24uOjvbxeJ9tV6vbp98dW1awQ0AhoBjYBGYE8Q8NQRCQ9HZFs8uOq5TXRHzFwmEtYoghaIuE5ERw8ZsDPtDfnodfmmIsheIScrguwhsGbBbuA5tCLoQxHvNxe6h5jMD/bLW0EPrkD6FVkiwuC79kA+2OkGaLZ/BGpYBLoXNKhm8jI5mAm7IFau4HaiD8hRTMSUA2V3RTDbhsjAFvwCpVh/Jy0m2EYzo1Y0hAfu36ntHsXCQlRGvawpQxarSK4piPfL+ZkmnM0a8YCD2CbLQ2Ux9Ev0iER/pCGnK2LCS/SAhBn0R686Tk548WFdhY/ALvcbOk7QHxZpYAOCscpXC6JcJdLbEduYy3cXQwXag9iEQtUYUtWg2LHftdfX3D7EjZhWF7k4D0buh4EPC+djoh2LS+BmGh7solhUKXxPp19xRGS0VyVKoJlo6oN2+4FdVQ+bDE5AuP+QaLatHQKHS2y1jbzNcHbDSkfr8hmOHf1Q7bFmaQ/Nx+PWa7dib90IrltB4E2FyT1/8do+L0xd5Hwc2Zl1WJZwpGSMk2IZhr4O49IH+2XiPkV4f0hYAn7UHsHWFrcfzWm3/VSbIIlzO0HV84W01Hl1/d0RyZrF1ZvREksvjBuIeJm3EDdur51qamvZ10NdT+0eVztE182OrgZRnY9E0u+ccZllV+ZEAHb7VX/cNGhNuuPDxdMpbve3QVY74eZ3dcMs7vnb4ZR3WIZLvvhf4VP5WIAMfkgLjIZFONXFSrXSAkRXjvrr9tmXEY0IXzD6ihB7GgrOq8kvNiibPLXv7SD+VV9W9e12E3ncc/cD5kfGY0srEEa2PRZu18DnW5z3Suhqh4CO3d2RdRXLfeG7E5fsbR5pHhUiGlc4dcSTo4kyff7+Y5Hdk5J8ZTL6Ii+LrlHzRw/M9DYmNuGdZ3y+PmLSQ10v7vUTs+u9vYGAez26ejfbFKGkUFIgVvj75DX5nxchWHzlk/P/Ws8ey2HvnZN5s/wjFj6x0J/VK9LYu+/TRggE5eYWwErfPX6uge+6D2rza0L7vr/7dQ/c6z7b6SXPU60R91Uurm5NGSdP8o6U/NQyojND178cbOY8rrOWG4t2oV6dtR4CVUR9zWOmnBCoZ2u0+z2tOXNFM/4G2Z1xIk3Hmm9rfoGQkrCjm4j463jiFNr3fz4wzlxn6FuaafiMumS77WCetJKCseoxT2Z97uV58j+9Ho6Z4/bOybxlVeFNe/5AVFzF2tApENDzYNueZpege2SRzzolGF+3+2CjteCDuW8G4v3Lg3Nnl/rj7SIfL0aziIZPPj+UOz7ev68set5qW+Q7y/jR46Ztx02i2naetb10awUi1pTOv3iOmSgXXmxGGTn9fYn92qMR0AhoBDQCGgGNgEZAI6AR0AhoBDQCGoG2QEDkeAz+/Ts6Kjq4pohoecbcTc8h3VjUC3dhPHbOudbPtzf2tj6N9Xuruci/SzL+99BT82P1edA/jxlLt/Uer6svwvMCiaR3KdbVA2pdfXzJuVhXzzzT+KmBdfUTk6Z3cdfNEhXW9jZHwCWGbwivNVYF46s/zDs4dKxFdPDEAcEhoXh/SxaxRtzowfrkMalnPZZjxeeWRdIvDaJl5mv+5x6K93d2i17XaN8RoNZ1Q4nb4HXdz43E/vb27C/ruu5x6t+7XSS03hsI6PmvfVDW63Md43kUfb+9Z9dHZ7kOXJT097eLRPtqvV7dvvjq2jUCGgGNgEZAI7AnCCTTwaBpZqCKL/HhB/NXgl5mQR9CQ/hBVTqIajx4gB101W8V8a8CtEcQO+REuVLmg2h4p+wTLYb/V3QCE3M9M8V6JnpKU8wi2EGmXaoIu/dTRbQE+XZQjopEO5gmqvrmgMiWiXqGIGUg/1kymYm5okTO4IjBcqnM4ki5spvMiFZAHyTnKi7TFmkTe4XMVRF2t4vpKtLtUbJEpe9CJF3kp7NlQFoodwPowdzfV2iZIvL+AOoe+ktdQSD0Qc+D1UC+u0DjLFD2dMTGZf8SJnoiV1Th1BP7VfZHEVoRQVgR3gTKRmCHCPRfCedrLG4EX8cungORGSLHoj8sfai/aoeJwiwbaI3qp0sA5hescr3dkIvb+QbtFUMzYZNlPTT7f0BvMuD7vTCoEOm7Pb/CFpGXo/cq4uJM+jNHAsb+14q4uhUtlSBd6+AxiA5X+bahPT6uWtSVCQ3hH6yVOMfrEAD7Oda1TsRfjxo/TK3OUZ7DPeVKRxXRoxojKhXpjaB+cz0cGZTTeIJR1ecSPFWR3di4xN+N9LXCJ0qHywLUw4PHwqeXjTN+fv+lCOPY3hCmwgEuW1zCqhiu+pMEK+N6CBDOVTnuUfUKSlfnnSPCsp8jAvvQzA/0rTr+G+koHsdK+PiaE8YBx60I917qp857D+AC3OQ5IAJzP/8nv+V+is0YrZx/A84X6o0+TJNVpOAuaC/TrscZN821SOml3lDvIII0l1546i8Gqqxe3jIJXkmpoz+CZs8AXA9FaP9DXG8BpL+iCYpAf7WYKkyks3D02dCFoJUHiD5+++XQf1Gu9vfV/XZkwc7jOKK0TeztjYjcGZwGwd+CciMd98JxsH09xiG3i+tLCdOvcbw4D0PVcfah4UCC6FV6AtR+kh8oL702bNrAyVhQuSpY/NgLGzG8gt39PQLI50hKTmow3VCJkGrXdTh6Ye6s4/8ZxJuDo8tKPzoP9Y6TH3GkcjGTPuMW5Jm4LpTIuxTOQryq+uGUb3OFY6MQoySvl6dg/1MgY0IfhPGRC60mRehWyrprl0/+qASnz7v03wsPwxuUI8PMkaH4wt78vnRkkOg8um08h34e7b/Gf0cAl9DYD/+3APY16YsK3/ZDP7DIeqcQAdHzInPXFxFLpZp/SSxT44PkjWpcEE1VLxwAUdg+UypvR9g0Jqo3JLq3/xG67ac7uPZW181BGKd8/ex05vEd2KtC2r2e6vfLcBKL6hvtfU8YxLaAvU/1FioXfjerzwx8Bw42TwmMMfDOh8AQ8zjLyQfVzexl9AkQjSm90fiDn+jF0L3lE2fH/Pt6r3dR/1WDTfTC73yg6suq3A8C86+GpQSjmK/Bji47cD/G44NfbBCBdudj3JkIHkd4FYosVdodb7FxzuUgosLWzUVuVTkMO5/APYySclvVvQEb82wi6Z1xZO4gH9EZWdesunM00eG+Y0LHm4lyE60tXjr7g8Xwcxso117C36cHW+r7NOcqbq+dpGuom9GD70X5DqqtpcapcK6t+X6jW1EvP1/HEFNtG20ipV8FLXteyK/7PvU6mVzdqIy634RN2neu6vtNZWnmvDeuwk1vnIX2/UiNci0NdUoozd/NwM3oI10/TSvGC4L+tqNie17DPG2R4nkyOeDUxPOGI5gn730U895g89QbzsH8inmSjgu6XnuePMTkefIm6/8CPE/+ga53r6NYtv1+r73H/8cVZROfwXisLages8PY7+Fo9w7ur/Ngux94OzfgEnRB1+0pQvGNuQ82RvPwoOPAJvyRN/JLcZ9+StFVj91k4DvRIf66OYcGxjx/SZDo7dzHP5x25r4fz5193nLPS1vpzjJ+9LhpqxHTuno28n2WH3n9Td/39SzKKO03Hv781tWnc2kENAIaAY2ARkAjoBHQCGgENAIaAY2ARmB3EPC4L8Dk3/xXY/1/xSv5zxxDNHLWz+dduz3+d7DhledPucJP9OGaWfNmXI61gP7yL+6L5Ztrv6uZPvcgC8RK71mrLoJuLDv920NbYV++4Y35pVi/V4Lf0/kBcPX7PPcvaJvbcqvW1bOcdfXLnHX1QHwLvK7eH2asq9/0p3lYV8+55rTfvYx1dfPDjW9hLX9N0aLH38b60ZrCRebbWLPamrcx/F07rFfE96xzWj7JfO3uWSGi0+nq8bdBN5ah68fQxVOI3qJ/0v3zG3sTp48cMuKsU0rwmEagz6oMlG8sa0Mf+98ziDblf7Ppy9LG3s6b3l/XNdp7fcs94+26vus2As3ruoeYymCq57nq+XhXreser4z5jVx7Jbm/rOu6B9tZf+9u73Gv13XdEWbr/XX+a9jLAzel1+c6xvMo+n57z67BznIduCh11u9v9/j3ttbr1Xsbcd2eRkAjoBHQCGgEWkYgWbyJiL+VyFhFlfjdGZHuZKow8EP5aeIl5jzSg0jBDxptiIkZQooxioB4t3hC5sG+PjojGkG5n0efqC0Hu28uCAJVKHcDaII+5Q8r4qWPCpkgKKdQmSxCPR5heizoiFyhCCVPyaWKnMGRVdEO3RcNRAvwYOyK6NhoDvI9RTUc8VZeKq/kflKtjEo/tIcW2kRHOVKVS6GhigDMsVFZfgQ6lBflXwSRNhXpKrlMEeYE9rmdKsQGzoAeRZOY2iCWi3RFAIaJiccgrWXLMuj1IKyWQ/8D9mLoF5CX63sVH87XFWmuj6XKVmQ4mpVLaO2rWmXaxhplPh3HzZJmR9IUL4idTPQELXiZtFBsLOjTXG+KikGMlRT6Kdcv7vEcKnzwjwJ9gtt/G5GLS5E+DtTLEqS3g/hqQv+Jxqr0QuotDZT7j9iiCKkX0e9kAPknyHRF0C6lyYw36D9eJgyL60R/FVm4mE5VROEvgH8Efg8+rGOSau+KwaofJD0MLWSl8+D0CTbhxjNcEXu6UI2ogHeJHKcIjVdELe4XXUjTKQ/t/kWsV+WYcG63xy3CoVpWu63acMRjA8d3gfw2aqJEJShNrLke9Fi8LnzcT3mc/IwjR8tTZK7qF2yOXKF0rRysiF9DQff2odw7Yoy6Xgj9rVQ5vlXjKhXjDfXw6FbjuYS+Vul0SheFTo04bw2E87Nk2EoGoTdjpOWjnVJhCAP9Ok2eoIjJq+h9JlTKcynA+Igg/YUJqfJ3OE5ozwNiiwBechh5+PoCYXuLwtU5XliaFCxM+DNCiKBI19Pkx1QWdXmpvjdZos44Re1V0vP4I1zto0HetmWeUjfReKKK37xR+SIIgrV9aobuDLFdLlHjSogI44jzkCqqYB2E6xmaDhb9eRyJl8UohfMhwi/KYP8KcZbD0MNwvPnwL/VsU4TyBxH524/yplzGRHNxB4jDKL/lF9+XfJNF9EbFXx+/p4TofLrDPxXFW5LvSlcZn1pE717779cfug65L8coVP3E+M1GutcujsOWGmyt34dHfi0cX6FntOR+udfDSIxrxoUjAqe2tjKcjytq5lTjuGZ77/6/64J4I7H54Of/OQwsP8vwD/Enric9BIKbSTTUfzZdZEDT2RsvAqEJ0pPORSB2/6pLGL/VJR8ev8DEAnDNy1VPYwEh0m/dmNV8Hjsu8VeNW3V8GH8QFbke2ibcKlO7bmpU7ZIm2y+gEAt53hf3US5fP3IuXrSAND1Nc9X3cRpGi93Puu8rT47TP1y3jYXfnJ1kwhogLEvHRD4bXVFbQPTK1GnH33k10S/CDz3/LK7/5KKUUNdQLN/gnFOsMUgPKz7X+Dn00opXrP/6Y/59tZde2tPsbarWLfX90Kgjm61vs76ylDG7katVSbwBeqKnlCjpsC41KZFWFWkyk5yG+5BMXLcFO3OcFyk0mW+XjfwlyJJkfy/Si7SA77NA0n9T2dNw55HKe2KpjY+cgJmIRb1wBdr+3lMmZ2Nf57i3q29suJ8SSvd39xMdag7KOBbzQ1Xwh/AmlEsuTClLycDtUBleTBHGAmVxL98hJhqpPDjnsBEgUPpOe/7cAB6sKDiWfhykFmVVzgc0H/k+nvrSqJJeyM4E0aIWi+12Bnyfqq/zM+m60Xehv+0oi6i96rfsXss+Tu+h08I9/QwfJKC2jTYbs74KW6Uw8rnHOGURJbZ28XZfjKPup+FS9ymcxclfNx85xXZFbc6vvHIt2o/6az+u7Yn7ITzokxSIryF180FWz3zmt++g7VXx/j211EUY4Hlyfqw2NU+i3Vem/vnu2708T/5lXulGZ560YvkwT/p/Yqp58sxxm9Q8mc+E1wNF2nv8V1w/L/PFIsyDPappB/SBLjwPMjGd58GhON88D27Os+fBrhXOPGgdePPggXpekgq7zO0KvIeWjPnxJY/hKEL41vNDN5KlY1/J/G9aI2O95Oacb8Nf4TyqB7wGEB1Jw4NZVixDWqCH6fUTDbFOF+dF8KAiveG8FyeWZ2/udfZ5q62w7mzjR4+btho5ravnB8wrX+P/LMgA4vmpkeD9eRcdaSjjQ41cOqkR0AhoBDQCGgGNgEZAI6AR0AhoBDQCGoE2Q8AT9ljJAVTnx0r53SA2Tl0XWYPf2a2cD4Nv+okG0kj/aBN+R3oah1lHBNl+oseP/2tX5r9Pb2S73sT6mOCYSy8uJeqSnzolDeUby/LI61eXGlh8PWt7zlb8juoKPwCeFHRTba/Vujra43X13+AFgLyu/mTAXlc/2kzcnkuwGuo9Wz2eg3V1ysE6BmS8s64+5dPxal194FuGva5egucAsK6etTpD5dObPUBg+T1z55SCgH5a6fgHb3kX60fuerdTJyI1j+DnHRZc8tjgqcdj7YrXvfNbbnBo5RjJxOFE8knolcWzFsMbIGNP1r8S1b+v7B11XaO917fqna/2W9+t14ha1/UrQ6CeuW6X13VXsacMn3Cdea/t7C/ruu4Bd9bfu9t73Ot13QPj+Rb3OjhQtV6fs8+ce/9yoD+Pou+3d+9K7GzXgYtSZ/3+do9/b2u9Xr23EdftaQQ0AhoBjYBGoGUEOGqpHTFW2JlFT4c4uw1UWQu2GhCYWL6hFUzokLfJfhzZF3SvQ5mISj8SZ6gH+GfSDH6CNfqsnMMEWblNZjLRSDwO4kgldD4IUT7Ye8lsJkjWnFfrrYU9ekPthGgQ9q9lRBEDXqJXQQEm0HRrmAAqlqBUJtrxgbqRBe0VPq4HDOITHILJOSoNj0Ok7I+fUlkUARTE23T1w+oOh+AiEHnSq/w91BYRXFVkyijaK4JlOyiYflsLTnMkXhM6HX1Cv+hefMrwKccHxwd6TOyHMbteGJoQxhkiXhJDlPdYOkfpNPJKC3tbEck0gjaGgwiZCj1WDlXHlU4/c/p7lsq/TYxUGoRcpT2oF+VA4LleESzSqFIRf3vj7FTB/v/kRFXPHHpA+JD24KjyodcjXxH6YwoSIaQvoN/xEBDzhcHEUrqFzhBeaCb+ZkN78Ingk1iAEAsInNwucyxwHCyqfnB4RAUSO51++2gM90tYYqIwoKeKtaIUfo4/yO38CGc7E7o7YiJzPRw52a63jrDWYroS5UDMFWFoJkwa0K5U4Ty79bGNCXGcjtfpyt4V/WCRlNygnDIqu72XBD8LE7ZdcdtxtWsvc3ZCjuY0nwTgAn6KfV26xHEnCyI/qwjQ8gabWCheh2a8NuJ4+Hh3QHOa69m/xD6exoQxd/5x++oebzVGKOO1mp5j4qK8lIKKqN8N+PJ42I6j5eOVyMfHW65GKMn/wz5LF1utOORt87VCRQwyak3b1tz2k9Cr8599PEaQrcOR+8ntMkW7ad1ctW3n43HL7W/HUbPmeWsPZEdk61QmnPx3zh0XXnUn0QcF/138aAjDKLyNthi7XvEhOQPpaJQbWXLpol8HsXp55aMvly0CAdtXcMk0EJ56l/Qzj9r1avfjEvJrNf4I85fJ3RTZirjOV7HB6bjz456v1mpVyS5s3HrxDY7LY6czb3Jkd76empE6Ql5TeSxP0GM25bBtGyatMVbkY4G06LHHp65OnM9feO1Fv8M48K7tWzwgmDjf3vKA0G4yoT2RbB+2aeFG+3pPlKVZ+4UfTX7rYSwA//bvz68L37T7+lcZM8a/+ptmm2obp0sETnHm2Vit9v1E/HiO5XD33HHmatdeT/fKOTzI5/8XkYfveP4iol/nm0+98XfMF5WPbCwDXuN8D4x48nnclhTfKR/qiTekl177/O8sEH+DrSP+rvNXWGHkn/PAff/4LR7EiI5CpMaieh3Quy0jYL9Ch7+xKcVMDx0USlzkhxO+86/LcfzO9VI3nxQ3Ksff15C6F6PYd7Sx+zrbvUtb9/xKQ5pRf3zRaGnUqg1gPhxVm1nbnuPAEkFPKL5914J5MrICx7+g6F+bHrzZtcZrf+FvBkyepubJ8gGV8X5t6RgI8DxohOx5cPYiex6ch3lezYM4/3oe3LvneUjGqMHZXvwb6BB0G7e+1vex9b7V+gfvlgXnzi49s3EtsfRw64Ipl18US++zPT1vtQn0nW786HHTJuOmtZXg/qaoqfub1pbX+TQCGgGNgEZAI6AR0AhoBDQCGgGNgEZAI9AWCIicJKOpdcLFuS/OntnM72AjfBc+9otVre/BiNAFq36xMXH+cO6LJf++ON6viJ3BeHtbW9S6erazrt7LXld/xHLW1XejMayrW0cH1br6vAkBta7+1CuXqXX1i4pG2+vqg3J2o2JdRCGwddvGft8WElm+hYG3/PGgdPf2tg4J4q1rX53Qb5QR729sSXkjLadbpnphceicQGNvbBx8fvnbRa+Ux/sPdIte1zgwzqBa17US95XXdSuNxP729uw367rugerfu10ktG4GAT3/NQPOPnTp9bmG4HeU51H0/XbD89pSqtNdBy4g+vvbRWKvaL1evVdg1o1oBDQCGgGNgEZglxBgWmfz4hLMBpAPMThJBEVYRdDNonEiF0X/Kg5lIqz8l7SiedA/i2ZEU2E/XK5VBIAViEjI+SpAI82C/l10ZBRajqjNjMKO+L6HRyuRPiq6RFZAXyOTyUC+X8nJ6lWYa0C8g58+w7YKmuQC+010cj1ZnBaHinLWdKoTScwlqihjsxvuJ0tIbW1Cb720ipTI6SA+2/EJ4XMHPnhAmE7Ch8vb9GjsNCPcb4EP603qaBCRWNg8uC6ozcd+zxBsQbbwnKTqT/eMtImGHkPZk+Hn8ktpJaflr+W3yt4DxC5b3OO2CZEu0TKVsjhSM3WhfBW5uFasVETbHwk7gu0W1BdC838TmxV+A3GW+Pi6gACeDc0jpBKfxOK2H3KyvORod2z1cYhnU53IyxOFhRxRHF0G9CacRU5XIxcf35XizzyeRNjjF9yPn4jrVTkmPEaQ3hXh8hDpV6ql43AytaPi8cJiqC2pyMvY5XHP4qabfdNirZ0XZ8+WHY6Wjj7wlTtu+IrH+JP2OOxGh6vxkixUBGcQ3m3tXn8n2gcubnUA4OsVMuqSX9GtXVFNqOmIgHau2PaEnJ89djWw7Gqmz22O8BQr0TH2qmb8MCGCcbig6jFzKhZO/+n/5XH+2UTziorvvncx3sxsve8P+THdlW4PbAu1/pjVG7eCREcHzvCfj2LjMqZOexILt73Kj8gamNP6evbDnA7RFi9kMFTvbOI/IfK3PV+eJDKVPd2ex+vmafd7yn5xBlFLeu8deu6eN7Vo9YuFM0vA2zc+8r8diq+vi5VqpQWIsife9vcHMA48C5IqkpDeV5Lk7YI3KiSWtAk97vVmJPa35OlV2i9wlNVSLu3fUwQQ+dWoNYk+NebT/4IIYHzUXbddg/mr5m87Krbn7WntunyNd6dZFUiMA0fW9Taez0ud/EWOthxdZWsVaZp3Fzr2VEfvgarNqTarrfgK1IM/JiKrTuyamVoc79/blkWrX6h6AuMS86S1wIpvXc2TQZ4nb//Nn17medKzIjk/Pp+2aATqI6Dnwfpo7Pr+cdYFNzVHyP04r2z201e3vt7Pf/+W8bI39sBX45KHm8cETwghQkjOwEhmsLF3/0vreav5c6LHT9P46HHTNC5tbs0XIfX7WptXrCvUCGgENAIaAY2ARkAjoBHQCGgENAIaAY1APQTyqcn/P61TF974ZhZenFe0jtbUy+7uDgicEDrdQlyBSX29/ZtZBzhy8Aj/KSYIr6VHmkcF3NIxvcZaHHoX9g2VX5Z8EY7Z6/bw/zFZdal23+F19Y2l9rr6g2fa6+pnCHtd/Q9Yn1Lr6uburasnoRyvq18AzevqT93krKsjrWX3EMAL4FfPWp24LEcC/mnPxH7XM+hnp/h/UsIRqrsaaaZrjenPfPMFr1PWdN1ZVJUds+u9phHQ6xpN47KnVrWu609cC6/r9twP1h0PlHVdF0n9e7eLhNZtgYCe/9oCRSK9Ptc0jh1lvtL3202f38ZWfR00RqRhuqNcDw2Paj9M6fXq/fCk6C5pBDQCGgGNQEdHwCUtxY7TiZyJyJo2YbUWEQz5B/kvaQkZIClOlmOpEATNjz05ZELfKyICP3TKF+R0CiHfizRY4gF/kQc6aSXsZXSlInYWkSUt+LfLDBVJ9xhE9PUjfZToowiwI0lF9hRz6CWO7Aua6pMqwu+xlCFzUM/RoIXCTm/KUYrQOVRkCO5XEvg7FdAkeoty1vIMiYUGSMghUroELGVssEE/ldj5baIvGzJts4oMzLtcL6KgKfkttiY+KSoFpqCjm1Ju/XmOk+sRQKMCegutVbgwjTiV/SA0u/k5iWf+bQWCNYtED/zQUTFKEcy6yZdUPVIcrspHgZ8X/hoaxucJUqHwSgZamUhx/NsM6C2IrRwlH/QJAABAAElEQVSGHg/idDb0p1SkCMIfyxewNMIRfz+SnH8bRYQJjci50oBmsdS28cahYDqE5Lp+q95w3qjTny1OxLcMRSyOit8JxiFVPil90ONFAQXQXFC8z+OJtsoNCo9qGqLKcwTfXRUeLxBFeIZWEWTZUMmbvSipTlumow1H83FCpNNPZ7zaxHLbFb9Nsk0uOV24dGsRn7U1lu/8Kw0+DU+X37L48uvQl+fFZC6HyND2aNyCcemKbQG7ShnWq/NHYouKeLoW49KLcreKGR7kk9uj4agFXvfi7T/fBjsPi13sonu++6iRxIRebv8D0KVDqP9zXD/lSJ+Ccc8SVluSf7P1gB+OLzo1i+h486J1V9nk6JDtaX7bw39IsG+Q6MzwDS9OMRHs23yQJvmbL9MRvTsC28b8gOMOWy/Qv3GA4aIXjv/3YpzFE5OmJz9ElLE+87oRwLx/sq/k1FVEA0tP3Djagj0whI4zUCCBpIV7BHrBd7F1r/HP8UQlZTe/N64I001FpHB9foJC+9bsUszdGd/pDSL/qnnEc7gzv1yq5mcmAEc4C15fUMpaDrYj0+PFFRWc9owVZaypvzNDui9QUMb4jTAcW9DR7adUf/ew+mkym78/Xnl/2qY7U4mueulvwRcsjqh3UNBrxOru6z/aGGHijdZllxZfA/v7ZU8XFcfcdXvRQHXIJvSlhpzvkTpfW+xUBbdYm018nfvTqFsgvsbeGUdmDgpxgPWvwpY33q8texeBaqPK2B7EAx7htcZKEzc54XmLeXxVXPtGr9lXYx7J2XTx9wax3Ky2e3mD79NAhYnv0263brpsU/s13v37PrmH+YgC5Y9e9uroXWynxsnv6paKI19V0eZAJESUTj3N3kZ8gV4LjvAZOUTf02q8q8cRXP8sdUTfAjvN/z+wqPtLaPcFKPb8CINTjvO0Vrql91p7KOpPyUkz03+TuNT2oZtnbayAf0niPHvFM42cefLPZgH6jXnyojkXxUcexTwZGOHneXLcyGvRsffLSsi5xWnQzWigJlQdckz+Bq69mmjv8V/dY0e/bUV79ZD2y8b293lwvwStmU71WWFkHW0iwrx3qP/HuJ9NJJ7yJIuJ+EMKzsi5wEiUq4E9n+8LtxSvV4G8u1J/Y3ADt50Ybp2ffznm8Tfor+aUJvz7jamDzlt7iq8ePy0gqMdNCwC1zn1Q6aG+w03kNfCZh08j2ZRfefHaEIxFtJhwP6xFI6AR0AhoBDQCGgGNgEZAI6AR0AhoBDQCexMB2V/+JZpNtNg3x/zPKqLRdM3GO+t1QDgPAg8vPy90uUn0Vsa/fPffXS+Dszv8ygtGXDEAiYnxPrYsznEiDfuRCOKzn4laVzfsdfUn8Dsir6s/gT7yunoX4KPW1Vc76+rj7XV1f9BZV4dOJGpd3bDX1R8z7XX1S5FW6+p+0tJKBFZ2eW/tG5V4TM232dxoYT2Gn1cwYoUH54DYa+JFsq92fSXt08QvGM4sPXPKhVjPgQT5eZXG8knma4WzZjvWSGNv503v7+sa7b2+5Z75PVrfdStphVbruqazrhuIL8DrugPhV+u6/nh/e1sOuHVdF5AO9nt3e497va5rD5z9ff5zh/eBpvX6XAtnrIPNV+7R6vttFwlb6+ugIR4JUx30ekh4vO3k0OvV7QSsrlYjoBHQCGgENAJ7gEByXdlae08uxAP5VdgPUKrIgB4JGmwYuh8tY8KT+I9I5witNBg0Jz/0W/IZKoO+R4YUUTSNzucH+OVk8QgTSsX9IpWJgvJeWqEIoH+S3aM5yP8LEICD8N9Mlyoi1SBhUj7S79ATwoJ/APVRD7m9RysoD+kTKVnAL39OPbhf4gPyeLjdgygqOT9eomkTf0V3Uc5JOUYRSwV6x/1PoR5sVcRm9K9OmH7F+avxKcRH4JOHDwv6rSSCrcQnB59u+ATwYSmylU34cvbrq0w74bHzRVUEZKKxDrE43fY6EU3xclSHWOkSznorfxS9z8VeihimiGPHMmqQD+kKRWjtCq+FdC/UGoA+Wvj4EKgWtGoTeimsYegNKMfHeTLdq9r/N85SKdK/AOHWwmFPFT7OJ38S/UhFbg7Tq3a7yBdEvpbl0EZZYvQSS3mSZVBpm1BejfPP/fJ7TgVVjsQD2Dfx+RbEugh0d+ACO3o0mLe7Jao8agg4pfn87k1JdRrLsLUiVvOuM67UdcbpMG8gbn471fTWuU5tmi6ynO5k4/G5GxItjYaiQQz/U6sGbSsBVgNAyIeIH4lkVd0WdRWqXXWdsk8dj/yWr2+kPGpcporhTHQUI4XfA9zld9GqaDnci/HJ4Xy7KUmgolehrEUziPt3Or0j+bzeSb3VOE7FbMT4HWvXn3bJQZGePqJzfbd2/SMwAaE8pOYT2123Xev72Ho/QNTXd4x1fBDvETCT/V2MOjcd4zvTuBD+lRXv5bwB82fFb5a+FHN32r3oB7UTa0rBcv3gk9QPMV6/pk8CH/biKfQ/9DD0YUuHRI7D+Rk1I/DYrauwkFnkA0c7Xnoah1lH+Il+VDIq81yUW0xzUMNelRjx1nDatZps3yag8wwaqe8XYzDDsqQ6168bgd3j5Kp08p+PmRUiustS5Rnm2IGeklg/HMM+U9lOy+/ueQ+23rch+C2u27m+v9x910NEF9Lv5V+mxdebVXLFYzeE8N6JyeXZr1+Nhabpq8s+t3FSmWvyq/07/NgN4q8dZHtok7HBINwcHEJ9m6gfBGBj0Dx+L0Z5+PWLm8jQgul945kz/4HjT6VugYOKWsgM9ymBK6fcOIAjkHczO3IEcrXQYRK9bD740KS78absCkSGxnWC14CE+H5mK78QwABxqs/3Jd9wus/6Wd+EEUkxBy8meJx4PMRkIHbPjyX35R6+T63aIL5PgzuO3ybaryc7H9tubstB/YeCmz66le24d2QjnfzJLZRz8otM54GIc5G/FB8jvlyvrH6RgSNgxzmKE2emqyMC8/c5RNoq9mIZd0Z07buge73Tb6RRrArcQYviC9aGa0CRxT8J5rabt/B42U8E82TgG2CKebJ0coDnyck03R/fOcyToycaPE++e/zckJong5/Vy1eTv9O/A35cFya2+0z21vjfZwfYxg27C748D96K7xc1D+bb86DAtcTz4Pc59jxYyekDZB5sY5javbrha88vYAIuZFVzjZ1r3jLt/ouQw2wu1677jjHP2sjVvjX5n8UP4HxXz6nK21q66/XsrRIdbd7aU9z0+GkdgnrctA6nRLl6UkZOf3ueangP7BTYRJWla+Y7CStRLdquEdAIaAQ0AhoBjYBGQCOgEdAIaAQ0AhqB9kXgkxNem/rsK0SnFv3y7Pyn4iOkDq0aIy8OEr194uPT/4z1SF5vri4DQS3TW9AnRDTIyrpjjKX6aNZfh9gc+i74tR+/jyeVD359NvzP4rmhA0jc4+R1dTyCpdbVWfO6+l8et9fVhwftdfVJ+IVSrasj3VjUujrsvK6evcleV5/ZOJNOJ0TAPQ/LA28EZs8jOiE/p+5xLy7UxcI6ZRDjcGVW4Zi7OX7C/JwX82LVpZ3TM7U31rH6h33maQFlt+pX8L31pflFiGhdUUVleGCsXEfb66jrGntrfWu31nd3YxC5RHfn2cO4GtS67hSYsfa0L+RAXdd1seoov3fvrXHv4nag6446/x2o50Wvz7XuzHWU+aqlo3Xv8zrb/ba+DloaGQ39neV6aHjUbZfS69Vth6WuSSOgEdAIaAQ0Am2FgIe6OlW5NKTxePi4GLZP8fO6CX2zYGoq0XA6BxYiPGGGh8xhA1GzAg/xL6GXFLG0O52hCFFHiOsVgTYLuauQ71tE/i1BnbcJUxFgz6ECgQdcVd34oZQWonbUL6ZRrihCGnFfVUTU91CuHPX/mooVgfAbWMPwnyeuFFxvMv5QTkmO2kaZSArxKGIyExNzkdoKmmAB9EvIzfpNfDh/CJ8gPh+j7ULoLtBOfU6kWhJh2CE24REVB1SSFOGRdw07rY7T2VXKraesvhExfy1Oe/rZ5T0pNlEZxN4Q2xG7V4k4AWwhHDjQ4P6niiqV/zKRxbiKv4sxwg97psgVFdCgR8pK6B8jfxb8sz2jGB/xhiebz6N40pPpKYf/SLTD+fxUyBF2xVs4D3x8n5BP4VaOiKoFSJ8kfqrOz0EgWBYhLesi+CLhCOpX0lg75kZqpxNROSwM5bEwEvgsrefxQ5XyLnUe3pXPKSJ5N9B+U2GX+OypuOeBj4Mlw1btvuX+s4RtVfeweNBOS9Oxhxzt5neSzaok2ytBKlPiEIJJOOn2VG4/i51G3ONju9v+D46PI3OzpDp6hxNDu2tdWvlBgk5W+Vy/m78rgg2ydEVAwUroVGnIXJUerq67VOeqS6eXeJ7A6wlUBPGz82/ceHdP8MeDB5uHWrA3ku8jWIAxiJ4rn3zhhLuJ3i2YefHDSCeSs0smDrj7JtR3ZZ/UDPd4E2Xu6HavfYBqnuZdn3PAVY6G+mbGZ96PI+CJPXnX69ccAwJ1/vvmvEDM33ivb1lmT9/zja17Je0SdltqLF9kqyxb7BHnRv7FixOKlD1Hfa9xfOp6OMDjEIbxrVKi8h2q5rW6eV7Z9q9NqO27syL8TumrQXzN+F4TzzVRv0u8P3fmLe8WYqHJsyCpIilAdVIb3BlQBOA6S9vu/BD61vzaTFwnCMADjgol9rfkWR583VcaIFqU/0L43+GW9U7/9tDWlirtAH6O4LvKwgMbpe+G5mK+qKiYZ71oEi0PzDNeKCRaU7io+O1yXEST1kRWwO++ybEDHPrePwRnXsIrC5SIVFt71Ks+cM0l0hlO/kqi78IrZy837HRT217liAAcaMpTz+a0a7/YBfY8x2c42umnk9olhfazBpqJi3wX+IKWWYn9+9qDeTLnFVPNkw89G4rvTWyevHXa/fgfzbPAsyI5P5avNui8KCFm0nsHAAJuJHOeB1/LsefBFyx7HpzttefBBSE9D7bXqewyNrW4G3DPNM9axQTcfSUpoTR/NwP9mHtm3oX+fdWLXW+3s89bevzs+pjhEp193OwqakmHdUnmH0yG0BnTzgslLr2J1plfhhP7tUcjoBHQCGgENAIaAY2ARkAjoBHQCGgENAJ7A4Edd21Zugm/+1dY8xbz75yNJb3UGzoY9kGXnDJ2TEnMOzTwk7Kf4XfvJF+ymeyP2d29JRn/e+ipEB4beTa6ojbftXYczevqS4L2uvqv33PW1XG8iUStq/dM5NX2lhDAenXRs/MT58osQ4Tf0fH+IfeMqjgP61ieUJKVFIj3f1L+6upZ8eYOZ9HrGgfGKeV13WWhxH3ldd3m1lUTl2wbz4G+ruuioH/vdpHoHFrPf/vHedbrc7t3Hjr7fNXR7rf1dbB714FbqrNfDy4OrdV6vbq1SOl8GgGNgEZAI6AR2PsIeORraNSLH87fQsxV/HCOKIVbRAD6PBBm/fAh0iYToIQJIpOFtAdEu0Loz+gdRXD8vRwqc5BORinko9GikomlIkjZitgqQPzLgn2LXK8IrV+JIkWovQg0PgPtrKYyWQz/TFrAxEg5WPokknKbTFbEvkdkgSyAYT0IqhbqfVRsUMTZ3ohJnAF7KvpdyQXgq4Dehv6zPUJVHu7nV2K9B3Y5jXI8ZdDjaCf75SVU48mFDtJmRdDsTptV+VroVJTbSVWKaIzdOsJbEAmWkNrGNOff4UQqjdJmJ7LrZkXMJdRfpfLvdEqNlRXYq6IadXwbaZiKDFkl+ig70VSVX4psRfzNAHE4gj48JCqEhXJnixpF8P1/iAEbRHoDaLTl0DXApxI6hcYovG8QY/n4xG89EQ/6J/4G+kcR/DdQliJW30GVHJlS3OsQr0HWU+0UiRUKj6MQ+zkEWy0IwBY0nxQ+DuBNAaV7qPOJXTVOtuM4LexX2f1lsxKJWjOwt10GeXwBpxkqnSJnqvETlhsk7DIP48iEn8cV4+kSgXEeVLvbUH8E9lqXKI39loTrYQmqLcjGjq6vqurOT31rbJ+Pm8WDPxY+fq7X7cd29Ir7tRPn3xVOQ+yI1HiLbUglbU4z18fpFBBcGZc0BJ/01tNuOzA1khSn3VSlr0M57odDCK4jTDP+fJ7aQ9x6A07lmawREZxli42LmC4y+boG1stU/0pwPlkuwNnl/r4u31TpcbSSj1uMB7HfgOVC+S/lf17a+V919Gz5vsr/CS1ROP2S/qX0cTLA40e+KHtw5PChm86edVEuHpD1jwqca6kSDTZuBMCy7g9effvFOH0F1WN2+PD+ge9m3TvjcbxxN7A8uMhsUEQlUoPdjR5BRBSeecsfCwfAdDOViYr4fB3KEnGOxj3fThrROZWo+RV7mONt4Xyx6ySZjbW/rllQjXLleU++99f5dramtn1DmcYIU3ncedJ9FUXj7O64dvM19rdX2o5ATZJnIoi4Qs13HHvTq5p0++W2n67GMX+r8njnV2DY+AUUkZgJ7/XxArfcyeeW31Xt4uV+v2yriyyOmkQK5i17nrB1rHa3n/b8w6/UyIo5m9mz551EGdxxsB0zIh/3Dv4mxZQX/Ufk/45X7w+xvvTHFz4sONh/LOwj7720+JpFMX8N7QjuCMTSbb33Zc6Sxe9tSlxrP//w4Ml+gHN9135pBYnzdQKPO85contNmx+zfZ2Quh/kytVM0uatdJ4KDftQ1bzDuyVOuszW6oUrvNtSOkS0tuRjc+FDTrkm1FFFJ48/08T7OrzdJvWAbpU4/cGdqy17cL4zM88c8NNmHnhZm/nxavtGolU922eZQtFi3x/uV/Ok+aUV3w3Mk8FhIZ4nx428dkTMj3nSrPLH0npPI6ARaBmBzLH+srEBzFu+dNyI7XsZXnn+TZdftO/7sas96Kzzlh4/uzpSGubvrOOmIQotpzJf8U/8qR8/ixneIEdCaizVRTus7QFElpmwPPhRVmOvTmsENAIaAY2ARkAjoBHQCGgENAIaAY2ARmDfILA49GLef7AemEiOzf3J85fcFPMemztm3iWBWNrdq4lUY4GRaOnKV/Ke4WdYOrjUXlEzp7oC6+oTnpw/fXXig+V1dZ+R2K89zSOwvnSVtyKIF5oHVwSX+uPzDgicEDod5tQJB83olRPzH1125k1NEYOj/lqj1sSLPSOv55UOjOXXexqBfYkAr+t+sDhxD9S6rt9Z13XXiRNnb3NPR1nXdYHRv3e7SGitEWh/BPT63J5h3Nnnq45yv62vgz27DtzSnf16cHFoSev16pYQ0n6NgEZAI6AR0AjsOwSSaTyIqHgQX84DBdeLjtTSvSoC7C9pBRNnQeAxokHol+gRMqDfoZAigPWlTMn5T6dx2BJ9D6Ioy5eg6lZCP0lzQNEj+S1op9DiZsoRYehi0FfhRzzPLEU4Wo38EeRPAnHVD92dVmDL9Kk3FVGqFr/vW0ifI6aqyL0fyy2KOPo83aOIIlG0WwX/T+hGEYD+ufALA+2cj/hi+MEKuSMCZnElSvuQPhmWEAxHUH9pwX6umCSykL6OtoEMzPYUjpBLGbJC1b8QR87pZFA2HREV9o4MQVej9RzoM0CHzYauEP1U5OGNpIi6oF+l2ERZ+YAi6kaBA7LRucIn8qDPRtqEfp18KsLpPLlCcjpKBYpLFQXh0EB6Ai0QIfT3PkQERns4jhLVz9NosIfb/ZzGKkJpNa3liL6iRKhy4imbYCavAdE3A/k24ui53T8hhnMp6inEkZnIfz0iA0MjnqpP+qCPBupZ0C4hNQn5KpF+lYrU8fFx5yJ9Nk1UeIwVt6vjAhFWEabnyUdU5F+mi6Ui33mgoRRAf099RDH0O/SkLINORyzjCPSnON9h9Oe30s/nRzxMc9S4+CtGUj781aAbVkF/It9Q578S48RCmvvVknB5Fq+tVL3OLp1LkxSheS79RRGfXbur3ePnyNcRGF+n6Yowk4FgLAbSlwCFHPT3RDFOjYPf0nOKaM3lOX9j6YLxkAHj+/SMqudb5ziiIDbz8Z1Kv1S4dqc+Tn9VZFt4ylV+pg9yvdfQUoVrDVDl88n1Ms7n0i3qeN4CUTaMNEfiZXtbiFtPKVcGmnwllJTPKSJ7VxqpiPP9o1XSgH2SjCii+T/od/zCALFD3s79l3NAAPchfak8Q704wMLVFUL+XHmF8v8b+OYh/Y5zXk9x5pUk+HHcnp/KCXw9ymtpBdffI/2wV49A/WdmX582uSfKFeDThLxX8tTFfwuBjSlWhJcWxzK4bwwuu3eq93bUd2XO9MBs5EvJSTPT/bF8/Yt8dAqSJ1g5meMvI/rIKCWzmR/OYyUPvD2hzi8wLrH7ruZV3s230+r88i5wrxN3flwrw+q6XIDzjPO9/oeV137qV7lepsPqctftHFR6qHFEAEmTguJxZZ6p5lWmkON8Q1yiYZ6aX3HKnfGs6oef13/3hlQ5jdhEXqa85ymLfd3yqwFSOY0XG4SUfY26PgjoZSNdK5KJx925mKdzoRfg6ixhO75lyqD5G8rPuk48dXut2xmm5hWinwm/KjCV5wH5IV6pEEL6Y1qPM2PPB/b5naW+j0iuVOeLMH81K9Ky3XJjo/6mNCjWDSh4YTmHTlL4ROwXQ+xM2j53K9p9+foHp96GL4pxGQ8+9WQQ13OOx/BAu5JVcsVjN4Twhuv179EbeECgJlgd2GHAG2yEjltgD/WaqnDJuwFVydHUBPGmh/+QQF/4TzN++fhNJtH8nEe9hbNV/s6ycYm/HnzzsFzqjK+QQ9R1r9OWv4dbiZi6v0BefjGIkjar2amvsyi/faDCHa8B58BNR0cc3Qq1duyS/HKUqzaqxm+fhtsNK9VKC8QKpoV7BHohebL38tnX4cGdN30z6P5NMX+DPZ4fWHheZMmwlT0POfutVINDp9I5QaJ+4eOMk8YnLvTF4PL8uQPh35I4z/7g2XnW9tKtFTxPPhC+9XieJ6c+9hTmJZ4nk8xYDzFPjp5o8DxZ/s3rsGOe9O+YAn8Qfxa0Fo2ARqBFBIbnXjDgihHIZjadNZT/j9X/dzWus6Jy3+vuvNV01lZZkzL4HzWiK1L/0vP5ns48GowVPdQcZAxFMqPs6MAIH26Cyz41F4dj/v11r7POW3r87NmI7KzjprWopbyRltMtEy/8OOrSKdeMVqXMpsouzXml1ywD79mzNj+00f4/uqls2qYR0AhoBDQCGgGNgEZAI6AR0AhoBDQCGoG9isB3/lW5y0vxfn5r6caF+N36iMgwc2Qg1oUBgR9boyyio3JOyj8L64W96UjzqMdifnfvs6I3Q/8L4P/eyKaqDfNda8fX619c1YcJqkpWObqeUuvqJgz8we+XWnYPgU/KXlk8azXh0YXBzw+rV4UbiXpI7umrz3ucyCpf6JtfTHS4cUzwBKkyhuplp1U5H1AogPgUFZHC9QPre/S+RmDfIaDWdbOcdd2T49cj1LquYa/rXu+313ULcT20t3S0dV0XL/17t4uE1hqB9kdAr8/tGcZ6vrLxO9Dvt/V1sGfXgVtaXw8uEk1rvV7dNC7aqhHQCGgENAIagf0JgWT8sp6qIpUWSj8TRMUVYoWIoIt/B0UJP2jSOkSkzQUZo7u8XgSgr5TPKWLhj0lF8BUPi1JQNgnsuG2IRUu0RBZxxF55CQhNXqQflcMUoauXCPDvosIDAjHnKwKNJAf652QxkVVEabAiUG0AITQD9m10liq3w3lkfzZNEIWo10fJEn45F70zkc8hTiLu8HNMOBL/pMmKGPuVCDEBSlwDWi90tJhOiOYi/7Mg/qJd8VsxVASRvk1EFNHtS0QORnm6kLozsUWMpekiC+3kSK8ivHlBU0BaCdcDEchHW0FTC2C/UIQ4LW8X2xTx6x2HvuYB4TWTc8veMhWqVpR4ipD/Ic8kD/djgkj1VMJ7nMyKIi2H1k5nTekyA7FRiQKeWUlQ4ibPHI+BnQcpX/Uz1bOAz4cYStlMxJbny1FRpOXfZD/VnyIQhguQfhEE6yqUq0JEYChaTUXRMPR8WssEbbofZxflaTXom4XIf7f8WpEol6AUt98VH9jx1LKKWCsnyf6KKP09rRFlaP8LofziH4i0XIR838s1TPyVwxDZmctznMwM5PsP+l2OdAi0swr4zwZB2kDai3ayoNNx/qugl9Crkss/CGJuGOWuQ8TjUti7gshswX4ljVXj7QVQl4thT7MJzthLLKbjyo/PgsjK67lf8lhZF8S0QS6OeJ0Ky2r0hvt9p/TLbPRrvshSROunxTZRCf9Eh/i7DajxcQhQp7lcY0nDEcMu/4qRxf0pw/XFx8FxFSMo9rpYKNAODaATGEeIU4u8T50vgYiiFqwv0Sw1zgaKnaDUcy4b52m4ElBeDkcMbbanqefNsdMGwvWx+NXWqwiEKXgBQBDpDXIpX/e1QXm9tJCegP4U4XiKEKnbi/7cRI/IPKT/jDONeqJ/l6VMdBcFiACN45ZDQRRkf7FN8JT3oA6IuMPW8k+YByqRbwQVMv6gOd7iyQKvfMikm+7fjuFhpVvdj7bz1t+uMysCS4LgW39c0rf4anhSHNpm/UzY3zR1XWQN6nszdUavwhDhbQS/neZ0oUHO08yrn78V/tXrFwXfuRvDffrq4Gc4zgNagD+LyHe0z9GptlbXP06ZImwjorkIKHuyE+G8h0oxEZ/zf4OrhM/TbPk7Pr8H1xhjf4TzDVr3ZTRP5Wyw2ZD/pbEiAJNPXEOXswszvMEaLwAoZ4UXNijxjBWm2jmK5xPY09ULKFSsdmVv5w2udoWHXK8i0uMqsInSQC1HNe1G8j1HzY+EiNZlbBeWsKB2YlxzqoimijB6P4quV98HW2g4XxeYL4ar654z2eISL910Iu3mG8ffVyTEE4pYzN+gOA/0D3pB1Z+M81OKNL8OwMtVyUudfqYqO2HeUcdHfdnbhITUvMOxuq9T3pHquOwaY9nd+f4xKlDz4vsYD8BB/oTyeT5aV1FREEY/3i9/OvT3EGHqv3waE35dSTKT/V0M8IcjtwQLp2HQhWsC1SHHazq6DdWGyi8rvvAjwqm5tOvCIIiEgWHGSOjGcjxdJH8J46fZb2a8bCpiTuXiQONcHTrtjDPxjLo/IMzCPnW8DoG9Fd/DrYQHL4mwJdTKAp01G66nZsXveHG9NZBIg1SrEtuHbS7diJwLF86yHjX5dv/K8TeG4ov6jJ/2vAr2xZP+530qLfa9qnLa8wvf89hS6egJjt4F5TkxaXqXbLx/qPRXp93+sirozk8NallR+m7otQDR16FloQ8HNnDt1wnMk75FXp4nSwJ/D/I8eQUx4deVevOk/34/z5O1gZqg40Vai0ZAI5AYgYyKISUjAvj3tGzQuqFT4vPtCGz1/2DgvSnXl13+dC6/hWZH0fa8+Hy7a/nUml86ZxXRMOtc/AQSL4gEnH/FRfwWHBCA8X/GgSKdZd7S46dtR2RnGTetRS35+q6ZacVEOebdj81Yhwegl+AB6EB8aTeyzIcfPfvejKvj/dqiEdAIaAQ0AhoBjYBGQCOgEdAIaAQ0AhqB/QGBcO6Lj//7YhCAi4fRyHodcl94eREeLvjHY/UcjXbDl774+MwzYZyBVc1gI2cHTh782wGTh4RwgHfiMwCfRrIhfw2tsGC01+gaeXWytQhUvDp/7Bz8DnPGXdf8+87fIA5EUUqoqxUrnVnmn8IRf1Mqu4W6/xHL76l4DiwU87t7n/hee+jZxUhZ+Ax0rVprBPYtAmpdt8Je130kZK/r3gTdWHhd95emva775HnOum5V41x7nu7o67ouQvr3bhcJrTUCbY+AXp9rW0w7+3x1oN5v6+ugba8Dt7bOfj24OLhar1e7SGitEdAIaAQ0AhqB/R8Bj7wNRKYydLQbfkDnB/TdeIqInKuIVtuon6cAdiHeUQShrngWlgkE6xDrFg/wywmyu4pIOyG6QBE5P0NczkL4/4AIpvCDXpynCFLFciQT9+QlINTCTGtpgicH6QFyJhNxoy+A9lGO9FnyVxypMPoZIr3ihymZLSdyeyA/FikCZET4ORKl+BuIm/CLR22t4kRWId+lFGSCqHxdzmKCJeiFFVET+Q4F9Ql+cTOITiFCNEvRQ6A/oMcOZqIsdQXx1YKeCwIrtHwHMQyzkD6TfqYilTHRF+WVoD9K8rAFblyPnAJKF/tXyDJFyEySWwSOB7LeJo7RBoUbxyCrgHUrLVUE5KtAp8tF2qKw6gcJm3h9MCIxB9Hfe0EzM+GvRMRXPzQTrLywT0Qs5VS0+z3owEHYk1F7DnR39MeA7o1cXK+JXqF/9Abdq/rhEVMlty+dXqWjftSD8x5QhK6uQDYf6SREdA1A41R4bE0iA6luqmZuB9RxdqMvZdhslRuc44qo86489Ta12K/CZzttUcRBQaOEgTSh/QLW6D/Xh0iiogI6jXqITOgq4GVA/wAcLWiOCM317Io4/WyyyNa689Kku87oRhrm6wT4Y7zZ/eB+RZCuAoGV+8XE3+bFJlKlOpFM3Ui/rnbbidXB1GAIIlUXK32fIh5yHOEMJ5Pyg6CZhTSOR2l2NXfcTtE9UHbk7XSMSLQDwm6Jak8gjfMGoqNNiEyyI/iKR0H85f6oix/+WXS46v9QGqbym47fpZn9n9OzFFuLux1cj0E+4H9ij3GFE0AOPsIaZv046OStp6qLdlhVJrhGsx68/3YsuMhZ0YpaHtctyMdVL9PTfkT8st73h6AbS7LXjuB13oTbbnpwCi6TJ5PHdnHPQ+PMB0gaM6othY7m8cxSpLbu9ZYhSlR6s5qPOMa7qdL29b4DVwGPwx+Lc3jRUTzvyeD5b5D3lIox41W+JjeVoYrFSwLK5c6PG+zxrmZ0OIRDrJWD1fyPGVbNA03W1q5GZ2TWRSBuHFm7sd+N4G3PB8Lp21YcnYuvbeKZek/EbXenIvyDoO3gZ9eZqii/PK/aBG3M505jDq6ijzNPJLfQCcPxN/1ig8aFnevcvd4bu99b+lTG33rha833mbnE39iLNy57BwWHBoj6+o82Rpjx/ra2lAf/k/bw3YlrBY074AkhgHPxLS//EcTknpP6Wv3NxPk7oMf9XnPHlzsvtPmhIla2luYQqHGcec1lqudz5xtX13Pt6u7C95+t+hce2PnBXE+VRnxpl5h6bvdbR98PYm56prfg4JCdz3lhBPELfJRUOjrV0a1Q6vs2E7fl31036q6T8f4Y6/DQACu+YE2kWv0r8+aCR9P+uCnef6BY3lv65OS/zuZ58tPAEjO+14d5B4eOtdQ8GRjhj/dri0ZAIxCPwPDKCwouHx1vdy0V4XmrX7Dwb97fdlS0JfHXrR//Z1Q93cz9xtGB0aPPN/GzxD3dh/UsdksdOLqjz1t6/LTPWOzo46Yl1HoWHWYemQPi7+13r3vkj/GRkRqX/8Sce/GzQdyPvfld4df+xl6d1ghoBDQCGgGNgEZAI6AR0AhoBDQCGgGNwP6BwIrT30l+rQAPxQS/D3xrtr5P7u/h38z4zMsv+O5sMmjFKUVjViU+6srQp48vthL7tad1COy4a8vSTVhn+wIvkp0biC9zePBY9fzJSXnjHsuz4v3bciL+7w2iVV+9f2noAPwdN/6ItKUjIsDruv/EywTUum4TB1h/XfcBrLvyum6fUBMZd9PU2dZ1XZg6++/dLg5aawTaEgG9PteWaMbq6qzz1YF6v62vg9jYbY+9zno9uFjq9WoXCa01AhoBjYBGQCNw4CDgoedkkYoouwVESxMdP1mOUpEeu4Iw5EV6E+icfuiDEckzF3SsIH2kCL7ViDDIAr8qP5MmKSJwKQLl8QP9n4CKWwp9NM2UKEdDUY/5/9k7H/iqq/r/v89nA8YcMBBxKupVyaYh7quoyy9fvSrpMrJpaNNIr0ZKhjr7kpGSTiNdRjbNjIr06pefziKdRroU9UpoyzCnoi0kvRDpRISBY4yx+zm/1/t9zoc/g8mQfwPexwef9+f8P+d1zudzr/ez5+cNEO9CpBbAToanXyQDTB1iimEfs3MADTLAON+l2wkMxNpr4OexFun322kCii43DaYJ8Q/sm/DJir+Mt7WW838OD6nlsDPgoXgq7HPAXOtgi8ysAOMx38yirEKi4PasudnVSL8H403CtmGWJbCMM3K7B5nDZT69zdUMONMZ5iXD/fwPQOBxsG2YN5ezFPJ8qR8ViH0GvVYivhSecbl8QIEDeq3zjExmnsyTKOYBtjxux3zTefQ1BwD8rUa9ZeglDmuBSDfAes+w4ukWUWDVA1k/OgOjLoFdgXKNsL08xlVPdQxQw1NzsQDBr8JXcg3y94FHxgpYAmicFhsXwJn9RJYifgOVmELYwylb9AfgauoQZ+A3Actgaxkshxxn1h0xj00C5i9pjZgRxmdvxD5IIKUXmuL6AMtlfxnMl/vnlFax7BXYBd+fAMac4so5kNgX6ZKJ6nUcd5cq77JCTr9V8PgL/bA/T5H5B3Q2rwP2fJOMjEE7p1cg+4/B7KTkbLpOPvkTm0i/Ot8Cj4v75/Q+flfM9eu+xJeJzOroxFt391if2DEelef2Ofj4oAFDmo4uwpsqm8Y8elVKcjZ7+HPNtP63A5xZfvd/LkjXbLbIxybOKrzz0kmfRbdFK5PLN1Nyv9ThyUKkn3z6xZOv/cpmCnTzpGFlXyi6qBS3u6WfqR6edIOV+yGfJiQe+h02RO43ZBbJ/TljJply5LeYMaYB1sB/M1+nBi9MyIfN0FIuN/TgksEXJPBxUlv23DcrkN5JeK/mn/TqpZLZKPc7vADB3TcBhvO+cq82gPEev/kFCmlO1rDdFHA6k9O/01Zj+OTiMN+9iMAD+5K0wWEJdk0jVutyup3Lw5P7dPk+wZ7Io35QPByRKcwkiZ68+8eXfqc/0dpYa2w14rsq/Lv0tbq/NhG9WfFMrCbR+SgG1AyuODxNdMmkqcf+8Uv4WtB4Wew7uEH0HJbbnId0DdtBgRLfRgS6bocm98gm4ttpVrheJbRuuT0B4iqIXii/79yf/Ffn5Q/KPzp+XILoa7X3fOUPp+Kl59Un0KlJV17+fwCn+H8AFxZ7m+3tZkz/4oMaD68gKjv7p0fMeJJoWPnZz5UlNlPQJ71SWfNqMo2vx+2N1f+u77xcd88JR4RD2vF5ivvknf97mr9PVnT3Uev4VIHuqUCv/H0m9K3FzxL1py7/QkXnY3y9vLbm4XM7z9/WnMbC+WWvJvEzRs07sX9WbNoa3oNVkZPCzyY3njHy3OpN87t7yp5639L9s2N33p66bzpTbUD14OQRpURnpq6NVd6H//WOT+v39LFEB9cMqyhOdVbLv6AsiZ85H7on+2bTeTnNUQVUAVVAFVAFVAFVQBVQBVQBVUAVUAW6gwLh3zLj1+L3uNernjztoWTXR1Rf6jwHd73Gzikpz9Vj7rn6CYnt3+fQwrOqLsDzjJNSZc9d+THt47l6sv757d//3triG8VP3znjsU1nb8rh8TeNP2tK7pPqA9sx/CPx3GFcLdrnHfM1rgp0BwWiF53yc90p/TsfET/XPT7pnuvO9M914xWdl99Szt76XDfSZW/7vTuat1pVYEcooM/ndoSq69vsbvcr/b69fm02PNPrYEM1dtx5d7sedtxMXcv6vHpHK6ztqwKqgCqgCqgCO16BbICl7R68bBeQNaSpIQMBA4DvsP0/M8OkYD9FMwW8/YaZDZ++AGEBtlbC9gb21QTbD54/GSB4Fx4a2T4NnLUItsqDXIVILUH8T9RkOP1kYEQ5sItoNHoCVkRDBHD8tkkFCfBk5TZuJyK9wf7WToUdae4QT5U/NQuCWi4fzLFVsCvQDuezp1Au/5vw7pDHlQuwNAl7gBnP4zQnBhVBATx2zgxGBfmAD95sHygeiV8MJwoIO4NWyrwOoTyDfHMuOUD2I+DAMZS/B2014V/G3oojz3cAGzvZFvM4zRfMNFOIhKMFh2Ng0wFVH9FKU4bzXIyuFtbY10S3Zlsk4/qxzWG97N22xJQg/wCaYpKwvzGLZd6Mu2Ge9tvwtcz9LDM5JoH8I6BrDPFJNAojJbuGUgJwvecALHoJ4FU1yv0byqEerTVjoAjbQgH4DABt1APQXMseWAEUl4ltobsF5OuJEVei3Ql2MLdjvmvqBORiEHgqync1fOSB6T/RXAGcT6AJ0u9N5jxZryqMg3XNlRV0rUIPCTFva72N0ot9vKsm6QuWd7VCNyi3GuA05mummMWmDutQbgeJZ98l2A+NSH/FOGQWWJ2ks4fPNMpdgXJlGP8LUBT1thQAssqynzDoK3dc3g+lT/f4Z5nHxSPNuSHORzDPOUtXiOXVw/VpjxQbw32AQ7RGbpSSxIc3k0/Towac/7jlqaWpdclbPMle03NizlSikjHXnXX7e7iOY9nJ7OWbVkvXvExzYkSvvjSz4SGURzhH9r2cdv2A8dV/gPrPJH9WflOScJHdQHd9adP6x9d9+ZJLU3jDa+xvBalr4di86PXGlxKblutuKUNrz3pnNH7A33/6kPc+cyhubbF3X1nUC47Ii16+9s/QdXH168m5eHL1YdXC6rcw+JXvLBnxbj08on2m7d7Wcbjd5va+Kw/puTX9nh2QIBo8aljViTGio6aevvycs/AANDb00eG3Ya/4B2QoulFYmfog+V4Sf8jc8tLvU2skK/A77kqJWXiYL8NZH3i0LoVdhbtyBaylYlMJy6c5zvJ1omEbFIj0K/JtvPdxbeHThNeDP3GjehsWb0ZqExJ+TylbAcsvgqiGjTwR43TD0DTj3ZqFSaLnG39df9tC3Eboqptu2bDATj6f1etnP7nxZqL+8YP+97D78HGcKkwfW7HpIKI34g6nL9PXkX30uJFfOjeO955c+dSdM2J48UDxfyj9PK6rwe8mFlXAHvLeuIWwq1qWFX9QL57DR/YowPUztf/AgdBz37ZDKz81kahHQ04qN0EcYv5OLJG96WBn+NnW7U2z3oq5NvuyfJ1tS8h3lf2Lada9YEW+B3OWz99cF/949bmGP0wl+sw7Z8XO/wWAlfiw9IkVm5bMrclP7Zvmpm/+6a/x+fnPotmpP/Yj+k/OvHPnJomWNC0oeiOGz5mei4a/hf76/H3gnAMaiQYNHFLHnm33b/pU/JhH8UKJiWf95XzEe6RzYr2p84D3ESX/jXIvPVF92D3fRLnT8a+h8/K7Sw7ukxXpON8nf1X6Q6z7SLr61MndcPDyYhSM84TWC5quSO34AeL7ZPyRX8r3yfoPxu34/rSHj1cg8kh9wjisf+zjy25L7vtT5+e8js/pReX1OS9WdL2lo5tGtp9XyW+VAWD76U3rNSbn0+to74P6t5P/OGzT/O2dAk/AK6rx/w2n05V002YaH5Y++yb2VPxK7LGq5Gbyu3vS7nLf6qqOun+6qtS2ldtd9s0m97tyqjFp3F9ae5UzwN+jvFdRTgVsfU46Fza/6YBXDkX+fskj6OgYfj6t6pvM/ynhRYZ0DY4c0nLs5LAAnmieThA9ceJtz1zzefwceVF7+9o94PtNJ9PVZFVAFVAFVAFVQBVQBVQBVUAVUAVUgT1MAfwORg/DA+WJ9WWJb/XC87EiPN+PbzrJltQK/GEE/vznL3+e8ETRpvm7OoWfq59v3XP1ofhBj5+rL0Scn6vPjrnn6n97VZ6rT5wfx3P1he8X/Ae/R7b3aqtqLcFD1Wd7l+5TiOeCRzoPm4NHDqs7qVGeq7/zpeXyXP3UE1DvY56rV7yL/Ldb/rrmWdTTsH0UWNT2yjkvVsNDatEH8ffOwnOq+v1SB6S33PYbs/7UMGMFymXjL2I+5nnallvSEqrAjleAn+s+jvuGPNfF8xF+rntSetN+N3que4l/rnuqf657Z4fnugX6XHdTBTdO6e6/d+tz3Y3Xa2+NbfK8YwcJoc93d5Cw26nZ7nK/0u/bm19QfU69eV12VGp3uR62NL9N7t/6vHpLkmm+KqAKqAKqgCqwxymQTcbMk1mttYzokv0DfqrMwQ/MT8HTLNsvAkMZhxJZwFDrkH84vS1/omZcPnJy5YdNSysFGMZf1nI9YD85AiB+AByoHnH2U5tGe9eZKQwC24doioCwXzFzpfyZpiEoRLWioNnUIH9/ePbFD6b265lDBAB7l0aYGOqfaKayh8ngqKzFWRx/0gylOMqNBIhbiT+Iu4PypL/bbVOIctTXTJBxDAP2inKY70CcUdZhQV6A+WaOsPMYeLaH2WwByz6ED98clDuLRovn2eupTDxftlJCAOmHqB3oLv6iz8/zBUpK+x9idvihC/MOgO6wn8o2AaTuAkDM47jJJgWMagKuiXHSgzRDdJuCcwTAb80W4zALAEjnYzxn2BgDv/YSO4r7M4MAgnJ+f7TO+e+hN1h4Ji4xcdjHANhOhc2iWhlPrp2OkeHJgpH1pG/TZIyEgesFAhY9ixFi/mQwKrZLTbUpRPQ3tsIk0P7J2AdVSH8KxxrY1fDYXA+LIMCpO93ykcHUHBRjMDmNurdRNXtqNiUUZ8DPng4966SZnhs1FvmLZFuEnLWYSdKVEDCcT31c2ndZmz+iPwkF3jZ6253NWr9/RtJ4Qcrb6RFZp7UYNNbL/BzXWxPOsxCbCh2/bvME3HkOvq1TSO9NfbeoC4oFpUEsqCAaQZde879pJEShiu6LTjexcZ+S3igHj6cQ6n1aZH00MgubX/nmiwsBbExaXrY0SuyC/Z/3xhZOuAKgXOzg+45IblqhNf+j2Io0tuvJPz33BjxgAwBf5jzXblp2a1LeSrxQ9aeEeAZd/tgrAP3yz0h+Kba+BZM2iSCF20VyQsXtyJ9e+s1ZX0T+mkTLyI/i68t1q7O0H01s/ajy0wemDknAYXr6wC99FclFOV989KvXSH4vX+pvbHFXejlMYP+lzTFBklNoOeEBAM2k5yQWHfiaS0eR9XZNfQs1x4hq8m7qPQ77YPXdK/KXF0m+3Pdx1iz7Opf6smd3e7XN5Tju4mmDfU77movkxQEW50jXsB0U4Pszh5Qct3RYKfehzkoFPiMXd5/8zgptmv76uNqi35bDU2jsxIp4Gu+3KD+p4vTYpuV2dErm/bXZbRj3Ixd//4dfPxeeuWLlX701ifefJP+bzkx03ntuvF96QArgG53/pcu5GM59cNcH0W30DvZzFV5sciz28xL35mg6D5+sD0nJawjpEiLro3ubwatKJKwDUbP3NgU6mW+zSweC70LS2394+0lN2leMO7vuBQtRP5u7jn9KJfg/BnrkhBvuvhSft/9dl1jx7VeIjq8770uXoZnO/kDl04lT4l9IwgMnnbL8C/2kv+fwCcLhx97+RWJ8iPIT61I6PZmfPzvxRIxoFt11zCSD99qcvnrkqoZOi++2GbhP1jxcKvfJS07D/eSI8uL0Gd1oNvx9MivJ3ycT903YCeNa2Pz3FS9gH+L7ZP0HO6E/7aJrCoyYivVPd63sJyn199ijh913Cf/vbH3pi1vRwDHsORz18H+1ic1Vwx8iGgZyd1ZoGPfs4Mdwfz2Fxl7z3VM9mJxa3/uAmoOThyfwgp2aY+pPasLPKKnXi/66ufvx+ird8qy737e6Kprun64qtX3K7S77Zt39bqr/FoNf/OT3RpYh5bWIi03KMSHHLR7ay9via2LiIenc6iTR7Mm/nlV5J94veFE4pL1qi9W1gCqgCqgCqoAqoAqoAqqAKqAKqAKqgCrQrRSQF26PI1pQ+kLyT/h97tN0Kn0hvukQ542rfexhpGdK1ra3Ldw0v7ul8HP1Q9PuufrX2OK5+tfcIE+iR/1oPy3P1Y8ND5Xn6qcGTyL9NXLPQWbg3D0HiYktx68JaV9vAyPP1RGvybvx2m/cL8/VK5bFNyigp9ukgD3E3hWW4AXPN8564JH78H77ogtv+tbH6NtY9M/Ea0mA3tmL+r918zZ1rZVVgZ2nwIbPdbHf5bnuavdc9+spfa67oxeiu/7erc91d/TK717tr3vesYOGrc93d5Cw27nZ7na/0u/bboH1OfV23uhdbK67XQ+dDXvd/VufV3cmkaarAqqAKqAKqAJ7rAIBPCqOFZCqJ+OlCJ8z9Wzs+QBFOZzgQdOnTKtJIV5BcwTEfJ+eYEALHm3vEo+j7DO4APFWgIvcUjGJBzvzJzPH5CD+sFlgOP9tU8DW3GjmMYhrPmMaTQPsfkEDtx/8IqsmKw2u8X0AvihO55iSoBK2BcAx/+HrEgC6xSh3eTCJ/9A8CIJ5WTHYUcHQIIF2XglGG+RjHIUYATzg2kYBdkfYoQJS7gfPuUUo12BGBVWw+5r6oBrl0rRYgN8RVGqbEL/ZzKJS5B9vitAWmQMApPG8MvDty5YD0ok95RbABgBd8zkRge1alON6J9AQBojN/5kJMv9DUbIJ+ffbQhuHxd/8Wm6nxOOaPQACc/4ae454Tnw4nC4g7lVhiY2hndNtnU3Acq/czzveg3MLStcibgBCl8ECxbT1OGbwD+XMpzHrYpwPRL0C2BD1uB8gwnLsRcW2Bme/M83yh4tLg6ECFPem4TJPQ6F4dOTCrVJj/QHtS4js+hxsJMyXw7uoxf29AH9stbBtvt9VnIlgnKFe0DMH58/aaQL4Pg3fy2WI5+A/XicOnM+B2/u4EJWr8IUavN1SvY9rc2flRXo0Yb8jmF/RLbzurCZ7rsbcR8o6hF6vV+hX8oemg+hIWV+LMt0wmDw/qL5ds7H64an/SeHBWc0X7/tqzNfZjHmm7u7Dbr4UIMitH5Yu2dw+3EydrUlKxX7x8g9W+DfAJjat2Te+X8UBFUSnlV750Y0OaNq00K5O8fteXgTwCcciwHNy6ytHgPbM4h9cePVpeDD2y/Tjb/H1yfs05tuLrtdCxKMXScwW3+t8z1npSw3y17+7r/hENdugQHQ/5/vKLg5PH3nnYZP+ies43ZT8sGLXDabttZY8BtVn5t/62NXnwhN42c/vr+gPOj3/w9T7SP+koTMw8pO2t0fV8/vQ3u1npeDvRstrJruofI/EqYm+z2xUaisi/n4bAcVRe/wCGg4RCCzfM1zSJsfwb5nx7XVEf67+TcXtFxI9Wvf9cy87TK7fiqXxTYpvt4S1VWvSqxNET0+909yAz+U/Jir7X2P8izdi262bbtsQ7pMXXn/Ujte52wqgA1MFtkKBwfXHFJyI+xpeIJQ4Ir5pxbb46tSqNN5kP+T5nD9WbJq/o1LkRUExeDTJn13xZLzzXoY1feGmC7/Uef7ukrO73rd0/+zaHba77putVW110crk8jRRXeLBV++GnXbmJZ89pTcY4vJfpidfip/tRij4u7WaanlVQBVQBVQBVUAVUAVUAVVAFVAFVIHup0D9mD889n+nbTqusCZMZxLgYgf9seKhv26av7unRC8S39p5yHP1CjynLJr8zW/dj+fqdy+smB/f2la0fFcVeHP60yW/vxN/tsAvco51XuuNwqdv/v3znedrjirQnRXg57pra91z3R9hH8tzXfz9A/4uQ5/r7oSF21t+794JUmoXe4EC+nxu1y7y7na/2lO/b+t1sGuvg6j33e16iMa9tVafV2+tYlpeFVAFVAFVQBXY9QoE9AZ8N5ZiII0Usyn80f85NFreMPlZILIx/MHZb2gecvELEPBRxM03zJsC0E7BOyobkb6cJlM57Cp7nXiGzQJ+GEd8GA01AAMAfBaaGthGSjG4YIoBHKO8ec+0CuB5FFWwZ93gFIDAreC+bglGZyE/eCEYmTUR5RYHcVOI+gyq5uCYi17iGNdyKrBoz15mSwTw/Q1NY8+ydAbGiXSUHiyAaH+aKYDDL8w06bfO5Ikn3YpgPPdH56CPGOwaamVQ2RxGxcFU2HkAlxNIv5PGmiL0k4Ev4UbE2+gQAwPAN0d8CK2ipdJvO7UJmMl5cT6gDrfPFDPaQz8jeJ72K3ZlOBHxP9NM2wB7OA1mXewIgJ5NsGfCk28a6bmIt8Iami7pU+1o1suO2FenVAAAQABJREFUwSyqkDwZiBzK02fMKFm/H1KVQT5GMUO8sObTEMlfRU0yrtGogfLoa6i0uwLt8zgYD47hyPg2dLbPmLHS/7/t5QLeroQvVZ43QF7xhPwREGweF/t7zodFYE9wUGeQxbjgd3agtBcCMeYQg0456PcxtI55whO0A3hjWCFupwJHnkcEAjP4x+3+G/sL6XYhZsPxHmiFLeYj81yLeqWIc+B2jAeNm2mZtNeE8aWRzqBzAhbB1HvL5Tlwe1FYgXk1IbICHkg5vTO7Gu1xfn86UOaTC+U4HgG37PeZ21+FdlzIY10R8kQXA8vxFuykAtgVUNL152wG848hnctzuXbsBLbHmaFUhzk8RHcIQD0Izu643v50O1v7Bcwb/eJ6mCfXYS/Uz0F+NwnwHJsM45h25YqpyzEfe54bmP2c02kzcdk/J8bKLrniuc4n0VCVoj+m8Qf0j+IP6JMoF61D51U+Uc6aS1rO+ShG9Kfxd9w88VV008kDoKOSp6fPieMyqBkUPxCW+mCVm2ADXBlp2DwaJPEsH9/Hx/n1AY3I31KIyuWiHpfn64VDV+Yd7YcGAFNjbzPXLiSaW/b7V+9N4sEhLUwsSHND2ye83/SvijfR1FM1d1476TCiX1918flxQ7Rwaf3hL/K4n4cP9DRsL9wB62HxKgX24C6hCke+nkth11CL3L8sXowQ51y71E+1SXTkpG0ILfWbB03XxtYACdmo4cDHnMd0vuvgeutyWIkrnuedh+s5H9Zg/djyznAhine0Pnu7mag/Pw+81qJJ2m7j+8uuDqufWpG/rBhgX/FPH7se+6a7hNcKnsivThPd2/OyE0a+j/HF7uw/CfeBhbG/x19I4etArDW2Orn9RtuSWhHjN3gvqPlLbBbs83XTXv3Rzduv/W1oKfD7Xj5v0I77HN/KBtuhV0uyQ6UCFzeTfLp7NUmHQntxFNcFB37xztqRq2tW5bD4bRWtCUne6ID72p0fbiZ9o0KtLmanelu1cXyj71cbVewQ8e1QDNdDwd/TL0wkmn7mNx/7IgDV+lL8QU8cL85ILu3Sx1uHltdFW5tWVaxEO/9IPBt7DKkPVl71X+f2J5rX8Kfy3xatK7bXnOA+2boMuuM+ueJ7l+4101430ej7ZOvQlTXLG9Yl73YnfB9cXbHbDXuXD3hVw9b9IYo8GHOeNDY79n+mUqfNTOK+OrN13KqazRbZoYmvtz+55uM8Dx9UOjRxYmyHDmGnNL673rd0/+yU7dFpJ7vbvol+H4heVNJS2hT/MIafe8obE4uT+Bms6PX0S2n8QXPVE6exZ9/app88fx3+f2LaZy8+7ZQ1RH/Jn5688zR48vGf86RBFVAFVAFVQBVQBVQBVUAVUAVUAVVAFdiDFHi3+c3Uywm85z/xrzQ/P47C21V1sWdjeI5w3NL4ewVRavez/Fz9GjwfnFs247RpSXmuHn8L495e4f2mBfE30N5TNVX3fw+/D/z6wq89PwIvXl1UXp/zYsX26mXb28Hzp82Cgtv7Oem2j3TrWljR3lj973r/+81mqsrzuDheJFmbGvWH5GYK7CVJ+lxj2xaan+8247lWtJ86tsbPd3fkC5Y79sfPdec0uee6o57X57od9dne8eh3373t+a4+193eO2n3bE+f7+5e67ar7lf6fXvjfaLPqTfWY1fFdtX18Ennq8+rP6lyWk8VUAVUAVVAFdj9FDDZp+0366Rqa+3ltjgsxgR+YceHpbChHRMmYJvMTAGzHqcJFEf8U2FFphYQwlHtv8rgh1A7hRIG6eYKU2vwA5G9wWYLaHslvSmg7Td6DO+RQn5R1siscuR/mRrwH+BY+LIoRHsDgYEhP/hJMCGoBM/256yqLG5nfzOUPVVmerSPXluC+OzMjAzK0b6okQM7MigLMN7suT2GZJWh/V42ZZC89q32cWvRjv1se0mmFAlDzHQGzIK7sqZkt4LHLc6qChJIb7bDuX7mqszc9omY7nnt52XSqPekHW6r0d7w4GoBbfNMXYh69vj2pe2FqHc9nRM2wPYxRwvAeScNEgD4YHI+lPuYwgD94Ze7kUEc9tNmYFAHmwtULwX7EOWLnufSVNYtaMkqz8Y4zNVGQOPwVlvGQIb9d1iUqUD5LFsRcL/fRStoN+u0rFHZGJ+dD/C4CfYNOz3MgT06zJb1K7dDxIPwVQBG0W5QljUlSMMeS3MNxh1W2ASDx+GrmVYBPx5Cf2jeLKIxPF/APUttEvYjm5+Jod3TbLWQmPA4LON5m14yFcgH9mMTsJ+hM4Ok2NMB88ovlrwOWOM5pgz2A5ovgNlf6LcM/JnjA+L65vc0xqTQ/g/sGAb77D9sDesOTQ+0yKfjATZjPOZntMikEWfQtggWgC+Xs+NpsE0h/qJ9UDwDR+Dtr81SU4d6w+k8eFUmzK7d5qDcYoDsaVh4ag4rYTnU4J/1oPKb9ITEyU4WQJvRSq4XhSzUbEUkDXA6jmo/Alheh/hZlGBA10wyLxlur9hcJOD0yUjl+M12saxLb4w/hjh7iuZ20wC962FXWgceMzDN7X/KnMzrJpggl+PFYYtnPAKSZ+OMyw3BsQjZF9irOdOU0OXcnp1Ax7E1b2H+yAfW7DAqA+CY63E7abFvCkjcyz4h+/dxczqNQ/3H0XM16v/OHMj60fsoz/V4URulHvflwkQY1iUHttE6gP0yutFMRfwt9ML9Z2G+XH8NxoFy5gGqZA/V9lKayPsCMHclcgl7iVsj8xu6VeLjZDeRqXLp9nqAz5w/ia6U/J8wDo/4d+liib/m6pkpGD+HVegN/dkr8GKCcSh3qnlcwNGL0GIt8lejd+RvMViUakSp/eyUACO0I+15thTt3Wtu5fXG1TRR4veZSomPtddL/BemQuLlVuZrbjPfxlyxu+ge1ttci31TgfivcV1UIl5GZ4v+M3GXqEY8TieK/u1u/exfAcSnkH4adkcJ6j1Lz8o6n0UzBMA/CS3UY5wMxufAflyISWYg18lvTHUW+gM4flc4Dlvto7zp/VB/37ZD64bEifpNPqD4EMwzZ2KfRL+bwOGX5lSxwK3Jj+JNp+E2kfgg0Yj8j3Chv1eKy/PND6e/j3jrwyvnNSXQ7k9si03DxtED0s3BeHFDFRq4AL2nYPm+yOthzXzidMJ6luAYoFYh7D9sudynDjfDTD3iPcwQuY7I9pV58x2hFelbH1p8vYT0hw3O64Xgrkd+PQB0wMCG8LrAXu1AOVOHHYSAnZZguw60dx7qGVCOc7KdLvNbHRxpUih9P80w+Ui9l2rtRGTPtXPlPh1i9nVcHq+IiIvteFjpx1nHn5sI2R0KtPn4dX4ei0y1pLgXIXQovEG03t8H5LpF+oke+HMvhMBHhC9b58dX5MchqmzQjp5CgWBOVkNWAreJ5BENR2N/9Jk7MHkAbE5rn/p+cdimPql+x6JcKivN5dbWri5vWYjbYn1LPnsabi7CdVSOr1ux98YtrMTHQumS1ndrqTuGwA/qNbd/bCHfXxFmyf0HU93i/cc3sImpcynyvZNPGzcpsXcnxPz085w1M72NdCry+a3edtUUbqGgu+9soRCym3wR7HsONt/bcthrqdZgnPt96bCmwon4XKEDyg4uwu1/av+igUm5PtL5+HzBdZFouR8f3+OWpz9AvebhHxS/F8NW+OX8vNdRL3oztWtZj6qAKqAKqAKqgCqgCqgCqoAqoAqoAqqAKqAKqAKqgCqgCqgCqoAqoArsOgVyVuYtzsfzDDxXn/OpJjz/mHBAwSEYTq/8vPI+Kbz9Gs/V9zkVz80nNqdXXIvn6cUfFPFzj+aipSVsP+LnIAX4s4Xd/IWXmLIGVUAV2FMU4Oe6eD6sz3X3lAXVeagCqoAqsHsroN+3d+/109GrAqqAKqAKqAKqgCqgCmxfBa7peeXKy475zmGm52H7z/xs0trwSjuVwU97f0gZ/NAM4C2eKYbtYYYKQHk8cIxWxAvCWCaOcqnM2EyVlLtagI/XHGBqS8MpAiqdCdwNPwwFz/Zo6VkGAKouqzVrIuqdgtRa2GXhPAZrgXvlMTgQ3BjMzKqD/WGQF+CHcnNnUMMgU/t1AHTRH52fmdaeA5sF/DMJ2xosZbAqeDR7aY9i2P5BFQNc7bVrG9tL0f4ja4eurUe5QoCa3F6f7HFZRSh3TJAfoF9zAk0J0H44IjM3TAMEfgnto3/6bTieySczKkhw//C4OoI9rtkPwieEpGy2bRm0RznmdPHw+xFNEpDLAnRNIN2aAQGPk6gkaMARoGwQgwVoagphc4x4LgYQWc4eIIPfBaOz2Y4KsrNSGM8BVB82wr6aqc3AAoctNpWwNwSLg1JM/7PZ07PRv51mK8IK2APs3WEd7KfCgSHy6et2BHw6Ep1p5jG4FdyPlqfCLgfgloNyl9kcW4D2J2XmMPAHwLedQTvzLA1knWgE5YnHzVxKZso4P5wt+2EBvSSgaA/K5X4FCK2BxSsKTZG3tbAIBu3DL2mu4fgb9BTvA3uzPY7Bv+CFrGTQiDIPAgCuR3oF9ONxXB4ODmOwLwORQzmzMBjL+838yLwmoDWDs5x/iz2FAUtKAnydCNsGz5ootw7kPYKGCzi4D0DxfKS/RXMETIKHZ9mnBkULkI4g+5pPmvAvG8AbW6LLPPm2MQCMehLa0GMOzh60jzBwZ2cCkUc9M8P05flQiZkgAPzZGMdU5F8c3hWmkL4PVCmEjUKW99waeS7mdG43g/Y3nE9UviOQzJuRy823aSlyOIBd1Ae+XibtHOeAYjNDctnjcBSiebXIfHvhyPN+CmoVoP6l8CTciPjl8NSdj3ndbMZLxdXojctx4HFyQL4Ayny+LzzaIt+ebS/n6xKaNwjQmA1leZytTjcz18ywMcSXWAcoDjGHIAZXl3aR2CN8/G0fj5nBkr7IvitW/GXjTPB32EUk6XixQLnkX477CQIgTQcAj9lGAJjBc4zfjgqfZYDJTDDnyPyGw5N2MTpagBE0wB5Bh8j6/svHD/fxNNBzzj8EHqNjsIuhbhr2QHiA5fj7AMpZ74HopwB2ufjWZk/aeV5ftx2bsYKsv69nL7ZXCtj8dbNY7j9n4uqtQz5fD9H6ILrZ0CqpAQPawNbrsqZififYYXI9GKfbun14KImHcdMa9A0KUW8QwHXMJ8xvr+QXQZh7TI5Bv3ayPRIQN5lM8GZQCftLeFivQvpV4YP8wgPbMzwynIj0C4GA16Od0TRWQNkWjKAU8VXmRgHnc4C2xxDPsvXi2T3Lvij6ZYITDfpFGCr5eCWE7CO+elslfWsPWwsA4xOSu4hAYejN42Zf6K5/77m3AwC8KhjC+8XUUz0QbbKfp2/Leq3AFYd0NLdE1p/CZrmv8Z1TAnDhfHfmjz59ozSOfFIAOAKJHcAvn1TStnsRwfpuevr9FPWzPkfP9kYFIgDYg762p3xfwCei3H8Y6c/5hLKkXT1+QQkHO8pZd0f353uzkS+gEMBbD/qTiSGNQ7EzW30/dPcvX3kD80nXMWqvwrUVzvNt1norn9D+XI0qoAqoAqqAKqAKqAKqgCqgCqgCqoAqoAqoAqqAKqAKqAKqgCqgCqgCqoAqoAqoAqqAKqAKqAKqgCqgCqgCqoAqoAqoAqqAKqAKqAKqgCqgCnSqQAQAB6aXaTYxgJmfDQoE8PpZUM1x+jCoCRjUyqfCAGCBecfMYfLDXEzDgwLAGY/QSPbkaivsAAZ64dKrQAAEg/Ny/OtDfU0J7GQ7lgEuewd8k1ai/vdpCoO6ZoHJFqDudGBUceR/nUYKEDYXnlrRL2oJGGfGm+kMWGIcDcFU2BBnMdhewEzyYefgP4AKJun90B2IUZQifZXJEwA1MI0CjmWARbQi/X6HW9HZwGrRD/0jSDJ4Zv7bxLgf9PameHjsC7+PMcT3A8aJeZg/mMBw/fkmIUBaEzzmphAHNio9W2AZdYgD3TM8TgY2eXzZJJ42qQdKFiKe8X4js4C1pDHP861YeEoVwNrMBdaGdPSXzR4j4am0nQEyYIWNOJI9w8YEfJtgR4lefTAOjB+h1s0X48hBrAfNpBrY1QBsy2G/idlz+heR3wCbjXY5PaRsAfB4PDy/EKWKYNnzaKnYNq8YsQdPAQOrfTqMhDSO2QDXuP3IhqjP4TB4lizAfB41g4GEs6vQpdyPZX+WKcS/Ye/m9UdYKfWbgEhyP88AcebU5wEEI25vs2cKaPRr7IxxSG/znj8DeKDlwIAwh3cBYqdh/0UvyfquRUmeF+9LH2yxP2mKUmABMks5njfPo6Nd69N7YZ7c3qfocK9LBNC5xiKPwhmUdyECbje2GVF64364vPUedVlJHsd6K5F1B54t5x9jDl83Xs7s5+Zh7uEIwmpnNjgCSZdYBPYVCHga4X0jAHwWQK4J2OfcPl81bhzsndmFfG/ZRLq2Yz4cZNHkzAHKfOr6c5Z15PApD/qy5+MN4xYAMpc/wsQ4eV37hwFw5pAFfJLXLWb6SrkW397Jkkvme85uZt4+YyuNB5/Nz80tAlydhKujCG0Efh8cRUfK/YiBbh53FOfrgONHeqA1UnsI9k0M6TneU/FhiBUgnucxt0NosMT7AQFm3RkDZXvwunQXj/rfECBHsS6FaD0bUBrrBjiVQzRCiWxwcOuz1l9vbajB88ryoF90nWdhlNwu7idSl68fLhdCKQ68mznfAnjldGsWi54fAPwtwTL/hm6R+/xQ6FCM/Hbcb2thM6ZQ9Fq/i6KdisxdEqLr2unS1SHw9cHzZo/ZLpziXwggn3/YUMPcOpiQPx8hUOSJOPLcHdXz1bfZRPOI2l8/n2h/OLur9d7miWoDO0SBaP+s3zfb2k3aNYBPeBcUFPVCeOPurHwvdSG6TjcutfWxqJ2OdutbcjUKnLHuc4XwTdQFXU8vhBpVQBVQBVQBVUAVUAVUAVVAFVAFVAFVQBVQBVQBVUAVUAVUAVVAFVAFVAFVQBVQBVQBVUAVUAVUAVVAFVAFVAFVQBVQBVQBVUAVUAVUAVVg6xQI4LkyxkAb/HyWMpoa/NyUiwfbB02+YRDrXwA18Qf9tsxOFo+rDUGBALxvmQkByptiUwpUEJ5ObRqoLEA2c46Al/uYydwewN7h4in3YbtUPNTm01z2CEkHwZMj+qV9PBj2AXDKRsT/48Df4GQzTdo5j5YaJKOnAsPlgcSZOrHOo22pLWGPigCSm20+SqUAlnH2Qxh/K+wagGtp2Ndsu7CJv/MgcrVZzECWGW3GGc6/JagRIGtfc5cgun+kBAOy9mz0BksXYZZlsF+guwVcWwMMoxhxIG4e+B0kIC2hn2qkrgGYnIK1lC3A6RqcN3Dc3oUjB/SOsIjmiT77QeUCjOd5+JKFDvYSO1CAuXx4+sxBuYdtrS1EZzeFo8SDbTtAOZQDkOtBUYByyEdIyjqQLZJ+e0sa0W0eG3kecW6vJ/rgeSEAxnWB0zk0OSNgN5/muzivs4Qib7tievj15fXG/AB0OnDIY0P2PVpm00jfx4OOs+gu7t9OsIeIvd6eKODvvcCsK1COF5HHGQG/EXA6kASktN+0eTxve6x9RDxtLgZQnvblW2ERTL2z0bx8rGsm6o8B3u4QOo4D2nFYB1FF6++SN3d082CwmcNsgNMIttL+iq1fPTndroeO484AeM3nHsyBAryHdrHfh258ITwqxzg/OFtA0Qy9LdddT4/G/4XzMO5bnPV4rY9sg+kNBTAuO9ZOkn24DPcTr7G0uuk8Nt4XEeAcDaGzeLSvovwoHtmO6VF728Ha2HZopOtNOH0+AtDM1/GvqULW8xzcTcsRz1p3XR0t94sdtwO7PuIdUzICKKPWj3P721xAcU4Kik2DZC2TzxsCGL/hvpMsPagCe5ACMTeXdV7rm/egue1NU/H3KXkBEM878uSs67k37QKdqyqgCqgCqoAqoAqoAqqAKqAKqAKqgCqgCqgCqoAqoAqoAqqAKqAKqAKqgCqgCqgCqoAqoAqoAqqAKqAKqAKqgCqgCqgCqoAqoAqoAqrAdlQgsKfSCGHMVgDHwh/u2++YWvEse7DHjQxw0wL0+HOqs7XIn2qnsAdWc2IwxJQhvY85hIFVYLsLBEANgN5VIW7oEDMRdoUtFCD2n1RuE0h+3CQZXAXomiOgXyuVSjtftXEBW9+guQLOxijH5KPcH0ytgFCD4BE3jfasaed0hDwBBlfSYptG7CEAg63ApirNQG7PzArmBfVIX0Vpye+F8aGcfQCgWRPsH0yJtPM2Wi1B+T+aIoyMaDndLR5o22iqrUL8nzSQJiL/V1RpOD7anGxTsOwZNQmL4IHkQIDmj9AL61MDT6z5yNyP2kw94k+Y600M8QHmlnVgG6II4gnZfs4WMMBM+3tPn+8AfC5CvN1cIP2eYccwEB18Db2y3rNpIgMW5kemTvr/ECvQhHTynjp5Rbjcag/+3iR5JHAZdAKgTB5cBsTt8zidA4+DQ1yO64DgsMrHMY6tDuz5Mge15sHDbx3sRVRlizCGfn4dsQllPQBUiqfh6XSlTaPcfTTW7ycHOkcef5EloS8N4vHaC20TA9L0DNavGnYJvS3zz3jPvlwY5ThIOT5p4sMeFvwczXQ/r5Yuzo/3M4fT4LEZwdyIVwJwYA+4XQnGF4r0Zv+vXDMCWDtvI/JA6jzGttMIB7IHB8q+JhuBj85DrQUmyXPMmKvFQ3UbPJjzeo9wgCReO+BCV+fti3dqWjAL7BN4Bp8i96t8v187rbD7ZQiAu7OHzZ6DsT/M/jRAwNeexl3f6/fLxiD1zh7fzu8vAoID3/VQDwQf7j4v7N6mx85fAe1x1yqQdt3bCBhVj7G7dj0+ae/+Owj//4IE9QD8SZXUeqqAKqAKqAKqgCqgCqgCqoAqoAqoAqqAKqAKqAKqgCqgCqgCqoAqoAqoAqqAKqAKqAKqgCqgCqgCqoAqoAqoAqqAKqAKqAKqgCqgCqgCqoAoEADPbRJQkrG6GADT/c3QgIG6RoCvjbDGTLdsV9s8AfMGArVLI/4wLRYgd4VdygAtgN9AwF2crgMtkzjfB8BcFTjAq8O7xYPuAoCs3P6B3iMseeC1rx3KQGh4m80OG9BcGzzoTsR4ngjKTAzljzXDBbDNoHUPGCAV4J8tFmbsW0Y8SprHTNpw/acBCsPSP4Cb1qH/z4Rp8RQ8xDYLaDyRJgpomjRlAv6eYXLE8+9vTJ5BeXoQ/norYZ+kyTxvO9kUSP4zAHZrkN4L/0rwj0OjMw5Qhg6liPfDvwL8A84lQDWPuh5xg1ZzYL0HYHuqbQ7jiEUA7xFOD/NdANJpSW8XEPcdSvF47XibHybQzA3Ii6H5FI3hcZmDKSWA4nuYZRPyohB5gP2+T3gWlvvH+BnI5iBAM5+4ca0HY1OciJDvTFDhrKyDP92iyfIA8j+xnnXo60vQv1Bqud7aACxzGEnjeX3ML8xK8aS8HKBwNdLbqEX2X0fwVyrh8JEDn80vTZvM/xisSjHSww3A36is10V05TQ/ryh7j7B+jvYCP5vcLs4qx6/+M4Jnk71R8HcCzu/WaUvNrAByzeuXNIFphJ1vLjOFqHQwDZP7BgOfGwcHOlozTK7TfWDTqPcsTTFcrhX3Hxcc+NjugFHsvcP5ejAP0a0Crq7B/YXDbOc51k6UGI97+wSeP/aJ/Yotl+u4iVZudH1tn152aSviYXxnj6AvdMX9EZ8Gt8iLD/5qG+TFC9m4X3Rtx+3sEe+s/l6jNHdln5LPKbK5tpTjZsAeeb/iqWlQBViBmJPBRMCo+2bgEvW4+yjgv4OoB+DdZ8l0pKqAKqAKqAKqgCqgCqgCqoAqoAqoAqqAKqAKqAKqgCqgCqgCqoAqoAqoAqqAKqAKqAKqgCqgCqgCqoAqoAqoAqqAKqAKqAKqgCqgCqgC3VuBwN5gUwLQfgjAjkG339lyE8eg+5r6oAG2HcBrPewQGspgJvDagqwY7CLTFCSR/lMzVjzUfmRnCbCZY+8QYLXG3iUegKttroCva804W4nyK2iUAHT3mhkCYhajN7RLawGCNq23gFMdkrgagB+AMDPbNADRhQddgIH5sAgCAC4BvlaEcZ8cFjNgbNaaUhODvZLmCUi4HCghh1bvIfcl+LttRPlLvIfcAYijHmUB/K2HzTGzBEDrCY/HSZQbb9sF0P21rWQQy0wzLQI0jjTjZBytHmBF1c7ANetG0O6dW05ywLC93sZQp4WaBCjmwXI5h0XyPPMEfEWlkMcFgFKAsGXUKsDetymH9TR/o+wAugRXYORNKMegbwr/GJ7h9nyngLCzESM6E/84nT0AJ2ER1oEabpzrwdi4ZK8DgsOJPs7j2drAAC+v31z7OI/PHh7O4KHZb9kDBUDuTX3FY9x5dCuDQOYus1TKR/pG84hsD+QWogHoxetEXJ/bDyg7xDrxvL3u6wDtaN+I7igi+43tjgihA1JxdADrjuiD25RNvkHj/d25meHTuuoJN/IAPFLwaTKTzbelBfaA25Vg/Tz7OI/MAP/dddqrU4Q4QovzZZ17+vK9qaesU9QePEJL94XYFXFM9zHjwN82AN6831t9/qlukOZ2Z+H5e/uEyAPwDOzIOjSZT32jfbR9Otj1rZiurXDHgW7dvo6uW8I683UKJQVs7YmrN4VrdTRAYE5/DYA165xtlwlwTfbveBUDh+jOKJE94BBdWeKZHgrMcS9GwAsSSmR2kb4ru3gF7gGS6BT2agXSbvZ+/5N/tcNeLcluOfl8v461fvQ13qpH591yOXXQqoAqoAqoAqqAKqAKqAKqgCqgCqgCqoAqoAqoAqqAKqAKqAKqgCqgCqgCqoAqoAqoAqqAKqAKqAKqgCqgCqgCqoAqoAqoAqqAKqAKqAK7XgHGMgWwJWuGsgfV4DumQEDYDA02/If8+8AjMANiLUGtgL4XmQUM9Jp9URpglv0cLRNPt/3hITeGcn2AZRbB7kfVDHjZ2+28DIAuAJ8FYQrp59ICBsDMhTSePfzay+woWw77AvDhWuQ3AI9NI38SPMCyvZjulvEUo9U48q0HWZtpHnxGAvwFyIt69mwgr/nIZz+JMdQbagqlfC3AXiQDPJZytNZOE6B2DnwHoz59mWoEvOqD+uO4IALGB6DUhZsB1mL8gNTyTBq2H+UEGC/Ay8CUOSuegAHyCtgbeTrleBPyI5BxFQDeRolX4sgnb0s/fQD0xhANqJk9IGP02aL7MOhfgPi+fn1WAQNrRbwEs4uh+/7wtZpE/EmaI/NArq1A/GDMm9NXUj7rZhbZegbsaDTNEtD2OWqwacRb0F8prEG9GrFu3quBfPM4GcfmdPawywEga+BHLusriZ/o4MC2tZhNE+pnqF08/uJU9GyllaLHl+HhdSISR8OWw65GaS7fjP0Ga34GBL0G8c/Cg3MMdg08BZfBAgSW+fb1oCF7po5CqzuRdeTT/ChjIxt52nRgKs98a0JvrCr6sY/RLAHLp9Pjsq96AITl/gzWMwbLOnO8GSvB9iOc5cBmAMAWwLIP29gGltd/w/JRvciusq6d5aiDduz5UrfrnnAjD8CzvAfgSVvpAXilXcL7xjyC6y2Nvo8EWF+M+JPmSAFMh9DJbt/YNtnHZAby/UaA/hjKzTUPyH5fu85zc5MrhzIcjDPEHqVZpyysK1teJdbleZdvr3MWAPL2CZEH4NH2aov5YO/tWR6AV9G77Hl7MyG6btx1wPc17GtcZ87mwhMz71NeBw65ZpCsQ7v3vcz7mdtdK6u0Pj8b+9uFwVLf0CDxRJ6hR+S6tcjndeVdLNZEL3yIxuNqb79j5Jl6qYyX3P0Fzct9BrbNv0gg6r/Z78soP7JR/ag9V95gv7Bu0Jk/z/B54IFeu0T2E9kWDzxGeJy/PlDWhahf9pnMYevuR64NPaoC21uBCExv224Nx1xLpta3qB6At5u0O7Uh/3my7sUypbqeO1V/7UwVUAVUAVVAFVAFVAFVQBVQBVQBVUAVUAVUAVVAFVAFVAFVQBVQBVQBVUAVUAVUAVVAFVAFVAFVQBVQBVQBVUAVUAVUAVVAFVAFVAFVYI9TIJueAnoHQCl80eaxx8XgRjPENIK3e9UsYJDPPmqmC7h0YljCwJKthm/QcuQ/b5rFQ3BPgKFF0OUkM1UAwCfME4IOLjG/FaCvheYKkHo8gCou9ydbmalAO/fRpKx6tDMtmBnA2rxMawb54SFhTpgPe6FtsGz72Xz2DGkqzNiA633NlGbKYU/OTGTPvKYuqzWrCbaaGnkeJsfUcHv0KBUK8LrY1AtQO99OCZOoNz6sEk+T19DcEPXsEzTWcPmDKM7zFYAZ86QPaIRJoL0DTaMphD2LihiUs5+zY8JxyF9lrxQgqy/NZk+09kw7jwFeczP6Q3v2XDtCgN4l8FycRvwse6uAwstoMmqjoMllj73w1FojYPDXbLvM8yMzmNvNagtSDMJkPm+X8nrYe8M6no/tCduA9JdtRaYA7fzSLGDwzvwK80W5oDIYw+Bp+AO7lNcr81ImHVai3JfDOkE7e1NCwNQr7EwzDukt9koBb/uae3j9AOPNknE3hO/CpzLZobaCAWHzsBkYJlD+IBoqYHAENiPpE4ccV9NWb2wFJOys0T6CeJMda9tknH+m6bLfAoB1tRhn0vQUVtRQwsTQyMEASqEPsLl2D9CRAMZIcqgrn0jwwK+JmwaJv+mAwPBtV95EYLAvvgWTCxCyFfp9h25hkNn8loaIh+YETaNKpJ9nF0u7T1OVXB8AmLk/U2sKZfxFdI7sl14OALdn2FkCIr4LRD6Nvhnd3zBYrCuH/QDIcjvQVNrviTSvs+R3dog8AJ9OI7iIucVcLUW31oPxClrC14l53AwwdRjDZ22Mx4F5tcv8+5PEkbNUrpcXzOwA62NeMDV8/dpD7NtyPVCYlvUlXL1u/BfLeNZ6APUkc7TocxOu21rkNMFzKvd7G87R3jqAXyptw2E1VpHbrTZ3mBTaYQ/A8W1or/tUDXkoNm5Himdxg3m5IOk4PZpiOGaZQ0w97Ot2qoCss7H/aqDH6Kwhcv8vCpcwwGr+z1xneJ3azL2sjz3MHicvFnjETOF2TE+aIPmft2Xi2bcV12cVypMZ76/3ZQyMIyzm+xDXkHUlOptjCK0ejI/G51I/+THyQD2DUtwI7icFvrHIumhKXkwBn+S+/zZ+YQXKh6KHr7KB6ckvyMD4C2ReuTaUF2F8jk6U63c5ufEbc6boSvj0cPt7vlzXZBvdvkeqSz/dgfOmzukVLvPXRQRGb9C1nqoCO0yB6PPGvXiBbIEH1x/wn6MRoP7JB5B2VeEN3IUIpfdRNbuJAvlunJY/lznMdMbf531EjSqgCqgCqoAqoAqoAqqAKqAKqAKqgCqgCqgCqoAqoAqoAqqAKqAKqAKqgCqgCqgCqoAqoAqoAqqAKqAKqAKqgCqgCqgCqoAqoAqoAqqAKqAKdFWBAB5H8wyDV/A0a2KwPxYclIAdFgh4BI+PAmJl0xD+A36zP3LGodwpALoKEZ9jrheQ6UDv2ZHB0FbkP2XvYHCOplO5eKhlv5lpYFNfgZ9WBptm0AwGwQBszjSViJ8EbKwUlrEnzl8FD5Jox4yGR9FG2FlmpIkh/VB4DuVxpABq8rjZwyTKh1fZHAF6i6yAuvAYOkuAsgm2UMbXF/Ph8q+iZ7RnfxKKh2JgWmM4PRgGP7Tcz/VBdZBCuVUAM8ul/QYgb2T2o6Xs0czcCj1gqSdA6TpYeHbl8dGBALl4/AxscmA/pTmwBh6POb8H/rl4BNK8Jnocb89hMCw836bCNMb1oa0Li2BbbVpAyGWo3YS67KeZ64c0jwEzYHSN4rmzDOWQj/IT4OuX7GvhKAH3DEbN9QaYebJ+g0nAbQZEWT+Mb6Cso4UHzjTinOLSs2X9sjDDOqSyx1VORwjKncVMty5gfhwst8ehyRnvY5YcgAepUi49yvexTQ3WA6NyoB2DsDW+SDFsO4Bfbp89DLt+1wODvl/D9TnkO9PhGNWLbIfsLkYjQHo/rEYB6uShN16/jAN9kXa49M9AM4cemAeP1/jrh2fixutsNmbM+T297dHBRulcB+XsxbAcIk/WLtb50e0uXouXuJC9xd4jhdmj8dYE4wuzn1gebxQ6xiMPrxHQu369ohrRiKL4xtb6aADP2tzPCy5ub/Tpud5uq+H5Y5/Yi+11Aq42ec+229pud6nfg44D9L+5EF03bh19zH4I0D6N4hnrPOFG+zz0npsjj8BZAOB550R3uyh/w/Lca8bvk4wHYzOciJDx7a3Pj9Kd3X7HaITRfutoo/yoR0bqOXQsF8U3Lc869JA7AF/fUbno+uhopfENDtE6OM/LG2ToqSqwCxWIPHV33O+ffEgxV9VEwKh6AP7kWu7Kmu57C8n3ZB7HKD8YXc9duSratyqgCqgCqoAqoAqoAqqAKqAKqAKqgCqgCqgCqoAqoAqoAqqAKqAKqAKqgCqgCqgCqoAqoAqoAqqAKqAKqAKqgCqgCqgCqoAqoAqoAqrAbqxAAJgrDt+9REsBFNYCdPsVwNAScEp/NAWmAelt8HxbAXumGRyUwf7IpIKJsC86oMnYYJyJoXwPUyyg6SKAp43IH2WuYxDVvkS/ZdDUDgPgWg/bjyaJx9c3qFlQ40KgkMgHKDbUg6uMuhLaaBTQbCDOEQ8qnKdiOswDrS1BvniUbMO4AejR0XaIAMtVdjhVoPy1ZjG3bx4xMelnES0WsHc1zTUJlF9DcxhQDH5NIwLEg2bTnlWC9HybJJ7fahrJ4C+NAfbH9miaKkDjfwD0lqLdn9Mj7NmVhpqTgQrDA6/JNknEj4HHyiJYgNWiA9mV7MkYYYZ4JHZoMKLwAFsIk2Xns7XfD+Mh5pm5PZwbor3wX2E7g8B0DXzwcrmj4KET+eYPWKlG2O9TLUZK9C+7wAHWQICRb5+2lawzTQkrBEgeDHCb63+Khsu49vHgaEhjHKBh7hYPzoRyMZRjEBPt0EGmUNZlCJ0s9QHchtVI55CW45YP3A5CBP7aSh9v8jZqr8bHi52V9fSnG5kCXy7tLc8TQQBQPqnjA4Lv10U2OOa7c/aMLMGPw8e2r2F/vmjf3AoP0DVoehRdL3oupbdZP/ML02x4vP/tPTKv9mBpBEh2HE3Ge76NwNeO+VF6nisHj9AurO5YsJP4GtndRP9Dx3EJ810zVkpGeGIn1XZ5cpsfgV9TM8nHW7bTyCIPwL+C5/NatNkPYKvfR9uph13cDO7rVZsZgvFp7AG6FedPAwxPwn6VJtsYbD/TV3RYjf3G4Z94LQGX+4iekPvesfSaXIet9JTE/0F/F6C92YO+g6Ejh6O8PdLbwi3EjwQCzyEan0T0oAqoAru9Amk3g3UegN2rVHb7ae11E/Cfj+s8APPnJgddT6eDHlUBVUAVUAVUAVVAFVAFVAFVQBVQBVQBVUAVUAVUAVVAFVAFVAFVQBVQBVQBVUAVUAVUAVVAFVAFVAFVQBVQBVQBVUAVUAVUAVVAFVAFVIGtVCCgzwHw5Ur/AuZaD3sAPMQymNgMvKsQ9lBDWXHwVo+ZegFer6DxDLLai4DZIp0+Z5YKGPdtILwMXhY4UJVqbKWAqTPh5xXtms8AoS1BvSXhxLAM5erskLAS6bMA1pbClpoRAfd3IJUxsGtfs/lcP/gUkL5q5M8FYIs4HQ+MtQjWUNIgHfhZAwOm9scAWAuQHJgxphVc7bKs0UEO6v8nSAr4mwbezOXn2xoGcu2R4VJbA1tkp4e1qPcDjGgc7AiAzJUo94odZ8uR/1d7eJiEjdtp4gH0LIDGFcjvb52H4YOARyMfs39c5p+hZeJpGCnioZco5qxtFo++RIs9QDtAALo3gVLzvAgefQtxvCUcE5Yier6NWcwHQF2OgHVv0xKuZ4+2ExnAA1Bdzutj+2NkjbAD2Scwyj8NsBnjph/S3Rw3N6GXathXzGBTiPQRZgyVwa6hJp4vQquAyexpk8P++JeP8tMBqE6EfQmelxGH5+DDAy7PgCqPqyvBtUgm5gqLrjhdB+A2uvR18S212+TKRx5/O3oQFv19kc0aX9+kfC7Pa0eFCFBspWYBlNc4j9bYr22iNAPCrI8HheEP+ETZ14yX5iA9AoFDD1geSSNkX7HnY87vGKLyB8A3dzGqX+1By82V7ViX4z09WPkXuQuQvdM+IMVyfPrm6nSHtMgf61w3GDvFD6qrno+3NAeeP/aJLbeT4buc4P+WV2xPCk3ygoeOM2LP2hwWAt9NY/4M/vL1WYDdxzYXr3ZAOrDeOt6Pdrhtg/doomfCUtbJ/Dx8UcDfp8KL+D5jz7Qr+QUTuBc9Ivt3LN3F9c137fV8/zNT7CSx13h7h7fjvf2pnSj509ALyqMN5xk3At+RpEEVUAV2YwVibuxmmp+DeozdPRcz+p4V98Mfqeu5ey6kjloVUAVUAVVAFVAFVAFVQBVQBVQBVUAVUAVUAVVAFVAFVAFVQBVQBVQBVUAVUAVUAVVAFVAFVAFVQBVQBVQBVUAVUAVUAVVAFVAFVAFVoLsoEFBv+OVigGsMjRLPjm8AqG3F8NqRXgy7ykwV8HcVPAMXodxyWmoKkf5jYLtxgLaDzXCJ3wqPu9VIfwmgKtfPAyaXgu0BABL14BH3WfikJTMUwOpUtJNjBzI4a+uBcxUg/0+CApP5PHA71A/HokQx8s+0SSDCZBdR2qZR/3GAyChO+9ghMt5sHDEeM4XmCsj6Gjzjohy8DBeYcqRfR5PFo+8aD1KuBZjM43wuTIdx2Bsz5dLPvzNN7HE3zM5MCGOo/7VwBHyzkj0/vJU9t9plQADL0N6zAOHqUO/7AORqEb8V80A+HWdrBZBbS7O9x99sAW3RpAdcB8h4e9AAlGZdxAOm/aE92SYQD6FYPvdrs2X859q7BOS8DJhrKfLZ/y/yqT/OCmA/xDqlUf679nCLfPsECShNz0EpHt9MjI7H9b80BkfWf7QAeW3wINwkKdmyrjg1RTh8BNWRbu6jctOI+IHorxK2CbUaYAGYRp58BfxD0hZDjivB4+Qg8+QTHv+GIX/DyMecR+XKfZl6b30/H1PTZfn6tsSXbNpijW0vEAG8MXjWLURzJ2IduP99sA94PAcgNQbdHzR5ovtR8DxdjPR2/NcKG3kS/p0ZJPn7oBbPNwJ+jQc1i7HOaNf8yZWDh+hmWec1KNuV0Ib+OJxAw9iYy80FbAGKu3SJdMPDWj+mImfNlT7O2m2PwPPHPjE/NN82U9FgH1y3vG57UDDjNjsZBwAHmC/vtz74x/NeZa+TFx78xf5drufFNI3T8QKFIVLuENxf6nA7q6XL5X6XxgsPUsh/Eh7eUc5+gNcocDslYTOQXgr/Fj7Anw82Fs7g+2T4V2ftUT4+28eHhtPlPp0bXi+fJ8140QKvcQTa41SDKqAK7MYKNLqx84tXJPB9R8PupwDf3zngc0BCyltdTy+EGlVAFVAFVAFVQBVQBVQBVUAVUAVUAVVAFVAFVAFVQBVQBVQBVUAVUAVUAVVAFVAFVAFVQBVQBVQBVUAVUAVUAVVAFVAFVAFVQBVQBVQBVWDrFAgEoOI/zGfcCxYA6hgBPD8PvBdglrkYYGECea0mGTCY8QoAr1LYB+FLNo78fgAXC2HPNCmqQv1b6RCp/449R8DRLHueAJ854v+R7Ks0S8Cw0+GBFu0HwwEYV6D+52k8A7sAW8cIMPu/NI/BMUCnY9gzLjxNLpV2U3Yme7TFeAcKSBbQYAHLPgsPuw0AyI4NRzJAEl4fNmRKYW+wM9nTLx0KQA2AGVqdycCb/WaYYpAtXGiL2eNu5qpMWRhH/vfCcwQkPpKyGYA1E0w+eySmb9lcBs7sf9nRArr9x/YVUMXQLAahAfAeKO0zkJmPOPt5zYG11GI4HlC72BfpPAFpZ9M93J6ZaGabBuTPoQcE0M1FOxWI9zODBBjN86AofG4ildvJ5nrwhDzKlKD+G8GZQQHsD2gug9IAuh2w+WnMN454KVSr4/IYbSNsm50j48Kp96DbLp6aeyGBx7kKrTfBZvCvCv848DwQDPqRENlWH9+CMTFXQABKPuVxcIjqd2ZdqfVHHheHCjkS708JUfqW2vHlTNLX8/NaNw6X7PT1RbbJ8HhWQ030a75jZpoq2BeCImEWC80pPH7zI/O2eNAeQifLfCJPwWsxqmg+PIgV9K6sy/F0ngDEWdgHHKxbb1Nt+gogvAjAJfqzP5JcB27yaU8f72h53Tnk+vZepjclfp99RGxPny6RbnhwKvB17ULS22hePipmQz03TP+4816Yfz70vM3+ioFVXNcOzO4FRXn/sOfknWmjfiMPvR839i7m4RULLkTXg7OR/80nxCd0Fo5pFPsH7rPjoMdpuAvHEH9fXhVAdDt04nojHCBtfoH7cwHiN7o4wHLJhxdwqIkwEnc3lDcPAzjnlJOdNX/08WE+nvLx49Eyr0MCnoS5/GrvX53b0qAKqAK7vwJ8v0DAPcKF6A4U3bcj67PVdFMFmvy4ir0d7m3H9ezerxbppuLqsFQBVUAVUAVUAVVAFVAFVAFVQBVQBVQBVUAVUAVUAVVAFVAFVAFVQBVQBVQBVUAVUAVUAVVAFVAFVAFVQBVQBVQBVUAVUAVUAVVAFVAF9kYFGJ9rFsCrF0DaEsQOogIGvMzTptbUIb4fcM00wKt9bEw8AwNQFBDul6bEMJDRy9YKKPoV4Ir4w3+AvMMY9bWT6GjxEJkHDIyBjn/Zt8Vz5FXwJDsV8RT+Q7s0luKmELbezDUx2MDmsaddW2UXCCh7DOUxOAsPv6MZxAXGOk48QZ4KT6rox/SmKgbY7GNWgNX28ZmiTA3audg2sSdeOyocyYAvfQNAbBHsYWaU4fhztoqBXzs2UxhWwV4UzqRy2EPDAxkYNncAyS3CcPIoZnJQfpA9TgC0dnqA5w8vsi0M2JqxOMc46GyAmagHcPZtAZ/jNEpA6dfMANG3nQaJjtPCKZbba6OQAWoEhzCu8Z59BwLk5PZetg8KuNxGj5tixNeiv1bYP9NKsf1QnuPH20YBePsgxvHvmnNEl2upTOb5CADoeqQPCcoE2KvEkeNEaQFys+1kqsAc/kaLGXw2l2A8CeTm418D/hn068qH65C7AqRz4HXjUOeMHC0QZTe/XKmPc9uInB5Y90rYNWgvBmvwr2Pgehy4PIc6Z6Q9BmI5PwMAcyIsg5jlsFnorwTWe7JGLBBQFkmyv7i/apyzx1zWh0MS/3rB43ItLI+D58oIN5djlLRUbE8BquV0M4cQ5TlkYHlcPQE6sgWgzfsV880RAJKvL9ZrNdatBJY9Ksdg26nNFMFiXrLO2WiBy/E8eVynmIQA5a9hd9UhvgoeT5sw3AfMAJPGdI6y+eJp+iT4meZ269Eul4PHbZ6n+TpKw6JWjljGx3PwL9vvt7UYAQcP/gILXynxtLRGBI+3En8fSnPY3HpJxmYO3A8HZ1197pl16RgioLWXLx3lR56NeZ2i9jgv8qi8Fncjnl8rnS5VBmM+HP+KxHh/RMGlo6YpdEniAZxPG32RqP3I+mQxkQfgq02ZXC/wvC3rxPt8V4TeUIPHeRyd4lfK7b9PPpZcM85V9p7Lo3kt8KlHywsbrOlp6pDSD/dRtl+HTcM+I3c9ov/zq9T5PnGgNDlP1ai5VGrwOvG6Za+/fhDbNGT5FX3YXC+Zr5hJvlDepoV3aEoE5jvgObp/b7lLd/8mv2/JuH27ST3ry+Fzg9eZ7yguuHX3ERh3/bKPcNaPVXRWInpQBXY7BRrdiPHd0YXBHWYQ7Xi+/3Bw35zc+d54dPcH/ux3gb9PcIjSd9X9IPqcj8bV5IblP6/Wr1uDT/frvtevp5dDjSqgCqgCqoAqoAqoAqqAKqAKqAKqgCqgCqgCqoAqoAqoAqqAKqAKqAKqgCqgCqgCqoAqoAqoAqqAKqAKqAKqgCqgCqgCqoAqoAqoAqqAKtBRgWwAdeMFQHyWmg3/wT57kJ0K28MBRmYBPPMycPENM0aA0hnhAgEc/0V1AgI/AeCxCPk/MiVBPux4E7Np2F721jAFmwN0Ng5g8Ud0h7RzLfrBH/wHV8ATL7cLD70CZN5GUwWw60EpU4P0O8NGqfczM5GB5PA0Gp9JIf0uS9L+EmCvKGcvgkdejNfEqJ1BU/s9qs9MRLk37EBbAFtqLxDb1zwuIO+Xg2Lp72d2qU0gfz5NI7QPQLQprIY9Asgkz+dCszjg9CfMYvZUbLPt8BBx+w5SkExfBNCaQvwrdB4DmfQWZtUKmzFVAsydDzy1EPGF9KYAuv8BUJyDcT5khjLICXCuQnRkLC6B+GnQG/n03/S4gLar7UABaE+lBQJYTwNijPbt/XS5QXkzyTwooGqZuUcAvhzgE9DDDKESWad9qVj0e8VMM+VIP4GKZf7Z8BSM+SCM43zglTEGgOkGGg6UlOwDDicxwzBKLnesSci+gG/nIIY4QDMBeXFikxxFKME/8Neyb3oBSKvC+Rl0j+j+KAA21uVVGii6nYFeYogzmMvpkcWpxLMAwlbgHLqw7gL8FsAOozNFz4FmCO8f+i86RPbPewBXOV5rp8t4ViCWRhygqHgSHIF9y/HeAKbrYBksrYedg5lyuwwUl8ECGRU9yE6W8mRG21JONoG0H2HCDBJz2A8eTptgD4WCKdjZNF3W6yT0HkP8Db+vs4HyJhFfi5ZyYDnwvCNAeDb9Suodg/VNIj2X8sUD9vl0i6zrQlw/5UhvBjDJ/a2kJWJxysF81dxtKnDCIDCP9yT6tqzjtwDIIxj21JqP5fk9FE0hoQH/8TiG0tE4YpzYXxzmO5DWnAywk8O30CMHWTQ52/Ihml+tFG13aKgZLvMlW+H3S7sHrV17s+glnrf9C7Bcrp/A+sRg2XMy6/SyvUeA6CEm5cH0AgGJY2aU7M+jrLwgAHvjENmXl2B9GlHv+7AyHlMo96eeVC3XYRamxDrxfuVyPD/WFUHug3zi43wK1cSjt72X0lwFHsqXyLgiQJnTdmaIQHZjRuMOQ3QA9KuEjYD0rR6LnSa6EF7YULRR5Z4+5q7fdihQj5SjjZQzV+G1Algf+wN7h5TLMwM3qr1pxAP4ZqSMey08mKcg/yl0pNy359Mjcn1+4D1dd/RwzPcJBOz2fGm6txx5Hd316KM70LBPdw7nCJjPVwzvH8L142y2xDY9RNjixRTnTHO125e4X0+VwhHgmyf7mszFHpRrFz3I7zfC9VEn9bP9/XuoK4/7olu3kaZY2ntA9JVTPagCu5EChW6swVA/5hxn5QUifDrJx90+J/n8dkl751HuB7gFxtz0zUQvQ4W3Xj8f23mmyXc1ztnAfaOIvkERf2/mYKN1TkuUv4tqUAVUAVVAFVAFVAFVQBVQBVQBVUAVUAVUAVVAFVAFVAFVQBVQBVQBVUAVUAVUAVVAFVAFVAFVQBVQBVQBVUAVUAVUAVVAFVAFVAFVQBVQBVSBzShgsvsVjD2pzlqAh+0mBjzpMVOWxdaYBgabgh9TDoO59r1wRgigIMzKNIflsOeGo9nTbtbQIMfUIv8seN4FiJS5J7OSQVr7nl2aQXnAfEeKh9yl9Bp7EDY3mLoA6cFXgtN7pJH/cFCZhXbs34ELFiM+GoAY295UIh4p/2ljIee/A/wshfSbgGVWwP7EOs+qL1M2tx8cjfHHUW4kVYaNyA8ABqM/QG1zxeNub/uggJYt5nFbhfwsMyUzFTbbDhZgdaaNCzBba4/k+ZgHKF/AwVfREtqhf9tBDDDaGXQrg3DmSgDHKaS3mBoZ5xF0u/Szv5kvoOBKukc81ebSOAaHgRE+aGKwWbYmSKGdb9mcoAzxWXQ7I22mEYAbdDE/Fv/IZP9oXjQFiH/P5po6lE+YlwRUPsNMNtz/EPMsA2R2sRnDIJj5DIBitGf/h+oFtPwc8LpipP/OzEEvRAfivAL552Dir2kAAEAASURBVMHDcwLxp7CeqA/oIglvxsgEKNkEu4pmCFDabgeKJ+U8AG5ol4KwVoBegqfgiYizchivhCoc2SMq1+8LAJbt9fa3AnKWUU8GX+0vaQQDquYOM1JAlQAePbl+HD6UkQ6Mr13WZ7F9U/qpA7CZj3QWswH17jctphrnZ8LzZznso1SOHUr0ENa3CsVsOFP22cs0Q4DRVqCyMdT7mynOqkC5w82JAlbDQy+P2x6N8pVIbwb4zfNjEJTb55VyYZGMh2hCyONglL0AR1lcWPbE2gr7OkBI5NtHaCnrZ36IcZYj/RfYyVWwa+HpF/2Yj4BsFyH+ZaiLfHupzRVP1ieGz/J8zUXmLmkfILCtQLkmgJCNsLlQNB8W48YRqjMajfon2qcEjFpGi7mc+Y+52hTDzg5OwV4i+3l7TphG/BZ7IK+HPdveZQthH6aZsl8S5jxp7/8BVObwQxk10QoP/q6W2aEByd3yYQU8fKdRfGZwb1CN4iOwyhXob7idKNdPo02K/lkYDc+HZ8JhjRlu6lFvLt1rYoivxWx4/AeFLSGP+yLbyvvTtAXP8v42/w4WBaz7BJrO9yUaZS8XcPe58DIBSf8LrwhIIP0LjFKj/hVQLgfxbGCViJvvmAt4XPDHPUD2NTw4rwPa0a+EOm+5XgSY5qEGxoPWov3hC+0y48bRghcWYF64etpkJF1dr3XDtst43aDMAL8u63L8SbuzdqXM3/pyvA855EJHF7oK4jqAfZX3KHwr8OUEGvi9bRAAeR6uwhTi7F+X9e8YGITnEK1Lx/wdFrcOwKdggElxJ3acv1Pf6O4buFvzOjAy7oLz1E6ox/uVglEmLRlH830JYSOQH3F3PRA8yPM+I1vP1yuC8yxOXn/Cp4Xr53IHCkPHWim3iK8bBN9vt9mnMig97PYKRPc9dz8lO8C9IIPuleuVv0ls7nrtMO0eo3Km5hZjU9fmp/bFvu09r29pf5Sxg21VWIrb/8zV41rq8bE86MOa97HP205fXbOqzjUSga7yggxOmuvS1105ProzTc9ne5fug+s0957+RftNxZeE5j7pfuUY90iMO42vhw3/n71rga+iuN5nNgFCeF0QJMprUcSoCEFRo6IslmpAWoLyV1QqF4sUrZVordKWlqulbawosUUbKy1XizYqSrCo0VK5KNqoKPGFUVEWRYzK4/IOj9z5f+fsLiQkN7zCS+dA9uzMnJmd+WZ27v3dPd+eNZNXOXjnR4v1HeP56NkUfK+FfYOItxOS/wIAvBzBa5W/T4oAZ5FKXzegss5ImZrq4OverKP7dAhj3KNbFoay8N6OHuuK1+B6G3+/Kvx1BT6WmmwtqER5DYl4KT/iPF4N4pcG4wl2Qj/bqL1HgOenUY43P8dG/flBWuan3J+fYn9+kG/EIGAQMAgYBAwCBgGDgEHAIGAQMAgYBAwCBgGDgEHAIGAQMAgYBAwCBgGDgEHAIGAQMAgcagTYn6BZrudP0Mb1/Ana4Dm0+BM4vj8BnnOyP0EFnnuKPwH04SqH1J/gEIJinlcfQvD34NJmfvYAJGNiEDAIGAQMAgYBg4BBwCBgEDAIGAQOQwTGNb5+3TWn/qIru9qvFEJRKjVnwildRROY2KSL9ASVCf0fKmAiof4eaK/Z0OuErkWqUrlcDrriJIlA2RIE3BKkO6i+QkTqCjomfoihTxBrNQ59EY1mgi5IsQuYeJdonPgswfXL9EJlQ3e1bhEiaA7opS7oaDNAY4wh/1xQRB2kO1AcMRBJX4fYpVzvBVrC/VQPgS6FcpD6KoVodbeeocYi/WOaIURfpWcghYrqQhlnOxoBW6I+eoaVD/0yTeZ20WZPJmCi9znS72sRkZLH05OOFVxKQDOpQHkRvSoE1R+BUjoezV6OSLKVyL9EfSTErgzQ2Hi8zdXVPlFlkxBqiVarcuRvp/eYyKv+rtbx9XQ37RG8ZqB3aUifpGZyP1F+vhBCT1Z/UmVIZ+P6uA7IlM8y8Vhnai8i5Q/oaiZGUku1Xa7bFBFc+fpv0Ewhxt6O0WB86jaaJv3oT8OFmPoWCJ/cn290gcyLBWJoFOmmiIjM9S1E/kU9XKmHx3lVt/D8I32DCrMGwazC0zsIOeg/IvpKxFTMT1vBuyN1FFx/QzcLxbQlxo9x0E9BsS5Av25WcSbI0noQTzl/EWLpRnGVf9BvlY30Ql2cwPj1enpW7C/SX8t1vwYFm/u/BikXGutP+s0ESO4XIrQK3huxbng86/VK6TcTOLlc0+tBv/3xkBChUeRLurTHiVCQBR0QLJkgy+PNVN25PWB7DhOyIRFZXxzhl2UTrs/Xa4IV4UA38+YZtVfzegedezETdrGqc4SIug0lfL3mIFZyv3cnLXycA2LyBuDD9T6l0az1VaoULVLf313T/edTiNqnHL/0FEcaDWp4V/glKLN1CNaQw8SrqrytzhYHyzfi6Y3x1V2/gf3KTDf2ETCp6PjhundzESB3zjL6OISCbZgPRmAQ7qyx0P+iO7gfWB/jZZ0pEFY5HRBqU3DGsi0gPGJ+c7h8Bz3IK+eIzSzAlcfXt/Goq29+DnzeVsd3ODmC8T5F12ENkbJJRF/q6R3Hv9BSOhHlIdytsBNBmkUI/XzSng91SKvaee9n/uf2p24HRz0nVvDvvNrle5tzUfTmKfm4TvP4UeHq3fgisli9icZK44+Epq6to9VgXdZRVH8WCL12vRapXqlP/A2uU+UTjtfL3VRvAzULQYhlUZhBnv8bcedgHnF/fM3Z6aeErmlbQDRw7C8m3vVHzqkpH9rz1z7Tm+i93BfsmbGaZQ2Zar/hhOweDj5+eoQ337wG3c2jzz0Cr2pN0+VKj8m+w7Ht+0l6vZf2jwRUe1XvkUqhkZL+sHpuHectvDz9iU+stHfYeOtv5+x/SfTV+E9av4/rLKic7tztiqV3n+yotGcnfcePyrsF7bfP6Dbx5PCe1WlIK9xHrZ96W+4jmhPb/5b3dTyJrCq7KoptKLqFKiPYriIblq1Fem1lRdnnNj4unU8LPuwP9vY1n2QtHg8i3R9WR77mdWxEEGgSTZ/bIkZ0fO45AwaE8LXOPmOWs5Soc95p4XOiICKGmm1uCQ05S45EWMUil+OlHixr5Fjh3VUbLlk1/WtYrKDFsbf+hfdtVD6niroSfVZZlvvKMLHkz8oDLnZ2H6dfMdEJGX3tHNwnxxWcOa6/g/3qHRCZ8fmD15sQdZFu9PLH0UtS/M1mCn/t23p5pYN+55X1+l8EX4uLX539n1FEH54yn57Jw3o7YYu9CfveXslgz9rbl7BHRf3aEV83gGo/unv8VMzjGdv/b+kYjK99vLtzqkPUItz2wfYxXNNV26whuNDMHbtdMG7iz9nK+MZW6/oBhNyv3BVRIrfora4LNMbvvJr2Qi4m//nyaJmL+kyM3od55H36VLTL+/TP0S726ViAB1o9bOSr8Utues+RfTp6F/aPhhKen54Rb35+gvHz/PSIevOT8YE/PzFcjednFjTtmKed89PFn5+wNz8v2/783OTNz9ulqNWQxHU0Z8QgYBAwCBgEDAIGAYOAQcAgYBAwCBgEDAIGAYOAQcAgYBAwCBgEDk8E+o6/JnTrdH5eCH8Cd8/7WMOfwPb9CaDFnyDq+RN8OBT+BJkfhd8pRrp4aag8QgdN9nVcDdVB9id4cr7nT/B0bP9bZX+CP430/Qnsne2xP8HCiOdP8Be1M//bdpaeGRrfNib+BLfdPa/26NifYM7tnj/BE7WLGzznu/K86tt2H+3reBJZCXt7lP0JKmP8ImTxJ4CGP0H0c1f8CcLlD4k/QXxxXPwJwl9h3zPiISD+BK7nT/B94CL+BHjezP4E5zq+P8EUsT3Lf775JU2U9OVyZH+CfjhjfwI8pxd/gqjnT/Bm2PMneAz3v/gTIP9gyWHpT3AQBn+4P6/+ruzPyab6cJ+fZP02+QYBg4BBwCBgEDAIGAQMAgYBg4BBwCBQPwKpTGhU/IPTOtrARMnEJ3DDL0e6SktaDweBz0b617oQsU4JJMV81qo9TWbiJuLqliZiqPcFVUhExE9UJRMg1f3qHiZ46Wt1N6GIrVeNJXLrrXQ9ExX0JbonRwBT/ShSNR7t99czFTuab1VeZNwURKpFf0AiTBMi41j0xEH6lyBU5kIvxl8O/jbiD+1Qa48GgsjFC3k8ej0ih6J/GFdzIZh1x9XTcL0HVKkQlWegV2NhN9CPJMyE0TzYp3gRhXHGZF8wGPCXgb+bgA+nz0VOIfR7+CuHzUQ/4uMpSLPtduosWmmmhEDUNEkHER4VesN2G0EA5dJJaglrnYe4cN44PuM0yCQcA5PoVBDvMmD3MeVLf25HJNd85F8EQq0NfbS6gwnVuj9iorL9WaBmx6BfUW1lHqfoYUxs1fPUDCY0q1Gwi6B8tppqwU4vtmzBsSOIlpnI/4tOFSLsMpoqEVZTEOEYdqDrxVQudFNyJeKq0qeJPUpk/YDYqseivIq8CMBpwJfHmUEDeFxqizUXMZ6JJmH83M+l6mkhLodghfGhT15k5zdUhNeBehCE4Gz0bwxdIpGJt9CVHgEZttzunkh8F6MgvWv9XdO7VKsziftGJCCkBoTgFPSO28tGf3OgQehl3LB6r2FCNnXSPWUcC/RTmhvYTh8JETmFEhJJlNst5wII47SvotAei09jPq0id2k4LMs7mgq9x5JHNa0jmN+Y1HbluPMwj8aBkJj18envR4jebv4MPZpF9MGY/y54ejj2h0sTR1cBB1qh20rkaAVOF+N0NyigmG/6n5qryqB/pgdwJG46CsTwIqyDO5BbgfQ43Mlcvzn+haCbebp3/tCRI6MYV1ZKJNVBvo2/6pJVPSHnbq2cICMWnOy5/tx+x32Nf2BuIDkx5oR/EOXxpEZlPH67TfJaLA1F8MAu8kjvqfc20MUOZTOy+NGB9JqdOMW5MOvSn+AHfuodPcetWcapVrFj7S5Rovdv/s+NT+Fe0Z31nzlyaEPL8cPOzhnQCttwTu9W586S1mP+NSJCYN95wejO013O3BrpcI3U7hOx3Zq4GH+RXiT7cy4+oXrvtkZSg9Mqho4Mx3h/wH2U1OrAFeA+uuk1R9r3jvt5qX0eT5l/Yd43Iv65K3okdj7CZ6iWB0zjvdcHuMVvLVrwJdGb2U/1n347HiTlL4q/UiD234lDSn6juU2AWW/7h6Ef/Q9ERLpszRiMPC3aYkqrsEDgCjE2AjSjkt6rQ/PIUdGjbaLudB7lhFE1Qja/kAIP7OgV/u53gCRtXfPloTyi73+a98Qf1hB1KziHvh+pcbGYrIcaWckTCJgeSYsJcZj6O9B05qz+S/EeGvv/YtcuIno2mp+R9zYeBIc/qeAHwfXKdq+UX0DDomwcWEo8JZ+XfMqfr3sprW45JtQZn8cXLLx++kTMp93jdLdvWBqJ4dUZLDyTnsR8XY8C4TvSMspfZY6LtoRdu4zjJmaGeZ0Mo9H4DFg15bPnlgDfh/FlfOA+EIBln57u79O4DsQ7yunhc8A+3Srhoj+5+9cnmZ80b34iIPjy/Jw3UtqM+S1HKDjzM+pTMj+wl/kJ+/ODCjw/vC5lfpr481NfQ6bMIGAQMAgYBAwCBgGDgEHAIGAQMAgYBAwCBgGDgEHAIGAQMAgYBL4VCLA/wSiMBO4y++9P4CHi7uJpMJ1fmPxV6OPYu/0QJyD275se6Qp/gjv++9Ss4f5z35yGh3Kfx9VAXWF/glKngRpDM+JPgPbq8idohXL2J/hLw13usGsJ/gSZw7r4/gTh2t0TfwKsM/YnePKKA7eugit/V55Xfdvuo30eTxmelsYw+1k4hoNVILof2dAleKo6Edp/lusWvznr5aXiT/D8P7DBwp+gcEEM5d8REX8CV/wJUq8GLuxP8BOMXfwJIgICSiH8FDomZ3t1EH+CsOdPMJBrwp+A8Rd/gr1qae+MD2t/gr0byl5ZH2nPq78r+3MwiUfa/AT9NtogYBAwCBgEDAIGAYOAQcAgYBAwCBgE9g4Bi80VHMpJgahYANVee5FeG1OxRAJupudqFOsvQNvLxMlYGowfs4heBf3XQX4ClM4o9EiaIQTG80E/YOJBT9Afs6HPpTFC7Gur7xAiayGdycRI9aTapEIo/zOIf6ivOqgKJuaq56mjLkV+MzVNZUBvwA80+dDoGxMD1QjvXF0AnYY/hT8W7iTLNyDqVkC3oVSp/3d1A19f3a1iQlQdCM927tdWRD6uhMYTDBmPS28hRfp59MjBCUdwjUMr9IDba6yKhHBxIf1Z7EtAXeP6LegS/4eojmLPlM4S5BMis3J9ULT89NFeWr2kXM4HQZPrD8VPUKzTaLuM7x6Ucr1HQHTOgb4KhORStHIBdZd0V5WqMpHP8ZazoBshom8Runm+ylDl0BdZJWos9HVqg+Wi3KHBoGTz1YRQS5+Bdjsc6clWX27HGqkKOBIyCNszhaCbBnol22vgUwpdSWErG/pORE4ugm4ByvJYKW8s0CO0Hf+wqX+uOwqRdYvQeYneAvoZaLeL9bjgfrQaK/V60Pl8XdifLETu4zC/SKuraYDgewbSDtrfgFjTIWgQs3cQbcqQ3h9J8yojNnUNEUJzjZz9SDAeLGD4yPyciNHkIL1Az5DrzgDVuwjpT2mhrGuOZFuINNfjeU/HygVuGHUqjkectC87wT0lQnRhUd703y8l+kGz3zz3l81Yph+mvdSU1yuvxGqCeR/EOKgRaoL8CJ6GcfO8Mw6sh6hJsl6X0nLEIOcXCtws+9DPEDGQcWVx5WgORzAC6jN1o1WM9x2kDWx1eSz5QFrZ7d0ODpH9ap8/nwdtxCBwKBGwc0+L9LWJLs2Y1O/v04lGOFOnzMaT9cwSfPA6h7JnB/barVIzBnWqwNeTiqkTZ11EdF7Fjxf9IoyvMfEWrk/8PbAd4NbTGv4SHcI9wmdkYR7fuu+bp6eA+BurRfxt0Iu2jnVwukaJhudOOWvmLDz4zMvNCtu4xE1Uwt/n6pQNfm48ia6zUv2ZjXumpzbHfObeEFn6wInYX3N3EH/rr7ifpU3dluHW9n428h2oLvOD9c7z8+Bt3vycdxDGbebnIIBsLmEQMAgYBAwCBgGDgEHAIGAQMAgYBAwCBgGDgEHAIGAQMAgYBL6DCLSPn+CcGsX77rNuXpQ/keiHT/1W/bUJ/Ak+buKm530HATFD3iMExJ8Afj7sTzA8kryK+BOgnP0Jzi9NbmdKDAIHAwF+7srP9S7N+P2J08Wf4L5Zc0aKP0HeD52D0YNDcw34EwzvhOfu8Cf4+ex5nj/BrRHfnwD6SJUjwp/gAIBrnlcfAFAbsEkzPw0IpmnKIGAQMAgYBAwCBgGDgEHAIGAQMAgcAQgwybC5EOyYgggCAIifAySybUvQEkEw0I/jDz+kgvg7VwgXv/EJnotAbIRDOkh5NzBxUy0AQa8Iti1BEEaauqnfqhh0R7qRCcLqPH0rR/TVBdqRCLaXqPc4YqwaQDNUCPoNXDcb5d8gYi7S9BVNEJ2HXhSj/CIQVAuRz7FUkdbz0V+I+gPKK/lsF2mK2uifGq5WCrG0G/XlSIn6IhBby2F7lm//GawqcN6CjtYudHMQELk9PsahtyLCbRZ0C7qaCZ16MSIFFyC9CucOdHP6G/dT/Zo+k/52opMFz8agcCIfkXPfkXQ6CNClSFvqQg9B9ZQQg7ci4nIu6v8VxN8clF8IQnUh9Db1nhCFp6nXFefPAk01DJ2rCiWS8k8ohhTRlapM2l1uTRO8Pwai3P9PaQnmDA0DgRj0an+ef0KlqEHqETWAibnqTozSRvmjtFCVY0znUTfEImaaZqni/Dgi/rL9QMqywijvp1cm0pC/nuZIPRCXQWEmeob+IDilgGCdg3Qzul/WxyZ1pvT7Tj2H+6PH6+aC2+s0U0bAeGTBfqOPd0DrWUAzhJjbR/9D1lN/rDD0VyTu61Jf76liXCBquKc1XxeiwqK8+fRO9/2o/KoBEZiTIfw1AaU1E3oziN7Z0HnqcblvzqbLeD70FD1Ij4e+TK+TyNjXgACfD7vOQIf7mcA/v/9INZhsdTbHOJBiRdaHzruRas3mYdW44MdHU51GyE7Na+I0RXnTslZOa+S3dNpFjnFQsBs5LnZmxAlj2YZvpwc+IHrirVvv+lG1OjpMd+gMZHRFpHDghDmJSITgUhDEc5DfGHcn8MF9iFLI7fS4zoPdGD0MaxOif8pHSFSO/gHjisq4Qv64xBaFtqxab058W+36J1Ff74kq0GGORPnp+NdHzePIq8Xon7snFY9gm2D9BVim+WMJ8kN+Osjfi6HiAdyt52Ujwq/dfmSHJruv2HP4xb2uwIORpfTG2/Nn796+moV8bmDdrPbWD/bpOmRtZUWf5biXP8srG/c/PIipJo6/goKVVK2o9mn7cPfoqS5u/6x0ag69q6D98P+cGrmun4r5O3yNwmoJuf7izBd7Fw9Fbjk+j91qpQ10Wm1/iL7jNFCj1ZspIMe/jypj96KguHphw5/XGg/2Of6cTY03CadF4VjgNok1dVinuU3D+Ngvaxc9JuLvgzbtVtrldo2dCKuB9IshkxchkHlel7XdQSR9pfyh2D037bb6YW+QUd59dM8S7OcVt//rAdynTSeDwLkHvV6X+3VsRRTvZ3E+DZfDflXhsns/QnptXkXu8mXY3ss20QYbuJenuem5gnssA4TYYyOn6NNhfyyd7Jzu4L0gBSu7VsSQARt6H38s+xA51qu483h67JLcH+PBY1/nmla/6IevaWVWLMXdWb7r2Yb4avubCEe8/yj8dgw68vFN79lEa7K/KHMxz80rjspt34vo6FC3Rae4RBl53d1TYR8QfmkXkc9Zm8iJjqFfox+d3az25/6L6N8L7lhy3Vp8/PdNdNs+yask32f5dKyXlu+v/uleK59oPLDLL56b/Fd+b06n6HGR5K1siKwKf+0SLS6aO/SpML4eZqzI+mwovuaWxwtW5uHLW2VztxXPX1H7rA7j8D2h5OisY2F3bN4pa3gej7I7hY9H/YYS7NPFn2P9YB8d+b/IvreKfZp4fmSfrqMZtE/70/7izP/OnjUfDfPid+u4QLKsavNz95f+/ISTGeP+4PmJevPzJLTMT1d/fhx/fjBPMj+z/PmJePPTB1rmB3ZGDAIGAYOAQcAgYBAwCBgEDAIGAYOAQcAgYBAwCBgEDAIGAYOAQcAgUB0Beb7mev4E70SrlVTzJ2hse/4E/LxN/AmQZn+CY2O0WzmOzrIvgH3u//1uyDQ8X3mi7Fa6cre19t8g6bj2v2mvher+BApZ7E/Qv6Ea/+61ExB64U/QtUNk9+Nnf4Iru3j+BLHdm++zxbf+edVukPm23Ue1xuPvc6nxxpE0LCT2I0gP+/4EEe+59jHuXvkTuCei3kC6tcvdxP4EdvwEzf4E0dDdvE8c4QJ/gqJeYfYnuOOPD470/Qmc3Q+K/Qm+QD3xJ4j6/gSoJ/4Es31/AjQj/gT8vLOsXSxjqedPwM852Z/gNNQTfwJo8SeAaig5IvwJChpqtNXaOcKfV3/r9+cjfH6qrTRzahAwCBgEDAIGAYOAQcAgYBAwCBgEDAJ7gUAqiFCjhWBIqkAIqQp0yPHI3aAnCdHgWl0hREmmB9to+T4QPkHwAgmvOTuyIx5sIRNrQVcUIjCdhPimxSg/gyYLUbWKKiSibwIxdJkY9ga9IOnG+hJdCbufIcJtIfJn6AF8fdVZNVe5SDfFH0S/CeIv8uln+gYhbq5He6hHs3UPIZImVLni8paIcMvSQo44MJ0VkkoRIXp9gQijFUgvxGiyoH9HaVY29MU0MxHBdf6k75D2S+lVHUX+QhVWZdBjqbEQlueDCs32zamtXK+YKjmCrfqdupUJTHQpejke+j7dRyK8/oaelgivv1ObZHz3Ukix3SpcxYFWlAWkOdLr/TK+AYjpm4H0JvrIykHxk9YcZSM9QVVK+hjQfMPoZ7YuZUKuLqe+TIlUQ9QtKgadUH0Uj2+MmipE0V/iPAq7z0GAxqnqpAfLOKapboyv6kDLrTguPxDxgytBMBmtJwjhtpdqLuOco/O1i4pTlatgRwO0k8D4VAF6nYX0dlCVIfp63VJl46QptUzkcw4luD8g9K7mBIjBXkToBH0t8/AKLZDxXgrq9liUfwHCdAgaP2qKpGLGIHo5vSfEz5+hPreLSM2CF5cNZwsIj5eF+8cSaC9V+5jmZekCv6hwl3Rx7Sr7kqNCfi3ghXElZH00A7emCOnNWKflwLEPfnLMQvoyP/Lt0Vg9GUjPw/0YhV6H0cShOQKyJwlf16+0b7+WjhZDjUjU9cia4i8iy1yiJ+/51XmjRlUz/AfOb5f0f+V4D468kFi6gihzT7O1LWHf66XBLhMxz7KvGHddBLdbQeNYkxgb1ZSO4R7UB1knRPo2vqiM6OP4AnreRkYJ1nUU+kUQvUPQq+ga3ldomxZivf4xPcqEX5CnU3mdqbtA1Ed9mod1xPN/EQUEYCR2SjCumet/+YCMq533nFD9TF0mVhYI2Xw9EKv1Mq+e7u/XL/W1v178VE2VhxiNIGbJgzrW32ap9AfneFr2cT7leWGJyJFkPeNU9hnO4vW8h9KzYtDIK4b4xpHdV+pafAb1c7Hd39Nu/LH5eB/BS9/krxhfb73tPoG+D9YSxEoTgj0h0ngwvmrV34+9sODJXOYYvkBP4oECpNKzw/pxJJ1BH4reVFd9KcHhivCUNY9jXBnUPdzTDXKBEb8Iw8Z95/566Civ/aCwTNY/6c/kRQH8yVZzHQb7QJh6o0q5GiYR1gkvtjgAsqZ4RWxZFP2MoJ8HYp3nUWvpdrG8NuIAjKBmk7XGU7CjvLfgybFXg3Hei1Xy/ZSC1KFEbYvtnO4OHhyFTq48DVV65w2ZfvUavEcg7xi3c3RHG7VOzhx7WasxEd4XmxQ3sYnmu3/L/ePbtcwO+4z0zNCVbTGOH0R+c+J94/BxH2rptK6n15WRDe462L8cnXbTnRjve/YLN83kCi7Nlmo5OCIfn4UxSfMaL8NfFv4ivuZyF3+QlEdTOzUaivumc+JnVfjcEZng6/1QbSZ3DnULgfg7YNTIX8Qw37mWmxKt3WBwvy4qKF4WdYkWdJ8+7a7XiKqu3L52Wznsy9Br/hzhMeTijz8ZAumKkyz8zccbyUtz1OUYV7/8n3T59RQ8oMxrYjeNBoY79XH2mTEnTNSzYPDtVz6EZt2n6Z/+eHfsv65vz22z1LGPeQXJj0cf1a30lHwidqzpj/4kk9cLHx/1AApLw4+cep/CuOPbYlt4fgjzF8Ex6AORLTNagjzMFyQm91OBnNNRN3Q++wSM54RJ55VfNA+f567V3wqjLIq/6m8GQXJPBPt02UxX9umymWh3X4X36Scn8j59YrRneGcrwbw/6f6q99X70f5eE3/9Lsj8VHjzw45PyYTnpxDlPD9TR/nzs0ysYzIf1eeHs3l+YAeJybrl+UFa5ifuzc9A7G8yP1GU8Z9njxMjBgGDgEHAIGAQMAgYBAwCBgGDgEHAIGAQMAgYBAwCBgGDgEHAIPBdQ4Cfu7sOPy/E7+X9q42ef1+eL+nZ9BB0RM69wzL4E0SafdESz1N7lQ5eclUT+BNkXjHxp47vT+BWs/VP4U8QPgPlJ+T3vTfHhj9BxQK3xPULD4BKOq6Guhb7E7Aw8dfIfiMAf4JxV/Tb82bEnyDi+xNgfYo/gbPn9ffU8tv+vGp3OHzb7qNa46m+zykfDd7vfIE/wdRG14k/waQTSsWfIPv0KPsT5PYL9xJ/AsR8SC7wJ5g+1pV98e00aPgTRH/fP7n94VoCf4LxbWPsT/DbJn/V4k8Qbm0n7y37E6wN+/4E8z1/giegxZ+gK3QO/pbhj/0JsqDT8MfC5zFfc7mLv1G+P8FXnj+Bvhd5LDx3+ylHhD/BbM+f4OH9HGtd1Y/059Xf9v35SJ+futacyTMIGAQMAgYBg4BBwCBgEDAIGAQMAgaB3SNggWhZqCP4IeQLEIjiUkEiJKp0NVoImjeqjqoQ+VNAl3KhP0GkXzik0x9hnYF6AyiNibP6Z4g8y/lfI/Yv/xizGRFo86HBqVCZookjAFM76qEc2F+s/5Bwkb5XX5nIRvo0XcYEUn2CTpMItLdRuUa5ugoxb7m9Jmi9AppUmZAs0uCSXoJkOnoRgh6jtou+FYRXTmtEIs6A+gkIkNB0PojC46H/ZEWtYuh/YBwF0HH9kSqHfo7uEILm8zRHiLTv6A0y7tOohxDGKn1C6zr6SH5Ucmkxt6fH6Vw1FvWXaI+A9TD9iolliKz7FNdTI3SFEJqboJ7Xr2zpNxMl4qin1f0yPkt9rfJg/7j1kVWG/KvUWCsXP1RdYA22kG89bDkpSNNylaFKYXehGiHj+ZEV4esrS5Gy2U5tsKBVf1WpCHqkyhJicie6hctpHfoJrZogwnAW0u1VvnKhT0KE3RLodJRmQDNRNQ67PpTD80VPqg0yj1chjXHTJepXMm7LJ5yuI+k/SjwJ8tsD/xCyWpMXWdkFAbwcwz43USoEN0S+lXXWHVe1YccRhSuhLVy/AjoFxGgb/eCIznxd0OGEgH0MLIuQbgtiaDF0Cq3GykDDqJUJzRRlbqe6+GnpP+en4a8lHS3zjAjQ0k+OtMuyAfON8aPcW18g8kp+fQdubyuI4dyfTUCa+6FAcA/JOskQgnQx/VYefm1H/1hSpBesU+UM9aXfQT/EqNqBJ5VlvU+oBu7ST0aMpRP+cD31Mn5Vhaa79bGi41xYh7hyV5P+ob6ZS/UwXw/ZRe+SX/n9DQkmeL2WV9T2ga5E/8y6/pdD5uONjGVLwx8hP5mc7lza6pql1UrTECM8A+mjoW3oNH00RwYHfumCx5P6GiGfFIEQGUX/LkDE7BLoMbqz/LAL03qlETWW8jm+9Uf6U0n7RPN6635XC11/4LusGVUg+bxCIXq1vxS3876FdIX8CL9Vr6Awkhu16yNe6e3b/vr0K2F+JcJ6i6x2Fx6Ti82w+Ax3L57XgZikwlYMhLo/5wy/7Etcb/cS3L/eeiPs92GupMZIvwm7WU6NdJ5H5MPo0D/YTaDhrLEePRyK/PGl+XcwF+6PpPqVvf0yeUs+ERl3vcyDj2tye1OyHwgk3qjK2x7D15rwJ5mLI3hwkvvvrBnQ0dPHPDPwGPDoQpO73roM23F0pV3hUFI5DYThkS7RuSVXF9w0K6nZYVswMOfWoyaj381DbWLt7OTd/NCeT8+g/KEZ156XczYe1OU+nz6zWOyD+y955WQl+FwF0XbONqx3joRbFfcNvfWfrNYe5Tvdxoz8NcbF8X5TwrWrbHTjkZUO0azs36gfr8UD19wHc//Q1e9PeW373eW8O7ak+DHsJ4/m/6z30NY732CcrN7Zkaum34iP8iZ3NO/RqsK3cnyNdkRCvt4HlTG6e/xUO3nFT+zSyH9j3hun70F/q8ZvG7AlK7n97kpWpX6W/XEeiKqRR8J/eZvof9F/xgtu92t534h218R3qpznp2ck+ZB5fuY6O98ILvNjJ7ffXYnMD9YTz8+fsc5lfkbtrpYpNwgYBAwCBgGDgEHAIGAQMAgYBAwCBgGDgEHAIGAQMAgYBAwCBgGDQN0IbIlvnLwOz19fz3ys+K/94U8w7PrZg+fj+UjxUvvDSN11OPf07EtbjZ6YvNyUfLcQaHE+XggeE38C6hfZ87FX9ye4fN6e1zOWBoG9QQD+BDdsKxF/gorFcfEnKP5nLvsTXHvfhbPZn+CuobfgOSv8CXy3mbpbPy0vt1fYZn+Ckc7NXeq2OZxzB+bc9sE92LfhT+C2iyTvqfgToPyhR68detFD7E/wgv1EcvM9LhF/Ajy/Z3+C7QV7XG23hkeEP8Ei35+gcLfD2WsD87x6ryE7qBXM/BxUuM3FDAIGAYOAQcAgYBAwCBgEDAIGAYPAYYOAZf3Ues9yQYC4XIWE+LoZtKJK9C8NhESI+r6aRg70D1SciZdquSpRMegLQRwNw+CnlKmRDxJnTNnQd1g9EFOW6DY12OJ2KkFZxQ9cLEIkTUHETReJxdRciJuraI4QFH8KgmoE+Wvwuxd+GKN7cGS9CUcmPii1RLnQiIkrBMr1qozL9UW6UgiW3fRojlQMAnEeEy/1pVQmhOPHdFQIxt+rmptAPs1NdJMIsGNwfe5fJ3WZQj3VycqwSoFDRsr4lHykV6Vkcb6u0i+octhlqzssXE89bL3FkXqt460bLJSn5KScY0VQ/qwaJoTnl3SY8dB/BkWR269Qf5YIpnjZn4yHaBpinrJ4OCu8s85FagsVaBv1nvUiCKtx1mgrjPy/WSG+Do1QPZjwqjchIjDXb4QZcqBn6+F6PPJDiIycjfRr6F0u9GrQJHOgbRrGhFhE5YxI5NwfUUft4IevSfo9HYMeCsI1zIDaYCbEqR9QsRBsT0KEYr5ulU9U/Qfl6TTY5dIk6efFOs4aBFeL14uaodLlegnYx5G/EqOqgP2Fujn3S4+jARJZOFO1wcyRGq5u5P4j3u0k6f+LiAE9HPXuo0xZL+nqJZmfpnQrj0ffo89kArC+jB4VvZBmgppHug1iNZeg3hJVpjBOaqSO8wnAPblfkJ20EvSfha8ngn7qy/VqiQA9Qm+S8bQDYjZK71LvCNH0Cr2C8SKO4BuCTiZbhNJI5OCuyIbRz1UxKIVE16uH+T5RzUHhxjjIVVcLrufQZYwXCOS2zOMregbHDFR/U5sYH4TkO1PGwfh740AmhInDSDPefD+ox4BnBfJBOGbc9WV6nczPJN1Sc/tpiJQdRnkIf/WIOp8WSvFqX5/m61N9vd7TKttPr/DTgxGpGbKm3xdtl5UjkG/m/f3v6J/8QkdFOtvHh6uVbwPu3M8ROpIYi/xURM4uhT5BCRFdRZV3/6VgfhmfCfSSjP9yWrFHxMutoGRDELd1EGs6RXUXva3aupAMcwjwtPI9LHifZ7HCorbKfUF0oYpyWq3wy/vI+t2C/bMI2Y7V16qAnmCNl/VeSVfKCw44prWN/I2YPS7/Ne6KEhB480HgvQjXyLVs2UdRVF1i9MDs36/FZhnfGF0Xrl7inZ9SfNHSYQ7qL7CWpI6tXV4txyPYY4nKCyRIZ3iEXmrsj3sDr6udoifz/YiV+Qd50QDtsHtWItiTdmWf4xXbMPKp4EIgwA+XBj0CfPW2vf4NkhdQkFroE7K9z8nqdub8gCOgn0wsqRpP9EF4XsHT2FufCN/adMRjWOSxb6JfRpNf/rTyoSNHxvCejWdbzTiK75fDXOzsPu75LlFnu5ebDZ1MAuLvs+/+6cGfg/i7aey60auzYV2FSNslUst7EQW+ciRrI2m+t+69t/fCSBf6lmlJa+y24LiCM/MucIi6uKfZfe3k5s/NubP3zbfj5cJFb2W9vJvP0OSt1C5ZPXx5+BPsL08Nn3DnKOC11dkc2+jWtkuLt3BbhfH18x9X9rnhRL88y9fx2vZ7m9O+8gSnR6/ktd4umjP/X7OTl+9TSTBvwTwu8VsJ8vep0W9nJZmf6cnHxvPz6NvJy02JQcAgYBAwCBgEDAIGAYOAQcAgYBAwCBgEDAIGAYOAQcAgYBAwCBgEDicE4jNXSCThF/vePzDSNXnP2J+gm5283JR8txDocVxO4WVLPX+ClGjtsceosPeke8WfILLOqV3O/gT/5/r+BHm1y02OQeBAICD+BFhv8CewZ4fYn+AXra+8SfwJIiuc5FeEP8GiUSiGP0HsKDe53eFSAn8Cp1+x+BM4Z0eT9yog/j6be+dNeQ/Bn2DQWmeVndz+UJccVv4E/XfjTxDZxZ+gAcEzz6sbEMwD0JSZnwMAqmnSIGAQMAgYBAwCBgGDgEHAIGAQMAgcAQhYugXi/+IHGd0BNLwwetwYhCZ2xNeIrZoBvQWEX043AQEYiroilQn9D5orxK/naYMQ8y5VBSqO/HNBJC6BPp4mS70q0JVykebYqNweUxi5vUbUUwhWVbhOBehkfUFUZbvuiLibhcsvB2URdvr/UCuE/G9ohBCjEqAaD4f931VzJmap26xJTLzVHRDJGGl9Ns3RMeTfi4jAUdT7GyLoliI9zlpicbqbigjB9Lc0VcGemoLaG0b5Y5ZrIWndmZKW4kD/ISU7JQ35KmVSSh7bqQEy/m/oTzLuTNDV8lEeVzlMVFVxqzsTMfW96hLOB42xmGLQ2xHBOArNBGCbVaJcIsRy7GGX02qDENKqQAcdj+RsmiCE6g4gEnN6G80V/TPQ6OKwDlE3IcC8g9Ghf3qIXi6EzxmIWVuE9Gtoh/F6U2UKQS0B+if6R5/oW5hYqReBvhZDejxNBikYEZF1MfdH343+liDdXmUJgbU5WuF2WmF+WN7UJaoA+nW9WPr7OmqxPQv6QX0QE7gcGpFyRW8V6jbRq9qLvfqO8gi0rUFlzoHdmfRD9JDoMy2RhvWD5Arxcyk1l3WSgl6wXYrqJukl6HUp0m8gcjPLQ4g0mgb9rF4t/dyIGM/cH6VuFOKwBmE3A+nm1BaYIZ+EqIwzUoV8hHD+i1gHudAgFMt4GnuRZ9VJoPJmIT+mp8o6DeiDyKpTmPjM0pY6K1xXneoTnh/SNzLOqhOdxvcN6OaTZJ47gtCNNH1ALwmhcDV9JgTAXvRDGXcywnEQibgP7pcc1L+ArhciowYaNtIv0wJQykl3QQTuGK6Xi3ZLkZ9MGAOWq3HnQ9RUX4/x9fW+LvA0XeOnH/DT18ssMHE/zmcrjn1/8VtxXvZbI5VhbrGmNI41dZohq1lh66y2Dk40ImXHoN+iyXLfrEEraEcP1bdKy8MxQoxTPYrxZsPuDPyx9NxD4mUTr5+IHvyU1CvD+mXhfc6Ih0CFp+SFDDiV/Qda9jsuivABkbZjot+R+wYrBp8cLN14vwat7zLKg25L1ygXdbvTLdZYpKuoo9xfWBIqH+ntsIS9VZGyLhXpHhUXLhoWRv4usj2+TZjbiyP/7Tt7PNFH0Zd6PxfexQhJeYOog4+bYecMGJBWu7xaDm/vLEGk+7m6TNKy7uXMOwTrwifkUqCD/CDib5CuVnWfTgNCZBDZ91n/ft21/cAuQ/Y1UK0Fd/5cNXLIEVib91X+cqy/mc5td/5oIHju4TXuymjtbqVS43Aa8k/7bOiIkf+rXX645ZxZftminwxJ3qvK0Hp7bYwollrY9fcP4b7vQWP4xRz4FL1SPp8I3+p43+ZvCfXfn2JU5yGol+mVKuwHIpW+3gtlnZEytVEO0fnOtUvH85tPksinea9H58WIPl/ydux/4SRG+5uN/m8qj+evBF5vjH9i/t+c5A32cgZPucrGV5blx5R2KU5ut7clR+XZE0+IJK9VOW392DVu8vJ9KgnmjdcJiz+v8j3VyzFHHwGen+6x5HDw/MQbcD0kv5IpMQgYBAwCBgGDgEHAIGAQMAgYBAwCBgGDgEHAIGAQMAgYBAwCBgGDQMMhsGLj+7E3h/v+BE7tdsWfwPb8CdoV1i43Od8NBOQF4Hie1MO+aPplsdpjruZPMGcWnv99FJ0//9lwbbsgIqn4E5jnKrUBMjkHBQH4E4Q/x/qb6dx674jenj/BN+Hal4Y/QSQtJv4E7qh6nmfXrnlocs4sv3zIdbOSX1v8CSLwJ2hc2Pt3tye3O1xKDit/AoAi/gSO70/gJkeJ/QlGoFz8CSqS2+1tiXlevbeIHVx7Mz8HF29zNYOAQcAgYBAwCBgEDAIGAYOAQcAgcLggYNE0XZEoQXcephImzgaivwKhlB31FWhGjuRmCuFoDQi6cZDEXlEdJf+vtJIJX4jwWiL2TfRYITJWIjJoCPW2gdoHe4hHaEr36WPbEBEyH7lNQRXBD7KIkpvNkVb1GbpCIuc6OlUIvHMR4TcGu+0g/uZBx9UGqxj6yZRpqWOhOyLScBH066pCCGqfqB5CXAuntE3Bda3fpvZIxQMEWtJoTmoZ0hNTc1NQD8TdciGMfqjmEj84+A1NYKKa9YbV1soG77QqJZLK+g+pc61KlDeyXCZ2IqJvdyEsXI5xlKO/f8T40S59SKMtjAP9nMHt6UHqb6C0Eq2i5kJc5tHDHhKzojhuoO0yDg2CcDbSinpIhGQNol0p6k8CzZbbn6hnMrE3MRsIFcCuoyqzhkt9Vwg2yxFhOYr0u7DOgv4N3SARa5k4zXaDESGX+7UVs1IJneITcY5GeQbSIVBkQ9DouURM3gb040ilIx/liJCbwRGVaRmVc6RlzGKqlHMEYq+eRwDeRpW8DkRsHHkSuB2Or5kG3Qh/LJoqZX7BEJV0ivKIeU3RLtulSC7beZFvWbPgl06/ncDe0018Yq9SHmGZtCXroDl9pMqk/yR4fA1CLPcHRGCZjw2Ikewi+Qzm00E+j4evz1RGxqmLT9idqbrxfGC+AuIg2yQXy+9nGvDj9paAzod+4GoewbcdCJOM6826O0e+pYXaI8D6xGNq4hGQuZ91XiT4kbex176+WC8WPDfSGIl0PVrHE2GMK+oToE/2ca2zMWSG/IKmvu7i6+a+buHrTr5O93VXXwf1NvnzebR+SSJx24koqOdJRQ2zMlPypdjDvbWP1zHYPyBqIvBi8SMe457zCJKbJZfz90y2eP1S14OQxnKG6il66x63IObf5oNV6I8u09NC9Of7QNJ6JXYOFi+CL69kL/2iv58F69TbNxIg/qfBugoa6xySEMI7TmRfxkGh/vGzsrt9D/djs3ibWDsxq3n4lF5z50Xw/on4xvvXjUXA+LS5ebNur2lTPdWzYtC44ROr5yQ9D/obRP5NZuh9XgWfW/ho8A3Xyf7AOyrvEw0vwT6UrOWACHygrp/suiZ/DxAIiMAL4zN7T6vHvmfpxUOujOG9KtH0mS1K6jE8REV4MFTYJULUIXJK9HQ3eSfmx6b1z8dnwaaBay9YlQO77bjv+b7A53yD3SfBfVbu9UNP8PvD+8xeyjGnnLQwC/tP61gHp2u0duWEU2VXIf+l7Aefz19Wu7xBcoLPLsdrTWF8b81+KhzF/rY+6xvny3Dtq6RkpUZTYX/ikn6VFy+qXb6vOZvK1kRWhZPXbtOx0/Dj3eTl+1QSzFu+X/s9Xwf5+9Tot7MSz89KJ/nYZH6ykpebEoOAQcAgYBAwCBgEDAIGAYOAQcAgYBAwCBgEDAIGAYOAQcAgYBAwCByWCEyhHPY/0exP4CTvIfsT7HiOndzMlHxLETh+ydlTB8DPJiDw7jpM9id40RV/gsnrcsSfgJ5ChNVkwv4EV/ZLVmryDQIHB4GACLww/sRND8aSX7Nn6eA1V6EY/gRzW7jJ7Q5VSUA0hT8BnR5J3ov5sQdb/1Ed/hF/gxEcFv4EQWeqafYn+Mcxvj+BXa3AP63uTzD4ttrl+5pjnlfvK3IHp56Zn4ODs7mKQcAgYBAwCBgEDAIGAYOAQcAgYBA43BCw9Ho1mYmwIH96hN+WHhHSugyRfCuQvwq0SWiIR8isgh1EnUMRIaD+SeUygYFeorGKHdHjSiI+qr4qj9Mqm+5Rw5G/1SNM6bE6XSL4XqzukEiHDiKYpqG8TM8FhZjoFjVVjYVeq4qZwIn2oqoceg0ou9yPB6y5ygZP9H2rJAVpdUVKYWop9FPWkpQoytdRhtj3UgusYrC2VqbMSMmG/Z9SSlKLoJ9MaZ6KfFLWaCG6bUYEY76upbJVGtQQa6EVgt1oEIU5+zGruRWH+VyMaDwy+qHXKAdeOEJ3BI00A7oNcLKR8TqtYOKyuk9lKdTT19OZ0p8vgR/sQIdrzIQ49QzOc/G3FoRn2IEdF0ELEs9RCJRDdKoQbl8hRx58LAABtRjl26kjRzqGvReRM1VPEGLyBj1VIgW7wNFFeboOC65t1BzBdbMaJhGefcKmvgE02Bz073lEvi1Ec4+oUgv9olNVD+kXE025P+8iomwJ9JPAPxc6TfEKQUWMpBK6utheQvDEqcwXZ3E7B15Svf7ohYIzx/vNxEU/wYy40BxQtAK6irZy/9SzKgO/MxKdTBfI+t2ElcP9XIMIw7DTw0A8t5HuqQZLBMMgwi+yagjjxMIRexmXl/TDElH5Vt1TM15H03G8LvTvtIMZId0z8YLmfjwOGlMBNIjT0u+W6HUGyq/SGzQ0fQzcy6CtXQi8jTyCse6vy2R9LKQ5YpfAKKOwf5NelUjQN6Im9ycgXuO0XgnGUeVbBelAB7TDIL2rnUd3pjbdOpccn4fLumluU6f2FbeENzrrw+BTt11V9FU2yrdhRUP0+XqM6EG4f1iyMG6W4DqBlkmTkj07pAEvCCJcR6XC//Rboht7+XL+HT/IvgEMFK+3HcRfrNsQJ61zlMuaVqsoK+36nwe8uuqXSr+Y1zNLpqdY9ywatHR4PUS2DyL/fai42lx/WV4eKSvB7Vm8IrIs4rdTTXWyeznZNvjsw46N2HWUVzPd19PV3j6mPlKF3IS6Rj7/8KxC7t99bdXU+1Yi8N6nz7tPDMUD5/DG8Hqn9hCbZOENGy4ItuFT2/bJr11+qHM6Tc0qyo4l78VX8U8ii6N4kD79PyOeCie3a5CSYKfx9w812W9Vvonu3RU6OT3LzlqTvM4nBaX2f1G8pvSLjE8jye0aogSvLBFRWfha12RrQWUEX4Mrnl47w/Hy6zpivYzrE6urZN/yvswpX1sWTl73zLLLR47FPt2ssHVWu7HJ7faqJPhcCNY9xi8S5O9VY99uY5mfeobI88Nv1Jb5kc+leoxNkUHAIGAQMAgYBAwCBgGDgEHAIGAQMAgYBAwCBgGDgEHAIGAQMAgYBA4TBNpM7hzqhuck4k8Qqd0p8SewfX+CstrlJue7gUDP+KCJV/RLPlb4E8yeheexgcCfIGsR1hX7E7hOkLtTiz9B1PcniO3MN2cGgUOBAPwJ8h4/SfwJnPV27R6IPwGy8Xx49BnB89TaZocsB/4ElecEz3vr6MVX8SXO+zb8CaJznSejdRgcplmHkz9BdYjEnyDH8yf4Z7h6Sc1z9ic4w6mZtz8p87x6f9A78HXN/Bx4jM0VDAIGAYOAQcAgYBAwCBgEDAIGAYPA4YiAZf0KBF78YGT92oucq0aCwBtHV08CbTEDusoj6OHMi9CqaSHFkNoG+iF+YFC/p3LE5iV1nbqFI/qqx1BeCt2YipngoJ5Q7whBdZK6VSLSvkYxIbA+QvkWtz+Y+lph6NUgmJXD/t9UZpUg/ZJaIBFxX7K2q0ykF4CQnIbyUlWcUgyC7ozUgkbZ0O1TbklFPr1pxYUQPMeaI6EavwB1mPOfVzOsAtQ71hpuDUf6LkQMzoX+i+poxaAVzRXC6oX6PV0G9lsOCKBRZHdHhOAilPdVjuVCd6LREkk3nbYrG+kK0GK5P72sOBPkVF+ggf6o+ywSYsdFVCjE0S8poR3Yb8Mf7ECcJcGvMzRE3aqWWNzPjXoJp/VFiVIh3L6tXSaC6sG00uJ+ZCNCMBsUqUorgvz1oCSXcgYt0S6OW0AorYAeRMOkX3d5RG36AvOGdtSfMC/cv4FqhMyrSzJeWG2gCOp1oLZChG1C5VY50hqRnodD87xX4tiJulmZqP8fmiT9TcdVQsgPCKFsGUgaTjjSLq6HiLYSSbhOu8C+YXVqjeZSfCIpZ/r9lX51pp6CQwo15rR6wY8cXekT+j5HBGsXdZjo7EmgaxL+goi98/T9vK71aG1JxOSNoAsybsH1v0FrPD9MSC6H3uJfB0Ruab4pecTqL1HqImfrjnIp3oFfqhchWP1d5TEBWM2nR2U8TBVm3NugPWj1d68aBRFz/eSBUimhRonGGN95k3485Bfjkl9lZfFS+yO7WnmwflZ6xF81DeNgaah+b5ZZIPUrGiPtnqf6iN7i5cv5d/XA6xOiYqIIO74nnK99gvRmUOQzkN6iriYH2lKW7JeNdRDpE5l7LqErOvzWHo7tJK9XNDtSu96G+Gr7mxi2ygVbOZEeAABAAElEQVRvzHmJ75dd5IPI3PnF9i6ZSOJ1EzHeh3tOGBS7fErt8gbICe5/ieCN9kJyvzFh2hPeEVm8+5jvRyPfWQS2XrA5thGj/7B4/uxnoslhaEUZWZ1AsDzcpFNJz15ntUreK7xRu/eLseTlDVrC+xFLmae8GPE458/zvZRjoidNPC2WvNIq+qz/x3by8gNdgus7H49KfpVjijPtrFjy8r0t+bL8g6yy25PXalPcKXocii/Lnzzy0f/hHQ6Z/e0f5mFzOyNlaqqTvF69Jd4+SYR2RBb6Osj3k0YR8fwsap0cCZmfsDc/RRf582N789MoJ3k9U2IQMAgYBAwCBgGDgEHAIGAQMAgYBAwCBgGDgEHAIGAQMAgYBAwCBoFDgUBK+0apjXHh85ZfM++23fgTfBg5FD001zwcEJAXfsfgT1CQ5Z4dqd0j8SdAPvwJ5r4Url0Of4LZxU7t/Or+BMNH1i43OQaBg4kA/AmKN5aLP8HQOdHkV4Y/QW7nrOTlh6qkU0mvKWfV4+cAf4K3OUL3kSZHhD9B1+Soij+Bnbx8b0vM8+q9Rezg2pv5Obh4m6sZBAwCBgGDgEHAIGAQMAgYBAwCBoHDBYFU0Ls8oi+Hu2XxaL4c+bVcCIvbQBBlAsZ2agtLEBPVSiHW9lRTheD6hC7kiKNUqSNspwrVaKsE6cnW6AQ79K/RORwJVl+qFwuB7FVap4qR313dQzHoC2iJXGc1XciEU7VenclptdwqSBmPei/rmWiZ9EyVz0Rj67fWcCYGqzMtl/uR8pi1IAXX5SiWHFm1qlMiVJWBdt/QpG2ws6bq7UyQTJlNAziyr14Egm8u6i9UyzkysZ6lypmIoP8KgizqJ97XaeSinT8lKphwosupjxBNjlXdVAztrkKE4jh0OuLxwo5+Tx2ZCK0/QERh9IHuTDRXmdApVMzXR0maH1nzHeJ8JnCiP0IIRjvqVKBqw2oU8irxV0EfCYH0WJzh+vQwhSRC56uI+BtGuh3oeAXQGvOB/u4Q7RO1myJSMEsj9Ivb/72ayZGO9UiMOIr8fwP1sdAKEWZZFNIhaI5Ey1qrDERf5YJKGV+zxDTpzwD1HpDi69uiU7ASMtgOVdI8Lf0H8VcIg1/SYp5nfb3O4Ei46gX0l9vfh6h9fuv7p1JBaGR8Ff6XQSOir0TQRX9lPO2pm8xXQEi1dhD4tko9ovNl/piCns9dSawUYrdSxwrxr9K/T9YAdZ4XEIvZaofsbK8mMbAFYgQDF32lH/l3Nr0gkZ6bYBYYV+4360YgUkMjjvBb3EU1S6UKkbiZaiv9W+dfKe5pfZWn1bN+/gFSHd86NecMm2jAw+Oeu6MLUWu3QwzJpPJx+JXbX6hZGhC2PVz8NQUC9H5JenEo1iaCQMJZP3z8qofQ1N30uDQ4XHYhUplkS5oPYe9M53m6xn3lZ+2q3i0vueEJYF01ftuALVm7lh7maX+NyLpHV2UdQ0s64RNaMzzivnoOEdhtFL6H/TsG2260AK8oID1N99DQ2F2OlhceVNJnsNqt9LxlUNnlWCeqzCPs7lrhg4y5rWc5uLvGVh23vT+X4oUKZTutPoi/OH72MqKzC370xxtttOMTfwOLk8MDZl0SI3pl+ENvFqgDMj8B4Te4pLevkU5HTHWWqNy/pFrK5wXR8TQkMD3ydHpxq2ibKO6j4h+MGtG74fv/bjki5ebwPG3N3ZLd8O0f6hbxhuniZcAPu04/itTuTauC9nkdOTuPXzty+EhLu32sgy398Y67dG157jtlr61FZi/qu0tRwyfxuSfirw8V9ZI67Gn5XuGf7k41K2jttIuKVTTY96vXiRd/EXG9dZ5XPf9gna+Z+UVkWQGuxqjW4fjSONbUaYai1L81+bBpBF/L799Svhl6X+XLMR9MeKuI6IvQe/9ciJdudIj3iPZxa7cWyjuGOseIBtIvxt01kahf7rXnjl8Dx4rom2sWLCL6rGDRQ68Mhc5fFH0V9/PGsWvKvims3Y7kVPr5Qfl2P22IwLUAk/nJ9ufncn9+wrXMSOYH2Tw/d8/z5udXz3nz87L25+dtb35eKfXnZ2ztdkyOQcAgYBAwCBgEDAIGAYOAQcAgYBAwCBgEDAIGAYOAQcAgYBAwCBgEDgQCHctOzTgzBH8CuvGsSb3gT/DLDrGu4eRXYn+C5+cnL2+oEvYnOMqV56C5P8Lv6A0t7E/weJb/vNpu6Na/ve3xC7+ZoAtvglb+8/Yag4U/wdqnIuxPkOi2vWuNIknAnyCv+GzxJ5g+zq7bn+BS1Gd/gin9zfzURnDvcsx9tHd47Wq9hp9PO8h1CE9fa0urgozijrgfdrxcubbJIcmBP4HbMexf2qndBfgTjC/l5+7YA9lv8UiRI8GfQNZLEi8N8SewfX8CPI8Xf4L9eC5snlcf3ivXzM/hPT+mdwYBg4BBwCBgEDAIGAQMAgYBg4BB4EAhkKrm46fTmBALHSGClXuEXD0LBFpcVY1BZF84oNPLqoiJvOoayhAC7hI9gH+sSXTSJYkC5F8NImIm7M6gMEdoU+fRSpWH9HaVqmyk+9P1Cvn6TnKZEEo/JpsjBetnEmWgEBN1sQYwUVU9by2wKpH+J92gcqCXggIZg26iBzCRV4+hOQr1EsP0WIncugLE1BDqtbQ6pvL1rlWlVUXQ8H0XYnIU9BAH9V6nPkwYBn05Q0rnqwqVhbMVIHRWQGfoYl2Cdv+sQ0xorfoEEYFt5D+ICME50GdbHgF2VdUMIYBuAE1wLPL/DCJpMdrtDcJtJq5zCW1g3EDzbYsesGwSYlgTRNhFWp+Z6MhEZXWbNU1Ku3q0UjlPwxFEUfkh+yuc5+LvEiBYBPtNlKUKoSdj9A769wGIvminlqz2iaj303AVRumlIBCjPv0a9CMHWtNMP7JvDCmi9cBnLPS/KMa4ArPxMr6vgXoUaYX1EIeuBOEUovuBNpuGk+WgUIagFeImc7lHX5YT6RcTbDFftBaRXSuhlVd00I/p6CX6qb+PiMrQap5qzJGVkZfhzw/pLKQ50q8rvbPkyJR37jfRad4MgegYk3RwqEkEDMbHBOi9kcB+LVBjHNO9CKIgBG8SgvJmzFcF+v0fFZX1HhB/0zAL3L+AsBlcs7V3ojy6K6+neqVJtFmsRZSoa9EZWedXe7ClKqw8qxg/DI5tktU0z9Np0CCa2J0mErXP697l1BhuW/u0s87FFdQctZnXdzL50il3344hiONnT+sZ3MfOvmUjPYLP1DyfGt7Uz99P1SLc1s6I8vsFrps+oXpb4eoJ/3ykr4Of1FvVYbNLVvn18zLnAI+qlttoC3A6IiTu9dIq8rRPWLVUqaS3y/1M2MdCSFvKVmXQbXRCCP0tQfDlfH5RAK+7df56DdYvsuqTlPxGc5uUEJ1cNOB7Q38Cy3DdhMf3cl7Inumtw9XyMGCXRtflfv3OF1FsP7F3ndenc2DynpGznJ1GTcMtoyEb75dwz1M5vYk+oBdptruz/ACcBXfYam8f1J95Gvvjt0BwH7kZMaL+NHbihCkNP6Dy62O/+TfmqarlVtqC63zbZH3u1/Ev5vujmld7dHhjb69OMT8fOBwuku60ojZu8t6sj31d/GUU5b1osnxPSW66/yXe5zDx90UWfYOn/f3KT+yZalrWymntiG24rhprsr8oW8ol2KuCiMN12R2ovHV5FSOWV+Bj3al6tyqKbTiW4qaEqZakrWvhtsrl96lsoc21Svc8o+rK7XO24XqzQ7f//rooIslG7/r4EXz+tXVtp7uTvB15kB/Dfh76Hg2xoQl6kdiPpD8SfeMsnfgh0suK3uy6IIr3CW1/rvIxrO94xy+zl40Vux0v3qDRfrq5r43agYDMT7k3Pz+BowrPz6Nhb35OjO4wq3USOFrw/GCZyPzkYl4hI+kif37wvYfn52Xbm5+i6/z5yRA7czAIGAQMAgYBg4BBwCBgEDAIGAQMAgYBg4BBwCBgEDAIGAQMAgYBg8AOBMSfwBV/AnIe2pFN8LbJs2LiR2CnFfh+BdDwJwh17iL+BEtPDYs/gd3Xhj8Av9g5SkmF/QnKXM+f4OHxMAv8CZLW2L8CPAeVx+D96bp+v+21f23VVZv9Cf4NPMSfANpI/QiIP4Er/gSnXzodtuyt5NSu897g5zOfqMenBP4EZV/geRT7E7yGdcj+BNloNxDxJ3A8f4KBcc+foDgoNHqvETD30V5DVqMC/AnKVoySrC7E634XgT/BkE62ZN67S9EhTYo/gdevOvsBf4L8Lx0UZcEz6Ai6wY4IfwLgKf4EeP5brz9Bnu9PUFnnFO1RpnlevUcwHTIjMz+HDHpzYYOAQcAgYBAwCBgEDAIGAYOAQcAgcEgRsBJ3UzchrvbDD+6lIFdMRyRSG31K94i+1JTaWln4Qf5XFLFy8APCKCsvBVr90hqcEofuZ03lfP1zRIbNhr6bciXy67VqOaUh/aVaKT/oDFO5TOxVI1SECbd6uD5aiKkvgWJWguuBaKpj0OuFDkz0FI2Q+jfhZaAh5K8FEZXbmwxiLut2eolEno2TI8TDDMSoxA8YYEQMk3Fc5DMj7USB5h805oO2FsZluqhhHPnXulZlWug/faVmINYtUZoq537TfBCL89H+fESujUFfgUiY2ah3jhVOQT8Q4TgmxLhtoHkVovxq2mCVQr9Pzb12KMMqQztbtSue95reEoKdAlUzC/nb1VQmSCO1nSO46g3ocRzpxpSKI56MUJoQsZvrOBNQ1OeITBuGvswjOtMmseKIsEJspRS/3ma0U4myzTgCH7TXXHDjyLEhpLfhLw9/W2ml4LEFBOJiscPY0T7HoWW7dGou5Qp5SIpk44iE5G9SPk1DdfQJnwnfikAJFPHHZwmx+kS0iH6pZ3yrSp+S2hj5Xj8bSwmPPo4/jmTMOmWH9qjFGnk8PrZjzbXq0txpzg+E+52DxGZaJ5GMtwDBUqS3QvN1INJP77S+ozc/IHTXaD+oEUT4tZDB1w+IkkH5rno7esB2W/x5awRcON0EqLBO+P3bjnLGVetNohk1Lt8xOTivLmu8hB4Gzfim+9rLrnUUQm8EXPOKO1o9MGunHkKR6X8F5hcX/nLcPVOILsq6ud8fuhCdFbuiCxOF7NzTqa+LbuwSgXXXC6xyP49+Egafqu1dV9x6O4bRWf85kQsrnk9W/TDPrM/nI/S53nrWfYAAp8/wcNJncgrp8/zyc6B5fIdOvIjZvI64Hxr9DEHvaToBS663za8fpHc3nsBuZ72d919QN8BlF63KxSDNJ/6me2lly328Qa/k+0FflCiV+yQNROAM2AcE862YJ153wToP7t/gmkF+qj8vfB+zPRPpw3iAltG324XZRPJATbJrHpY77zpvxLAFdFgx2COIKW9/4CvWIYsjc2cXJ7sHYN/TvXjiFePqqLj7LFmPMAsifyerEZQH+0EwD/X2O1ljyA/GGdRnir+RIxwBzd8/eL87wiQt3CLC21ky2XLNptz1OVLqRahXWK28Xrdhx+D7nl+oUVP2fT0H90GW16Da4GvsVywq0IVeOvhc91M1VONoeqyFWyOrRmL9ad84FXaNrIOaSPTFm8oxDm3raMKpfelEccJNRFDetyqzKhhvbbO9ztkS3zh5XZjoiTm3/eBHvyR6Y/wTbz8Yw9eTsk20wd7r5qhdblf3RNTrUzRs3o8jYJ2OePBfJYuIBmWNHzLlX3ivRFHH6HEFfrsDfM3rxkidCMj84H6T+Wntzc/fXH9+6qxRf6bMT8Sbn9Fhb36ev9ybn4J+3vwcn1t/G6bUIGAQMAgYBAwCBgGDgEHAIGAQMAgYBAwCBgGDgEHAIGAQMAgYBL47CMCfQLi4uRW3T3lwJPsTeBr+BF0emC7+BPreVuJPsCh/ovgTzLs+LP4E7nmAaY/8CWKeP8EtJ+E5CPsTeM+hvjsgm5GKP0FOyPcncGoDsjzrXfd1d89faCr+BP1rtxPkiD/BkCBltEHg0CCA58IFdT0XPjS92fOrwp8gGnKS22+5ZuOA9Xby8sO15IjwJ8Bz9vr8CarCvj9B8Dy+AcA2z6sbAMQD2ISZnwMIrmnaIGAQMAgYBAwCBgGDgEHAIGAQMAgchghYal5KpRBb37RuSBmLH+AnpXZrVA59Y0p5CuuZqiI1jJ7fShkpIGIgwu0NFqc7q7jiH97fU7mKf2A4VvdlQivi9k7iiLX0AyvLiqD+QGtuSi7Kr1HTmBirn1UZQih+FPUc2A1CbFtu59eJhUz9TbyQWJmAnepBUwn1rShizZai/OegrWWh/ueJ4QloqqJslDEhtDkTmNXreMMoX/9NK5cJIeoB0Dyh9TE6IkTjGVXT+IcO6wJdoFA/5S8q3CgfdkeRF3H4cz1VqMfrKKIjyJ+iyrQN+2LL5n6oCOUg1i3RfSmjU4qh56gcFUL7W9B6LuxsNSGF+3kzFarxyB+g35LIyUupVCLMMjEQ/UO84QuEIP2nxJhEGHa/hE5D/pugFldCz1TbeVz6KO0kMK7EAtBXbeT/Ui1QuL4uR/xeB2mFGK18vTFqgkRWfkvfwJFt9XK9UpUgf56qZKIzPQPC7njk/05v4Pb0yYnSBKdbJJYwjiC/9mA81CNKOKVKq1SL69vID0FXgdgMBUlVNo4KiPsi4+LzuJeRGAsdRNI9ljK5XD2jekj9DrScCazqQ7qAieLqDTVc2dDv0teMn5qiYzKv3+jRiXKkh9CMBLc7DIToKPQ3ZCVc6NtB5M1HeRko1pXQb1IqE2IwW+s0iulE2i79AI0veDBUhfZBTmrOjCR9oXarcH19hi5NhJABoq7Uw+kuEhBM3yOXS/RTEjmYdLpHoBTKNBN4PSLnYNwNMfQjFwRq9Buz0VY7qJZObYQYilORFogMjevqPBDMHeijQGl3US9MPXi9qXfVs0zABD5PiV6MNPKpPSJsA786iFXIrCYgh3D76gn8uTgHYVwBz4MlAUHpLXtW14eiRI9k3HD3pf2xRBD57zOkd4i/qNR/1QzJOwq4QBDp+GFJK6wqF2eN9K0SSbo7nckEM6z7hbz+rZvUq0LYF+NDcNhEI2Tfuzgxl+9b2qgHW8WYnh8mXpR0XF9oFSF9WeJVGeoKfb7c19ckyuS++kj3kfS4xEcqA/UX6kyroJ5xuFhdDspLdTcrH+3+NPE630f0sv4H74sgxKfz/sJi5Xnah5i4X5ANYkfKtgo5qbI94jt2DG6nOdZXCLkvWH1lvWz1ielLcd+W4XoDKU/uk/PxCodc2P1LdVYx1PsakYFd6O9TH8pD/v3qDo4grjfSBLmfSUcSyD8VhNzha2CXRN4dXnLT42+jsJF6WiKQE/aHuBj3IFt0QMyVxMe/ftkuAb7JCGrHRk+K9A4jUmJu1/iJXn2pV+3A2wE66udofI6kScb9Ev2TdE95oQQhIneohp3ghIrd5EUHpB/VXE7YpUpYW0Gk8L4e3pxXr1h+aTdvnMqR+5aU5a1v7UcWrrcNU3ikIrCbFygcqmHpAuw2TvKrN72wVUWbUpQrtVq+71n4PuTiLriC5sp+sgS7Qgzl/IISua9UG/leQnitgNwvtQjCME4ilX6+42nl1ZfvK5zjt+u98IIz5Hp8Ulu2h7ZGK53a+UGORNbNC1KHTlflbotuc2tf38q1bCuCL2M3NMlMy69dvr85ldPWj46XEy2onB6dPJTo787Vpzqz8XWyoPD2SdifP3Vfd2IO3o5QvDm8KbbnVwv6fWL4fGcQ6l+WMXnKv6YTtS7tkN11uN9OPfO251f6dlvy/Kwp9ubnrv7e/JyPD3qen99hnmR+ovs2Pymox/NzMbTMzzh/fpA2YhAwCBgEDAIGAYOAQcAgYBAwCBgEDAIGAYOAQcAgYBAwCBgEDAIGgYZEgP0JqsJE7E+AxwXiTzAEv3uzP8GyjIa8kmnrSEIA/gTjrqiHkPvu2JLZj43a8xGxP8FzeK4o/gR1VGN/gtNinj9BZqQOA5NlEDgcEDiM/QnEjy0JRvAnSG2D++9Ik2+DPwE/9xV/gsKGR988r254TBuyRTM/DYmmacsgYBAwCBgEDAIGAYOAQcAgYBAwCBy+CKSq19R2+I+DwKYKmcCkT0/00BVIfwO6YQzpUTRcjwfJ4m2qUC7yOZJsHH9nU1shaD2rpikbaVJ9pR124i/F38sgkMFOZyNibjbSz9E0HAn0vTEg0xJ9T3WXdjYlVguRqrPKJBv2F+o7+Ici/UdQaPNhNwZ/5fhri+tx2xYIJYXQRMWgxrKMECIsaJYSEXg76MBZyK1Cb4ugu1BbIfbmgEpahnbv1CGQaIk+ojk8LusyclUY5hcypRf5Z+oFoNgS/VQvlEh2/1SjKYp0Ff7G4k/r7UzwxEklE31BgBkm5fgNRQjCIJQJwa41HWtxeVuMyusnCaEGETWFMIaImUJcURgRC9PRuN3W1FGIny+qVCHiab0ykYGr/VyPYEIsiM3TmDCru2B+MmHfCRE2s6Gb6ThmkPRjWsal58MqxPk0QYijRyHF6XbAifvTmBbKOBVGyfkaRD8W7gdLG59Go/z1wZRgW0p2RNhVZV7aI8Chb0HaN5MWgkiAO4nD3njZplIMLSYU7mDz4FQItmxfIuUkBG6OYzwc6Z/qNObs6afUH5h4qH4Iajquqy8FwZnL30atAmgmRGZAQzyiI2yyOAG8KySbZL3waaWX3s1xZ7/rMqxEK2koGKTO536DHOrw/YPZuZGJkdXHh9TOdCsQD+Po2xV0CxP+1KP6dYkY2Vf1Ccbvz4RU2+3BJ1l6JGW0F0Re3m3FfTPYVLyWVjsInB15YNkf7yVyn174i5ehK3M3dFxbhjbH71hRwQVq4tjII5SrF1VUDNIRkTyEfr+tFnjrTQ1Q5Sh5A6vcht6qzuf7Rv8f8M6SGhzduZZ843zqlIeJiu64edWV/VHcVxXxfCOS9mSZl83eXVyr4q4Z6R7dTA9KlPK+ph5S43nf23ZMpb05hnRMPSz7UnOsN+73f1VU+tsaqQyk54DYX4ZGOyBlI12k7hHi7El0HN+/6m94YQLGQ2dhNNnQLEs9VePId5+NnIFYV72hK7GyKmtYCPGbc3b80I7+ivh20i++wzMkN7jTa85HcL/6VXcoteMsOAnqB+k6ddulXbO752L4oZPHndaqThPJtGIpbkoYkYIj528dVCBZ5XxfiAQ6xCl8QgA3SJj39w2FK3txxM4m1Nnu5nJ2TenpDsrjSMAv0n3RyE1S5kUs1UCB22uMz6k06KbAhfVadaPs14omyYoMIhm3RCnbb/H36y04Zwn2by/Fxz3CZad5rbOtfs4Kb/wqmJ+WtSwPQsY3ztJouU30WLNbvriia8NfcFvLyj6bixu+3cOlxRbFR4eO5QfVdt09Wpv31e3ywVuwYzer2/Ag524JrXfiMebSNqMW0LtKm4xOmccjfw2+NizNklJv3dfeJ4Kq+3tfBO3U1jleFn9+ikQ8pSd4Gp+wO6SyYF04HuX3crSKtgnvyN5x0npBh6yuKF9Fy+gjZ0f2QTtplt56eTuMp3Fu02i6/1le18U3n7xu5hre19+pq7Th8raENw1Y7xCVuU/TP9FsWcHTvf/5Nr7jnpEyNfVesLlXZl7XqwzvA0rNKjoHn1tdi89Y089Ffrg7nWqjQhJpWtYy3NomGupOsqdH8TldctNrw2J4X0l5PH+lQ0b2EAGZH9ubn4fzvPl5GHV5fhphHcn8LPPnZ6Q3P07Enx/oZFLn/NhmfpLhZfINAgYBg4BBwCBgEDAIGAQMAgYBg4BBwCBgEDAIGAQMAgYBg4BBoH4ENsXgTwCT+WMfWPb7UZ4/wUt4zsD+BPECFIyvv/6BKoU/Qbg8ys9Bf7728rUNf5VtLbd03MTjM1IvAm2X2NknRsWfwDm9Lj8Jv7ZVmuKm4nlI9/Hn515s19tkUJhHjvgTdKlAjvgTBCXVtPgT9PP8CSZWyzene4aAuY/2DKdkVvAnyDo2itL/Z+9r4KOorvbPXUJYIMIiiBERVkRNFTFa1GhRFqUYlVej9SP6WlmQWrT+S0TUtKKuvr4aLdVoqU0t6try2qhUo1JNlepiUSMirEo1IsqiVKOgLN8Bkrn/55yZgZCwgHwGPYdf5sz9Ovfc596ZXXbuMyeMv1fw10yWldSduyiBzHLshMP9s7UI9hOEl8Xd/QSdwi292je3V/Eh+byf4D/0ScviVpuzN+wn6I7PTNlP8PPMMMp+glqU7479BGF9Xp15JvZsie4n2LP4a++KgCKgCCgCioAioAgoAoqAIqAI7CoEsjgCqhDJ1nsRH32aBhOfctFt0iaoDHok4szmQc8FDQq/kJqTzUAmRJkJdqVEhHwINMtqlC+wE4VAdS7FTQHK/0TVQvA8DURa/oH7n/QYE1hBMF2JI35pNf2ZeGWeNN2YGGfeArEL2t4C4iv6M8MDFQH8MIE4oREhejKNNYl262mYEOk6oHUE5S8jdi7yzUWmlgl59nAKGbSnlxHLDtq+YwcK8TUdqEMu0XIQDeEfnRPIohT070C7LIM+hRJMaEXES2LisGGicxXye1JPE4bONj3ZPgizYcv5AdACi5H8AjRPtANZWYig5i+mgxAG3zNDGUf7SzpMxj3bPkuwK5Fc86FZ0q6S9qDxiX2m99UiH7Q0iSQ7jdJMiIZfScPtbqAoE5kR+Xaa4FVh5wvB9ZcgOMMPEKhzTQnKqzEPGLFZgciSMbR7F1TIPOhTzDADRSMx6jD0iSBi1kOvwbxw/acR4TkIOwW2UPp/B95UopwF+SwS6Y9PqvmAdEQU+QRbSTUiQi7b/Y91I+muhB3YF4GfLELQZh3nFCSNv/Ze/dWYEW7PRDvul2mV3O5624mJsrYvVQlO/wanh+0y8dfzz8PTJf6iSHBn7Zf7mvN2loDg7ZlqkH4E5G0wvi8ijWLc9kIqwZyBWGo/kfn8gekj42vcYHfLxhgbiBdHl5lOW5SvU59GP44QPX/1nT8o6eJWdSmviIycAm82a+Sgcb2FOBIZFHfLmx7xw2KsQ5hoybDUD+ahoL6TR/wFVVfmDc9gZH1tRH2+N/8Nnh0XrwZEkM1DTq7pztcx1dkZEnHZIMYscOHrTe5H7WCXpTPQDfOJCdMHrCkmR+/gRyJen67vvboKtQ42PS2XXWLCsl7XoPW2zL+hHuJvwj4cKEH7/rgTRKDFGPT6ZkTc5umGZuVbS8PkFsVfX2YztUJunhDIcWoqvTr+OPk62vnizqPvVzP7/ZecGbv4FslcKrg1K/eTp1eOHVPWGSn22a3vF7XUCyTr6A0FiQ1nLU5+ED916dlRvI9i/EPld+djuqbWVyMoNhPJ6wWf0zCfRcBqFJ0tEZ2H0ViZ2k5mnLxwYDVWcRrlD9OvTQ2m/Vm8OiKO9pU0Q14k0Z6N7RTJ8qy8K59H5NS7L7gwGyOm7pr526LzG66jWP0xa87dYlUt3AwCnemA/IMSUnALvtm0kGX0RfKziGRHWxTuwYw18eWxdAq32Whu/KDN+LFvZc+SPrgOPw7i8xfX1R4V//7G9w6IvDCET5oQfznJsiZ/eXxpCidVnGopXQp6pg/m+0+yZdnuyOnyes8BXkTcG+iclj02JhuiDQncvuKrr1m5B69H563Gq9mPz9/6d/BtuPk5/Tv6Nr4/1ND/0e8OJtp/7mHpo0rw/WFS9JFrl4KAWp5PJ8ZQsZl0Du+fOjBGdGjlwLzCZfz+lqk0uVkdTX57BHh+1uN7JM/PLDTn+WHN83P/o+789I+58zMO17HOz7fHWFsoAoqAIqAIKAKKgCKgCCgCioAioAgoAoqAIqAIKAKKgCLwfULg69Rn8Y8Tsp+g/ZjNPKMemDXioutekf0ENCjWEpnsCPYTRNz9BB9G3f0Eaeg9LRKJOIbnx7G1x6zezLj2tH/fl/77Lzqz9OJBMlo8tcgsp8fH3nsXPz+LZ66zPSW8n4DNYj9Bxd1Fsp9g9KoMzxK3x/53vY1eRzs2w50pt6iXu/6b7Xhy7S6juqpPp3t9pHasr53ZGvsJ5MXb2E9AB8VaWt638qCqPriwPg6+EWpZ2npz9ob9BOEKwe8GmtMSx032Exzcsnx35ejz6t2F9Pb1o/OzfbhpK0VAEVAEFAFFQBFQBBQBRUARUARaCwIBagPiJ0vAcylMYSHifQaqbw3yCm2dMxp6CWhJTEBq59H6qhEhMQVi1JumhH8PN5PNSlCVyL4Nqm4l9LEgENZBv4MUfoAwg2hqoBwVc831QsRM29mgFpN5KLBECH/5iGxbiPof0wwh3C1Gf2gPQmpaelyJWLrcv0sDJYQjm2LDSL+KEHRJ6E7wGj8dmZvMOMP5XRCbsxS6zuZxrE/b06Ys2ju32ClCXI3C22KU3wrP4S/9G8Rh9rfc5jDxGLTDqETi/QKRWUtgN9fUSuTQ/iAO56J8nUmaBHR7utREoH9HpWKnDa1kO8AVNaC/pkVC6Pw9NPqHn92FqsiRNuFXEwm656DphuWMaxNQqWTCon3ThnkcwHEck1dMnVnC+Ns601Pqrzf9RHcFrRGWTG/QX9hiL3jLejBikSagc2iIiUJ3R8Ti0WifoAESC/Vyits48heQS9D80sXfPAeiHHtyAMYdhvYjYuJU7EH7RFsmyIlwfY7UzP3yOkqh2TH2VYukPdnOFYIya5RLusjTlZ7GOO0A+7r49SII5XE0bA/kQtC++ETfDl4+99dcYIdlg19hSX67Q5sNV8a3a7e9tYOgMDN+WZsZz7bYBImGxV7hauC2RWkIrYutjeLy7rugbF6Vqz9kfeiCe+ZhPqvv+c1+N4wgWlG+JFWHes0li7JjwTjRsJU37n/f0eBfv9x+WEf2nynzuTg2mmwh0FtzEq9XyEZCI6csaPh50EET5uvFvEATTRDperwQoJorgJ5ZgGOjIbHzA1CaUd+8j8i73I4lLMddc2iPVRyCmz+z44WQuZxWN7tud02/O2KVcYf4UaD5umMRQjWf1PFhu8UlbFvv/tKBjpX564FXOoRh06O/Zw8N3s3E8DyPgLvdve1gw+xE+0hH2MibNrjkv8rFmOchiOT1SPsRj31itsH154pLPOd44cDLfopPwFoUpGklf67hruB/YnrVt1v5RPhZfJ9ET++782Pc+/d2m9WGexKBNvu3bchO89sPTu59RiqzJ3hgl/zs4Mzle6oEfiU+C2fuHRGAe/dJZC7frSV8HbMUucqUudp7xYyXcNXi5CfPvJ/YJGuTRJcaNwLwJpm7MYH+C8LeODbX7eLox/R+ZHMlrSgP6/7LSfNC74XAs37s5n+OMkSflMyMv5LI7OMB1Xmd8ztnLteSnYsAz8+7MXd+Ln9T52fnoqvWFAFFQBFQBBQBRUARUAQUAUVAEVAEFAFFQBFQBBQBRUAR+O4h0BBaG6+P8j6CVA0TeJvr6tsn7HMd9iisiC/Z7GNo2U+QcPcT/O4R2U9Q1DHvu4eTjujbIdB2WLCiI56LYT/BAvAE95jIfoKw7CcY/V+RPeaGdvw9QwD7CbJ4Y8phdMq9ZyQyDx4vFI9/lsxcvqdKeD/Bp6nMvWM/wfBDIpnLW2vJ3rCf4OB4ZvRkP0Eqc3lrKdHn1a1lJjbvh87P5nHRXEVAEVAEFAFFQBFQBBQBRUARUARaCwIBkJqSQqDtAEIXNuybZ02ciXgSHzcC3RWRbxOgJQ1wapw00gNsjhDKCuh2iTTZg0YL0fPtwKWmAO1jZpYQwTjOZg3S80yNiUNfE4iacrQfT6OEyMlEutFIrwG1qhq6AyJl1kFfBeIt8u0JoOzmIf0RvEtBH2kWif39QCyEH84ryC+DHm6LLZd3MlM539QH5gfYzv+Z+TiCSAhCK/vdka4WAt9k0F9r0e5PSNUj/2wzhQmG5ivk50NPMhUUQ//n2rgDO/ZkmurEUe9kjCqC8p40ECkQEtE6CP2pSxA0J5irTQ3K3zdzJdJfNxDi2H4OqLZ5sDPUfioRcr8BEbgC+RzRNgTtC4PK6bWgrZRDLwaxuRLtjrJLbAr6NzTMxsA7qzI1gWo0nwY8UA0RlAsMt9uP6oTwfBpGm0L6JuAJ/8xSIF6Cdn+BV0XIH+/1ykTlMti9DpGRUe7caVdyREvbEURpVKN/2SkSJW8WTZP5WYvR1HMBBHZZBE8+SfMB6YioDeWS8olyOcAjhJymOtdLJz1d6umwp7k+ngj5/SGFTuTIBOssOWuLUvaH8Wwu3B6ywa86N71NR47kynY/wvoMQ2d7xFy//20ysh2VfLw+wsrKQ3s/sqpM9jbY6+TWkWuNT9dsQ5umVQIehfMbBI1L4/KJrcjjN/A+P+quR8cdDHeqnJQTa9rAPe+SODASxumPzyu5/Paf48QB8bcS+lBcL4XQGyP5+gRMd74MIv4mUH64UPgJq3+lt548orDp5BGBF8n9wW/9NWrVod2uljUgigIHc58ZL+PZB3cqb13t6q532D5fXxCfCCz3ec7AeHZAXOLsOjNMIn+ehFcj4L4AfC6VeeT5w7wc3iMy7Kwwbk/5+GBJ7UBvO6lp/7ozxxSPEWPuCyUMzZb75ArkwX+7EK98qMV5wL/L2ajch9vbByiB/BuoUu5302imvJCgXbP7Eqpsp3hPwp15EvEbd0/vvqoE4O0EtDU0y/tHJGtYBF87wqFo11hLj9aXr03VI/+LUR/UzEm1LN/TOYvy5g5+69HMXhwUPpoK4Hfbj4Jz2xdlrrdbSoJeL9Wu5u9JIpuJALyo8r34W+945ZtRfcpPGD44gvtWqOO4Tp69zVTbZVl5eYN7/9fwzOYX5b238K1Y5vJWUeJ/PibwNfmShqnrJiLy7KjHpk9cmNm7AxJ54fxw5nIt2TUI8Pysx+eezs+uwVetKgKKgCKgCCgCioAioAgoAoqAIqAIKAKKgCKgCCgCioAi8H1BoH7SilFLq7CfYNhdV16D50sSETTacvS8n4CJS9hPMPzOF1qWa873C4G8YZHqYVFvP0ErGDrvJ7j4nFbgiLrwvUAA+wmuPjsi+wli3RIth8z7CdZEZT9BbHZBy/I9ncPPrWdu4fkv9hNETozzfoJ2qQ4le9rbbe9/b9hPcHbnzOOReclc3OpK9Hl1q5uSTRzS+dkEDk0oAoqAIqAIKAKKgCKgCCgCioAi0GoQCNhhiJCbD38MCJVMpMinqESs/doUBoqQnmTSQnhrT1lCNH0feajnpECsTYI4da6ZIMTStiYtkdfaUT/E1iW6AnF2i6GPRGTdMpifaCqElOiY25koCyLnOumPzL4S4dOaC5nwChrgLCFwfAwCZjXSZyFiKNu7E/S7OjRDhFr2197qzG+sRf5VVO2Mhu6OvBD6uc4EJVLoIlB5q5DPhK566MUYH9rD524cCdO0NcVMfDXnB6YaZNNc0GfDfEIJW4bjG1QtEXHnINJxMcz0AbG5HPm3mCyJZLoE9OUo2h+JiMcJ5OfZ86X9/9BUGedXQC2M/A/oRROB7kj7MlEO/mRtIBByej3+WAzGy/5dCppxGNoignIe9GpbxTjZY20dR0wGjbinRCiei1wex1xEXq6B/l9TaaFB21xkw9BT7Az2354EAjH387hHmE2ZfCbu2fftIqcC+eMRiTeJ9BEgdsMeTXdW2hTSP7Nxtgd6cJ20XwJCch3KeZ2wPT6tdLU/Ho+oKYQ6r2TLyrMj8881GV+WtKs2OfrE2yAImEGULKBZQth7E6umGmkmTrO9ppGAPTuyDthYiA8Qv183tenReMkvEfET9e25dLUQG1P2c5mXLPSwK4UJpvAb9EM3ovTz9lW5vnyCs+9fJh+Y0Aix413tXmPe+ZbVOinORqRtlrfoMsHrTRzLsaxu/3fD23m4LCr+svD+qNTY7OGw2MmpwgRuI7ed3ffSv2KNPIZx8LoZQsfL/aANznn+fMmm5Twf5mm6A3cawlXQ4M2PO58cAzshlWfIfDMlnGVrOEilnXAIutervdHewy8mwCpr/RGAmw8b65hFXtjAOswpSK2rNsxH03nxirag3PXSgOuE5221FaK0Py/988585OJHMrdOpB80dyaIHs6/fMSQE4keahhx4mmDkaaRXw6ZLvqYIXhTNNI/GPJl0/SIH5x2DKdHdDnt4I360dwrupzRBbfTcH14Tbxlv93jh4SPQH+5hYf3OboC5dk2W4jRb9AUue+MpcfkRQE59jF+cQVQOtWWsgYRn8fXAQRhrFNqu9OIv2wbYl9258F08+5PIU+7xXrcqxBABHSJOD0gdP6cUf5n1mZGMLfoxUenhPF+hn7La5Z61+dmqu2xrM9S7wRr4F8m2SfaLZWbIPrR3y+bcM0rmWrtpny+LlkiciRT4urNfc4vGvZuSU2Bd5+IefWaqPbJTtEuYaITEhfPuurnTQp28WnfxEn04xRRz+RR4ePjmTv7uG9NyTTcH1u18P2SBTiLRBAJ4LkF3WpLvfRm1D5V3cMHxjdToFm7BQGZn1jmrnR+MmOjJYqAIqAIKAKKgCKgCCgCioAioAgoAoqAIqAIKAKKgCKgCCgCGxHAfoLgrJi7n+A+6EzC+wnOQOEx5WcnhvvPdTJV1vzvLAL9i8/qfcnRmYeXKPnjwv8d4e4HOPWaHde8n6AQdmQ/Qaxlv7KfANnYTxA9Or9lueYoAjsDAewnkAjo2E9wy88GZbY4t+gfXbz9BFVLazPX21Mln6WS1TXRzL1jP4Fs8/zR36ORsVu4zjNb2DMlrXk/wdCYt58gnBkb2U+AfVR7m+jz6tY9Yzo/rXt+1DtFQBFQBBQBRUARUAQUAUVAEfj+IRAA4TbFRF7aB7SjMHh1S023QATpmJkqxMn/UI4Q+NZQ2qZAV7rVVlAZdNIWCHH4JdDHeKP/PESgZTsOLTH10Cvxe04c+jlE7M2FPsZEmaBhjoLlBNIGMYYLoQOgN8agrckTAmAXignx9Cc214E98yMqN3GUP4fYsUHoISAWc7v2iOjL+QtA16qA3pd6MoHLvGFqhbhVj37ZL47kynKRG4nU9KZZTJilX4LgCzvmRkQkrkS6joptGvpLmkCl0NNBDEtAjzETebzUj4YJEbMdzlnampQQXi+2FUzwNY8DxSDyXwPBOAr9DT3Fdu1PbIMTR/oZjJLtMr2xHtqX00D84nZF8KMYcFxsGDmi5Xa+EHqtbZBIvE+Ahoty5ymbFmJvO1suBLZ90DqE+haWGf8aEJgTqPeoneIg3+nqzHVqULzATuF8+r3tJ8TiAqefEKmrnUkyj7dbIQba06ivEIGXOJOBNEfsLRcCHHvuC/sLEUIknzBuEBk3k564fB0ocyzG036kXp8UxZFtud5aECoTni6BXu8Tw3HeVPxIwPMxQozTXgnCcgT6RzYhBOU4jRLiONMz69GwSYRln/jI61ukyNPeOLzUpirLI5qmQVBFPTuSfi3XQ45L0N20sqQcOVrrE5HddDtv3fraJyiv99aB0wRXNuDjkwsibh2Sl9FYWf9P2+f5+gE+/vppENyz4SeP19rVrgZ+SJtrgCvnr8CR9dbFjZe4BpRdlrMChWL/HHO1G6kbOETAC+7wRK8/PUO0sHxO/PUE6mWQU1KXP319HA9Icg7/pH8B/PmLuVnuI/vhSmXc2/p+A09Oc0RwXkfrXP8xzvm4M0EcIfxjgGFZXwRcQpy/m2Qt5gd+mVJzhSlDnx3h7+7sf2cOM1eMdZDrH5RWue45q9rrJCHaXTc+4ZzXF8+P3UB8dyNue03kOuPzdkYide//9GFDjsrH+xhih6R+EPUrbdRrS1ZFVyB/7ux/3P7kWqJlpXWTFoUx/b/88qpFwHlZyZd3LEJ/0OWLgDP0/Z5+wNMjvXqXeTrK+pviRdFP0M2H+dPN32Evk+DNvaXF90rp63K/bIv7YQnSHTE+9Idx1niE3D5yH2YicIzrW5+I7kWm3oAHF+6IdPAiNAe2YsS9n/DrC7btet6KOS3emQhkXdWuZ/tSfIx/euvTfxyDryNVPWN9Ui17cCKN4cY40duz/1b20D9alreWnKU1iwoX4LpalP9e5C34m0nyw2ffe2lEHoTnHh3PVGuTfPf+sknWDib4/sSSkCNfqa5kebqJAuFaHpDOSk+59cFEk4JmpxhX58viRJ3HHRDq5dtvVmdnJAPHtZmYVUh0cnrknOuGZ7Y4v+qNxDQUf77y/cTsZOZ6raKE76MsNa5i3fX/9R5/mJ/2spuqb0o+pfmppjl6vjsRkPlJZO5R5yczNlqiCCgCioAioAgoAoqAIqAIKAKKgCKgCCgCioAioAgoAoqAItASAd5P8Ec8B+b9BK8lWpb7OScnRx1dCmKYEi59RL4fOrf2sMqjo9hPwC/w3syQ10ZXRVaEid67qrr68WLZLxD9rGrHNe8n+Bh2eD/B1NhmOvaysJ+g5JJzMpdriSKwPQhgP0Fe+wrZT/DIpIt4P8FB8T7Rlpaa7CeonzSiZXlryVla85/cT2KynyA1M5XZK37u/lPU21vu861xP0Fbbz/B9bdkxpn3E7wUdfcTvA29t4k+r27dM6bz07rnR71TBBQBRUARUAQUAUVAEVAEFIHvHwIBEAdHCdGzLWhFaQDw36BRlIDw9gsqMozHYETSrYTubQpMGPpJ0FrLoY8FEY/TyxEZNgJdBrpUHvQFiPiZD7rUhzSZy82dNFfq90Xk3Frkv2bmCqHwHbRgQsDXXiTXbBsSwuvbNkcIve+iVgzlUYqDckzmdRpm8MMG4hMXSyTRNxDjNAl7vZwyJ4z8maBpwb45j4ZIBN6lIA4nkL+W6mwK+gFYhR2QfkuE8BWioEQ0HmomsF/mIRMMVKPeYlhFGpFvG2wd0v+0E8SfXjSAx4WIv1NMEPl3ox+2NwAxdMugh4LuDG3OoHoDv0BnnAFE3ci/5Sh/yI600EJzTENzrOMQjv1toYz7ZyBaRlDvavhXjPwgIk0iDRrkFCaw2m5OgwO/aIQzyeH+b0CE31zoT2ylEKE7g6jI9pjWXAN9FHpDuX3VTmVis+0KAiXK7ZuYlTyUXwkU49B3YLa5fLKdKO2zgQ63JzNECM8n2tuFcB1EpE/ulwmq9VyOGmWiVsoR+ZJuh1IuPxWIsywDepx+FYRqtusTa7tQD7F3lhkn83WGKTG1KM+nM4W43eARQZElku0SRe2T9npeD9SVeglBbwSCgcIPW415qkT+f7De2E4A/+qkJcl84ZTnj4XnTaS+mfaSm6g2HtGvM4i8wEkigHI7xsGVBk/3FPzamBLB7SsQ0IE3vYzVH4euxoph/Tm9z8RWM8CcL7jug9jVXK/5eH2i7zC6WiI2/x8tkutxNeUJIRhIyThm2Hfd+TGjGDdTSgNk3fD1Uwy7A+lCKcfpFsWaqVJuzEzR64Ej+8V04jg0E0Ixf7aXvd+B3eoH7r7vehCBV0WXppYkUN5M2uRnxbPC4BHn/Pqie+dgOZ++z+hQPiq9RrPFn+l2puhszFo18tt4RNPBwIX9PoGOEBwbgU8Qaab4sz9gBMtxdx2YAIt+7e/tYxIZnOlr6d3V+U7tx6PDIcJtLdu1D1vR5HhLOVuI8gYxyItQXI9XOGCc9g2s1yqks5Cql3ZP2QR0ALPC88IEeb7O/mln8TrpX3pGxUVLkc4gtenEuc+hrOHi+vPWMI5pvHAhDm022H/evf/Yh2VdwE9XIxJ0NepthQD7Xv0L9Y8PlnqbPRweHTToTJS0uy1nQOeYVPHWk72U7yMYsR/5t5O77rwXNDCdzcVroufHInjMshmaoeRv68G9/jPX9td7rktIxudggVT2I2VnbqkluxyBzuX7l/bEdVF0fWxFxQ1EB6aPjA6IZ+723/Fp059C+YpXF1d+UZG5XmspebP68Vsrpmf2Bq9BiQYSREPzrtn/jqeJQosOqOgd22x9vmOwFMvn+45fNxs7Af4i7nVB5lIv7X8ye8mmatbMv9U/9CvMQ3yJ/zWhaTG1iWdF2oaJTs+5dtDdJ+BtCXmh0m6JTarsUKLNY1nD2ubh6/XiKwfe9HPgluqR6B1vabIhzW9EwdenGX9qXyZfAFrWaXU57n2Rv8u5An3I/BPLhyzI7Gld4sNH30llLteSXYuAzs+uxVetKwKKgCKgCCgCioAioAgoAoqAIqAIKAKKgCKgCCgCioAi8H1DQPYTFLr7Ca7Fc1veT7A42hIF2U8QIRpW+usxv+P9BKP2mdSlqGU9zfluIdC/7qzSiwdlHlNt8pWFz6awn+CBtbVrRmeut70lsp/g1sytZT9BXPYT9Ou8FzzPzTwSLWkNCGA/Qfwg3NeKrr/1iwfv5P0E/eIDopk9w36Cc/8Wk/0EZZ9HMtdrLSVvVleu/cMWrqeN+wnGzrlrjOwnqOld11q8z+xHa9pPcDP2K8h+glRLf5vuJ7hzWcvyvSVHn1e37pnS+Wnd86PeKQKKgCKgCCgCioAioAgoAorA9w+BAIhXbuRPjvXK8grogzHwsc42s5hAa85xaXfmaZMlBKjfgeaJfES0XQSqI9netspUIT2EBhr8AAp67BAuNzcFunHajgFtl3/AORREyCDybwykTC3y7/WInLPs+WKvC6iuXP8mJ9uBpsudIU4Z0k/YPBtGuwfRCv2Yv5luQui82sYkAuzPbRkTZu35diITme0DdhET9cxVoIFEYGcJCJN5yC9CjULomxBZtxbl3xhiAnDgAzONCVWBlYGE2B1rak0a7YaD4ByEXkkTJVJmFOMqRb0zYZX9+CUIkjGU3+NMYHv2ZRt3OH8uTWVimDnFlAXKUd6Ljhc8JptsU4N0EMTGXGgLu5VQTzgrOYKtXeeEZRxznBohGnYGATiMet/YIeL3gY0PMB7Oisa+Duw7hQ0DG9Ev/cLOEkKeRa/5sPNXeJOAfsMZyARhcz/yS5CegAjHxajvgLBWh/zFgaoAp++jKSYJfQciAUegP7BJmY+1IDyXo97DwCmB/O5eJGecCi71dh0o1xAz2iOYBsTvIH0l5efaJVxKS0A/TqP/KbaHrUI6C8TnIPT+1IfHZ34OAi/8AH21QsY7GGfsl0+AxanIasRUhh1zo6kxcegq08ukoP9iguw/ZvFYmbfDQHnNR4sG/KuXlkyKFeF2LBIhmk8K+QCJynHzB+NlL8dKCOH8DTtb1pUfCdiSH9HQJS4HEcka/oDoWsjjsT+2r8v8xuyxQrCcB2I4l99Ms/m6wTqdgisDTxBw/YWgV7njFA3/zW/NIl435kWMl9t1pglCtLZ0s1xfl9PtpprzgUsu6uWY13ldG2NChue5zHwq6w5VNitpQZ0oW6xzlflevYCPnxBCOTPfK4Ffq89cFvm6hOiFAXe/c907GGcY6z/ilTdR+1R1i+WGAfW74w6/6wsUzKMCvi7sf9M4uW+86LwrBPb2phM3M09gvLXQ99PV4veaZkRwrrQ7hSOIY7zmMlOElc6RxyXS7e50YSf15UXutd3lPkA2YKNieZ2nQ7IujUmbGPIXg6qO9UNXUbnc/zrifpfm+vYwUMuZCO8SV9+jT/h+kT2iY21OKdHh5YOGnxFHeQZ5r+CFyBOPwsqZTomsl7nObCEgt+UY8tJooHt94gUMhZyGn0WsnXo3jTs65gMSkGOzQ13evOJ3Q3C/akH4w1SzQiQRSDwWjBMdcfNpw8Qs0bNyv+PY8jGub8Jyf+Y7pSseERj3zzLOcD6XF2YQeURl3M2CXs1do/xxDpQXN5CZJfcLjjHv4rBrelWrm0Vg38qeJX1SILwmSoruwEaEaORPa/7xAtFBVf0jJ4Q320QyP0m9FZ8ew9erv/5h1v9g/e8t8mnZnPRr5XgTdvzV8PORzF53DR8UPiRBdFlOxQ1T8eBuYEWUxkK3HRYs65An7byrBJ9HlZL2r6vMRre1xL/+km4D+Z7Bp1mZDfgbBl4reeTcCV0y1zswdETkh3Gin1Y/cNFUbEQ4uPI4isQy199aSZeCA+v6jAML+sx7D3kS+PQvVW9l+AAAQABJREFUOfOV4lTmVnPKqt55NIH3qDTUVX6G+9rOlv7FZ+VfghvhgUuOrByQ2knW/fmoJeqXd3r5hZPxPo9E8StXRTPb/6Lqw3hyeuby72uJzE/YnZ/jojsfBZkfXDc6PzsfW7WoCCgCioAioAgoAoqAIqAIKAKKgCKgCCgCioAioAgoAoqAIuDtJwi7+wmuHYGnvpn2EyT3SxyQIjrj0uuvnYDnb3QNVfN+AZXvFgLtQh3HdarGfoLkoKVnxTKP7b2S6qrHz81cvqMlvJ/gnbi3nyDW0prsJ0jIfoIh57rPNVtW0hxFIAMC2E8QPwTPX4cmrgmXPcL7CSZ1fulo2U8QK0hkaITsT1IzI4k47yd4IOtWk7leayvBfoKKGQnZT5D4ezSzd9hPED0kwvsJ/njnCx/IfoL4uAWyn6CiI/BqbbJH9xPE3P0EU7APRfYTRDOjw/sJ4ilvPwGe++5s0efVOxvRnWtP52fn4qnWFAFFQBFQBBQBRUARUAQUAUVAEdhbEMiiRmoQYuQrIILiB1eQRbsJ0asTIsKm8UP8pzROiJKdQQxMgR411k5lTaeYYRRDejJ0GPXGgz6aQP5roAmnoNtaN0JiLzOA7ZiRZggTbM0PzdxAFLrQXC/99vKIlRb2mTjQEUTiPOggIpfyD6o/oThi/hKsTpbIkCeb+UxspPfsaCGmhVziJAi5UROF3VdNOY8jYExJAPYahwYKOWKpOZ0qhTh5Hgi6sG9+FBjNhF66ws6VyKkngrqL9qCVzWCiszmbpjHRCgTkBiHYPmcHcj1nrE1K5MwXbESIdMejNvqhRc58xsmOgZf50D+yWTaF/McQQRN2hODJ6XNAeGV5zmYLrlGabKuRnk6ngHrLkW3vlkjHDoiHaaQ7gSibgL7QxIR49zGdzZF8ffqXHQt6Kbc/H3RJ9qOezmciqbkRuOQi/bXtxriZX5ikzG8UtN5apH9r0yaB8hzMymj4eyy8YLuz0IrttEX/EPs0CICVqP9TROos5Qysj3roQhBuq6FftV+Jn5amynzWU0CIek+hHkvYjdRrKszdgn89RaT9B4gJnIS50+03EpEZyNsw6v8GEYCj0O3hTS70RiJewEu5xF4myrIfHDmXxchx46Fpmuux1LmKibIiPE6WYld5BEM34R85kjDLQhAiw/D3Cooxgck8YOfK/B9lesi6bABh0PVnieDBxG/Up0vofiE4XwdibgXSx2F+CqHnYfw10NfSiyYNez8zA5lgCHr660LEfAmrJo7yFSBUoxxxVn2c3XWBLJF9QEjlflfZGFYAR7jeV/Ivg79s93KPUMyZ7aRk04NPAG6L+izrvfE2rVXtJbgflnxXcb+fzX8nUVNE9GbhX6PgfFFBxSW0OaJPuPyHNDBFdHyy+OyfH476s/86myNL2itpIq8j8zRsjsbfchA849A5sM7j5nnMxd+3lP0SfRJ5cfRXctE7V3DbgykqRNc1JgXyOV8n2yZBeNEZVf9jz8fLEPhFBmE6HTooV8sGG+/HX6Kn4euq0UsTm4uIvKHidp7sH+qbOiKM5VNy4YCfQdNgup1ugC5AxPAY9HLzuYwLp1uRLBlPy0ppuojoy4qPJv57MNGnJcmimkJU2gczkQdtMV4Xs00jMWdhvQTxAMwZMqkIP9DjgVg0CN1c6uLzwu8hc3Hyk8EfoD4I6zGxu7FilneK2Ox8ZvzIzxtruGfu9dg8t1kab+5d9vgxHIj8Krp5abNCJPunzryl+BaiOeFnyh+V/nAdueI0q+2n/YjA7v0RnOdm9XZ1Uu7H6ERehAC9TTjsqFP7JQ6O5qWw7uovOPiKp3fU2tbbvx+flnjqcbmO0ksqt17/29bYP3RI7IgoxjP6AnNFHK1LTAJ3BMqqz462Q7ptSbtw+yh0MphkHUr3uLdXjGi/+CGpI6Dbl++zIHQ0bfgswVkKfxllftUb4WkRsMWPL7vgmrvwfeSShmnr6zJWb7UFLz15389uxP2ta7jXjX1TRN1SYTos3NJdP3LucXQBMb4/mHHa6fh4oPerX5r+NNbP0oL/pFN4YcTSgkW5C9A+PeXz0lSMaE2/5VVLUS/75fZFHUO4PYw9INQrgfeOxA8JHVEFAmS0X3TAHISBjx/0SB/Uq8wfe99Fz+CExb+X57lJE3E1f28R8e8sXrKp+uCdV2qfxXwcueD08AX4XDoo0j91QqppDfe8Q1Uo0RX5RXTrvX8ajgeY+a8m/j4IHwvBuefOuo/oq/T8/H+H8XUr+9MBH+Xitjm724wDYLd7t741R6Ld/ulDI0dh/P1KT3/jAgy0bSoYbu+a3uxxGdXFP4O9mc9XHvyHEahyKv7Sm626Q5n9qk9fcD7Gsf/kvl8c2RldhD+fs/AcLOr8t6/5VwJfayvfi8/C58HX5QtL55XjY2bhl7n/qcHXrnbryuuLN85Xh8MQIRnlPYf0rzm+BPNeceqCsz/AvIX7DTouhbu5d501d3Z5YnHs8wgeaK9+c+3LwEtlUwR4fi6w7vz0u8WbH6R5fl4Nu/PzFq4nmZ+INz9l3vwUevOThwjWPD8Jd35OAM48P+dgHcr8oJ3OD6koAoqAIqAIKAKKgCKgCCgCioAioAgoAoqAIqAIKAKKgCKgCOxCBHg/wRtR7A+I/DX6QByPt+OX0NXhlh2Gkz+MnZLAiyvPKQ5edSfXr6TfP9qy3s7KwX6CeF6En4NemP45+t3Vgv0Ekaf+KM9Bk4tH7/zesJ8gwc+ljhuN8YR3vn3f4pcV84Lv3Sr7CYKvx/zcresj0kMazivzXtiN53LNBfsJ6L2Y7CeIf3Bw89Kdn+b9BJXXuPsJ8BimhfB+Ao5UzPsJ4i1KNcNH4Dt/HZVQlbufoF1JMCH7CfKDMdlPkOoAHUofMKd3SvYTEO/naV/eKR66l3g/wRgcWVJyzHDAfoLES1HeT3DnP8ecIfsJGtbXZqjcirNfevLe+359jOwnGNN3juwniBweb+nwxv0EFy79OYqxnyB67tG8n2Ba5d96y36CRArXJfYTJBdEZT9BLFXg7ScALrKfAM8/ZT9B0N1PcGTI3U9wHK5X2U8QcfcTXDC4Zf/fNmeP7CdIbeN+AtTj/QQPXIlR8X6CXbBu9Hk1cG3FovPTiidHXVMEFAFFQBFQBBQBRUARUAQUAUVgFyLABOB6Uwh+F9NpR2Mj+AVIpcC6XI6IiNjQb05w6X6I4LqECZR2OGVJZNmpttgUoXx9oDbADl5oSxvrUX6CCQshYwAiBseR/wnap6H/HyKVQpvpNJ+JijTePBxAv/RXe7xTCd0GxFzOb0NhIYCtdO6hKOpPpgpbgfxhiAsJ++YON3Ko7UM1ErG2AwiVqEcjTRTkZQJtVyLJmlcQsZPtrgIxNRd+fW0JJWQXOuc7MYxvVmNM7N+D/sqQf5kNSeTJShqImLVku9kltg71FjeObkQ59QRNtQj5vZwyzqcnbVAIbD8A/Zb7/Z0dJQTOxVTvFHB9eFsD3QGj4frrqIfgUGB7IMXjTDOF0EwwY4UgejcItkjb6SCUBlH+qP1E9AHopQz17gSBNIr8VdRd/MymniYf6aV2oBBXDY02Vah3I/rl9l/jj2WtpJiIKgRmWB/FkX2pGK1hl1JOnfjVgxLip3WJv/A7R1peB+JzCep9bVxiqwO8ILAxivPt8SCkcTlouEK4ycZ5Jf6G4I/lnx4hdRVGifkDoRM1IW3AFWQ/OyGSKOez1LiKcYC4xLu1XoTddoIkgZ79MFWh9CCsqzzoA6mfeLTSIwRzfFa2m4N+2U49COZpaOsRdHFqSnFoIrL+OB1vmun1vxqUVG7fHYRmtvcFiLi5MHcriKtlsPUC5UhE0GUgetehfC10NfRx5lnGwTwOQncS6d50rLdeTpEr6hBTIPpFEO1Rj66mp5ggbP5qhLhtj7b9bBj5Dnrn9lsTg1Gzn12BF8Sc5sU/xI+kW5SwO58ScZgrms0QCyOehVpP13u6iaq58rHk7/+B6cjrd/SANzA9Jf3p+FSTCt7pSUU/ffrqKGAs/OCMZBc8GDotWVeTcAuNp93Ujh0DRYFwIIY3R9KI8Fg2laKlWOGEv0c4uV0SQas4/lL44xXVRBaunHPl6wtxeY5fWrykSf7OPh1YPsKOTYnVcygCXU0LZFy0A+MSc+5hdrjq1vgrmBdKdn9juuR95c6Lvd8j6ge9/pq0Ijqq5IxBF8WQVY4/1s0ED9AWPn6wZIZknTYr39nJ2tEv93w2gfdU0Kgx19/rPUiMb+xl36qD4n2Q7Fl1VPKEEhCpEu/lv8m+q2yCwMbrKGrlOtqkdOcncB3lv4b7DK6jxC69jiownij8r6BB3igWeNf1gmbrNyrXPNcNezW3oBpK1kXWRvB+kvIX3nk8gfdj3P7QlXfhPudc0pjXyJ8Pe6msP7S+35oqoilrf/XlcEN0ZtENN9wTIepVnh8/MZF5UDmxfWPdUXw8XfTKz6M48T9D4jh3ZRDuzORc7fTm72WBcve+Ld/pens1xkAn6BWehzX5yxOo7gpwFQl6OuVqW+OlF3l6S+peKrR5RE8dd+PEEYVEP6qJLhu7huiHNeedc3kCH4cZiKuHR0+JnBXHG8rplKVndZYOXuFxQH7j6TckxQe/PLohJ+PJvNCr0RdS/DX2/qNuegdfq05dM2RVJGP1nV4QSvVI9I7jHR+pHucw/PnB/3r60kekmxM2dHY6PvzC9mjnaOCTMoMCCZS8S2/g5TZYIPhbgD++WliXbO7TAl+TkqvxxYyoKufma372KOZ14rLYNxFkqGwRAZmflDs/P2WN+fmp2+IEetprerg3P5hAmZ8XkM/zw8Lz467HsGienxQXbCo6P5vioSlFQBFQBBQBRUARUAQUAUVAEVAEFAFFQBFQBBQBRUARUAQUgZ2DQM3lj82YiOcfePHrOcdFMr+Y9cT0T8f8MoH9BOW19XNGfHui6bZ6y89B28R5P0H0kXHb2mgH6i1cOXvZa3guheegycU7YGdrTQdWYDyprdXa/vLZ4acPfmS47Ccoev1bmDmq5MxXitEO+wmim2uG/QSGCbm7S3g/wTMhdz/BDYO8/QSJjb3LfoKot58g7e0nQH2VTRH4zl9HFd7TX6JbZH8ODz/hYRARHZdjVI5bPch+grDsJzi3Ms77Cf40rew+3k/g9G0o32rzVlth/aFrw6vh/5S1pUU//ZL3E5TSfTHZT0AnQmeSnFjXePeo7Cc458oEatXiqTM/d45jf8BSaMJ+Djzv5P0EjVF3PwHftze5izyCNO8ngMh+ghSf7SRphfsJng+7+wnGY9+G7Cfw92DspCFvyYw+r94SOnu+TOdnz8+BeqAIKAKKgCKgCCgCioAioAgoAorA7kAgAMKfS8hqg59EUtg4/r80jH+4Mv1AT8yHC7eYKlMJvRa0rTpoprOyPpISEhn2E1MrBMUPzQxTg/w6UHvLoCOggKahV4ECEITdZTSJ29lbzCxTAvt16CEOXYt4qHmo91fQeVGPPqKZQgg9CJFgke/8j1PthJF/I53PRA2636V32JudfImYezNyC2F3lDPDSUGX2AFc395oE04N7P8LkTJDaPczmsEtnR81Jp3RCHQ6aX10PfLXd1o/f3053qQXaujbUIx6HzslQuBd4+RwfTu8oV9jFdqFG6r4ByWbaJzKfth8myvEz4VADT+o2MNoLEfItVeBElsCPcZ2kgjFK0GwDsJuG9tPiJ71INgibX7jETRvsowp2RFOX4koe7szSoh2E00fwWO1R1xdDUIw/3Bj7P3yY9Z6qrZxpAeAaAF/zM2gpWI8iJ/qCn7sEVkGNOtR/p6JMfHXXIwWEZR8itlIQV9lXCLrQ4iszPYPAqEW9kAM3xhZD6dCCGb7vt1Vrt0NNMjVmG30s0H8eJXGI9IKRXhDaeYTP6Lv17SI1wsNh9el0IPNFULAnmCH2tFIz6FnhTC8AiNOI30dCLcYH7wfgqioZK8DRaUQ6TqgxnaaElvZz1XeembdVJgozNLVi1x8q5kthN6vgRbbaeMRZPcBImzHjwRr6WW5DowNyjw2wMsKlC/2/BsJem8Mbkwyy00S+n5QMxLQk43DaRDGXSLzUjdyL7zwEUThtxAsp02EWTYsm47SzWt6bIpP03w+53FuRezfnPlOKdELU+6+8rpjiFYnloWXxlo2wqijgTh+8K254aIJY8DT/m3Xqu61Xj3Xx+C29NfSsubsHATw2ocEW7J9JbIw2bCTL+mheOUBxITk/sCnSPdMHjXzOMxb1/BB4T4xztxU1kXWJFalEDGz7/Tg3/M2LduVqbXR1UNWRBBoO/Rq7IVE5p76p8+SSMCZa2iJIpAZAZ+QWhP96zW/jxBNGhodMfhXeL5U8mD8jmX43jAQxN945vZ7Wwki9dYsDYEw+5Obrht1ItFr1X8+uDyMj4j0qviK2PaPxieab7+FJi2zmpxv46nzVuPV66uJ/lX5UOyu6URP19x07sgu+JqQSseWRLbRyHZUW1++NlUfI3qp4j4z/hiiv0fLupRA+/ev7TC5W5rI53ji23dVH1oRXhYjmpp/+5W/eBTvlZm4MDYv8u3taIstI6Dzs2V8tFQRUAQUAUVAEVAEFAFFQBFQBBQBRUARUAQUAUVAEVAEFAFFYM8gwPsJGkuwn+CIu5dde67sJ8Ab3luK/zv3GUXXf3DPLUQdf71vfP+ilvU0Z+9AAPsJco/H80XsJ4geEmnp8yb7CWIty3dVjjyPC3v7CSKZe+H9BBczIVFFEdgOBLCfIL40hVgY0cfemQg9aejwE09pz/sJ/pi6fQTvJ9i7ib/NIcF+gqql2P/11E/G/34EnntjP8Gt9yZkP0FseaR57W1P+0TzbW+xc2vuyf0Ea6LufoIbl7n7CcYYbz9BeOeOcWda8z/Hv61N3U/wbRHbvvo6P9uHm7ZSBBQBRUARUAQUAUVAEVAEFAFFoLUgEADRq0AiuK4HfRQ/vNJTtoIj/wqRNA29EqUl0KvMpSYG3QjiKufH8TLMOvwgNQcRYiNIvwjaWALaAT0sDN3ebWdPRexetLfXIi+Bvxc43i3kQcRyDUGfjBYJ6PftJI4sjPiqKSZK0iGmJ9t1jnLGM9HX+bfTUwidz8Me8qkKqUrYzbWFXN74eOMABz8kNSZA1C1E/eedfkxgs6ej91LUfxmENrb/lJ3kxKHPc0psPcrbOsOYuEjTnHKJ7NuGghxJFyTSYiF+XgRqZgS0t1Mwrhjy+1Gp+PEreB1E/rMUNSnYiaOHWuhRNk/wq6RfmjykL7cdhEDdgPRotH8axFb0i7iyQjQ1RYiBy9Ie1iug6+xyIQq/jnnhem1ANGV/ApQteHFEYZYsmiv+JUGDrUE/d1BUiLEdvci966UWGM6e9iPu4scgsbAO1qtlXMVMmKXLMLtl0F1BJA5D8zzUQf/W1Ejk5LvspbYIaY6Hy/mGskwxdFv4FZR68wz7uwYRflnPwB9LG/+5jZ3sZqC+L1yPJRd/a2C5APoQOkkIhhNNWgiyl9NkIZR3p77il08QXk3fyHyNNU+xf+ZnXj0HuMKuGWAulHXZAZGA2T9flmFk7rhqTTUy7zNMYed1/o2sa79ee8wLtxsFu+Wwd7OZJfOwDjXTyP8Asa3zoH9rH5b11dWL8Gxpvtgn+rOs6ywvcvF7lq8QxvUTIMvzLdebfRtWOX+pR3gOeARjZG2XMHEbYqd5GiTbHZakZyHl6aZ4NjO+8tqvixaHif4xesIxpfhB15bbiEW6uXRIhhL7xhBpMfe8ePQPXGrXufNk4zLfvMJ5nlq5gGYed6L4wbrfsvhSXg97uayqTZcvicogrpcXDBBNlBcdkOku6xy3ViG4c5WYEICTxzUnnUtz9/BhIjF4ahS3oan1o1fXNCnYTafvNbyw9onBmTs7sKhf9LhE5vIdLVmdXBr/OtbSyvrwWlCjW+Z/X3PkOorwdQSCae7uR8G/T/mEzNVF6ejXUaJlJV/GFsGdRfnvRd6KI5Bm+QvTH08g8Hb6nltL78MDuhOHXzwY+o3Q5MjvnsHH2IvLQt8UoMF3XGSDRinRzOrHyyveIXrolOHnRq4BgTb34YW/CRN9Hv0gMSeF72PJxlhDYsfBWFe1JroadhbGZsdfizSzV++lw642A7z09r1CQxovzJ2dmoHP+clDr3xm2HSiZNFzz/wlQrQivmSHPpZAlI4th50Poi+HnwkTPVb2/445twvR3Np/lDyJ/na3/H3UnaYERO5ZxVMGPxQDIZcWRj6K7jwvvkzPj/w7jP8eVJU/+ivch/908U+nD7x4172pf3s9X53cPNF7fbg+vCa+vVZ3vB3Pzxi8IZvnZxL8kPkJ77hd38LeMj++v6oVAUVAEVAEFAFFQBFQBBQBRUARUAQUAUVAEVAEFAFFQBFQBL4bCKy645vol1V43hb8zeBxeE7iP6drProOVaFE1xT2E7z+k6KRTzcv3XvSTZ6DCjFu7/F8855iP0FsSWTzZZvLFQJw582VuHmynyDu7idYhXWxu4X3E2wp8jDvJzg+vOu9aq3Pq3b9yLethz19Hfn3Kd5PwIRM7CeIfB3m/QR10UVx2U+Qmpni/QTPD+bIvtXp306/Hs/RJ5142eBT1sp+gvh9eF6K/QT13/jPt+m7K/4LH2ZWV6YfGMH7CYADiM//yn3omLtjsp8gNjvC+wkaojt9P0Fi1+O6W/YTYBhN9xM8kb/rx9W8B31e7SLSWu/POj/NV6ymFQFFQBFQBBQBRUARUAQUAUVAEfh+IGDaTjkwdkrKWmo0cwMREB3XmPEmDr7pDFPKxEfnd043m8IP76cisilB8mi+DUH3NnOFsHqRmRAoRLorIgJHod+1izjyru3WOLWhDOnxtkaImgsRT7ca6e62niMH2+7re65lfYNze2MSurP9s0mj/FF6kQmA5s3AJO6fckxFoADphjZXtxmN9GjT1+RD/9aWMsGXngnMCtSgfAgNAZmW7H/bKQ730xWESuTTXYhoXAx9G+itsEtP2J6W+7mGZjiV0NfaCRJxty0iBNcifQIiDcehh9JojjgLwvNK6e9dRPANw/5jjbdZtv+/5jaTh34rEGEY/jiP27FODPn3Opc2hKDb0YscAdj81qxmgrF9zsWhTT9zmMlF+r9AjS5BvSUgvkLsUeRI/s3UwwTRrgyEay5oG8gPsJ8LbYIJwPYvdDX7a243K4VwuxgEZC7/MSLfRpD/JGIrp5DO9+isK2mJRCJuaxqYiAn0wjKul+jSQBnqvWiruT4iF/djYrMlELErkH+xGc8RdRF3V4jBdhB1c+qR/xV1YwKrqbW1Dtrbk+w4JjybV2kdj9/+yD4sBOhb7QyJIH0jFZgCtFtv3pX5NHSZEITB9eLxMPFX5jFMxzP+psZkmyTyJ5i7mQDs0qRht4OdLfNaaPcVIncfymf8qcr04XVj/mVeFDyut2NlHBfZHkI8/RRxeetQb73X650myQRvcwFWRAnyEfmWCZy2CmmMn65zcQD9NFuIyVkUxD8CbXcmR/i1gzCPjAMTi3NFBxlpM4Yuk3Ffay4RouQyOlbGUY8Yy1HUWwUv0B7xl4ukn7A5VgjE00EgrkK+T0zuCsI5xgVcE7xOzR8wz9yOidH50H5kYI90Cbzdeq+biAmh3CdjrsUIWBbCb+CKuMkzxe+T6RTGwzxrHpCIrstppeRz0yg3gPC4WFCP7fF6BGE5KOuqrWeXy5tKCMRz+GsPsHl8/zBnBvICYegLgetoVOxgOvF8Oz9rvM1hu/NxdSahD8BVhfzAXwJlgXzUrwbVuhp2etiTZH0NdSJC0G9nzhfc8s2pPE4zBfcntjPYvi8z29bOZ2Kq/RN+ei9F/vl0mOB4ub2eifFmkHlWoLkEqxD2se7SMq843aK0ccdF/7KHBUpQM0J9ZH7bIUJz/SYtc2Q9b5K1CxKd4A/GjxcbFDMh3ww38+V+9mPzS7nfraPV2zSu7Xet3gBnyEi+X8GD9/m+C48CLlEYkbDLOE0hN2IwShg3lqCrvptH+xWvf6zkbnLfIqzWAhmp+0KEjIO2r0tke46Qvul6at5imGvPBOXFBfzJIf01r6ZpRaD1IND2o+Dc9rg/7L/q0JX9QvgYyAsVd4vhVhDdJxmKQ8dywp3G4HMh2VDCD/bW5OGNwMug86ExjOVFXyX/g3pft1k4YH4J7iXem+FRtFH8+0rUzXK8l1/I5xdnuZ+EbuGOHq+halNLtN85B6fzSok60wHFB+VjXBVd8rvFMZ70PqnQLfi6UQ3C8qP42B+9NLUYfq8csLjgizA+Uv84L+c9tOM3BPv8ZPl8Zb+q+ABJu2pPHoPLcxaFivA1el3vGX3LMc5xB+T2SuJrbSinZJ9HiLKLguUdw/gSV7oytew+EKMLFufXRTHO/CWFX6DdCh5vNeYRb3j+erI3krSn/fnIaZb2kqq2joDMT4k7P4cCV5kfNJP5SXjzM8ibn2vc+eH1J/MDLfOT684Pv4FbRRFQBBQBRUARUAQUAUVAEVAEFAFFQBFQBBQBRUARUAQUAUVAEVAEFAFFQBFQBBSB3Y1A24/apTrguef+qw4r6BeX/QSl3RK8n6BTnJ9X836Czng+LfsJUC77CRa6+wm+Sbr7CT5He95P8FEow36C3TmonbifYD2et7dW0efVrXVmXL90flr3/Kh3ioAioAgoAoqAIqAIKAKKgCKgCGwvAmOyr1o+8qjrDjZtexxIp+SCAHwvVTKhy9QHVgbSoDF9aJYw0c5+Y5NOFfQzoF3mQ99PQSHIGtAsK9B9DzODCV/mC1MkkXN7UQRUVbLXNE5pKITOdUJOBPWetymKIf2gM8ABYcPu0zBlHezRc42nNIxG+lKazQROc7H5KoD+6MfmDhOB7kyTTB70viY/AG0eaFMV4H4PMvOl/ngQH5Fvp1qJ1Ev/dNKNSZTnmqgQL18xyUAt0lkgLieg+9uE9P8Hp8Dh9Ac2R4iPKxHZN4j0T81AHqe5DTa5n/Y2JgS3fU0O9+cUNw5xkB94yUSYQGsGmwL20xnhPMzEX3uq06exEu16gQodhh5KLmH4ETvfKUK7wxDiNYX8/wMhE/VB//0KR7LHgtqJfukd6iXEutPMzYEk0k6ghxBoX7OTmMgMeuvxTNAEQbqP4LIUhFFu1w3EFPhHfc1cJqjQT1yCmPkFzRXC8j9NQoizH5tCJvBhlP0k0moDIvlWwO7pIHjDH3szIrYWoPxwxNAtgp1/miwhHD7tVDQinz4G/TcB3Z3KmehNHzkPOrmo/zlyuH1/+4SMK2zvtimkLwZVtg7lD2EeYqj/OWJFJ6FXeJGBf0SXSPm9ZhFHcqbLMW/lqI8Y04bTXUF4hNhZNpuJ5Ig33UcIc1X2HiaSm6PMeYEIdBUoofDHnkcVTIy0HZ1KIUbOp1eFAL0OdlKo97E53oRg0EHEXlc7sp4bQcCDwP+XXcI01jmPtw2IwFzvAxAb2X6hfd9yxQ7ueEHsbRDC7P6IGFyNfMS/FqL1ILpaiICjzUy+nmgtaD0RaKb5YRwglkt/IIq7MZ0DWKF5yO8Eivxo9MMEYNgTAnAt8n0CcCP6Y9mnCd4p1PMJwBwBmYUjKrMsBtroz+bbF4WIPxjU2HrUf9k8LPgsAwGY+2Wpwp+lLCHQZsOTQqSD5BKy77MP8vVt/wlCcQHy90EJ7GBcrhiMB+M0J1NPJqSbUGAJX6+g4Z4nBPx9EdE7jPYrnIAQgFfZJTwfdqTQaSkwJVAuBOB/mF8LATjPDpMI3afZoY3czzoQl9mfY8wQnj8Q3V0C8Jl2PnLBrLKfMwHY+QVWcBTljwDNfNj/KQjAJUhvLwE4iNnHuGyJ876BPazfJEYOAUU/zhrzFmJlfy33ET7dlZLlRYj+F67CFLx42PSU+8xppkSuy29NAMY8YHyw1M0dx1adr5d5B8FXIsKDEi3XE1GlvFgA+XIdwMwGYnmJZ1Nw26p9v0LAPfH989a9X7rRX6/ehoLmJ+71Qr4d0O3YDws/WfsRzDviDsppxo/XGyKMi8YLApBi8XXaHT9Gx/U2ik8APswkJdMj7MJi03orYJnxzsF1H4I2WyUAe/5TRO4PZHrwfQ7i9SfnelAE9hYElnvXzyfyOct016bXx46MosJtLN8jcCqf65zF13VrEu+KNsNcp3BHcqXK03x/2JvFH0+JOwj53smnud6g+L4HsWWuplme9onBXlKVIqAIKAKKgCKgCCgCioAioAgoAoqAIqAIKAKKgCKgCCgCioAioAgoAoqAIqAIKAKKgCKgCCgCioAioAgoAoqAIqAIKAKKgCKgCCgCioAi8H1HwCcAZ9nn7WgmApqPzBIhYiwGlQ4b9EGkGyAEjSfdtP0xpYVAW+wUCkEwh4qEUNgdkX0j2Myfg4i7Uehf2SLkEF1ls4SY9qLNEmLaGipjQob5I4jCeWBTHRIY0AaEAOc2+wAT9Cw5UyQy8IPONAt7pl/gMSGW3UPHMoHQBAKXSL//slOECGjMDCYQ2I/tMCGclZgoEyfpV4FxQkS2IHBWIf0QLMegB9MQqT/J5gpx9O+UI/4/htpMHLmUljDxlIaDppiALgXRD/7ZrnalRKh9E63gp1lkegoRMkoNQvh7wnZjQqP5DFa4v7fMA0xptEfaXsT2nqLbhKj8iPlE7HeyNzsFyO8O4gv7C+HxgiYWCERxfg99JcTR9iA0sl8H2n7cn3mH5rHGqE5lIjUi2vYUAu9qUH5TSH8Nwm899Mc4AhfQyyKSnmeGBOJI7494qVHokaBFFqOf02mSEEOvtTIOczCI3Pno56TA5EAa9Z5FfYyLqkDYhl1EMq7hebMX2jATpQNPBFa2qUR6NPUJlEF3dpY31KH+R9Sf69HZgdVMBKW/ODmC+/+z62T+n8T8c/455tcy/rvsTFk3pXSmiaKf4UC1FLpzoNywnw+C+BeELsF8lKPdUc75bI+OoD8zTvYqUEzZ3gegQ7LfHyASdBj6ePgfh+ZIpHxsh2MK9S9BLzyeSlnNjGO9CaO8nlZyOYtT4mr02FJ8Ot6xKKqFnbNBmC2C3UfQPh/pY7B66pD+kIYatDePUkDwYKIs+gWd2CUgNqUl5brdeB6BUummedwtJAuEU+TbkdYR4m4NVg782CAhrCyWcvOVzN9IeoyvY/N3ukNweg0E79EoP5oeoBpowGK4fVvqINdDVztfiJ1VIGaHpDzIxE77JlY3xgO0P5dxvOgSIs1PkAexj2P87O8PQXgvRfoi+oqJWLjekyaN9PWUK+v8VerL9xv40I8JjZjjavErZLL5fmGX01y2b2+nQl539mJnOROIzKOBqBDcuTOWbBcHepOelfav2l/y/Jl/gZjKfkbQthKaBf2JsH/fVtaDsBmC3XPNq/KCgLWICF4lRu4XfHDKEadRY7ZPeJXSXXXA7UxMB/CKAeCHeRwm87IeV9P2jI8CHUyCLSLGdhHrjOJHPB7qElFpIl+naNdN7peI3bx9/Wfs7xt33kxa7hdkQK1vWtd28vxdKeuxaZF77uLElHysH9yxct15w/0miWQ2nSKfJ2/bZ/k6QBzzbkwgp0IQ0IGDuRGrKI40E+nT0GRTcj2Red4lPgdy3OvUruZSyL6eHwP4PgDx8ZIErlJJm4dIiOvou0KIcWvcYn7jQQYZ4I7bi6DOd3bXfobqmq0IfM8Q8O97SXfc8r2PT1e2Uhy87xDyAg64KC98aaWubpdb9V6rElebWi/tzRN/3xfxv0v59f2IwF6xKkVAEVAEFAFFQBFQBBQBRUARUAQUAUVAEVAEFAFFQBFQBBQBRUARUAQUAUVAEVAEFAFFQBFQBBQBRUARUAQUAUVAEVAEFAFFQBFQBBQBRUARcBHIMpNB/4oicbRL0LM/tiVCjPoU9Ikq5P8Y9KM49JO2iiOS2jcoJsTDztRTCEzraAJKEXnWThQC1RzQ5BJIx6hEiIa9EVmxCO3q7SgmXplnET80ivTxJkuIq/9t4qBkEv3OvipEzddcYiCdiQiMIdR/EvSrFMrPc8qZ8GWObVPhFCK9D4UNCAX2cPQWQf6HVCyR35YhMjDK7Xmg7aI+IrjOsuXQx1Ce6NdtmRCM/4IIxzyeJxBBN43yu+woiZS71o04Sy9RYSCE/AIzTYh/oP8yIde8ioi/nN/dlgrhL5tuFwJxXxooxOKYqTajUf5P5yr2G3TZpOAyDIRd+GEPoyeEkFkJKi8TH7ogkmMpdDuUlcD+L2hfLrdngjiM/uhoO0mIbgEQwOqQBk0ZM0Z0KN0OihrRWODHdq4C7bcM2lA/mZ/ViFBahfT4QLcAFD1DA4XA9oQXby0MfIpR/R5QfIEXiLATJOLs/wUKGRf6BSikpfDjXVMvBMd+wCeK/Gysikpog/IaqP0DFYyHfdkp5vkAmvtKBOEIvchEOftzul7a19BkIZx2NXfLvB5Dj5kClB9PMwXfzzi2NNLzMWq2FwTRMRf2rsI6rIdeiRTXf87+mdPmStNdiHGP0CcoxfoEMTMfehgIf8XQxpzvEhLtElAHwf8zT8h6fQs4pGGH60DMwzgUyimiyLqa54lFIgDzCfzaIG28s1potvM2dDXs3ABCLNc7AggVQBsQVKPQvKhD+GPhNiz1rnKJfTj3y0d7+X5/KS/dVPkRSd+gP8v1iZFJsVw8OGvregtsL+V+7NGIuFyF/MGmTPq1iLmbQJoJibnQTKSNQM+ySZnv8XSzXA8jQHytwDDGoxXsoCwo9feHRtrHCvPjSldYYr8t7NZAT0MP1dCLEeewBPpFG5Z0g0eMfNbG5P5Q0OaIAJd/6OHVDp7XIf2+beB1hnl+yoSRPgYrYDR0G4w3FzqEf6wDbqRW+zK9KtdbR/hRhHaYV5OPcsgGYrWb/HbHBoyDZaAZKcRRA3uwD2nYMJ9VknYjOMvpbjm4876ervBwd7avV3uJEOo5/jPPW2Zx1zdmxpv7cfIiAjJTGXdIttwH5XSnHNzI2PwqiQq2B9SDnl1XPyXrOHNXPh6dvHaj3OvcnCnpBse9r/TG/OZhrdxkpuLOQ/R7uk2u2zwaIuuc7KdyPeCTyyX+msmynokudK9bc1kzF7q57Tyitl/oR+Y+CZ9vvH54Hdf5hVvUfmTmI+Q65RjU29Zui0a1UBH4ziBQ742kwNUm6mr5vsenWW56jx99P3G/YcEnsitpT3/XVK43oPCmA3Nf6IA8b77sAK886engpvU1pQgoAoqAIqAIKAKKgCKgCCgCioAioAgoAoqAIqAIKAKKgCKgCCgCioAioAgoAoqAIqAIKAKKgCKgCCgCioAioAgoAoqAIqAIKAKKgCKgCHzfEQjQIWaIEOXSIM4ysajWznd4I/5s6BRoV4c59U4E6VttUCJ4dkL8wSjSoE2BqieEQ25vfgg7MeiRoL8WIT9A84VotRpxX5n4sMylUdEXSCFt7gOBLoV8h87HkWlNLrEw21zIRC3TBvTIMPLPRmTFXOi3YTcNf1aCdsX+MS2PiQI5INJyei0iuXI6m5YIkfdGEAZ5PEsxojjsnW0nM+Eg8FuTMrVIHwjaVx7K+4C2Voz0B4G53N4EA2WmBv38wkyU/o8IxJhgaz4wCSYWw0ZS7J4E+wmkj8Zo0Z46gNAcg64GDbcA9WeA+AhN+8N7tLeFINCiP3MtIgdz/f3wl0D+haanjGMNaLS1SP8PfW7iqPeSOUz6LUfMYa7fHdTWfLYb+CRQDX27KQgUQB+IyJYoNk+YKSYX+mXMI3Ay42iSEIA7UpwJvWZpYEKgAvrOQDqAejQyUCREmR6mH/cDOm+OtK+mFI/fTDNzeT2AzlxkwijvBD9D0H7UtnGYDZTTkUCRy7PxV4w/nlG2tw7ETPgBIqybzkbkyqDkr5byI+lUHg/db1JCUF0HwinXzyGXsLcCEaXZ/kLMblLaSURiRCJOmVKkT6FRsm7bwBr3B9tCqDbwkO0wzTZP9HIhLjM1mPPbeXQgJu6yMHGW27NwfxCfHCz+ulkbj/74D3GzQJB112EvT/u2uNg/b65zuRD9VHnaVT5+G/zYbP9+XUTs3WI54+nKOqm3DpFMWdYDH2CFeXElgCuV/asDOiHoIAjVwM3cDCo31+tMPSS/L865Xkf8sRzqKo8uT9TopRlDrleBP25f7cbFFdI6p3PkyiVThXVXi7TF9R+BXoXYv9zuDBuSyOPtsTrCSA81V0h5e2+8M1GrBs1OsLdLJOEAiMTw2x5KD/KLC8wY9Mr9+BGXcbpD4uPEkYDZLuOK/qHXmXJXCz6c75fvHu1GXPYjAm//ICvlPrb19gGvylfe9fWUd72s9gixAS8/kyW/fVrmmVcJz3dmcQnliEUueBMI7wmp/Gchkm+8E2W24Jb4RGD3vsOvEuB+LT5x0tAhg08Q6FNNiXxu5Zkhct9usO79h4m/WFdYWZVuxGP+xOG0Z4cw7+44fO33J5VaHLxIwC3yM2f49raGV2YLWqIIfJcRcK9H+T7Fw7QTvcH6+Xt67P53hjzXEfm+hVN843OlzNN8P/ouin+f97WHA8W9wc71dGuZr+/iHOiYFAFFQBFQBBQBRUARUAQUAUVAEVAEFAFFQBFQBBQBRUARUAQUAUVAEVAEFAFFQBFQBBQBRUARUAQUAUVAEVAEFAFFQBFQBBQBRUARUAT2agQC5nlEOgwLvUkId/ZcO0WIdVc63YR5tBjE3xqQKmpByISYfhRh4q+51yWIggZVLURLB/Fro6iQRiTWGPQXsJqCLjE1TPA0M6nQRJH+L9Cl6mBvP1oiJMGhsMPEh2MDJ4leiwiJYZSPR6ReEAWce2xaKIS1SMEPEINb0CRMEO19ot4KnHL6YcoVe5NMKpCAvSvNBCbCgrCay4Q92xeeo545zvRl4qt9FzjAsu1nR9sw8i9A/yAsmFGILIx+6UemmylCeTmIvPnQR9MojjBnT0CrWujT3QiVth0lTBL1F5pfM+kxMDzQT9INoMjCjh1LSSb4IiruV0Ic/AiRWkOovy/im8KfwLDAECH61oFujH4Q9zcuuK2Gv+iHutJ4m4JOBsaxP4FEYGAA+ebgwPxABfIPAJEXdqi3yeVx0TxEwi1E+fFUy8QT84mpZL/MQ7RI/ArzCJF+DMRhzv+dIROG3b+ZOiEEd4I9+EEHIJIz+7ka85aGHoc/lvoNlGCSyMBu7sYjR4RlWY7xcrtV1iUGd0IEX9gzh4Jul4f8tvhj+y+B7lsJfRMI21HoB0C8TkIPQWo0NAjLQgjv7M4j6MU+QQ6FzYT7gwgRmj1l+75wf83FK5d1wmXAq4VkeTm1rrZ3eWkmQLP469BNbXrM9ZK+H+VuWiIk41Qib3NW2s3frccgiMAsc0CQxrjt7z1csz3tE3z9SMN+2kd/Bdqz33+lbxhvcxHs5EOfBJpTEPnHsnFIwLN3JCKxFiBtPMJ3ENdHCOlHEcs3CX2P/RxHsj0RORz+0G/t2Zw28+wnoitRrwZnw9CK6z+PlVkLfZQ3Dt8vrryzhccDkQjGfML+7b3iEqa33f8Gb7wXynVLIIwXcWM738v3ib7NLCKSbp1kzRbiNOF6LpS0T5xtVn9D0icC+376ekOFbTzxaXgDXb8DA00KLS3NlEic6+378nnVaJkKj4WGu6745xF/1yCP55mJ4Hv3fGMQKorAdwgB/3p07yf88hNXVu7hMfp3nJ6uH973EJLvL5xV4PmX5+nvi/Lnq9QbcD9P+/nfFxx0nIqAIqAIKAKKgCKgCCgCioAioAgoAoqAIqAIKAKKgCKgCCgCioAioAgoAoqAIqAIKAKKgCKgCCgCioAioAgoAoqAIqAIKAKKgCKgCCgCisA2IhCgw6koUI3aRyEWYgp6Puh0NdBv0kQh6BaDghdHuhOIr1Ag8+UyQZcOAr0vF9rx6IrLQL9LIH0HldoU+FONiClbBR0DQQ/1zJVmgBABl4I+VYf0PK/dcGoQ4mm5CQfQL+K7FgVQbv+bepo82LufnhcCbr2ZIf0Z2AsifzPChF3LpAu0p2mICByCvo76mQLof1ERp+1+IJSWQ3Mk2DD0YFttoygfCUowy29pLihfZM+iGBNO7VBEgqxF/ksYHeyDUFsmESiHmXLEJCbzcCAUKER+lhmIGJJE79MMUwddh5Fwu5PMN0Kk/Udgikmj/kOBS4T48ZkZilKyw+w8jmCKiKIOj8veb26Wdu1MhalBehTmJYHy/ubPQuB914QCMdh5weQx19TcZJbIOHsBae5/ramV9hzPFXYRobZC8L3bXE3lKO/kEXLDpq/g2QNH1LP3g9JbBv02DbOMl0+QzUfk3zDSDSAuY/zmGROS/v6APJY2+GNcWApdJUef+NuT+nM/Zo4ZxuMxE83nMp46L8Jmo+cPR6JlaeNqex7FQCkn+l+gXQ3dg8ImDL0GBLw09LZEPsW4WCRyNZ/U8WELwnYhMn4+CfKhmfikniPdfHOLV+7H221a3W+P8bNIZGrWKU5BCl0lhGfvdI8pjqjNcpKrzDWu3jC3XrKF4kXIYkDwZrkP66UAYzwJkbfzoPNtjmUcPsc8M74dEUGVpR3muR66g/1K8K6ncUL0v82SDcNcoZ0n6+Y2+pSr2+foZUpBH2O7c7nzD9tLIgUvsCN5nZg/YxUzzsvwt5uE7xMiPL7vjnjUaRD1eX6Yuu9qn9jrU6uzXSKtuVuuZ9zRXWKvTXnXmVcfhNo6NmNmuuWmQoj8/Mkhdq37QoFtj+jLxrZHfL/9CL7uiwfI3C0vGuBPnjibRbz1AtFfSdon/t6FiOMJ5P+Yjhf/63HH9u4XXFtFEVAE9hAC/v23yu3f3u754X7S7CGn0K1P/PU8kO9NOHfvMziR+6JX+H1S/nyVeoNOetrP/z5hoWNVBBQBRUARUAQUAUVAEVAEFAFFQBFQBBQBRUARUAQUAUVAEVAEFAFFQBFQBBQBRUARUAQUAUVAEVAEFAFFQBFQBBQBRUARUAQUAUVAEVAEtgGBAFkQtCIg1p3mFEokUmurTQ1arqEoEz5BaJ0vdtqYIYY36huPyBcAgZY37K9DZFomQjnID0PvR0Fp/wNElq1AuiMNFALtfYggXInmBeb/s3cmcFpV5/1/7jsLwzoz7CAwZ5AoKsrgStw4uETjBiY2sdaGQ2tSTdIIWW2alkuXf5LW1iFJE9uYckltYhMTxkQNGpU7LpEkGsY1uHJQlJ0Z9mG2+/+d8947M8wi4MLm7+Ez97lnved87/K+3Pf+7nNVsAL5lcHGnEvfG+hAI/0hxJG8Gn6sHB9cDL9J+jlhKmyQX5Ykp3rBRICtuXF1NcSJdP0GQ9JItb9GaiQqPYtepsJPChqDKvhZ8h0vAJ6UDE2wfXlDqvw8Xg/qnJYx2SShF/Y9hfyrkfG8nOo8KN3thF/BVwIT3IRApp/JVeVuRXp07vrcMtSDHNdF5JX6oARLkZpgkhd8DIZgdy3SI4Obgonwx8sXvWayCP26mi/Jb3wEUxfXEungR5DpXo/8Wgh8FdL/Gqz2HJ4D77UYx1eDiT7yqBPuTkS9L8vVXoh8XFDjudp0v1zqKYp8FaNAvWQLJNEXo36Y3O32Q/Kl5CovsH08ecALvuvRu9uPd4FYHfxGUG6E35Xu39ZA+f07RiZ4PxQRgl09RFxut5p0zbUrTtfzR4nIOAjAFfIuwriuhl8EQfIyjGMbtuK2m1kqAJYNyHX5L+G4seDw74HxQlkXF9kgf18EeGm/AbbjTaW+N1eWL/DzcqtuHl2tMM14Ou/bo/b271SxJF2vST14e0vTnjsy2tumxQfV9Um3/nDeJ19P09lcehvc1nxBcDfkTuCHo+pOxMJG5G8cZ3XwubYJOHcQ3bmtynkI6i/wx/FZyafd8Z6cBZmwRXkzIvquQHpY8kP3ooHko3iRwMVYuRSCYfQb3J4KRnegNerj6rLet3sDR4nrf/QBiPyLzXS2LHJzj8dJ54qHx3om9E1fsJA7N8D+AOm2fOTKJBX2JvkIuC7yttu/TbjuV/t6N/vrlgSvSuTSWf3giT2Ev03Yb25/teJ669vlrggaXH05Ny8obhcEb0+5ZsJdX+ldXGRXqCV+HpC+p+dl/sUIuKL765WTKTeCwhgZ7sc3SPoFIzGKLBL2uzggdkUCJPA2COD89DYz74JMAHywIgAPTcexLO/99ze3qtJ05tPk+85l+8tf/zH7U1MCWf77DggnTAIkQAIkQAIkQAIkQAIkQAIkQAIkQAIkQAIkQAIkQAIkQAIkQAIkQAIkQAIkQAIkQAIkQAIkQAIkQAIkQAIkQAIkQAJvTSCXnJ1or2Wqh/wOD+AHDwR355yvC9bmpsL/SW5J4U3oBPJQxG6U5Cl5wEcyvQ0y1G+gPAoGBKgPmeh1XsibyMWBEz4Uy8su0hmEhGtzEGYkH5QHfPlfQFBsUV4LWe4K5B+PFOoH8yCsrUP+yYjAWAXfmhdeQUBc4oWFF4t1gjvEpcxHEg1Qx1kz6lnkn59M8FmQIwfoV65B3NcG+EGIJIztI3LvzTmXrg5uduWYX5kbT/BgwcSCGH5XQZwrgV4xKhzpI+xeUlBVMBX5v8m97Ouflov9vD5ZcGoBusntLBhQOAf+n3M1BWWod2rus46XHIVIuugXEYFXuPkE9wRTcy4NAWyA8mR68FUf8XQHBHQYD+IRn+rrB5DSYftoX+YEdxCZ5QW+Q+SCQCF/NwS3Fn4bBLgr4H+I0UxEf58CeVgyDMJnhZUh4HMHPCKteiFmaeAFbcmrqLcW9bbAN6K8ARJfbB/rXuAma2S7E2gG10K6jHFjTPn+IomDJUiPwHjK4Hegf1ju80iPhP8qIhC78cC84LkeHmm/r1z//XwRBOI+NjO4IF2Cv6EyIBXS9Szwy6XtmvPbw370QlDpC6Gna78/EYCr0r5s6ntzbrwwF7nWm9tOV8siAKd9BrekFdxeyOrH+bxMI9jen8rn5wWS6fqh4hrTgUzP+/bIxi4C6ltZNkkXURuGY+VFHFGSPJNM9ZGXX4GwH8dD2zdwnRmJclwPXLnsSH7iuEDYu97Xn56c6yP6bkW52w+b88drFhEaLxbIm4sc7Gxk6pN2ny8/gMsgTjeW7fcDuO13cVP+xQPYE6e78xZ+DK4szvLnu8gVuFLDcpd4oW4zIppHSJ4ug53gN/hvuclfXxtwPVvr6uWF4PDZmTLaXzecUNzt92/L5/x2zpfL5Cakd6cveJBgez6icu5Mf52T4EM+kroT4o5EPUHkb9f+nVs6X/mFf/GBJG3+OokJpufvt3zEcUFEeMwP1y9/nUtulGp/fC6RZUk18kvwCVf2zgfDHkiABN4hgZK0fU3eJ19M0wc6AnD+OiVBeuUL0nH5709uSO5zjdbxPcldX50ty7v2709pko4ESIAESIAESIAESIAESIAESIAESIAESIAESIAESIAESIAESIAESIAESIAESIAESIAESIAESIAESIAESIAESIAESIAESCBPIIcIry87YULwCCSr7kF8BcHVTKSfCIbmViBdlY+AC3HWrcFEpB9ONCS6ksxM7kicIGs0yl1+GwSAJfBJMMkLuwIIgdcivTOVPWyUC7zwcSgi27r2fw2ZazX8UaKdcDc5GXIqbFdekND3UxBUeeFXkFjvG5KrU6GAF7ymsj8n20J0UfxtwXacL0dt5xcHz/rxtgTGbxdCRS/ErIeg9laUnxyM9ELn/4DwGOMpWJu7qmAk5n11bmIO6eDl3HYn7JUXc4UFbh7fC6pyGvrVBQUTCufA54q+U+jaTSuwBRHqG0Q2ngr/o2CoF7aODFq8kO2R3FqfPgpS30b0Uy8TcrfCJ3lhLsY6yc9XgmM8qRYpS0KUDw8meAHJPZDdOa47sHTjQORlL1hrREuML3kJec7W5R1ksq62yP3JnW7eSWXSkqxAeqlc5SIeB/0h8XU1cqmczsF31pp3MjCfH/wKAuk61D8puCDHV8kAAEAASURBVMDvXxS7tPTBH7bb9tO8wC/5KIRySKO/nJ8n5LzeQxDohX7I9/NCFW+ZYDST/QYod5Z5n8DCCUDBC/LyR2UO/H8gbvBUlx+86ATSsOt9JOHehIFuXg2+nhck+zWVT/e6dPOA5QWIWMH2Yfnx+VUsitL08nxG8tdpQWexUb5d1kK8cBApv19druOfzbc37+o5603o3LVdVi/z7ozMW+bTZC8uf9SIPJgvT/4+rZcJuHtp1p6dbaUwFQLfnj8Ok2uS15zgPfimvOqF+n+ZxIlCq0bE1raY3keTh3z6TXnNp09JbndC4WRG8qzn1g9CU7dfsuMGq95cBFpn2Xy7lvvC93bhBc5uE13293u71Xfce3Y8Zz7rMBP85r2L9J63rF5eyJsEQ/312PFegr9Lg6leEPtf8mV/3mxLhdtpY1z/88Ldavmsv578iWj/+dCK/h23pH07+f3cISBOj0hcAWLXGSLQr3U+vb53HN8+cx8WxWkdSHjdWtKURnDO5ucF7CjIhMab/fUjO8/c1chdT1zEYzfu7LqJ1f2yjuM0O2P21jwb397qsZwEDkcC2fGd+f2fQ3b9nZlvGnwn7SL/TXH/+9vfFiPT7dalDbPPUve55Szz+RSX2f6KUhRTU5/lkxAJkAAJkAAJkAAJkAAJkAAJkAAJkAAJkAAJkAAJkAAJkAAJkAAJkAAJkAAJkAAJkAAJkAAJkAAJkAAJkAAJkAAJkAAJkMAeBHK5BYjwiqxgYTApmAi144dzY5zwN/hKMNJFfESE3wYvvBqBmK0G6ScRGXgkGlwf3OEi6CaTkiUJ6rVtTO5OIKxKtkEQ6h7ofw4CTVdvcnC9kwIi0u+1Xjj168QLf2WlrHb95nTuah+Zdy4i3Nag3qXJTW3Xo92LyXeTW+ELgtFe+LoVsg70l/s46jXCfzT3qBtn7uLcMtc+eDC3xAnMIEiryhnoND9ZHPXBdos/3OfaPthO4ZbCZUUolmsRn+1i+NXBalHwV0OwG2EzZQXbC7Dd4mMLo+IY/f4sFzuhbhK0XeyFyQ8nRpAv50IQq5H/rWQOpMqSrEg2JtiOFCc+gq4MlxVOUCzXIJKv204VuDlbD7oT4XNtphXjlqbkUd9OAuUFbjvzMpFknDzh+m37ctvLXiH2DWwX/QSPIKIw5imPt33HCeiSYW2T2tx2X5HICfAQQVmwBRHnLfwayJwx/uBz8jXvL5TLnDA3+J7cHCj4MtRz/Z0TXOcjLn+1LQyWYLsvtFUhtrO0vYH92YjydcmzXnDbJ43YW4p5VaH8/1rHtKKftofbWtpcf/NzP/IKnh1Bm9Sg3UgI7GYi/+Vgjj+O/jF41EX4TErblnhB8gJZAoKSmxQU5+CDEyCghpfnkuelDumfyteCEPV/kNwtmGfyseSffGTjQRDgNaCeIBJp7Dz26EwsgzSy8da8UC+4B+1dPRUM94JpJxhd4aq/hbn6EJR6Qeoo7C3wDO7F8bEW+WPkJJ/+v/x5gTjMPlIthMl56yo2akuFjc47jjswatf//wv+4HgGTwU6KIN/IjjT+98EVQHmGTydu8ALqCfLJf44uzB52msG1+QFsxBq+/6C2mCqrx/nfXJqcq+L4Jycgsi6mGdyWXKm2y/SP3nCR5zGxPKCx2B4j4IkN0ZnF+Rd8E95Dznk/lkmcCxOhdJbxO0RFw/W++CnuM7UYZ6PBlc7rsHdwdkBxouI1V4AGvwmmOmOX9QbHyxD/k5IwR0393oB8MF1ZYk7PpJj2qrd+ZOc2HZbAo7J3GSAF4QPxBmI9IEwPz63ITeuQ9/ykb8lGJcfN44bxx2nsF8myfNecF2ej/wdPCd3BFOxH34mH/P1trX9t78eSHKVF7IXI1Kw4/xo8pA/bz8jN/sXLAzAKwhG+h77eS790lcSfEm+6/u/H9e3W1HeewTdTBibCoKTXD5Cb/I737+PRe/73z/BYHMq7K2S69z1E59eT+Qs+tmKSPXVrj/ESF/rvHzeX+/dVTTy6QZ//L5dwa/vAgs3X3e8TpfPu89LRMCu89cZF/m9Mau0h5/qrjdyAl6YgXJcO+f46/o2zCM/zj0qM0EChwmBQf66IMHx7nMAR/bp+etQMNh9/4A19nI++MIeFzivvNXknfv+4q3zSznSrHfVjcz35s9LrGaXiPy8kNHzef2uDuGw7CzbXyYd/bLUZ/mH5aQ4aBIgARIgARIgARIgARIgARIgARIgARIgARIgARIgARIgARIgARIgARIgARIgARIgARIgARIgARIgARIgARIgARIgARJ47wjkkhMQURYP3ieflNU+Auf1kLSWIf0fSaMXKG2F9E4hfQYiBENgkfwd5F1O2DACkWtnwrch0q8TXvSBrMPlb4d3D/LfEVQH34BfDAHTVPidchWkwC4Kqhdwou8LvPDqS0EdpKoC+eNIJ8gKbg90bi3qnwzB6tXwbZKPQVqafNcJ+5zszwnRgpuCB5wwSibLmEDBu1FOhG9DpF3XfqpsTL4BgeltwQW5KqQfyVXlpsIfBemh809jtEvgr8KIR8JvlxYv3CiBAA7bQd5IN28XodILtgLMP0Lyz5IJgUH+EkHvsI9gFI3wTwXXBSvg+2JsF8O34K8Ef034c9Y/lSUWobwa/VyaPOuFjc35Yr9swLJZGn1k0V0YkUW6Vba7/YH5ne3HmWB2rt9m7C+33SyCpov86+oNwNLNx7Vw5gSzqJ+sx9aqkP4a1iP4oWk5ZHReEOiEexh3chFquX4fSB7wgtLtaId08GCw3QtuXYTlfP+ohPx7ISR2XqHHfH6x9xC2+f2Qg/DNWSPm4+a3OxXipf1KAcbh5pNFIHZ1nQ3CPNx8viYXOB6IFH22G4/ESbHn0Tep8YLEQH6eLEH+znQ+27Alt52dmLeFhyA1WAHvbGLe9bh0kT7d9mBe0OMm1Yi/grxwr13d0zdNP+lqovvP5D3o5a1vOu67JPSRUW+XT0uIIrdXHJ+/Tsb5+SyRb3lBszsusN3kr5LhTqibTGz7hZ/nKxBK1qF+JqjNIpEiy1thOo4i0HP8+mL+jk+f1LeknN0R6ObRcST6RLeF68PZA3mX4Djxtq8RgNPqUpo/X5OP5zOSc/3oJDktTV8IoS+2lZyZH3dyST6NoyNvTibpxlLUhXtajL2UF372AzVXr2+QF5QVY7sunUUEzuq/hz4vrMYG8nzfwy29q117ISp6zHzWeXac5NNF6XlZCN6Oq5tlfp7uyuY4F/vrJ/aGF/YWo9TXw3XQuAq5a4KJrh7kwTPhi7CHXXlB2l92XCNrL5aNK9v+XqrvpTg7jwrbj5f8dbKjWf74yq6fHfnvzloLPtGy83Ffjpsg3U8Zt3dnFOyFBA42gez609Xv/7iy88hdZ2Du+6S37DMlTb5rbmS+p0z4678nuqz8dbLDv2sbPMI6yvZXlM5rauqz/CNsupwOCZAACZAACZAACZAACZAACZAACZAACZAACZAACZAACZAACZAACZAACZAACZAACZAACZAACZAACZAACZAACZAACZAACbxTAjlEBfVCuuTDiBDqhIgXJYXen56mP5pMcAIvxOm82gkog8dz17pIm8G/BKd6oesZEOq6/BdzNwWu3jO5OLgJXuV0DoKIYHLuCZ++MhcFSkRWBst8+vbgZi/IvFLO9pEkBwahFzzugEwSQo6gJvfvToMJIfAnXL8SBJ/3gs56yKfWugIvsZXcP0CGsQKpJBUEb8Z8ypAcG2x0EeWSL8tGFyE2d5SEBWiXG5U72wuCvw05cgPKL4O8F/mtf5osQ2xiaXsIsrYqbM7NuAz+o8H1TtCWfD65wHFIjk6udUJOrK8OML/kLGnw45sLwfNEjOMkCN6mwrdinI0o3wnhG/oP7kOPaCcDg8F+fksR+Q75EMatT4UjL7txSy65zgmNZQgkpa6+E7BaeDdflw5krRe4QJDsha678tsJzpeZTjCNiLR3BHWol0agTb6U3OTHc3cy0UdU7iux304pYtq67Tn5G+aB7biUyFjEtsVa8n1Io918YtBdAZ8LnnVcpDmY6sqDpUGJ32+VkL+49KVIu34aITx1PgfBtPNWnnDjST6CCMmu/at5YWsyC0JepJOnQWcZ/CcRIXQqygdAmIf+2i0TAru4rm7+fWR0yiUvFHXyT9RProNAXMOfl3w1QT1Epv6cFwq/lkZodsJR63v1+wNreaFfJgjcBEG1myfMC9/diht/V8sE21PyBcG30gpdxUZuFm5cX0qUF3T/Qv7BRz4dLuO9YOjzyTFeCDwBQma33UcQb/QO+C3gsRa+NRXuZuPbLK/5/HRzcPnxb80L94PfBXe6CKk4zm7zHN3R19P4O9rvudaYJs/L+2B+mt5bBGB/kqLu1lTCuxbzdJbDcQQL7g9uc16OxvEGCx7yR7fIOL8XBWftD11+8hFIvp3V48h1ttEvRTak6XX54xzxfT/kz89Hcp8NMObg4cC4SM84+xo8v21oifSBsCBOt5LnnBeQZ/sr2z/vNL33fg7EVLtvownXo6uRfW5wUqDA//tyU7AMaRehNs8/vx93Yr+59AJEsK2D/3BwKmLDu+tE04HaT9gajQRI4EglkH3O1eQnmHw2nWj2Uo53Ou/8Kw/cS1O8Be7zGuY+f7y3ec/lPhLI9pf7HHC2LO/26/tK2oSOBEiABEiABEiABEiABEiABEiABEiABEiABEiABEiABEiABEiABEiABEiABEiABEiABEiABEiABEiABEiABEiABEiABN4PBIIb5nx55s0Lk3w8Rosp58Vbkph0TUGuqDyK/FJSAZ8kdV5QWSfKN46TaiecRPzdOkh5BcsGpw1MdFLl8uEbnEdc1AZfX0kNxKWCpY9Ii8CdIaIDQ3zZVt1mkd+Qb4e1OHFpbC+J0a/JVeciBJKMC8MChdxqid2I2mbKHHHmZJcaqrkoV5YL4VUQFSCN0Srff9hqWxXqR211rVYEstkoMKhXjQjBEXxdrsb5tjn4h/y2qLWmNRYIWZOZTrCJ+MToE/Us+ocXg+1FbvttoauX6NaoNUQ+JMyBhgsD48YtNRBUhyif0zqnpRLpBqlzguM9LJ8ucwLlYE6ggsUoLQvinIG3GCkc5KINrp8gxDidbwDpGL4O84BviyE4hZeZSZn3JqhznIMQNayrL9rVw7Zr0Kckti108/Qp502g3HzQb40oEbB0SwG9Mr8fjRgfQVjaalz/gQ2qXX3sfeP7K2vTSaVrgBHM8b594fh5C9FOo2eDVIRx1cHPSea4cvRZ48fbgBE0oJ7BEQUP+qGPqDtHqt3+Tdz+MGiH7bh02qNAfq3d8Yde6vCHemLbXP/OZuadGydKGtAT+sdqGVIRSt06zI+7DPPOl1dLiLzqtBz9+YjQ1Ul+u1rKPA/jWsJiv3Tbl6DKrzf4fmcG1f4IrcJ+1Gl+WtWfaeDn9qs7LvDPmRcQ+zW3aPD/wAn7JUJa4V8DfDWoGfg52C/V8G/XMC/ftNqNHIZ5eT/TL/e+iNIqNvX5uK9dZ5EWepfv382ss4V+dh05PdfqKFfpqmnn7VjkLYaLcObNhK8CH5P36Uz33C6K9tewR/NW5p3bQ3426fHj9lF+di7f1XF/aZ19TqNJexu33r2fjuPE9e3M1XHWNW1dJq5LkfNZLVyZwzTt6uN6gyMM5xHOvGqkG3DdtTj+Q1x36ny5dudMoHDdLUN6Do7mOfAxas3051GNP89Qlh7Pfn+gjXbnE87OqgD1cNzWOE7u/Gw/Z5DdybJ54cx3uajZ0Kl0n1cDlc60xl0XfEqJG4cfN65bc5ygHGdxel3D6DTSGKGbJyy/X/1q90WfqHhmcSxyenLqjMnTEODc7la7kf7d/CenPz29e33kpPMCd8wf1susAj9uLP3nG8ZU5TjjHG/nm+1B1wmNBA5zAul5hs/16rc5k7p8O3+9d6s1b7Ofrs3K8hldrvf+uuZL0vKuzY6k9KCqgdGAhSKTbzxx2nEh3veht9ntVuSpymem/zF4mzNFP87S66Ckn8v5TC5JgATeNoG+0jcqaRA5deGUaSctFdlpdtldociTwfLpzzz1trtlQxIggQNIoDAqnFNQJfLB5PQbT5mHt8DZFmnRIo/P/13lH8oP4EC4KRJ4HxE4e94Hl552i7tf4P6JPLrl8bt+v8p9V3X/hEYCJEACJEACexD4wMKjE3Wj4O2mI+xwLfLjBT9ddBc+N5aYB2riaI+qBzRxTc2fVM+cKXLRrAsqpk0WWWVej9+wIq8Fr89+Y+4BHQo3RgIkQAL7ReCYaRPmVdaLjDDDzbBY5MUpL9tXQ5F1Veunb+T9rP1iycokcLgTmJAcPUstFxkVjQiHW5GXZr8iKyPBO/LXVW6463CfHcdPAkcGgaNXjp9WgfN0dDwyGmFFXln0qraRyJvx2lXreZ4eGTuZszjsCRw9rXLhuBk4T80oPdLgPFUr41UK5+n0NbPXTTnsp8cJkMARQaAyUfPGThYZE+FMDRFPy1j7mhZ5I3hz+tryI2KKnAQJHPEE+L34iN/FnCAJvG8JjF+oKsbh//1Huf/5W5HFq365aAn+H1FTdnfNffgdknZwCdxY/Omtf3HilyqDJLWDOxxunQRIgARIgARIgARIgARIgARIgARIgARIgARIgARIgARIgARIgARIgAQOfQL/Y34c/VyJmPLr535+0cEb70OL766/Ay+CmmbPkanhwRsHt0wCJEACJEACJEACJEACJEACJEACJEACJEACJEACJEACJEACJEACJHD4E7hL323vD0U+MuXPpnxq+uE/n8N9BpkAuPDn9ndxK3YMjQRIgARIgARIYN8J9Iv6GBeB++Jwsi1QIrtMU4So0/KrsE61WqGRAAmQwGFPYIgeoILYPUB6vMrBb44Q/1cj8Lt+3rbC00iABA4dAgNt31BCkQv1iXEBhrVdNfr0/fHTuvXQGSZHQgIk8BYEilShESVyuZxsC4xIs22NJBb5pTypWuFpJEAC7z6BK+3ppiBEBGAt1vVeo34fufvkbXGiXJpGAiRAAiRAAp0JnGwrJadElB6mA4OIdPE6uz5CjSvxdxDtzRAjCf0AtFuusy/Ijsj72HkaCZAACRyqBMaGVWoQBlcej1MlscjqsM5uRXqzfs02aqzQSIAE3jcExoSTo4GhyOC4IuqrEQHNPG22GZFNxppdVmgkQAKHAIGj7ElmoBYZYpT7RUreVM+E22KRjdFKvQtpGgmQwMEnMFpNUgOtyFA1XvWFf9M+G29XOE/tq7ITnkYCJHDwCYw2J8iAEOepPVr30yJrzHPxdiOywbwiO63QSIAEDgMC/F58GOwkDpEESOBtERgdTwoHRPieEo6P+yl8T7Fr1foYXSEKsFAADAiHhhX+46Kfz26ODo3BcBQkQAIkQAIkcLgQGDm3TAURBMAyWQqsyBa9UydGBJ+r05uV0EiABEjgsCdwUu24hTnMYpocr4rhV8vmsC3217laXucO+93LCRxhBCqrh80LMKcL608UJ2TaaLaJky75/+8jTSMBEjj0CQwsKVnghPyXf+VkcUL+RtUcOwHwP87/eS3v2x36+48jPDwJzJh2alxgBOccvvUqkX9atHgRzjxpXdRm85JgoZEACZAACZBAO4G/r/jotCLjPjKGafd97aXaV+baLViplgVS1l7tgK+8qF6OVxq/We1eUPmKfSyqj0V+Y35Q+7r2+VyQAAmQwCFJ4GL5m4VHGwiAZZyUYITPhr8KN0Tw6u5gvUYGjQRI4H1D4MLoy/F4zHawVEhf+OflPrvBiDxlahati5FBIwESOOgEzrdfkEoDATD+R+TO0z/Kr+ONVmS5+dmqtRoZNBIggYNO4Dy5caEKnbBwvD9PV6gHo41G5A/6J8Gagz46DoAESMAR0Oqz85TBeSpHSz8r8oI8JJvgnzB3LHpTC40ESOAwIMDvxYfBTuIQSYAE3haB6epzSkXue8p46ReKvHjXK1eudD0hj3boEHDP9NNIgARIgARIgARIgARIgARIgARIgARIgARIgARIgARIgARIgARIgARIgARIgARIgARIgARIgARIgARIgARIgARIgARIgARIgARIgARIgARIgARIgARIgAQOEQIUAB8iO4LDIAESIAESIAESIAESIAESIAESIAESIAESIAESIAESIAESIAESIAESIAESIAESIAESIAESIAESIAESIAESIAESIAESIAESIAESIAESIAESIAESIAESIAFHgAJgHgckQAIkQAIkQAIkQAIkQAIkQAIkQAIkQAIkQAIkQAIkQAIkQAIkQAIkQAIkQAIkQAIkQAIkQAIkQAIkQAIkQAIkQAIkQAIkQAIkQAIkQAIkQAIkQAIkcAgRoAD4ENoZHAoJkAAJkAAJkAAJkAAJkAAJkAAJkAAJkAAJkAAJkAAJkAAJkAAJkAAJkAAJkAAJkAAJkAAJkAAJkAAJkAAJkAAJkAAJkAAJkAAJkAAJkAAJkAAJkAAJUADMY4AESIAESIAESIAESIAESIAESIAESIAESIAESIAESIAESIAESIAESIAESIAESIAESIAESIAESIAESIAESIAESIAESIAESIAESIAESIAESIAESIAESIAEDiECFAAfQjuDQyEBEiABEiABEiABEiABEiABEiABEiABEiABEiABEiABEiABEiABEiABEiABEiABEiABEiABEiABEiABEiABEiABEiABEiABEiABEiABEiABEiABEiABCoB5DJAACZAACZAACZAACZAACZAACZAACZAACZAACZAACZAACZAACZAACZAACZAACZAACZAACZAACZAACZAACZAACZAACZAACZAACZAACZAACZAACZAACZDAIUSAAuBDaGdwKCRAAiRAAiRAAiRAAiRAAiRAAiRAAiRAAiRAAiRAAiRAAiRAAiRAAiRAAiRAAiRAAiRAAiRAAiRAAiRAAiRAAiRAAiRAAiRAAiRAAiRAAiRAAiRAAiRAATCPARIgARIgARIgARIgARIgARIgARIgARIgARIgARIgARIgARIgARIgARIgARIgARIgARIgARIgARIgARIgARIgARIgARIgARIgARIgARIgARIgARIgARI4hAhQAHwI7QwOhQRIgARIgARIgARIgARIgARIgARIgARIgARIgARIgARIgARIgARIgARIgARIgARIgARIgARIgARIgARIgARIgARIgARIgARIgARIgARIgARIgARIgAQKiYAESIAESIAESIAESIAESIAESIAESIAESIAESIAESIAESIAESIAESIAESIAESIAESIAESIAESIAESIAESIAE3g8ETlPXrBytRM6Rv1LjOk14R7hZNVuR/9JX7f4DfKJa1yaoRyMBEiABEiABEiABEiABEiABEiABEiCBg0WAAuCDRZ7bJQESIAESIAESIAESIAESIAESIAESIAESIAESIAESIAESIAESIAESIAESIAESIAESIAESIAESIAESIAESODAEwmCZaJGTzIwzRliRnBRGgenY9EAZLsVITtBnV5bHIi9Jrd4MTyMBEiABEiABEiABEiABEiABEiABEiCBg0Ugd7A2zO2SAAmQAAmQAAmQAAmQAAmQAAmQAAmQAAmQAAmQAAmQAAmQAAmQAAmQAAmQAAmQAAmQAAmQAAmQAAmQAAmQwIEgMFZPubXUiJTLmKgEvjc7KZ5RMaK3QuaTAAmQAAmQAAmQAAmQAAmQAAmQAAmQwAEkQAHwAYTNTZEACZAACZAACZAACZAACZAACZAACZAACZAACZAACZAACZAACZAACZAACZAACZAACZAACZAACZAACZAACRx4ApPjGcm+CHsr1em6LBYZGI/QfeB7tTSisNigWkLUynyvDboUZPUzn/XXpVqW7BuV6aJYZIydUjdIiwy3x8b94QtVH0Qz3g/rZXsFumhOLhIZFZ1gBsKPVpOqBtru/Q6ww2uKDcqjExsGKpFx+hRVinpl4RhbgnRgC0YGSL9dK5OjVAnaj41PNqWRSF9VGhaG0mHZ+Lv6jho9rmXjGhodbfsp9G9OjgYZ7Gc9PCwOe2zCTBIgARIgARIgARIgARIgARIgARI46AQKD/oIOAASIAESIAESIAESIAESIAESIAESIAESIAESIAESIAESIAESIAESIAESIAESIAESIAESIAESIAESIAESIAESeA8IZALSD6hpSwfbfdiADUIn6D0pvkINR/3H5PvTX4862vUxA0wh0tfpn1RMQXZfKS0t1B3ld4aflz8iacPfSkNHdvvaB/XslWOUyFlyXenY9lyRbdG67zWFIv8pH1n0pBYZFk6Y0z8SuTj8m/qjlcgIPVH3j8XZLL/MFjYJJRb5g/w0XBOKPCL/ueo1lDVLY9iGdGZ/oqsrjkeiQk4rLYXfHm4Y0WRFXlAPJZuQrjIfWT5Si0AIbIII4wnXL3XjWWoWzLSxyLT4s4srUF4qo+r7KBHBuphOXmQeUtIc7orbIpHf6x/Jm7HIMvnh/NWhSFvcohIr3SwTNF+q/+6WD6CeE14Xx9Jh6foq+8TKLUrkKHPijIHIK4z6xDkt7XYziD7enhLJ6UIbKJEzwj9fepQWmWo+EY8xmF9U/PUA3o8fLrN6WZ00KpH7wq+Xv2JFVkd1DVuzQnoSIAESIAESIAESIAESIAESIAESOEgEcgdpu9wsCZAACZAACZAACZAACZAACZAACZAACZAACZAACZAACZAACZAACZAACZAACZAACZAACZAACZAACZAACZAACbynBE5QH145XHcIW7ONtdjd0oZEnV0crTNZboc/0V4mw5EMTG6mE8RmtjvaHrUYkV2mIW7WWW6HPyG6uGJYR7Lb2vH6Ij0s7pYtq8Onw61hh/D3z6Mf3HIi0iNsu/C3eyOXkwqWT7Yfk1FIXmC+OG985Ar2tCzybZY7wA6LXSTfU+KPR6PC7nyyesPDY+r7I1GqRkV9UG9vVhT21blY5MzoL/UYK3KuuWFWRdS91RiZrAeh3tXq2zNOgO8m/O3SpEKdGpea7sLfLtXak5fqeRUfQOosdZ2MVV74q4O4vbjbSrmMiUqMyMf0txYfD18uY2tcmkYCJEACJEACJEACJEACJEACJEACB5MABcAHkz63TQIkQAIkQAIkQAIkQAIkQAIkQAIkQAIkQAIkQAIkQAIkQAIkQAIkQAIkQAIkQAIkQAIkQAIkQAIkQAIk8J4ROElfoYfH3bt/RT8a1RsvAF60VncvH2CG2mIlMt6eacri7uVPR7/U66Pu+Yg0HA/WIhDCziyIO8pH6uPKBiBZbsaGJVFHfrb2jNz91PpY5EPxl5eP14hgGxdGgZF22xnWq2aLSL/qJ7IGuRh/6Mbf1U6QD9thSmSoGq/62a6lvadb4+YoMSLr5aV4pxJ5OX4k3gy/OVolu9Bsh2w2zZHIM9Hdft6x+Xa8Sos8Gv5X/Dr8drVBN6G8q02Rj8pIBSG1LRgZWJTaoNpFWD5P5ixU8JmAGWvesnEsD3+m10YuQvGD0SaDIoVIxyH8XqwynFpdFooca86LhpjulV+IHjKbIhcx+c5wLcqdoLu1U72cLrCBEjnb/lXpOKGRAAmQAAmQAAmQAAmQAAmQAAmQwMElQAHwweXPrZMACZAACZAACZAACZAACZAACZAACZAACZAACZAACZAACZAACZAACZAACZAACZAACZAACZAACZAACZAACbzLBLIIs4NNhfTtoe/n9f1zN4QiG80raqd1/lXvu1Y9yVwxY0TcNVfkOfuryg1o1xa3qgQ+s8KoT5zTIseInjE4knZD5N8ZPUX+3WLXmN2hyFazZuZuKzIqOsEMiNqbta/cbcIpL8UitdH3FrymRe6282a/GEF4G21UTVY6LJRYtMhoNaliYOf8jhp7rK2LXgh3hCI/iK6uXa5EfqjMoqeMyIPRv1eutCLP2/tqN2iR76nLgyeQXmq/5XW8r0XLZ28JRV5P/VLz7VqLel2tQBeZIBIpU6NvdRGEy9UYVWJFhttj4v5autkS9f/0y1HH9n8pf1/7ohLJfLcGXTKOiy+sH9olzyUxTrM1ErlX/eMU139t/B/lq6zIw/H3olVGutkYdWI8SHfLZgYJkAAJkAAJkAAJkAAJkAAJkAAJHFAChQd0a9wYCZAACZAACZAACZAACZAACZAACZAACZAACZAACZAACZAACZAACZAACZAACZAACZAACZAACZAACZAACZAACbzHBBD5d1pPkX+zzQ5TRy/ub0SGhMr2UyL9dPnCIviuNt5+UJfHIgPMsLuKtRPcbihzgttdpiFuRvpl+4iPxAvBrwxGvcyO0x+KhxknFF5SvSEWmRheMHmI9aX5pV9FRF11t1qP9cFW1fbVaWYP7mNqweLjDQoU/py3+Mub9XlZKvVl4RhbopDQaUYvDoLeLRZlW+O1sruHOgP18LA4FDlf5lZUonxCeK4M7lzPdk70vh7EBWVOOVwejmnw4+pStUl22jYlskI9+J+bdFqIdGaITFy3Q2ep3v0QXRn1C335HhGDx5op0SAjMleWyhnw7ablxvb1Tiv9zVBTFIkU6pJVOeS3mEbdFmOFRgIkQAIkQAIkQAIkQAIkQAIkQAIHkID7PymNBEiABEiABEiABEiABEiABEiABEiABEiABEiABEiABEiABEiABEiABEiABEiABEiABEiABEiABEiABEiABA57An3igVWFVuRYOc8O1b1P5+zwU3psLHKuucGMiyAAVuVS1EP1wOSMoPxEe1n98B7Kn4l+eeW6uHtBhT5FlVqMIzyvzAl/+4Xldg+BsUq8QPVZuXfBeoMIueHoWSWRvGvWNy6NC/Xb7y6nC22gRGbqbyycGEL4G3UR/srbs9J45PIS3b3tDtkcNoUiiWpdm6ju5fuaUxaNNu8KxzSScoke1FD4Dsazr+NmPRIgARIgARIgARIgARIgARIgARLoiQAjAPdEhXkkQAIkQAIkQAIkQAIkQAIkQAIkQAIkQAIkQAIkQAIkQAIkQAIkQAIkQAIkQAIkQAIkQAIkQAIkQAIkQAKHHYETootLh1mRgqhYB/G7N/wTzWXxcCPyeBRtWe26VckcCUVWmt9KA5Lb1QbdFCFSsB0WFxuRwBYoF6X3cvmH5BiUdzW0s/l262e6djtN/ZZm1bVWR/qJ+I5oje5I723tzfCZudvylWpkP9pl/Y6QY+P+aDfCHLu0v8pyO/xr+knlQge/Ej1m61FeqItNLhQ5x1xvx2kRsIl72m6j2ha3oD7M+GW66KdLw6IQiTD4sBNcS5hMRQ/7bTttvXUc+8hAVdCpNSIIxzuR/1r8pN0Cv6+2226LWvOV3xbHfd0O65EACZAACZAACZAACZAACZAACZBATwQoAO6JCvNIgARIgARIgARIgARIgARIgARIgARIgARIgARIgARIgARIgARIgARIgARIgARIgARIgARIgARIgARIgAQOOwInmSv0CNt92OvDF2UHsn8rtwdv9FCetSgPx87rG4mcLZ8Mx4ZZrsggPRKiUpHK6Awpg18py7zwNxMCPyv3ROtRfyp0rWM6mvW65iIHr499sReWbjCvqJ221+qSjf95e1/tBt17vXerZEhcsbRfth3bqdc0cvFi+XLtilCkWTfOboPvHw6ZXRxBABz+1dJxrnoYSGcBcBBKnUtvilfFu1x5F0PkZlVgEWk4Pmfq4FDkZXlYNneqgwjKdUWqU0Yvq47jjlikXMZJSac6QRhYt/3Hou9Pfy3CuKUxdOOmkQAJkAAJkAAJkAAJkAAJkAAJkMChTIAC4EN573BsJEACJEACJEACJEACJEACJEACJEACJEACJEACJEACJEACJEACJEACJEACJEACJEACJEACJEACJHCACBToojm5CEJHlRc69lPlZYVWpFFvq2vVIjvCTVETfGO8taxFaCRwaBEYrSZVDbQiQ9V41Re+q/0h/JlZG4m8oB40m2zX0o50ILkpAepVqSvVCIOIvmaoLVYd5SfpGTNGxF4AXOki+Gb2jLq7fD0SU0Ojx8RY6SUC7i7TELdoCFz1o9WbDerF4iMFb1avLdulRLbF65c3hSID9fCwGD6zD5uvyQQFgaw9Z155KLJVr4v9+ai3WdffMJkQ9TMiw9XRUX/4n+gbK5+LfX+h629/bXu4aVGT8a30Hm0tpLyhyPnyhWi8cZGP18/bHYmAixqBfLHBNCy7WWAKZjqum2Jrd4a4jsjWGe46UqIHSWGn2pfqeRUfQHqF/Fo2wjfLrrA1FJlkLrMjFDKcWb/scWHN78MtocgxMj0aAp/ZsHCC6ReJzNb/K1XI/KO5v8L1n4uLosC4iM2QCMOPNVVqEPJdPw2hyCPRrZWvxcigkQAJkAAJkAAJkAAJkAAJkAAJkMBBIND5/8wHYfPcJAmQAAmQAAmQwJFAoE9YONO9IXN81fBbcItfisMiHSC9tWqXTYzImrh+diK4cW+bI4mwQiMBEiABEiABEiCBw4TA0JkDZ7kHCMbUDNY5JbK+bGuYwL/ZUL8qQT6NBEjg0CdQXFMQu/+vjNLlCwMlMtgOsEHc8f+VjXfkz+stV++aLUZoJEACJEACJEACJEACJEACJEACJEACJEACJPCeEjhPblyoQics/IgZGXXfVIN5I2o0Iv8dXjO7DvX21a6M/iWZqBCZNMxHJu3abrn8TNZakaX2WwiB2WFlcpQqQcbZ4aemjYtFJobnLx5iUJ4K/LCWWQVEioLf/Ge4jO3RRtVkIYAMHzcNkciD6pZVK5H/GX3PrNNikYI4L6hD1rtiSZxE7n59FsETYwldOrPfxAvVaqSXqWjV6ixzH/wp5uNLR2mRafGndQXaZ7YlXiu7kVho/mxVHXxb3KL4u0BG59D1J+krvDC36wizSK8vRA9euSn2pT7ibtd6WTqJ2mrc8y7Pyb1mQyRyhvmEHBVmpRDg6rOiwSjvL0Mqi2II42WTwRMxssWumbM7FHktftJuQfk4OUVKpbs9Z5bYDchuM3seV4lqXet+h7rHzC97CeVXm++EJ4RYSc/HwOSMe+4GwlYZgmyY8edlft0tQ79qsYwh5I9GruqDVQiKpQl+f+1N81y0zYjstPULm9EYLwSQok6dTJJLzLAIGbZT5lus5nShDZRIi2rUbbHIw/Gt5jX4D8mXo/GhtFuRlIQ5pE+0l8vw9ly/ovZlW0/Hv/jtOi1ybDw9dALgiui0sBQ+syyS8xn2E2G6X/OlCjVi/Fn8wXbrHbbF+tVKv+SCBEiABEigRwJ9VWlYGIrcIL+Yd2ok79jeiJ4x29DLUebEaGCn3pIw0e46/RP7uenPRSJvhE+H28JOFXpZVep0XRaLfET+delE01Ep6+8X0dfmvhCKvBI/OrM+6ijnGgmQAAmQAAmQAAkcKgQKD5WBcBwkQAIkQAIkQAKHPoG+DcXWPRB/Q/2F0wpDkQ/KB6ICgx8Qlw7Hj2z4AU/nRJQ4i7Ob4S7RMq3NuPT35t0/qyXGD5Wz40XpDXJXTCMBEiCBQ45Ame631N0w/vWsv7XugYfeLJx+Z+x+yL1HLV/UGvdWqyP/BDVmXmBFonk3qD491N8WN/qfZP98/neUe6DgDVU/nQ8SdPDjGgm8FYEvVVw+zT1w8LFwqimIOmp+O74vajEiP1z0cK17g3hvhheZzHPfZ+bMuES5BzUmqbFhzoqUz+uPXNhk/Fm34q4OeLApPV9fkDWqTeN7TnC/bYlEnoxXVroHFrrab5b+w6ySUKTIFuj0+1LXKm8rjYdA0KvI3869I2w2uG7VPTO71WXQSOAAEDhUPy/HhoOXBhoPGs66yBaGeHBo8klJgeDBQPe6IoWVrjYvn7Fets5yn7uPRS/YtlDkm1PuWuAeaFp649/fUqLeg/M3zF9PAgkiP64w/wAjNuntv/SD1v3/6fuVD81315d9tT+rOLuiwOJ6Fn44dNezzN6MG0yCxEfv+re7dof4f1pD28zO/2/L6tGTAAmQAAmQAAmQAAmQAAmQAAmQAAmQAAm8twQCW6gCi4iTAiGc6b6twVIhfZE9Wp3YMFDhhZTmmbJttnu9LMdF6HX3x8ebqTe6iKCBLVA93fcZER0r/V2jUGa7O8v9wsF1RUrkT8PvzpsUQchohqoiKyJGNJZ7tSwi6okGAr3QC/kWvabx3IAUmyDC/MICGyh5122rWafd72iDwhG2T6feTzSXRsMNBMDhov9bDS9hMjV/B65TpR5WJ5lL9XDrxlsYdd4fu0y9NCMfwt/ZuHNHO0wIjJEqPTD2g7Wdh/xCiIi/ESLJRrvmt5rOJW+9/kx4T+16BQGwQADcqWp2no2KTzADQ0TyNQ/L5k7lT0e/nL4+TgXAplNBuvpM9Msr16EcVuvOx662Oqpr2IrMH4efnvNsKHKuQKAeQwglJ8YDNQr2YtvVBt0U4UX9eutd7neyvdmOcHNVc4xaEc4a3VG7SW03rZHIL8zX5r6I7Evs3y2fgHIIi+M+8F1tffgixNCImCzDVLF115ly664zmKN252NTlO8POdbdF8+EugVSpAKLeZobTEWE+/GpABj19rAmtcOPp9j2jwrMHkV7JtLz/y756pYXrMhp+hozOhI5Jf54ODpEYAPpp3LI783a4lblfi/YpK3aFaNWhD8aCZAACZDAXgnk4j2/T+21QS8VmtVOcc9hNYeNti0S6WMGmAJ4b0bkQvsle7TCcyB6tn0q7P1FLQVRcVUuFrlAf3HaeOu/f8/q/H0PL7gQ95zFG/L0XfsiJBYaCZAACZAACZAACRwkAoUHabvcLAmQAAmQAAmQwGFEYHJVRUUO4/2n5R+vKNKIgHfL4DjIxh9lK737QpWL3I37IeFA427Yy6re67LkwBO4Zdon5hUrvGFaVOT2c4vFz11W5MYpkdkdizxf80ZlolFAI4H3IYFCW6BF9z7xy+zJusBCALxo3wTAly082RaiP/RrJJZuVu4eu0D+aCkXd8P5DakX98Pi4WK8nhwue+rIHCdeRKLd942u5+1x0VFhEEvedOo7uT9deua8ghhCuQTCX4sf/GfgLI1QwfZ0liI/tQG6xD2sgPe2V1r3+fl98ynrPk9/aB6pcELjbwdLAvdARWvcZt3nalFUaN31BN+L/Djl3bPYdTUxHC1BBAFw8Izg4SwaCRxQAl3Pu64bP1Cfl0NqBsxyZ+4PVl6v+mjB40WDlLsu7KsNxyODASpfaU6TghDn8YIlxj3gh/MXue/J+atdv2tsg3Wf96NsmQ58jssVmWFOjQuUyG11D1U7AXBSJXNc/t5shpwqhQbjtfgeE3XUro+3xwmSEP5Od9clGgmQAAmQAAmQAAmQAAmQAAmQAAmQAAmQwKFN4Hh10YxhMQTA8kztNtX7WCfqCyYPRb0gxN0k23u9riVnR9ctH2sg/LVDpQi+q+3W22yrwv0r/bxyAuTWuDlMDF6cKWPjEvjBcUXcV0s326hfjXYhv0BDAKKkm/WxA6ICA4GgHRYXw2eGyKfW3c/brF6Ld8H3ZuvkhWh7LHJ8fLEM61SpNBpt+kR4nkGdFAzSIqvlqXgrfG82XD5Q1d+6+4hH39gv7F7raf3LcL3Lj/Gn8Ec7LAjcFn1s+vIIQ40gdO9qpmvG3tMN4WrVaEVuDs+a/Xi49/pZjRX617IR7VbIr2dv3I92WfvMZ5ENfxxeX/ksMiGAqnX3f13k7j4WaZxPLr1Lb5nZErtIxJtNU4iIvQJBrxV3/M5xv2dl9j11efCE9Sn/IoAs33u9R2qPRCZIvk1/PFhucR2wY+9y53//9EUC26INqgn59RHOX+TDpvtlx36o9GnBVUqla86lQt3lcqesRfIpfdc31xk8XxRXXNlPifSNS2sKtcjWNCL3oHjUFnf//2OyQI6XDms1TXH7cy0oz6xJdja469hj9rbgdSvym/C/n1qNwkHxiPJi5/Wosj7Ib4vykZghhFaO2za1fm5ThOte1FTXpoVGAiRAAiTwDgnUy2rTGOF6q5t1Ar83q1er40aNF2zEj+p6ixc+m6/I+E6Nhqrxqi/yT9VXzxptRH4X3177hupUIV2dKrNuOSryn5s39umh/CFZMNuivDHeWtaStqEjARIgARIgARIggUORQOGhOCiOiQRIgARIgARI4NAgMLqsvCJQIv+1/JNhcQhBTIjb6lq62U6zGzflRV6M18RtRmRtuCV0D5ZDyKaDGBH0ZKzkLDJohySBAarE778y1S/uvH8nRkeZXAQBMCSIrYfkyDkoEjj4BM4IJ9icFhk6d+As/FQpG2u2LdrjB0vJG4SJyuVftHByXJDmHYmO15Mjca8euXP6YMMHFuaMyJfjK3SRSueZ+TTp3Cq9UbkfoF6LN0ZJLDJcSsMA+ceqUTpAPs79EEsJosCf57Pk3LgQ6XWyRbn6P44fC9yDBa+odTYJIchz34qQ7moDNeKLhug/LhXXf2aZgNjqDfJWP4RtMtt9/7Ioa0lPAocOgQP1eXnD8g/FRREe2JNB7tzsZtvULitG5Fn1urQpRBrQrVpiRGBQQ2yA/EozXJzvau/1+bvCvBG5B4gujU+WAtWx9aOiwTpAekqlsvgmIX+ostJmpVc7tmzUUndd+oAZqQLdvdriu35vWkPkl3UvYw4JkAAJkAAJkAAJkAAJkAAJkAAJkAAJkMChR2CiPd8MiUQeihfcsNJ6wcTVPd0nPl5fpJ0AeH9tVDTJDIx8q8jdN8tsbfxHux2J280nP/xMhBUn0AvhnSm/rHT31SDEm9IHyXH6lMml1kVo2xXgjpv80Bp5Cvm92bHm/NohWuRy+Qc5plOlnXgxbjPSC+21tXUo780QyW1LToscrc9Sgy0EkPFAVQCf2SS5ZNawKBUAw/dmqHejq9fVIBi07v4hIsbOdgJOWNg+f5/kggQOHoHd0faoxbjfoV6QljAdh4KPpTo9j6t6uj+e1nzHDhGxlXuh5Sa9smanhpeV+T4Vtqryq+9kCWGYv85tkJerd5iOnnJx0R3u/v356gtnVNqO/GxtO+TWTSpL9e6TqK0mMSJbZE3N7hA+WmN2d66OvNTqRGer9CRAAiRAAu+UwM/DL85dEeJFEfb16l1mn3rLPzZhgm+672HHRxeZoWg2xlS5X4Lb7cz4L6IxBi/c0A9Ubow7XhhRbsfpvkifoa9NjlLiPiel8/fdlfJb3YA8vLCjMv2+hwr7YWGwzH1OlIdj1uJJD+lvhpjiCO0jvNI5xueLXqMb4bfpDRc3wWcvvMBaj5ZFKh6kR5a579f9VbkUwSeShO45k3r1+kzXHyIWN7jvyzQSIAESIAESIIH3H4HC99+UOWMSIAESIAESIIF9JfDFWy7TRRbCX1uoe7qx/Qv1hG2N8KbTG+5+qlnhhkVl4xxfb1X7Fha5tdycIHI3+otsQZW/kbIKwWYjCGXq8AMELKgLQleeWZtJGt7qB4l9bde1Xtd+R84pqwiw0YqyoTYwEObIWtsW4geKmdvvcuPJxrWv7TaG2ys7zwNdeysv6z/N3dgZXzU8yoW4ETNnN27NiLward/ifqDdXdPieUgvtrd5jKkZPC1QiBhWVRY5v6us2QuVXpF1q9x2dpU1Kcc7s6795ZJA+XGHWY28z8Wgo7D/aoOyzvNKqtCr3fcIZHv2yhQJHFkEMsHfJarKFCo80DD7kUUtPUzRCw1D9ybk/qqn62kPTfYpK3tRw5hUILTBblWJgmDRbqx0wsO2avx8afepK1+p/624jRziQY2RQ1YGWmSg9A1xhZYtZqdBT7L2+vwLHrZ8Y2etu57zeiK0w5BAJsj/YsXlcVF+/LrzNBptc+Q+N7+x4K6o2YrcNf2JwH3fkfl7vin+g1d+QLvP9X9WV+vi2J/fsfu8z+wGdUFcZETufWF56NpfPX9B7W6kYdP9ssviQ9NPqiiIRL4p18RFtqNws9rurxtXzb+lco8HEDqqdKxFHatcI4FDicCB+rw8KRonOYuZmz1n/5xdHbrPxz+f8p0p7jzqFEkXX3hhq6TSff6NXoAXIEUip9ccHeY0vrdX714gMJy/Vbtjt/benL99agtnus/rc9VxN7rrwEDbV7nrUGZXVJwaFhgIgFHJ/X+lN7ui9NSw0PjSyPWXWfbCpvvLn65NX+yjsjJ6EiABEiABEiABEiABEiABEiABEiABEiCBQ5dAiR4khRje+PiDV5dHiIAmD8vmTsPNhA0j5Tg1oFP+vq5CsGCdYKHzvSjX9nVVp7darJhkeuf73q6ss201a/x9s2flblnfueA9Xkekz7o2LfKcva9+gxU5Wa4KR3ba5jH2PDsU5Q/Et8QrI5EW06jb4o4KOV1oAyVynHwoHqbFme48TwhBlOu3WRpnv9X9ON+SCxIggXdE4Hz7haWVxv3ONibqC79OvaBdhG8XETxBz6P0CdHAEPfv1YlfcS8sKJKSMId0V3tFP6bqLXJjqe38fEvXekyTAAmQAAkcZgTSSPH3m3+Z/WosMiteNG2yFSnQRcb9rlsY9YlzWuQC9QVVqUR+Ll+aviJCxGD9pWQ80rm4MAqMtBu+34Xu+92v43/d8qpuz97rCr6XN7jv5WdFn1w+1oi4F/UMjRCp3paGhaHkzXn318nWqxdH7ED619HNxn0vXWOei7aZjgrn2bkVlVZksrli8ghkF+hiHcRYQV5qs7IVfGN1L+CIdsEvNd+utfA2/K00tFfgCgmQAAmQAAmQwJFMwH0XoZEACZAACZAACZDAHgSOD4+a5W4kTE9OCHNqjyKfWBI9pVutyLzZd65qDpHV6LN7XWQCtN3S4n88zARjP108d3IfgzfzyojlQdjR/PIp/2J2a7yRd+bm2sR25Jfe0Xeh+/Hxzq983pYYRNxcPHB55x/ipsy/qbJRiZyiK1fmtMh/TvukLQ7djZHccneD/3Z51LTCT4uP07lIZGzpEBNowS8H+INFcW3UYiEMkHN0Ybzv7eZPvzN2HGrkCR8p9xg9aloQgc/Kq2K3/ePNUVGgJG8R3PL8amKSeidO+LH+zbRW5H/nqfsWNSOdCXZ7m8f/2ketm8dkVaFyggjL88aKv/GD9dSs8zsi975SCLQX/VK7fmv0E7Pddm6ZPOvGYgUOi4+zuVh6tb+NroyKtMjfypVS1KneP5vFphnpO+W30mqERgIkAAKXRifbAg0BcO0j0hJ3R3LZYpQr5M94ez835qK8EP/apedMLrQi16nzpNA4gW5JJCH6vRF/nawpxChiCBfliXnuvK+uvXdLs4KQSTdVd32IwzX77LSLZhWi3rUV50Su/z6mUNKRhnvUV/ncP5iVpi3Gix8mNxp3HeP1RGiHEYGzqo9ZmAvxwNTi4SrQ3Qf+ff2gbYlw/sx+YpX7vtObPV720uy2SOQf5/88aYpF/h3fIIo7Vc4EfDPsqVKocH3Ag1n4JkQjgfc1gff683KsTr/fd6H8ZPyq//8LhL+z3+qT+M2G+lWJ7fjejC/4B8R2hy017nP7nqXLS933/KvlzLCg05YvVCdGBRYvJlB3zW82+O9X+qKCrEphWa7GzevDuqq+c7us/Ffu/29I7JrfpPb4XM8q0JMACZAACZAACZAACZAACZAACZAACZAACRzSBE6ILq4YhhFCALyqswD4BHXRNB/517694W8xa/TuWGQIbi711R19nGI/JqOQbIl2L20ziIymHliwCX5TbG/aGaIgFWJg7aDaM/qX89eFEADHewqAi6WfylmRY8Jp81yk4eflvtoN8JmNlw+a8hiCjajMPxeQ5Wf+afXLuetDpGyWQ08CJPBeEVDRaaYshADYjNUlsfuJ+nQpdRuz7XfzQ/97uMvrweqj10P8Yi2P6R+Uv656qMAsEiABEiCBQ4JAUdhvZi5CIJqo38wC+N6sLY3U3vUFLpujVbILjZaZRWZ1CCGuXCdjO3Uy3p5py5XITPN1ORblY6OT94g0r9doAABAAElEQVQUnFV9zHxfvx67SMFrVrkXR++rDXYRha3IFPnI4pEKrdxfiL+92HB7TNxfi3xU36wnRiIL5draOoXnOmWTwavpZYQcG/c3eE41Kg57en5FutiQuNK4yMZXqX+zx4UiP9E3Bs9bkdfiJ+0WJTQSIAESIAESIIEjmIDTjNBIgARIgARIgARIYA8Cx88aY90PYl2tRbV6Qdm/TblbOyHZ27Ussi6EvyoI972X0pv66SCC8NcMNG/1Y1vlwuEmMF7Am0rV8tu4Vs6O3IPzvQkDhqqBKkB5Fhkw3wqCuL20y+plwt//nfVZ0weZEP7aIM5Ku/ssEto15iw/rr+ZMSMp0h31epvHn6mzlZvHJNzGcuPtzfqbPqG70fT3FR9VRcYLrSv2h3dv/TKfBEigOwGc/9pdnz4QjfSRA7MaWURdrU8wBXGWu//+6yv/dHER2s9Vl0SFtpPwt5euisNCLVrkT8KppiCC8HDpZ2a461JxDUaB/Mz+dOmZ89y4/lJPdy0Ewl8rJivtwVt3VRGpjIaHOePWaCRw+BGovHG45MLu494meDwA+f9716NzW3T38t5yltrngjbUfzFeEyeme63xZrjw87c7F+a8Pwm815+Xb0q9dQLernaNPtt/fn566YVLC8OO78XZi4m61j9Y6Z/f9TvTgvF1tX4RPsWRf348KSmwXUtFztYTF+ciPCCl8PNx3L188aKe++1ekzkkQAIkQAIkQAIkQAIkQAIkQAIkQAIkQAIHk8A6tSLeobuPYLw5U5Vb/I4TD6xyvxNJGCxzv/ccF18UDguR7mK99dOlmhMKxD0JBXK6wAZK5IPa2DHws9XtMybHeKFsdO+I00TkCvvP045FutJCSBsh4yDZBvuy2RmJrI3/aLf3MIYTokuiYaZ7wQnhJQt7yt9gX8n6a+ipv+49MYcESOCdEthp62V/nj/y9bHRJ6Of6DWxyP+Y6+Y/HYrs1tvqWhQKaCRAAiRAAockgU/If688SYt8zv76ltOj3v1M9fWFE8Pep/Bbub3vGyjGi2nCXT3UmxCdK4N7aL4ueiHcgfpPqp9sWWN7qLCfWS5SvSgEuInqZCvaPqvulvUWaXkq3qaR0cVK4kGxey6rIjptXlnUpRDJ3dH2yAViedk8LJuRrrOLo3VIvxr9xjYoZKgkzD+xhXVnFk+hhCLnmOtXjtMug0YCJEACJEACJHCkE8gd6RPk/EiABEiABEiABPafwHg1POpJ2LUy3BAmkcjGmm2L3A2Mw902WNx+wTwel5dMWySyOdxuE733WXVtt6pmoySxyNcW5iPmFtoCL7zLetqst0fuB9gfRY8ZF9GrNvyjckKhrna5OSVES5lQN2LhvgiFmnWrf8A/jp+PXH+Z79pvJjS+eNbkuECJ/Cz4rXbCAgiWxLVriHfuMd6s/QuyRiemo15W/81VPQsrsnb0JPB+IPB89Ibq6Xpx6cKTxZ1nmZ23BEKduLuw1qbX013u58woq93dnyMTpzlBz4fkJFXQvVhes5uUu/78j3lEt6D8GfOatPVQL3vhwidunDatsFP5edEk6UlIlM3vFnuvcT+ULjRx1GJFfhe+LO56uVPv9p8HvJ50gsnVw4ZAZTg8DEz34a6M1ktbiB9Walqq3uq87N4yn7PCvKHc52pXU3j8qqftda3HNAkciQSyz5Ouc3u3Py+z/n+vXw7b4izV4QsVPk2VyCfj81WhEblz3ty4D/zSyX9fWqJFbk6unVUsENJWHbvUfe4eLHupeu109/37Obs6TFT3UVw+7RRx/1/oalfMOEXcD8Zd7aVorf8+j/7m99Rf1/pMkwAJkAAJkAAJkAAJkAAJkAAJkAAJkAAJHFwC9ep1vSsSWR++iKhgHVagi0yA/Anx2TeWhyIj9XEjB1iRUjUq6oN0Zk2y07YpkZWyTNXHWW7vvlZ/d9Uq1btQoWvLTLhwjGgzOEYkM7l52kSLSGvRN2a5iGaByc104zzQhoi94fqw+1Yr9Cm61IoMsMNrio1ISVwau/toR9uzfIS4ri2e0b/osZ+u9ZgmARJ49wj8OLph1bPo7nvRFbVPKryo13wqeMYioqH53PznDZ6zia+/8tlI5Lbo49OXw383vvy4J2Lc3w8XVFr4JrXdtCKfRgIkQAIk8P4g0Kabr3bPr95vvrnoFY05h6Ilhu/FkghPORmR++Qbq15BHaRr3O+x+2vb1PqZuyORh9Qt1ip8boUzr3wiFLkj/Mzs5+CXyNdnv4LyO6LP3PAs0rvsltA9n9nViqQkzHXKvyeev+UlVPqP+NJFv9ciNfHfzH4B5Q/om2tfVSI/D780/49G5FF7m7wu3a08HGNLUI9GAiRAAiRAAiRw5BMoPPKnyBmSAAmQAAmQAAnsL4GxeqgOtG8Vd277pk2Fn4EEnfMPl/XWuM2KFfl3dY+F5E5+tOix2a3Z4EORq+QMSYV7BreG2m1v7cbUDJZAiZy4fJzOtbfqWPlq7R1hk8ab2WrtlRiB5ObkVjkBQo18MeyDasNlUOiBWtySgp0UVRjfT+xS3W2r2WXcjanPzY2kKRZ5qnbV/M6Cv+/Y2bo4FDnLHKs63zAqVwN0gPqPyIpVTsD3yKIVlU0i8v1Zn5pXjPSpMl46j/8n0eOqReNG0qrfVbaGqJiZxkqYJehJ4P1J4H71VOyuH8fLUdL5P1UX6hOjAuRX1947vQX+ouUnxQUKK5Px18nuUcuj1ljkr9T5UaFBgcVfD3bZvJPDAt29YJ3ZYhJkX/PNb83fbUV2VO4O3XUlNyeodf4/1SdnuevAqXa8zWlpt8vDfH+3zX5ofkssMlqXR4ESt32DZbv9MVwduQdE7qxc9pS7DuzUTfMFHjbfLyv9sn3B60k7Cq4cBgT8567tPtBN4Tblzh+ZLbXdS/eek6j2T8eoc+0CnVOBQs7b6hXtaCRwGBM4UJ+XGaLq+b+a36xFjjGjlwZWZEqk4pzKSrv70rCfdoL/82WSdt+D4aUYPi59fp77HPzClP/x35fbqvEzsEXBAbLFUT5i7wnhGCnqtM3T46NNTouM2FIaBchvvKNZux+4z5l1nO1pnlk/Mh2f32hHIwESIAESIAESIAESIAESIAESIAESIAESODwIPGeWyAYMdbgcI/07DfmYSIdDQkQ8s3berhgFWO/8C8+L4VLZhKzmcLdui7HifgHS3ve4aDGNvt4d8ulFz6LeeHvW/PII99dEzxoSi4yLTzaDkB6kR0of6d0m6HN0uRWpsh9RI+CXy53T10a913+3S1boX5dvxHan28+FKhTcU0uFFTYIHaMT1EV2GLwTSLcq/J5mC+JAS7u1mqY4Qfq5+L6nNrh890cjARI4oAR2hJuiJoPfvWWTaYr8pq0o+FjK0vvzZT5XkGvTNToSIAESIIHDhsBa/Ue13eJ7avr9s7eBb9CvxDsiXzrd/Y7bm70hT+ttMZ7HNIunrbP4HipXygjdvfYT+v/CN0O8YEe/OD3tt3ulfcjZFq8Pm9DPH+ROWWPQIMQmLXwXGxlPvHhALNLXlIaFoXSz3fH2Ba0mzVYiW82aqt1xmn4L1xhvlRaLCvotKrGIBEiABEiABEjgiCaQO6Jnx8mRAAmQAAmQAAm8LQI7w93iHiTvamW6X4yb64etLTdWOwGuF/6qfZ/G3tohYnKInw57tVuT62zx/2fvTeDruqn88XOfn7fEie3su+WENmnTNHZ3aMEypdC0lCQwlNJSLEM7vwIDcdgGGGYs82edKcRhGGg7gGW2tgM0TncoreXSjaZNnC5p07SxnH23ndX7+391n6/98p6dOImdxImOP/ce6ehIV/r63StdXR0dpL8Q+e6SNEX03JLvRNIQ7zb8jcs5VYzmsR8c45LpLb1VdwoY/tbW13fGJyK+Xu8QnTIxIaQ8lih1EoeAQ+B4EHh26VpjJ2TjPWhPomzmMRjeZk0vCnGiy+W7jOXd1GUg+EjuStVhuqV9Bmbw8TIkE5P/TP/g1jD/wF0w/I1JDwyUfpf9d2ENkONpihjtL2hINkncTgrXm10souO1sGO7uZwnKdgr1pXOtZ4Rg40Cbiy4oi4J+kH+xJxO4hA4/RHYafZShCXWc5TKGBQDv04VERGTeD0ncQicDQicrP4ywLLZtCn7IfgzuXfV2w14Fi1UplUTPWhelh2Qb9WN/bofOT9fhJDvxkXvLrL94cmmx+9eXdiBix6iNhb7YdtTHrMLnq5flS+SwK+9dy6zPPBwTF3UKtv997ZHJq6q7M94I8jnuEPAIeAQcAg4BBwCDgGHgEPAIeAQcAg4BBwCDgGHwOmBwBv6ifxdCh7KGGZ3WE+dGLuMZxkYtNI8M5b3yIPQ6/R47g4dxI6dr2fPsgYDD2bsezVvM6J7xMeKV0psPCsW1r+M4p61nseQ3qk7WG/z3lPkhXIk9E82wbC30Rr2rpVPit0q8ern6Q/KsZCDK2sIHE9viRq5G/IWvq+2ncWnurhDoHcEAkPzbDONp2uigKeKDBFWvedxUoeAQ8Ah4BBwCJytCDzCy5a/zYnul//ivW765jX8Z4X1qv8ovcz+z9uK8vqil9X9+Vt1X6kDJ89Uk4RdF7qQ/WjuLJNY7kHTQG0QG/OibmSJ6fGSJJ5cElJETF6OnTCI3s2LzRQer0W0Tb0pD8hEuZM4BBwCDgGHgEPAIXDmIRA685rkWuQQcAg4BBwCDgGHwIkisF7toIhMLGW6GEchQZQqwwus4ZijKAKTlx3ZYPdYccqCJzJPHWuuHv1O6xfU9MRdyCHgEBh4BNoY/Pcaor+IWt8TcPwVypZ8XCdLGOSYJN/QNkh/WdWpTu0bIBX3tjAi0Av4OJ1JXhCJ4dsLmwh3ep+0v7xZxhoMBYqBR/OUH4b9et1V/4RolzAkVocbEgf6Qf0vYdNFiBN9ky+gZEb001JRkYI4NhbIIsQdOQSGEgJ1YqeKqMQaB+OclCqYufPE9KNJZplJwn6AiScjd8jerhev5+IOgTMRgZPVX/aF3dN5bxZ2CqLSyj9Wtkmi62p+WNPCiebl/kC3MKJf0BPa9oPtBlqGEijfMNabZ90ExQEWHLijhUgSPcFW9zrOuI7l2xEGXUfgLPHiT/LXyC543DvrkIn1AJOo6SQOAYeAQ8Ah4BBwCDgEHAIOAYeAQ8Ah4BBwCDgEHAKnIwIH5Z68NkOYsoKBAO+pYZJK4Z4mGi5Hi2RF3bRXbyPMKNFGtmrWXtMtHrBA4PHseV5RvEnBgxq2rD7AEovPZJNkqkyUnyzJK/yhxdt7uf4YNp2lG6JJ7AKWAR5Pr7AHy3aIeKmLOwSOjMBUcZHKFESfpXuL8nQPv1nfVXcBO3Jel+oQcAg4BBwCDgGHwMAgYDfM6W0D+KD0TpseRAaBTxF5WSNR7i3snoILTOI4vZO3C7te5DH+3fy3NRE8+Wa1Qz+e7Pg+RRF9Xj9ccYkkWqz03MsN0T+Jn1Sch/hwGqWSBXVTh2jVEQ6PxOqPNVtZt9gFHAIOAYeAQ8Ah4BA4gxFwBsBn8D/XNc0h4BBwCDgEHALHi0BdJQyAVWLuESbd90Al6viqMEtMHyhJ6oLkXheqj6wddpgHrIG63omW05C7/zADv/jyfsf/ru3ETX85PKVp69nTkUPAIXD6I/BQ2UrVrhPrOclka48lyh8ue1nBdLjftIOaZG8T0eOrezcMDgrOKIGfcRHEenhIYnsBRtT6DdRaE72iNhR3IvkjNf8pmgVRuX7UtHOil8x631A5MBiGymF0BTuHQoJoBo3P9ORhSS7iEDjtEahbvoM6ZWI1g3HOTcuuLA3rxPS+JO+rnVVtDX9nmkn+wqt4PX9jFaQ7cgiczQgMdn95rNhuE03Ftn+9p+zJ4nYFzyC0hdkPpPE0SWfrEIuXnrz4A0tXiN7eC2bo8cr2vxeKaaq3yd1llS/y3vKdvJq7KzkEHALHi8BEnlW0ixMxPabCLtiYlJVVt1Mdb2kun0PAIeAQcAg4BBwCDgGHgEPAIeAQcAgMdQReM4/l79RHb8Ua8xdl3ydJRq6w33/6S9aAcaQgCjyWHS1fNk2tSoP+CD5epqpE7T1qg7Lfm04VbRGvZu0zRLu1kYfk0WvRSJuN3Shwo151R5M6ur7TGFoIvJ8WVTBJ9GVWE7mC9c1L9FMVl0PvC/rRnEvRxFv4PQVzDNF7+GeKpips+MxSqbd5WKj2SiERNh7rNckJHQIOAYeAQ8Ah4BAY6ghI7wXiRJeym+smMaJPqJ8umq2IhrFsSo5pWwvfZ+yGzX9iX859QxPV0Qt5jeB9UYYZw5JNYjl96Yd4dLzRZLaUNKu+tJzcIeAQcAg4BBwCDoEzCYFjmZs4k9rt2nKSEQg8KOU0jinyBFF+LSuwCyhhMJBjFyxm3pdeQYoGjJKtHxROdC6fWAATBzp/weQ6uwNmemOK6c0QYsAu7Ao6LgRO9u/juCrpMjkEzjIEnr1rbb1dML7T7MWq08TGf1YUUpgTFRW8rzqM9CSOp3ovevE5vVoqtzJ4qG3EdsV0iNp6Nei9rHqGCHFKoEsbptsnfAJtF02iNwO5BMVBEqwT2wx8hvVJb+Zu0RGk/7jwkeJ2dnT+t5LXyjqhd6opSwzXtv905BBwCPSNwOtmU5ndSdLInTKi+tZrUbj7kf7Efa/W2wne/tJ6s0P2Zqj4MbpcJ0mijCvSsqyHwIBCJVED3081vFeFA2EM3yT38IgmPH1hhgwe0B52oNCOnytrni5sN0S3V95T1ipgGLz6v0QLeF80uWoU91hfqT1y9zzpwcKFTj0Cz4q1C+19Vc93sd7u2zvYNTqM9Ouy8uqSGPVJl5rpdSFO9O/zP6ZTRKLaft2MxVZED65+WbarxHQncQicTQgMdn8ZYHlJ1vSiECeaUjWqwGN0VJrGRtd5nGiCylJeL9ob2C7VqXpJOEmi1bX19XajDjseiMijXzTo519qXL+8Ux9d32k4BBwCpx8Cd9bdQj8tI1pW/WX+dfBHlnxdfqUSC0nM9KI1avDqmyrDvNUQnVc1qdQworl50yrWgeeKsRWbIU9jyQtaFDlyCDgEHAIOAYeAQ8Ah4BA4zRGAZ9C8kCYaZ2bq4Rwbyqg5jSMY0SjNdDriYZWmQ+BnG6WrLJ6s8f6vzzcZjGgin60yBNFIPoFSAUZIJ9/nIe7IIXA6IvAOf6Z8j8DGruog6zB91/B18bi3s+/khJQknlwSUr7BQqk1WLid/7Eg3xAJ/dvSPMTn8+/nzCSia+mbFTNEj+exYva7+dbTabwHMqj6tNm8wvfqrsgpZK+qh/iOftTjVfUw365Q0WM0nD6FTXOXPgYEPBNmnrHP+bCyz/m+eGDgm84yZViin1CzRYaCAbD6LJ9icF/w31bPFZh37vLwR44cAg6BMxaBYFw4Vr6rZLgiGm9mLcjQRMmUJkPyjG22a5hDwCHQDwSGyVG1yYzoRrb0sdmCqEB/QeeAewarSgwl0CG+l7dpfzxRMBXpN5mfF12AeMCZvJyyYnK1ykO6kxNtlq/IfZIIG9uQ3dimyWwVLYjHkydCwq5D+6i8c9F5EuMc7jYgicfIxR0CDgGHgEPAIXCmIdDbmvAzrY2uPacAgalyVLVdQPmFog+ZsCT64NwLI0mEge4STxJDIJ5Ko4IdtLcoYoieVWtNpyT6Uf7ypW1Iaqlqz7MD1XgKDBzE3IJq+2Oex/MEhtLE5DiJK1GYYboa8YAiDZE6Eti5cdlubQ01njZvanud/6n8S24b5M2mTfV2nSw+rNoaSDxR9G8mzVA37TB7mS3ntpq7jTWQqKr+KqVKDKSV161jA/fwJ027Jvrf3KfKjmXh9y05V+UkGaISOU8mI39AW3Sjb+j2seU/Xm4H9u2NnQt6e4EI9E83frJ+H6dbu119HAJDCYEDd7TgIxfRnZUPc/sc/lHpzTo5pgHJOkkTx/OJrqOwJrqZriqwz/m3IlsjEUG0h+3nEaRns+HcQ/oFZiqFDNFDOS+TfR4uqX+U2pnvaYt3CqI8yqEQ9dBX5Ie5vd4MPkFhqsI+VxmBPlJwsUkSCOBR75+7Tmv0Jv95TLlUEys/WWHDd3oRReQbIgtMAKvMw3qC7+TcaJIlEc85vzqJE21TjabTEO1lh4zF+Rw5UXvg54qJGj0X3VH/v6oVcSogxAaf9nHUQ+A6pusAs3QbLxRhTjSdjVOeIOrQHdrqVNe/zjog1/KNXDvx5Mgh4BAgepivZLhD6F/oQxQWiYho/bqy982B+pZi+/zsLz2yMFruNavmkH1+BBQ8Z+6VX+KpDPejfn1Jh8FC/bqcAvs8nWOmmdjnapDvQf0y7mXEyqKS/y9yY1GywoY8chj3wF+jjdTJMC5mrcw+gS5V7xIhxPuiDQYGlLon1T1PerBwodMXgeD96c7FD+k2RvTfVEwpMdVNp2S/X/zeopsoWRB9hhcWhCUMhmmnsv39OB31wD1bTDG2//aEJ4hRAt0jnxT2/a+h8EDNyenRE6rgBA6B0w6Bweovg43F7pl7eyRF4r5c5TF7X77Dt4sI4sH9u4+a/fg4Gik9Yw3qZugQx/yRweyLogSqJSM6o9KunjNB5aQIqsQK06HgoUJfT2FJfdIyGdWLlOFVzZFDYJAQKK4riDzMiT6vP6D/nD/wF3mHdvDJAvMM3s+yv9MQ3UAshOudtYRZAzvPMrppBG+qBgrlJ4ZEemNyLWZ86HMN18z9syF6N53DXiuGoW/12NItC6MbvHXEP/FqMP9c0KmS8P/+RekTpR9TRL8urim7QaAgRw4Bh4BDwCHgEHAIOAQcAqcEgcAA4Up2W2QaI2Lscp6pMW4UOaXDlL8AeRFxIv8AC6gT/of89Rj0v5GNEL7CHizbLjE+pAdLL1GBVt88wvBVD3p2YXIHx7wXbRTNiL9FWu1GfDVfVrwN8TZqlp2S6DL5qYLJhugqdbueivSBpl18vTooiH4jP9P0ii1cke/5dI748GPjuPXcWGzsdeGplKdoslTkn5V/jp4kUYR1lBLDQmt6le9VRCv0vcu3CjuvEDW8JEcOgVOIQLtpITs/tZaeYrs1vv/Qh2mc6KnQNv4G229wP5oNhYd4j/yoIeFp+7sn5Un7vTqgMWw6SzdEY9R0mR4ID+fK/658uAwezf7BGzWeK/yhd+9QXYmsi58C9rp5LNcaAL+Pf05MUz2Gn0FVcN8b2/7X5COVXYbTvbYr0Hf8zEKglR0Qdr51n9rJWg0M+7o2yMgQY00KswY0ScYDDyhLTjZpiH+IvilmgP9KfcJbZYJUxx0CDoFTgUBgsB8/jt3PdhmsdKBKKRa+orDumO+rbUc8nmA4t8Cuj7hM3bJsksDGiPyDegz4KJMz3vZ/IZE0135HAs31z4SvTRL9rdyU02ywcat6zjQwor/Le2o2cMyfimbeqambTvo4mEVKYvvz7oq4gEPAITBgCEyVeVkjUdo0czEbaY5ebDB+yKLJlKYT9eExWCdLX15vzw1sg7bj+Xvxhv6aL8ZCFoUAJ89GL+E36UkcUfVFnqOtJEqZbKJKldgATM+uHMGJNtFqvRfckUPAIeAQcAg4BBwCZx4C4TOvSa5FpxKB0VUZRaQx0VV3B0vlRGPZSGYnTPtL/gJMKC8Ul1KSxELspY+LNoMXcWq3H2u6aSLPqvAY0fczP1mRrGE4ZnJUqDvVD6jDo9GYpzy/PtNojPAE0afoKpEE/r7SWSqkiL5Zf29RqyZaIzdXRjglEBaEcgymu2kSZfsj65SqsLLyV5ZtUHbi/RIz3YQQD2i+uEQnMaJf1j5VbheAR/L6txBzPl1CYeEvROWx7W/Q+3UEhWPheiEZBIYInazfxxCBw1XTITAkEPgrvVLfgZrmmnHck75BqAzzrucSeEDB83scH0l2gvQwEoixqCTHjGUhjrDnPz7p58V/Ue2C6KelxSoFcniUEfaDYeBR+GN0mbb9QW8fESG15UrL7l/+PLPlUBUOheMkU4fuNPZ5/K2l9+W0cTzvxT+bFIVmKo/ZtockUAH/AD7JhgzZ9rAQmE/SPwv/rHFGaOLCbJGAo68wOKdX+QbZyYgKaTZ11wuXStcp0tbnesqXSTGX3kvNaAGRLnvD/+Ack+SCDoGzFoFH8lepDg0DYPYhE7YomOjzKQDkobKV0qYf6zOqZsEblZ2C6Cn+mrTjzPfrC6LPEYQtTZGjtMftuPa95F/Xlyae3hbbTEQQ/daDh1+bzOyoHR+09AwZ4jBoJBg0gr+XZkWfA4aoqwUaoQRaozYzO16uW75jqV0whp0cfHLPkygO7jw0EHimdm2hvb+WzH20wN4XX+QfEmGVOM6ZoccrOw6aQePJ8m5StjeMIRa9a+4Vz8oOpNy78NnF7eDUiA1KDLgjh4BDgAarv/RqPd8kDoa/S2LvzF7uXxX3b2BxcT/6nHhL2IXKD1SuqPf7b92b1smTPVQGT+Kow5fYtToMHj8/FbyPPJj9kr/xAGpWGYvDyaupu9LZgEBIeP77Y1glMWzZOOA0kyaa+lrMCxSHFnaWwgCYOmpj31MH+oJLCm7NWWL8jcnYujLMt5oOkYR2Lcr/jVk8H/PEVZvLprOBvurJLy/w6PvdVTcuuXs13iOWjDLba7rqIY5eH7vRZgf+L6MlDJEV9OuPnsdpnDwEzpbf8clD1F3JIeAQcAg4BBwCpy8CgUff6/i/R85hBG9Bk1mqIUvR8+EhGzuMAoMmeO6kZOkn+SO7wCPiYcp9RQS+H1EKt/PR6ZhXzpBYaEwXyAzEL9DXmXEM3+3MF/nr4B4PFdiZ6JAICw/pA03j6Fx4IUX5JjzBM5jvFrf862QNg2O6nU3lSNDUNROO8BEo8Ng0BStP7ILuXWK9OQT+Dj1De46QzyU5BE4EgYNiD2vTKEHhEDiOQjBozd9pugyAY3QhZzt1jKAreEDs4W0mUR5IOnW7vyHASv4nuU0QzaT3m9G8b8++Qb6A79M7ZKv0DWjNDkb0ovld5WaB9VDUISOajpuwwYDq4Mguj7sIP+Mh0yTbUcY683e9R9j2FdLomCLXs+dVA8fGvXJ3fSuLSXDBswKB9ew5////sJDF65Tf5FzbX4VFWn2I233av8ByIM6nj5oJDIEuyqYpKk1gfkTnLh/GIVRUi57mqATDnPJUCc/zamKtNSQODPt3iXfYAdOzccZRC4pTsOWlcowH1KQFaYooMHzEBh0LmhGPqM6qiKCjk8H8uoRa10YagUfsYMOR0Ty3fBjSk2X6giSFje7NNmqBepPYopoFAsdI6SqLJ2vgiHLTJTYWoYONHShjDzf8EOQBPhA5cggcFYH4cexImkCpyDVMZq1OFnbdMQyAwQMayaPp10u55BxFNFnO0dZg7qhkPGnvk2yaSmlQvlh8giaCT1fvkdkCG8aL0uK3FBxHqLXygMQ4WIQ47qmTNg7upLabIuTIIXCaIsAi/v3TzluKsQVLlGQXH0IM4+u8I42vB7spK+lPZVsFEcfKFjtOiafhZkxeioG0X2/B8bld3CHgEHAIOAQcAg6BoYBAeChU0tVx6CDwuVUf1MkKhr+EzyKGEmgfO2TsxPVrLOpZrJV3cDuBNo2NNh7kuWIcXn7pqPSDyCeZnQiaSwmGv37eQxzTzMo35FWdLLpwy9ZnlpnEQzrq4cymBzTNRA2Cl/BPUwqE89mdXovo2yNwkC+eP1D5Iu+QMACm6WSvE9BkNYp7DBODucyEwFfmGeo01CfNzJpY7Sl4hBQTmMcT1ZYtXyHsdfBFb0jRyfp9DClQXGUdAkMEgbsr/1bfruAJfekrxhq0wPOvthOlgWdf6+nXPs/7JEbSpu2RUc/AWCjqe8Jbwdbn2h0Q71j9y5xW8H/TC5V9vs8w4xmmTikwnKU42mB2swj0fpL9sGhD2j+q3i7rVHFKpyC6sryuxj7fP9t0t2wVWKBP8yis/YXEKtSP+uzgTWQnZJsWH+T+h5hlpL1+5DtRlcqap/PbUQhjY5fZ/uc6fZFM4vjAxUIKk0KOHAIOgX4gsK28sd7evy9hr1f7XMN4UIY40W65n9n76PnFb1XacSlI+Oeu026+X0U4PIdTJj/S/f615b+vaWXIzAqqw9AvVlxansHxeUlSArVaMyFNtMx6DET60uzHits4PiBn4SmuqJu2mAZtDXhhAMw9Rn1SREDLEDx/r2GdAhvxFC8z9rmNafrc2OeEe570CaFLOAkI7BHR+wm/fXEsl/tN5dM1th98oXId2QUGX1bX62RFNJtNkSHT933WbNqUvZ/Wya3C3hc/L3tCtUuUY9ZVdhKoEYexgRMjvN8q3Gu48XFY7sghMIQRGKz+sq2xY4G93+7jz8kOTnQNv1AlIT5aZvj919Eg2y6ahO3Hl7OXqEMRqeyaSvtcgGEtO5H7eKDu30Z9sJA4UbVeU2A/jF9Dc3gS6hfQM3ott8+hXd4+70TqG5TnuEPgSAisyF2vzhNEb4vtamqZv/EVRXRijml8NG3H3GWyTtJt5T3pO80+no34XnaIhtf2yONDkTz4sq6DtBH9OotPHbh4Bkszh9COLDZM7+M95c5Sk2S9xvwyfIBN7xEPudCkrKy6nYronlW36R/kEqXIsGwzic04KFpZOofnNr2VTW0k2iYb1ehFdkHbcLavEvM/NFW9U5WYz0lODwTO9N/x6YGyq4VDwCHgEHAIOAROLQKBgc8n1E+XzJZ2I90U5pnEOsGAxuBNlnbKt9UBAc+Geru06x7SVTZP1tiAVp9vMjhZMv0ZZzfQJtGssDEPb+MR8LBK0yEOAyY9nqca37BBxM43B55DrzL/zKdqotf5o4t3CryvsvVLDkroG096iMdTlpyCTYJtu5KF/U4V0AF4cGtjWLfB9ul28L4oQ4/5RoqC4S88Ik+1SsaeYkjirVqjHma9OcjwvVJtkM3C4pKpw+ATzCyRoXzDJh7S5MghcFIQeF5X5G4y+H7EKoo3yaNfcpOqbdwLtTvVlcXPH66Pt71Eeo097O0wWJ9FDxfvkInpvkRgA1q1xH/9fsqUL61DfDiNLksBz5CjRbIiShUjSsLgzbyJt2s8V9iOBS2Iw8C23s6fgYL5KHks89dr1ZNit4JnY/Vk8fN+MTEnFhM+weBD7NuFbymih6Iz7IeXxg6PuphDIPDgWa1/ep8RWOfHPkoTeoFlGr9oyUikN4mthS06UQGehCmFEd1E/1Nh++0pIs+upLRU4PdRzA8TDKF4pyZ6Wt3FNkC0kv2ftzWadPi5y0D3Uv7J+ZMU0RWiSEzRuD95RkUSh2pwIGipQ7RqO1/3qn6kwD4HavT/ZNeDt8lDVR2cuunjvDznfMRy6NLMTPD9tOtQK4MDFPWgn+9S/cm6SdzvH5d0948SitCxtJGtrNsriB6kbxeuVf5zQbZLJMTRWPmukuGK6Fr5zYYZDN/F+Sw+XPtKRf45OBl8DYN8Jf1RbpXwrEp311tc2qhZdiLuyCEwEAh8mGTFOcJuYDOHRrDEEnGf6E7uG/KK/dJ+J4pumDFeYOMZ6KfpkTqM9ICyxVSZpuDwiP2IzwL/pbqpfhXH/cFX5tn7Y7DHwcQiVxCu48ghcDogEGzAcie7khLGd7aCGqNFOfA1baTNpplhnMwSxsnBxfKCwInwI4zHT6RYIum94PflEvez7ruoKV0eiPvS2M92+uN0pPvvv33pOblDwCHgEHAIOAQcAkMXgfDQrbqr+emIwIVqGtkF0vEvla+bTTLCiG7N/1l+C5JjPOB6iFqPAbl2YD9paXaOp7Aza1XUE9nB8palNhkeHf0B+DyeV5DEYPhbkMNCfsLhpxX8HWUnxuCBkVoFXqCrsPCR+TqV9jysJiXb1u1bYqFI1vBoqPJNEkdCF43T8HyG8Gc4LwozLOAuxALuILEfHJ7ZsjuQb1/OIZMsiEaYdBb7wesjOZfIJMhXYjbvSBNTH8m8RIahB1JQ7aaDAuhJor9mv1LTEZWy7kQEAs+ZU6pGFXhIGWUytKeJDnIsGFeYWHh8l4og3nTToeL4/xEdgQaq3MH+fRyhCS7JIeAQGCAE1tfuKMOUO32pVlFrTJlZfFi1fV4xPdaEOBYAZCVpOzGxN++QiQiiLXc3rI4YfDB4obkx9rlIXbS6tr7eGsrcSOXUovE8y00utHpTc0dzj+ODgn1aMzxf6ZCwz8GNco9nn2e0AJ6teqE/5f6jpkMQ9j37R27X8zKqVew/5nvJERUdb774AlflmZpOg6+IZb8g+4FkRFraclvvqd8Yvcq2JyMvjTzEG8sP+vjsLtnHbD+5e8H+Sosb9on1aX3uDrL1P9Z2lNc8Wt/OicBz+9OPdYpIo/3/ldKfCtsk0fcWLtNtyP+u2gnS1nO4SPV5kzgk7P+znu/MjiDdtulIE09IdeQQGLIIBIY2+fob1NxbK7J6ExLdXnyP1yqQVobxraUuj+d4vInYcZ2fhtO1uT+oaWEIBPpBgpXFUGc57j5D9OtiTfa+rliq89sVFmytzl7iaXw47tpwZqfZ6z9P6s2u3AjkyFfmXzcLT1Hox1Nx8V3FrRwfWhdmRjwkThBZzPJg/NeoD3B7v285L/oc31fZXOiXJ6HEcMSRe57EAeKiJxWBewqfrLf3xT1lT+ZafqwEg5ca28/dQb+s8cc59dFxxqTVeE/VPffZjqwm//0WG5Is9e8zgftM4mrmyOMMaByR/kqv1Nt+/69lr+R2sBjV4piwCzoETjMETpv+sjwKzI8KH8RiIKL/Ug9ltzEYAOdHl2+MXTBCeAbjcizt9ZQdhx/Qtn/bnocNeKDXmHuwxh+HUxfZfvMY6GTdv1+v/H2NbRco17azm4LxRrfABRwCg4fAK2pD/Tmc6OO5S+n79jJlvV/rAbG44F+r8GOlsbTF9Ojcpf/GF8Kw9IH6FZWFokfeS0gc6U4MDFsxDiZrUGANi7Mk3lfNrsUTlD8OLgkZSiCvFj5MBIbp8BxueSjiZUaKoSZxcBxdFNIes/18qMbL6gQPCIbJJfY5gvltaXlAGD/7CyswL9tg6zPKDFd2Ybadl01Vdl52N403/rxsWYZEwkmiry75MPuDguGvCZs22844epC9rN9XjYUxn3tk8c11mHfJbS4fPhdK9XCNFFAOcCjxyjuX+PMzle3MT+c2OR5PK7Nk3wtC3IZ6p/7mi9eLL3dCSWbdLoOFqllj1HZpPbRt55OFP79Sk6l6/s/9zbdL7i/M4pRA2VnDc/aivOl54/hmpB8safENpterHYWTGDyJVLXzFE190tHagd9NZIfA+11eltjFsWA2q5WlojS0Z+EUyA9lteXZeEDx5Q3U7zgo33GHgEPAIeAQcAg4BE4/BArZlzIZqpWkUrinE+v3mnzE7IRCNf203iC5Re2vb4+qFfvzwjw6Xw1PZIvtd6okllzsCYzvKE2GZFSxt/MD8quL30R6g9lYji90dszsWT14Hq5PA1+ofqRmcd8TokjXEHRRDr9EZwlsLGz+s2w9uDK3Fq5WfuLh79++COsz5B/q8jjG0TpHpHfJLHuW/0pvZDBE0g/WbOdW0judwwv0KIM049X5Y/s4tQfoa4VvKqL1+jnTwJDIsFExB8eQkQzGuzp5nh3fT+P5d2VybDDPW2s7BTlyCJxdCLBIib1/DtAu//s2uGxFHM+QrC4ganHv4D7Dl2zZJXHMIXCGIjDdvPumbIXGMRwSRxzt4zuKW7UvNHFJfjToX2MMf3tTo7BK1SFO9H5aRAx8p367xm5UAcNB1SSom25Q31l0roIna/1+PTqQB7xbqycQjBfyaCE2ocY6FZWnRnKi3/DikleUNWhsK7f93Bg1wwxj1E0ZYoxJQfw99Bl8e4aY4zgCTdUXiZGK6APqq2I6+EPy3723YvQDw99b1a+WzJHob01YeSJGIT5oPGnxvggrhyYiLVWOKA0rosfUd72343Vd3CFwjAicxz+ox3CsT1a9G/5u0C9jpQXRI6zMW4eyD9DuQv8+Rx5LgQfsa8RXTa4mOl9dy8b6KdFThhmrUwTR5fpWNtlgHGv+t3YjQzc6yONg9MsMhyOHgENgCCOwmFX/6xUKn2XkCt6ksT7LvGb2MaJWdYB1GLwn8xyy78lz5IfNOMgxPiesQOumTt3BIgbjCPFO7kFwP7071QUcAg4Bh4BDwCHgEDiTEAifSY1xbTn1CEzlo4X9YBRPL+v13A5EsTCq2J8ci1foim9pbKi3A9Eq/lJxh4Kwqiuhi91a/V7u/2gLDpc3mAPaTjotXvubslaBF/CqFurtOlhwVW4Ht/9ee//SNvB3sfE6xDBBZiZxT1M33cKuYmFD9IvaJ8rbrZTb09GpRbZXkcZEQPWqzA5md/J7j0yKyXYNm6OSDNEP2fKyNpHoYTicFaqy9Yahc0NsvqCIx9Rq3oHIobJWZtsRUp6/JHVphchMQb7L5buqQxwTDjqptKvOnARZkv4Zi7SsvJbqCzoNFsSuflC1ga+p2pwbgTygwSp3sH8fQf0ddwg4BE4+AsHCfzxfqNNevhGHjjkQPBbq9qgntlFE+Tkru/IH/FiKO+W6+5qb/Q+ma+RminTVxucaEXsswEKD04haF3RwW681C1Bf7les8rD6Sl/mTg4Bh8ApRADj6hJ7eYyfyY6ftyxoqLS8m8q7Q/0KwADKs/f59tqmev9+r4Uph/KzBrxf5cQruedJPCIuPhQRCN5TY+6zITkeGYrYuzo7BI4XgWBDip21ez1i1vPR3uh4Fgt7/X6uEYZtCqVrHI4cAg6B0xoBO0/ZqYk+VX3V/McF0W2skJYvtwb9aXSwFlVfhCPaM0MLCyJku05GfDm9XGQNW8trHvNuMlFD3DRFtGTurTnliBcsO2/VynpksCT982Gnf1MLREUh0b8ReKAHje+JKlUM/oBakcU10dKKTy/7CeKYlxVrFvrzsrqtEoIeEn7Qzsvm+vOy7Nx8Oy/7sLllmT8vWzad+RoDejpfTo7USaLCyPnmJVw3nh5Xq827K7ARWPGfi2/XSG3GoXD0QdhYyDeobqF2SjF4mGK5d0QQ/XFZScW30N4ZNG7VpsKezDfk38l+jPRNC/Z441SPPPO+9NL9Ehud/WtJzjezsdB02YhVjfU96fll38r9LaIX89yiNwzR3QWfLfgRcE3ioaIO6P0OJiDXKvz/9Cy9qgkLWDPhaboGGSKYBcf1lX5aXs+wESldJR5f3f98ZYV/pttwvSp6Ga54iM7lE+o2oJzSuo/JX1ZiQZ+YLOuQ7pO93iocZbisiFCIE93Ln8+5pojoZ6v/svzjusdgt692/N48q68lbHTKcvQ6Dx6WS6fIdwohiKMDqkWlL4WBduXDdbdk2u8mL+cWiIH7Hf+JXsQiY0cOAYeAQ8Ah4BBwCJzOCIwXM+VwSXQOe1/OqF4q+iZ/Al5tiR433y97W/SiECeKqM4qO45rpxYMoTB+ZWkUitPpTzTwsGToxbpGBgNgyj3McNd6Tuvg/SlpYHSy5OS6NNSjL9oQGFIprJbQiVrwcHyT/R6J9uhGjnSEHTkEHAIOAYfAmYtAtpmq0wXRhXp+ZDyHR3iWKcMShoF8thohsAGYeQ/LpkRCP6owA0GbxavePoONvPT5lMES9QJJxJrtIL2O/sEbNDzZmhZ/Pc1MKjSjIY+nWeYDRaMVDIBpZaE1AJouUA+DdY3i/aWjJSVQA20SzQobiPG/ywakT2YX6hEc9VKzRQbkAY3W6Kc10aXyZj2JE72AybRNQeIReAPboJuhv7nLECmHX8wyDebl9HieoqmbziXORyMOw+OmkIGBsWm7q1MSfVB/fdV0xEP6cMPfg7KB2fWKb6onzC5GlMkmyTSB+SV9lfQNrylKs2meGYv0FewPhVs0HMGY9eYg4o4cAseDwCX8pqJJuisn7ynhkGjU7YhX6W8sfxO8lQ42drCe9CAUeNB+VH73G29rzGvK6W8M40TjJDwDB0rgF/Mb/fvsWfnLeRsVBEfx6BmT1QUdAg6BsxSBJJ2sPIF+X75HZClweg/LslhIezqM2GGxrsiz5pe00fQYDPem42QOAYeAQ8Ah4BBwCJwZCBzPXP6Z0XLXikFBYAv2fo2YxKJv5lepMOSfr76mOiztgqDxOR44FgqVUz8o0GNynLQD3Xj6Hf+7bofwwB0w/JXxqYnxwGDi7rInhTUEjqdhKtUvZ3xtZibW3xwzPbD8RdEuE7MF5V6tL4gkmcT0q/isZSFFlM2G9/rhaVnl4eV61gAYdBWfqW0+GP5q4lZyZMqjHGVv/rvm32ZSJTy9lWTlxLZzsModrN/HkVvrUh0CDgGHgEPAIeAQcAg4BBwCDgGHgEPAIeAQcAg4BBwCDoGhiMAP6m6a/3OFjR/ZPHlvmW/4K33D3z4akyLD3C4g/Li8XD6ZC88m1Z+vLquEB9yqpKo22Uem4xDb+dOI9udl2er6LsPffsx0Y16Wv1Vi52U/I/4Thp2BB9vjqMIRs5xfFGOwGqPZjoWn4VqiH+c/Km82MQnHGAw8KMPwV29S/c+c+Y1hbD/Ux4gRvNGf2e49b27FWLZV+ga8rAN4BfQpulI/7sHwl8Pwt5f8Y9gIahLHni8oPzD8/X3RF0zpwjjD30AphuN3QJ2a6GbxHv2XYqJvzp+/qpL1KPTVjlvYlfzxShj+Egx/VY9+fGi4SBWH0M7/yPko/brQN7Su3nQE/fj8Lu4QcAg4BBwCDgGHwNBHYII5ryhDJ7ajk7eLiILHX/HfNfU8MX2gJClyuEliGE+LKM9kE8vt+oKZ5uqSMYpotpynxiIeTw3wXXhIxUsHL75XbCts0X2Xf5P8WWQ2s4bU8BTM0R6ToZIEOXIIOAQcAg6BsxSB8WYWH65hoMq+rqZLovfS/2PTgEVggOqJkCAFQRz9Tf9YrRfY+AsGg208LjEm2iFatd1o/QH6+sI3lOVRT/QPsW8XvoX4a+xh2mEogTLkaJGC9IBms3l1Y3kQ6+H79A7ZKol+Kz9T/wrE2vyszAiiP7A7sl/TUQ/CexGPJ5SnrUHt0WiNeNzshFIFv7WsVmCjEfa9mrcZNtxT3y5bi3g8BXilmRF5YWMNeifeZQ164w2Rg3wPC5m/ThPVqF8s3cCJHjalxRaX/WoXazXUQxLbdnAYZrMLckbEyns0XMghcHQEpPeC/R2NElEPmvEZXtL3qS1I78vwN14/MOh9jlcUb5IJqZRCw1jIWEP5sY+n8MR0J3EIOAQcAvEItLKDpreNB+L1gniz3kvWXgL9v6wXRP8Qv129mQepjjsEHAIOAYeAQ8AhcCYjEDqTG+fadvIRWMHflnbBSzyFGcxTGdHt+moWFtjhv3SxTgWvnvsfmWkcO9hHPlWUQlgwlTez2hqyxlNgiJtOyYZEfCrRGws3806eKD+a5I0Fm5mdcOuLYHAsPNFXat/ydeXbCiPI97rZJCMsUe+GgospiSfKPzL/Ygr3Il+ntvGu8sp6K69TItXA8YAw3Hr2vUc+KdoVPEmYh3QbEf1FrNYdkMfTCJPO7ITlDYsuEkmCEmigyx2s30dCxZ3AIeAQcAg4BBwCDgGHgEPAIeAQcAg4BBwCDgGHgEPAIeAQGLIIvJdmVtRyLMSkOfIfhYnN2GB2iwnlWOgonmHzCoheFRvFu6oS9QID1U8vet/8RxnRn70XraNYqjZr1MURokZ9UIzQifnW0laVg/IDvYBvqW+A8WqPvp0/DTX687J6Zq2dl31KLEB9/ss8bD5VbedlX5FX4DrxhHlZOpDnz8vqZ1l86onHp7NxfDNPLKdO7tSTJDymVO2ryTKJ6UNNstPs49n4Pz1P62hOBdEeuZ9GiqO3Ij5ffdVuPkERfbtioajIJwrDzKUd/5+A9vD9JhPpf1DP8Q/hOjXyDX0ReDzdIC7Sz+QSvat2fMGm+MRe4m28gyeXYKGOfoNfVNDD41UDQ+Nri+ayF8TA/47jr+fiDgGHgEPAIeAQcAicPgiM5kwOk4n12a3q6RDEB+Ru1SoS0wdKciv9av4cTfQl+dfqy3Cd2/WfMi9C4TfQd+aeY4jS+EgKIx5QKzsgOhTRi+b3S7fIQDr4HJ4Ja/dxeBwUUYOr+CtO0OeZDEY0X3+/bib0vsQeL71MEX2aKuouRPxKdXv1VEEw18jOSiZHDgGHgEPAIeAQiCKwjb/B9hsYvupvNa2FaLWuyt2uo2lHOu/l23ULs55/X8hr7EV/p15PB5EeTyEeNh7rkfY1DljNl9N2qLWqAyx2PSA8FFfZ9YUvsfsX99YPZ8FHcBryhXTyfUdaD/kKe2jpDknY9KydRQwydNFuXVdySAWxRO6ZUDlJotE8V6aD90U3sqXLzhfY8I9XL7pcEy0yT+ZcDuUMMcakMATiKEtOMWksTuiiDoF+IhAY4iZTmgzJxEzb2drCAzpRfjQJ8vEj5evL4Pho5bp0h4BD4OxD4Ofqw4UvKaL7zRdr1jB8V6IfmncAw1OyXBluN8qQxeuQ/nvxz96rhuhu89HlKyF/id9bv4UREYuU2P7XkUPAIeAQcAg4BBwCZz4CsXPxZ35rXQsHHYHyssfK2jjRuWJStWeI8hXTIdb3ZTPlMG4NUK+mC3gIauBkDYF15prSTkb0lfzf5rYiPq48s8iWB4qe/WDPaZfcFzXkxWIfW15/aWftXs83qMXimt4oiaP2DCmmt9Sjy5apqMfe2XIKxX4oukzPECFONL4pU3kopvm+Nh5R2FGw6DzTG15BOVidVkbIF1CH7jS2blfUf5s1S3zQqulssvEJ+VnGljuuciR5kK9aXcfbNeIik/f2f8kV45g/sVeDTArlDFK5g/X76CyPGkCj9o4cAg4Bh4BDwCHgEHAIOAQcAg4Bh4BDwCHgEHAIOAQcAg6BIY7Ah0thSMn8RvDYpmwXTWo0DCZv/tHPcr+TCYOH3JYabHFIoRJvoZ1Pvpt9Vv2oiugSM12sUT05b5D5+hkYdv6yuLpwviD6e+VaytNE/1t0e+T7xdCnXHqjR53+T71grl4EDy31KyoLod9NvCuko/yK+v/I+hXz52UXh5Sdl81ctRtp4yozRQNUVq02fKa087IjdcNCf76cr81DQhdhXlZtNojYeVmGY4DI95DLugqr7yl0i2lgY+Yj7uHQPfKhErLz1kn4BvAT9ih9ci4Mciufq//QKr/2ufb8T3RZ6VPMj5Nv6d0VPFq+KVWjIjsE0ZxVU/XbhV2ZYti3au7Xn8shqq2pzz1H+r+3fPtdoYq+or+2FP9fGskbapHBwAeIILpQTZPrihDXXQdYLO0Vh2RGCQxPFlfKL2diAXHNhuJzWI/Gz4wQdyJ+pThXrS7rkWez4bRX4fdLa4vzxAD8jnuKdiGHgEPAIeAQcAg4BE5TBLIDgxdxeAX3iq2sRfuyemKHp53KWIoZrpIEDGlldlkyOKjxZNRvP9uxoFURPWq+m/22IZon/o3P0NjYRaXqEKdEMlhFIe047lwajtSAX8o+ySdxbGhvFhe/gfRNMPXai7gjh4BDwCHgEDizENgp31YHBTzm0W+bNqNpYZUyN6SJ9uodS1skON+aZ/vZRtpc2MyISBDe4geOYKir/PV/EiXrvssdocfpFI50gb8YQr/Hbb8Hqjw8xZdRS6xhMIvK7LmTdVAEHO29wrbX9oXHQhEYGEWieezsUp+UJScVpSkkSxwCxwlSus7UYe4XkmvXRTpyCBwLAhlirEllfo6c3n4/B2iP6LqfBKn+l7yf7XqzNVpur5lCJinL6zXFCR0CDgGHwOEItJsW6oRoI1+pmgQ4rezpozkSFA6Dw/aqCmeNTxMc3JFDwCHgEHAIOAQcAmcdAuGzrsWuwYOKQLNpU3aA+Zncu8i+GL9v4SwTAr96yRyVZIguNTNMiBNN5FnKY9QncX6+CGmiG8W7mc2nzRrWyftUp9FVI7gH/XW0zbMTVf2lsWJEqWegXdd7js7yTukPnBf0nn406eN3ry7sgNJX5A2RiMASmAAAQABJREFUZEUUeDDGjv3Mfui6nuWLJPAD97aQXTAUFiEZ+wGsVcJsVxM9MnFVpS2nL7q+4qK6JE70Rf6hRcmKaNSiDGHzdVNpd0h3h2IC3YbONTFCBAe63MH6fdyX+5zXwQ+vu4s5BBwCDgGHgEPAIeAQcAg4BBwCDgGHgEPAIeAQcAg4BBwCQxOBGRwebAtRd314/f9ML7LCBsyn3tVSlg4eEDYILAkZot9lP1N9LYSX0HRaEySCTxGj5Q5NlGyS8toZURvrqA0bJJwgXV+RP/dZY+dlP7jkj2X+vCzZBRog5Rug2nlZ244+yM7LYgbaGgDHzcz2kaGf4oOyhaVzKGsclTi6KIsPV/tgiOxfTQfSocNXCeN7Wv5D8XNlXYa//ar80fL15TE5KPyuyGfFD6P/R9H9n4riyqk20OrhU8Votp0RbdZ7YEySSG/prWxaIwx/c2H4G/M7DjTX6x16kvYNgGEcHEhheKxCLKL8uNcjdSGHgEPAIeAQcAg4BM5kBFrpIPW2TiCdZcqwRMsNFfsLgBEcDAo8H7aJZt6pMR4RUc+EGWYMS0E8k01UqZISaAH/YcVMyH/Nbs6t1TCgkptYs0lQG3DBWvZk+S5hDXdra5oYNniRH9bjORFjl/FMjXUq+nw9AvEklcLt+pJ4CgyG54vv65lI/B/14fIVEgHnUSkeKhd3CDgEHAJDGgF4shUHJdGb5m/Fu5TflFqY1BCMabL8dYK2h2W+/JSe9qud1GqIUkUG1hz2UIaBYbBAnPXIYkOpYrix6xHjxwghEfL7v3bd+jl/PoooJ37uLbac4w0fpIamNtZ37pf0fWor7zs9PmWLfHXxvqjQGTzFg+PiR0UAhrqmy1C3oDdlbFxjkhlSBMne0vuSZYjRdyQrpNqjF7IeufFMiVLAu6KOOQQcAg4Bh4BDwCHgEHAIOAQcAg6B40EgfDyZXB6HQH8ReDrvzcJOQfR05Zv+DjVBvgnFmdquUPlI3SWUJIhuN1erMHiYhVTs5FS+YSzEiO4Xzy22H7aal0QNjNNYsvAn3iCzNKtukghpohe8dZV2J5z+0iwzyZ/Y6ku/Tu6U/oKaWryqi760+pYfuKOF7NTAE2y17gD/iEF7Y9SvY/kmiWPBGkUNgGOS/OCT/DXqYNhZ0DtkuicEYpSu1hdEQoaotPRjOtnKNQ6B4wRpsMqNr9ZA/T5gAFzf24fP+Ou5uEPAIeAQcAg4BBwCDgGHgEPAIeAQcAg4BBwCDgGHgEPAIXD6IzAOnj325Pn1PMzAcnthE8s2kNuD4Yij/eUtKs34QtltqImo7wFWEqXcHy5sy4QB8F0wAPbVju90tZ5dtELbedmPyl/WowyETydar3byScyvkY6t13QxVm0xWDhaHy62C0hbZLtOYbEaZ2d48rJRZqfoanvliWOQJYfRfgMDYOrdAPhoV+gUEQrxLq2yLu6YQ8Ah4BBwCDgEHAJnJQK7uWGHdGLTRxtmhnHfkDUvxDDeFa21R9pQPbGE/kke4WXL38Z1GuTG8kMCeSQd5nlvNpvHx2p43NXf1u+CXkAhnmQ8RnQOfx8fBeEK+gNtAT9ZdIB2C6wsoRdUZeUmDk7gEgbMHAbMgmiqzs8dSdjQXtxRl8OJxptZfLiGoIvSVRYPa2zwI6cVp0vCqK6eDgWJjjsEHAKDgkCmmiSsx9DxZqYeLoiGy1HVyQzrxPQ+1Y74bjKefR62sWbdZbhIlg6wXbXWsAsbJjTa9VXJlCZDksgaSKZy6qZ4ve4EF3AInMYI7NJGHlREoylXxBoAz9XzaTzqvdL8SW0V+P2z/aIDep4ILfDAL9GfKJhkKEqIBwSPxsZ6NO7kbTf56yENRQjxgaad4h120PRd6g75FtZKEq0xf6nZyfvWcykOgYFAYJ/e8cMWSdSuWyrshjbBhi9B2ePluZEMRhjtrQg2dgySjsjHyXMbbT5Qr56Fd6uu8SP3ddzJIeAQcAg4BBwCDgGHgEPAIeAQcAicMAKhEy7BFeAQOA4Etomm4gjy3VP2ZHG7IlpLW1iEJxY0SWdr+8EqkkclNtUEBrlxqrfq97IwZMN0Skl/DGC9Wiq3Rdxe8QFrSpxAhzBlDJNf2i4aF9t6nig9sHSFsAbA8TRDj1ce5BeKaaq3m3FZ5Yu8t3xBOR/NuYyHkT+e9jEYDAui34q/83Yk/kBXUZshelnXMTuRcTQarHKPdt0g/Vh/H0E+xx0CDgGHwGAhAA9BnDg+lGRNLwqBLyy6tCJJEuF5WWD5e/S5OfZDYq4YF/EE1iDrMXWWTzbZ1R6jBEpvTPGf04FewIfflepvHJGQwQkcAg4Bh8AQRSCcFaqyH46D51zAM+9Lr7DjbUcOAYeAQ8Ah4BA4EgJTsdDP4z39SF/j6yOV4dIcAg6BoYnADtqrR0UNgA9rwPjqTNPADhMdFskoSRV2IWM8haSnOiFv/UZ7bXJ84nHEP5pzqdA6MSPmZWl4rZ2XfYbNK7Dzsg/yojp/XlbNYon6gyWpq9whugyAD7vECJNOB4CrqCuoe4QfljSgkdQFYd3aS/kja9PNATaglxqQwhpy9wtrANIX/Y4/o+dVwMN0P/mzS9eKubKv0pzcIeAQcAg4BIYqAvC8JsKKKNtM4+m6h6fQsKwkM1Rb5ep9uiOwm9UXHtSJtUzVI5j93V2uPjV3MvipotfNY7k7tTXQ20t2XUI8pemROizipacu3qnbWcTAwEOskE0SG7nzO5ev533XBx6Oy1Oh58gh4BAYPATeT4sqmCS6zdxfl8/hWEF8t/RcxK82X9a5guh6VsrOIXD5H3XnKKLP0r1FebqH/xP/yZLzJHXTVHGRyhQ96YH+R+m/ls2C3JFDYCghsEY83rSzlwqP4ONkiiT6NP26bi4n4uqLBUwT3WzuargA8an6IjFSUQK9Jh8TO2SCeMAFe9iGFw4xIhheytZerjdPfJvehfTgfg/qf4UROVNQmxvMd6vPFdH7OF8TBe1FkiOHwLEjICNXkMaGLrr3DV0u4Z/kE5GeLNMXJIEflaT3AnGsE+PFDVNYonYbNUu7UUVgeJyo4SQOAYfAqUYgiSeXhBTmdcTUknTwyfJCOUJiww2du2CYJkrjIxutPYIjh4BDwCEwkk+o3cv8eeDGBkU0Uk0o36sdLg4Bh4BD4NQh4MYopw77M/LKgWHUNtVo7IeTTQv21FjeF01jo+vsQs4JKot5GloSfzG0ge1SnQqCYhyC6A+Vz8h2RvQddSN2beyhUTpD2Bf1O+lWkaKIvl18X3Ur4nvYgUL7wh1Q4Dn4G9XzlyUzovPFZOOJILWH3yufMfY6MDzO7ZJW96Qee2h1bX19J7Ktn7tDRiTRdDZOeuB90Sa5h0c00UuN6xd3gvdFMDSj3ur/Z/OibpdES8seq7ftgLcLvx3n1E2kECe6mCMKHpBnDq/NYJU72L+PoD2OOwQcAg6BgULgvKpJdbZ/+uGyW1iKIUK/ZWy/1U2i62kqopImhX1MEc6sHkakfBmz588v/lWF/bDxfNa6YtuvBc/Dn1YLSuFQ6CJs1BCxz/3bau72WgPhEOCpMrzAIjE9b9wS26OkyGRucdqbd8hEBNFW3eBv/NFs2lQXLuTIIeAQODsQmJSVPddjRMuqv0qpsqfNu9Q+Q5BfU/89au4Ru5BD4KxCINiYapTJWGXfZ8erTOkBgWQTjvaj4qCw/ejua/dXRjj61VmH/HEGVBw5BM4aBCpKP89TNT64ygxDxm82s+f48bWf4k4OAYfAGYXAerNdT8KM7Aw2jjbV9zTtY3SZqc4muveK5xuvWUS0/4XmrGESnrxKvPJORvSpiqv041F90ZML89RyjxzH4SmoEJ5/l8Sm9B7OEsPVfoG0MrLdcwJh/lRvCa6T25P8Z7NC8fl2XvZx7yYGeQ2cR4DOqRsvNorovOybBoIu8gxJ29+DKgfyffnZu94qvlAS7Szap7IXE41lI3RDiX8d//RZwemhJhhqyNa6FOj9znu28FqkBJ6SezQPD2H84tcXHmpliBPZjTRTK4nSMYJpiVG9rHqGWYP4O4U7aEqM/NKGGfIN5QuEP+fflbZdNKnRtn4xWHYlnRS2TmzjU1Tfl3ozdwvlMKJHWG3xlUfQ6y6hMBr6p7rLSp/qFp78wNF+xye/Ru6KDgGHgENgaCMwy3ygdLTCfBZ9TU/nPW3Zwl8twkwX/UHfUfya6pG7kENgIBCoU8+XNEp4uFS7TJuGR0wzhiWbnpIvF582kznGuaK5okNgfQG//5tbJdY5sI5tEUZ9U5fhwvGOQVNMhkoSMECWnyqYbPwF0hSmRNqLcVaL9uWDOtKDQXRe2GDhtprTOAKXqzcrFjThuh26rbxTQNAHzTJXLxqjuhJlopL1fNwsuuQsMd1JHAIngkBg+JrHPiomqL5L6lQdyr43BgZFjXITazZEdfQCa9REL5rfV25Gejveyjpp6NAFdF3ROEV0kbmRJkq/3uJ4nkkZNJanGD//EZ8zw+VokaKgJ/Geznx9d3IInPYIvKOfWWANDdaJGrkHtT1HFchRsqfaWTSZpRqsP+E3iYlWzO0pkXaJ9b5H3hXy3u1bWGL6QEuCccgjoixrHQq/SfxMzpYI2PWJ4PBU7N/v51IhvBv75K/7jAb9s/TPBmftG1rUpyIIg0oaSutoUGVHpxECL7P/o62ozzyCAXpMvYbJbJPMiOab7+uZkD/KvuP/bg+ahsa2GL2wStMhTvQBsbgul1mP9bNouKYEWin/qLdyiFXU8DhBwQkcAmcwAuksU4Yl0efowdJLFPVJj9P3+TtI768n+An8vKwMlOZvdMESi21h+0UHyvuduS3/FU3UZLaWtMgePdtfphmiq+Q/F0xD+ix59bLRAuld/RJCAeXYfgdjUnzlwfcntYu1Goy75fOiURE9yZbU10H+Bf5I0aWaKEknK09AMEAU0RFFBv2kxJcjjkI1ek3EA3pOV7BNiL/AVP2mQNgPfrH4RPVETlSgP89zkD+gJr2N7HedCnFLfS14sGFWkO64Q8AhgPGB/m7DQwvR79PMVdvtG6cm7uF75v16kfdPiG7kK9nUQQAqSaWwdoF1MpzxPeBhHY03s32NaQrrx8x2PkJjHkA0L0iW5Mgh4BA4ixAIn0VtdU0dRARSqpLQpcGj79zbIykSA9BVHiOGBT58O5YC4QML7VQYmtI+avbj42ikHaLSpWaGDnF0TCbJYNCcQLVkRNcEdZlNfHjByuwOTXQjf7cMM6IL9FS/HJtm6d10jgoJouVFX6M0SfQa21jXCd7GkEsTzeZTTAgcBsOlNh5PMERQtt6/qqlush2nP4iOVzqBeJVYYeyLxpf19RSW1Cctk1G9SFnU83FfirvUXmU/3E3kWeTFKF2r5vIkyPfWHRS2Pfk6l4fA32tm6ZCiBEoSnvIYxIXRJVYDXW5KU1L9yfh9oAWOHAIOgQFCIIsPq7bPySeK/s3YCZC+CM8gadPaWLv/nG2gA9p+gFxrtvAIx+rV1U+zdqS/UrLB63qeI3b6U9Cv/bDhZpWiuwx/BR03jREjhe33qOqwx3VCeWPFiGi/VowlxqchBZ6LP9dwTUFYRvvdJIH1udXYkALxJB4i2++AdOwEVHtBp7DxX5T+tQi/FPp1sa5sR9yRQ+B0RiDwMFhV/VWTKntqupk1iIjBh8ripcUt4P01bL8z8qmiFBRToM7jseOx34inuX1O/rf3l1x//Inw2UBjxAj/uYCnXVnXc+NsaLZr4yAj8LWcGwqScY0b5RUiSSVebJPYo+39u9D7cWWLTEzvS7K0rqg0hWMnZ30uC4lErfvM86oD8h+XPVzTlpjcLZlB43Nsf/mJyLtFWBNduyxvmX1vG0GYngXvprld/WhDt0TYkL9RlMLz5+6l9fb5c+AOfI6RRKe63XvEPv+99PP6gzqM+gw0vUPbKYJyb/b+e7H9AAWDo8bYccZAX8+Vd2wIwMNjLQmivyz71ir73jBcpZKN+/MwiF9X9kPRzIka9cHDNmijE6T+jq9P8DIuu0PAIXAKEXhk4SpzFYeBzao57MXKnopgwwyxuxwGwPJfzH8swMunXsMvmk80ty5HrcsmmmOmqrfLevSD0IN6pX7vEsTiDHr3cXjsrYPc4OA4uug2zuWDhXYjx7Fsc4VvGEtJkqi6fo26GDq7ivbprEZ/XlbsCjKBY15WvuDZedlDlMHtvGyOekv787K0qiZGsSuYJEKqkyGCaw0kYZzA0jk2zKx8WNwC/qPST9LPYi6QrJNgCkGYfJ5H90F+M11Z+pc8orciW9k06GNjTTES8mw2nGHGnC4wU+T6SqKHclbqqxjRkvrH6JNIX0tbVA7KyaMceqsEgi76irye/WEpDLj5+LpNCgbaKsQi4B8puEj/vSnQ6uFr9GaZOxfxXPIwEjrpZPiu4omGCIbIRaNR7+B3FlTkOzkfV/fk4yeSc37pSk2EDVDZaIb/M8PvB/Fz5AS+AfxcMVFsXE50R/2v2L9mEl4AcRgcg0zH+zvW8o2ai9QgV84Vf9YicFmXQdhV6nY9lQ88DLv4eoUvYPQb+ZmmV2zxLFISnake+Gu5Eo8fgQL+hUgOwwYY1rAnpphWedB/j75bLKx/GfLAoClGpddgSCff5wmi/6f+/IuLJTag0Jk6zHtUn9B3yvVIf5U9VLYD6SeL+mt4dLLq465zZiHQSgcbOxjRU+KnuXUaHvHoO5FzY5oIz0X40m+HHV/AiAz3m/rEvRMlNoKhdfIg+AHTgHuMaJjK4ska41d9vslgWEfBH6veIWA4qH5Lm5HeFy3gP1w2U2A8LNuK7HguRQ4TIY2NcNmEujSOdSEGs1uGEqgV40m7LuJN8bey3dJPVna+YLDoUv3JzEmG6ApZtGiyJmpVB1kH4lvlGrYf8QNyl2oV1E2T6UI9EvFMNYmlGkqgA7RHtCnMZ9Bmr5klJDuBQ2BAEPBMmHkG70sUNrZ/64uQjhclrKuiVBmS6P9UJlkDiIk02+fny2vFGEMEQ4qF7yjMI6vaxr1IP93pPP5BPUb4teSxdW1QG2Uz5M/xX4uNCt+fWYoMgY9l09UwjgXQeHFMJ0cOgf4hcFDsYW0augqHwDHAdEDuyWszA1xoL8U9yL6d/5YiuozdIiYh/XK6lSYz9MtmuEoSlEAdolVHONbpqIfFdkX0tP6fmnqG7yu8TdrvLUcjv10aWoo08aNp950ePI/ulZ8veU0SvY9geKSxYQfN0SN43/mClP1sJ29V+B7P9y5vF4HUcYfA8SHwunh8+05kzdPRjTcm8vNVhugpi7HLeKb2PdKrfIVxJMc40mAczNuEHQdP0OdVDxcYV5tsSmaUQAfkbtWG9BdY5eLNxk+uOpH7J+ECTuAQGEIIhHRYeaLvCs8W8+RY4xsA49316HS+ujbT6mNc7Dsmic+RTlkUFtgwwkysSWMwAOZbqQXxYXJUrb1fPyl/XnqBwnds0bWhlujf3ZmBUXYK8s8RN9A4afvTuyo3cIxPKUV4CvWRScZjNOC0V2znLSh1pBxvUmNKnyOuV+MEnjOy8v5N4Niu1fdwHqPSa/ACcT0fZ2x9D/+/HBKYL4Achr/F9jnnaGgicJm8pWCFgYG7uk0/lz3wbdjF62g0vh/+Rn72R7dEUD6LfMPD9c5akqQj+C463IyqPGDxIIyXtc+P65RMaSVtjOhK9tmG5wTgZZfp+tV47xU5RXvwvdHOu3WWoWiOI0o5dmV5p+nITMJEwbP0y8i7UY9/YKvny2Sg4rhDwCFwJiMQPpMb59p28hDwaj10Z77h7xJiPdedoccrT2KhD/a+sByk/HPPifUEe0LPibdEpyR6oHJFfYeG3B4geOQtsfxb8t7qVk70A3OztAPs2WyKjB1QZPA0DG7xgYfOwaDfJ+5P5OloJP68uWsh+Dfr76VWQ3SQt5bHtiNe/3jjD5W9LNs10ZfYtToMDsNnHtMpk/WwQIboweyXRLsiS5VHqodWb7BOgRcMmmZCyqpHaYKAR2UEvyTmkb0OKHr2g4mnMEtS3fWA5kCX61V6GI4M/u8jsWVO4hBwCJwoAvHPqV7K01aWjKkN+xwZRqncPn8m0yiyz+VCMVungP9fxfOsQ9gFoo8uti8sLbK96shPJjqldJ6cUhTSMPydP0Z7KrEqv1FP63aIXy3cKDvBx+aMNLbdnxFcJWsEiJh/PkNOc/NyckJoy3dXfSInmRNNWTJK2/b6pLr4EViYoZdi1nPbCGF/F9gZZEjRkoJPl6Ywu6CZKYtDu8Gv2RAtyleiRWNCsmpzrv2A5ujMQgDjW2lbhOdgzzgJ8Rwa49/vGV6qTaZmiWVAyg8e8RQmlMP88mT3uAs5knQSt78neAZz5BBwCJwgAtiIgnfdZzz2PguKZTSWe4jMXZ6jQ5JodW19ve3H+6JRZri/IcqVYibZ53+SCjFbfjydLyeTpyH1cCfz+FQY1BRdWZFkiBbz68iOE/zxlfL1hH/u52mKRP/Lkf9+jFK0n6nYnk91u/H+ruyCkbBKEr21H1U8IZpJk3x8k4pDeSQwkY03Z/+5eUKluswDhQA2iGmw/5dMieV3DKVKHCD0e9zyzMXDpO1RG7MOUvT7h5X2nzoF5kkcOQQcAmclAjUL3izMR8uf4q+XXlJA9H49W7xU0wMF+kW5vQoef+kqeiwq5j2pPaG3sVBiqiL6rff3/HkMckbYcxK8i17lGzF3be1vz6eXAiF4uk4RzYLoesqnZ4PrFsLgE28Aw/BA0/SGuQjpc2gqvb2gJ+MEkWl2Gzsv+yG6v7hLHvAete6QnZf157+7JQMb+Cu9Wna5hl2tGae2GCxg41w9uNAfj7D2vJ5rYcNO3lBLNI6PpIaoGLm6CO0mhgM8Bx7ntlUg7OEA/bz4Cf2xRUQ/LS2inwh4fmPJvEX9/+x9CXxdN5X3uc/PdnbbcfbNctIlTZc4baEbxTIFulHisLV0AMtshZmBOAwwwDCfZZYBBpg4ZWtnAMtDGSi0jdOV0oJlSttQ2tpJuqZpLKdZncV2nMS73/fXfe/6Pb9nx1mcJml1/Hv3SEdHutLxvVfSkY6OPz5hfWVE8NhMtZZRQOqlNpAEjKTVu9y5Zi1dJZFWgx/H73WGwPPx11bdyT8jiX4uPkXf4Wim8rD5xW6M8VR/Njx80Hn0VAUqJ/ALIGhXEwgas8MCbMRflm325PkMlnLC4Zif44oXyRkAn/B/z5v2BvDoxO3zHxJh4Z0AKUyjs2g8yg2Z8AzP2HlCz034PDs4xSTwKns8p8XgQGh188pZMl65MTSJwoiexYpKcjXR8+ah/CPZ8LlAXD4jx2CDlc4V6YosCP8au+zXO5vsBskTBRHCqqyMla5P1F1cuU4CQ0vgZfUnsVdhncXk6a3Al5oSNVviO6gHb+ANNigDUwb4BkDEQoKYDU3mc8VYYUMA5V+HvMDTiBwrY0kWy9ho2oYNfkkQGP7eLb9Y8aKw64EHZK9JYjoB0ZBJY7Y/CCBDjAPF6vMvpiwBqsJvMIghaBj79bGIwcH0rLz6FelnUIO/NIMLcTEngRMhgeA9ale7md2/lK6iHgcniKkmg+G954MNDbLlbGMNHa6mr4oFwL9QN3r1hk55mCzyaOwQtXyMbve2MBxQxWuDAwT84STGl2vs/PF5erhsN9I98io9aTc+99b1gw7I96/u4iSQIIEndVX+VkP0JKsq3SoTEkYpuIu9VHOA4wA2uqLmyeTy2fA3eVb9vm4H8vl4cD7/eU/OGVH9NRFhN/b/ytuGxL/JO9ZuYzAM0jOWZGqibDWreIyCp0K2x3SD3sJeK+402GfJ+osioAOkf026/Izd4D1tfGJpCgdPYkYUHsa41ZOgvaVPAg8B0J6kwja5XrZLe6DfZ/KfQ3KmmFAXFqg3zJgzDeJmgrLxDt5WbPdV2oM4uiX2b1LMwFpjvyjiDpwEjksCMUO5B0iyVwzRe1SFOVPAsJefwyYkFBwY1ufRWygroEs/YIJoIm4T21WXwPiRZOlGiQOuVIfoU4kcLuwk4CSQLIE8jXkaiONlrshQ9sCmvapbJHNhvGfSfL3fQnOVzAUfsVSew1FgEFk/V1hDvSmUDpwMXbzd9LGowX+7sQfB4qAMgYNRaa4eAzxZ5+mxnFLAHkzYAXoax3ycUQrYfi1NEE0wU3UGcAAR1mdsG/axLboDeDjYRS+rA5pokb6GpiYw4QArkamwb5Nd4E3iOPiH1un9wMPBNDqzYLyxB+ksWD5OpnKt5/dJ/wA9jTSWmu4op4cEME8SER3Vw/dVj36d8RxRM4qF3qWrP8/q4XspTY3+fWap8+R2BocO7Lu1a3Li5RvzlMjDutsD4hul11XF6ad7KGjvdfzfC/9QZ8fFs0xrvt8qPtA2tHs4sHoBu748niabQ9znqjgZ66vD1e/NSg/+r2+W5/jN+n8+2e0On+wKuPu/MSTQ09pXTIbot/wJ2cfhmYFfoNIQz5UTjKWPBDhZX0TAtIY9TXYCrHLqqnsRx8YbNlT+1+S+IjtgKWn6Keti2LhE7+BhCc8yvECkIT6X53KP+xt02FAD0x26VUQM0WP0krYGtLc+/JDXAxx4UKITBIHHm1r9QiGG8vQuOp+nJdzrr/plbuuzx2v3hmp3AqsfrK6ry7cLZnMaJwur2F4m38LSgJHXXgegS/UyUvZkvyYJidJb9AIR4jQA8MzsT1xA8D0sjHa5eD6qbY1er+djoGEu4CTgJHDCJLDF7GX2O0w8Iu33KkuMYx7i/sZ/BXoMsFHS/w7fSJdTmoahTd2Wln5O9JBuoD46dSG/cqr0BOq3dHAd4YHOoMXWkLm0VyHN/qLgWfRowQZhv+9T2UTjAQewbWELtwoiQB1pH58Wl1nZOXkeI/rv+k/JDGlPdg9z4pQCh0QX2e/8Rr3D71d3yjZp+/UcGs/tc3EeNkSHDAinKUxgY/z2ZbNxOrH9C9VsEVIwAMb5+Kfy83yait1V20nAScBJ4IRJ4Pr6JSKNY1ziNVX06+Fvc3VVAU9jWLg5xl7so7VXFoZR/BfKr+cW2zFTYj9iSRYwHxO2H7WebvuBd4nofHWczpQe4gv1LB3SdnwBP3yGjhlOVLv/nv8qs3LcJHYaO96xhjLEUqs5j08Rdp6erjEqBA5gt9nv88ODnp8/oCfjSAE8ehlQW0+n0VRyK1z8aCXwD+t+zDoNnv+2N8b4+mjb7/idBN6IEji0rFuP0WhZ5ZG17ktr/i/nc5xIsLerByRRqeLy/lXYOMEzzaGy1DK6Za9OZ0SrxdOqEBPTVTkPrbmpFhuvsvsK/P44KUt13V9yrpPoitgUvUNBv6yXqMdXwECWhVRfQxJzQhT58m0+6GVZc5XVy14s6qxmwODMdRFnhF6WZ2irl91izuBWLzvfvEBxaKcOe4SChVL/eoIut1f/qWmZIXpk1Qb51vqY59+WuGdf6+l3vzrMzRlJD+n75EGFEYk92Mu2lv7ONlcvEvB4u+4X/F8Z0b/pYqWKcSCome4bpgSGs5Y3EaBXEjPwDPxXzgPyZtTnbzWbqs/D/+lkw7OVpmihJPpE23/Xfq0Rhtx0jfkdngd4OOaJHo6Hq2cz388n47lpW9HBJuC5oNUY9bDhuEePfqzP8ejVwJXkJJAqgdf4s2v2C6x3sc0rD0m7Yc+THuLJkC3nkDVYCTxYBukHsXG9B/RO1q6xwjU8MHi6EMMnu5STK4HA4xcMECRmvpQj5kprmBDAufJaZT2XPC8eqtgNPBKAv8ry+2BiGGi/2Mm7NLon/vSutij50njq6IU2sPtzmg08wdPL+XYjpjM8Gj3ZupKOXAJP6F9WvyaIXuZ/XrUHuFD9k2Es7tl3rMrmYU3Dg8T4BOmHTAu339mjHavAAEnZ7y48E/vrIvCQazpRzib+mNwH+npzX36zxr4Ltkd2Gzpu6JYddX0CxXD8DH7DQKP4m9eKtMCT21yzxExiIKD/IQk8DATtaaS1vFXDI7L4v5xtChupWb2y/ZgDJ4GTIYHN7AnVwmFIJGTpK8qvQb59b8NiTFOI+x6/WR7IS+h9ZgZDIAY5NEdZQ4Vcnb/GzjP38sYafyOw9Nb675CgKGbQs8pYJqCJejrP1L6hQ43NH+Q7SHtFjwJDEkxSMxsy+RAGhwSDQwWDw5ihYlI2wqxyUD0y1LjVaSKFiw6o3dn+98PAEYWKp8OQsSyCaDPbOOagJYvo9wx4oZVPYpts8vGC/Z6ma8iT51eOlf53r7UPhe7jhneA3mu6sPndgZPASZJAzJBxP8HDIaoAbLrYoLrU2P76VIUudUD1on4wcKJeGaslA9bQGAo/XnC4ft/ncBcngWOUQDB+/TW/5fbnBNFlouTqOZrI90zP0R/G9BTDjSNx8JT/3m1WT5hWZj2C/mxdE/JhfCz6FI0aHOk4eNRu6ApyEng9JRCbp51j3i2nGMLhrL+h7UPcn9Fbr8nWcEjD4Hl7iPSRSDPVeWKi8rn8eWzAv1O/aA4gcof41LUbbLrtVyWwBeZf/fH3JD1zSSai8/hFi7MM1plkh9fH4QnVCFrnsw19OVtcVZcLvhvoG3RWAsshgsddxKvMR+oakD4cpKmMthDHOgu/gk02OChDT2RpwAGcR9eVTFUxA2Dg4QB8yy1fMuB7ZfoZ9AryT6V7jJ8qB9qfzOzip7wEXuP1+XNRS+jhS6ZkR/XwEZZabejhVSsUJ1YP32fi6dDf0ATl6+EpszJOTwkx4t5Sn7rQn1+mMBwfIcTDDf0aBzRjJ3pHabyseXwJbZWxeF6cfrqGJqkZlfs10Y1qVctdOfb/kWF6y1JbY/VuGQ1Eu+Ummor/W7tu1hOBMU9lHcrXA4qdiAMUFfrYXU4BCbxZnuNTQNRv6iqE39Std40fNQn0V2JbkyH6XtG9/gD1++q+HLtglLtkIq7YqFkc9fg3EV2Pp7Bft/KgjnAocgrayA40WvMPDfaUlB0bRiPv4SDwmHs7PUq9iuj20kcrepEBngaarELojBUzqjwJRXh2SHkMG6rH7GrrR7y9s7MuNmD1yMJn8JM2MDQEhrtL9FeocyiW7KGIw9O+XP3rOisfQL4d0A8AVooHwkcQCNr/DbrbWMX7j1b8gXoECs2fakLAfbH/y6Zrd1bYdh9s6pK+oqyCKigR8gffd9TLjannXu/nI7GJLuwk4CQwuhL4/Koq0a2xoaZ0T0VExcuGR728ECP6z5U363QDzzE6a9AH5h2N58o00B+ihiK7QBYAvtL+lx+GHdL2J5GYx/eMmjRtJ4wLzezCkAZ3AyYsAGycLT3cglpguDpHTeYew0TI7Ge2v2kye/IjGidRxb6PlARBPcbVQn0jkxIRbebot4BDTdH6BhxBvXfT/jJiWBgta19i7xdAv4i02naNFsDTH7P3mS+mRWw/l1U2jnsKip3Kvdy2b6doK7X1PF744sr3cPt/zDBhPtTE/V72tLEK7B989v51tl9rz+8s8/maBu5cbUOhMtQO6ekmzffch43CBdH/5ADfoAA8yRnbXy2g6Xm2fUE/vvml5gpsLaH9Czv89EGZDhMZf1v0/zlvRm6jx7GQTWOlLbdNHBJ2Y/bOz0QNltu+e6jO3tdriG5F9z3AMtQ/4vnyTn4mQtoj265Q3dDPQ/AckwMngeOQwGyTU+sxnDwrspnFGKdpLH7SPnaA2/H01uJ9dREz/HeNkiAne3yhzT+/YJoKSWz0KusifHlps2pus9/zrhr4AQM+WpjJs6s8hoN4ynK1xS36oP9+9RRjdK4JJ/fg58BJ4BSRwNVmsU5DXb7v3cd7OBZqWJ//XiVX73qzRIQZqPZn8DtCOIvPLLT98udLriU/f1K+4ICmX4pa1WuIqtfVrbLzWP/9Ywjkx3yC5yNsoRoUwNSCSRGLMZ/NSe6TLH0kOFHtDsZlH8yvpC6NWlQMXZN7xBcaM5lt3jTyElhu04+KHkl0T9NTdX3ADpwEEiWwu2G/R+zYx9eZxeEGO77DuDnLA55QMIbsOLClNaqXaizb7c9nAj0IDQOjNf4O5hvB/CEYLwbjX/TPvh5rnM4Qtr47GqIHAgT9/TDVSyGfLuOHlIo7whtKAu9rWln3vUI0qSLajx1r4zB/LwsZol+W1tENAhsjVtVVvAd45rps2oOeEfN+2o34btPOs6U/718xo9wfH9fZfDgyuQDXYcHO10OcqJzuLv0UuL69rKZGMOiVG2awrYiPF5miA3HMH+UEaQ2L9uTP0BiXy36dBvo36B7vE2T1sg/rDypfLyt24P59lf0iBPqma3cVzQGGXlaNrUIgWR75oCXAPzT9pPobhSBUYARwAmBzQ3PdbI1xSkM1/Uu0/CKLsvm4qnbUj+mpageLzsP7DObfBR00Hnj77a2rpgh4klnbmT1OUgqsa9hSeqYh+hDdSt/Ogn4+P724C3hu/mTTXGv1AWHeyzCOiRk844DPuun1KKbY+hVOhbvyn6p4hyK6qyKKBzhKB0JDBo41X3Jh9QVNRWdzWGVX3E7/jsSJY8aUHcxDe76Su9IatEwoyDQd0q5zHKIJzPZTB3gWBy4+0JSlyOqvmnClzfmQN/DRtqOy7iHvJgM7+bqH8m8qsSUNgDcQSggc63OMMaVfz4SiXNBJYNQksN0819DOiJT5aNE65Rc7eB0wdqePy/9rLOC+Rw2R6AHucf4L/RqDHljfW7cL6cOCITbUfC3wEJKr2dqxyD9WZ+kwcKvZajoZvke6WXZLOmIIq6jnvWw5S4xR8Y2H2JCr+zjKlVuzOw02Sun92XZ+NyJYgxYJLkWX+nqT2Ab+dDm2OE0TTdHzi8cq6B15mvEY1lPZRn5Qxz1uURIEHlNyzFzfcKdbHWT2O95sNomDCsxJhj5J2QeiWWxmZaa0hkAzeKa2HsP6WiNIxQbFVqv/bRXbVBc/jGEPeIeCDeo+Yb+fbxf/SPMSGObpi8Qk5Rseldr7tvNd2pafDIEBzny6XNiNnwDjX2OXDfC11GwpVo4WDwPpNEaGpDWMmi/GKbvBKmw8hg1yurHMbpyC55cG218NB4FB0/EaHoVZJtlxwmTNtH0+M814FRbweCZatdVT7NVNnR3ky39n4joDSIMgkIszTBokljdNZK82ZXY8co/+Er0o4s0ey7Pyw4hONnl8rMZ3RESf8062v8F+r9rkzrpO0LvVgfw+8OGdkfZ79AN2BT1p40cCbEimUnzTosBi+CjQL83N+Q0aGRgOxrH4KAEHT6g2QXQnPUttyBt8TyfQ1OoMbj2i5FamSyTAgNC2N/CsekDvXtINMjw9VfQLBCTmDxrYgZPAKSiBwPNmrb71t0bAAJi9j2YMUc95/MKVk5A+1mS3hRk2FrNVD52LuCfSsmw/+Qy7M7KDrEHB23QO6NlsdtUYCUJsJecP5jviVUX0HD1Q2SxxkBX/8NJZiF8qSsQcjX6LT6hK40QU/BC00IfdAxFNtEE/UGj75Tr9k5wmYBhK1NjvzzL13RsXKtxXvC0rB3ES+EM8GW7Wty8/bwj6/bycvWKIrqfywjOR7lEoy9ah2Wx88SDw/1Jp6XpNxwxT5Rll4xXRNfKrLQsY0XS+kI/XfnEl/jW4mIi034ln6fdyh7SOJ25v2oK0HuqU/Yg7cBJwEnAScBJ4fSTQYdpkrxxhHCuGrwvmu/586wmKHrCDg3boNbAH8/8pZn7doHmjgMdPlBcYsPslI368cLzj4OO9v8vvJHAyJXCuuoZNRQVgANy0fYiKID1i0zFqPCaAQb+xBw8mjzlfYw18vwFdRIoON//bL3YUdGk7LobeCeyvF2Bc3dDPcWCeebhltyG6kD4gE8f9Z5l3mClIf1Sv1I0qVV8Y4lE9wDn0bj0VfACe2M6X+CPMlovxa6kbv/ryOa0v0MPzmQKPuSlp+thqvymlQzXo4/KOvOpVvh6e9tbEOR7nvzSX5Vk9/H0V56+M01NCBgcv8RTqACEwbM1Ws7NbNdYT2Z5sa1jcQq+pHBnVJ3uCUsF437X6T8+EborYVJbkskl4dgYGfQ34ai1DErDIVzyTREMUHrhluySapKdDB2T790zWK7DuyXfRJNDbxI6ySTyq/w5pet2giH2uRVdDL60yWK9Jve1z8kF1HieqpR95hSX+uENnshhfFjDSaLmd34dWRBTKYemlfZZmIDkLMXn6YXtRyCGAoTf3JPBwcKT5Ar6kcgPD8mnirMpmhvpJ7MBWWF+OPZ/2QDD//yjwNQId6xWD/m84mMz/P+FgM9EioR/njdm5DOvrtK8yNi9HJvucpGXb72Ouzivbp/x1H2X1+q1mG8sG9g2lDY0MI9QHHtez21DOJDajYT+z38uOynTEUS/K5f73049TADG5jPZzHBTvsJNAogTCiREXdhIYLQkEhk7BRs3dcn91JFq45+NWbOxRIOgocbSvnaZH2fKfy37Nsx0coNS/bydC0kbfmIANrP4GihZxsKjfNrEh1s4GtFrGwseARrvck/18HIMIXBYnASeBI5TAuoamJvv9eVA3qD5j9S+FIszimS9mC0TIxpvwM0Q/K/lEY4bEgmH5mRQScQPbP5ZvWN3PsCBZe1lJGujpLWnGftcDj/HX5H+HupAebKD/SO2Vi8MGHuHZOygM/ok0RvnfPUx2EsF6ArJ9zxp6urxP2Y2UD7b1MJzUxqbUe4LoN42fVwMTJkqFy/RZLCSxMErfqR+TkHyPeUpbgxWmplbZci5szOd+O2M8K7xq6jbo9uSL+XYCcrQAA9gaO0X7+PKiljCHJxpZRBZnNOIK7IPFsfbCk07ELrBW5NzFeyQWICsb6/oN0o8QFsnZJZ4mKoqcKxPbEWT/g1rH7f+3vPSuJls+2f71MBAYXHdRL/n9fxIv01Mardz+X94HeDowPOvUhsDjKY8BRcH4iNsrNlwzOyH8j7bVokfjRPbiV6v7gZPhnwuvLgkroo/kXans85Epwvgn+VxyUD1YlPqsaBS2nPbFnYIETtBefY4JIT4c/JtaptI5PBzRMkrXca5vi2i97qK/YbE7TnchJ4EjkUBgOChrP8AzJE6arZrN7Ps4AIUDb71POqA7C+337v+x30e6BRRA5nkv8TsTlFfe+AFty1skZiuPURQUUH00GBGRFvvc/4Y/UWi/jz9e93B1D+Id2d1s0PsSZbfvaZV9T7/VeKP//M8ujx64gPJ4jCWKaoEGUwYlu4iTwMmQwCQ1Vtnn+m3VC1nIpL43Qb90bvkc8uTR1/DDtZfLsIYCWYaYPx5JKuLfqn9L9n39U9Nzpf0sKfEw0WB+jXe19TBswyad6HYPe2OX4CRwHBL4ReSWqgx95OPrGSqrysP9lpdf57+HV6+8oCUNca/ey4qNAynWr3GQCf0oJ0N0Vc03mzqBu4v7OGm8v6M8/k6Z99B+GcH9V6unam2/+7HatyuMVGnsygwBFN1uqfyQf32abWZ2nPql6js0emYKDqrzOXAJ+vtTffwQ1NdhJ4HjkQAM56WnsGDY2iqnWlzcSv4GEFuoxK+SymzwWAHfgeJ0SfRC8TYvP1pItY90zCAXaQPfk2i6f4X+tGmSwEK2ALaUhtiBHoF+1uc6dS/4rpRO1FG71Ym2mq0xw23QYpA91LgmSEzG0M/XZAqiV8SumrnRRC/GU5HMezrEcQBL5XiO50IOPBf5fr01rga/YvwUfqcIHOtzfIpU31XDSeCYJBBsbLtEfrR2NrcGKh/Tc4S/keY7HnCybqKFtkY6GdHD8js5rxocsKYaWveDbQBiBrrvZ99ffY6A/pguLrQG/mk6Xdh+KAHK/bCKUrbRBt6uif5MlSuMtIa7L9Uc4NE0e/0gr8xbBJxHb8nKAj5Aezrs+G4Duy9iN8ZcLD5cP4tDHy7GRDCjHIB+3ReJIL5O1DTuAn5SVy3Zaojezb68cr7EwRXm7XwyJ9sXar+toFmwG5OtfvLPrLKxEfh581D+bo2EGAwYutDXVi8QMHQRZ2eNj6ZFNTwmGgmu3eyg6JPQ/6tveZuQtkn8hfYFiYfBz4mHljUj39v0LS1zkS/E04zHaKC+59K10m5IXIuP6VaQkwGemGqncOSjWL6AwWqJJeRnHljXLEBk6L8UcAxyzDzfAPJq+kreAtDmsAuqJkoEmFdr8/nfcCAfuN2QtsXOEOgR/oO6zYwQe8a0AQeQp94isyTRB8x/1S4SmGccoeHRRD5NZiBfofnHvDxjDzx9p5yiCOA1+v8vhqDBT0f9NfhyVkQ/4deveFr6hok4WgQHgznDJAjJwUgSCAwhttF63m6Z1UCO6JHdkkQCbSDxjRYIDA5b5BbqQOPwfhd0aL+V0e+k8MPu4iRwWkpgvrnsphyFqjP8JH5J0M6bS7s1NsSKvKqxAr2NSWOJfd5F+kY1UyZlGiJ6g/rG8rMU0dn6HTpXxBgCHIsmImxg5p6267zLaDoS5qoCZTdU/y8vLVuvQDC02u/3EDwWyKQJjWkC7RGh8uMpJ/neQf/6UfWLledLjDdMWHm4z7BgPH/8cSGOwJoJpkw5sTyscAC6HR8Nm8klOAk4CTgJOAmcLhIIDtzYSS9gzu5DtB9VGEWL06UVrp5OAqeHBDAO8w9om8IXVI9TOKBNvMoOGeyHpHHZacBn8Ct5DvCxAgz8eJfGuBgD57E8XspFJjqO61VdtVbf8hJ7dNVeYBy09ZVDEnyxg/oQOqmwgd9XsUtinVwPNgCGfFjIYH1YFpZbQ7QX6OG63cABzIdv8xyNdWeVzcPAybCe3bfC6ukS5wjJPC7uJDCsBGKGjm/hN/3rM8zXw4u/5fsHRWV1FSEXp0hshdR6B7AHRZnwEntQ1IP154K/Tv805+2SKDD0/Bj9MusO8BGDzavFSYCDL9lBQ/RF+gutTEiHYagaX4P957AXvgWK9rOI17yCvIX6H1f+xYNDJZqZ11YHAsfP5kusVxEMOGWHzhBEf+e/oYtqrV76V1+9BPF+3bswxGnUAXp3tgvlnsnezqxePRle4o/qhWgPDuSqe3d5cmpq3B5U6QkcAEBdLIzks81V+mVuPY/L6Q94cf4X9MP/ugjtfZC+VXdNYZwehLCe0vgUIlfSp6f/NT+gEuFglJ9dZoCpqvoykD/IV9bejXLz6OLpTeA7IHffOBHlvsxq9VmN0AOIZY0NdVg/4emr+5CvXcJjMf7vD/Bvtl272h5MVll+1yo7n0+b3l9gDyb7XeNFMurp/NU1/sFkqhXlBfAH81357gi+b+LhlxZpokvkR5609bxUfNQ8tc5f98nzPSdznPGN+/qQb/V/WyM51Xbd57vL3lVl133Wlc1RsXSgOaageKsZoj7y97UXMqLZ6jy5PQeOevg5gYfleGaEuuUhnsmx3iJu5YW1sHdQG1dMM9jvM0rP8aCbuYiTwDASCA1Dd2QnAScBJwEnAScBJwEngaOWQOCx92I+36Tx1Oy7eNTze5BypprJQjKIxT0Gf4TepqwiJ12naX8SFmcZFPpO44dXp2uiFew6FQb/gOHvIK54JEOGuS3vg/JSkaaw4Fj7T0szkRyuTGPEEDhOyGHj/YXN4ywmJfu3l9+UZdv5WXoXD0soumLtoGFgHss1Hie6veVTlKGsgXPU8+0w7CnkRSVzjFUUJUMv69OkiX645H7ew5JTjz5+Ts2sRrsQ/NuSMpaJ8pYopkPAnvIO+//I01OMJ+Lte0/NksbE5w2GV+V4cugTvMhKimD4awj8w4KJLo/nq2kydDi+YQtwCU4Cxy+BMSxd2Of01ipBGRyGv3K2sO/HSDCB4zgCCc8wJROFZ+LcgSHQr0v+WdjvHAx/zeHKC967m8UVyn5/v7p0aSSdx8sLQheIeb7h7y8in1EZ2io+Yoa/AYPDTgKnkQTeU7XE2H4iGa5vvFBiZHDUEBxMcrVerIbK/7BYp62i80/8Oa//GMo/6goNk2G02z3MbRzZSWBUJHCk4+vpDVkRD3e8s7BMWYX7NQKevtnI48qgH/Ua4IEtAUZ7/J0y78G5sra+t4h3srCwJ5NmyMONVy82802Io38uLKZ0RgNwuowfBirsAk4CTgJOAk4CTgJOAk4CJ0gC1/PyvDNR9hXskzSX+RtA+OH0INhgpMYIeC7nt662hpw5FPWciyJ8gGHndz2BvUHmMmFPjrcn2HvAI8FsOl9P5LbcysWLjO/ZlmfqeK4paoEZx+LxCWKKyUD8Ml2q5gjow2MeauMc0VCIRw1fl8j36xng+0d9/8qLJTZCqrfTZMsiSRO3gcGQKSaINGXHx18TZwDPpgv8+gUejd4HA+eFwjf8leMljQgZ8FSbJuBBQeaWZCg6Yjgk9xX0GKJX2eOsBTgZzpPXqakimRqPn0fXiWkqHg9CjbSWtRrrUaK5uDshfZo5W4/nOFfHqJILNDb20GI+ERgeECRkNSxYg+ExGv8/dqtv4LtIXZM3cNAIco3Rk1jY+IZHghQII8AEM60mQ6AeojpvMXgX6nfRFIbACPUI5EwCTzH4kw2TppsBj4QobAiIlX9hbEPrO8UXy+erIfgcyUnAScBJwEnglJRAjpmrreHuBXppZDpqeIn5WPlsCQ+67Ht5Cw3RUvPtwrOBkwEbgJXVL20TG6jdJKcOHz/I9hi77mtw4HUbh57KZFFYYAOxeIfKBU4GbKgVnQqe2vhvzA5GtEM8rw6IZC7rkSdfjNXwIMxubpkFvnV8jbcLbMEBIjjghEUMCEmwlTWw/TrOF/D3qV4TAX3UAB5/7Pjp3frL9fOBQ3qw4e8h2cLs+OVZ9jvaQRjH8L/KFoFAEuAgEzOVYZ2OzWfjTFKiizoJOAk4CTgJOAk4CTgJOAkMSAAH5emDfCA6EICn30H6lzNl4crJEvs5WSaFBrgI5n5N1IE4PNfKfqSPBDjYTbexVK5Az3YZF2YO0kvZHUsXa6J/Vg9OfwvY32vH24hbvWCOAuEkwW6zSRxSRDv1i+bAEHU4Vw2tTztXXlc1lJ5tt3k1KK91qPKGuIUjOQmkSOAGJac/WOEb2ipraAv9M+8yKWwDBN/TbRkMRFmxXJcPRz7q9uX/5xtwposjeY8HChohME2eubKZwfCXzRR2XjsSpMux3OqTL1cf5082Eb1dfObqx8RIuY49fYZZ2LhLp+bv570irQaOK8SP1xW2pKYfKWWKzo/sHaL8kfJPYfl6T+lIXJjvqvlyT2ucL/CwfJH+kH6mOrp+YvfDJQMOJlu9j0GfbtKYNfwNIMiXLWer1oRyg/QAX8///cmH8P+5gn2CnqjAfRQ8J5cFqak4MCz/EF+1+O78uKF5wDlsfcQHzbMeDH/10Ia/Qf4MMU53aay3sH+lR1CvbDO7pk0FqQ47Cbw+EkgcG70+d3R3cRJwEnAScBJwEnASOO0lcHU9NtSjFR8uvyKSZmCAm3ddVRj43sVfLs9UROfpudJDPBnqeSPvH4KezBfEe3gfJ42TgmgHjwgirZ9X/dyeOLSwMKSwIEcXMFuPZIAHXGYXAH8lHuO9SNwgtlB/MhPiC2g68yQ8Dyw/m6UBB558+yXuZsCQBC0MaijuewokWw942vTxy2Y7tyfCjTZcIc7OC8nh2/lHWm/6cNPf8ickJEXt1CkSNzCFGaTEoKAqvEaEFRiPEOazaSokUpkb5W4ZUThxr6a92pZ7rOA1wCcT4Gv1yyiDD2Ggy6KteJDVqz5N9Hu5VvUJ67Gil5GiOJgo3xdWv0enG6JJL43109+hzqM0xJPhBbWNRTjRSvOgQElUJTSWiuFBWG6ifkV0iHf57bvb+xvvlfH/Lzwh+f93SoLguQyegwBvb2oxQy1YJ2V3USeBQRI4l80pDxlsuFRZyktI6dP4aoL+v+ov2n7PVsmHZC/H99Y8I/sUPJ6xFm6ftz4V5Qver69XRT1Uh03aoOd3Hz+g7Hfs/9Tjoo/hZD35IrPfs2S4QVwkkZPOaJheZb+TQblfjrxXp4M5JD2V+B3oNYRqN+wAAEAASURBVP3+d/M38nGy5Qb1bZOHNAlkcOAkcBIlEHz/k6twJZ3D0VMO9B/Bc34dLdH2+U+G4coJ+HIrJ7bYcctwhnyPeS/poRTYF2fPLwlxjEcKzq619RkJY/ySZ9/LkWC4+o52u0eqh0t3Eng9JPDNlg/JdIX3WY1VBJwMz+hG1q+J/lv+SfQqot/ptcyOnxtVM9nxbaQg4i8TnKzxdxPfw2w9gv59p2o1EUqFd8rzpR3nZspwse3PT/XxQ2oLHMVJwEnAScBJwEnAScBJYHQlkC8vrcyWwxuovKz+LPYqGG7QXXKniHvEDWoRbPh7m7kla15ATMCBIc1WWqfbOTzv8iqxVVkPv6uEkfAQoh7VexmlQKaeyOy47Vx2beNUnpI8LKGFRT3QblD382ZFFHjyHDZDLCEw2HmZ/UlZjyUkMVrUsUQgeMoTdpx8poJnEOmfYJ89AfTAMy2CPkRYnyEGzwfmN2y7IfoL/6nZgvhz8Pm7WxC1mR2iS8ITAvgioB8trGf3VjSL1FzY6GPGsLiBcsAxlZ2hxoF/Gp3JhzKogceSil1IH4DAkId/KTKfpW4UDeTygnlY7+FEDWa1svl7TRf1DxSCgIT0kF6kPseZxvhbTywIG9CPEq7TX68/k8NwmE+i8BB5AwOn4LlqEPeYXQwbWnkT79DIgLD9OcMkyMGBk4CTgJPAm0gCwUEP72ZfxhZbuy5+C7PjlAX6bTJHxfv1ZJE8qn+oNguMH0Sr7uHJqfF40N8H4xl4TKp4Gvnu4iuqX0C+GXohTVBx/iDUrptlt8T6u/x403oQtflxhRFYb2KfyXlOE73Gn1X7EU8GjIf0VEa0WT1hWoBr9FdLX5bW49IhPdT6VB3/aVNTAl+cv6OuT9CoATaG3zYG5c1U54qh2nu/kEte0VhHUz9btYUT3W/KSzcqHDyi9rBuQ3GIjRtmsfPyJibS4xwu5CTgJOAk4CTgJOAk4CTgJAAJvKT+xPeoVFGcTe8wuSxOX2jeKaYMwRfoc9J42HiMRoRgXBno9UbKgIPfdJj7nkTFZE30fvpB4UJDVKy+W7JQ+ePwYg/49Qbov2SzTL1rHr+IZxkc1Bc7gG6MzvLrv8BcYXJYKv8Gfu+Q5aRyOoqTQKoE5ovLKjdLXw9PL6vUdBwUpXKQ/jT/rb6o0D8oimamstmDomhvAwzsxaVZjYJovb5Pno+NEdvkepqtUzP4HoQr7QFRj6kzauK4Ua6lfNADwAEBYrIhCjwDQ79O5+Vh3ip+bAobif4q/0dfAXyA7ZYTZZArjpfQ+1hDEd5zk5Y91Dw1znlsoVzOuK+3T8q+19Yb8jgo9zaMZ0mJp1G0T/eoNNS/mTaxaWX4P+m/igWLj7wBOJjM10MY83dICvvu+CTdifJwMNmQzxvWfZBm133uFkuq/HUfnQn+AOy6j913/jbz6cjjawLqyDhoh63/GTzaDotTwHgywqA/YQtLdsrRe45T7uMITgJDSGCotaYh2BzJScBJwEnAScBJwEnASSAugc/qd+mwjMdJxMLCbotJhc2mWUYk0c9mPlLXA+yDiOEh0Itym4pwon+p+JXsRvqOitZS36CylPIt+/fKb65NR3oy7BJtIgLizd+7taLLYGKU3yXtBplQmVdn8e3sUyUZkijwoEUxuFYXkJ2ALK3+QSly0Ca5K9IP/GW6gayhWwAv8m2+odwXqn+V360CagxzopvyLm8My1h8FNC15QXG1ivZiOFps1lZA4b/l/+7dT0K6RYYTh4Wu8hOQP9NLRtU7wLK8ydY4MrvwWUkmMuncI/7XDqRd7uJGbZ65CXSjzbMKqct9wQMxWnuUk+m5v6BvF/bev666a9NiQu5j67aIPpAv13As7GI57Oe4UjjRK7bzmJpnGjW4hzhK9zMwJPpM78ot6p+hgXs/LXresF3iHdXEDCgwr/m+9eBy2PVL+Xb5+9/Sj5dnqHw3NB8Cg2kwnBEPclsOfc0PZXfJxMSQKPEeEKSCzoJDCeBWTxH+S9WZPBzi+dU2m/AH6vXc/ucPe9trfa/h9UoCXEqxc9CE/4Ac8xk8hjR+fXzliY+r0jy4Wt1v5XdHBsc68yyfmO/j6EmYthwQV+UmeCYFvNISCb6FF+g8oQtp9vrVfb7AkOjpf77BVoifEfXUI/G++DhfbAJtjaM6IGi+sI+BY+MtJzb8h04CZwMCWyhPaxf4SRA5ukQh4LQzOKehmclnaZtP1C4bhFLE74h4HL7XsxanWM8isMh0eW/b0/ol4Xtl+BRm8Lx5IHQtNaoR88BQlLA8N1+PfB++e9HkCzrP8DTJTY6L5/MPEYjwu/r1/r1+A+vpuJw/frr1e4RK+wYnAROoARyayaU2HHgW+oXiBBLvdEd9FfRB/oP6+73/PfFozqfq46C1zzf7/GKo3kx/o6kCYQVfglwosbfD4h61qfxiVn2+zU9CoYH1f3F9htxXutc5QlsqKR/Mon9Z3AAx8RlY/3xwawCjB/AR6fo+GFT0y7yxwWoogMnAScBJwEnAScBJwEngRMhgXP0u1qm2IIFZSWW/5qqF/sV0YPsm0s2Adsxo4W9ulEdkkTvEl8S831K9DKHna8ncT9cYTUzMIzZGWE4SFC/o3It4v3U68cnyRkrMjUMZ9nU1gykbzXr6vZzbLSjqVUZwAOeZikKuZrpsaAD8oM6+LGky3q+hnaB9oj54cONzL9/vtX/oB20H/Tr2L/TGcADwCLSjmPvlf/ubQRxo6w1e/lAKgaYIXMWw/yXiig3gTyO5bB0xLP4jCx/nKkTEhHslh26j+NATvmnZdZweqd5seKAQALDLwrBOLrOzqePFuCxt6DF+ButeLeyGxSn6gwRL+VcdW3VNGk9F66vbufQQ0nEg3RNAxB45MNGnA+3KJAZ7bR1nMzzOsciOkOcYyYgngy1dKsxID7D76zeweOpG3ltk92A9SF1a/kiFaePVdk8rK3Hl0urs0GP4EmIxJOHDY2TkxvSGdE8fhGbZFLZcH+xQ+IASrq1yE8OeAz01IIs+M9LlplVMEb7hkmFE4wlD4bAMGkbX7+qXUHPJ0Kl9jn7hLqTLTGQr4h6mMaz4us/Zonz1ESJAz7NZnOIkQMnAScBJwEngdNcAjv5i+yAIfqb/NW6bYzoFV2Xv0+P3KitbJ224xd4tvV2DMGOjclynIwliDgDPPj645VucdAeGTIAODClJiLsRu87a7YDz6ULxaSBVHjEodlsDOIhnf49q8fq5z03RVQCw0kK5vJ8CQ2bhVr/mnT5EFu1epEAkeFnscEvCsanBbEYzpZzzBiGCI8RHHIScBJwEnAScBJwEnAScBIYJAEY7FW0SqK3qo9EZjMYeLEsGUZ8kpqhMznGkfJCbxIjytMXl2RpioPECAtxGADn7+bYH0gfhw5uZOgVnbwf+X5L/1j9HPLNN1dU5CjfwLckF/R5GuNWxCfxGeTryWhoOINfyXMMPJia97HpwPV0V9FONTTviaC+xB/J2YP7FpnPSyaxz4XGyBAwGc/XD57LrjZTEe+mQ8aui4dMmvY40mMAA0od4dhvph9eZ+XnxqsxwTh0VBI4l12T9WJ+LIuKZ8VBUXpiK/Y16E9W/AMUp93mIM+QMKTloTY77/sQr1x+VzXeb73EvBbPRufQO+VLS4h+IW6uKNV2v2PBmq0G+6/pR0t/x+OMnXo/G5Nt9zV+re69g1YAwFMe53vB/LH0HERfYH+kc8CXIcZXdAvMRxU8zIKezjKbeg1Ri9jalIP4DVDD3g8cQBpPF3aem81m1lkPwr5Bsw5Sjx/nyDmqtQnlCPwlwH6xU0wq9glFuOlpB7vUy2a6Jlqjv77qhjwitKdo0tJYMxTRYr40sn6IVtmDyUIN1kHTT9Tbl1tD3t83XWhn5hx6cfxfr+NfL/xDaSyjjBeA9RIzt9Ku+3y7+mrLr8EPsOs+uVV23eeL/NGiOD/Wffj2Gj9eTXlxenKoU7dzq7e4h75cXYxyt4vn6maVx7neL75Pq3FfHEhLjWVx+hg1UXdJ7Os1/9n0Ln78z3G8ZBdyEhheAuHhk1yKk4CTgJOAk4CTgJOAk8CxSaCDehgpoocMPLgaotvWPap6JAb4Czs8YjQi/GBF1AB0R2Vrnd3olAwL+PSoIkPjLjKeejf9zTeQO3gbhtUqTu+vxLKjIboj5zHRC7I15MyIJ9MckesrPtJNGo8pOTCMP/kAT7zRdtqq6Hh9LmbzRYgTrY18C94DaESYyidJ2/4xFenCyqvTwLxADZ/tkOwiOwFPvKflzubjtE+rw84xZinHBgsKpklPIm/SpDXw8Pu7uieLrCEE7tGE6wA8VfxqtVXMvSS2K6uYWqhmGQ/xAOYvnUaegN2hgQc1DQMuyvHjQfr7zSU8TcHQm11MaUhvqGoq7+d2Y916YRVgq6v/XtonceK0NcNAugMngcNJYCxlGPu8WYhE0WGvYyndDFbhDGYPntvBVGwopTH+d+6Okn+mTCTioANtv4uPy5dFv4SiuugJ2cuxsUPsbMKXjux3w3+/aGi4LfJJkyEHpa0cFEuKzBW53ONQlCxplx4jopLEry4MlWLvS806vD8K6ZUxwyoELXSa7uj3phARbikOnAROngTuF89Sr7YboGdRekI1rlod9RzfuLqZPIME+1Yw/GLwqN7gL5R02P5T+0Q51Pvckd1NpGKZRAwnoAkFY8h/P83g70aE4b0CDaAT7+tTRuFyots9ClV0RTgJHLMEzs6epUM6ll3Ei+mX6BUN0U/b/ljdY+nZeLsU8Ahwosbf1EhVQ93/nlVP+fOX3sqo4W9Qvc0Nu1bApCMKAY5FLQrVeMxjsXEv4slwqowfsG5Wl1w3F3cScBJwEnAScBJwEnASGE0JwHBDxQxUZKLGYq5YoiYJohWw57gEeAA4YTtJKowXU0S6gsdYPqYphORgg+C56prpUxGH573F8wzROJlj0jkICKeATqEQNtwxf56ZmjSI8gL/44o90jf8bcUccQDguaCtw8b4AMkPdJsO0a9g+MtqK/aKwWk2to8b3qERsD+BXwxgIMrtuLSFXlvWKSkKPIaBMsUEkaaIPiJ+TucjHnj6g+Eub9V2I85dFTsEDEjFq+yQAcPRAouU2f/TBvWAaRZEl6FycxLKWCiuUrmg19Kqikbgc/i7y6conwGxODwnHhS7pS+vpkR5TeGs0n8eDHg1fjEIPPzWi3t27WQgqlhCDG3Rz5g2Bg8FbCM/qHFAnjlLj+exRKBcw2qtIfce2kyH4uRhQ/BYXDDepCYHHqX/av67Yovy0wc9t8k5nGFSskRc3EnAScBJ4M0hgd1ykzokYNhLv2rbhiaHVcZiq//ar5tX2Y2l+/mOgi7EW2lbUScj29cnbD9F/Dhhop6mMzgKEYmjCHuARzPHio+F6sEpPo26VIJhMIvS7LWf9VEEGO241Lajm3qozyacZMiWs0qwAkd2bDJUe0A9Khirox7XkCl/yLHiUZXmmJ0EnAScBJwEnAScBJwE3ngS6OM9xXY/30vq0eVWD7ZEvp9mJDTzGvG1kjMU1kFlWHlID2CrajD2gLz9tDO/yxKZvRw9bGaPsxZD0O48XtfC/Px1diw4kU+Tdh/VefL6vGkG+ipTyqy+ynqQ9BgNwBx5gcQOTGsAXOfrlwZSTmwAhr2tfcw/sG/5XuXXk6bK+D3P0e+WU0EHX3ycLeLpG0Wd3CvhIZO359v9Mg6cBI5FAtBT8r3cz6kT86/j9+oLoHHHQVE8Q8RT7EFRHuI4KGrZRSX2oKgl9Fp1PB0HRZk2pId0+La+ep/+B39uFmc5qhDeY97OiK6iskjtOqIz5JVVmyoSijBUGIuhNsODp9Oy7b5kXx9v8SiBfT8zGmKFFcQLxUEIoiMbcYN90i1x+ukSqjU/yimERPfrnQX2QIUjha1sPZ8NOTzLfl90oUzN5XtM5ql0rPuw18rsus+fym9tSki3vEUJ8VgQ6z78YIO/7rOupwpERUuHes6ghzF2HWi7eU7OMrHMCWivNnryajvZv5Q31sUTPBOSsfWJ/DjVhZwETqwEQie2eFe6k4CTgJOAk4CTgJPAG1ECv9C10ioEvqvWyB5D9MWiOxhMXugj1T9WVtHyrpnf8jqBv1l9T2mPItrdsN8jBsIowTSdRd4QZe0qavMXEIdI8kkHKjslBvEp0Kf7jV2Iy/humPuTtxSOk0OYoyZzj43CvU102pJVM67KUyOXt1k104DBQQL7fDGNQgIbwWS4+HjkNK0+iw31/9vHDnA7gR7JALdX9fn/r4Sq+cE0HmL2Obut6RHRK+EBWnXJoSZsYZPm/58DQ+qv8mJKR75by4XvqSOkPGsi4uBNLgH/OTTDC2GemSo8Pnx6ckqe5RfJVDzvopfbDYkbyra09SP5ERP1dJ3KGaVMV1nKvj/vY2/laZLoN1WfV5kMng/N/MYQhwfR1VGDXRolyJbjuP1uZBan66Hqv591+F+Y4KCFUbqtK8ZJ4IRI4KE1DRo9CAX9fnCTy+hMFZJE75EXSowEUuC+Fc8qHA0xImwxe5ZEFDaKm34x1AafhS2zeGiIcr617B7RA/r/8D+ZXuQPcIvBtmNOxw0nut3HXUFXgJPAcUggLzJlyP54j2xnVtEOw3w21Ph/uFuerPF3cn36RaQ1mTZU/FQfPwxVZ0dzEnAScBJwEnAScBJwEhhNCWSrWcI33DjeQiW0MxwHKPJJrWFGmCUWVk6WRFfLr5gFiPuGv8CvN0RYf9lQetqR6oF8Yii9aJBvu3j+tnaBjYNUy/aagJqKgw2QF/D38mka58KJqqrF0npsuFBkqVT+I6VsoPtzmg24GVon47kyzHiVJrBXRy1vzOdE42mySkc8GTao+5Y162Sq9Sg8bXUGT6UfMi3UA/JIHgdhoGTsPCIZQvrIDLmDfJPl3PKxKojF8UHaJ7sl9IHUKfuBR4IBw6SRGI8wPcEw6QhzODYnAScBJwEngZMhAXiuEYekbxjRsIcRPUcPVjcLoi386ew24xv+mk7QTxQcULup26SWjn5WZ4hUekDJFONNGgticWwPIPG0PWCle20/j9NPdugQtbT1sOFr8bT+rdrBsWH9CHGjfHJFqxq+PJfiJOAk4CTgJOAk4CTgJOAkEJXA8+ahJbtNqjSy2EyVKVPpz5mH+FD8qZzHRgkOwHuSV5VuVTggjjbqgyy1rCw2Sw5Vv1TOE0NZz+9bsUumlj2FzWdjDRylsPPYBOBkWM/urbDzCQdOAscjgYl6qmyXqSXgoCg5YQh6wImDovhQ+lqrh/Ua7EFRmQv7RMB99DjEwy/1a6Ji/h+F9zbB8FddKTYVH305JzrHXm7k5KWpd8k1eXJfDVGaymC9IjX9zUrBug9rw/Nx3IB1n0ilXfeZ2GDtGY4VIljH8I41s8vnJDDKEgiPcnmuOCeBU0oCc2omF3oMHgJrZhurUM6tncA9gxOr2zokCRha8NdkP9Jfq9lbHUF6AMeaL8j/euOJY8ZU2gXy3D9MWGrbF8Dul9rz7UL1wc90kU134CTgJOAkMFoSuG/NM9Sn4XEqe0+1NXTB5qjo+NbAx5OFz/jXE3ZppjYZQenwbBW7cfRW02tjhsH5Q996QtkY//uPo9hkIkdIeooYTqL6Sm+FbyBQhVSRyHFywvvYQR7htp1jTVTA0Xq8TDt4RBD9nW+SfSpKO5Jru9exwuYDVPrt9IOpl8ZqGAAr0Mvxk/jFYKIZ6xtQCMPrw5Lo9upHqTdIPArc7O33/3/IohOzTTYTtO2v4Ym5yG64G84QOCywfMyQU5HBdQACg6713pbSflDfa/6ztlMQ3cAuMmFO9Da2UIckThA0jIcYJs72ChzApexMCgmiBTQ9y2PwqEo7W2PyClgcfhNJoK34UOnh/v+LymeLkIEn3vyXK+zzNhxMNuNr7ZM+XUcNd5P52sQh/32OeFRq37cvV/8azz5OlGw9U1sF17uzLmBpyHS5PovZ5zf5AITgOb5JXk5hDQPi/A28jyNDI36IJ8Md/DF9NO/tunVNpl9CEcJgAGxQmv0uJMBkPUHY++QugRrZwFNw8YFq+/46cBI4FSUQPJ9P0iu6n6NfoLN1SOEAEBnm9rmdgh43sWfZoVtFxBA9ozcvswrjC5bnqRCnYaG3NerB8zW9p9HOL/NxcIYn4uylmpswI1pT9HRtr8JGLX3I7+/+VrOpoh/xvxUBx9lpNsuNeJroOiow9jtwrHCi232s9XL5nARGQwItTTCUF35Jfn8UlOkfYKHRf+Wneza90/Sow41/g3wncPy98kjuH9TjSHGkIOrh5VQdP/i1U0faGsfnJOAkcCwSGNua3gDNL01vyKrfx+Il7L3mwDp70nJ7Z2fleB6nH21oJs8u2YP8OAiM9xjoTYp7eVjiBOTW1vypghw4CTgJOAmcdAnAsNNYPUomTWSJ86ZmzPsOgR54dj3SinaZdtUH5gvE0qXTpZ9LJ+o54CnD9DGsL9L92AyIeZ3crjo51iFjnmvnmAIzCfFTHmTkUqvPuU9+nTaishvYW6uzET9bXFWVKzCflZdQNugTzFSdgXgAnkljdt58ofiAmiGxvgqfwG1B4lHg/SLqudDov/M2TVDRvpWyEvIHBscJJD8Ijy9kPb60qNcqO0RyKjwTqt353ZaclDaO5VA6yCGd/ls7Tx/OEHiQx2aGDDHo5zHDYB1QDo8PidY1PdznWZ7IOVZPUunCbmwbUxqScU/TiTyJ4SM1TErMc7jwdrlhRXuUoSbxuT5cHpfmJHCqSSB4j2er8zuhyaNsObtxDCPo4DztcesZdVddl8ViV4PFEer3PY/jvS+2+r02s6OsS9IATOIz0If4Gy15SNuDA3sq+6XNH/1ODTC6gJPAm0gCe7SRhxTWfaDhHpvQ7sV6KU1H/Flzl9ohMD9kB4Rdp/ZEqNgDvljfWDjLUBQQDwCein2D5eH634Dv9ca7xavskBn+rs1yIx1E8gvm4brdfHg+l+Ik4CTgJOAk4CTgJOAk4CRwdBLYqV9sPYAs+1QTdQBPFnmUOO4MSus1XWT3T2xUtU17o0QWpB0JnisuVJOEnSfu1N0c80EBPR7iw0EOza0Zg/SJfHokU/lcKlHHtE9tiebndFL2RW0XG7LbDfZlKSM7JMbrnMmxwMOBHYd3MejvdP1n2pTP5esDh+N3dCeBw0kAelc+AQrjTDGB7LpkADgoSh6QiDH8BH5JgIOidLcG0XpeLY0n2oOiIjXQj+quD6cpn35MHoCn01k37dJYJxVns111fjmDLlv4M2qeIXpVPSnnY89jmKfzXsSvFLeYx5eAVUYNRAdlOgGRvaypOpf7BdsvyABk6onUWUZ0ifiHwr+D+gRVmcsGUo8/EGaZpvcwxYzB/btwf19XbPEpAodMKxvX4K/7mM6EOjXTJjYN9cS6j5g7SPOewDREsMscyBlTEksQQzA4kpPAaSSB8GlUV1fVN5AEYNjDbWeBDdERT6BDzQ4pYrBTULu9iDp6Dy2UBF/Ku6HQLuTetPRysgODUJ7dNg0Q+DH8LGh0lGKjsQs4/5T/S7ILwseaD1lPKlz94uLVaYzo32qXLU0X8aqs0021dgIk6n5W1C3jdBdyEnAScBI43SWw2TRL+/1ewKartITGvJ8u0Wmg/+bSJ7J7GTb8rO1sxSSNQmVYdkT8I1VXlsQGP6DGYavcxyMaBqdFfZ7tH04VeEXs0BFJlAeTJNtfBoBeTdrwT5c8UtSL0NF6NrN5DweP3/ZyU5+E5+aS/ZTOiKaySUQmnuMTogiTYRhSyG7fsPEO76+ldqIYGODGOQeHcGpXpaVsbtjVYvt7NGzQxD9ThI3tq280l+k04Dvor7qP0QC8tWZBSYhjQ139LIn/aApsbmqWfrmxFBhwFNnxRnXdX8jWz2Jb/qzsHOUxogf4v+pMTSkwuybqefmVmp3VkZTUOCEbCgp/hFFBXpzqQm8UCQSGQo2quTzCUg35PmWuUvY9eLptc2G/JqovMHX9hgYg8JT9w8jHZAbzyWogMSHwQvVWFuEgiAQigk9mv1Lar4Bhim7Hc15O1HD/Vl26MoPDcJFHDReR5MNsHfX8+0rFTurnMeIQ6KX87Toi8Pyz+uo+PQRDMqkoSjiXzSHP+GERpQy+woOqTJOE7a8oNyFpWmuWjL0gSHXgJHBqSOD+Vc8o+/zjPaLQYar0AIPnX4ONggWUfxi2lKTV6u/C9qNfENersIgnZ8GjNpTa9BP1CZbJib5Vc7fp1kQvFm/P978DcdYTEjrR7T4hlXaFOgmMIIGNlTt4v0hlCgz7b2HvFGFGtKr0Ia9XpfIlU07Y+Ptwg8rkShxH/FQbPxxHU1xWJwEngSOUwMXZ8+tf5ES31pbwH5bGM71KzXIOxvIfqKik78TJRx36QeM/0K0VRItqZ/NGg+yM/Pn4p4t+XvIVhYPJ2ObqRQL00wSsIXO3IZpfMK1wO/cPgmE9qPv+gg4ap4lwAMyaKcCYD9ZkCiQ4cBJwEjjlJWANNw5qohyah6Mi4+BJaDE4Dm5T/1O0RR25x9WghFyWp8civy0jEdape9Uu0P7Cf9rUxJAi8ANM5Qu4/Y7MoQIaZAAsPO2XIanIzgdPVTDmKd3KiYx8Kr/VoJbSW2vr/X72fXWOgF7MXCayFegxyFKz+BiFCMN2JREjHgPawO+r2IX8zLyVJxoAD1fUenafbJbDpWIDpG4ssx4Tk+uEjU7+/H+JeV/HDIaDvujO0h0JxczjF7Esg4P31FlV43lCQiyIclfYjZWAMopiPzLcZbfZJA6q1FR4cuB4IuhyWVo1l+E5op9VN4lUvoDiDJMCSTjsJID305yt7ft5A33jxrM0vvtyjrIbswdA4c3XfkzYa6fYL3o1DgZTk0rCwLE0uouv4C8iHnz3lupvl5yN+HRayMdH+aos7536c+IFhY3S/FnVJsiBk8CbSgIviD+07UaLz1ZFMAKOw0Q+TWZIoo/RL8ViRrRJPab3AcMgv2UiJ5qpzxUTFKXAc/Ih4fffdjykU5JPGmEf27K2g+HgLN1cb/dTBe0LKnSt+DqdgfQzzJXlOUjHAQO+4UgnDoTp5Rj/0RlqnMD3iS1Q44F/x5fnP6/98qQtz8HpKQEYMNRkCBwwwWZW2n6m23RKu96Dg1laexj2n7Dm4m5FDpwEnAScBI5ZAsH8FP1OWaYiwoFV2WEDvYXo4nbfSado43Yc2x773kRUf43d3+HASeCNKIHnxR+MHXdeSbeweUM0cJN+TLcw9MfqIOsTQzAMQ0rj6WUhhf2H6ta8cy2P9ArJEO3Rm/Ps+K9FvqbswXJdul32Ak8QUykD9Hn6okiWwj5TCisP9GTYZtbz/dqnVh+Jfig5/2jFN6j7eDPqwfnn/K2Xw5W7Qd3PdymkysgpNQ4frr6OfmpLAAdF6VztHxTF92bH67pYv5evX+UfFJVfAAVvNzsoM8FnD4qKKP+gqOXPVPv8K+O5cLAmbefZ2Encz3uL0lqQYqg4MT0IZ/KJoqsB5bHQskgt9m+hX0x8P3N13vJ9KsadH+QCZvDYaohW01eWLcVejR7eWZQuiMbL3IKDwFfKT7PHy8AnPVzigHWFhoiMxXWcfryhRrWWmIJDP7WH7Lx5vJlCB0S81EvER81TqArGA7XpGvtR+Z3LLpRoL+trDSE+LECPb+vbLeFpWdOA/gshH2byRXwH2pmuxuT0QM491FmZbrA+in3Pdr/adLGQ7Vrms4Iah/2qWU+0FBanvZ4h6MXFFNwbBzPQvoQbe5KMbe/j6ufrLk9oTwLLcMEmf82AD5d8YukjPccn9u6u9DeaBMJvtAa59pxaEggMrsTiwlr7sF3LC0QaQ38gp0l8hCnMMMxGPIBIS6TRfmBfW71XRxgWPs1Lul9ig3T1w/k9oAeGGDQMvJddVJ4GvptLrhBpchimIcjHmm+Iok4p0lQ+iewAhupOqWq5yjgJOAk4CRy3BB5Y9izr00Tvqj+f0ni8uOkq6mHzN/LzPJNhPqOfX9lniBY35hWGwHa+mWcsToZ7ddSjccx/cXLySYuvNa+QXVB6J51PifU+i8/kniK6m75QkmmIHqR61sd9z7mcgEPKIwsXivnCymet2WhsOT/yHs7vFUgYAQLP8T+ovp/3gPd75Tfr9IQ86TpN2/uUwSdhWKPfpbcVpiF9Y2RHxCqe97ED3Boy5bDx3EP6eWYuhQw8SuQ9Q1ZRvarsIdmL9Bdatkk70V8kZhvLF8C/qPf491uk5lTZCewB3WlIwqPv8otl7P+NWBxa2EG/3Y9/9uUVVuH3zY4PsXRGZA2trJyegy+KfsQ7WTcjxN+izhAhxIeDLWYPi+h4ajvvMP4E0IBmfzH4JC8SYY6Nw2ya8oQ1gMZTaYhqm573/x9avpjfj3QHp7cE7qanuH1vvkjR5zJoTfAe/Lf5tMhQRC+xbY32ubfPi30PzqmdI+zzm+1vI6cUeJXvEhFJ1NDQVNqP1OvLlpTY5/sThUXSPldP8VdVv4JnLWrREUM0qXBsvX1+YYgrQ5JSwD63lt/w3U22HrtEm7D1CL6LQYZv5H3IpEsinreo1t5vp2o1/QYbFxiec9DPlDO1B3yWmKlDCg7dm/5HdSO+ubi5yNZ3f22H/5xPUmOVrU8AX6t/H0vn+O6o+dy+X12qh5EmKlZvYfY+w0EwX+ivRG3NcFyO7iQwuhLQ8oUc218cVF3Svg/jRaa0z38yPFD6LPVpUHlyyuHjv16DgzEY0TWqwH/+k/u5IP5r/TmTaYhebkT/Cf4tao/2F3ZZN9n36+Ly+cq+T6MFJ7rdo1VPV84bSwL/tfxjlIEmdcveCLGR27Zb72f2ffh8qWrq1iPzN2XvqbbjyS1sD0XAPs9MEXZcFoAwhSbMMB5lc5nt1xq0Mf1InMjHkO3vFnPGQoj/y5Jf2TcP42aMv8XrP/7GrY8Jrjen9vhhp2grtf8XB29MCWTzcVXtnOiRkq+yzy8Zvo2y6G7zSSzAPcAaSq9Qw/MFKRjvRjZzdIXlt+hvDlFuu+6kcZVEH634qZZ4wLaxloqpQWaHBySQjq9ebwOipdhgvXiAfPwBzBrsPCO3bSJvq0Vx+F+cihB4Rv5sy7sW322IcGARe64UBmy1U8u3L4OHN8xa+iqSal6Hk8YL+1UanruflT9S/n5F9MvSuoobRBKfizoJOAmcUhIw4u+yTUKPQUUqFziAqfIMMU7hM8h/DZNcHLwk/pi3BxieI5UdL3oGW3mA54oCe/Qh2XJaJdFj6rb8LdrOF/cquy4Jz5AiU9EAnCPeyacY6BnlftML6hy5WE6U0A+qy00OAyEJ4MlAeMonNiUlndToInZ14VRNdCmVqNmSqEk/Y9qYNWzZwbpAHyMn3hgGnsHPYRMMpUALbRUdSAccl2HzK/qxtfs4Drg0bbJXEo1lWTIMnAxd6oCy43Tf4wtLTo3H98Y8x+xiL2lojGm6iRn0xViK1Oc502iXOocmIL2LRT0XnkfXiakqxpSA4GGaehBvpLUFrZqI0SWUlZA+XHCfeu27ncL3VJzZCaYcMVf6BtOxDG+VH+GzjDWUWmQmgG+b2EDtiGeaCSpN+IZUNJER3Su/XrCRoG+E2VS3dIZJEMWbEoL34rN0b/nFangRRCS0whrrFLyH2/WNDtGqezgRPKKbgwz6ZvHrou0KB56I51W7oNMGgo3bN6iKvLOMfZ/mDHqfjrYh40VuSbpCLglpWZwMls7tRszc0nQZSzQx7JCTwJtEAq/qvxa3KKJXRJ20G23PVIVysow3Pptms0wD/TW/Scy0ZG4vqbBHbGaHDA6Okr/ZtZ2lpp9sCjZS74ygXg+IiuxXUJmbxI/luRIBjBPtegE2rAv7ncA4MzCEFvY7mwDSDxtcNcaNakZTJoIwKCarZ3Rwaktgrr5QWAOfS+ijkdkM40Z5Fo1HlcdSdlVYImDw0/gRlfjX2OWgwDzBEP2c3ZhTD9wjO2r6eCzRIScBJ4HXVQJHOk7+A/0Hdl4cuUd3zIOzJ6AlN5vbWs5jqU0K5pF3mE8uWa/hUdTsKOuSqXwhHjYew/4OdW3VVEF0gbhBTweeqRIOzJCUCI1+n6pA4lhXo0OmH+HHxc+XbpE4yIrjICvgU6Xdgv+qvgD1TNNRPQuNEgTzmgfFN6pfQfkv05/ZXjNKhbtiTjkJvGAertvDYYinbhHzJKoXm48FFX2eHlrSbPzY0RncCk8TQz4VHdf5JeAyhc1nYw2wmi/HBsTBWJEYTLCxRvobt3qh9fy+y5qVpQCYfz0pl+fNQ/nNmujt/LNinrL6zsEGyxjnGlu/5+QD1bujNRyyXdEkd3USODIJvCAeXrNouX9QFN9YHc+DAy14e7Z/UBT7tfIPihILCq1+87yl28GHg6KW7oizD4RwUBRbZEfaMkrq4u2UqRDW+NXhF4OwylQ9lVgXlj8XvzawL5INek6e1aOOl91F0BezuiVnNPrM9dQUy2SR8aSd710F1w1/bvAP8pETFfpjvpSvX+GnG5ueDJgH8ogCVeOPAY8SoF+nDE30Z/GjUl5rD7irqLpf0ABA/yXw5lIhfVb8pYLoIvVB/izkups20VS086Bp8T3ijlPZrENZuZ4jdrbiPeeQI0ox6qlVDHQfqmMYKPj/fFj8VNwJ/i38Weycgd8mfVHjFshhHMumQ7hPMuziLy2Zzn1qk/8/SWY4wXGs17B5kNNZGBRtrIvfDOs+tBv1LeV3LK82/roPO0dFv4N9wq77hPz/O9Z91NZlkIv4O+XV23Wf24vepumEw7E+x38U3//wVXiOYRD/mTR1wqvpbnCaSyB8mtffVf8UlcDM/8/el8DXVdT7/+7N1j1J9z2TVqAshbQgi4CZoCIovqaiCCpmIqDi1lSf74FbJj6f6F+0KaLAE8xEUVzQpiyyk4mA7G1aoKUFmkn3pm2Wtmn23P93zr0nN703t0lLl6TML59zfjO/+c2cmW/OPTNnzvzmxzPKAozoJ+nXlKVoohyTpYIH1lUdGA3HAirAiGHBJoUXbH6eLhJJAgPV4jkqqIhurr2voF3jhVxuKccnrDi6PDdsYBybgIWgynbIdy1+UnSCp1Yka/QJhIWIOgTlgtwPqmSGQAz1l48MBWKyHJdoN0crzHG5tLuoQ8Ah4BA4LghU5a8t7xZ4IeKvy27U4BJ9BgVNtCrT5Vgd4PD4iz3iDjbYeVtsNyFB9IfAv/I6bXZ2PF5X7IX7pn+semlVl4QBgpnLkqByPjuJgiKqi/5WBRgMBvHh8YB+TJBPxrZon2wh248eKj1Oq2u7kCnbTOQBSQSDV5nMsYGHSeK2H/VpIo2RtkOcaDeeUL40wgU4C4ezzAQW5HhREaGA7bd+Elgm28F/J7+i07TneSdcrgm/2l+O5XlJjMi7lgKnmGk2Ftb7efmDrAOJWAjueWA4V8+usffDRCzHsvfBxTSHgkj3+kppA33/n9eoLcyOL2qW1y0NGWjl4AC9xjfKbmZXs50eLseTYmJdp0pbo4/TPGn/Pz7toVZh26xL1pK9Px0NbQT+0vTvpV0ctyE7jSVJLGgws0wQcZ/8DW3OwI5jAQOpJmZ/D14ozA84w6Cd7J37o1V/1x0Kv4fSUJVVSClLzrL3Uzbu3ECYiyRwUPjMbDBC2g+AR34H/6wNeyrtkt3Z9l7/7tI/Z3VwfIAWXzKpChMcKsDsfRmU+JWCexsLGLKlM+/3gWD4FxW5nvbSaMrCTIEctD2jidnx9K8aHiVb7+/RQkqBik/DKcXYnAvF+ynJChEeCKVkJFXY+rRJPIXNQHI4HYfAu0egraIzhxQMlkKrK7sEDNUpct9GirYbR4QYbkm+K9u+Lx4q+QbtN+X/SbRz/N7pKmF/Lzl04Hux/7ucQ1NNQMPDPU0N/34MlAUO/1fpBd/96Wi3+93X0JVwIiKAjVJkQKJlKtLL9NPIdA2/GQZKVfg8w/tRRnKX7jZW/3sL/yLbBS6jb+RpiFvDLtu/+OT33+fQLPL6PYMU7aXaEI0pHO5d9x+NGH/z4zf+tnU5FML4QVucBu34gZrIG1cfSqOc7pBDAO+HDD1rQrrCzFfP1mBBbXk1XZhQK5pwRdk8/pz23jtZZ2FU7ocysRxzjyL0mplmJzrqLdRAdgHVUKcluddmLTHeeIG9VQJDVNMlkoDronm/N4sXYD68YkvJLDbUW3n0639Wzsyyt4DTj1deteSuVTDMWzLW7KiKXFf0f337ftdVDQNnCQNnBf3a/vMMJg13Hw2m/4ary7FCYLV+4MUdHAuPdJ60BsBZ6v0yHdwnGPBSGiLnmS/IadKThs8MYY3D4AC18WbTabxgtj2/zZ+V9QILaQgLcz1x+DRaT+KpGt8t6UZ8ywQJ/B2EgiK84BfX8uZDD6J6TJOSeKq08z1jZZYZzsApC8YOII1D4EhEEqNPjX5JPLp8l/CUSg+qn6iciLybd1xt55veUI+wnRrzbuxqYB5Pa/XjfBfSO01blf0ukJBYyJsffoLfmrGBE2FhE50B7nvexVuJN34+lT5C4/1CkB5HkXZWmttqDRLb9D7eKRCwxwCox6BI/8jYfulz7E7M8NsFSEnMv+dsMdbwZIwCp/k0xgr8K0gvTKlqZGGSxjhKO8OkMCLv7XPsgt4+0RC43ykFDxx8b1EjhH3+pWPkbPlJ7INyLPhK8Y+a7YxI89sX1iq8V4v26m6OhEFK8EQiR0oY/vIZy4aJ+Eq+bO5jWw0Mm/UbhfsUPDeZ8VmpGs99ca2axilMPo9EHXMIDBYE9ot61qFRG4VD4Bhk9AD7/rz1iuhc9jkxFXWDoSRNY3i+mJEqSVAc4Xmi7XfW1eohsUPB4YP+dVUtswtYO2RI0rumDmqR3X45KnFxzbI+p8MkTo9N2ayqG/dAeJ/8atHr0o7zvsqzNBas01w9miOhH9rHdvJ2hQ1i+J7l3nihH32XfHwQwHgwJ6jx/zU3Lpsp7YL6q4qncNQlMj70foeI9kfwGCZSlP3emlQVYDRkaKqa2zga9V3IfnbWHBOttjEv6UZuDeFl9ls6Knchh8BQQqC/cfLp4nI5wXgGwDCi6Z9OU5elW314AF0SkPH62CiAkgW+K5kpVcMYDID5NmpD3Kcxakp1GoeDA/k/DSczbEBF2FjLJir09soGBkapNIIFDcbzbKrsGQezaN7j3e4kkyoC2nsemgCjI0sC673EyWqkhgGwepqcAfCRhXcwlbaX79BtHAZ9bIWw3328+RHEm6le2HVJ6KcW2o3/PBIRDobxHrPjvdFYX5UaFfeEunUns98nV/D75XaBeUO6xIzj2OiJxqoUxPsjbOgi26VnQGvqGDbUMveWbxHwxEldMqTpsKldtqgujuzysIvwMvob6b1lntF2/vKU6IY1XvoG9rxq4Ban3bXtzBO5k0PgXSPwjn6ucZawG0X9i51UajeK+qB5qyhabAbWPTUi/Rz+GXrVirk9xRM2ipLjM7yNoh47W3jpX7H9Y73cVJ1p7Dz93gXDUH6aHk1YCdxDE+VJyv4eJ9JJVOdLNdGzdE/hBYjvN41hA1mWYfbn+ArYKJ4uV2/YuMFR7sltKCHZDTy6TSSZJVQ77ATbr50s8B3SZOkLsrAe3HwBprvoT3Wy6sqPFjtKjNf7Gq2HcngK9sW2Hcjrbc5sOWgsn8kaqrG8Rt/x4sUS657ZCzwb8mxzvq6xChGKw4/7KQfyzWqVmF4Bw2O94WfjbQGMEDv2tFo/+LO5uKz97mPfU7LUOaaWR+sxhk/Se4DHeeZaejH8fw0nssgT1oADlza+T6XVeklV0dxHL3S49/HT8rZsLuwGMJ08iR+9+rmSTwwEkk+MZrhWDDYEbgldw1I0PKngkRvso3ItHMNj5Rnyqm4WXtBkO9c5ZioP6rDHPpvuk+/BZQkPe45ZwG4N2BfnWI/A2XKiCECOvArnHvpV1WOqQxA9qV4r8SaEOZIUDkMBnElWfkoEDAKHmM/mHQxUsfDlwi6FnSzmbcbkOT4gK69Z1MG6woOWwVBJVweHgEPAIXAICNTn71X2AyFeBLMPfKIfWMh3lv+xyk5UCAZP89AvVFxaPooPw8Od4giexzRpomXiZdOF9KWZjxR2cOzMmtHFel+nfuFeTYygiMPgGCC14MkbKcd4L1sJ8u227WMJEnuJQzlwsgv6zwvuLWoH/8KXP5ibrGDYbC5SyQY7MKm0PtsJVY86Tbew9a9RdSqkICr0xId8uqv8ydpO5H9i6WoDpKznX50iop59radfi2tCYuH/Rr0MewbGAtoqi9MbZnOJxeHqwttCbYLoh3QlT+EYP4iZMmi8/ox5/wc6kIzcKW17flz+D9mhsdOlrsnuNlGdrSbsMRUGwDzAovLYUEhgus8QwSMiA1L0k8Jlpl1jwk7ivmPUQ+VV/5rXiRhjE5YFFKH182USx4J0FlS99XoyuMAJhUBnY3e+vU9uXHz3cjvBe525hNvnzJV0rk5WRBMYluchPRF1si5tfx9Pm7Bn6DsXPqHt/VRTtDMQ6pWpYR5+HwwTD4s6vedImsCvXPRSiAlu0432DqY7lqM8ifu4Ahsj6KjSitKaKvu7uK7pLtku4EmRLqdkpMcaIEZzHBiq4zDYgahp8X4eEghU43cr4Xm86cWFXYin8CRl2/UNfblMAfcNgCmGqpnRth45hvEgiyZaz6u2PGwI0BiVupBD4N0hUC/2qRBHGfpgv57oNR5cvELiF2oNgFVSVEwPqRV2xBAmHuFg9XmR/rsyKjtYaFPF7vKQJvqivKPUjlcWNJ6jkwT6vZoPeL/HLD3B2PfXYSxFDKTGm2U9t+Wtqdos7Xs0xkkeDbZ2h2s18PP+hXgeKOiX4suUI4dADAIDHV+/nrEpYPvRz5ffLts0PPqyK3gK+DlslghySkhtKtzvtlV0SNufw1zgmI6/B/rek6gBQ2X8kKj+Tv7eQOA8OVuuKcSO6otHm8Zcol0Ve6syTHzbreF+lyT6aNmZ9EJ2fPqJLhnFhpmWEqIMNkLv5dHWzlFTZa1G/w9T51lRsQvFIDA1I6NmpyL6v5XX61tw/6TKZNlhYpQQ3S/a2XCOHcH1NjYDbyLbZaMatwgGJTSS7S23CwFmqHcq4vMNFYm7j4bKf8rVcyAIYEFclZ1/8N57zEFyyND5dn5iOX23aR303s8/K6YqLOjXn5FTJZ4HkQWzlIC6dRez8yu7uWEtGkoKBwieMq/ZquxzGQttNdFceOqZyJEgcTXLIwSDVOpGeKt53exj2OCYn83GmEgiWJvaKzuFFy+x8yCJyDNU0UhVB5afSL8/OfDTXdzTCp9jMsCzbVMHZH79k1kaBWN0ekf36O3UBsFz7G69iRG9w58ttAsMjxS9ph5cuEPbBWJ9GwDDw0rJDoGrQWcgtF2vbbQLo8p1YeEqifEF3ZQ1W8OQh53BR4NbDxB9/T/qVS21IPlx+fOmDeCb2Uq+x+pHaKCGR77+dr6G7TPYgFReX7JaYINJ9c0QU9bz9Dw1BvFE5P9ffF6n1jc2Q9kZJiVC7L0ttx65WxUwsF+dNOZpVbpOFphv0mN0Mofcp8h9Pw8z25Mh2ypez97LsL6Awgb2vtpg42N5VvrwPiq1m9eoFo4Fjub2vFpwkPHOlnMYCsjKWmsoMIrG56Qi7hMMNIpapRfjvsxxh8DxQuB5XZa92RA9z8oKN8sjX4tVuiLb9q+rWEWh5QcQOyDWZySkuivs96EXsZX2Fmi8KO99YQuDwZOePC9NY5ykpuYPU9aT0i5j578b2Kb8VoP5Ndad532XtiOng9CvzGUlLwkoMBwSR5RENBgNbVD/hs8jolvVhYXPy6g8NrSDvVmxj0OPLqyI02Ox2tH4Frla7pW2v/1K9usQp4lRVfZ56ns8TjOjlI238KZ8+/3AGqa0S7xnUsTgWGNeEXFHgxOBS9SilYxjHYLKx5Y+ievo96u7xQa1X2CjDBV+Xxivs8UIhYX6mmk7rwAq8c5D5GQNGQLMfs9NX2bvY59m8nkmnXmxEhK+1HGHwImFQJY+h9LRJGvAn6o8gzjVLuLbiA2bJgeMXb/8ITkOel7/FK+WUDKMj2lMRurVdPvK07nXX1JaX9oSo1WNflNtlHZcWs826haG93PRbrq5zTeJ237W3wgH2oIOg452u3fxDcqOx5M4PI8yiiPbbyYJjMfNBJ0K7pPvmdRvty+P5c0aBp4cUhWb4uKDGQHfMPVWdiE9n6iiIj7hL+YbVW8wyFl4XRJCgYhWRV+/gLvEwtpXwwqFceMvEckJ9rRaQjWWm9KlNZCPpHEl9n4chedBirLjvdFFyeCtvInb8d1eVpffhjjaUdtJHgXIeFzGXSec3ud5nXpK7FbWgP2pwjgcWJ9ZDkv4IPt+3npc58G+VoQewescVuVcpiGDgJ2HT+Gorj00jn7oAfaDpVestBtFfVa8nGs3ivo8e3mxt1GUbMuPz4yNokxyqbdRFJ1xlt0o6o6FFzO7URQ8nZqovqeniP6mv73qk+i4F9JPVy7H9zoY7ovmPsr1c7bLZpYmiB6g71dfgfwfM9+Xj2WjP1WTZZP2taK8Tr4lJho8B2g8NQusv5aZqlkjHf1zoAgGmKo5kLoMcftEUh4/Kqd/67LyC1D+Ol6Zd/ICeP5VX5XP4Pq+Z9/hKoPtP9j1I/XFPD8bAVyJhW4KMCx35ze3LUC+D4kiXmlgQGvy2HrggXlC1SIpjrp0h0pimB/kT+o5wPtpsbSEoz5eeTpOPU7QLBvESA6xooy+ntdxGQYqwHefgLTffb5Hn+D2u8814hXcb2frq9SKpd53H2rPSVyY/e6ThHy7eS2NtR2Bwno0y48yHe59fJSr5Yo/wRAI5Mj/Zi1ZodAJ1i7XnOOEwOU8J9d2BD/JvVql6PhKvMzfUd2QwyOZaefegq9ydJE9NEKnFtkO4LtZC5fYAcXH1TxjH8Cx9Fv+lOlUMHjIfGJVp8RovxqPeYaxR03xWcO43dkH08yQ+1RQ+xttJ5xf55sWd4PDgKHUS4sYVg04n5cpYqhgIpFezPcwM0tMDNmOJ71oBA8ofCAu3c1D2vM4XDiQH1tQBTJse0I5IWlfIHwDsNSKJE3cTjRMyw2iPLRD4YwdNDcW2gUGgUi7fDxi81tdS7F6nuGF8ZK80/SKsbkBhoFETtizZEtGB7MT9O/QjlrUiFoygCbiA6XhjanG/l9P5lNygwoLHipQnsZCq9JthSHIfQ9ZfrspQonq76dPM5mVAYad0kQGsxyef7QdgNazsIHZ5vz6qpCJlk+OHAJHEIHJRRlZAZT3SPpNOs3g960ajf19X17707w2hoCj44KA/3ybwjOXBBg8vaix3PKdZg/D0geqNfDkp4f+cyFYhN4F7ZkSuQ+n5GSqAOKdjV3eRPHu/H3aGkDV5TQ12fsSnjUrBvKCDtXDogw+otKWz2DIFOQwjM0I91d7clqMfc5vbW1YZZ/H+15obezdP1MC8vuN2TQpKyBhaIjRQIATbXhzh+hGvOnqlkLbr/RHk6rTQ/Z36vUT4L6BVaNu5hYfv157W7FfmITCAMnvj99XPbnM1m+kSJOWN4kWYdtby3dm2n7zaONOR5nOFDPLgrhGedZXOXpyO94QdryBcVWVHVe918n/Hfr3mTUEDhh86C9qIzte8j0SbittrLW/w9iNaxLhl5afXG3v75n54xfY+z4zY6Q3nsTvW9hx4Q4eNsz1y/XHUYnKi5WPHoZ98iQWGt40bqUtf1TOMLL3b2Ppfu/3urtor/e8xHOk3I47+yP7+7R62Xb8KzD+VcMVnlA9/eImWZ9nn7uOji4C2aUTii3+/2j4Np5IRP5GCQsDvyhvQ9zR4ETAH7dMUhlLbH/ljVt45D0Q8V79qPde03wn/psSCY5OSAT85/O//lsuGCbwgZFahf1/f7BEVrWqE7LJx6RRI++byRTtAABAAElEQVRMI4tj1vbxBb37PX/eYGPk/aA9PzyOTlQpv98fLOPv2HoOtfFDbP2PV/yV3J9UWoMefz7vnKrv5rXy6DjueNVrqFwX74Fle4FXZe73+VcL+6/1EvZPuiaL6PeFz2Z/DPli6aKcU7KqDdGvFhToX1TFpsbHv1R4t7wZA+2X2Yby00R8ui8Z3phS3YYI3i+XbVbh99Uubd8v66qmge+Z00IjDfVL6Lelfd/DvGupN5+JjWyCPJoN86mhOqRjPlXsgtzOn+IJZOdTF06HHPOrOTbuU2x5vy24If0W4DhfMv2m9LWI/ldUqMJKjPOqXl7KRVSOedMiO+62uK0yRLcVF/Bf9Po/bMQC7Mn48Lmg8Jd5P8eHX8yjFu9Eds9zMvJhfpanartT9/Z5MxCPrR9F6I9ZXyv4If4fp4lpssb4UqKbm/7Cv4p6PVq6qvYChZ2pMZ/draPpfv0wry1tPfuj2Py+vp23DnI/lpj/suzzoaXQyzOnmVd64eDneIC9qj+I+t5648OrPivQz7a2lnofpH2FCMfzvrSbefMQOZ3gbRWdPFVTQvINjzGOo53Czj/t5RnSm39aPFl5809FQUMDJvRbpkXjfXDyuDJr6IbvHGK/8eYb5EjEt3+lSY2ViP90f8B67jlS99FA/0/0HqcfZl2ZmyKw8ERgAyFJ9KXabzTdtJzontLfsz9nHD9wfrjgpkVFZUTF/GZZpIj+rX+nNqOe/xb3VG1ix69ex/vKARHMt88fu3A21YDzKRlp4N0q7AHE9xRiF/a1Qw8LM6q7OSUkLLjhKRoL/kXYU253xCBml97QuB+5sDCIdZmE2Qdtgm/4myGnm2HMbjgZbqfvKcVb+KjRX/Id2s4H+oZAg7ZB/VQshYbJoLSGG7M8A44kjYXKAguBtCmyC6Ba9Z6Mzn7KOBLJMEzPSDKY9xMziqzhVJoJGxRhwRZ14AKeAZW249KO0m4BQQKCYZJIVgMwTDpET4gJLnfExZfRzWWzhd1o9AqayDCuoFvEOwrf89lDgTpDjiIIDGfpMlkSfU3/M+v9EVlvdo+8elU1swYEm0pbRDTF9/T3HwKexyCOXXi/Xlaa3ZA/oL5fsl5G85EJlJKNK/I2WMAo2ONJPKUoqDxPXI0jkRyQGIlwbwOEamtIHEtxvzceNjzapWuKWhTGWXxvtR1vJaRIPebTpxdNkUSX0CLFwH0y8kVqROR++e2mtb7Q8ph697TH12FhT+F+9Fq6p+BMDQMLM4ePBPfpISML31JEb/InaJfxpfG8p3/g2aXDpfXUsb+xC2r13HA7rvMN+eNzOklvBD6i/qtyFodhHl9gJoE/IX7ON2gYrkYMWMmRQ8AhcNwR+JD5dmW2IJpHnzSTGdFT7JfYigGe5env2dsNDVqaKE8m2299Qf4u60xbS4OvotIGwrRP7WLthugxumXVOwwbOMsXihplOK2vc7IapoPce74P67YKkX7SBvsi3xNonME8wWBeHfr4Op1NKbXfAUfryTxNIz/ragzhwvupobGD4Xuv2KLaeK9yI/3pDDOv2hr6fob9Kvc0Qz0Ez4CqQ2D9pVyw8BXVI44GYvrNaIILDUYEMF4qs+Ol+eYqmoIKPk1LhUF8BftrYNtgrPC7rFN/4+TY4rW5XdYKolf4fbVbWWyq9ZR3gchUdiP4W3PnmPj0WIk1WFzD4LmUr1BNgugT5seVJ4PDE6cZB3ksbdNrxD6F56f6ZWaNwTxfZOOqWD0/7r+v+88d30BxsLXbr28sP0V8SI0TwEX+KHQyi6Y2Y97aPq/uoAUlryD9vUacfb2YKWyApq9hUwyRFr/StRz3pf5z+VZwRw4Bh8DgR2CojouPGrIy8EJIYv6dTXphL8c8pZqW0ai9jaIyRinMV9EmlYl0O69s52EPlTBvrez8T7qaXLpHwdGTbM1PlvhOZrZVpGtvY4/qkYx6CBvfvNkNeaacMacB8pFyrGpW+C6odubb72oNbGNGpqBBT+jv81tQ37FmZmODxHdYkWzs94dWtrdxGOJNYlvRGI55KNYs7XtBf4T3iPwmju+fNLzI9sPW43C3wPuD3CIykBnfN3gq0gc72e8+IeV99yF7P4zhk6v38PB3nyRm74cGMUJ4GzrIUeC+QS4dZzrU+/h4VTePYQNTXBwb7Kopkuhbq25e+D8cjtbUb/Q9JUhwdFwRWJT61T1fnPud7OTjWgt38RMOgWsrL+beTZV7YNMaTLNnuLp43e9L2gUesBVtROxAHRvbz9tL8VGGflD9l6Ud4O9jk3SQ2R0opvKAph76HLuIJRsYlIqpwqbn8lNXBnVPclzAN1zB7g0rD0iMjR+QGDV4ic136fKfsFboNph9y4nDo9OivIZk8OtkHlmeWoMzuEeWLwoHN5rdoZDGNoCZ9/MOiQmWiGe2cCpebAuuq0mF/Pzik9BZw3CLhw08Hi9+bVk3w0Rc5QUFSZCnNCQZi9MO0SRChPnEvPtDtrxfh764LBXpwWWBlRbfdWyrDnHsLJZzG7UZPJB5dk0Q8btybzD2Oljg6On90Txruhg+qLAsFiR8aC2eQb3xhsjgIM9TG/it5Q9yOwFYwV8p7FIQxJC/8PS/0v9jZQrS8hUWxAjUa0FAkSSsPMMB8srj2DmkbEvILqw4x8xaGQT36U7zJO+UqG/5k9SpwgbEKMF6bOa2/qeWTWMH1DOXOPWifbo1117vh+xvIXvfVZo3AvY6jhwCDoETFwF/w4StjQ0UMlh4kN9QbnkPlfaEhnTAN/jbwtBOtGRLpL0IlnsNq8BZ45A4jgE16v159glcTbXUba/XiEP3OhA8FPI3mnidNuHlHzlzqMq203ISNjAw2pHTFLD5dlQ31Xr5q7ETr/Ly+nxgBcVo+QYia/K3kO1nQeVe+Rohe0gcjk54BPzf4Tbc8Pb/73Pcp+F7wHJLxjsP+IQF5jn2PsVC/PD9799f/u/bL6nUDxwa9w3e10jcv5GsB9y/+fidHQJ1sC5t73t40CI7zsUYNNsrTyLsyCHgEDgoAv64ZXtp+DmynRo9j8H4TYX7c43s9nDkEHAIHDYCzV9p8/pleM4Mj9dQUqT/K/d+X35/3c8V/H5/sIy/Y6s71MYPsfV38fcGAh9X89lzq2AAXPVs4GN9NPmKZfP4cxoJdt4w0IfCAEVMjy/bxjAfmPVJumehfY3MSn+rCEWqgOgOlyt6fM7n2Q2cdokp1djQsqlCiSXw+Ji/Ifu0XtfCfGrBWmPnU6/L/RnKw3xqQVct0R/Nc/oy6GE+Vb+Fcs8oni7fQXmxhPlPNXypnU99qOZz6XY+9dXsXEG05Kxrs0oN5rWXnbpyBcrzSEZ4L/Y9lS/KUO73CNzXQ7pnGAy+g5pobC99PzjBpPMGtOse+SX2v9lY+FfGxJvSTwUvw4FysVGRTiuH4TU9VvnpAqI/lf8776Oql14/weuz8kLLof+1mo+svL9X/bAhjZlaZXfoXkI/O0gZN5V9ovL3AvPe5gL2RK/8Xr0gv6C8uPDug+Q/TU4L1Ug0JQTD3+x4xUfVKnMB2lpc+PfCGzTSW3EoHAkIz3vPYLeNOinVRJWCEQPnz1detOBRQXQ9y6Plyz0DXdoPnL35/3JPX9tzu+zUKYgvp1cLrOFxadUjgauN9/1DDVNW40D6eu6lBX/j8GSfdZF+FPnSRLJoLzlAR3oxhnu5EN8VhNGnZOMD9lktWSPMu7+P7qeXYFTjyCFwYiHgG6o20baKNokFMWqbwMgwSpBFyDNg8yOJeIto1B0cG/5iHqjDKgnKiMz5ZCTKMxTkvmHaLvEO22+8GhtivbjBqFkirnAIHEOcOqhVdksstObwzBtui4zM5R7T/6NnIMjQj6t1shn18YhFuGUGG1mLXvEEwTa1T3VCbwetI/s91SOGs+7Jn3Ooc5PhQtz5REBgq3gtY68hWqMfP8sasJ5Ln6OpItqyGWK+SpeIq7Ds07w0y46Ds+j96Ri20j65c1K7sesNng7tRjxHfHLlZG7HwykioDAOkXWV7RLjZLGQXkV6ppnJh+uIx23Ep7Mzy0YjnVig0vudGYR94nYB6EbdCv4Ev7VqAyPEXjVN4D2GWlSW7hlq2RpKiiMmz8ODmOg/6dn0C3qlrmYP3FEnsUBSzuTDNOqBN4IxvdKX6f8uWqc8T+al9aJXwgCDE+T7ikYi/2Xy5obZDIbDvMdwuOCAIkxI2nmHFfQ3uU0SPUN31W6Egv8cOkDXRRwCDgGHgEPgqCFwkbyhcoZA8Sbgj3O9a/keKP+mi5auZdYzVE3Rfu4lHfTUKVp5t+5DJWJoC89UC6YqrPsTBWI69NL4qLIkDn3/QNASFqLrkCZ6TT+cW2fg0V7/OrMWvEO2VHRx6qGefoe+u2y2sB5BT0m3Bs2glV6Zxgv3nGAAILokNoSi39FmcE7fSM8Cxxg/t69xofWImqK8/pR696fWw3UH5HfQJwKvkCOHwImBwOnqMjYBTXmFYADcR5OQHrLpA3kX650dhieUBsEpjItxCgGDQ+KIUB1bz7Fymu7jNwZehwwbbgVCfuJBuP++3snb+n7uHCRv76Sj1e7e13Bhh4BDwCHgEHgPIxDx1LqHtnsGqeBijDwAj4pD7Vt7526Umz0D1UbaXJ0hkCKwRNlENFiE92LoZ+cEuTe+p3GQ76YaMU4iwHAIHEOE4Im8YrjBunB6jYYLVFrhkDh8kohpP9I/9w2mock9bYYSw6Hw2RMO/pNvSI7vPpSuve8+HkfNjff/lT3/ZePPeQ6GVh3qfTwY6uzqMHgRCA7eqrmaDSUEAhHPs0xOlAERX/N7+TO6E2J/4WW8xoESfyH0XSVPeRNKB6baHajx2iwxUUbJqudRHat0DOL/u+jq9BRNdCN9hCdLGP7KZB7pEKkvmsnGmQDHh7CGGyhVYSd/Nq7Gxn06SU1hQenH8IFLp1MA0c/TRSrJwPBXJ+m+yh9jhrOAgoGtxJkhQwLKLpso7P/H92ziq1mDalv+GQTDX/BEZD0ckrQL6K5kKcLznOF5ZozVL00vSE9lRJ9k5/Ik6Ceql18eDH9NkFNC8j023lYmKBV6p8ppIqATqvckjOLDyNZ3fMFocbB29WRwAYeAQ8Ah4BBwCDgEHAIOAYeAQ8Ah4BBwCDgEHAIOAYeAQ+CII3Ayn2w2YoX+SWpS5SYRLd73eMr5aXpFVVR+qKFTK6YWG0b054Jvyu/nwSONYnxdjmf4i0VViUvL0uPVNujd1XC9/CnyXVExL/fZXvrZZRPYNhmeT+0qipbzOXYht4aaZxAMf1VUHhvC/KdoQbutQfLvUP5smli5+SD6sfkPNz6cUkwbMsd6FI4tD/OuvE0RfYddwe5F/d5vZhWsQXygtH75Nj6zD2UmJ7CtEoYmFbNq1vSRjuvm2+vCMJxbw/BYepiv1Bfmxkrj46cVHOiZ2NfoZF0muZroF/P+KT9rfOnh81tqrl7wG0W0mF0u7yvxDH+lZ/iboEj7naDDEH1aniefyobhe+VXK0vK8f2gIqmiQ0YzXVN5QdnjChuLci4fKPQMf3U7j6bHhUzYE3W2CuMbl+4EDgGHgEPAIeAQcAg4BCII+B574fHPWI8gsQQP37xdRaXj1WwzgkXjvsdg3+ODb/gb1QiHJppT9EhOVGCU50l3Ony4jtZIMwFpv9MnImswPEwTXcVuqzxNEJ2mLsvyDC4SZThE+QiVyVNQ/pEi3wDrWnXPkrky3mNw3HUi7fc98H1Y/GfxLBWn5QQOAYeAQ8AhcJQRsB7eR+n4i6w0y9R27hkGVAzE8De+hAMln1A/WnSywgZd+ms6S9j3+1EiCfFElKRSuV33lsMWikkK6wLVbxvmQtnvv32Pn59kP182R3iGv3KkhEI/lGpGqiRBMBLI0MmSHDkEHAK9EMB4ToxQWEcaM+5NpREZSQaOivjFPBP8UOkUcUnZOIFcseNfiVW+mughXVL7FpJhkMRCBoFjTEer3ce4Ge5yDgGHgEPAIeAQcAg4BBwCDgGHABAIOhQcAkcCgUnV6ekBFGQXFpGIL3Htwi28m8fL+5Oszd/CIp71+lRdIWqUXcAFz65ky+803YJMvOqruob11ltNG1U31J6V6xhyDDiff515FYySGNGldCZLir8cPU6rTRfkf+b/ll0cO+BSq+j9gSuZBT1D3a/nXiaSVR8FJBB1cJSmsdMubeMhQaT1G+pwcE1QPPnla73GK9fnsfrwmMGIYWfbgrO0xcEnnn9aQVBjJ0MW9mDsy33ueXJkRH8Qz/BOCOERmdkdDfuj09n04qDBhKZKV/Y+86lLdxv7//69+pe25S2Vj8hOTvSAeVV2KXj+ZA3cTpx0qbAeVBw5BBwCDgGHgEPAIeAQcAg4BBwCDgGHgEPAIeAQcAg4BBwCRxmBNWqLzGbxF/l4GQw+dVR+yaOnF7yCODye6nYelXseZCVRC3WwtKg4LoSNKaWdJ/3uynyjauPLwRymDCiif7JqcWEZwf/Wi/JDNURtqpOnaoqSCZfzrWUfk/flEY15czg1s2hyopCdT02BYbDWa/n83CiP1cd8Ktn5acynshcE0d8DL1kHvJjXXqPODhE16v3CM5SIyYh5YJVVGtXz9bfWNtB4lNMf2fnTJOR/hr2p5xXAw5p5jc7NSpzro5Vn0osqcXpsyrPV61adxYg26d00qTE2FQYdCy5gT8p4OXBItziM4mlmP/CLpT8t/be5NFbYR3wWm8i38PiEGrlTT5VEuyr2VmWY+PSBSi6mU8qquf0OMFe+aP9hMYT5bTEZ+P5BPMsux///NbFJvK8iRglRGH7rzYroC4s+uOCfLJp+iTpDvFIVjfsh//ezxDwirymGw2ZRJT+B/99L8h15Osrfz9s8T8LH6j7y6+W4Q8Ah4BBwCDgEHAKDD4E55sOLrCeT+eLTuVO0NTz6emWWILpe/HXZPPAp/DQ1CjyWNtMqvYfHShPHu3SHsuPuOnpL72dEb2OEWc8xTuLfCc1CPBmj9gMWH0ny1jWsMY/pXdCrhqHVDmHXZbSRXafRQxKrHzhRnvoGZxobyrP6ig7w1foBXQc5PHuovtaf7DcN1EGoh/gX1ffitn4DGccjy8BIBl6w9btU/9fKWeBBnawCgnpov2xgHQaeftlf4XvE8ywsG0RPck/gdLrcTGAwOGGz2AjTI3YBh4BDwCHgEDhKCKTp0TnJhmgkjVUpIv4im/iK8qY+5PGaB5fMEh9g1mAQBoBqXB/lNdBm0argcZTfZ7Yxom3iDbWvD71xOlsM19iYjX22YSr0JvNTM0YRNiDjE2WqRCBCvufil819bKsh+hf/jdnIiF6nf6qdAh6wzDbRJrFOUdTpdqT7/ekWuVruhTyWPE/EPL4/rZHPy0YZq+3iDoGhhcAOzIc28/g6wyPuARvPnCRzl4yV8ePZekw2tyB7B7XKbqQnokyaoYeL+NRGuUW1QV7PDW/R0fRRYkJjKiPKNheITDVwHtQpf+49Do2WeGDoWLX7wKu6mEPAIeAQcAg4BBwCDgGHgEPAIXAsEEg+Fhdx1zjxEZjYmC4C4Waavlq7S+5lIY6UUhwKxwBpZ/WeQIhBGYtn+qI1VVt0Nyf6rXo6u1NiYqusuHIY+Ggz/IDrLC35p+yA3mt8U3bIUJgYWAB/oH/xYjngfND/cegzlKIQiKFXzAZlF3L9MPuvqzpUJJHhQ4/YQbae31MLKSUitiyHslQS8wTZ9gNVIlqLCQGL37dL/iDbobStpLHQa0chZds8METOSrKBw6Q9okXYD2ffXKyoXROtqqot6f3h7XZTyO2E4oXiFBYE9ymTjeIB7cdQj4YzeV/12GDqZEgSfbHkzto2jomR7K5aYkR3LH2itlPg/7foSzINHIa+MmAojqbyTOX9o0K2llHaz9ulvZ8eL1/NuyTRG4HN5R4u5dBBnApxWKrFnyOHgEPAIeAQcAg4BBwCDgGHgEPAIeAQcAg4BBwCDgGHgEPgmCDwOFstz6uEJy+aRjXZ0Ut+hM+llzBTV1r1CF0N8UdXRgxOz0KkJKr3MKvmHygm+jK7RFdUQ25w5ETT/RArnZC1VXqeeAveyfOlUX6rfNh8toDoj7XPVV0mPHkVaaInl75Wcy6id4nr6Rbuyb1TJhvJ9iiiD9x5ctZq1J8WRdN6hzCfKkcV2fnUcvmtdDufurHwJBbVuN0IcSviF4qT1ape7UL5ZMt/htYV5gjw8nWUozE/WnBD6CeFROdgunctRemv6gXzIdThH7Uvl+dBv4d4OOQbqPbII4F22alTGNG3lt4rixqInitaX3umTSvHwTF1WtkeuhvBBfpsU2VlERovRvPGcLiX1E+N590i1BjkRPfx5/mlSP4vukL/oVdOzk/VK5YTTWgaTQ2SaGf13rxM8E+r8+ipKmQQOAyOCL1g3pZn1BBtqK6rmqZ9aWI+g4+jHSySXhvV22oa2PgFiAdw6Kj8UENXFM/XzzIvF++dd4doUuPw///sz27P/hH+/83ZbVXDoRcsCizsBr+LXad+VoH/p5klentU/oScp5+dR3R3YWWerd5UniGsQUxvDBAjfA+g7GKi+7NfDFzCrcFvu2fwa9NoGY5s7z/pRe3p3d5HPQW5gEPAIeAQcAg4BBwCQw6BC9X1eoaIVDvMw2cGmcQRQ7u1kS0S40N2d+amcFqvUVSMMqI71DrZDP3l+ru16xjRHrG9yhoyjNVMY0UGzdNXmhzIY6mSbjMGwlf5X8q38Wjqel5Zu1tgoxh1W/FpKiofrjJ4siaCx+L8MZA/zn9W/o7Bhi5iQ+5+yC+hImIUpR1sPW+GvELfnL0OvIdsmMEgmn2KJvcIDz+QzqbcOUzAkFqdnjvKxJfzkJDz3tJEW/jqpXsVxoMiWGjHn9epv7B5BhveiPEmlZH9X2g7Dp8qzlCjJdplNpj9Vu7IIeAQcAg4BI4KAplyuhnGULTqu/gmsY23aaTJvtMHKj2dXV4zgcdr79V1Eiva6A/6i7WrGVG7aS7pEpim4MH8gEI/yJeq0xCfoecL2+/5hPL0BAYDXl6X3maF2p6i1C5bdBeH4xD51MLdimi7WVuyTyCd4QhTIMJLfIHtf6abedVjwK+m2+XpPQlErXoP6zToT+nmwnWyV4INipi4izoEhhgCb6qn+C4FhzM0B5sBROkUusSMY0RV9OvsWkOEDXXEeOWlq97PBH8jmw/wL5rpAuna04k7jRYTwuM9c2BSA9uoW/iBMhubyc8+K90QfYx+kPs+8IHSb8QVX3lFYoMcbKdj1+EmomPV7kTXd3KHgEPAIeAQcAg4BBwCDgGHgEPg6CEQPHpFu5LfSwjUmT0sdJAGj6sYzQP6IAoJkiaI0cUBkyAR4u7Sbhm7OCax9pFLgWcBGZTx5Z3DZokgJ3oh9OMlw1SUw/BXpUAeSxP4GK/+w1iKONjE2a2LH9IdyLxNRwx/Ywt6l/H1epvuFlioVl1b291HWRt0nQDScRRUAdZbmK0miqDoLQmHH1SvUpeG4S/DGdynlox2ZidbN5pdvFv70nhea3axUB/powkoS6J7C74u0pDt0Zqbc9MM0Q8KPlkGROkkNTnLTpw6cgg4BBwCDgGHgEPAIeAQcAg4BBwCDgGHgEPAIeAQcAg4BI4dAs8tXS/OkvGebadShtmpYBiZkV2zlhOdJ2fLNxb2qhcLe+x9OHuluBB6/dHsnIl8K4/X8j38/rXqhaYPy/j0l/I3ZJ8G8Ztiq2TV8emzFkxQW0283JdgPpXNbLTzqTD87UMP86l6qva1ozyogiykovGjFdquGtm4jIjhr4m/ytt8u54eL6ZklqS6+tDvQ/UA0QM7Xs27mMFQVbSz4TyalMSDrKuIaOGS94sqYxfUTakxGobhYpqsQTyW/rjqOf1REStNHN8v2w64nq+ZwUeqvb3vKz/hEPlsDg/DefGZ/k4vsbwGGP7e2aaGm2h6d2moKIj4vZnP8sv6+GAyXYyTdZooxSTldDLsW2l2ycll0fx+6Epzrny6EAsRa35QcGNm1ED8qtzzs56U0fy+vuMOAYeAQ8Ah4BBwCDgEEiHgeyzzPQD+lS8KrDFEbXxvtR2P9EeV5rYmA6U9ejt5hkiRDOM5Kx0hI5FezPfwu1L8Y8d21ishEtyoXzVNkNdFDHhjNcYZVtl7PBmbfqzj43i2HC4TX/UqtnSZNeBazCsXnaexf5B5Kus8qPcY/sZkzfAN0mLkLuoQcAg4BBwCRxaBdra/sesgRQ5n6TJZHkRhgEnjOJN99Yer+HLagTLaVTPrPc8Cz/YVIQGPwOwvi7fK+Itk0DQ2DOImtq2pTcWnp4lRIgnyz6u7l8yV2DhPLcs6G2qXqv8umK3haV7NNiMYBI4cAg4BqpEvlDRKohbTJDvBfRqjJus0DgN8MV+NEURZ+hxKZ34quITZvCaCAXD5Tt5LniDYblqldVwTS6lmlEoSsVLEZYjZ8o8WHat2H636u3IdAg4Bh4BDwCHgEHAIOAQcAg6BxAg4A+DE2LiUQ0Bgh2hcbNeztJoOZQ06Y2lOzVQR1LHS/uNzzFR+MMPhGrlTHosFU7E1na7G8gCLlR5G3GDKAJReMaIsoGxocBI8OdBADK2nUiYPsPg27MhrMn2sd4pXTCB5rWhjkzVMfsK8Jg42QTtJpasA9D7JzuVJEp4nyr6p0hjR+82smiAnRw4Bh4BDwCHgEHAIOAQcAg4Bh4BDwCHgEHAIOAQcAg4Bh8AxQAAbAZokTfSYWCXP72NisGTJp+RvYeCYbJJYZ060Qq+qGnaK9DZCLB+P/P3RxJXppp7Ha9WzfWIMxKhHdbKJT/clnaqbkkr9WJR7hqsiGj/UkJ1PDfJDzXXs9LtkSBzJj0O+Iexy9oq+uDK+HQvF+43G//vK0LlUyeLTN7JdZjLug+fUukJrOD5Q2qB28qksXnuWCBtwp8lk3m7i0wcqmajTdX2v+9PPh/lulnmQcveVtqlhfaR36W5j561Tf5qc04HC7qx9ii9EvFnBkLgRghjyfx/nsGxjDeZv5v+hy7OJbisuOOsXAh7mVCDjYBtrxhTnog4Bh4BDwCHgEHAInIAIvMh+L7dIoqfYL3mN8jz1Nq1DO+8V1y9+DfI72CeaXjHwqCvgUZdj3IFxF7boftc0ykxcloryYmm/aSA7zunmHVcfbB1HN94XYPoQR0GdxAImTnzcBBlyaoHd+P1I0XCML5P5kSrNleMQcAg4BBwCiRBokJsntxr0R7qLhcBjaZI5pXKUiJUeeny0nqj76g/3sTrerhKX1xZjGOxron+kECJ18u3qZglPv5hF2W381Hg+mk+UqdA7k/8Hn6iJCkRZmZ1XsZ6F0xU5cgi8pxHo4h351uHMm+pJvYvFQ3GZ+G7B+xTm13SyCoho+mZVbfYgGrsBTlTjwNBuXSNb5IEyG8OGOWqEIEriKUVBZSVhWk+6ajcnelb+n94E/rxWbLMhel0+bHYyetd0rNr9rivqCnAIOAQcAg4Bh4BDwCHgEHAIOAQOGYEjucbjkC/uMpw4CIRyqMi2xiQwyL1WX8ySkT5CpxYdzNOtj0igmkpt+IayD7MU4UujvAVLt6yhsW94HE05NqF61sxDPP5a62gbtzv13cuf0Z1IHijf29iy2OYb6rSHtZi+2pGZNVKQPvzW+ffXf5X/sQr/efrq4nt0uySqkC8bu4NaHW/yJkBjr2AX6hH0r675ACXr2FQXdwg4BBwCDgGHgEPAIeAQcAg4BBwCDgGHgEPAIeAQcAg4BI4mAg+WrOQXmfgrTDWZcme8mB4qWSEuqukjIYGoLrBHZbL4xLHwsGAXavmeVuM1wpJkESTroTaWPENNFSt18f4QuG/h8/xSCS0W9uTs608W6cYuWP2UOo+ervKlUf4n+W9zaToR5oHloWyUWVNeJ6ayaDl+aLQZTs05RKImt+Zh7ksPnddhqd9YlBNLkyrTTQOLlUbjo4rSRGsf6UG0rhvy9ps6q1OgvlptrD2JE/1H1a3s1kVEpfoRzGXDE5CpYadqIu8+LIViDJ3P3idfzyaaTROXbVExiS7qEHAIHBSBoE75s13Y63v6mWs+UTxRegvmcydpPL7keZSBEmIX6B5uPhR1XMnzIGaIMs1MPlxjQ2I2pTRNHtcquYs7BBwCRxiB18U/F+5URCvp79nbDdFboqqoXhJt12sb9+Fa7QQPiAyBI0z71M7s9j7KHMEyyY5z/OdmHyqeKGj6NvTt5n0bBicq52jL91NDk12fkIhe0X9W2zjGbwPkNfL5xY0qUWlO7hBwCDgEHAJHCoEQ69puN5polJtZq4kv9Vz1OTVVEA3jYxrtesbDJfSH1NfGY9goQ6eKxKWmiZHoCePTgyLIA5qok9qGdSP5Qfb9vPWK6H6+uNxuDPaaeojXIb6P7eTt4LEUsKUaovnyU5WTRWyqizsE3psIvGEembfTxLcd78eqr/fj180jvC/9+BLCkt3aFO6X8alpejRLMkTnm4Il03qld5o2sr/vF1R5+WaODRHFb/M2KcTZ7ws3SzpidLTbfcQq6gpyCDgEHAIOAYfACYTAGD65eg/z5uMbGxThW8M00yiOXANjyx+jJpfu0UeufFeSQ8AhMPgRCA7+KroaDiUE/lT+rOxk8TUeq0d5BqC3Vl67MhXpY83Iyr4MQodZc19BVNzwqWUpkug0Mc3Yia1Yuk8+a+x1fMPQ2PSjHX9LbNMhGX8V1NWT/mbeE3mdCP0i7+FCW8/++H7eXkqKhjzVyDoZ6qMdV6j5JpnjQ18Rlm+x+GZiQZ7u6/8crxmWPJ/xVmG3IioJ/D2vA/yyzFuWtzHsjKbX8W5BcTRNj+MBHid2AoeAQ8Ah4BBwCDgEHAIOAYeAQ8Ah4BBwCDgEHAIOAYeAQ+AoIvCG2RyYpcluHGmmysQXalOdPFUTPfHn10vOlTRg2lBdZ6YhXyyliWTdzok+k3X+kidNbCrRuRWzatZAPEdNlaYPA88NtXW6r3LjSzq6kgwxUu0TR/caR7L0TRW7A5MM0TP0Js+p7L/kfbqNjYCB64PlK6oulv3rx2o8d+f6wjORb6fZyzNRTixdJzg92AQPOLkX1zwMPc+zM3h/hA1Kpd3ocoPZoaf20Y4r6VxTmUk06vxhjb0X+GH+u7SbEX2+4SL9aCD+KptlvZzI4z1TY8PRQuuxurzqmeyPS2yMWv7bwHfLYBi86lb280Xx5fiSaRVjqU74scR8qN1HiVviUt4LCIyU40SqIppGZ+rRnGiMmlKdBv5uaaI5RY9EOYXs3s/kaPQP8leh0xnRR+kmNhuFX6r+W9j+6lPil2WnSqKJdHLOCMQPNx+KHBR0jbmz5gxOdB3dV2DbfYO+P30+asbYuTwDcUcOAYeAQ+BwEYCns6Le4yC/nGSWRnYR0jz6ZMtk5kujfCY/m6Ub+3w92XsuR1PCIZS7uC8ParF6xyq+U7zD9pvEV6uT66kZyVr8qsrw/jk8vlXshp4jh4BDwCHgEDg2CKxWD3oGs7FXG6bHaLuO7Urxi/RTGdE4zkqHy1itPuImUBpeGRhO26WN3K/i9c7SC2gSxKnYoC5JIBChgAjmY+UcnWM+s6SvebJG2mLshmLdvOPq3uvvjHlJN3Kix+Qt2e8Yojvlwh2vQq+GPa/6MihIV1P5QDzYp/HRIkkR+fUiRw6BExABf2OcelVLLQdpn2+Yu15W1u4+iF5sUg29wBs1DPPVLtZuYlOJzqNrMcdhDYFF1nTw2A3H4nMcGcnRbveRqaUrxSFwaAi4je4ODS+n7RBwCBx7BBboHzc8uNDOx/9xWVk50fXmz5W/qyU6WfKi9fLd1ye2/C/pvy24pwkbnur5ZtO7L/6YlzDKTJB7gct0Oqt6i/bmC0UduC8/5hVyF3QIDAEEkodAHV0VhxACD+WvyOzSRFfxC2QyIzpDz5ABE23ABXSSCgqi5QXfoWGS6HW2qaYbvIMhlyY6nU83QXAYDBfbeCztUnsVMaJ7qiqbOgVSOY7jQC+Yt6hLEn2Y5nofsPwqnMyncDtR93f6VkGaIfonrWRd3PM0wW1dgypAluaLWSIJ8RfMemPL+VXgsWyvPTZxCFM1M7rbEF1s5nD7Yc+nU+U0YQ1872I3sFTw9TLsKfm0iDzHMB5klJA+buYVWLyuy82TyeAv8XdUtyLaSg06ZLAAJHf4SmtAfTqbLoOS4mij2cWsPqjW3j+OHAIOAYeAQ8Ah4BBwCAwWBKbwjLIAI0qzoxwe9vBEhmiTrM8LaXLkEHAIOAQcAg4Bh4BDwCHgEDghEHiIr9QX5hJ9nS4Vf+ujRVqv4fOR3lzbpoaX9aGQQGSKdq6aIonWNGyR2Zh6xYaSssZElb+tPq7+lAe5mp67AeXu061shIJh5aKz+TO1np6OahM1sGZhDTGfu3H9vLlI+ejaM9NfVL01jk54L2+hkTUo2+DgOCJ0PefyAdR/FpvAtqD+8AhLSZKosnaNOhs6XbKbgiaiPIjYn0rg0ZdhnpjmwBtdYqqQL6vcdKL9ee2FA1mYGltS81fa2HBOdGv5Q+Jz4D8rvoZu76WUopN0BwyDi+hy+jPkn6ULix/Lwfx0aBubCX0Y3nr/70w2kuHLA51hpssN5TBIzlqhL2JEDy9caS6C3kdWzmUvQe7TJJUudqPc++TXzQ/zibz7dwHRWTVZ6i0YBs81M9TbJb52lD+gV+iLlyBeQgEr/Z/Qp7PukvDIKUewfQbfS2gTvhwQtbJ2nob096vZZg04iGFmO442mt1ysoyKD/c+0nJt1XwVLceFHALHAgF/gX0u/1oDY0ST+alspCHyPEdK1ECQfSr2UDs1iy5DVEdv6WaGDWHN3Zl2QctmtjLnYDvc+wtrP6FKsk5G/kwxXQ7keRPEPE2QE31M/SB3NvhA89EQoZFiXEGKQmUlvsZa7sgh4BBwCBwiArsjBhQ72Ju6mRNNwvqAkTpaSJ76JmeIT1an0iikt7F9okthvEUfExPAY2m/aaAOCGFAkWMNKEDV6AuOO9WzjS+0MKK9um5luyQazSfKVHCfLhffp/cxoveZi4szJdEevkPbjYha+V7TCT6B3qdGCCxgZLPVSPC/8kXZb2ivPGnLc+QQOBQE4FG0IlXAgxCbUjoMvN20SrveCJ6qGzuY9Qhal9+uyJFDwCHQC4FX2V/btiF+hvgYm2CIxqtZZgSLKkzhp6lRAhuH0e/ZWUivM9jYAfEGvJ+3KsJ4OaDtPM04kUXDER2jJ6fb93UlvtC4imE+SjzatBPxU1QejQP3ye8vvkC/E2cxorfVM7oefJqa2zCaE03Rp4tRiuLodfmIqJN2HuujcgL4+VSgpoHX6ldNE7P9zDbWpuG5WI7+TDK4fY8aZSiOGmizaEE6KM+O99v43upOhpjG0YuSVZoOcqJr5T2Yy7Dfp6uX2PerNDNSJQuix8XPT30H8ViDZHLkEBiCCLwhHjX293oxfZnN7KP+b+tndAND/6qaWZfoQyGByNM3RE/yW0WNJMoXP8UzIaoc1MkqIIguohtoBsTz2afYZMR38rfFfhUeP7Yxa+gynqUaOuJ0tNp9xCvqCnQIDAABf6O7kTS2OEUggw5nup8v5msR9jfMCEvd2SHw3kJgOEvPt/MXN1LFsv9blbjtj9It6tJ0jGPN44WnJlbrScF4s2K7wPc185sFf1naI+4JYL5HplUQ3Wu+tOqaMqIms60iXfcku0AEgSBPru4+Grhgfj9USjTSjC1vDnkX0/6zcTCB7xson0efD71cgnlEeZKqY4R3rIys/XmoqcHnZMgPoCqsGxC7i0cWEt3Nrln+xVzYm8mWau/5f4CiizgE3lsIOAPg99b/+6i31vfI+115X6X9sHGL+axMZWHDzICJXn4UH2Y/KmOi6iQKhsXc+4Cjozq9Q1tEvQ4Zoptr78MkNiawrcdc1lvj2Ib/seqlVXYi/cNmLkvCpc9naIeI1gGGHCrA7A4eeZQM3kOiJ2RsB7tPtlBQ9ciGfOCPtc822QnDK9l5PMkQTTWZOoC4T+eYWSbIsZMhzbKdtV3AMSBKKUv2JlSzsee6nRABF0ngoPCZ2WCEtB8AZ/YugyF27QplF4Yglm3jjhwCDoHDRyC1Isn7PV7E51Ta51eleSOzmx0/j+yH35K+c47QqUX2yTKTjV9pnzcpJonjWYIPHbu57YcaNV43OB0xyuAjKm1/kF06UQYFyi/dr0OcaJtuKLTvY62mQ9kPMj6NeXM4s/G5j84oDhosSC5aX2g30nDkEHAIDF0Ebq25VqSi+qdVTjMB6bWD2fN3av+Y1Q7+pHqt1j5nHTkEHAIOAYeAQ8Ah4BBwCDgEhjICD89bKT4gYQDMLpX3F6IlJuxh1W/TgyUr+EUGMUXlvmwgvFuEGoOc6CeB5UqA/05+if+4BB5WZDLvMNRzncvpLHq+CnHo9MwQZiPsE+YRA4ro59aQtNguyG8tHMm9xOKBzmH6RR0Of41votnImEen0Su9ChiuU0WrIPo4fKg9Z+tvKQ8Lw6hVjsDEwUslb9PpypMOqtML5u2SMwzglzv5VEnE5AS2FdynkAhRkMOAduG/+UcqIW3EoXEcJj1Or5Wcp/GvNRPVVoMdtTlXDywkSjZJrDMnWuhEGsMbqmGAwcdgMa9HuicVuBLDAZ6FBXfby4iW5D+Sdw1ET/M3is/JJboEC3RfqYIgQtPlWLmjAh5/sYTvkbCM+2m9+dtiB5+hiP4QeGbe5QwpDAYtBp6o9Wxa04T60BhVj+teTKdQdS3SkRYh5gd68zUKBu9IqVlelzcVnHKoCmc63PtIl6wlZwBsEXR0LBCYT58qnqKIculrK7M0PN+IVB4w1C+lYgF6krA7wefQGGhfzX4lT5dEL/P7zFZG9C9155SNGvPUrGt7CHGfJok5cqSEAS+fsWyY8KVR/rK5j201dj72jcJ9yltwm5Wq8fxgqdLWK1PMyMUXzThKlG83M7xFxKkfPwHD7LHE5Q0OgcORQ8Ah4BA4UgiwUJF9vjzBb83YwImuEb+hM8CTFJ7rmghp2o69T6WP0HhEPeIR3ptJaGn7vfG2WgN5m97HOwUCg4T8fuVhUZLxFup0tbjd63/IzuZLz2OiwDsMnYxBZMTwS9j29CLphQ3O2nq2n1ybhiAMisnO/ztyCPSFABbGinTleQwMTWN2YezJNBKKWBhbliwRMDg0Dmuz2IuwMFbZ9+C72WcyV4JjYWxFF++l4IIOgfcgAv5z/EH+g1XrGeZXZDFWKuI9PPK78iEJ8iQTYDCo1di4AsLJ6MFGSQR8Mn4gzEeYzIwUyN5Rz+Y3KKK3RJWsR9JJKhczBQhEyHoqTDNYJ8evFlOsjNtTPO0SGzyP8y/L+3ZsZVhnaS6TExQcqMgsMxzxsRQ2QPZ++4ISU6RfhWHy8l1hvVL7HlAvN5ba+SUYApsuAwNfPZolgfvk4zGRTtaR+TDvWfO0XHp+jYJBJLbp6PKVHXcIDFEE1pjHqnZxzL+pL4uZEo2Q+EUh7tMb9Mi8OuPFyu0471DJGhDXM3TR5vaaWgGDX3mDngHuG9r75Y2QmSYFeln0fkqXvvTo8aPd7qNXc1fyUEQgmaVREBX/ClXUnM3xnYZGeP1NF+8QIUX0f/rK7Fc1UYtpkp2Sjhi5je6OGJSuoBMAAbvxRFd+4oacLi5na7RnAJx3aiixnp+CjWkWrJVwgIceravQl0Y53lNpP643xkwp3FMJA2BsWJMeTR5yoanqDGnH4wvZTyuXZ0arjw0GRFYONg4WPyr8WFlU7kJ9I4D5QdYpiD5ovlL2rCE6W32arVwMXYy/Qhpc4RgAjZTjWLPB/SeTMrr5ADIMEhV3Hw2Sf8QJWo3kE7RdrlnHGQHfY1lB7W9YG8OCG7qEJ0vslM1zRBLiM/g4HuD4IKICjBCPpW26UVhDq2foTd0tiG577JFABzh29LcP/+NOvqHzf15wb1E7avOFL38wN1lhoY+5SCUb7FCu8NlGIiEBdRq0ymCBjqpT9sWG+hgU9c5an79XWYMw4liepnqnhMMt1M68cuKTjqmkTXZW2MnGL1f8NrddEBWbT6kUiYlMNksEOcWRb9g2jKUIO+GYiBrm7eN2wUbbok5m258mgLJIpG0XaoTvnzuWP6Hti6KuWFverRPruxSHgEOgfwTgwTzDPq//X8Hnc1MNFmjJU42dsHlYwNO5Ivph0V/LOyR2/iwNec83JA0JOqlocmVAES1e8DFK0UQX6JNZUCaoOsMHnOIduWgh3Zb5iOzgWFiW82ae7af6o+SMYIXF72tLProgWWFC2czRSeCz2SQVYEToE5R9fvrUldVtbD/xm4InyjrBH1j1iuhURHcuut6kSeRrmMQD4P+PP1Bs63Ff3r9LusAdOQQcAkcOAd9A/4mC75lhJnG5GKNIm9rBOrX9HTdQs7bPiXVmK7fjt/JV/2KdSF9dtDHQDT5QwnNDBbinnTfQPE7PIfBeR+A7WZ/ITQEIV8nzhe1nD5d2yb3M/n6vyb6N2syR3wDkcOvl8jkEBiMCA+0vB1r3O8yT3rj3dyWVAfSsjhwCDoETCIHtpU3Z4xnBuHVD8amB8AaBawTRbrmPZ+DD8POL31o896z4Bu/m+7Rd+DyJwh5X4zXCkjfM5sAsjQX5hb+i/8nCPAV9Uv+uCB5ZxUz+doU3D019zQ/CQNVMlUQ/Lq8gUUn0qq4pPJWFyzyW5/Kqf2V+DPVgbLzepjCPruep5/AhNJkFVVd14prszt9nxkDfo6oIH0SsUe43ozK8CrHe1dJ6LZtfQLQ1uzEwQfROeXfhu8qfql1oYIiy9DV57sqI59+GqGdf6+l3jzrINfB+Z+eJ6mWzGmPVagl3KzZoWv6nzG9wIsE+qB6WmM5XXD60FIaCPM3sx30WS+2yU6cwomXiFZUbIlqa+cjyq3F/dWR05ST3Ut5qGmi88AyAqf4g/2ffYBqeetU8lPOTwgohUG5IUp6tr0+Hex/5+R13CBxNBBg7l2doa0i/mDHjXYl555hTA9uoWznmV+Rm1mrwOxMTTCp0JsqT5AiFgMTsCwc3mB2V8JQN395TEd0r61S7IlpBf9u+jUEQobE8K324H+nFd/Ma1cKJqsztebXgIOOdLef2uXGFnqg8SS4Jj3un/vJBifWUFM123EK/N9eVr+bAkcbnpIL7hIVYRa3Si3Ff5rhDwCHgEOgLgWZZn9OhkaIiz98Ype16beM+yMp1YeEqSfRRuilrtoaHQ3YGHw3uP68ROoDqVS21QPK4/HnTBnB4dOfW42As4frzOkystP94h2mR3TKip/vX709js6pu3AOl++RXi16XWMBIX+VZGu2kuXo0R0I/tI/t5LafauV7lneKfpRd8nsOASyMzQlquzD2xmUzpV0Ye1XxFA4Y/HGPQngAhIWxIkV5C2OrAoyGDE1VcxtHo74L2c/OmmOi1fY9uD0sZPZbOip3IYfA4SCwW5uiFomNucz1k18zmJfSn7llCuJz5RV8IuIZcroZxvD74WFDYEpA7Wo/6zJEnaYtr/d33wfY9+etV9joi31O2PeT8+ha9IUwfIpsZATRAdQl2rX9DrVaPSR2KKw70b+uqmWep12Jd304Rmmo6BDedchexzeoQrBP2qO3UxtSnmN3600M61r4s4X1IqqK61V3c6K/6W9VrEH6QvpZ1hwFT2E0VqUIcuQQeE8gsJfv0G0cDiDYCmHnB2fQfBqDeDPViw7E0e8sbJIUJhHhYBiPMjseHU0TKTUqThh6hd9Xu5VhvYh+unC3xPo6fiPNVNjQzOTwMdqb56BUpPf08wj2RR3U6o1nt5rX9V6GeUXRutjObyer1PCEZV+Z+pAdq3b3cek+Re2yRXVxJMk+k51wiCOQQsNkEP/bYXpMVnKvtsBwkALCerAfsyqFwQBYNdFhvRexbundOwaFozxHDgGHwKEjkKXPFhsZxoFyXGZzpe3ndlePRDyWAiZscDnHfGjZulVIZbEaJ2Y8GPHUO5zSRUthtI0z+TzaLCPxrKjchfpG4BL1zcoqju/0aoFZVR7RKY3XbaDNKlNivYCooXE5RF2qkwU50XidTburicZpJusryFIh9voeMuTuoyHzrxqSFe09xhqSDXCVHtwIdOluYz9030VPUqcCL3yypBNVhsFnrR2Av2/x5DJ8oifPwIFhAmrYjiYM0Wlva2uVN1DH2iyy9BUc0gYOTh8sLMlr1dApwcFw+MT9QN/8cPP5Bsl30BNVtl13LX2yqpMRTSnMyApw8JxMFUC8sxGvrRodVP4+bwKvLqcpM0QwaJWd2RYfnz4c+HGg1UZKKPtQ6g9D6apuQTSv5KZsL79fYKEfCPP7s1+s6oLe/SUvZnf1Tio8+LxAadU/azs5EXi2bWd/tDm/vipkiG4o/7+qdoGOWI4Stp0s4uESC6CUxWN96bZCW+87+HU6Fek5hvEgox5qlx3a6lXlr83uVpgQmSdXtf5/9t4EPq+i3B9/zpu9W5LuK5m00NJCacIiuEAnXEVAsKkoICqdXDf0Xm163f2rnXjv/bnfplwVvC6duICK2hSUTbETBSyyNGEpbSlk0pbuS9Ite97/d+Z9T943eZM2bZNC6Tz5vOeZeWY5c745Z87Mc55nRmBnzsKxPIA8P284DyAHvq7+nbyJLK7bKxvLLIcjYk0yvhB58gh4BE4QgbIVfHE6s4rJ2SKiEpVgZxqTprHi8LmZhe3i9bNQQ6KFfYemlY5ZZPvpn+beJrM0FLU6Ww3kPTNDw2FXwnCTCZmJqpdUV9W3oTwMMAu7OAS9KNxR+LurP7Qsk8HBePE5prufk8hs+j5rmu0NkX+Kib1HzlETKYL8OD+35w/pM/gglYHI8xVbCG9cu9NLRZSFqZ57BDwCg4EAdozizrC0/8q0TcqgNLL5hlEWDxCfQqMpMNg8SpynM8F/u+IfzI7DljXcv6SduXGgWziFPHkEPAKDhgDen9y+Pwfw3B71nBOxQqV9jsdUjHTzjkY64uYZRy3kEz0CZzgCJ/vchfDNVpN1RLhYSSjz3CPgEXh9ItCoj5RZg/5i/WX6BXgK5aVInOCjZT+p+JJV3FXgbxG4fenm4ldJ5X3p8a4u/FZF5f6k/Ag6YnHei9Wr3WXWwLIMGumvIi0nP6O2tQDz6SUTVm7FeTNMGu9A+ivrd+kpGitR39xcMaIeGREmhl8v+l3hPyuuVFafGuPdyWXdoT4DlTUPBDcbq099oPDmRT2y2CtOoXAn46X0+7KPIvW/F1ZXCwb9ee1EthXx4SJLNCPeJI7IERJ+qXxP4UTt5hUVVt9QXP3lil9QEh2jfXdXPN5wFbLfTY8XXtWzfUmVEH2g4QdVX58PUcXx7cxcKMateNXYjWkL+MaaHlW6yK+qHhNXKQQ16mVONKiHV2p31dj/76drq+gzsZpLLMPCFSsOrsC/Wo9T21nsu0SnwY7KRc00HHzbjxqXW4fcQ2ta8oZJ6ibomcsjBjtMl9XQ9YJoxfKaiuvAJ9Xl0Z4oDPjUaNqN+G5zkOdJ/H/MniUTl8b007Ychpf4bJ1KZWU/avjqPDi4Lxxl9jHsMCTyzF5ky2aZolXZhWgOi5Hg22bvzx9bj+8mVS2Vbiceif9IH3Si9xG0Uw19VOdFHoFBQQCGQhMDA/2IXlzPeGqVHaKVd2miv/DvwSUXek76U8Mum0/iZ0m6I8GBuMw+X9ear9HZGvoXlg9dTILeqj/MpxnsXKAfrtjN4WDFDtR2gGOnkcVpklLoIN8lWjXEMliYnBjIQAfclVuZBt6b+itHii5Dn4b6ojHeq2COyuMZSB/DCytzpN1B60hjJ/Ls49gxGHI4EDjDfoiOTiaodJj0Ol8azyiPKDhKi5mNw1EDrqPW6qm2sedrraHwYbO3vA3p3cSjPMS2W2YDMlhjy5GgGI/v8GmTLOWqyQKadBrFJlIWJLicTwAAQABJREFU4tYguVPi+yd/RR0RsXgX4gMluyNatrH6+Qk8SxPtES8zu6J/904w4fX2rrBXu8Jk/L/z0lA+z0yrzhboT8UIka5wP+gDefb75gG9q7IV8hbexDs0BJ48AqcBAuHz8F32VvpHf+0V/SUMXH4Huz54yrj8ZSn9Az92PWF/djcMO55Hdhh+l0Uk+j0zvWSYws7AOl0FAv1F3AErfC5xrj7HSajC0Qb2SOUeAQcKeoT2yJgsfizsEesV+QXFFkAghvGm7JUoEvGj5ktk6w69Kp+VB6V1BL6t0F5nlhhRky7scC+2w2OWGaFsvJk3ldp+xjqUtEk4chEcqQ3Z8W95Snsg9nRmI3ClWryWcWsYW4o3Yv9YwDBWtChrGBt773aqTmbtcmAYK+xzBsNYncPJUoU7niYHGMaagNkdjnNX2ucnJBhYm1zmYhUYm3jyCAwKAuGOwE/SXWXbFBF44TbUHFHpQcDQn7OphdYR2C2gYzC+je+k3awbZYfEPF1uy7F2a6SiOCQoqrqqo4LoCfpF8CrET8hfrnmVYdysJxZnadSrJpfacfQhtse0Qb6fbSltMVjYi3WVRCEHSXeMH17WsZ2Fvy+uKXsSstBBeVh8XtGlO9zzf5DtKrXzmgN8p7b1hu2IV5PCdvB17JCBnR5dj0X6XL0ltl25alJtFrfX2+LmZ01mW3mrxLxFHWb2+7Ynj8DrEYETHSf/xnyq5gWGK2LU0z6ZCCtEpl7pj8TChqdj4tRxch/5wxpCx9s/ktQvKScttMcMBQdJAbtXdlZZjsS8lY9qTGd4/kxzeRfih9VeZe1tD6idlfY5JB5tiPcQ1Xa+3k7N1TZ+vPODU3XdaLGjDeoRsVdhHK8eKUuZx7BYHn/0CBwvAn6hu+NFzOf3CPSBgAlklBHNNu9Q641duPnXdBHivYnRm6obtNXD55kjJb1TTzw+Sk2sPIB689SUvEZwjI/zRii74coWZR1B7XjW6o+OSdBjRyVyCWhaFDiLfjEw4HGCHjuvyTg9du0B5t6flRmIY4FP6OhtvMXFKSQTfNPiEpjIzW6kz2hBmOS4CIw7n0S+1T1SYpFe5+8jhxOlq+zqdol5PCvUe4XVn+WUtzN8/9O79EjkaJRbRT+f2JE6AOqNS1hkgO3DQn4Oh7BYN1cYhQjE8P0jkN3SlAAWcq3cxaDfkO9e9mxFSjIdUnu4XTj6IfpW4TtysZGiXEOF85Py2fHZ2kQceNW1I47vJ99Mj4kv6zlzSuS1oUG7v+LV5rJJpU3cfb+gg8rO3zobI9rq+fazHIP/l9jWmMeS7ttTdB+RpzMagfizcEZj4C/+NUAg3Pn1+bwtQVyR5Rw2qQWNka9BgwbplOHOl6+y/WQHAK82ghtXeZU7VuOo8ZP4nUG0Rx5yDs17sP5vl73ucgose1PljGjEYCV1fZaKWAFUFu4YP+yuO4CXJSKF+BkYtFV3FNmB2ktiBwZ5kGExYYuz5TEWP1b2iPmIR8AjcBIITM7LLwgY0cf0vzD3wY33rOxrDfewNukcfwNCvtOFblvwdnc9I022TO55sKOKsf3Ng6LOdOJiDrBmYycu7xYXmTTwHJ0p3UTGxHryz4rrdQbZrv1FagXvTd9cfcu8TAPHXzpncUT2TiXaoRqN7cdqqUFYB167I3og3E5IIsLJKpwd/SPvpbIuRfR79sSKTkN0g7mUpyEeOgr/f2Ihy+REt5j/zWtlMDAV0UZ7HZ48Ah6BoUNgs9nLohr1c6h3DD6MimEsQDxXDuN2vBJSoAJmn+Wb6C2Uponqajbv7+JED+hasv2MJ4+AR2DoETikMdGURFgwyL13B3rGttIO7t6n1b3mGwOtwOfzCHgEKHxftrMO7fQhx8Bkh2iSbp5fcYyMPtkj4BHwCAwQgea89qIs5H2ettIMgUBR3BC6COHXMbWVdpZmSDiylb4aFMbaWeWYdZi1JPFj+L1O6eb6N7O/cDSuAL+KRCM30HZVAN0tdlqumr0oIT9VodBxHXoY7NoBanSaZ6vYCSkvpvEJo33zaBFc5BQc6xob5TjLSxtpXJhVImAd2o+DdhYdKBltMF6tPUCjbblaCuL6qtj/28qUPRwfne730fFdrc/9ekWgkC5bk8et4ytbnSNSW/kPvYJt1einNRx/WWp6KAl3gHvYfFu/IolK2TdWzAIPKUuPZGkGeli5qH6qws558iaaFEtUfT3XTF4KZy2iz9KjuW+O5YsdJQx7tAv2NPCJ5+mv3LPs3jt2SexkSd+qepkTjZNnlw9XRFfLL+2fweDoz8/lwzVZ6tn7WbMhyLFzsdwuif5OP2rYjEzhTj8IOnofryyYg1ABXZILuxg6JHdPaDMwpGV/je5FvEi8Z+1EbvXF0C8rtyPyaqu3h+H+ihbwqXgBjqIErdRfKN+g3M5glfuE3YmouNbufHQTW/7AeYgHIi3Xzoeflr+t3w75FDXXjGRYqIDPXjFCUjKttpE2GdsJ7a9iOTcM/0/2x2CXsSk9KTzPu/hXl50jY46/mTopTzzcYJ6qb2I4r5i7YCRk6SpLRzh103eppyPk5fTxgrOQepG+SU5SyE9ZyyI2N8LE8QtJ0kqL91ZZu+KAJPq1/LeyF8A9eQQ8AoOPQNiPOUejWPUy3h/b7vcNQ63qkOoQGMfBRblDxi+LgWuMCIWLFzn9ogv6g0egJwLj5UwaDtE8uYBN6JnkYjCMZfZ9/xB9o+5l5gxjg0bEQTEHJEYlLoY1iCyHYWyDff/BMPY2+10Z1OfCJOHObGP0dOc4nMZjDrh7dH15M8q18oO1HcwWPz6CYWxllrTv94k8S8cMY6OoAoaxje3MGsa+qlp5zDA2KpAQX+gjMEFtwBC3P4NfSCLQ7j0u4wughPKQ97MgSJjsuUfgeBAIHWqxoIW1EKF9uBmbYxWI+HzcuHtU9v1cpZwrvjDQAdru7EjAjbXjSKI+HQ2T0l0wXCjILpRzxDhRrB32aWGIG7xxJLjCT+B3nAQHA9ZirHoEXKGwwC9GKikcyjz3CHgEBgGBcJy8S26kw7H68vAsW+r53DG/cIxDxR88AkkIHI4vpDHghe6SytpgOssiO14eHV84J8sMV+kCCziJRt3O7YJVDS32/R8uGIJgnxQueIgFeNbkcGtPmqvTwRvNVtPCnCOftHq5Y1K48F2vhf66x+tYSHAY6smQOaVpCnasZocbVzSJbapFHLP27gzHPU7vLtl3YNAWOuy7ei89RQicp94p1i1xDsA1FyU5XIanR/qiFysQE/iVhNLj4HFHyEv4zV94mmFyKm4VTxRiITU+IrfV1scpClfPGEHeKdpMejE2QNL3rz0P+Wv0D/OvkNCTy+baDBHLZo9TTVHpVmP12JVLf7fc6bEndBVZPfY9qy9kVo99vtyW7/TYYkejLdGToMfmWZzor+J2Ph+a7V1q45LxhuhW+lnuL9EOYrQ6/uWwR0HsmOwWrvws/Y2W2XxxwsJvani1XWBnAX3cKu77oWL2noK6hURX6c/NewTtyuTD5rVqlxmtAAl3pO36Bfdd4176WtV19XHHYBNLO9oxQ2Yv7VBE/ybvk3c2uQW2JjQntfOPQsp3IX29ekTO4qk1DafR5Ych/7j+w6U/KcECSTzNdOpEvhp2R/MVSMcCSnQxeH/0NvmRtY8HSDUxR/MwH/pVE6klukf/R+ENuN+cIzYLU/vnHaLFfS9PyTFE9xe+6+Ttxsmupi8ufhjXMUHMYjvt9Vgqw8/EOZi9f9vYYZmF/+vjtKLgMmFv63+fUNOAtCG6j+xpPXkE0j0EHgGPgEdgsBCYXjR+aSCJ/t/im1mmgoGafFV1cTi4iUYRxUkmqjwVgF/Ep+sIx06+S8fIALw3dZguYV+SjxdtlJ0ynsrj3DOPgEfglCJw64IrhB0sZDKoKXji1KvNC2Sf70f480GXSciPFYqoIA+D226KFkWlfd5hOFneLTyOQFCLD+ggfBaUyfUeywF2rjrLKXR6n+pu/rjs5ETfqbmvpt0m1sRyPFNSX9Alib5Ft1DyhHKKGs0DhhWpaoatJg1FjsZ6V5zoXDN5foD45XQujyC9N93P1io7Qfr6qt8vbAfHAgcNpJCrIWYWm54XKbb1Df9EFrkPNjcjDen/U/inOvuB9Ep2vkzjWBHSwGxME80yk7k7X/G5CyKI19CLVehJPXkEPAJDiMCnl68QbRqPbdmeiqhKnGjeqoIC+9x/e9ktOsNg5xWdS0Eima6sP0+mQf4A1ZZ0Jsn7C9qFAUi4nb9W2HFWTmOGCRDfUR5zkNpSvbcqqum4KVzgATtV8YDZnaoOsCg4dqoqtPWFC9vQMah3P9y7/51aPXp+wLAzVhHGgeBwwGAWr5dpZwPeAIi3Mdf/0cAoP2/4fNvvYdypIih/pLyVbD2vqF1Ntt5wwRjy5BFIQuBRs4F3CqIvVdzd0M6TEk4yONj3Y7iwx3QxPmqf99zyYTxQMEyu3MvtcwnHyNjCWSfZbl/cI3AqEeh+X+btKUl+X55oG4bqORmqek/0On05j4BHwCNwuiIw4rLsxiOS6Hp5oX7U6lS0nc0k6K6qx/hVK128glhC7kMeAY/AGxeBMbpgtTWES9Yt26u1DlN2nvY0+22wnUFg8BsAbRJ/gzE+9BhikzoinKOtc1wJi+byyQpLPlpy+hQXOoWH0PH3Q+qny+ZKGMqY2I6X/TYBhjBW/3sh3egMe7LkyKXpCnoj9V/BpqRCY9UMM4wlBCPMOJ0p8L0NS85NSohTQsNUPs/QEAv0yDwluVswRhTk5iAGA0aW/L+4SNyoJ9lyAr+jUKYYZkvS1eyLcoYha6hUfEg7Q57qI9w6IM/joxC/mf1vwXkEMgFHi/qlAnaxzhVIVv1mcQkX0nuXTkKeS82tbIo5el6XKmM4jDYF2GXQk0fAI+AR8Ah4BF5bBN4mP7p6mkAbTGCS50fWMNbG79Hly18Eh2FsuX2fHotgGMu7dGqufHMWz4H8nfTFghlInsouWDFSIsCC1XYckvzut+OF/bRZt4D/mX+35hVGiD1tmsB7UzjuuZq+vHKGcIaxucNjmda6cYeJRcIjDGNFp7SGsT+jreCcPpVbAI5rnd+jDRBZgoG1yFBuwRYstp0gu7N2O+TYwTR4KiH2IY+AR8Aj4BHwCHgEPAIegTc4AjfLH6w4T1o909EXugthGMnHy0zkn28+WVBgrD3n2+VYZVODejdeZQga/DTGoyA3XlVEP+DvWvKUhEOibq+09pcRHlsw51L5odVTuHNk1FMhT1OZ3wjAXV1gIe2nrdEWhoV85DfyXzaw91C1jQfCRPCUhf5oTzMsp+hZde98u6DeJfr99ZO5c/xdFtEUIwnGYsEt7Jn6A4LoXvpKyQYFuyvTJDtkLM0eT3Scfr/VRxqiUP8a1thd3yAtdBjW6/lriwD+r7Q7DzvR8ulyjyHaI16RYxnsxGkYtXHYKfLL1aYS10bpjsd5uF7JCfdXwK5ZX6nsferIxHkfDM8T64AFeRGVyjqkT1PzaCsCP+cfrvngYvc8qjSGhUZFwcp94NBjL7COvyFdJN5nngkQE/g1htJUDj22btVWj/0F+WeD50h8rfo65fItSl7Q2EkG8TCF5vJXq1GhOJpWHPaV6jwsIUT0LvbV6APA/9f0KbpxxbEb0i5bKtIFFgrQO+aPqoF9qcilZp4oVyTfs6h2lXMALpy1LCEPQ3PFdfufN6mOv6Hj7nr+l4pZwuXWfc3fw3ommHPNztp4jIVSorWmWs5bC/0Gqw/GJMkTOY4vNNj3FxZELe1SRO+hb62sBk54f7CDecduU6YZLltLgbcE3iae396HnjwCQ4hA+hDW7av2CHgEzjAEZvJJPKKcIxoLNDhN5mnJGIjeU53kxET4O+Ze1Y7oPna4cGAlEmV9yCPgERgcBLJK02vtZAgGm7nuOVY96/1B1cO8HemOZJwnsbNrJzhHtWvmFXE78bpaFhnLJy/NZwF4SN+m+5h93u+ueCzoZKE0lYcOcLx0zqI0TXTtvGJh63uznrkyIu0KbZG1hPhBhmG0ILqCKkpaDPVLaQK9FUOyy53IliUyYpIKyFSSvBRynoj3DqXzCHP1yViKiM4XfQ2yGvge5/j29YZux9+KvqZ0HY1dpWgbNd2MdeVErE57PMLbKm27fjZ/9Yp2Q/QZuo4ybEKc3rvsMp2u4ABc8yK1hULPPQIegVOKQF1tQ0MXzni/rlUw0cAjjP6AJZpwMZsh0GPE1mM3CXnv0E25b5Fpmugr0fewDAlDh2VZhkJSLiDt8bllm6U93+drfqXbWaqDYLjwwgdXXz4v3RB9hF1J6QKKCspWJIloMX5J1CY7tO2XVtFTSzsVNq6qub/J1hv2P2HWi3hhfYQT/Wj+R02mdDuSu374V+ZRY/vzeayARYjo/KXTKNAIJMjY4GHVKi3/btV97n1SzZ8qs+frTRhfzg8gX1r/Xm3PM0dMUQGjGCkwKIcsYQf3/ba/xEIO82093697qMq+p47XwRhVefII9IvAYN+PWPCj2o4f/nVxyf50TvRhWUKWZ9bjCO7I8vhzip1Uo1GNTfTyf8fbJXaIqqyv6TJI9+QReAMjMFTPyVDV+wb+V/hL8wh4BDwCA0JgwfaLFvyN4UOnzhQthYki+2HoPQrRB/PrlrxZIYCPoZ48Ah6BMwMBGOTEHC1Nz+vdyw1v1tihTrbWnMhChthpkR9G+XF0NkySEjRcjaYMDoM5ulfvAp9rrjPjGQyCRERYvWpIR8x+snrpbfI5Ogge8DRu9Q/Z6K2sXneyOk+M1Mcuh6yOdqmXuF0h/yrxeTXdwFAGWtpAuCR3OCL3M6vPXa/+bPYwLPjEJstsQTRDv03mK+qm8+gaM45hJX12V8k2DcMr84o5gvixCAaJKiqsgxB2LNNEr+pntd3htoAuptxjFR5Aelh/Pa1hjag/JBiC8XwTxsBNIK2+abZ6hxrLiR41P67cjPiVrHwB02TTdfd8F9Gw3mf1vWonJxqm8kQG8s2iK40zBIrXh6x90jmSy9HSJankDDvZem3/H+vZI3KPwP9Vj9JWHzaJz2EjjMV/kow7ipOdl3vyCHgEPAIeAY/Aa4EADGP5CB0/s0i0YK1ZqXZwZxjbMJBxQKJkz9B4M0sPRz23mDtWnC8TO56RSX4b9yxjY9ZhOFsT3Shvl3PA71f/yTeBrxMPNuxGOnYa1hFuDWO/U3Au4qFjBYJHJRjGqjRhDWPzmB1vefIIeAQ8Ah4Bj4BHwCPgEfAIHA8CA13oboQZX50piBbpqhXzcIJsDn0fc2dyeisX6uMQjldJB8tJIYOOZXoXX1pwDoKzYG/l9FUK4+l4WixHz2M+TVVW73cjv53NMUQr1AeaapFlP20pbVFwuOy90J8YazIZ0VvoX1ESGTl+R6Fp+kIxShG9XX1WTAe/T3412Ij8JztOH8HHaNsOUJW1vwodfwd7oUN3Bn845QjsZBvYhCIs3GRmJRw00Yrz1NWL1im74dAPC6+QROfI+fWbhJ0/ZpqOKmSI0z61WYzGjTxSwDGSwUGdsmV7Xpia4NPFmytfkXhexJW0oSQhD0NwkFf5SH+ZP8qmr8aOvWwu31aTcHwN843RhbQX57tEvj/6FCdaQz/HIpBhav/c6pvTGFE9PaELwUM6m79N2XltN0HvHGV2Y7tzaYfE9wR9n5wbhYOxLpD70J4p8gJ6lXfnJrdDcWWsXoZyIbWwg5QNuaOlobR/jh28TW4R0RZVJ+3zjoUz9au12ICKJptGkSiHnY7FVgN7UTa62Oq5sRBW5XCdSO8v9DS7xxSjHdfSV9iDuI6QptIF7jxj2fRCqy/Hdwc+ViE1vpPuBfrdNz3X5HJrd4wfNsoadg6u76DcVTFyUXJKz3CWHpnXItBeGi0ON/RMs7Et/JnCaTGxibETOw7V/bWVP6umCGtPO54fLEu0LXSAfkr/ll24H3aootHkIB92kpf7VsFR3RTxrY3AR+wWI1fE7yM19PdRooU+dCYi4HVqZ+J/3V+zR2CIEDikWygqYbCxuNM5jqSbNH60yQgcNQwZvPDEZupicCBZ9RfTgfL/yHuprEuRJ4+AR+A1RKCI2MoIzj9MZQlrsBPSRr1dW0Mit3OjDqUw6KmeXB8g/vV5N5pMiRWgVk5kgUikI8R6xAYY+eyi61ZnIO972KU8DTXkUMZSp0AxR1OjHLvyx/lG0yWJ3kuXUppK5L+Wio09z6v1e42d4O1vOKyjnOjjBW9n6ZLg0YZfEoV47JGHypJb9BY9k6XJeEaVKFCnGoR11Hs3u5jSBAzBVLDI4tthOoUtv75wm7YGby+YrRX2/P3RgxW1vBOJn1HXSYsP+lJp2SVmholwOA5Vp9UgSm2lnTy5XVbmySPgERhaBPD8aeJEF6+evgIjIXLPoAGP007eRO75tk+pCaWpvIgKVMSKBX4Sv34o3NH8v/TNIkPBwbfmR0GboG76Rv37V1rDyavoApbWLe0/kCnTuW3/++gysu2/kApNRMJApPj20lbEw36lcMV4EQi7omVEEaNu+gB7G0sz3dF+A8NFlrTX9TV9g8lA/udoS4EdD4Y7A4eOlr9a9O8iC7VgXKkclgj3RYEKmG3HLfRWZc8/UsPBWaP+mnsK2xV5OsMRSCe8cTkUjXdmlRzteQphal7fpkgldsIeqvvxvxffnBt/Pue551OGLeibn8XGGHsdPzIfFZmK6Ab2vfpWiR0YzN7CqCZPHoHXJQLDdKYkgedvR1ZV8vuid2M7v4lRsCFqMei1VSJ1qJ6Toao30XIf8gh4BDwCZyYCV4t5bE0Zrp2RtOOWkO4RT9CVKzCfCDpLMxaFUs89Ah6BMwGBEWIcZbLUK7U7t2HmZanwaPN9l6Ovg4oyNw+SPRMDE3H6hofFt0peVm7ngvlHNBxQqbzHcHQn2+gciKv1lwo3IB1tKMSRwjnjheJ9NMkMoJwrBIdSPVlAEwHDu8+IQpTrTX8UsvglDb0zf3b5QQW9sIg4ffKH1W9YsSEaETf0w/m11ctMFucruzPfsRyAd6oN8jDyrdJfbtjAsMK/2FHTKshSoR1f/yu7q76I2eiJUYs+QB0o+gf6/Kr1HA7T4rk8a+AV0g3ie2q2xMnkZSoPPCTryJuu4UAkp+ZnG6LxZuZ+64DUmx5k/49vUkQvqodr9kiXWmP/URtJOwfg6+k/aaYT930YxSdSlklN26E2iEOSqNasXL4TvJ01l3XG8pW43AY2bcyF/MEj4BHwCHgEPAKnHAEYxhalG2cYuzhDpp4ehrFVTcLJOUYGx08yWGPHE1fxz0WnM3xf0VkUSa5FIlVbh96HpH3/ttER04l859O1Ypyyht7x/PFxSYn4FExb8f1GP1a3H/nGsbNr7QIsMIyVmZCHFO5cDMNYvk1bw9j9uoM7w1idAz7NFOtRzBrG7tJtZA1jYwu2jNHMpcPAWtrxT0gwsHbf6bEACd+vQyn0h+yg7JQuXmH1jp48Ah4Bj4BHwCPgEfAIeAQ8AskIXKu/svYcHnf8NckpsfBWVssOaDiksbX8ANJzWK604/KzzEXCOtYSiy63ejXou4TVd8GRMXcMxL1pg/qr2KvgmCf2sXbtHCnZOGTKEiNEGuQRnmYCRvQ283F2loGjLvsKdF7Hpv1ss27h0COa543VwxXwi1iusXZQE3impm6aSZyPQRw7pzZFDBwZ+ezaEfzEx+ldrJNHGRGJ+HxCf37tdNR7qhc6RAs8DQEC69VfadYCOABj6cWdFYkTzKIS/lLgHIAbrlhqd8q+Um8oTqSHoXXmITE7F47qvEyt0ZDaXyl+veg8dnXui4VxoUokHtS79MhGol/oj1R8IIp5qDnM7Xwy4JGmKPLdyCsX/64K80ZdbLYkihHqY+vyj+0A3KIP8myUgx67qnS11WM/XzMZ1xPSDeI7tLLSPddUXx5K0U+okdraXT1svt3wDg6HXFO0aqshupn+d8FvEQ8JenKWnUdUTV+ueTdw6EFJ5+khT4rUszXcwrJKfbXuOpTvYC2lGfuJoN/OPzCf6GPsHv5T2y7Mw6NoZ0jD5Rh22KCfkftoeCg8CseCmG+ehfxc/pv4O4f9v8xXhzV1UxErXVrHiP5i/qfmXyCdLi/Lrhdoh5ygD9R0Z+sOwKG4wToUOzJx3gfDdwDVaOWKlvWRTE1ie/kojhSJDzWmrxwDkw3V/XWQ71IjOdqgaUFyS9pks8koJdogVxfPjGJjHvNi6USFHIyCeL4QtZpu/YQeuvsofk7PznAE0s/w6/eX7xHwCAwiAo/WbijpEkRvzf+am4BMqxjLAwPDh/JhLFCYaJTjyGCAUNRsrAPh9tbGMrwP6UBNs8EnBruEiSePgEfgdYLAhSsLdYShMfO6h6WuZX+n9bpTuGBsEhcPTpVjdITD8XfBRPfcx8Unzd5MM1VEOMdf07MlJ1f13Qsfk/aD49vULBNBVRNFHgvA4WDszvNpdQ2lCwgwF3LHXofQMeGO/D+bdhlP5FCgZGM9J8RHmhzWV3vfzS6SaQIOwHQRpREI4W6Khd0ROLMuTvTV1t+qNkiavnkkMUEgGH7JQ4W2P30x+upSq3iZTVMo0FaBlG5snbPzp/KIJMJOpNRFnjwCHoGhQOCda+dp+xwf1C3RqLErwuUq24+8c968pVY+IR5HsAet5fW8y0BUghUTB0Cvin3a1v+0rNddGg65KtY/T5WjdcATFWBHXhNBfGzJCLKKktlyqojo/h1/4TDIokivkeugwiWCw7G2/WHoUIygoxk0gQWS6NbF85ntF3/S8NegI5Z01GM7R62a6DG5QXTJRFbO57h2hZLQcfdqAzwZ0Q+XPLzK1v+V+oULMrhz/A2zOr6PH1K2Z35Q1OlOgxX3DHBgRPPlbGOvN6TrBfpbTvTz4r+t6JBEm4p2ltmFajydmQi8Xcxl9oMHeL1V+B6LFjX8ULdJOKbXbq6079HBvh8nVOZJ21/055j/MD1rOpEe3u/v0hcaez+HO3ens4giRvTvdLVIV9gB3PyK2hH35BF4PSJw19pPUxZzLau349T+6B/0krALgX2y4qfUhkxvFbMK7Hh2sJ+Toaq3v+vyco+AR8AjcKYh8KGKH1ZJq/Atw291r6tnveI+6hHwCJwRCByCC2t8vsKsviKk4TJfZzAXsz3GoFGX6tROo8vplDqEjOGFMke6y+jd+znhjWz5yjkCQYaf5Qa/GBknC2NxnienmmyGCI8L+mGrze1NBmkH9A5q7SfPyYh3y03qiIDBlOnp+BvWuVfXy2ZlvY0vo2QHYOuIbfVJozl2gEb53mQdjbqY26H3R3t5PBXxkHbRS7V2Z4NjEXZOES0a3yFpEmUlZZ7HF5gJHHou/i4xXsBgMr7T8wb2V7YX+Z9l933LOgZ38fabo4o8eQQ8Ah4Bj4BH4JQiAMPY2Hte9X1aGMbyVo002Xf6saR4/7bkINNEMduMYKm5V9PtxkD8NP9N1XaeSN/IVzfsFTC8VrcvnaMS8hyVx9M13vfmsqo8yNN4em5gkyFLJhjG6k5uDWMfWbhXOcPYikMCORh+MXLFEKwIBXasM9UU11pD4Jvp+/K87gQ4+sLAusNYA+svlW2QSQk2KHrFfdQj4BHwCHgEPAIeAY+AR+CMR2CYHF1r9Y1nwWF2lEmFA+NfsV3aTxe3l7jkMI/p1iMWujGuoUo73pxN71g6lkACqqck2qLWigOK6H72n8WbwMNxMfRk6ogkeof4nJgOcUhT2VztHN/sOFiE0lS+TjxodkP8IP9GxcvI18U6mLNH03OqrGPvB+nHfG5SsUBEBCnnwFiTzqAf4xNznX5MJ2VC8DjG6TV2fJ4rJt+ZLdyOrPNHGFTQi4ZqocNep/HRQUagXq4JmCJ6k7pFPVnnHN9FM3w2RqmJsknD8VYWV2yZD4dzfbHYvMSdHLlBknhQjgWkzMNNsxfbnarL5q1xCX0foCfncX2vTs5Rx+/VF6B8m4Djr0ikRFVXdYD4U/w3Cy9ahHZQMW2pSqTnwTKwCelwRL+zcy3kkj5u7/veBD22GQfhNvO8nGx6pxLt1UaPXun02Ly+JpFu9dhR5uKFCengh17QD5XNjsLxl7foDJmoH3r9Ittftckj9Zm12PiJhvXQ80d4urH2oo5YnB+FdfGO29IUFsZU1fwC4In/F/0jKf8c/k61PoC9qP7h8itWwD1AL5j33HKXwcB4tJt26PVionKO1MHkgm5xv4E2doQydTy5DyRzWJ5oZi49j0w83wmwobq/mtj24lH74w2qSTQMCzrwVoP+V/zf/rsgdo7sxfGdoHOJnqHflRUrtxCtHMuQwZNH4BQgEDkF5/Cn8Ah4BM4wBMKd4cId3J6prK+xji5PslcK7UBkQ+P2EusAfODcZnO0Cc0ZBpu/XI/A6wqBCTqXMM5PoVfqdsq+HKhaattVsqFMM2+TdqJVI190jqz7Gcx1eEp1xy14xexy5/87W8+7xHEX7y6wXWMBAgM7K76bJbe7O8MxApj0SZtlk9jhFjQIs09ZP3plwMPYifPL6VweUURLt9+gMmX/9Vg8uvpIn1Db9/+v/5p8ikfAI3C8CHxCv0OnSzje0fUmA4VvFVfwdPD+HH/D/uuOSX+uaUe5Y9GjeoPr595bsqymVaE/qLqnypb7WMn/SfSw1mDCHlNorBglAkN03dILZRpPSaadoklEIb4l5/YKq6D4n8I/NXQw6KuX31HTxqFQY6+wbsUR8oV0vey7vjA95AdEs7Dju48u+T8o7YiW1Py8os0k+GNqg+mr38pnI3ignUPvyoClOiJTnL5c82tp23l72QP57eBfarq7wcZ30QFpr6ubTAyfCxbEd1LuTvABj8DAEYCD+ZDcj9csLTJpLLUdT5lXlH3+vhb8dnm7IKqsub+pHfluFw+Qvd97k90pvK96eufzcY/A6YjAUD0nQ1Xv6Yixb7NHwCPgEfAIeAQ8Ah6BU4HAPt1AzX2caIxhZhi3DiQZ5VYPerw0Xsyk4Sy11D7V9/lScw6uJE9OXpStBq/OHJ2r0/ng1TdUNWEf5j6/F4Tny9UT12b3cR3YAdrpt7BT4A7o2k+YHhc/rduC8m3qCOs0qdWEO5RME8VqlMDCYPwzslAR3SC/84XZ4GQCt6AnQp48Ah4Bj4BHwCNwyhCAYWxj51HOZncgS5dHyXCMpLGcVQ7ro3yHaaUulF0r/rBzB0utZLN+2jRBvott5Mk7BIU5MX5bncOJsADHwhYVShM83Onsg+ony+ZKoo+rlQUXIfkq9YVFMzQWsFUzzDAGgSePgEfAI+AR8Ah4BDwCHgGPwBAgMJ7OKRpuUiuGg6GydkyPmv+r2CxT0/uTwNFM9TWuDvVMS/jqxZdq2EPF+TvU5/R0nlrbcDFWZChsgKCydYRTv4QF65bvknD81THH3zAjHIvL7QJ8/REcGJ1+a7DG6UkLHfZ5ynChw/C6F5tHCi5FzhFirMlkqUW6FzpMTfKSU4hAJ28XaQoLMqpH5Kx5qSe+Wnyp4OGK2I7PnaWJ9K2qVkypdgtQOkfVRErfoZF6nDwoU9MOsV1yRB/yMGergmMwD2MJjp2pTVBrn5+scztFQn68IavHDo630CnMH1WdOkjC/WRPXSeqiy8QdgHMDpGG/19ImWKYbtVEF/ObFz/NsAOwuUzXh4lJHDv/1nTv/Jsk7y+4X27FFly2/+pkfdmrTjAzF+xS/ZUeuHyo7q9dclPROAP/JlqtZzb2356RfDw/mEd0Ab9ePocbapH4WfSXcAieho09tvRfzKd4BAYVgfRBrc1X5hHwCHgEPAIeAY/AGwKBUdjBNpDxSxGJS9qXd5hFOeKNFFgH35CwY21Nl4ADXMkPlHUoW1+4rSGqidqDzoAQ/74sU5lIfyvNoggNnL7ddC9rR/aGpj3cGgLtqGpssA5e5y+cFrUObnCUpSzEj5fk2vfOz5BEl7Fz+mzPNtpvooboiGgl60J2tprIAkXdFO4UfMeCj3CruFiY993qVkmUnzd8f3c+xHvTQ/EdKx8v2WigWqKuSqBmiN6/+G0sHXyOmGICTd1Uws6jCOJTTP7qgGOnAra/xLYrpL38oHL/j1AQ57krcrT7/5Rh8wXRK9FHPQIegVOCQDPBbU8RPWDWKmuAeGfdX1S7dAugBMTomPSn4mdcuZaa9hLSiezhAgaHZesi2z8Nt70geEjpeWna1j+DT5ARCantDSyP0+/pCd4piQ7fiV5LhVLbH2F5FkP0y/y/C7sD78U0nTITyTRVjNG2H8owaZzAQbY7TqGNertGz0Z1hQ2BdWTsTa/oXaJLup0ddfL7IKICRqDpbLwMpA31TXdGP2IyZY+0ZT1ivSLTxBhu2411NGt6JfnoGYRAuBDJy3qnu/+OdemHq1qVXfAE96MKGPVLJ3o/TjfjeUTEq9WJ6i9m00WEE62J/hf1ZSCdyBkLjeOjpH1usysyhH3OW0y7Sn6ue+f3cY/Aa4HA87SF7Dje3p9R1X8LXtLbhX1/gGrs/WzfB+49ZiXaHmJ0ss/J9Oh4t7Owq03HKwU72Xr985fA0oc8Ah4Bj4BHwCPgEfAIJCOwlzUUH9FOsj9ZnqVHsjRDdCF/H5+osIAs3VW4DfFj0XTzVpPPiMYTHID7yLyXG+bOp5Bof6eIjtB+t4BTf6d7Sv9abef9pabKt8nnlhyMiavjepjUTKeBpIUd1B3MNVQkN3cYz5UZEhIZXOP+TzJ6WfK4Pznv0cLY0aH2ICP6ibpx4VpFdB67hsYJa7j0FpGvsaOgvEBi5kyBSWN2/hxSgbpE5ko4IunpJcMUVuinl7FHgSePgEfAI+AR8AicGgRgGDuxxcQMY+133whPMwGjbppgZq0eIfB9HCOkpiR5d4ZjBEaY8Sszucu0IDnrEbOf7Hf3LtF+89H0dNbA2urzelNEp7HA2B2AXrjzoHCGscv2Ij6LSswYRikEw1hpv+dcQO/G2A0Lv7J3sfGM6Le6vGEd4lv4M6pJIODJI+AR8Ah4BDwCHgGPgEfAIzAICIyW05bmKFQk8JP4xSlciK6dWmqsvdJAKU9NFm7BP4EScqCl+sgnofXisOugUfnpJp4e8nj0aAyOi+XWfgXUY3zvJEmHwRqnY6HD+myGiiV+Ar+TpKSFDguT9XMnWa0vfoIIvGAebJqDssX0HqpNqiOXTRJNPEkQDz5vHjRz6hFhqWl9SQ6p3XxEHhEWiCJYXncT5qnykESU4Sfw60VZYrhu0xAq3OdlicSIiPBoNXbO1a3vT1OQ97MDcKKED1kE0O9VDtew42eP8Fn4R8+hd9K60gQ2b1Uf1o8H8XhRQn5Y7jXDGeb75q8TZy2Ky3kivb8QFvpsjGi4FTA4AucRjdYFtDcpM3ae1k81ED3L76uby2A/pA8UZSelDzQ4hPfXxHT0sPexr8nr1hI9x960sEFD3yFK9m9Q2DlaXiobcF+OMD0d3O13hy7gd6G4ob62EnoOeoZNmzfQq/H5PAInhkD6iRXzpTwCHgGPgEfAI+AReCMj0ExtrK8Pfx2Nnc5BDNde1df1P8e3VPT1QbCvvAORPVG9qcI6yg4W5X5x2HxrUHTVigtYWh+V/sH8U1vHuP/OXxm0a3wALYw5xC00l6ywE8ivsRt4hqBumipH64ATvblipohIop2lTaFHHKSp9I0frVLthqjpm0dqnGFTKVzSQI/XbNSdmugv+ismG+mBChgx6qZZeZN1oOEAjDWVk/Ht1F3GKUYEsjL84nSkpE26+kOB5x4Bj8CgI/BTvVp2aKLd5oB7LvdUwSGfYaEC0SitZ6z54u7A8sO3tZbFn8dgMJ/LLgk3KYMTCPz6oPH97OS+syTeT5k+CkF0qLIl0X/wRJ6wv8n8TXqZMzz9Aq1OpA481CWAionnZ6nlpqyMO+wmcqVmOg5JnhzGA4UCQay/PY6iPusbCIEn5CbqVNgxuuruinY+8At708qzecS4/LHjwIv2mTO8H6eq0RQwZJH4nQyZWA25C4cxe5+3FDW5fudkqvRlPQKDjcBXlvxGtgkYLObtqcLIesCE54QHDNklfidDvZ6TqWtj4/fBrtc/fyfzT/JlPQIeAY+AR8Aj4BF4IyNQT2uKGjV2imObdYvCAormLJ6NeEhv0R/m0wz0EWaPgEaTXuQPV+wB701YQV3kKqJ3yi/Uz+BIlfgJ/OLUxg4LO+97Xt1fshvcEY/zU8B2CziQmv5PtEtuhNEN0TrzUM1u3n++N1rKXt2Q39zHRYUO4Gfryy8bLYk20d9oX1K+YTK/NoMlCY4RhENTo3VoelLcVbZNOYfyYBvio9SkhVmIf4x+t/ZCxHuTM+TUzgFYH2G9U33cI+AR8Ah4BDwCQ4MADGN32O9JMIxlLSZmGJuDeEhvUh+Aq4E1jL03f6d2hrF5HWHiADgMYgvbbD7RM/Mwlk8ZEEV0xq8DpHXxvh2BIzBgDUy8LItzsC4edwwW0RL7ves++RXaCDkMY6vytDWM/ZcVY4QzjCXY+1rDWJ2JeEjhghwXiveqidIZxlJTmOi5R8Aj4BHwCHgEPAIeAY+AR+AkETgiGlfF7UEWJ1eVo0cpa++JHXjLrH1nh2jhfW1okFzGhqFvMu0MjoyEhQyTEnfRS06PtFk/bZqQPlBqNQdVp80saGXvsfpA6zhqvvgCeyc7Tt/A/ppvF/rpj87UhQ77w+N0k+/QL5ZOVET71GYxOh/zUXGW2leUehUdpo2lQ7xR6WCmdOnc2QumZu0h2aONHqOJxlAh32snhnGap9/Nn11O9Iz5XWFRLsE6/bDM0jDnE5HSqMKC7fqmxU9XuczL4kUca6RtPK/Szkc7StL2Q8STU09dOIuPFK21aC+LLIzCYhI7i1fbefXrnZ5Wv6sqhqkmHICFXYjrWLRWrlRF84E36zg3Io6VOzX9WfVHdv48+2/6tx47tWSjH26WRDfo7+iV+H8+SN9ouGox0d74/ZJaU1xigm9a/Qmx6BetnmLI76/wtOafpQUcxqvyn2UFCkIZrLH/9xvYt3V1DfQevXZOzlWTqckgH8MP198fna73UX/X4+WvDQK2b/bkEfAIeAQ8Ah4Bj4BHoAcCUe5MqKxMJCeMbhyhrSPq6UpTfw1HAo7Wm57XFV7PioVadWhMYEqjNd0OakhcWfVkWack+tSKqwsylDVUw/pImrpp6tLYzpjP7Kw/qsPy+ROnCutI9Fj5xpqu7tKYULPDJXZy2rK63e3omUOZMrmFOY2Zxk0YkybFtng+G84DZUMg6Y7uEC3Cum8Gwca+HbUTOX3II+AROFEE7lv1NFnHfefQpFALp8DVZeKOpre52Gt22EVNEvobGok1JGMNizVlwurcWLyw76aNKM+O9T9rk3sVGIRI9DYMCrgvdlRYww5HIs4Hke0vPMRtf0j1+Gn8etEv+d/18Ri61NU1mC6JSsrxU/h58ggcBwJDdT8WzyuUEWWfzxyT/HxuoO3cOkg+yTdJa7g+UDoYNC+x5UCV/j53OPjDGwABjI855iSD/py4etng1wvI/fP3Brjv/CV4BDwCHgGPgEfAIzD4CHTpDhY1RH81twcG/Ab6Lp2bdJoMypbW8O5dbCmdA/ml+kNLpyo4DMstqllg3GbGq0zwifzcghFIJxPInhoLK8QCi/xnYqsiahaNVXFDPyc/VYd9bPOaZkZ0UO9aax2Zwx3vwvNfI75CZyP9bHP50nykH+A7dRuHPpgfNB3g4+hsNUxgZ2M2Qw0H/y1fXPiCdvVJW9/pSjDgKT+C9rfQgQVWn5PNR1F60sW8iy8tsP/39fRn7MJL1E7N0urhzxfXmQkMAkvGHfs8XKO/uvpsTgRDTp0hCLPqdeygtvW0SKsPKuAXzbeO464ODt6L9tOW0mblhLqv+6pXdh/1CHgEPAIeAY/AoCLwrLqP71L289K/452VqBqGsTod8Rv098RsYw1j/7tyk3CGseXWYLZfMkGlfZ/tFfV0xGYS9pCgdJZFEUSLzXuaJzKip+k3ZdsTyXQWv4jlGoxH1MwVw3lSQjy4V9cviZ+/1n4vCslgge1Gjtet/Gdho4EUhrH2O88N7DtqtrCGsW8WeQryOMEwlrud1Bi+Y4tQmsqtYWyacgbWSwLkswbWcT14amYv8Qh4BDwCHgGPgEfAI+AROOMR2G02icMqFYY0lckDTfQWWbZiGiMsQ3dHVYNIzddbYhf8O6xhn0lnUXZSYiADY8e7j6kfl2xWCT1UUpajB8XRkwcr9UTH6bvNy01HWyjvTF3ocLD+L6+Xel4QD6o5y4gux9KJj1altmqT/rs4m8NOUB1uyFyamt6fZJ14aNUcOHbOUiV8Y1K90Jfzg7B9vpV+xn6lsCCk+ruYMZ9oijp/wTbkm6TPW5A8Pw3rf14+wOYsQkyGkqHlrfwgZSmcQ+NXg1+c0lWWaq8k+pD8ifiVwYJWslZPLcACAWa4bCshelh85/3/Uo/MnGbFi7wu2E62nk3gBDfq5+VkQzRZnS+3sdSmdYo2k47rqxOrggtSkwcseZrdU1csrX7/GvkC/t9j1XS5pzFRfBKfw7eXEy0ixX7JiXaZjXJcLb4H0VaVj3L4P+toJRzIRYHaX4QFPvWkm5qqYfIpFtXdarDAqngobyjurznqqhUv4vSX0a3yn3BUb9BPi2m4jw/wHXIUx3cNOfLSVua+U8mdATJaUu7oDvjOoPKkC1bRWqKTvY/g8H5bmnL1+YNHIAWB9BSJF3gEPAIeAY+AR8AjcMYjsEccZFGWCsPkaD4PrDzABzkDfprRAXGEuw+JdlKoUhs/t/IsikC8Ve+jzqTkgsaxiwIBwy2dY/r6EHmg7Iiw8sOsFVMQTJiW7p8f5ZgwwUU3YNRNYi036Yj/s+Jlbg282hncBzXRJWZ6fQTxHJ2Z8jGWQIbvZl3KBvBj+MWpd/2hfC8/pOz5CZOfvq4zzOe5R8Aj8MZF4BWzyxk6zmATVFrSZd4AU9o0SXT3ZY/ndTDssLOmpdEqySLlgXPw/eCKyxfFJ4mQJmir3MejGv1WSWdg+y046M7vqz9MlDix0Etih+kS/ZddX7hNWwOPP7G1VdYB+5gEJZsnj8CJIjBU9+M7C+bpKBpVQGPJji9CCrR9Gol+WPznkg6EmvPamH+PW0Q8nYkIvCS266gc/OfkpQLUC0D983cm3lX+mj0CHgGPgEfAI+AReC0RqGf/UPsFbGbYD5Y2KGtY9HF2FhoU0ekqeV40lk1n0MA6w5AcpIOkO/YMWSm3+oln2D1yB3I8Q7+r2C5sJmhPjeOn9BDu5PcnUZH3Es58s/i+PE8iYAJprwA7GQg7v5tJJdj9wJFw+pVY2B6lCxoctd25dmJDFoJwKKY28NOVwh1V/qbvFJs10VX0eZj8JK4mdACfa66n8QmxDQ3o/wgHX+eohB0GWaYhmk5vobxYPdLNpyHri2D4pA9zOEjJhk84RyYN2x5PHoE3CAIwbC6KaBjK8cLKHIkdjjTiBo747GCt1QcfMDuolQa+4xGyevIIeASGCIGn2W9bt6Pu88W1bJxx4x8zjCVOBsNYNUJYw9ifs3lIh2EsHUYchqWiRRFGD4HGiMgaxpIdN43SE3Pt+KGKFq2qA8f7Lte+7yaYczmWtu6mEvVpzhCfqGbTCA7DVHZIdCq0g64V48B7E3Y+o3YI62lNUaPGzkHsnbnjmDWMXaSmSGcYa5oQP8C3s1akwzD2pnTwiXw2G2EohWDYK5qRDnI7CcMw1vVPvcZGBANrHeHWwPqnNNc4A+tlB7QzsFbpwhlYz34Z8f52MiZPHoGjIDBBzJLDJRwa6EhjF8NzpbZUNoujFPBJHgGPgEfAI+AR8AicNAKl/JsrZwmiTtVW38WPXd0h2mPaGNEf6HMl69Wx8+9TW77ZItx7PasF2fPFNOkWnokXfZP8IJ9srKPhHGPH2a+K5+gg4llmhEoT1hFxLo1kMLdUX27aQFDrsSdlk3T6PDUGPKRx8mwxTBGV8V9REYQviocL9oBHdIayes4A+kDLp4kiNgpyI56UjZLo7+rOQqsfGyrCOH3+ONR/suN0LHT4fqsv8wsdDtV/6vVR7zrzcNlsNOVy9bH6x8oRkDHHy7B1L9CDDbPr4zEVSo/NX9aPNU4XRC+Jv7FzKonOUVeYl2z9ccqjyaZRYMdffhMWpQJxe0ilPeIVOTYPGyjIux+6SLj025y+NzXroEr2yS21+cY5cC7IRvuz9EhqSWr/eHmO2sWwcBaWM90VnlljAVR5eyEXccGqMOH1w+GY23DhUmvPfj5Zh+ve9KL+M51bBDs13Why5vVOHXgc30karV7yPr606F0cC7/Kr4kHGoBXHLewpghPM53IN1HPph2N4DRb7AhxNshlrfSrXW5hj8NMnluY4GX1WPl0SAb7/jrPXC1elNgRWxaovTjvaFgU7bUn1kl3XR+44bnhAdq9TjzcNHuZLeBeC3Sy91EbdfA07urzB49ACgLpKRIv8Ah4BDwCHgGPgEfgjEfg+cItZD909Ka36JksIolUSU0PR9UsmV5qJ2PLoov2Z4JniwyTPDkrXspYhFEKfUC8VaUbonfQXJmmE8m/Xf4P1SkwgZIZwtazYP/FlIZ4SFMUdvINI0l8mMJnTUn0M3VbQWaSvI13cAzG6Tb5k5I2pO+Vh6LE8EFU4rOjoW76+qL3iQwJRYg+h1mDCHL78BFdoeaINAVDCRbRtv5uYrFYXT52mDSQslhKla5hHQh+iZdSRkzkjhez6SLCiX41/1MqS0HhZA7VRyXRBUsLVIQciRiLHRv1EW6v/2XaWRIFD8nuCIwpDhWvLeRxXLVNi4qou551s7fm9/X/s3k8eQQ8AmcGAn9a+AyzipJ3rJ1LaTxxzRNUrgoQvVt+mmcxIq1fWNZpiObVF8y3/dBcc5aJ90eIJeheHdvxOL6/cSJhkENY8CCIKhimiCZhHX3D9oan+XrBjSZDEvGCOavtde1Qja7/PcCaje2Rz5GTdAA+U0zSEYV+v+HHyvb7O0RTWZQ8eQSOD4Ghuh/XLHqJOiXR22kuJT9vM/kkHiii39N/LMoyRPfTWtbJiTIM7nbwiHt6iS4U04W9/9eYjcbW87/BQ4Udgjx5BN5QCKwxQ/OcDFW9byjw/cV4BDwCHgGPgEfAI+ARGEIEnjR3FW4zZHeIK29SmN+bT/ECnG+SdRABzzTDVZpAoBd1iFbepYl20yZxRBE9Kn5ctRm8AQZ0TZwssWQ9r5PgcFjuK243YWzg/ETLbVW1jQdwmrvlJ8ufl9Ar0yd5gYYBIc3VIzkSjkGH2G7epuzOwAdWDWSeh3YWtWtUqqD95uC9qN00uwXinFj3SjyF0Wf1vU/s5ERplMECA1zEJ0SBwnwXLkIRSSnUxg47R6T+7oewQJPYzlsN0QjsoZwZCvviDFp4iZ0l+N/lPvA/03dLXlHIKKF9styTR+A0RCB8ft7KPhI9i6ETZJfyXO0cAZdaQ+TApC12/QKnHtRlOhm+JNFj9OPoFqQ8Qb8IXu2Rw0c8Ah6BU4VAuIDIffyrdRuZNYxdChNiaxg7k4YnNcIaxgYsZhhrx0swjKUREoGQTBiI8RyTV50h3fsu7xVO9H7xQzofPNz5DO9EN26YjS/0Y2NFMCgLA0lcQqqJVpvbGwzErfoQt+OTNJG5OgCHYazJYTHDWOuAbPPa79f9Ury+deLBVXti+Spt/n1yc2ULOByBjf1eBQNrlgYeUojHeJqph/O41FgD6+WX1SvrwNlOnXGxZx6BYyEwRV4gR0qiG/Xy+vM4FsQwrawLhX7HP6PWCaLt+gVxSBFdqeeU/2QJ7ncZUZ1FyNCLnoAFx3uicHzXzY3jRK/EPqLpIq22Ffm4ObeyqgHvaQp67GjdKbuQA45BekPeBxdgQWbZKbN5UkWavmjf34Vq3INrUc9MPTFvTRUWsOc5YpOfo2oAAEAASURBVE+pXWg+o/Ig0ltFR+0w1NNs2opGVcMuhh9iUxuxAD7bx2cvJdrM95ZfgGrfKmbqu8usIX1m6QEOwSBThAWlnThvl4lWp+UlKn+WbzFvX4TvwLIpb0ZCfMzQGD2icrPE9zHJ5AOFiez2OkdWY35oNupbVibkYeh9vLJgDiLTTLEZxYiOiEbdzrFQgrq1pg7xZtMkOyR5Ok0RyGG5Ml0SfYLuXXqxopOmx8RP9RaG8bH8ecmr+qSr8xV4BDwCfSAwhjOZI5Fg+kjsQ5StR1G6lQvCW+vYFI6v/6S/bl5iRB9gd5q54Jgf99AbTtMXilEK7we6kKyDLki4o3RHylYjy9IRftbcu8bqs2bpEmkdgAvUJTIXPKRRfCJlIXKpuVVOkU4aOzKENX4GP1ArP2w6jAsmvcVcfFAPaTxTBurkx+lR3llp7bX8QoeD+u953VV2kO+kkfg/b2FrzdQS+zwU0xa08jDtU8MxvsIO0qUsNr6qjj8h7hqgjxbDOMahcIE96CR9H+5lX11+3VqiN7FbxJPz8ZzQB9mTGF9D3ytbS1PLhDvQPqv+SOfPw07d+o6FlzO74BN2QjWp+YdK4tqhiO7Rn6l7Ty7RQvrm2lXAYziNFof7aPdQtWOw68X/rdT+3/ojt3Mv5guu35L95Rq4fK82eowm+oX5aP4tHA7f+ib2DOqfK68VL9QR5cmpqrERdnDQd3QiX3/Upo7wLG7nbW116StcLvdfGOz76wjfnz9Mu/OwdLxx0lmm6eivUZAf0Dv5qFroV9lP6S37Yd/PHy2agfIhvVHvo/D6PH9tEXBjo9e2Cf7sHgGPgEfAI+AR8Ai83hB4yrysugwmUCvsdB4DbaseYHA4VYU6Ap7XMGy1VVTAQbUEn/4ov3HE2gDxN9M5OqKIyP4GQM6Rl1kDqNE6SMr/N/mitB9aCleOUwHDeU3fDsTI0oPSOFrHkB/rFkeSUlpVB6SO3Gn+c9XvRZsiqlSLZKYVG5KWpZs0bq/n3XQRT7MCYw+OdPJENhT+VK2mDo0PJjX7auwHl5CqlzzZYB1yShdcsjrdEM2WU4TFJ6RzxEQNRB3Fr1vEYj2P31tyn25nMPgqbS9MxvTyvHPnpykYSOk0HWt5rNw6+aqyjsIHq1qqYhJ/9Ah4BM5UBGpKX6zqEjCA4M+7/vRKfT5FTAKNqRL9Lif6IPbcSU+IU0KbsCOvfRP8IvhbiVNsMKemTsk3WIJOjbePIfry8l8X2A+wPxEfM5kKCnkVuP49fB85x0lDhL6Zdff3EnErsaTxEzAgXpgvbH+7g5oouZ9GqiePwDERGKr78Q91/1xoxwlvx+emNLTiMnYORUSiOZN4ngoY0YexAUI6eDeJ7pCx9/gh2UwR1S3zAY/AGwoBPCd1Q/GcDFW9byjw/cV4BDwCHgGPgEfAI+AROAUI7JabKu0OdvfQ4sJ1JnHCUXpScZaG/llNLrU7dBxUu1kb0rEj16pmyIlFy92cX1NNsl4UKX3SBvZI5R5BtIEeoT2yR5bCHrFekRMtF1bzqnxWHpTWEfi2wuchzBIjatIFroumsCyDuBmhbLyZN5Va/TIMq4RdwOwIwaHXkNVrlCdf3x3s+uApK8fmIslyJ+Hu2OfhF/ThqmdtOsNmgLJXFpGI1+nqwp2aqI5Vl1neg1iPWI9Ijf5B0GDczs5lDbJHUs+IjF5m/29r6XfQ0eA8fNW3dgo4KuqChcOYdVjIrU7n1nAmtjMp7oOmLMRvpOVkDfZDguGMtvpvR+B3q080WHxHyPH5mcbufDiB2/snQ2brCLcG/Y3OoB+OwiWtkLeqQ2VOvxXqj8iTR+D0Q2Cymts4khFdy78aPQc87FdwJQa/GJkwkMqtYV3AnOEinhWylNqvOPHr81CqvrnoXIXviuwCbQ1Vu/D9z+p9/yA/n78eHDueVh/i5MkjcFohAMPY8mZpDWM/MvE54wxjvzEJ8bnyOj4ecRjGmmwWM4wNwPsjGMayTuMcGkvsd/Z9uqGxGbxKl5XVSaJ30hcLZmj7/JzPR4KTCWTK+ADifaqBbLmH5XeaXgHfytbyAxqBOGFH4KZ2hOE4SfY86SyLur/ThJmSePh+f4z9xDlWwTC2bJ9IZMD7vbaLWwPr/6hex6yB9bcK7HMOA2uVIciTR2BQEMjmoxrTUdO7xX8vnaWcI7sKNDhl4ge7FH3ZinzhHIBrDjE42stc8zLksD8RcYcdxBI0Q42vfarIjm8b9DUJcb+hs9gY9jzHd0uWl/dSg8smemTWiOXZeUNG9eFFzgGYspMyzFfnrv95BRHq4c8zJIjuxFpSiXgWpfMjiGaxdMwtUKUZ5sbfjMZSLc57F/2DLiggGsdHygYOxw2TXbTXIOMg025x0JwFg/iJapSoB04htcr2xuHL8b6mJjVjcSg9Np8pJ9Y+UYz6eK7YZBL5jd4ji0oRN0APuIWEHRh/HQhrh3RBsx03RYBHgMQcMUpncDsvOHJup4KA0804ejrNEYjodGX/3ydLE+RMMzxWSYWdv3ryCHgEXn8IDHShux18HTtkML6WH6l4VhCVqE9HmbI78hbjzUT9Uji+DTmpmD5rFWFHYEN0Cb9FTFZEF+mb5GQJR0YaxiKQ90ddOrYA115uWLNGLtVfzpj8WAv9Hb009IqDPE4/1QsdHuv6fPrREcDCJtU5hui77PLq/wAfKP3GfLrkfauRmyU52ufGS4vUWn4kbqj66Fonr+qVypLjUdVVbd/PT9AvgzdJu8DGr35zyTKnv11ykGOcqqbkNWrYPbE9eSMU9P9si8pHvVGGcvMoRibOk1idXhVcgHgdW1V2gW13gkoSwdRQjf5h4RXS6rF/WHZFz+RCXHsK7eAvVk6E/A5aQB9HKublZY04X66aWHlA2fF6S2m6JGoy26tzNRamUod5Jke/Qx+hD+A6e+CJ6LHof821ZZ+0183w63ldMVm8AtRfciL1F7OFy+ownsa4eUG8Kse2qLVmWiUWXjUvV4/rfd7kjCcYDncEfpLuKrmYY0dnuqvB8ohKn9SlgSubUte41C7wObbxkLC4NtdaPUCzjt3PjXLbztwoof+MlgYSPE6DfX+FO1d/X1xb+EngkCenNDQaLJik8tkRBf2j7ihK4/hexXbJERLfMfjOJaPwfw7bQf3Qid5H/VTnxR4Bh4DVbXjyCHgEPAIeAY+AR8Aj0AOB0LG3Rqyr72JQhNB5FNFuB1xlJxkfFiXaDiK+V/InihvMIHb6UOgY9wn202ibICpn1/AMjRXbzGQegPdHuw32b2BEd+q/iHZJVF3xZJ37MCB6lmgr7eRWIVxWeodbyfXLrNRkKHxYlUU8jeyHm3RDAoFetF03iqgh+nb+vcx+ONWl66rsRCck7PyXZ8//kaVX4mNqKE3wVfxJ2aEQL4NBl0jIfcgj4BE4cxH43Kpf1bQxIsHmr07n6B4Ul5aP4PhsLCmF2iTMTjXRSvGksY5Xy/MfKGvnULDkdbJjKaNTKjsJwTOV9TVdBu+bph/JNkH0abqG0jVREXXvmH7U2ndxOPwiR9OSIzyK8lQ7MMPgo1bqE1/3COwTh5QzBNY934LNhKdAueY3nMhFDPb9GK2NGXJ/9s2/LG9Dg279+BXz09G+D5q3KYwQoEDM6vP5DNveYboElLJUr3apKMolqeHDLJ57BF5zBKJ2VGtgSFODt4hCcwTGp8dB0SI8J6DBfk6Gqt7juDSf1SPgEfAIeAQ8Ah4Bj4BH4CgIHBDbi1o1DChou2llyMgwqrQcqtK+9Bgu5TQ4wPFUdQhr6L6BOmS8wQxck9v5DqEiO34+U6iLt99s57PY0dk5gofXHRrq/wv7zKWFJpQm+CHaY6yeqzcdYrtK2xQMxmgX2Xk2qDSuB6h194+CZkg4uT94BE5bBEapSbVZnOgmdfuy86R1SMpkgUm9nDY6YroYni+5SR0WMEzTO2UreI7K5xkajkd6jhnByVLYv7rI6XKwCyikSVwPz1XpAq1G2NIEMVMN57afXY++wJNH4PREINyxDAaxZduUM4wt3IZLgWFsEDBrGDu1MBschrFFmcYZxlZ3cmsYG1vwAoaxOS2CCIaxOCRoHzfcOhzcTbeRXTgDO4iXRSQW4jDTS4Yp9Cc65jgVOiK36AN57vu/xPikD3pZP1q6H+W+L64pexLpoYPyMJXn+hkYxjJoBq1hbGmrdoax2r6/rWGs+16DMn1R6KhxB11PTyED6i3JVtbAOtb/wcCad2lrYL2tvFU6A2vWKciTR2BACFxOH889Czl7O5Zj4Qh9mMMhgf+8+FXjqqoZyLixUIwregbl1pqGlqslyilaE1jeD03X48qfrkIij//6yddbPMNMqP2ngOOvGlPuHH97ZWhR7WqENdgXBxsLFJ4zHq0MGBx7ZXbjXoGF/M3w6u2G7PtSYETcTQdYc9FYxDtZF6WjfG9K55G8dob+BvX0cNjXXSa9Ec+3bGFj+igX1rON76dz98PRWIykzaEQfKrBdayx/VD6jubt6MdYx9U5OilDr2Caivz/7N0JfFxHnS/6f7d2WZZa3teoZGdznMRy9iGASzOEhGFyLc8MkLkzxOV5s4TLPCJ/gAv3fmaey9z7hsxl3lgB7jALg8twgTCTwTIQSICJy4QkDlksOyG240Ul75YXtfa1u9+/jvqoW4t3K7Hi39+f7jqnqk6d0193q49a/T/1UJ/mGRfFtNh272eHd9ijjtfftTmoV+nz/6DDLHXDY/6L+bmWL1Bggqrg7qh9U7Vzffj7SKYFS+9GgRY6pHpM8P8tU1yeK9qp2fbJoFfkXH3RDgEIjC0Qzqz+t+JevuTE5Y/zvdBduOdm/RZfdI/oe/QXkV87TtjVxatzFL8/qvm1/jzT/37pf6/kxFnqpyABsabH8vuj7Sf+RsZQ8O/Zcf7GFD3vvh456Ihe0N/Yfohb+UJ05fm+lLNjBVwfXqCKE3lFP6/z+fDqPsPjmcEL3lA6LvRCfwNq8Dz4b+neVS/acJRhZcyvddCJ4POxy32efrkvdDjsyLFy9QjwBSL9+XIbHastlUGpSnk9K4bNNJxVf0UsxvUh5V9ocTrUEFO84M+uHZc+RHB/Rd5NcoOJtdeLZWbPptGH+Kr9t8rb+LydQwX3b9Mdf25wY1TyBchkU90U3udpaqIpjhd86OBeBPf6PHUv0/OLLwAhcnnHJ9V+PW3wCFT6eAZ/l3NUH/xOYriT4tsFxkR9Hl3gw0T3cRbwz1EEBCAAAQhAAAIQGFPgmxt+YQccJwCvWSz9BxZhfIzeo30iVj29UpHQRPvqjjeluFxKn6/sEXTpEX6c6hNZedw1a5+kfi4vIcIRhw2x1e2JJA3RQ6v2rOrlltI/KBL+BH3eE1OWRQQnLOgB69fbqrqd/4PkiYa2zDiaznkS31s/UOX/0LBmFR8/d/9C5fcr/R9KFm6ZqSJcTqZCEzFETfIEfwjEvzjoji3BH334YlM0Rvz++ru35XC/6+QsiggaitOyw/jtfrRi26oElxwiuMcdBCBw0QLhhRCW2s9Tz1ijBB+fjtVwYXV/2PSVSK/jbdbSmFeUO9No71+1ttp/8MzbDX/Fxyjzc4qbknX808sRfWOVpQFeX/+4XTpg+Ite28vXRSz/vDNTZETwzzfXJlJcNrmTlSkbbLc2+KDKX3bA0Kh4svKlLQlF9OTalyoT2a2rhu8/u8kv1235cdOADMpKfzznim1VbkvScX7j2q9Rn+Cfm4WFm/z7wvzPT90WkfyH56pC8h8Qxuu6gp/Tp2rbg8dxqqZjQ/DztIEQV5HAP1X/R5N/fv/T2v+o9OXljsv9fOx8pDf44PJr9LMt/vXwj4//fMuA4NfnqliFf37Prio3EV4fiPO7uyXi57VNSaLmqtbyFAXnKZXB65SXERB4pwTO+H5ZmT6isLzIAxyv18l4jXuRDxObQQACEIAABCAAAQhA4F0t8Fvu05srlU9AmGeKuDwudssO62d0SDj/++1sudhM1kRzxC2fm2yCxCQd5fWRsU8+L1oc1/oZoMXIVqxD4N0tUC0+VSb4IeaYfOk/1x0Zb+in3AnhJwn5cpPjRr7wQFP689dVwee7kj9/5oio6Gr/uVOOyFsVUVzh+HaWCBOPw5nZeWYW5z+nbaGDNT3m3Al9I4fmGZJiOY4T+9z8+kJFVKhKVC6PEyYcttnmul6u75Gtkv9Cx5+dRbYGn/MqCsqIiZRx7aiIUNT4z415RtNNQf+wh6FgBnJKz0QeVl/wcYQbooTAOyAQJtRyIq/odv6LsY66B48jTHhzwfuiTj/fz3GM/dSjk5ooSLgd7KuD1w+/NM+x6bDmcGa0k2qf6HJB0+Bx+J8sgtcdv2NrLg3fFN8uMPiLsaLHBV+wFv7nTdYYJmv5AkdF96tNYJKeqvINz6gtHlw5w2Y9es3vFrz+DD22Yp8IEn0akjKr/RyLk6iA/zbJF6CwZZ/fvy6Y0bZm4RjbFIn8hjblZxSOmb2/wR3s4IUvx+g6ZtUcFRN7qrlJDm8+4E65mx1/qcTtiq9cz22ab8v5xte+D+793TZ+n7V5/9Du/Pl27JG9XAZRQfSsfLPuT/i4zxTT9ORY0zLiyzPfqr6a1anFdsbm1BP9RO6o+79TWQ1jLVoioaaLbc4n8hfV+POUHBMxiRt5xmUzraGBj/stOmY9y5niGjt11xuWfz8QObN6XaZXh+utmRLjn2Mu/g/XiqB+a6aV//6tqspKsyvSy4eowbbJYAUzvI7h826r+r7+zOpdms9b3cG6bnVejy5ytl4RlzMr4vgCGlZsLZJ8QRpbZnO5jLtDrkf4C+806z5NFxxF6QtoTJWVdUW8fZBoyKOEF/AI328veGBsAAEIjBIIE3mPm926U6ebRVY3N3ShvqzK0YvhhW1a6Wh9r+YL1Jijir/5kQmuS0fDyPfwsGE8y/Dnxnidp+NCh+P5v4exIXB5BZaKmnU7JH8e6HJEckNm7FZ1xJVVEe01vzy2QHG9oM/z7/AICEBgAgjkToBjxCFCAAIQgAAEIPAOCTRQ06ok7/vH1JBKOKLfpir+VYA/YLc51n9A8Xfi48b/weQj5euqe3k9nPmWJmi03djt/B8M39SHgy8eDT2MBoqk//A5VHUxCwm+Iqr/RektOhokqvEYlcHfRTQvCb6dIa6Xs5dFDM+AtuZBmee4k+V/gst0rGt9SvULvsJzrG9t8EfUsAElBCAAgREC4cyHR+It5K/AfqSmZYMvh6JuaOmKXGjv6an1P4/55zSFf1cOSsuH6281Y19AgVsQELjsApf7+Rgm7B8W/Prkoz2cfp3y4obg4Ov53vJN8w0BgatUYLxeJ+M17lX634SHDQEIQAACEIAABCAAgWECwtypYjqYYUUWWv9R+F1U5nu4oU+59dl+120xB3WP4plW5L+UHxR+QwQErh6BmeoGPUnzhWHF+yv8jBgjY5f8Gc+NTfS0++u1e9XI1tHr4ReVB6h36PPVoJeL1PnX4Z3yD5bPMUT3qJVqnuUZkWTJ+hxJ5P8mGNy48JFQfTZliV63Ty1rdpyAZP93eROX/bo7mJGUuwwLnnmx4hquud1+TM82PCMfFayL+h68nD0uH8NG//nXId2wvk0Hicw6ofjCuuq9ZeWSyP8Nb6y4z3zWLpBE99FnaUFWh5/ZL83cz+vb+ZLGx7m82ON4Qn9y1a911sBYhAAEIACBCSFwi3pw8wzFM2lTjosIGorderM7xevNZk9DZ1b9UIfzXFggpte/tpQTgF2rWbh89EaVNJ22Wf7CPSf+po6Nbj9XTUwUy2Px0b34gs5VS9YE9fVDZ9Sju1GP7H9ksiBqpBO0lMu3O/aa4/G7Kvj9nw/yqaydL5Qz1Sur+Xsz5pj6jUezGkYsLpQzgn78e4PLbtpredwlXOPGnnl5Hi2RpTZ7i8HlQ2L7lnbJy45vvkRA4CwCUZnrIoLobv3xzXOlPz9+2M5TwQV5vhjhcuRziGccTvUIvrCA/mL5Psfns6Yh3sbdRsZ0fW3tJEP0gP5vLQsFX0hA3ign2aDXyuA+vHMp7c+LX6N/00c10XP0j00HuC28kEfYDSUEIAABCEAAAhAYKZAj85T/vv+terncwefdHLyWidfEv6ul63hdpCojmWosQQACE0AgOgGOEYcIAQhAAAIQgMA7LPDFZ+rL+y0RX0lU+D/oh9EnB6T/wJGvuO3niESMk0CkYfDrT31q0DvczY/FNpOwPPNvzbZKXyIgAAEIQAACEIAABCAAAQhAAAIQgAAEIAABCEAAAleSQJdrIX8By/ONoD93ftX8qzxqib6l/mTtDs2JgLK9YUBwAwICV5HALLdoZYkd/YCTckClDM/4q76ypUmObr/QmgfNFx69nsdbZj9pKxQn/qoSlcPrZ4pwJuIqsULN5H5/ZP655RbuzF8wrI3yehi30e+v8Qm/d7uH9VzNib+igJOwzhI+zUESTZEVVHSWbhfadKUcx4UeN/pDAAIQgMClCVTSPTYmR4+x0/60+qQZXX+mmqRNmZwHiDpVnyxzmV4VdlrdDl6NuqgbMJn6cKnSTq99bUO4RpTSqVi0iqhD9taV60z9mZa6bF9tWc3o1lvlNepn5UTT3OSaJje6/Uqp2Sebd93BB5MUqYaozRzVNFHScIATm0tlUeyEydSHS8WmwMYFz5wsYrV7sxKn+aLWNZEneKYye9zcocPeWWX6giZz6VY7WWbq+QIoxl9E5LB6PdaeqcbSu1wgTxfX+PPSfCqO5bgzl7mm0EYljYoPyzUV13HtveJPaL4IEn9lxI7qNlRRTvNMoSL6qPzyxpu4LKf59X49jDDx9+PmX9bdojnx1w0l/oZdhpcuov03xW5zH6XZ3PIB9Zk1C8zwLliDAAQgAAEIQAACYwlcI283BzRRsYmJbsM9NMlILU/wZbpkgeQL+tFTTTdbrkdAAAITTiB3wh0xDhgCEIAABCAAgbddoGNrT9x/sPhI4T+bPsF/yLfvU7mO6B97f97Ub/iLN/UDzn9gjhgfgd3xo9UpRfSn5h8bey3RB/USkeOI/r76p9Vj/SFpfI4Co0IAAhCAAAQgAAEIQAACEIAABCAAAQhAAAIQgAAELkzgu+YTTW/wJpPE1C35gr/ob2fJfEuUR4U6RxMNqL6GpCTixN94PxHF6fCxHsELOnUPpwL6LyhV8j0CAlelwFQpdLFOP3SbIThlmqibVzvlKdOnMvUXurRAvUeUO6Ib1G+umapHb80zmakeQ7RPPqdbuH2uGEyomW0WqxKuD2OqrVRFlmcQ1v/ZzpFEW2kDHeLG67TUUzQvEJngPn13XOyynZJol/gPfVIRFdpSm8vlbHmTKHFEZWK2LtQ8c6/cFDlOnDClkpTicq5eoku5vkiU6Vwuw2imPbZLELWpo7LHhbVErfJopf+72t3y40ECMreYTCvP2HiexxFsI7K3xDIEIAABCFzJAlGb90RE8fuKvWlmiT9Q6e84EVUOXkCjSb28otUGVfVhW7B2hruojKjE03zBfHkydisnri5Sc3g2Tj6f5bPZngai+WaK+fUaoiY6GV/C9cHMvY4vaGEmVR2xXJGOozxT8LWCv4iv86va6riSl88WR23cXFtBNMfEaHdWxzIqqmvm7T9kbqWvcn2P6I+V8DrPRFyzUBMdtbyfMiJnT+gqwTOG6oQulNzxbY5e2T+rRPNMqOJ0w+ImomvU1KrXs47Bz/D78lriWZKb6n67MdPgZ1Z+VQQzJ1P2zMmHZQvdyAnB3aKvvmxnpn+4NF0ujBU7vpCJLUnlmLCWZ3rWb4lOru+n7g0JmanH0rtb4GH6RuOt/v/b8c2XZwjnfrW8VRI9Sas3vMllpb6nLqaD8+OyqWNss9s8q04Zf0GA08JPpLHYPCCmc7/wAjpROTjj+Hvdn4trHNEPzV9tfUvy97zsf922gNejNtdEFA1Fl24R/Vy/y/zMnRT+PHiO9onDC+17dbmhoVhMH3LTBdHL4jvVRyzRSbff+fNfBAQgAAEIQAACEBgp0Ki3UqUh+lt6X+Xq5SNaB9fxefsIFqxCYKII5E6UA8VxQgACEIAABCDwzgvwHxhW8VU16Uv0Q/5wnONGvim/gHg7BHbWHKlMSaKddCQyMLhD+3bsF/uAAAQgAAEIQAACEIAABCAAAQhAAAIQgAAEIAABCFyKQKceTFTspFOqzwQjuSDpwVIs+FI250qkxxfp9UvZHbaFwLtCoFzPc4WCH4oa/nA40VX02qCuKXgdDW8+77XF4kON0+Xo7u22WfdpnoHb/nHTDsEzhLjOtQnFiTgyWhMxfmazx81NvD7f3qZKeT0MHs/6xIQwAbhUzqICR6PimNmtOjRRg9v4+HEu+0X3qoQLulUH9462ZD+u/fTCKp+A/DH71dRiwftVS6k06Dh416C+745x/Q77g1V+vKGwg0v32c+ST7gYGRd6HCO3xzoEIAABCFyZApN0+a48wYl2JqciknWIbfK47ZU+IbY7kn7fyWo996JTnODLibWLaDABONxCyGm6YXuQAFy7ZAnn9crpuqE1aK0P+/iyUZ6ou42/cH+LnS9+HucKw2mJ1reMHTvlkdr3K6LpNFkdaAoSaNXrZnTfQpWnOmqJKmga8WEQz0xcu53Hv12L2qfKiX4l9tsaQbTfNdfc7kZvP941e9j97s18/DRVZScAL7Az9GssxAnAj32IXVnjsYjgxEc9I/7q48F6jO+HYq86Vn/3xmC1jvuOinmqqiL7/CDscEhsN22+v6Psp0PYjBICwwQW2ftapvkaRf5ZORQHzTbVZoh+LP7H0r1chq/dU7bRdGmi+9Rn1QKuDmOeuMWWSk7oNbObCrmSL6CzzF/oZmT8SOmleyzPUC13PN5u+OeWiq7yY/9f5ntiqSMqUdNcviB/YSzrn/dz1M1mskYCMIsgIAABCEAAAhCAAAQgcNUJIAH4qvsvxwOGAAQgAAEIQAACEIAABCAAAQhAAAIQgAAEIAABCEAAAhCAAAQgAAEIQAACELiSBfqoixJjHODQDLiOVnHy0EXHsBmGVWYYnnmXjvNqn+oU2QlSKZOsT3G/V+T36o9wOZ84ATizGWfxzxU+wYFnXvybCLe30MGf9HBZRrOpIKvfErnczZScACU/rGZw+2H9OrVz+27xrDhlOZFX/PBvfCJvUvY/lDLccInBx6F67Dt/HJf4MLA5BCAAAQicp0ChKxW5Luicyr6gRJc77YIL3RO/f15EnFadDXMlUVx32VmcmhrM9Bv3M9SX212GKMdEH+rjlMFr5FSxgxN2g/foeqIBStbm8+oBd9Ld4ohuVfP1z2q5QvLN8u0MkXKpmqghvirGrvjDFUQzTZncl+IEYzdNbl9NNMuUmT2KqNQVuZNVowcJZyh+j7429q+cUNuqutyM5USnTIeZP7r7uNUcUS1PXC95xlTb2xMrJ5rEZwXxOp4JWebrVvaZJWKP7F3GTiIR9+cLpbIodoLrw+iW/Wqy4JmEeabURb5SD104KOwSlPNoiSy16SqVLrk4RNu3tMlgXZ7NO7MFlt4NAsfkTtHhOOFf9cikPfMjOiH32U4TtFf71+xUWWmKdbCu+bk2FHwBGlOqiFbTZrqby6GQ9OjQctbCJDVN5Rl+3errV0/SdMbX+kfF4xtvUtwu+OZLx7fBcNk/v8LKWHiBIBnWoIQABCAAAQhAAAIQgAAErhaB6NXyQPE4IQABCEAAAhCAAAQgAAEIQAACEIAABCAAAQhAAAIQgAAEIAABCEAAAhCAAAQgMBEETkknuu3oI53qhCuWPtEovyo6RvvoLcaumWxn2HweZ2R0iGbZZ0bWZtZ7zfDE4LAlKRLEeUmUa/Lv8cf1gvqX7QcFJxKbrmGJxGH/qM01PlE4TKj4gPy0rjREv6e/9LlFXJKL1JHm8hLjSjmOS3wY2BwCEIAABM5TYCjhT3OKrc1slLQJkXKZ9Ytd2qebY7dnpfzlyKgYiBHdpOc+9Jz0M34W1ZwQmdEPuFPuZpdJBM60XNjScddas1ATvUT7Yr9bRrRJvVb7uY1E/2Z+Vb9mDdHLrrFq+crR+4noSDzZwInKrpx2iQvb52XpnZ7Zd69orrpz3egRF9jpta9tIar05abR7fvscXOHJkrpVCwqR7eHNfNcVgJwWMnlIWqwbTKrAotXhcBTcu2mvfz//j39F5FfuzOXW+RXq5tMhiRm5qjCrPVMywUuaf7pIzmh2FQuL7oc46V3X2TLbC6Pi4AABCAAAQhAAAIQgAAErj6B3KvvIeMRQwACEIAABCAAAQhAAAIQgAAEIAABCEAAAhCAAAQgAAEIQAACEIAABCAAAQhA4MoVOCWaqrtscHw+r3YoCuxkkeOIZx/7oyVzBSfa0jcaDg61nv9ChzlBfTxOgSqhoqzNShwnBiuuEFmVWYsFapLL8W0mq5IXoyoqI5YTj2zfJ5Ka6Ih5Q7Q7oq+bj67YZogWiw/RdEW0wL1HlVuiefpWXaqJIn40R0NRYe7UZVw/zS6oLjZEJ2mf6BpqvfCFI+6Nhnbxzh/HhR85toAABCAAgYsRSAl+F9K8paJl2e8vxaJc5PkBnb+7+Gg0Jxpus0S3SWF/PIvfxyzVpo4RValr7NOcyDoyOGFY3MGJucH7phzZeunrPa7flfAwu8wR9V7hZ9At1CfqiG6Qs+Mv1GbGL6Piuua1wXqM/PG8zbFPHVd3CZ4B2c6v+3mWW4WbVreDjyUlOMGX2/n/rooauDScQMmPY684XnVXBa/7aBwssu9jNFcUOp5ZWE9VeYaG4rRskv5CKt2utXKASwQEzkegy7W4fsHnx8Tn21kbNNMe28X1B+yrrpXL8402eTw43+b+aqyfPa/YJ8xReb6j8fm1fn11+2D3ep9gjIAABCAAAQhAAAIQgAAErh4BJABfPf/XeKQQgAAEIAABCEAAAhCAAAQgAAEIQAACEIAABCAAAQhAAAIQgAAEIAABCEAAAhNAoNG8WBvXRJ3mpOu3nNjipok8lznwu9XDbq4k4pkO1ycU0Svye//tqPYJNIljKUFnDh3Z6hMGTiq3uUvxzGRUqbITgJfY5TSTt37NPWmOcnuf6FAJwwlOKloT4fIO+7FlcxwNBq+HEafDrkcQJWX/QykT1hJxIkW8n1dfVt9ZdYTrX6bvRI7weqmZvaKA1/+Mntx2G6+PjGAGNhskAAcJFyPbw/UiGdO5mtcsVfPtjDHex3HGHaMBAhCAAATeVoEudVr4C1yMTLYrsdNNgeL3Mx3dHuHmlEnWp3j9QqNb98VLJdFRFxfXlRPNoRi9VT96lC7RV19qiY65+D9cuz5of2x0rzPXFNi8Yx2aqFf2zyrh8lwRzPRreQZiy4m+TUFvlb1Nu+6JTTFcI/m2mW9vc3RSL8UUu6m4uZ6Pb46K1e42RLkUrevzx6L51uAXBiOY8biWqN316GlrwtrR5TxdlSodXZ098++qs50fjLEpqq5igRNqn+i0ROV0DRVmOfDry/nXzvPmn6sPGD7/ph6d1FkdzrA41VbWFFtuFGN3aNZvUSc3veme2XJCjt0HtRCAAAQgAAEIQAACEIAABLxALhggAAEIQAACEIAABCAAAQhAAAIQgAAEIAABCEAAAhCAAAQgAAEIQAACEIAABCAAgStHoI+64glB9Kz6cmWjJXqQvpC6PuvwcmSe8gm5y+iTVMH1t5uPfXe2JjpBe3QXl52uhZMTiIpNTOZZotn2JlciiN6QP9ncrDjRQD3deoLbbzDVnASciclyhs7XRA/TN9QSwTPvmefsaS7nmltaJks/zmJVYmhUvKF/opo1V+vBRNwP2b/afK0kKrKlNk9xwo98U7TbTMJEhbx9WZmhwQQtyeWIaKGDNd0mqLQ+KahHtrsBEawPu7vHPWzmcftUWSGKLCcgi0SQZLFH/aL1NPe8nqqX+4Sny3UcPCQCAuMmMFPdoCdpTrzn139SELWYg3Xdatx29/YNnL7wQKmdeU+BJZpseaZx6S8QENcDmqhVHTE9il+/dkCkHF1yFIkynauJpqiKYIbzbtkmByxRmzvGKYg8U7nqkUleD4NnVq/KdZyQKBebEuUnGd1aFbdhK8qJJhAm5p2Sjcv8DLCcgKf8+0M+FYuoC97PtkyWxAmi26mNLj72u+aa27elE4DHGCaYKdgntFpyEcHlBcaDZunTf7eJn68mYfI38PGK0zWLDFGH6Y1NXc8/J+xArEgSFdq8unbHb31uWk0D95tKJe6woFFxQrVJsSyotu9EAnB4QHvkMXv35kG33WHlGOUedbz+Lu4XzJxsx+iQrprnliifaD0y+P/XtMt0bViO7IR1CIwQcOpl3aqD80czlcswputrVbEhWiW/zVNUE+1UP604yWXU5pmI4gsLOE4R5nK+qhI+Id2P4y/k80vxz1sPOk5kt83b+ng9PM/mLkF8SP0lXSuIrnXvW1Ou+X1KHrd9Mn3ey+V0utYUK6IZYqGZxOW/ykcrf22D8bQfDwEBCEAAAhCAAAQgAAEIXD0CuVfPQ8UjhQAEIAABCEAAAhCAAAQgAAEIQAACEIAABCAAAQhAAAIQgAAEIAABCEAAAhCAwMQR2G3+Q50ynNDjKuwhLu9xK81c7RMOcoOEg/CRlKhpLl8QcUn53G8oVHpJkfBLU+R8VaSItrivNjUJoj1qi/aJsteZZXqK5oV0xGiuKHA84698SM32ddLfjY6Tar/ocjyzr/7u8SMi084JvqKM60vcdJHP5QJ6D8+RGIQOknm4bqw4LnbZTkl0Sjd9oltzD0v3+H5H7a9Vh+HjVO/nx+BrBiNPF8moJbqJHuAkiXQ4P2NihxrQRBXu8h5HuAuUELicAnP1rXqyJvqofbxxseSEP9crkryDJ+WnzZsq8/znqgkREZczK+KCGcO/6C9McLf+uJzL64W2dH0urw8Ly4m/bmCznzl8u9rUeFzwDIvqX5oOctkjW4PEXTpDRGWuiwii94o/XXONJlpo73XlvD5VVq70CZ+k+CeI5NLn9HKZkgnnfxL+Un9d+hkc36CnNpxQRB+huoqbiGiaW/BoEdc/K9Y5x/Wv0ZNrj3KJmJgCTeoV0cqHzjPdB4ng4aO4Tsv1/v3ukN5e2WbD2gsvD8pT4mbFr1eRjOWX80w8KtrQV5sZZ59ujt3+KK9Lvmm+XWBEFMWTDT5hvtCdckSL3Bz3S8mDiPQ8uYqXN/DN8G0wHK0NFzPlXtFcdachOuxa1CKdqX+nlg7q01tv4uPp0f03lqzgnwsiT3TEM0cTJDbXEDWZU/W3Kq43/Ih9eYaYR1Vysg0aXXaXg6YhEiR4y+xaLEPg7AI77A9eOi75Ajm2WvsE4Apzpy7jMoxSOYsKeOVu97D25+Mcg/eClyzfHN84emWnG3D8viMSlSlB9JRaG9vD9Q+pr+rFmhc4YdhvGVFR5V/DfMEa/lkVhH/nyg4drDi+t0SlZlaT3z8nFFMflwgIXEkC4QVYPkE/WHOHufQj4/NBe1AQvaS/WX3YXvp4GAECEIAABCAAAQhMdIHoRH8AOH4IQAACEIAABCAAAQhAAAIQgAAEIAABCEAAAhCAAAQgAAEIQAACEIAABCAAAQi8mwVesN/YcFBxro9Y+fh2LvebF1xcEHWruB2QdO7QnIJk/YybPDOwyHT/gfjLpW8ZoufEP6gDmmcUFJ0qwetnioTqsylJtI2+L445om/bP93yuuAEPtn/UMrQULSqo7LXDa2eeUGkggSIveoX5BORv0//tXqn4QWduscfbxi/Ut9ecdhwwp5+yp0QfqbQhEg5Omdc7uM45w7RAQIXIFAoS+O53P8/qf93zQ2GKMfky4gl4hlpRY4jqlT3rPczAk60+E396ItC8gzlkmcoF0Hir83l9TNFeEGDpfr37CxF9Lv0vzYv4pJnVnwiwuXI4MT/mhzL/fSX1vgZUe/SfyTnOE70TM/0yklVYeLvsE05MVn45KwyMdsUap5Z0Sx0xYITf8UCUcT1YVTTpzjjkGc8T88IHNajnFgCr9OPypvd6GNeYpfTTK6eRFNNnhrdfr41A5SszefOTfpk/a21ma1Om041V/HM1rKLZulMfbiUEElxPvvd7Y7F3rOGZ/yVvXUX8nOgTXSLaQ1Er5IzH04RbXV7a35/fbj3iy+T/K7rX3eXGimR2uXH2W84QVqNHm2/OWFv4/YkO+WO0R5uMUlPVfmGKKbnukIR1nJiZHoGVV/2ykw9lq4SgfR5JV9II8aXfLjwSJ9/brL/vXU3b/+iXK8OGT4/5jPopDj3cOH56SnpRLfN9D9kGuI+If27+r+sekNzQj69Ltuz2jM9x17qECdkn+HEedsWGxi7C2ohcMUIhOd1l1rOdNfbSfKKeVg4EAhAAAIQgAAEIPCOC/jPEBEQgAAEIAABCEAAAhCAAAQgAAEIQAACEIAABCAAAQhAAAIQgAAEIAABCEAAAhCAwBUucMq6Wj8z7vftZ2mnyhxskSyr9F8CmuIqZJHlxDk1ODNmj2hrSEhORNLHtvRwfZ/pqExwvzBSJlmfUjyzEn0rcpgrX9L/Z+thwTOM2VlLCywn1pg5NYWGE5DESdfH9S3iYE2P8zOaJavTCb+axojvmk80vcH1JXpGeb7z482Ufrw8XWijkhOXXVz7GXo5Qbe61/JMaaZjVTqhQdFYIVK1nNRHT9Nf017u8TP3pU37JSfu2QVNPnEvX01yuSKTGHFaH1jazeucsNyQ5H6X7TgIAYHLJ/A++vOya3i4STRlWCJiOBP2S/KbSw+7YH9bzjYD5uU7oksbyc8cXsjHy4m862fp0WO1qiOmVxHt1pvdKW6ea26hyYLL9AzI4RZzxM2ixBHdaH/rc9M00Zv0dNOJsJHLB+kLS67ndiHuEn6m8ZERJgAeph2yzfDMrPxzJ0cSXaNuM6WaiMygpnO/snGu3243rTluiZbI5W4mr4eJwvfpz6QWcPdvuj9u3aF5If1ziJcQE0DghN5b16k4QVe+0thqeCZPcYct4/VcU2CjkhPU3Set4PLH8gsb9nAZxnfsi/VfXMdrlm9rwlouNYmstaHFF9Se+o9xvxdoD31ssLZqqHGMhR+abQ2ffjRoaBjWrIet0Q51QH2Q63bQAfogNxWqvHh7I1GRzG9oV/y+J3PjXdbPNNovSni9S/Q97V8PPINuYdFGGozBMkYyvX4exUndHq8wRN+i5+u+lP34z2PbC+niE5R/p4wTlbWj38nejz6/Uea5oZl/U9lbHOJXdJvMrsHyu1Gg27UG55F/K+6lF8d6gJZfsXqshvOr44TfeELwjPTu65GDjl/f+hvbD/GmfD5b7hP/S+XsWAHXJ81AcEGaTn1a9PN6u2he3Wf4/NMMnn/SiDisd+h27ROBH6n058kFqmSLT3T3758FjtddifHr3bK1ZsASddJp1af59U2nq/z4/HMpOB/mJQQEJpxACx1SPSa4cJRM/x551sfQTs22TwZdImftiEYIQAACEIAABCBwlQjkXiWPEw8TAhCAAAQgAAEIQAACEIAABCAAAQhAAAIQgAAEIAABCEAAAhCAAAQgAAEIQAAC70qBMBHCJ7y1+0dohh5mXZDqpvk+UzfUOGohPfNZGx2lXm7k0vWKYb3qLyQRsUM01/hEiA5q5tnTgqhJH0dDkEplqOFCxguPJGH765KK6Djtpk7NtYZvim9niPE6jjPsDtUQOKtAOHPlLeLBlTNsVtf0TN3P0GMr9glOILL9QQJ7Vo+xF3Vka5Dgp2iwDHtdasKqi9QNS6AyNDgz94gZusPdzbaLV5aYcC1TJuWA8oke36Y/K/czhnfJlng/N0dUtCbC9SvdBreEy5Ez8YYz8HICcPUJbp+hr+dkaaIF6j0i5nhhRLzpnrEnJdFP6W827OOSZ4DckDTcSQ3eojK3yWeQ5Jvix3MkL/icKw7rvvJ4kya6zr2fpliiYlFOeVwf7m+huleUO6J99MuaFq5HTCyBZ/W6TY2Kn2fqm2KJ4wtkyBwXEUQ3ifvlNEt0QL9qW1Uww3xTM9dfqdFj+s1kwxe6MP00WaaPUgelC95PHRUGZbrp3V7MoyXLSm36UarMoz0k0gnAjiqDJO5ME5YgcNEC4QVzWulofa/mC9iYo8qfJw+FHlpquJCEe74AjhlQg+ez/sI4QQi+tzR4/k5URS6oxR0EJrzA9/VnVu/SfEEpd7CuW53Xw/GnbWcMvmDLrIgjmmrF1iLJF8iwZTaXy7g75HoEJ+TbZu0T6C80xmvcCz0O9IcABCAAAQhAAAIjBZAAPFIE6xCAAAQgAAEIQAACEIAABCAAAQhAAAIQgAAEIAABCEAAAhCAAAQgAAEIQAACEIAABCAAgXEQuEU9uHmG4kREGkxEDHcRzIwriJrNnoZOLkdGrhmcQfta8T45xXECo/zg5mmSeCbcu4NMVh6vzGdK9Mp2lxBEX6EH6FeKK84RPvG22BEt8uMpLt19NI23KaVZZQVZ2z7r6j7nNNFr9G9bjsqshvRiVOWoiOUVy/8kl+mI2lwTUZzwa6JbIoIrNafs83qYUJWnijZGuZrDBPfpu6jNIZ/YEcZd9Icr55r0mg5r/czkB2yPJHrGPLZ9H1cnXB8lM81DS0k7OFNjD1/aYGColqhfd9cnJM+Abr+1/DDXV9OnhuVRVtmadbN0kAC8pUVwB8SEEjhlXW23JnrWrTPOEH3AfoYqHT8Ezc9S62ciTMiU4HXEhBJo1nuMn+H5LbLmtMwcepN9ubpVBOuDidGZJixBAAIQgMAEFuALubiIILpbf3zzXEl0j3rYzlNEOSb/i/48k9/VhwXPOJzyicDP6C+W73NEh0xDvG1Yj8GV8Rp3jF2hCgIQgAAEIAABCFySABKAL4kPG0MAAhCAAAQgAAEIQAACEIAABCAAAQhAAAIQgAAEIAABCEAAAhCAAAQgAAEIQAACEIAABM5PoJLusTE5uu9O+9Pqk2Z0fbV+tFFw/1vlf1o50xLPTluoo5r7Ob5dRMxwN9hJkui31V+mrhU8865Z4Iq55FgT3F/knXO/2hIXvHE6sZJLm52M8Tu0dv11mhOIBScQc7+F7j2N5VyWidlUwOXIaKSt1XGbqa00d4tgyl6VqfNLh90brl0Q3SI/vGSG5URjim70GbyJdMJvs36rvJP7HbM74x1cnil2yZ9HTjpOAFafWia4DI9/vr1NlRpOMNF5S6MimJk5mIGceyAmkECD27jhmOLnh+BXj+GZqKkl4mei3m2ebTrFJWJiCbwufri2WRO9Tj+kZjmxjh1HCwEIQOBqFMjTxTVRQ5RvimtyuDxTJE2yPqWIBlSPTNpMrw/LNRXX8eoN4jdpquAFw2eZlsszRDnNM4WK6KPyy+ImR7Te/GFrA/dtoYM1PYYX0jFe44bjo4QABCAAAQhAAAKXSwAJwJdLEuNAAAIQgAAEIAABCEAAAhCAAAQgAAEIQAACEIAABCAAAQhAAAIQgAAEIAABCEAAAhCAAATGEIjavCciimi2vWlmiW+X/s7PQDqgUoaoSb28otX6GqoP2/yKEHfJmM1K/PWVlxDlYq4odJz46xZsLpaXMNCITTvplOo3RC+r724+oojupD+gOVl95qulppTrueTZhc8cTe4V2Wo4v1m/VBnnbgWqROXyeoGeLHIcV4yImzmVebohutn+Nk0fbLPDunCbj/3mBecTlH8s/2f1HkPUI1vlgOWGdITHf1zsrvAJwzPpBvKJ0rmigKJ+Xd2oJ2miI/b1WLvjCsSEFNhG/155zE3IQ8dBQwACEIAABCaswMP0jcZbJR++45svzxB8QZnlrZLoSVq94U0uK/U9dTHNib/qN8umjrENX8hDnTJEneq06LdEi80Dwp8P+vNHn2gclTkuIoje6/5cXOOIfij+kmePH79xeWgEBCAAAQhAAAIQGBcB/9kUAgIQgAAEIAABCEAAAhCAAAQgAAEIQAACEIAABCAAAQhAAAIQgAAEIAABCEAAAhCAAAQgAIFxEpiky3fliUwiQribNnnc9kqift1dn+DyXHHKOt2tOaFVvCBa3Ll6j27vHzGjGu/XJiXRPvlL3aJ4ZlTXQn5m1IuNg2JbZZu92K2JDthXXavgmd9cLyV5mDIxxxSoix8v3HKBeo+IOaIH9OcbF8qwdnR5yjaqLj26frKdUZ8vR9ejBgIQgAAEIAABCEBgfAQW2ftapo0x9EGzTbUZvrCL+B9L93K5xf7v8iZH9Av7NdOkaFTME7fYUpmpHq9xM3vAEgQgAAEIQAACELi8ArmXdziMBgEIQAACEIAABCAAAQhAAAIQgAAEIAABCEAAAhCAAAQgAAEIQAACEIAABCAAAQhAAAIQgEC2QKErFbkuqEmRyLR0udMunXC7KlObWXpW1z3eqIhOmwOVPZKoXR1v8gnDs+xNlSWWaAG9h8q5/XzDz4TbIoi+7f4s8rojOq7fKuw0PBOx6X8oxeXvmf9PLdLBzGjGz7h2vjHNLHTFgmiF+OL6GzVv5fim+JaOpE2IlOP90W7ZaYmmuGtkEZfhDG3pbvQ+9efcwjO50SntZxTuMCcq+xy3Kr6NEbvMz+0pEcwYTH7G4KRJ2pQiul19RM62PHOvu1FO4jKMa837aQqvlMnZdQWaqNUdre3lMoxO3SL7XbDmsv+fCuXkVK7gekNj/j8FW+AOAhCAAAQgAAEIQGCUwDG5U3Q4vuDNiAvRjOx4Qu6z/ryUo5rPuWiqrDTF2q+S5n9DMV8tNaWKaDVtpru5HApJjw4tZy1MUtNUniHKlYVNfva8qa6yYjzGHTjH4+NdIyAAAQhAAAIQgMBFCSAB+KLYsBEEIAABCEAAAhCAAAQgAAEIQAACEIAABCAAAQhAAAIQgAAEIAABCEAAAhCAAAQgAAEIQOD8BIYSHjTJILFUk+UlChNjeZTqsUZqci/XtBpukYP9x+pzMXVH7a9Vx+C4F7P5qG1udQ+umcnjRVyOCJJ/0z36TJdIOKLvmD9f9YYmOun2uy5BVGjL1uYqoo+5r9jFhmi6WGiKeT2Mpfp35SxH9LT+Yvk+Ls8UP5d/t2q/IeqhVjlguZfiG4cTL22KS6L/In5o79C+IjIscWQGXV/lE4Nb6ajs5eYwkmLApUS4lil5pmSTlOn1sMw0YwkCEIAABCAAAQhA4AwCT8m1m/ZKohZ9sK5bnaHTYHWQ+Bv2iJk5qtDwmuKb5tvFRvq8u5BKy3MdUUyOz7gdfEbad7HHiO0gAAEIQAACEIDAWQSQAHwWHDRBAAIQgAAEIAABCEAAAhCAAAQgAAEIQAACEIAABCAAAQhAAAIQgAAEIAABCEAAAhCAAAQuVSAlkoMJqIqWZSfIFotykecHd5e6h3d2+3I9zxUKPgY1/Dj22l/Y01zPib9rfeJvGD1yMGF3u9i48rgh+oD9DFWqsJUTM8RcUeiCGXpX9eigfnOmNbM0Wy6KlfBqI20NZgAOW7pcS9zPrMyJ18uTliiPiigaNnKZR4VrcnRQsYWTq4ei2JTLPMOrihOuFZfpSJmUTFlekbTlkhJQwgFRXpEC/H+s/IFFpJ938MxxetWcep8Q/oaTjw6YTL9p9QeX+ufZTWXP1eeKTP3VslRgJ1flOqI5crEpUcHrsipur5ZHj8cJAQhAAAKXW4DP51y/ICqgySIna/Bm2mP9eeUB+6pr5fJ8o9e1mwR3Hq9xeej67PPK8z0u9IMABCAAAQhAAALnEsgtuacwhg+kzsWEdghAAAIQgMBwgUm2QAQ1ywfrIyoSLJQ8g/fVQRHcQwACE12gWOfL4EsG6wcfSY6N2oggKvmDwnL8/jBognsIXCkCxTUF4RdQlD+mqOOvJIjg9boJr1cvgoDAlS9Q8kDhOp57guhztJwUf7HIDr56+XO7FXgdX/n/fzjCCSowOM/O0MGXUGGjf70l7kmWT/Qv2w49KCyP8UuvAABAAElEQVRAAAIQgMBlE8j7bo7wv2f5czUfOZTjcuoHl8O69BoKCEAAAhCAAAQgAAEInFGgS50WfY6b/S0rSux0U6D4c0Ed3e6/eZAyyfoUr0+06LZtPHfu6KOeoa+nEsF/v6C8J/izT0rK/odSJtNvtk8U1MG6zNQS8Xg0wBV9olMkHFGbOyZ7LVGpmWULJDek4y79R0vmOqIm+eoTrSoz/nx7myoznOgripZFuX1knBYHtndLrnXDW8rMbBeMr4bXd6mWpf2DfWuGt2BtIgkMqDxFhuhw0406ofh5pabF/fOxXUzZ5hPFu3WpTRH/3tc0sIb/4kb5dd3a9y+vO7Y9yu2LUr+syuX2ZG20xj93+qsKTUpzRTq61WQXPL83kn85XzUxSU9V+YboI1RXcRM/6mluwaNFvP6sWOecInqNnlx7lEsEBCAAAQhA4EIETqh9otPy+zBdQ4VZG0Z0xPlE2+fNP1cfMPx+TD06qbM6nGORx13Tyf0v97jn2C2aIQABCEAAAhCAwEUL5D53v95WqC56e2wIAQhAAAIQgAALzKQy4T+5x/sqng4QgMC7RuD+4Y9ksZnn+KNTeo70sA9Uh/fCGgQg8I4IjHi9XmOmSf+FBH69bsv+A8g7cmzYKQQgcH4C/ttEKtO1RPI8GRqv44wIliAw/gJ22f/jCuX47wd7gAAEIACBCSow4veu96y5e9vtm4n+qXw9fVtN0MeEw4YABCAAAQhAAAIQeNsFwsSEU7JxWbclmmorVRGX+VQsfILqXHPLlsmS6BBtpzbKxM36wxUzuP1m9WHpyzBiZq4qMLymwprBMt8VUw4vPuT+fuXNNtOWcP06qYi+7z67YpchWiH+ZsmN3JwrCjg5NxPzaImcbDPr4dLt7qM0WxBd76pXTs1qb3AbNxxTnFDpdsg2rr9J3E/TKBPTxAJR5Ig+rr/+tVsV0THa6ToEX8hUTXf53K1S32NiXD8yDrvXZZsJaqvJEv1KfVse4fUP0KepUgb1wd18tdSUKh7f/QvdajiBU8Q39/P6HH1zo/fk5E3L90PR7Vr1gOYZiVVjfZfkasvpIzaYEVhHuX6uvnWZHy8Iw/eC0zs1H7faWd/p1w3/U1wiJpRAy9JZdf75/+aW9y8fEEQ9rsSlJD8EyzfFN/6fDu7TdwmRR37G5+66vKCmr7aIfILwonW/JJ9whBguMN0sdMWCE3/VgmX+51oY1fSpAPao3GnaFdFR+2vVYcJWlBCAAAQgAIGzCzj1sm7VfP5J1WYql2FM19eqYkO0Sn6bqrhyp/ppxUkuozbPRBRfWMdxijCX81WVKOV6P05c89/fzT9UHrCD6+MxLu8KAQEIQAACEIAABMZFIHdcRsWgEIAABCAAAQhAAAIQgAAEIAABCEAAAhCAAAQgAAEIQAACEIAABCAAAQhAAAIQgAAEIAABCAwTaFKviFaumUqVVJTVcp2W66doTgDW2yt9Im0Y89wSVcrrnJgrJruwlktF2WtDDRGXI3xL0H+olng23V6b5PViUb4hz3C2o7hLllmuOM8oM3NUgSEqozlUkLXNfvW8aBFEr4jvVR/h+sXiQ+tnaE7AFTeLEscV6QgTNbik4rByjLLLtfAsbkGCxtIDLtPhdfPDFc2W6Bb3O9qPP1PdoCdxGcZ0sdAUK16zYQ2XIms5vbjZfTmAG1A90id0hrFA3SvKHc/8KvNSERPWcuKv2aU6NFGv6ljrZyRGTCyB5qWiIemIXo9Vb/PPK2qIOJJ+IR06SAOmSQ1xGRFEk2rij0e5jOiUzyeiLluW8tfw7KYSOdiTtvj6KcuP1kct0Z01P5D52tcMRs6j/a1BQvFGioV1V0Pp3K9sXBJtt5vWHLfElxFY7mbyevjz6D79mdQChvim++PWHZoXRKqWfImAAAQgAAEInEVgh/3BS8cl0Q22WvsE4Apzpy7jMoxSOSs4L73bPaznDtYP3gvuYfnm+MbRKzvdgAsWK/39eI0b7AF3EIAABCAAAQhAYBwEouMwJoaEAAQgAAEIQAACEIAABCAAAQhAAAIQgAAEIAABCEAAAhCAAAQgAAEIQAACEIAABCAAAQhAYITA6/Sj8mY3opJXl9jlNJPLSTTV5KnR7Vd6TdIOiJQj+nfz6aadfLAvu++KI7yeUH02nTg59kPQnI5pid7Sm90p7vEd+0j1G4aow5yI9TmuSEfC9gczuH7XfKLpDa57Qz/lTghObHa95BObzxRt9hj1cmO9+vyG3YpngFVPN53I7uwidT4R8R61cuU8m90wuMz/X6J5dDVqrnCBhMrdFTyvau/aNiD5YG1EZR9ysY6bCFfc0fCj1XmC//83btySrznBfOXmqlzFM243WvLlXRWbIv71+N5Hn9ie72gooi5RQ4KodOPJmB85LCfJ1pgf93wjaaLHwuSk893mbP1SFHnscozHsx8rv5+Ujmw92/5Gtln3lcebNCdOpxP5w/YZ+nr+2Ua0MJ1oH9ajhAAEIACBd7mASGl/nsXna7GEu4jHqlP3+PfzTfa/t+7m7V+U69UhQ9TH7zRJQeeMpE0E56enpBPdNqv7eI2btQssQgACEIAABCAAgcspkHs5B8NYEIAABCAAAQhAAAIQgAAEIAABCEAAAhCAAAQgAAEIQAACEIAABCAAAQhAAAIQgAAEIAABCIwtcELvretURE3ylcZWwzOZiTtsGa/nmgIblUTL3Cet4PLH8gsb9nD5tPnrtXtVUNJeTZcnJNHf0r32xcs1nsocVq/pMAO8vsV8tbrJEP3Cfe2ZA4IoJuasKHBEUZtroopLlVNDhqiFDqoeGySGrE3PyCvoLBEm/IYuz+i/mbVPEU0zlQ8VW6ICNVnlGB5XHGjoFkSddEr183oQIl1mFVV2xbpZimi65BmETaahS7eIfscJw+bpLT7RGDGxBA5sv3lWgg+5d0OJyE5Az433SZ+we/uan6zOM0T51F0V0XTOyBGJOMlMty5d2pAS/PyIvG/5gOV6HfH3FJPHqiOG6NrNr7hcTUMRXzvTJHl9v1i6JmGI2hqmmxSXiVV55MucTX2f88dVFG+niCOaZfav9a+Tis2vixwaHT2uWPnH1bhqaSxh+fleNXtdkte7Y5M/548rEuO9cVls22yEiK6PvbQ61/LMxeuP1ES5DCMlIzf6hOEDWwa9musrUklu7FxVvpmTgClZH/2YT+yfVBmXUUFU3nBstX98C1peq8tV/ucWv7q4DKNfd9cnJNFL9lvLD3NlNX3KH8ZQVNmadbM00T765RY/czgCAhCAAATeHQLdrlUPaD6/FPfSi2M9JEua/110cMJvPCGInndfjxx0RC/ob2w/xKOV2pnl+b6Us2MFXJ80gxek6dSng/O4dtG8us/w+63pa/DvkyNjvMYduR+sQwACEIAABCAAgUsVyL3UAbA9BCAAAQhAAAIQgAAEIAABCEAAAhCAAAQgAAEIQAACEIAABCAAAQhAAAIQgAAEIAABCEAAAucv8Kxet6lREa1U3xRLHCfEyhwXEUQ3ifvlNMsJefpV26qCmW6bmrl+okZKJI75hERO9K3pMfwoJNWnEymVTwC+1AjHP0GDidWcXFLlZ4rjqAruz3A3XV9bO8kECYrbhBzdycqvqiZu7zc92idEIiaWwGkze3mQ6FNF27KPXNQ1rM6RnPi7prsuYrJbLmy5f3uBSSmi1vqZg/tJb56nu2uijlc2U52vaq+c2uATabeZ+1MDghOTXK7w60HIdMlFoiZf+UTgDppKKV4/Xs+vGhUkAJM/3jBaWmfH/ePaHvlAhU+0T4g8GYxnwx6DZcpv5XwCfHkwXpcoi/txp9CRoENC5AYzKr7W+qEX+7mmjaZ/LWl4oSZoztz5V5ELjsv4BH1/fD5OuIpGTjGmpSufrspzQaJxQ8Q3pGOX/HnkpOPXl/rUMsElvy6tf93Pt7epUsMJzzpvqU8oDmf25h4ICEAAAhCAwHkLpEyyPngfpqP1vZrfj81R1Zu9NdeloyF93hmun7Ucr3HPulM0QgACEIAABCAAgfMQyE1q/vXfnUdPdIEABCAAAQhAICOgSPiVqIiIYCn9bpq0fN1Lxw0ICEAAAhNcgP/YKf1DiDj+M53gBf8HOY6k//Og80sICEDgihEYeV5i0q9Xh9frFfN/hAOBwLkEZPr3CxkRwVL6t4qkwe8X56JDOwQuViCqI+lX3uAI/Hob/M3eXeyI2A4CEIAABN7NAhEdsf48LeI/IeEYUAk94HhhE9+28A0BAQhAAAIQgAAEIACBixA4ZV1ttyZ61q0zzhB9wH6GKh0PpPnvdJb/LicT0ifOIsZHIDjPl5yAqPvX+UTGHMpTObyrN90z9iTXv6mebjrBJWJiCnTGY8InvI6McnFURE26Vo1svfzrR+j6eIL3EyT+ysz4U8RhHbVEU+sProhydT8VSv8bZ7uZWucTcZMmp8InAHOs9X+f76eCmpQm+nXV+8sGDD9vXTrxlzv4yI91i4jhmYNr966OKp6ZNz3TcVvNNOfHy4n1NUS4npbwTxcuGyurjg1YTvy1023ScX06IjXJ4O8Uc+itSI7h7dxAkDh1RF4XvE4G6gq0P44eUaL9DMS7K39DDDhOBLbPVOZZGopw5u3jYndFJ9fOpBtokuTjEgXkH+9MdaOepImO2Ndj7Y4rEBCAAAQgAAEIQAACEIAABCAAAQicUSB3tz1pcYW6M/qgAQIQgAAEIDCmQJ4JvipM17qpFHH+C1/8cbkl2iNOEX8UjoAABCAw4QWKdJ6OaOLvtsas/0NhtxjQ/g+OzrTIpCIEBCBwBQnkyxzl/2C/UEwh/ko69bmE81fM32dPu+DK5oSAAASudIGofxUL4q+/TAu++BJesG+3O+nwud2V/r+H45uoAovUdOe/aMbvmcoXu+VJEbzelH8XRUAAAhCAAASGC8w2k0VUEMVUIX84QvRi5UvbX/PJv8FHJ0GJOwhAAAIQgAAEIAABCFy0QIPbuOGY4gvOiKj2n0x0UUukn0fbbZ5tOsUlYnwEmmlPQ6cgekL9ReTXjuhG/Zt2miT6pfr6hw5Y8vEQPikKHCbUXb/ODxJU+2XRMr7E5qgoTrU9Ehms5V/wxj86q8o2B4nIjmT23uZXvbk2xxFNW3JwS/A5pZ+xWgU9TI4NymF3xyoXOv5mEvW6Set84m0YhaJD+L8P3rW+vjrfEOXJvvp0W32wx3WcxMv1QShOLFbRGv977YGli5ckfKWl9b4I42ax+fE8RTRjXVOd/z2YQ/jXwZzlu8tTguilmhWij8tUfdT5cU6buc5/T6p9w5RKvsQiTV55miKShuKUbVRd2if8cgLwUC33szPq82VQgU9ks1ywCAEIQAACEIAABCAAAQhAAAIQGEsg/dnBWE2ogwAEIAABCEAAAhCAAAQgAAEIQAACEIAABCAAAQhAAAIQgAAEIAABCEAAAhCAAAQgAAEIQGC8BbbRv1cec5z4S8+KU1wi3h6BZrFbdlqiX5ivbWhSfubl/odS5u3ZN/Zy+QWiJvl0kIAqx/5fHND5j43dcvmPxY9YFG9vjbjRY2/Xv9XYr4leXfHbKZ/w37hpiUhYvgCALm3wibYjo11NUT7BdmRU1OxYlSOCxF9HamTr6PWuFaVVPiE5VZsjfQJvGHyc5I8zK/E3bArKSbq13idOT6s/uHSsLx132pgeK+G6U7fIfh53ZBTKyalcMbIW6xCAAAQgAAEIQAACEIAABCAAAQiMJTDW7+Jj9UMdBCAAAQhAAAIQgAAEIAABCEAAAhCAAAQgAAEIQAACEIAABCAAAQhAAAIQgAAEIAABCEAAAhCAAASuSIEcN7CVJFGh6XR+ZtyR0Vkdqx8rUXVkv8u1XrHsdeUTdPNj3SJiskat4vl1HVG8fpZNKqL9NbevH+D2rY//7qN9vH6ocpFJSBqKztrybWMd9yQbr4mIoW7nXOhuKFVjJRgX1rersRKVRw6YX9PdMOxxpDv0iuJ4So3szQn1YsCNtb9+3W2ScnR/1EAAAhCAAAQgAAEIQAACEIAABCAwWgAJwKNNUAMBCEAAAhCAAAQgAAEIQAACEIAABCAAAQhAAAIQgAAEIAABCEAAAhCAAAQgAAEIQAACEIAABCAwAQWKbVxGxOgDb4rfsjwxunrcaop1W5VPrP2N5U+uzTdEN7gXq3N5fWrVoUiUyygnyEYkDUUqHtU+MfitqruXDXB9wuXEyBLlVvWNOcNvPxVK0nTeUVDXVTtWAm9/bSGdzzgJkSvJjN5dnu7TpEbXF5tymWdG16dMSo41o/HonqiBAAQgAAEIQAACEIAABCAAAQhAAAnAeA5AAAIQgAAEIAABCEAAAhCAAAQgAAEIQAACEIAABCAAAQhAAAIQgAAEIAABCEAAAhCAAAQgAAEIvCsE5sTeKs/Rox9KS/0c6Wee3V+5tDZhiFIUecwn3I535Jp+4xNk51XspBxLVLXtpzKPy3tX/uvqPEeUJ3tURNNQpOo5PZjru1eUVvkZdEtiLauzE4XDjodqb1zuZwrmZFoV1p2tLF7X+kRkjA4dVeUyaYnaN0zxY42KAcq3PvH3JM2vSAoaFZxwPeZMxGVmtiuQo7pTl2pZ2u9G16MGAhCAAAQgAAEIQAACEIAABCAAgdECSAAebYIaCEAAAhCAAAQgAAEIQAACEIAABCAAAQhAAAIQgAAEIAABCEAAAhCAAAQgAAEIQAACEIAABCAAgQkoMHO5q41KoinmkOVU2lHR6JYuH7BEL21f3t1niPZW3yEGNNGR6uvqElweXnqDSCiiPVvudANcblt1f2O/5Bl5TU6tn5H3fOPAisU1CUF04PHFcV+2bJplk4qobcPUupQhat5QWecTb3lmXTFsXJ2SxFG4pENEuH0aHXDBl32l3yoTLWqO8QnNDU0frPDH17xUNCQd76d1dtzXh/s9Xlmp/H5yVX+hTxWeTk0rooIyYSNcS7Td3pfq56Wj2xfKpCE6UX1NTZLrX9v0QEW/IBqoK9ApzRXpCGdaLm08+URUhbWc0EyFOqqJ5upbdSmXQyF4a14/JnfWd8qhWixAAAIQgAAEIAABCEAAAhCAAAQgcBaB3LO0oQkCEIAABCAAAQhAAAIQgAAEIAABCEAAAhCAAAQgAAEIQAACEIAABCAAAQhAAAIQgAAEIAABCEAAAhNOYFHq+Wr/Jdk3Y+8XPuG3JT7b+cTYMDqrpsiUI+qkKZQYrFwftgWlzFoTRMn1uS5luW4F8dq5ozkulvjE29bamduSelj/JemE34qg1nBaLPcLY7o+UO4TdHNTgzMHl9MxihqeQbhyl83h+kO0iBKShuK0mieTXH+a5lGwnxi1BI21fM/189SblMOLMxsbySdEX9f4UkOuZY8Vs1y/5sTehgKRMkS9ZpL1qcdvmmW2n9uHwi+roTWK1PDeBNGNtS88nuuIotuStdkiC9S9opzrc2ReKmJoKI6ZXapD835Ux9qBoVosQAACEIAABCAAAQhAAAIQgAAEIHA2geCiYGfrgDYIQAACEIAABCAAAQhAAAIQgAAEIAABCEAAAhCAAAQgAAEIQAACEIAABCAAAQhAAAIQgAAEIAABCEwkgULVKf0Mure1/KQyzxEtks9t57l2qSR2WkUlJ66KARfh8lyRRz02ookilKqNiKDUvjxXFIrOSr//c0WkLmF9Au2s+r2tOZropsYtj+XJ0VtdX7H1EZ+4e2PV86t8YnN+rFtkJ9iO3mKwJs/2xvzxh1EkBmcWvvvR+so8rp9ae3CDTwwmP3+w4HJkSJ8eTFQaP2GiiujOmh9U5kui8m3HaqOGG8JwkTrSRPeolSvn2bAyU75OPxLNmVUsQQACEIAABCAAAQhAAAIQgAAEIHAeAv4zAMQlCLTauGoRRMWyWExyRHmUr/MvYTxsCgEIQAACEIAABCAAAQhAAAIQgAAEIAABCEAAAhCAAAQgAAEIQAACEIAABCAAAQhAAAIQgAAEIHB5BeZs3lPrE2zn0B7KUUSpRyOLiKObJpf7mX17V08SKcEz14p+FVGcYFvWXUWGqNB16oggH9LPhFu68SQnAxP9Fn2jusDwQhjLqC5c9OXN663KVUTX00sNObze/XiJ5BEoIXKDlNp821PnE3gLl7fPjjie8VcM1Ph2jkfGSsSN2NQuXz+XdlOOCcpKP26PK17rZzLu3l6q/PFHRSLuE5uLNrYr4vp8zftRNCrCBOkq+pnJ49bkxpwa/3g7RUz48ZJVUeNdJi2PPxYVfHyb+wtJEdFKvo0RVXbFulmKaLpcaIpNpkOXbhH9zs8s/PSWEyJTjyUIQAACEIAABCAAAQhAAAIQgAAEzi2ABOBzGwU9jquj4rAg+l9r16z6zAaiLV0/K37qd4m6Ip1rO/mTnMj3IzsjSaIfr36RdvJ6hVhA17nzHPxt6PbHRb9Xed92ovZH2qpaZxF9r+WZbVtn8gc9Juqib8P+sYt3p0D4vIrHWh47xc+rJ+//+edewfNqwv1n79dfWfucIurQO9VxyYcvI/X+g9rr1V+tu1/zB8xqlpvMJQICEIAABCAAAQhAAAIQgAAEIAABCEAAAhCAAAQgAAEIQAACEIAABCAAAQhAAAIQgMC7RSCiU/f4x1JMbeQTcIvLBktqoeD7U0FpfY9Li3zqrvKJvvmPdseDBFqi+ogNxhQ+oZfWjZ3wG/Q4j7tC0WX8eIXUJfnrq4OhgiJOenD1fO6jLlHjj2cynaIIl9RIdRHN5UYeWnF5hpiur62dZIiq6VPbhBzdycqvqiZu7zc9mr9mi4AABCAAAQhAAAIQgAAEIAABCEDgAgRyL6DvZel6Wp2y/gpe39ryT01fXk302iMvPf38A0RH4od0E9cX1hU+UNRDNGPXrGNzHNFit+TY7Q1EH1zz4JLfX89XRLNV7nZLb1skdEImeG+fnP3xRTUv8RXI3A56TfEVymhG26wPEN1rq3//fkPUN6u3qPcHfPy6SBQv5w0MOb6/YmJPya7H3uCPqk7VnNjVzImatJ7/NV4xh3fVHkiX66QOfvSbyr+nv6WJ3qjZvvSVpfw8ox2Fr/H/V8IM1AwUEt1Et/bcZoMydds2ogdXfsT8oSEqt1PUNEfvWAw9r55IP6/u50O5gp5XKZuS/oqEjfar1c9Z//qctb7U+Ss4fsQt4fUwGs3fi+c1e7uu7X0yrB1dRky0KsLtOaK4It/wFRJ1hZzC5VT5Xl2p+AqH/NFnAZcTLXrosGvl4+5U+544KYOj/7y/T8gO0yt4QZCc7CsuUzSbn6rdjijuXi4/IImuM5/f+AEuIy7HRQwhIAABCEAAAhCAAAQgAAEIQAACEIAABCAAAQhAAAIQgAAEIAABCEAAAhCAAAQg8P+zdyZwVVTfAz9P9kUBV1zfxRXLBFNzyXxDWmobkJZaJkOLS1pAy0/NfjG0ahvwz0rNYkgtLRWwTCyLi1ruCmqCK/cpKa6AC7jy/mce7/EQJEBB8ec5fGbuvecuc+c782bjnnuIABEgArcIAZ2i4yDheDPlYnSRguPrwEG2w77vFCu4Nh5tp5xsPIYhCREgAkSACBABIkAEiAARIAJEgAgQASJQfQI3zAB4D2Qof0sAT3V42HgveqI9G3qGnY7BDqvgCxg6uDm853Ae4NLcS70uOQDse3x35wx/gLWwCn7HYsleSwf+mAnwK2y8d2/19/Oaa6xTV8t/SPgBIn6bcYsR7eDWtRMd0SB5Ua/fn9t0EWd8k1z93Azm5tE82SICIB02Kesl/KAhF5kNiO9W75H6cks+Bbc9ATTwha0SwKubx0SMXAFgbLxftyceseC5BVqYAcfAhAaRXXXHdRjufXxX5534e1gKP8I8zP565Iycj94DmC59kTFXAuit3McDOGaQXEHgEPzI0iSAI+LnaX/LAJ5qT2MbjgbA8hPgV6rkCbEqdp/AGQZF7ogCqVRG2agEORZVjnlGQxXWa6ERZqX+KfD6II3X34sFmvJBzNdSkILyBE5L23WHVZyQQFk1cx/DmS3lxoVuHPkpY6GvABIiQASIABEgAkSACBABIkAEiAARIAJEgAgQASJABIgAESACRIAIEAEiQASIABEgAkSACBABIkAEiAARuEUIHIU9aWcZwAJ5ou5vAeCr3M8bSwBr5DlDDnDQZASOFSYhAkSACBABIkAEiAARIAJEgAgQASJABK6BQL1rqHNNVV41jpk+IgkNf/uh4a8nes5dEBD0YCLATylrUnaggWPasOwWhYcwDM52LkRD2xVxGw17UP+W+DDrixA0cAzvt+j+5Gva9HVV2h+/W8qQbE0M8Q6C4arZ8Je52dTlYiNTH9L1xf2YeNfoDprnYBIioBHIUHeIdAlg5KYhjn12mw1/PfegpegdcNe5busAvklZnLJSD7Bx2v4ZeQLD4Kxp+Xgezc36KWQV6u8e18v/Xg5wzPeI9+FWAM/lDvN+IEv7UJbCf5WBxEKgkP/D8gXAQYjXbVTRwJQ3ynTDsD37j2GAAlUWV0XfuyGWt4bOUstMDwZQT3HwtBO2Zi7LhYMvon6fHG1MlQFOwTbpsGTLr+uxthBm6o/9vot91msot4XOojV4SjXfeyYmhvTD7bmwNsleuL3DLCF1O27ntJohH2FAQgSIABEgAkSACBABIkAEiAARIAJEgAgQASJABIgAESACRIAIEAEiQASIABEgAkSACBABIkAEiAARIAK3GIGjbJd0lgOsUr+MN8oARdLFESb1FtsJ6i4RIAJEgAgQASJABIgAESACRIAIEIE6RqDWPQCfUI7zoww9mAbsSt2pQ0O6pm6ubqcAYid94/fjCUwzN+4ubFQcJAcVHQBDa9BLbVE/QpXVsQoqDLjcBMmDk7EnvMwbjtfWTVhTvXcuRm5Sf8w9odUtS+ADr6mx4bPQ0+zZi54XnQAGej6kBKkAn/jNdvq+GXrCVhy5IwebSMC0RHfoBZrhb7ySKKdg+r+DI2JfiAFIDFrQOR7N+KcP/q/6ShoayqvcgAHYy/Zqrf+4cTt1VbLZt6kbsXMm5dKRywpAK2mUvoeMfKUG3IljRiWiY/aqNjuCH5td+KRSqrAMehCap+BTnc7LeF2Tpwev5AB50qbJB7Vi3DRY+2B5RF2evpMBNJC7QnOB+jouzkpztYHQOtkcQNLCEpFKYjUYsZOcJHsG0EZ9Vu4tA+ziysLlHOAAfBO6XgW4Ez4yPCYBCREgAkSACBABIkAEiAARIAJEgAgQASJABIgAESACRIAIEAEiQASIABEgAkSACBABIkAEiAARIAJEgAgQASJABIgAESACRIAIEAEiQASIABEgAkTgtiVQ6zaC2YrgWczMF81/iw2A3dEA2LWRG7ib1TW72iXv5JonyT/ilwcnYah5XE0LAHBDf73ueQC+QV38/LcCPBI2TH1KBWikNJaaCigRI88SexnAyvxlUYkywDp1TdAfoZgdjksMwF+eqVG/YXtnk86GnlFQZ5F8OVeciALwSPOSGkZatQDnXzn3ayHu6NdLZ6z6eJJNb6fYpdhhUt46XkQoaKjI8A/T38R+HvAJpu/c6pfVnaOBnMLMhtALYuNDZ2H7e5wzlB3+2O/JTcz97hZ9j+HeBIBgPkIKUdEzqVpPaIaLlcll9ZJ8CQstZQlsgYweZEP/SF2B+3nW+wxoHprbD+6k3pEGMCryBf1LuD/N1OaipaisVTTku07+1i3skNLYZglgfcSagBQMn976fMgEBfcfMpS/MZ0YvCBVjQD4hx2MEQx5BDVhzQTAoJDH/J5AHv3lAWywCpWK1SNvcnqS8Ydgc/sxOySAxv5NPb0FQB+9IXIgtjdECmRPqJU2V2GBVervIlkG2OS51nNVKoBTjPODzgUAb/i9b4h1MRv+Ko6iwuolGXjecO28mSSiEj4Ow/N88PK5SaPQ82zy7tEZjdGjNl9kmG/A8wGKz4ey59Udfnfpu3EAf36P1AfDRT5z2RwFYHPMeuOaAIBLaRfli9h+J+VOyQ+P/2jDGP3L0XheMy+locCMKsoK+Se+WAbIDjbGa7//h3KDTcNVNC+VW6qtBVQqy0Ui/CADHErPDj3AAO6PHpzyqArgw9uLTgIqlAvKSVHAAU7AmvX7JfT8KxpzNyzdVHkwpZOKEQba+rrFakjcTHo47E4ZDYBhExxUbc1eVs+yC8KczrVpzeW4Vu44T83fqwAUKPvFCQFwQTrBCmQ03FbcVEfUo6dhoXkabsIeyO3E8fxW7xNtJSgnJqVIMTFsT/5d3YPhUWmFMRNLnZMOq/kcQMfszIbMDlJD2VUA1Fd845qhvoU8XO6mIh/ZS3bB9GGeJHYo6IFX2ZF+mEGJ+IgJgf1kPD+FJ+BpWk6K4LxyGfPRgy/fJgHki63x2RgWytk8j+H1iDuk2WPaRfMkLOPEDmpo2D2YdpPbskaY31Duo+o53g94Wx8tfUrdNvgQ5hdA1vCTKurBR20oAwkRIAJEgAgQASJABIgAESACRIAIEAEiQASIABEgAkSACBABIkAEiAARIAJEgAgQASJABIgAESACRIAIEAEiQASIABEgAkSACBABIkAEiAARIAJE4LYjUOsGwO2kTmpnjoZoYboMnR4N1R4/2vkIWqgui1zCFqCh4sP8cTFCvX7u3xpnQayCnlQnvv3gpN1mD6vhmodVNPhDt6m4WCQp8QeYi/Gvuvxfv2nTAT5WZknfS+g5VbmPB3A0pOS75AxMfxLwNpuUigU1KVV/Zd4v6IMVDYQ9MTRnFq/sltt72TsDXB5yCS6VKl+4quBAARoAf+KJ7ZUq73DAMdzxHBoAPzPeI+Iw1lMuS5cx31wO6zeBppe8s9Egt+lZt9On0SDO/2zBWcXcgGpeW1ZLEr8TcRj/sfe3fWYb0YD48GL4DTmjZ+V/NbB+LumJ/EG7zAapRs0gFfeRgRZaJBV+g2UYXxr6w6W5zwMkxKUOSGNosKc2kpoIS6FSQU3xtzb5u3F5VGIwwCzP6ND3YwC2x2yVNgQA/NbmZ+8lWWgwnWdSTJqlc5qlRlpxLEH5Pk1FlaJ8nDJTAXgyZTR/AcOyonb7kkWj/tNh77SYvAcNXzdfir/kaC7lrxl6W2URzIM5mEhlvyo/JwFM039uig+05lY9TPfZGLu2m7l8vMZ5CAtyHT4bwFtpwVtdQ3tWg9zgaSODQ+Px8CXPhGhsflvq5tD1yA0NgLNCMF32vGp/znfyncjMFFQUWpSP5zvsljOwvtnAXQvRh622+kNNhqUY/jxusf/8cQBJw1d5bMPfk7PiLF3NEFSrU1oyU3cY03B/Z4VGM+345bGTynEfgFf1b8E0rWMVSL7IVU4ygCmzXxolJ2M/T5liTDrcHzZyq6WaVEFVszpXrGNGFevBpc5FWNJL7u3LBF5/VPToy6DGxMQuM5OMhsZiVcQ+gc0ymFy6cTelY0JTCTUS5nBbjoAvY/9EfaGanZwnUM9w0UTgouJ1S85NRrtwKIRsNCoGyIX1YJTQgJkN8vHFdDvxShYmS+Qg/nA3qmgIryw4soWb1XgVMgseNRQB67TgvHpk3GkGcIZlrD8i4+9Y9GM+ChoAgxca59oMf0+wVSP2Yb5V2kjPDu/FNAN1T1UrZ5VCdhDyVJxggU+J/VnB9uVj584wc66veY1zLZhDCWZq+38ODgOebtAIJLm9ggbA0JY3wtAqjaR+kW0xXSDvH39CRq78TyVLxeuY5MMaYpqECBABIkAEiAARIAJEgAgQASJABIgAESACRIAIEAEiQASIABEgAkSACBABIkAEiAARIAJEgAgQASJABIgAESACRIAIEAEiQASIABEgAkSACBABInC7EdBMKGtV3Hl90QC3MKRhkMvwb22bej1qXOjTqejZNfiR1PuMAHGhX0ifKjYPslbPpbYaV4+lsU3qOgkNM5f/d+Irqq3Mm/I0/WdoMbghcl9cbhZASlx63AETwONBT7FQNEg8+e7xNce8AV77fex/R65HwzjpNDuF1fuCpAzEdr4L+UX/px4ND5WR/jKWt8qzQRPU1xRbvrXcjJz4LQm9bXpreffZ9Tc1yLPpreW/bZ0UltrJWqp8eAyO2ue0Aujyof8fPf8AWJKSYtiK/UkLydYX4P7EhyTGpWC6hXurd9vsRcPPdVvGbZAAPg/+qNvb8eXbK6tJG7Bx4V/3A7yuKikfhaBBs2lLVpYJYG7WTyGrsF3fEV18/dB00NqPHwK+9flKLtsK9qeG+ZffQrHm1/Bij7L9Hx/YeQhaps6PXKZfg/3kIdviDmK/R7OxEKbYan/p/InunShb2hrbpm6RN0oAH/VXer8ehwatY126u6LF5adZc0IWGtATbpbRcDoLbTEjE+L+0KOh5JuN+zXJQUNo8aMyLxw9QANXVmL96sq+mD1BGf62Wu2kjjF3bLWlrzXWPrBTwh0pttpZ0l7fXcyWLhvb65w57W/sx6GC7LeM7S2G0iFo4GzYHpltQk/V+h9Nv+J+W8+rgzNF2n405VwmL5a+l8u2VnH6iaxRWc+jRbJuCRr+F6EB+agFK9VxaODKiz0MV1QzSfeDMldGj7iDzs8/j5bGg19+zP+JBRUbnpdt55SSbvxHsWm9WM/cNtyWrmrMJC7J2G00cP1v0i/MFu7gr8YmKXiesKeM36o4oYGUMnkPhxJBz72ZHgwNdmGw8JVL1CWReuj72Z6jYbJ6zzi9qnn4lif1kgDNYV/u1R9LefPHZnZBvY6hwTKmrYKefXMyMXFazlCPcIAi5aK4zPA4SouM6Zi2ij3U93SWNU+7o7/sqaJ9sTK2sK9AD97yI753YujKWU5D0Ayi67F6EkaqKUXqJbVIQU/ZbFrsShkNf5USw19zS45S48HuqG8hPzm8G5az7h96MM5pJwHYCVfFAcOy4in1EKWP0ymRHvuPKFuK0tdL4CJcUC5gIz8pi+TvZFuIntRVwa63dapPBIgAESACRIAIEIGqE6DnkqqzopJEgAgQASJABOi+SecAESACRIAIEAEiQASIABEgAkSACBABIkAEiAARIAJEgAgQASJABIgAESACRIAIEAEiQASIABG4fQnY36hd/yDyM32cAaAxawrNFIAfHvz27tmvAWwN38D/Qg+5WwHDUp1pNq15VEsdwDMRY7qFRWIY9oLfS1jPARwVx1LlPps1PTgyFhXO6DQXy4+VI9SpMsBTWc/KL2J5yEIfmCjuUB8aYOxdiAmZE4iOMcftS9qNhpBb3l2/5k9vgO/D47K/DAF4QXk5ZJIC4A89oDcHWB2/MmK51j6Ap7ZqFaM3tM3C/JAespZfIqrmv9MssubxEiUKfADs73aY6XAOy88vU14qKW8uXHbVYLDHt57H0VNx3MJey9EDMO635MhtpXpCX9Ef0x+9Okv9TkJD6qiHoR9mf8e++eLz/6Bhc27kyOlH0NBP4J+tWkks5uNvOi56AOB+ZTB/VEV1HC4CDfegFWvD0fA5diSEKgAfLJiaGY5ZezwzYnYEYATMjmbNEW1V4/yhmH/JBiyRgZ4PKUEqGupuRUNdP+Qq26uaISWK0Pr9YtxrKW/heTLvr6/sPnsT4Mjkw/3/wbP7TOTpuFN4vKyG6J9P+ShAweNpWmASmgfhySnvGqINaGgqPyYNU7XmgGmre+BeYeAAE/JfWx05CeAdmKybiPqfYheHzo9AQ/EwST9QK1hFObAuK2cvGtJapVWCPsRHmFOSVXctobfUUm0tsGZ8ce1DedlvGou3c+/V2rN6np7z9Y8Jv3YC6JbSk/fhlpICPU+zZkpzTD+Q9EjwUGwz3n/mm9GYvTdpV/BO7fiHQQKuK5UW0FrRC4D73h4QOzgdYFXayrzlQehZuF2yvBR5D4JHpaFq+WZ+CEJP1sjX7IUZt/9U7rMhEyLN5RTL76p8pVKaQjk7MY+ZFZO1tbPSSvVQMKKCpJ0n1ZU8dcOIA2XrKdgKw+Uq4ind7dma4e9V9WDOwlLAGmLyLnmGaSgzG+BG6yRUYBxkXAQuxRKipe3V+twJ09nSfNhsydCCM5ApjmJox11UB4Hnsbi04LKCCos0kP18Wyh4nVKflrszVGqLJhJeYovFoyRULbFqBCfV1WK/hJ7J2d7peHkqERfWJtmL4/6Jzwq1/bOTncFeAdv2AYq3q2BPriIuamvZU2CGAp217HNSNs9nGNEWjgtJjRA4i2fQaQYwKeBFn2dSbU1OT/kia64E0FJprTLVpqcYESACRIAIEAEiQARqiwA9l9QWWWqXCBABIkAE/hcJ0H3zf/Go0j4RASJABIgAESACRIAIEAEiQASIABEgAkSACBABIkAEiAARIAJEgAgQASJABIgAESACRIAIEIGqEUATyRsjVsPdyfp3Ij8NAZjY/D9MOQawzrRaSkGDwLXGVVErA9BQMHPluV9GAPwz+IAkGMDHk6MA7Vlhh5TmuRHzP9HPjv4ey1sNW3f6prfarFm+WuTJyJCUMXGYkIGVMqqzZpeET345OmFsJBoAz1zv8ydqM9K2523F9uuKOGY7veJ0Dg0JGznuc/yXTnXjPeU+HA13s1uf0F9Gj6CtDs4wumIYkr3LaEKDLmgtM1G+AUk8KB5Wy+utmq5h3dR7uDkVr63zRV74SU9zWm9eW1Y3iv+9aoBhUIrF8NdQugfF8QaKB9cMCNsaO7j45qPBKuyCnZh1SsmXNINQd6m+qhmAZ+zYfmZrD8ywyJGoQ8HZDA1dvWZ6xChWrS3MDj4QkOWD6fBineYRd5+/OX4FB1uNq8c887wmN8ox58naOs/rpHKCabHrM280e67W2okHI/5Bg/AGP3vmYdoAH0AzDMuIx0Oe87zQcrNbo54T+vAymaWS/lt7hvVB3vEw02zxfSoxX84tPv6BpYpVGh0eGJIwLtpsABywHEv/2G2uz1do4DtIfRSGlqq9ia8TaySA/bo9UZm4H3dkds25ex2A39geSq+r7EepqldEL8p5/JyMKg7JoOLvR/KSXTmmVbwaMAyrKpIuWScjT7grsTkvVUkqSjNh+qJ6SjknAArZQchTMZ+bBpswzFF+8t7B0YCV5XiewnRneNf0kAQlUqScg0sK/j75YpaO4Skpzecfhp505WPSGQ5QT3KS7DGNHnq7mQ2E4Uq5LArEBQnAUW4C7kLLw34qGFi2f1Jds24/A9guv9xtCaq91F5hehVnL1DvkbXQXe4AjTlmXKOcZftki+Gv2VDX2kxLaaThboaGv5LF8NeaUcXQjrkyB477D07T7FXkK+fLhTIaOCumQO046iQd1wyjSapH4KR8gh9j6ME8/Qd5nowTbQRtDP4rANuQcCkls5Kid70XC5CiWxG7NBU9UcstErWJBe4KuTvuHrwO9BR9oT/HCTxknCIA9dcr2dIBNYsBnFCOmftnbc9X6SJ15QBO3AlNyGtOzkvnVbydwm5pp7pDQg/aUhErwrQnNFQaCgC95MPaY3izxXw9x078zdLZFgkgM2mHSMPwAM8y7u0GwPLaZXXcCtDVcLfai+P1hXVl/hg6CkfZCa5fBNsHuxne79U8OQ/D6xU0J5d9RNU9uF/v9qg+ESACRIAI1G0CN/q5JF/kKicZwJ8SV3+T8H6alJW+F9PH0o7m5fgAuIS7SPjaDCwX769Z+B4pd+SdOb4nWd6vrd8bsEidkP3yHimT4fus2G5+PsiM32FMC8DnZX8TM2EP7wosfm7rKt1tfo9vLlsmiqpi7/dAhvK3BFDAC8TZKtapTrEm+HLqLfC7hdRKbYMhCREgAkSACPw7gRt93/z33thya+t93nr/sd6PbFu8tpijcFK09+TOchfmx6+tjWupdbPf660ct8o40aoEcDA+S+zTwnBj0n58/jkfVPx9pHWMPlCb4LRDrq/chQP0YQZ1AIZ17fkHSIgAEagyAUnup/RmWFwUV+krPSu3UnEiW4FhsYrWRIAIEIFbgsBgmKK2k3HibjEF2t0SPaZOEgEiUFsEHlBf520lnLgeXgctJCECRKDuERggXuE+MsAAeEXzj0JCBIhAHSRwP4SpTEEHQSIMWB3sH3WJCNy2BBTbnkvqS5Kea8M5MbSpKUYEiMAtRICei2+hg0VdJQJEoFoEDGH3RveSAGK7fdHt62rVpMK1SeCGGQCX3QmrR9aB0kNqoAowEB7SB2IhHL7K/g/DJfrvOmkegyPHvDpg7O8AyVOT+v+IvX0hK4xPwSfdFhbPp/nGPF2uDgfw9ndt43qm6gZKVg+l1n79ww7MFAxTWZBh1d1KYeNhTbo0y0bDQjio2YHCYZ4tH2RoAMxaA+PV3xPrQKmKaloHVNc1/mgIFa4ZTqNMLt330/IpKZ8BHA89GnUEzxerfManh0fGW1NXCROv1OW8eahftjZi4ukr9ZWlfGZ24L5paPDOVsMfWBgNrbx2+1RWq/J84YPtMEu5VAAftcM630xMx+FSDcNZSwslAXI0D5RDRUCJ8hoi/aWBMERFg8J9LRa10gH85cQNv+HvFwcM9sjC9lrxNmYDsR8i4oNnRZk3EK8Zej51+LnhEyaZ05JmAFpVQQNbz4sKlpaKa6CnXO4gzHEGrFhXlbVO2OXoVIA7lY+iHxOlajCMa4uCJtYYnoJt0mEFDfXgrahfBMBluXDwRdTn8Y3OByTNY++ujKOA1ye5jeyF+u3i5fQlGBbyg0dyMR/bOYJrTaZp+20doGPtv5ZxNbGX3YQjM3v6DekuI0+Yd2RTqYK43Uxtu2fkXeOPYv5B/i1sxNCL95mpXQ86ijdND2JYT7aX6ylQZSngWUknJCwuFXvqtVZ0ldso2v6hKOb1Na7qKQ6edgLgknLe+xK2ZBKX5SIMdYD9vMY2b8dqCyPipdnI7ZOjbz86KRbPg5jTPU7FI4kYXLSwjOyP2TM40x8N8GEPnsso3HIGysUFDZkPiIeTAL6E+XFL/Yp1VVkfZTnsEAP4xSsBFsoAP49bPOS78QA7fbdFbfHBFqKu/D/Qssi/4nZieR9oLzoJzK+mXFYuS5exznoFJxaRcHsRS4K/iwBYeXTZ4gQZOQQgB6Ot0SF5QXnDkccnMDv6O4NNf6NjK/kvchL2763Nr7z3wkK8fvQ4GXrC2k/sn1msoZZILT6KLiZ87mmCE6UEzJK+fxgv1nwQf0Q1l76m1eRdE5qHpAJs023x2WDd/jW1VFzpHX105FcSwFD2NDyrXkdDVJUIEAEiQARuaQI3+rlkSuxLxlB8bvlp2Y+r503EiT+mFoUW4f3NLFrIiqO4VktiWsRS5i652/ieRoAp7D01JgTAX/SQe/MrSt6QRD7Pk3MZPlxHvBY8Lh5gRejSqEU+ZTat9VlYdIkleT748Az9/Qd6DkHdp7lfhS3A5zdX5gbuJUVsEet2AnUGXVcj6rFubUho+IuJr0YBDtdT4EPkSkIEiAARIAJXJ3Cj75tX7wXAjX6f36xNDCgDjA0Y4fOQdj+6Tmk2rTlvKXCiM0hPOWC6zsaqUP1mvdefU87xQuzfh1FvBb+mPf/8uSh0vgxwNv4MO13MUWf+gqB9D9LEGgJYnxxCNXWngDt7dz2Czx3io7Uzh+OEjIATMnIth4QIEAEiQASIABEgAkSACBABIkAEiAARIAJEgAgQASJABIgAESACRIAIEAEiQASIABEgAkSgLhCoczZV1pnmrQYjPY/1PWn42YZqh7JV2iihQZ3kxtwEjk9dosvQoSu/84POzTuHLgMv8ovyRVvxCmPn5eIBMtYC6P+HueVZU7demP9z3ohcb1u/nWUX5mpL1njsVuPvwBwVR2E7X+xG2S22wxMlPiQxLkUP8K1paUhqFcLoPXOG/jCg+jjbKR1TOmfZ6qWe+81zWRAaOqqX5Es2dZVjmqG8Nn4tZXLy4KXmoVrFVdtJndQ7UqrcTK0XtFPsuB1u5YnsZ7JfiMRIZ2iiDSpfbJyv+wYN8/Kg2BPyild+4otGAHgwz481D8UPQTAMV6vfPXvFQ3GWbPUusjzQBsLVljSArrw5R0/BUtfwFqz8Vs4ph6VTqM+RfpL/ls0eg8/lqrZyTrJ3TgMFDXmlUc16cIB2akQvCfMbK1JmewGVSmv5GdFDQo9f7LNeQzlAcxHcq6uK10fR2tlLhnKSq64dJyQcyKn+wjNEuexKFfVU50SHq9RDz8T8olRp9QoLmOQiYeJoQA1nMy/I6ElYdUnWtlNdA+UKN3CbZPyuLpeXIr+oTq93Ga+iwesYNHj1rHzn0YP8RP1enDPAMkDWel+tvGZxCc1PHM6/AT+yuWyOAiCHBg8ZkI4GqYF+vdvgherDmMjQ1+LNhr/eW3pXtdXKy1k95b7fbWpSOLYvfd51fCsXgOdTn9QNMuJo1qAFifHhVedQ+RZrtsTs4NjUaQrAyzrZ5/FUs+HvnBOl7uM4HckxQH7W62LZrReuKjhQ4A4w0W+0d1AKwLyIOXwGtnetYvwjS+ztcq21qR4RIAJEgAgQgSsJ3Kznkr0iM/xvfN5Aw9/+Rfa2PtV7r96qevji1bhL08baxFmOK5yedrrKi8J2desI7XvD6B2PvWHYgxNjqFtkLX2j5IRynB9lAEHTDUY/fJ5ZEbM0bZFcfuuuTd1c3U4BOBxwDHc8Vz5/VdrKvOVBAKP6PLqw/xGbIVfZkiapiOHnlFoXu5ji98Ja3xBtgAgQASJwixK4WffNm/U+X/YwHUjF91FWVlv30zf7vR4n6JRPIrcFXA2fid8/zvZDw1/P8tzcZ9ff1CAP9ZbvDGVL7FL+XrcNn59efOGZ4MfW43dM5ZCUje2SEAEiQASIABEgAkSACBABIkAEiAARIAJEgAgQASJABIgAESACRIAIEAEiQASIABEgAkSACNQNAqWGxNaNDpXtxfnB5xec0wauxBTnaH5r6gscsCscZSdUtTzQ5iW2Gz1gTjWuzPJFD5sttho26gHuhnukvry4ztXWW4M3JP0VjDnx4K+13VbznCosJdFDzq0ip5R8KY8B/DPowMKsUpbPLaGNohfmvZBLvALV4E7davyd0SzUBfe/tY4FtMXz5QDPytmH54uXvqGpMZ4v7SVfcQevEqCqlSrT1MNxj/ORKsBnX0yfFfkJOmpy3cd2N8YBWomqYWYIDsyG56WJSplK/5Jcjo4afpBxQPq6LeM2oOGYdQD4MMPTpmfrY0WGi8Cljsgw06jc51SAL0Z9vPjtOejhe/J398bhQHR37/pGDxkN9z0vxFyIB3g8/PnElxQA8/FCLtUVB+aV6CoDnIN/Jucr2K56Ui2Q8HoBDRXX6jZWhfIX4Lh8FsudkXYHH5MxImBEaV9iTnIT5s4BTsp/emUxzNeWUsKkMYF9FICGcC/3KdYLLbBn9UO069tx4Ov3aopKxF3pyJtIyBM6ooW1RWTN8Hip2fA4i32+cLVqzcABgWxfxPHiZLWudm5S25BGXNufNeP3y7b2jonffHZJaAjN0CDapq5yzGqobVJMMSaGhgzgJbuqWF1Fn+wyhiRVIqCGftnnkylYlEMO6GxVRoW/4K/9rkZ6hIaNjwR4OKpv6B2l8sP2THn13ecAHl0+TH1KxfMj4wxonmI269dFrjHg8RjkoHcMw/YYLhyXMrJF2cD/kgEiQ19NHZuKmfGWpUy5mk6+mzTZOBG3lZ63OW29ZGldqemt1Hx7B2Uj388APh/wUbeoWdh+OFLVmFkG4oacH/dPRBTAhAWv//yWwN+1vv7pBpidE3coJduE11Gfj33eiQVYxOaxOeHoKftxU2cTTufyPrwB2mG6J/JeIXH09M07y10wrEyszxH5rrkBJ3W20i2T24xgmeiB6YPwTm98YNNXNRYgD+aPqlhaBaku3Y+q2n8qRwSIABEgAtdH4GY9l/QPGsCGLAB4IOYR6fEQgPvDBsc9pgL48Paik8CJZn61m6BNUGT6DidUygHYFLJ24Go9TlgSHNnttYUAfwel+29GA5hLmy+NveQIRzk3SQAAQABJREFU8FrS2IEj8X64DP78bSfWcwCcWArD2pJYn/fj/4v3+SMBh9k/eJ+3SutxzL8t9uP9SZ/5qYPwe4eC3ztOYD+fKZ4AbUPIXwnahFaTWr/Y+pn1+Lz+7vE1x7wBMhfsyEzH/XlXTEl/WQX4v5A4j0UGa6uaZ2B35i4A3hHRkV+V0ttKVC1WpBkSM3wejH81dGx8+ToDDEOig+LMegVCyueThggQASJwuxO4WffNm/U+X/Z4H1SFcZ9PWS3AM9IYz5cVgA4m37AuWeXzK9J4N2sZ2br4fiOV/k5XUfnq6uvKez0+l6jac4nrcbcz7jgxyMAeD30c9A1AoOnJyNHRAHdAV+gmcGKx+V5KQwyPv3dU5HgArI77w7DCADBz/af57+J3iYMzRdp+X4DcUScSj+Pzw9cxM/I+UgCmwvuGWLpvI2ESIkAEiAARIAJEgAgQASJABIgAESACRIAIEAEiQASIABEgAkSACBABIkAEiAARIAJEgAjcXAJoMlK7gjPRKydZ9T3nLJOWsAUy1tu8+cX1/Wx99IMeSi9uSz8gHp74OA7wtcon+W/rJuGA00K1kBdYlaXCA6oQ+xjA3FWzD8W+Zct4IOWRwKE4MKamxMHN4T2H8wCnVuSNzkVDz3yeJ+eyqrd+tuEZV23G/j2QofwtVVwvJuq99Kk4QNg6QLlHXp+8/slo2Mobyo1FxfVqKqeu8q9o/3rm9T1nQD5WeWvWqyPH4PlylqHBm1VZC6GH5Kl6CTTo+vX1tZGv2jbw0dORD742G+Cb2M+DP1FwILrFs6+txJWxRTAPvsZybzqFf/bcMlve2Kcimk59CT1asabMW9j0dSXWBJqhd1r0CPru4NWPzQc45nvE+3ArgOjP3z0w5WubZ+YRfqHR4yKvvdfu0Mmvaanqp+UM9QgvpahqVL6cZhIAh9CnabqEBvb8BzkN0wf5PLEZ03vYtNjfMUyTnm++EMOLIndEgQol4spZTkNMuYs7wJujoYHsJhwZKsrIabZTHJE0z+WnpPMY5imbpWwFDdTFN6HrMSwraCCroCkdnBdHuHa+HlIXS9sUNEBW98Bx1FsNac/BIXFKxvNa2Z9/QkA5cRJNo93VcupKFZ5KT7UNw+Ol1vOvJ9mKH1V+XZCpAGTJn4euQfUZZbd0jKMhtnRYPYXhSekvEDJeB9lW+R8VyslpaecVxwmPo39TVq4YKSohsCMoreum/uULheVOCXwnxHJfKJ9dTuMmcKIN1PZnA2GICtCHGZQBvFyxChVWD3s91/XN1K63U9LeC4nB7a80bDbtN6GhcdAw9Wlst6alSWaznObo0W+EJMeMiwH4KuQHfbIe4KeUNSk7cLt1RT6P+jAgCu/bF9vgxAfOtl4Nnx6ybCzqJ4W9nfAx8nLn9YVm+GsVb6UFbyUA3g75NG5WoG0/rfnWcG7S7PzYCGuq8hAHWov9rHy5OzP9crqvAxiGU1Q8p1Q/bKg2kpqI8u2ShggQASJABG4PAjfrueQlw+ToqDCAMQlhhsmKNtFTJ/UOgc/jypUeaHUC//BQ9BR9RX8OMCfsB7/kXgDeo1os0u63VskOL55oLFP5m2+TrNqaD4282PPh4i3zC79+2da+1VNxXMbirSs7AXSXe7F7OT6PW/pvNUjG6T/kB1A/127pc6nN8DnC6unP0tQf85c/njRKe785qBiZRYmBdWKvoexpeFYFuNawmeU5xdZyccwvp8e43hyg7HecsuUoTQSIABG43QncrPtmWe43633emLxf7PUv2xuAJ7JG5b4QV/330X5qgPSgWr69mtLUlfd663v32ka7jx0/ATBN/7kpHr8XWL/jeLBiw1/rflu/GwerI6QQ5PPe8tjAbwZZc23hjhFpvpskW5piRIAIEAEiQASIABEgAkSACBABIkAEiAARIAJEgAgQASJABIgAESACRIAIEAEiQASIABEgAjeXQK17AN4l71S3MwDZJzj0fiNAs2nNeUscaXvXiLsT7+EATYW3aCHQYJcXiLOe6MF38tbBGyWAvc6ZoX+nQrFgL5+Hl8L/o6DHX9HagwmLHoNxfq94TI0E+BkWXZr/PMDW8A32f6Fh4TDnAet6pAE86PPoiKEqALaedwbbTxq/8P++nQhwOvnUQ/lomPtgzKOSlt9H6q/eb7C1e70x3ye6tPNfi/szdWt/bX+enTvUcyAa0jyQ87D8+JcWg2AfgPG5r+a+if13BfRtLGxbLVxVcKDAHQc6rXhwVM9CgCGDAps8iTPy60W7vI5bATaMWyOlBAOsS14t/xGOHkO728+yvwDwSth//T7oYG5HBm5rr7ZidZV/Rfv7Wu5budNxQPiqzJVHlg9DA07fjd5r8XwZWNB9clt0iTr4xcd8n5iHhrT+TT29BRowxhSmFeB5gwPx/Df5o0Gc/0CPhxIAQuNe5K8oFW2lYv0IP1kdh/UOhGcF78XjPy/mq6mfOQF87B819T9YbX6POTM/iwK4c5F/fg+OHqYkhxgH1P/N0r01T1Rmz8XxqEjFBcMnY0bzMTH4+0oYZ4jAAV4oinldR1cjQkLMBr4rYVkMYoSiqUX9i/D3bYAH4KFE9NBs0Ee29bv2znsIf7WlDHAYFi9Mx2ZypQ2xRkx7w6OBdwpUVFGsnmiNMAfWcqykwkJL1c7m35UEnS1ppG8TZ6X5ggYCoJOqJAyWcGC+pFNBRg+/onc0UwGOKsuPZIBNDkmLjqRxzZAXQ5taO4rjSidL4uwyK5Jthr5GPnv9X4o518W8lsxrbdUZ+6z1G80vbVJPcpLsmdaffnJbGfUczYkVDKsoVk/DLaQnuT9Dw2hYMGRLqbo5sHTBDkzniKWwQ8IIg/El2ZhuKY1gd3P0PKJ0g5YlGWj4rG4MPiDMCjzLMV90i24pmdPMvKZVlQg0GtakY7NDeD6FH/zVWKrGSrFMSZQtvzNeKqOGol1UP94d252mnwHxEm5nNv6e7fA4/ooDTTuZN8Is55kCwpz2Ma+vc4X3H5N2//TkDbM0T+5d5buX97yIvzuTLlenXQ8F/vowPMCEuu86t1WT1dM3bQ5fPxhbbHzlr29Cyuspb4WhnuGfqHyLL8a9vlUrv2jYvFlzXrRNBPLT9EUPzx+LzwN//Vf9wLnyCUEOqILvY7i9eFyMtu22kXxYe4HpBFwMNj3FiAARIAJEgAhUhcDNei6pSt+uVsZqIBPw8yDdo0kA30Mc4Gt7iezM3wZbJPyOAd2gR4m25iI7lK2SZmhjijJ1NqXa2g3KGP5CCH4HaAGtFT0+11QmVk/HgcHD40fjvX0+vs/MwErW96556hw+QwH4T1wUfBRSWWtVz48P+LLzpxGW8qX6Ly8fn/EKPq+hNDO/n1iKUEAEiAARIAJXErhZ982b9T5/5d6bPdBmmt9LrRkZcAxM+J1wgQ9rK1DJ8f2+Dklde6/H78eqwzXw0bO2YH7vN2Jlna2BY+1zWh3C7+XQHfArCwkRIAJEgAgQASJABIgAESACRIAIEAEiQASIABEgAkSACBABIkAEiAARIAJEgAgQASJABIjAzSZgX9sdaCnaKHoBYPZMuwINdCdu+P1PtPxaydAAUL7K1hUw28Gh4Yl3u0yAp/lzgyZ+ADAq5AW/l7QBquJKs5j6agPuge0v1v+hbmboGdUr3PP5RIDVTX/3SO4KMEuNFu/H2LbjFOM8zxktLV8YFyZNDgd4yW9SXJQB8xNqdjjqmyHTms3A/obveHbmMOxfxqbt49KwfxmwPca8g/5g7tUzhhdML0WiAbCq+Vy0ietxtzPup9Dmxv6BSw8vRMNl+MFzLvYXsA2LqJqxTsvkNiMYcor64OMxszoA+IsehzQPOxWJ1ZMD5u+DgxWVqrq+rvKvaA+sA7vnrf2Zr2IAMXnv5b2pAiw3Jl5c2AhgoRrfZJbGuYzYry42sB4U82jgsGJjKF6mSJWS9rK9qv3o3oD3AjWPmH1DDGEPpAB8HvxRt6jpALvvzlC3e+Pvo82Vvw/7RvZRmoF3Z9+7JvmvAxg7PMJj6iQ0YE94JOXx4oHg2Ep5sXqGKjnu38PjkFO+3PVqStqv5LxCDxTqAI4GqPc17tfEBT3Dvnt8zTHc35FZz4ZMiMZeyLiouFyjeCrdeWsFPVlJjWe6qWhoD1v4PzJ6zJWPZp2RAJzUptwdw2sVnbDLqaeiwb3qrjoqAM6iNXjJAI2gf2A7bLSp8oBfJ655GHNVHTC0ihfrLfQyQBtFVnpJANkwf9YmFQfiKxfzLjMoEXuo7+ksA7RSnjp8t4KXO2WWy1+sJBs9RBcbANsJF8lRwn5wdx8nFQ3/pDMLzpcqZ6tRHHNT22U2xnJ65YUv+2DoyvSyFy/OM68VXbhOYEyt2tnRGvfjHgnARW6teqpoYKnERWzgABf48eQzmC4nki5ZJ2vc6mc4YYjCtNUl5Yx8QcHzQF4TsB81dswlz0EgT3Gfvp0MxaU4hiRVInDPpnuzpZ8BEmGB2ZbTWmlK6ks6ORWgeY+WM1sbrVpbmJN0KOAgQ8NyuJCFlxmwepKzlfj3mCc0VBoJgMfYkzBKtZTFdG2LeeIAFbciXc9Vo7Z7aWsf+Soa34OzxOp97W16HOjt2xSvy42PVc+De2O5CWsm0LP6J4OXP4bH9zc8+Euw2QuDzs8/j9fXdabVISkGnEBECoQnVNv2ysYOpGbl72UWLbZjFX2gj769dmdhuIRYtRQSASJABIgAEagagZv1XFK13lVcytUTJ+bKw3xtKSXmCctKpWs6uj9qd3BGN3OroebJniwb8A3qovffigntHbT4vc+S8+/BkwnPpIyJMxsA6zQDYKusSlt57pcgNAAGNAC2Kq8jtHpGXhuwKvX3Us+Z1u8UA50eGhvkZN4Av47NUFUiQASIwP88gZt137xZ7/PWA1okF7EiTBwcgD6AfTESU5zTLKn53y3xvuLEnWRna+E6ENbV9/prRbNWpCq/S+baUaXbuGOH3/Hua1ATAh40IVhpMhQnAnWXAFfXKOuENofffUpv7OZxqUAyYXgMzkom1JMQASJABOoqgea8vlRPwolewVnSRoAclk5zE9c+y5zjJgYkRIAI3EYEmov6op6E1wPhrGrXgxx2hmnXg1xWKNP1AEiIQJ0g4C25K/UknIBcwcEIAn+n/Ixi/p0qhUC/UyAhAnWCQDPVndWTcFwmc5G13+kR+YzQfqcnRaFKv1MgIQJ1gkAz4c51THPg48J12KMj4izTvt+dlAtk7XseCREgAnWfAD0X1/1jRD0kAkTg2gg0k9xBx/A5RXFRtOeU1Ng/I9ZzjKi4BOBCUicI2Nd2L9Bjr8wEwLeBSdEpndCjqnKOF2bjt6Dn9hn26NFAT+QqJ7ET7ry+aICht9xSbYXlG6qN5CYY6gxowqhghtBeSyuWxqzYcGYmfBf2sx96FO5WOK7AiAaVpp1ZO3A7rpIrc8Pqbf06ct8jmoGeHbcLM7enVtwqGggbJkdHYbmXYHKkFuLAl38tb23rLqUb1zy4JrutV3bjk/m+lD3fZ5baX+wvNBNokKW2UttgeBkuS5etlTF0ldyYGxoAf9Jo9oTvDABv6aebZmA7ewT6VGYADRQP7onlOnzvO+hOJ22Sfp2i46ioQFYf+3v44ULM/BV+r4rhb2d2F/hzgJ3saKS5X8WsKmgdDZdqmH9Y1pSQd3CbYYYpoIUQjb4eqiCLDL9/sKmZuWAkZGEo4fES5Su2VvVSW9R/os6O1vi+w2PEV5jOjjTqs/TaPxZPKiewmhdvKDfGsCXXy+wf83l0yE1BRQ2JJB4UD6vYzWgMsc2L/GLYxcPa+bJ7awb247J6Sb6E+g7QWbkTt+8oHMOctP3juKi4VCLm8xzL7EC7zosHMdIIJlRSxZwdwAfxR1Q8/gbL8U+5eq3qnldG2C/2MHxhffp4wjFssvVx9kDbTMBhKfdLg/A8RhHm9TWu0EBX6FT8XYlgQ1eOzizVrxasVcwGt+s2ywDtIMLPIEE56aEsCBytmtXar+TfxANkzGYQZu6phHEFF6swa+TqYUs2Eq8MeJ0TgaKLhJ7JJaNyUuDvV63H6mHaVWorN+QA9ZgDsxPa9eHxwq5whaAWheHWOU6sAD8IWcbrKj9UmC+h4Z+aqxZgWE91AK2+IxoIumPopDaW3GTQ6snm/mO0tHSU3sgaqGiaN2CgFtjkqr8f9GzMtXaawEDWEcs2kQcmdMT0BdybAo79gUMiH9P1wFGxV3H7zLtXA4GGpbwBd5KgRNADskhTzYbA484L3F956HI/Ba/PeL124EBSTQKTwqISPsbr5c4F24K3SHj/G7Ezcbu/rZHDm/4Zpxn6lpXomHfFG/E4EcGKj0ZFzQToM6j//AErAJ5Kec4wMdry+1TL1qJ0dQnkspPqcWb2wBdapLPVdunn2sotD9MJuDjZ9FWN3R1zT+C9eI3+DX5OXFKq0tHgw9I/zKwQpdTlogdjRNq+YoOjYi/AlhIlHoCF+WpXrh4piAARIAJEgAj8G4Fb7bnExPAPd2hT+lrjKqn8nrXwQA+8wqyXy+dev+aYOJqXw7AdbSklrgb8jiFQwUopqxA1vz9yALc17qK+F8DZfmfYafyAcGTYYV/z88FWWAu5VWiokiLxXjN9oiPMhVIh3FZ49OAxTmEf4HO9Ab+7KDY9xYgAESACRODqBG61++bV96L62iNS8XvrxTYXQi+Uek/WJgZtj98LYTkunarfbm3VqKvv9dXdX6sh83fNv5n1eRTWNuIi2VrpIfX2uE/7FqzHxWDTU4wIEAEiQASIABEgAkSACBABIkAEiAARIAJEgAgQASJABIgAESACRIAIEAEiQASIABEgAkTg5hCwv9GbdVacJRfcqC/cCZqBHkrx2hzFlYLDTYQ5Ubw2R6u/cpFdJFes5gfd1Xt4qfpKqfgNiFo9Kfoqd0rl9ldUvQNWz7U4AIf14+Z6sqW2sIR1Kqgr/KsKxWog3hE6y124uZaw1FXMoVTdIdeW2tUMHCQHNN00/z6s54uwNCFbwls6+M7rm6QvtIFlndHllAIwQpVTxoegAWycjuswXVPiLQfxuzjAUWl5agaGx2BFZqaC9s/svkFtVW0m6R5SaxlumtixYgPX+nJntZmwdEPFkON5Zk1b1P8WWA2eXaA17hN65MW90kKzMFyr5tgNWzkqDZmrhIbHOJegqzBvlpcMIOTmtHl1RtktHcP0YbZoVzpDw2DVa4Grgp6PxdNh3TFEEeY1rapFwHqf+PHLXxM2eAAsC0lgC3Cg5rIhS7p9j4YZ2zZsHrO+P8DpT089lN+wfNNWz7GpaEr6C2anBvyWqoUvJr4W+1YswMTo/yREhpWvR5qqEWgCzXByAjT0b+rmqk3wUXD0bMHZBvg72JQ9/kA7NIRXL919KRs9ZcvFnuKr1ip6Ht/qLVpgu2UlRznULdsHtcXTFZTNLkkfWJeVs9e3JFkSwQHX0E5gUsVFC0mIABEgAkSACFSDwK32XDI7NDZpmgKQHr85cX28bUfrv9LgF4+TAP3UgPUP5qOe2fJqMsby2uV13Fq+xYMRxqT93VCfUD6vKpqmO7xztOeELNgLu7CC1RD4bMiZyNNZaCAs3KF+VRoqU+YYHMFneYBf7l3S4fvxlsxwnNhtdv1NDfIAhr739E/P5papREkiQASIABGokMCtdt+scEeqmXGAZ4l9rHwlfW+LAbBmfNqpfP7N0tTV9/rq8ngr9tXQsUn4nch/i7oB799W0R9vm9cBDa+fOD068AUn1MolX/WsRSgkAkSACBABIkAEiAARIAJEgAgQASJABIgAESACRIAIEAEiQASIABEgAkSACBABIkAEiAARuAkE6t2EbdImiQARuM0IFPACcRb3OfGOBXPicWCZU4zzg84FAI+HPMVC1ZqHUU+2l+sp6DmZTzU8IKOBMXdMs5PQoYU8J38dB5KbTOCAFJe+XgYwyUWZJo7HSUwOG4ChvewmHBmQXCcB68QTQWK4rHm2/urLhX7L/dAjff0N43d7lW98oOdDShCW6+Hdx/m+5PL5XwR97P92DP5+cGDuXlY+nzRVI6AT+IdFO2zrPPquLbY6l+ddHnrZAWBx+nzxjWLTVzVmHYBctvyR8MNSNiurLZ8+MDNr076rGAC/OH1UxGPrAV4YPzx9SDpAlM/rPi/iAOGvjTOiPlIA9kCG8rdUvj3SEAEiQASIABEoTeBmP5ecZWfgNHboEBxUjAw9/PJ1Yo0EsET5nqsyTkh0fnDzPkaAWOn9xDfjwSYZOIeQCWDKiffGxwTjBB7MDdxtuTUe6xR9Z6BlwrAr2k70XbggfhzAOeUcL7wip2qJJs7FE5CULZ0jH6rSc0LZetb0/ICvkz6PALh49uLUi5qBkEWe/GX0jjH43FjbvKzbo5AIEAEi8L9G4GbfN280z4Oq4Puk8ltd8t732+ImAoxMH6Lri/fpV41jokamAkRHvJc6NRZgKf9Rni/jfQguKBfKV681TV19r69sh00M/7DQJ8a3dZPxeSfJf6H6bSnDX/vu9rPsEeRHn81MmD8IJxiUiydWraxdyicCRIAIEAEiQASIABEgAkSACBABIkAEiAARIAJEgAgQASJABIgAESACRIAIEAEiQASIABG4MQTIAPjGcKatEIHbmsBPSTgwTwE4M+Z0j1OeAI+oQzc8NRvAQ/JUvUTtoXGT27JGDOAOZdqXj0oAHeX/hj2o1N72qOWqEWjPX996v4qerqV3Ah8SeB6o/qIlhiS1S0DHwWyAWnYrDyQ8EjI0DuDbTkmTeCeAx9gTyig03Cgrmy0GM2X1lK4egQeTHxmu8S4rnxx9u/4kHMicyHAgrowG8pYBumXLHeLZ8gEGMDM+2vi+AvBK/Rc+H/5n2VIAuf4n1ON4va1IrIZERzvlNDukL18qI3N7XlpvgD9HpCT+GgSwUI2XZ4XjgGHxNmgDhoPCpEy/LByInTQm4qlUgIOyke9n5dshDREgAkSACBCBqxG4Uc8lc6O+Mn6mAAxM7a5rqwMYrXss3mAEeDMgLPU5vH9tW7dl3AbJ1kPvUS0WtRJoEDwtrsci1FsnVLGVqJ2YH+uu9OIATTKb5TTPtm3jn8EHFgicqCOi+XPxw9PRkNnyHGArURyz3tfXilTldwlg/KynQx/D8hvkP3tzvI+XlVzppHqCldVWni5UCznO44TPBeqomW/aytuNsltsdxHg6ejnDRMjbXqKEQEiQASIQM0QuFH3zZrpbdVbOZCalb/Xp3z5oqlF/YvsAdLzNivrJYDlIhF+kHGCs6BYPi0GYLJugs9ovI8PPttrVkcdwCKYB18r5dupLU1dea+vbP+s9+3w0OeSnkReX4sZijahl1Vcm7q5up3C7wvu341Z1gGgC/cX3bk1l0IiQASIABEgAkSACBABIkAEiAARIAJEgAgQASJABIgAESACRIAIEAEiQASIABEgAkSACBCBukIAh9KQ1CkCFk9Dus7gpfsHe2aAd+pU/6gzROAaCPww+dvgWeOxonZ+qwBPDX52xgSGaQ9cAnGpZakv7mDNVNyIBKKWN0XNV4GAo9KQuUoAjtCQayFJ3SLgrjZI88jDPklX9uuyekm+xMw6cWUOpapDYLR+LIQpAL8lLxuxJBQgbfDGBWsl2wQJb8BLgGp4p/+kyAlNADwLvN5odBwg/0DeKycbAhTozkadxQHOV0j8FSlzwi3PPa++dhwrEDTfEWcZGuLv6nKfH3r6dR3n5u/OzR7aJResdyo5T871BjieeTQvRwt3HD2R0xLA6rHY9Lips6keDsSGRFiI20h33/Tu2n7oyfj0H09vaVf7EzxUsFukJgJEgAgQgf8xAjf6ueRo55ymh1oB/HhxrtdXETiREHRVuzGAlqK1zETtwXXn9UUDbP4dOWbSnKcBxsFIeLjU5lJ9f2PLggBSM347tswE0DTC+4kW+DyA9+Vhl5wBTngfW320GVYwgg4XvMHjguUrEjfhDvUryvwXfWLw9zxewecSkafLLfX8Mej5x7o/MR+gudwyrrXhXxqgLCJABIgAEahVAjf6vnm9O+Pq6QbuWWh4Otmf91gH4JaD77E5AEUjinyL8P52PK34ffRYvSP2h5ntvdm63cOb/hl3EPVvwSswBpVng87EncYwJHecCFcwUktSV97rK9o964QhL++Sxw/F9/2d0jbvLbKtdOMuTRs3wwlHZjb6bsKyu8zPO0o3bsunGBEgAkSACBABIkAEiAARIAJEgAgQASJABIgAESACRIAIEAEiQASIABEgAkSACBABIkAEiEDdIkAGwHXkeNjL9qp2MHbCUbgsMEKDZuvIkaFu1ASBxc1+D9usDUgfBzPMJrgM4xwXEiJABGqMwPTYt4JfQ0OMzoFd/PxTALpK3ZV7OIAe2rIOAjejLVeRg/EidZ8PwGfx00OVWIAF8+MOfPmxuWAiKLYK3XhPuS/HNCutteXfLrEMdYdIlwC2Rm3gf2JoFReDK3MTAMHqCClEtWrLh3aKHbdDdSx80+lHvNe/F/OGFIblfw3/iS+WbeULVxUcKHAHKISCcZqnvYrEvrv9LPsLAJc2Xxp7ydFWyoN5xTTMw3TW1adZ8OIN5cYCYAn8AVu06/NhS91BGOrN8QSLBt0Ro2GRcpwfxQeVH9+dK88JQc9B2Z8pH+L5crbfGXbaEz0Snsl+80B7gP8aI46/oAL8H8R5LML9IyECRIAIEIHbk0BdeS4ZqH8oMkjFW5veR99e4H3V4sH2qE+OzyEGsMczI2ZHAMDKlss+XzIS4OLUi/0v4v1uDd4fV+ChGzr4/m+740QcS9nqy9uxfFPhLVpgOxXJj2wum6NgO7qLCt6eS+SelL5C4gDtma9yB4YVSX95ABusAkxP+SJrrgzw4eeRQ17FmTZOLDqWeRQn5IDO0ARNfPGrQQ4cwmSJLEJ9KXFc4fS0UyHAhUHn5593KZVhiXowT8VLmBMqFIeWnKsHRXIRK8Ksb6fMdomZYikTbysbGvdiyquRljS36SlGBIgAESACVSNQV+6bVettzZUa5/eKx1QFPxcufyVlqrVZ7f10K/6VEhPDv1yAtYZU0+96gDku+AUD30fXJa+W/yg14cUnB9++MOkrgB5d+rD+HQDuFH7ibl6qIUv0f+W9vuyepUgrpJ9lgDd8XlosLzZP2PFabm9bKaQybUAiPmf89GXGXJzgq7HcBJpxWz7FiAARIAJEgAgQASJABIgAESACRIAIEAEiQASIABEgAkSACBABIkAEiAARIAJEgAgQASJABOomARzaSkIEiAARIAJEgAjc6gS+PxL30ReT0NDDiIYeCu6NZpSBBiJ2o+wW210EcDfW/6TBifJ7OUP9UFZU1GuLVWKsEfSckzYuLUJBg5UwNFgJsenLxpaLRPhBxgG5xtSIlcFlc23pdGmz77rBtrQ19n/502Lfwj7XT63PzR6IrRmW8NmQidGvhaH9sWgHHQV6wtU82GLeNOObUa8kYYSZPE2WsqWDM6Fn2Ck0UC0r29WtwzbgQNi3UiMWjdHqlxGW1l50wiHHz4ZNSHhVsWWuS10l/y4BfKQq8a9rjC3SeFPTs5oHneBGaACMvCsTHGYLzQVATMLXhh8MAJv0aw2r9QAbAv704QEAe8Wu8L8lgDznkzEnsP+e5xqGN8oD6AC+SpcUgHvjAgIHcYCNAX/58BcAPoG3YXKpjXrmeSlaeZQrBk6XKlKtaCOlsdRUaPM4RMAbCnoIEnfFdQsEGL/k6YxH0SLI6hF4ZeGyqQkheHzE2RlnsDyaRQPaMZMQASJABIjAbUbgZj+XWHG3lzqpdwjN8LYT3KGiVgEJ16UlWksc33FMHMGJNJ5f/0TQoDSA3SN2Jm73BziVnD86r7H5vs//o2IYN1PMw/t2RTJ9+VsTXvkM74NHzxac1Vz6WiQy8SP+Jd4f20f7olfhyuVRZZj6lAogyQ9++XAzgGUfL2ELsP4eyIza4YOOfvP2wx7sn4O/g+qAzTWXWsa0EQD+WT3C+iQA9H9/IAxBz4kDm3ZP8DlVvj+e0FBphOVRmHldycpqUGTM2X9ub6qtcA/vPs73JVsMrDrZ9BQjAkSACBCB6hG42ffNG/0+Xz06+GlD4B9W6guSMpAD9Fx+r6zdjp8NGOo9EO9Dm/m6nDX4ncE6Mdby1onqQgXvT+AHd2O5svK/8l5/kV+Utc8Pn6a/kz8lHj8D+c/0j7bep/H5pay0De+Y3Bmfcz6P+lCOEgCXUy8FXSpb6CrpiSGTEpSwyidCuUpVUhEBIkAEiAARIAJEgAgQASJABIgAESACRIAIEAEiQASIABEgAkSACBABIkAEiAARIAJEgAjUAAEyAK4BiNQEESACRIAIEIGbTcBlrEs3V7SIvQBoAFyqM5fnXR56GS1D8iEPckvpK4o2GtbEt2kOwMRR//kyCg2Kn9j6zNbn0eCkMlkd+0d6Mhr+JgYt8IwP/5fS/Op5K2KWpi2SzXmeVyvxKDwRNypas1JpJzpyNIyVTqjHGcCi1Hm6Odewvexw48osX6wPRs+vr7LBnuf6ZhpwIPGzMAFevUp+Tat6sD5wH0dPRVl9su4rbhyH16IUog/fYilOAx5GbaSzXGyy/a06S8RoA3wlRBNvKYnBHR5dc+9OsaSrcPxsNasW68/QsEgF6P5i7279fkUDZlgLq7WqFs+EuyJ36rfrATTP0X24lkFCBIgAESACtxOBm/1cUl3W6AGPNRMAseIb+NEPYAj0TsTHhBJZu3fVmyvRsAhlAN6bb5jUVxtwDwEwQpVhrGLeLN5dS4kBIs0pEz4fYL/xaUCBQADB9sFuTBakXmmIrD/eNq9DJk7QIblGu5VqprJofJ+ZnT+1ev7VnjssIn8/fvmrH2BCAV78ZGLNoZAIEAEiQASqQ+Bm3zdv9Pt8ddhcrayDVDwBxkT5P99HjQUI5Y8HDChVMGPBjrQ0f1QMAo9S6lqP3uj3evN7uGQx/DVWvnvzw+fwGYq5HK+8tK3EaD7WFB6NBsDMW2lRrZq2NihGBIgAESACRIAIEAEiQASIABEgAkSACBABIkAEiAARIAJEgAgQASJABIgAESACRIAIEAEicO0E6l17VapJBIgAESACRIAI1BUCv2elbTeeBvgmZXHKSjQNmZL2XkhMCBqwBk1QX1MAghJHBIXElO9tYNpweTTq1ciEuD+w3h/HtmYY0bBleHQIH4P16qn1RF14WHBSnCWX8t2vNY1zjMtgl3Plm3eOuXo/nD52Huhypnz52tb8PSLdd1Pv8lvpLvVm/Xh5fU1r2k7ukNwZDYnKyiE4qBhZWS2liQARIAJE4HYhcKs+l+hZW+ggAKwToliP18l3j6855o0TkMBJ5QSzasuHTp86P+hSUF7vHI3PD6K8vrY0O6Q0abNUvvUeA/swzWNvVQXbYVo7m3LWnltdbABtrqr3buvcHu//knhQPKxWtTUqRwSIABEgAhURuFXvmxXtT1l9bb3Pt1M6qr6i7NYADp3B99HSM3mUKfK/8l7vrLjc0O8kZTBSkggQASJABIgAESACRIAIEAEiQASIABEgAkSACBABIkAEiAARIAJEgAgQASJABIgAESACROAGESAPwDcING2GCBABIkAEiEBtEkBPbkzz5NYb/cgGcHPIAoo3mKUFedEnEzSDlURYoCvtobdvriHygQSAe/i9qoFrJdGH2zXI+9H/5/dNIMD7huLwGpr49yoWj7fWQi2gtaIXADsNRyMvm/fQmlND4eGrtzPS41llvAIw0vBspBaWyAclsRsS+Y0tUxNkAGPq/nN7S3nis3r28x7aIrqVqP2unFSO86Oe5bfTUG0kN9G2r3kiJCECRIAIEIHbjsDNfi65XuD13q3H7S5hK4sAzX5tYi+hx0GBaY7LVeTPrzL8jmgegg3oj/fK5xPlKsVrXFUkF7EibPVr44wpH063NN/btpnegfdFD8DnPuy/0DwFVyZqwJcBn0ZhKW2RbaVHe48pDMdnH5woRqmn2PQUIwJEgAgQgWsjcLPvmzf6ff7aKJWvdUI5Lo4x1IdemddwXuOgJjlmnQFworOy8r/yXt+N95T7cPN3EbhcdidrNq3UbHPUGhEgAv+rBA6qc9kmDnBeHEnHeSpLhPFxCX1lAHvuLjsJqLYUSRekyxwgS8wwrpYATHJRmgnTjtAoWvse3kYJVe5BfUWSyzfCQcw/CskBGSrAOTgk8jF9WTkrX1AAHGSvcFcO4MSa+ddnAJ6ih6G1DNAQ7uU+oJU7Yy53UJ4bsRH1NS0O3CPahQNclPIjCiXcLrs3rK2CodxH1aO+unKR5YH2WmqU5+Sv4/jexh3T7CQAH+WlyP4qgE7S8dLvd1j0X8XETRKoyJ/PCFjNAZwV77gGAqAFPCH8MG2Vsse/iRjo11EG8FD9RUthLVX1UCiz4C8GcAlO559XAfTSmMC+Ch4vqQF34kBCBIgAESACRIAIEAEiQASIABEgAkSACBABIkAEiAARIAJEgAgQASJABG4rAmQAfFsdbtpZIkAEiAARuF0J1Fc8uKcAWCqvMm0vNQC2mWjBW3ILFcwnqdsELrAL6nns4kfdlA6vz8JIPBihlGejZ1+dkPAaGuSYRbGEtRDgQGt+lAFsmP7nc7w+biD5yo3cAV2hm7DorOGVRShFBIgAESACtzGBuvpcYhT7YQ8DOOZ7xPuwznaAWia3GcEyAdw/qC8a2NR1LrZE/U7EKQC7Uv9ety3e1r0W7q3ebbMX4EHlUWmoHerNw7dt+WVjh3i2fIABrHhm6eYfW1lyZRy4zTw/9joOEJTw/+zdCXyUxf0/8O/mDlcS7jsTbgQhXAJeTDxBK0e1VdsqQ209qi3BHmJry9DWFltbsfpTbPXPoG3FVgXqAQjKREXAAwKihDMTzoQASSCEACH7/84mS8IlQa4Any+v7Dwzz/1edp/dfZ7vM7fLkf6KfsVLQkAAAhCAwGkXqK3HzdO+48dZwayMGTn/GVE50cSqibu5noV9bGV9ZFV7bRmqLd/ra4sHtgMCEDh/BArcwl45hmi3W5OXz2U46qgUvlUgJ4zam20PHW6tebndvW/WOk7glbO78tcyIsc3apKcsGuajqjPZVsa1fMSy+2HxVrx1xTLbVvN7NwsP0C0MPToHxwnxrqY26IMJyzbvOa7LFExZeXm8ajtlPEKf32iAEU8FBBEdayQDSV/T5Rzhqzk8lRHE3ntjM6Cl+/mNF/J5R6zPqVA+QTkgeOq/Yxf49Vuo3l2Dc/Pyxuy0nBCs+ir23KdE3/n+UTeE43N9F+RKYny3JsTvlC8PNMvp63l51N9i+98VRWHP/+F6tMRGwxRT/FcwrcFJ+7qBB3HZU1jh/ogaZ3l50fnxxdLojbmTuqn/dwNKNYXCAhAAAIQgAAEIAABCEAAAhCAAAQgAAEIQAACEIAABCAAAQhcQAJIAL6AnmzsKgQgAAEIXLgCkTrS+nyPDqKLvchWczA87KrVMVgrBcIJt78uSp/xwxlEG4fnpGYPr9rUFn1bTWrjOCHH3CZHBrn9OIk9VXOe2FCJLXG7eZZf3v7jnFG8HTtnFd1ZWG07uk3vmdmHL6VLeCJJN3QntmxMDQEIQAACF45AbftcUqpLre8haVzOTx+7l49vnNg6vvqzcfGEXrP6VVwq3pl796118baYJl5RRH+6bNzFP/Pbn8HbXy0B+If/HH3Zw7/zPSVFm2jN448T/xrz/NKnWeDAPw/cfEBXTXyrUv+89/dE8Sp+WJ3RVe0YggAEIACB0ytQ246bp3dvj7/0+cKaOZLo+bK//fUxn6FFdDNNDJWhh8uWyGHXzausj6xqP9tDteV7/dl2wPohAIELTyDPvpnzhSBqYb8pe5gT74E2V7+R9IVlN/+n+O84sV19IHzi6FbixF9Z0QNuFJcp4oHYy7m9kZaugyOKNLEyiutlrvjZvYKoxK4zO7jcbj506yR/f1KJMp7rca4NJXL9YvtU/5stHTN20HyZzWM3uamPLZacwKsHDk7hspX5TkFvzSOOEdEu0cU7oh1ifpdswYnIcuWErYoTgfX6/oWSv3+JtjbRUo2DE39TqicqN9XXj+yseXZRE72q1eyxm0SRI9pAUwKfGO5x2TbKqiv4/IL6xciruc5hQ89JaPDIh/2mYFKJJFqnnxicwWVnoel6e+R0aIEABCAAAQhAAAIQgAAEIAABCEAAAhCAAAQgAAEIQAACEIAABI4vgATg4xthCghAAAIQgAAEIHBKBLjn3l6/mEK0K31nalEi98Q376aRN0/jHgyUEO0sX1Bm4mQ8rylbrBGrBNGKnM9pieQLmzc9tfSxx4gKvrc9dVu1hNv4K+u0rVNM9NfAP+55pVsosUdH83KOF+kj7sr4dgZfiDa90fAmhURp4wZPG8rbkWI7uE6WLyyTdURdXshG7ay/8OzLomXkL1x7bsbEL/4wni+gm5o7ZXO17YidGHddXAnRH4c9nWD8DjzBf47/EBCAAAQgAIEzIFDkCrS/UPueFrc/dyMf3y5bKG+7bjrR5eOu7jmYj2+tXBud7Kof33JCx7cVZrnN5Pme6fj4xb99gWhz2oYBOdWOb3Wa1q1TdyfR6Hm/HPZ73+O95D/Hf6c4NokNxgmih+J/lHQnb/+Q5sMLbp1M1GteP3WpJWrqmrsWji8IV9vtNp5ujcvS/gL62aPemPHqKKI58s3xr/N8oaTfRC4r4/r0oam3GKJvFdzhfjAo3HrscrcoJt+x738veqn1P9Irp9P8+aJu9KPRe4m+O++ufffHVLa7yhIFBCAAAQhA4AQFFqkPpZV8/O36eIvfPkd0TdyNfxzxMlG/gkvdIEvUWDQVzRz3IFl5XHKSvx/z9G/1er3Xy3zce3Pia+P/nUM+bqboUBl6GJZ5q7pzItGg0dfSDcOq2k/1UG35Xn+q9wvLgwAEIHCqBeJV8tgk4Xu0zZnge7Qt0p+N3MArSaS+tk0NVlZsVtM2yQmxNqt5nvU3Iqq2PHfsBRSpzKRNgscbyvNTtdTfvj5V8/cqdb3r4hskCf53MKJsPRXrfL+yPWwLy6XqQS0oFLLaI9WjTraJCLUc9WG3Wau3WR7laIifIKqyx9t6ulPPJtK3fHU0soN6dZC+x+KZWV9aLt0c4RN5k+Vd1P+rZw2N3W2zzQ6enrfjPr8dUVQ/MU4RJZmBUnCdNP85/qthbBQvZnzC0wZ1Wd4BTdRafi+5r/K/PzewsZZHHCdidMMudSV/j9ULZmVb7kFYzrQruGymhsiu3I6AAAQgAAEIQAACEIAABCAAAQhAAAIQgAAEIAABCEAAAhCAAARqLoAE4JpbYUoIQAACEIAABCBwUgLr7l2dmpXKHfOJOeKt4USv0j/peb/EUdxXXyC06ClHrCDcEi55gri743vHc+LvUyvNZ9O6EfWkvrq/PWLOYzZkTV+elTmAaL3NTl/LV75NtYYmhaf22zGeciqrvlYRfv28zdV7FAwnIOuejz/3HF/a1kF2NheZisnxCAEIQAACEDhTAuEEoWUZi+/9WBLxbSvu/ZhX/uz4v9LvKzZiVOg4649l1SONKzmhhgzqUDUiqk/Uc1H7iH6z7bG7n7nWX3CdojuYqvGneqiQL4neIYgWT1o0aj5vz2JaRPMrVjL+4LoCPFRVGxXa7inclnFwioMDV6ZekzhkOvcIvOSZJS/15B6vlkToiINjjz3wWsa/6P9pvsB+yq6+O/2yK+OG+d9cffuzRE1GN0tuMSzcihICEIAABCDw9QS2ilyxWRB9MuCjlIzBXNJHhx/Owt+PD12BP+Yd5bjX+97+qZdZol8Pm5D8VDJPI/jvNEZt+V5/GncRi4YABCBwSgSaqKvmddL8+6OcvGiRIsqVb4z6gstE2ze5jaHjRp5+I2W55ckk5fqJD1+ebzta7FW5aqfgMZLG+vGciCrqSD90IumvoenP6ENTd31CZ+d7Lp5JX3K5zbyXtkoTtdWjsi8R3HOyjtABbj9WbBNz3ErDYzU95qdpLK+K7Sj4+6CKFpHOt9Qs9ukdrsRyT8j04SLfE3KMa2zr8qxN9XXzOhseEJxaXYNIMT954gpNtMr+rtc7PEeOnJT2kSNKED2zW3E9jlqKBlyeqtit1ortirfbvW/W8kJLpEvZwWW0TEqv4/j/neg9zK+3kbhStRc8ojIOiD1mv+UEZfem/lLz9C6R4nlcE3Gt68Ttx4p8NVf7G3hyT8dmD5cNZA/Vkst6trNuYuiIKJPFZi+P32pn6iwuOUFbxCp2pcG2C5cICEAAAhCAAAQgAAEIQAACEIAABCAAAQhAAAIQgAAEIAABCHyVQMRXjcQ4CEAAAhCAAAQgAIFTJ9Br1iXq0mlEdbbVLa7HPQrWNMI9733H3jX8fk30zuxPLl7DV15dSlJfY2u6lKrpLqVBY6+dRRTuubdqzFcPBV4PrAiUE900/BbzXUP09qgF47N4O27St5jvcB0BAQhAAAIQOBsCdW1914BX3D/98ulpnPga8WjE+xFlJ74l17gb00cYoje2fbh5eTTRUPFt/T2un+5IMo1kY0fUtcvFiakLT3xtHUq7jO2WSfS3oMl+fRDRpIR/j36TE3+j+VL3mBNY3PQBr7wy5b4jZ1BL7st+8Ikj29ECAQhAAAIQ+DoCyaIddXRE7dI7zurCx68TjRZ9W01qw/P/edykyf/i494/V7wx7P1k/p4t6nLvjKc/asv3+tO/p1gDBCAAgZMTSHL9Bb89U5SuNylWExWqRZNyuNwr8nSxomNGOFFym7Tpawx/v9PRiT6BtZEYdEji5rEWUIfEE41k1ditNDstyxCVmd1in6tqr21D9VVX04y3L160nZVkifbRtnt380YW0RK7SfHAMSKoyl3QEuW794pWu6qJOGFXddZV9ZoOFbiFIsdwz7+uTPHPwJSkBkwUjhOQRZQ5kYsK4mVblSSIWonbRve2RAd0adx+TbRaTRgx1/DyxQERVHTSsdm8Jpdpos/FTx57zRBtElOHLOaS96OL45J7VJ71peVEZP3ofXME0Rr68/j3HB2MgI6mSEu00b686DNuX+smpmVI3t7KxOCDE1YOlMt98oAlWkd/S3pfc2Kzej5vAdc3y1eLMrk8VvD2SP//Pzz9Tr18xhZxrKnRDgEIQAACEIAABCAAAQhAAAIQgAAEIAABCEAAAhCAAAQgAIFDBaIOraIGAQhAAAIQgAAEIHC6BO6eNnrQWE10x7C7b/zJdr4wadziyZ/wlXC5ZpPaIPhCuECB3s5l03ktXCvHPQ5SxYXRfIH0qg6b+YJmWadn3ZHke1o4qT4rfhP8U8H/DSN6sODXt/8xj7cjefFsvx3cExP5npiKcgpDPRGGt6Od6Wi7ON6epe0Gd8jhxOGCWBU3iLfB8B+3IyAAAQhAAAJnUyBBJpokRzSZXqe5nPi6zeS7vEiilau+SF7Gx7d8yiN/Ye3OjEJVwGWTYDNqwdO3lSmiA5dtlBDtuGwwMsEmcnmyx1lewglFS9natHVErzV7d/RnzYiyb10jVgb5gmK1Wq6UfHwesUVsEv7C90jLu0Vth/F2W95M1z6UQNX8npa2teMLsl3ABAxP8DVjauysPQt4/WXBspFl2VUL4c8fnFKFgAAEIAABCJwagR6qt+lnid7k/u6/4EWuHrQi+AUfr3M4lWa14ON2UcVxO3zcEwXtqRNP77+XdnZ8HKdmW/xxnCz/Gf47w1Fbvtef4d3G6iAAAQicuICOUAHHPdGKq8d14rlz7YyJnwvuadW81ewLw99r6PvUn9sPj61qtlmpiMrt3kVl2vdkmza2oySKNHFLormdNL3Cj8eMxpSm/Pcl7nF40XJBVEwrJ2xVREvkneP/pTmR2Ejnvwcm6t7zWhv+HmhSQ7/DRqm6LkbQWQ9O3B3ZRVcliuaLuUtXGt5e6kP+e9/hUSg/1f53Ze6JdlIJl3VN+6zGhkvqoBsrOuHYqZfmbNI8m6YufuYk0a+greUBwX+K/2oYwcpE2dbuO9TbEO2wH92Wbfn5sCunbpWccCv/detnvKw25k7Tl8sTDX5e3Vaeab38x8AFir8vuzoyWhC1Vw/dKiV7mf6qrQ49/6HpVutHR/kEYO65d8IqLhvLq/d0cjyd6q1a83QNaeB4YUPjxSquF+rPhHdtpC4n/3tBOHbSMrlZ8v9P2ju2LNzIZZFbMnUTtwd1uQ7aI3tsLhCLluZUTN/VF43MFQXtpB+ihNAjHiAAAQhAAAIQgAAEIAABCEAAAhCAAAQgAAEIQAACEIAABCDwFQJRXzEOoyAAAQhAAAIQgAAEToNAvIqXdXi5l9BlbpDlAUGaH6tCccsZiHqVPSYOFIP01bbaCvni61BUbYeqbEEBAQhAAAIQqPUCjVUT4XtOakxSXWurbW74+BZucsRTcWguK4ZC1bP9kGI7uM68PVyazoa3Jnw58BM87CNc+mHnH05NxLgYFcuLipEx5EsEBCAAAQhA4EwIdKSuupsl4pK6+RUeftyrvhGueuXsDteW7/VnVwFrhwAEIHBsgaDaz72oEjWXNzn//p6r/5exXPkeWWfpLEnUWt9h++pQD78i0nHipA1Kf2OHPPNmzheCDkZze9O0btxebsrMAcnNjuK/6ntQXceJrzxZV/Mo3cjzOf1c4COu76bV9+ZrXr57M3QDijz15iJ/I4qAikiNUJzo6vr38l8ZW8vv9exjOYG2cjncdEajsblG+4Tp9WbyiEWGE2dp/m3ZOtQj7a37LSdCu3gVLelg5Ls5SSvDdcc3yjDXjeysebQi+1VOPMVRY4/aOL1QhEaN9Y9xurVJ0DxgSJ7I8vzzVW68bxR53w7iIXM1L2e5/vHDFT31vrxysfMJuP1MG0tU33RVzSTVODaYl1I+5fn4/81E/p9Dwt478zLFibXuymbtDBFvLbf6jxU9qCWXrfX3kvtavuGWezrvA8k3DqvsMTmReie0FpwAbC7Pbq84AdjOfWWV5R6ExaKiHOLlEScAcxmOQvlZKOGaLUL/DxvqgYNTJD9PesGsUIKzXGX8/7P6nD/dVPH2VfakzInavTYIfv6oDsVY3i7d51m/3/w8qcPODHAjAgIQgAAEIAABCEAAAhCAAAQgAAEIQAACEIAABCAAAQhAAAKHCkQcWkUNAhCAAAQgAAEIQAACEIAABCAAAQhAAAIQgAAEIAABCEAAAhCAAAQg8PUEgoZ7QhVE8a4NJ3lywqNLNa243K+KFu7hcrv8QKyzdDCK9GdygyIqpc25RVyGe7KtL7rZ5oI4UbLcBh2XNYwG9mJqIYl6yKeDN/tSTXr221wmy7v7X6o58VT2K21riUhHpHOq7MEEzi/sT8fP4PHhHmZ5ijMaMSpJxdvQ9hX67eOekG2Z8z3ofqizNR2MA2KP8QnBBWbhvTkilGh7W6TmG2GJq6gT179u7FeFtlRVzR0tk1QdW1Wv8ZALyqCumrquTFENre/xd9QfL5GcGKvKM8u5vsY+tvQ9zQnOupTKuDwYKiI9YA/WjhjYLdakb6vWus/m22JNtMW9TsvckeUesYEKbdUMpXKL2Vmtnuj66tY8HydYp8dI3wPwx8PXcz3Uo6+gg8EJwOM3cC1aJd3rXZrZoaEE9fAERT5BOFzhcqdebrcI3j9XkrVPcqK5HDhRWE58V1EqQhMCAhCAAAQgAAEIQAACEIAABCAAAQhAAAIQgAAEIAABCEAAAjUSQAJwjZgwEQQgAAEIQAACEIAABCAAAQhAAAIQgAAEIAABCEAAAhCAAAQgAAEInKhAcxo2snu1mfLl7JysavU88faIL6vVm9PQQ6avNuprDYYTUFuqm20PzT0Eq98Hb5BEve2LD31PEdVTXSc1c6FE1Lj9PH6Te3nMEh5/tqKpvT65S7WVb6N5M1bLqgbuGVhmO04QlvtSyyz3YFuZWBotG9hYrnsGbrIAAEAASURBVH/dKNeliX7/wxFp4220C9dOvmwhv2l6ak4IN6lZrXi5nIg7qchyj8fuhVELuT0cETY6M1KGa1Vlmdkt9jlOJDcFk0qqjd8gXnzlE56Me3yO/0gcWebaGXmfa56gMjhheLpPGA5HhI4WvifqJDEgK1nz8kVh3B4eWVzZo+9enU/FgmiPyZlQwNMlUO/hrS1RA9NdtuB6hI3JjJKcOEyfZGwwdDC4J2HnexIORyN7RbCdDNdQQgACEIAABCAAAQhAAAIQgAAEIAABCEAAAhCAAAQgAAEIQKBmAkgArpkTpoIABCAAAQhAAAIQgAAEIAABCEAAAhCAAAQgAAEIQAACEIAABCAAgRMUSHL9RTLPE+uaja1viIrMUrdZ+wTLlTpfcU+2YlGWT5SMsvVui3Xcky2lyY6WG05zxNhGro7hnoHtD5IHyKqVceLnxK2qqn6mh5LMJaqt4Z5mTcKAeC6LxJJ7N1lOTHUFag/XQwnBig5GE3t9QvWE4YMjTnAgSifoOFk1EyfCkk+EPVURkNyvryJqb3+efZWter5z5RvqC24vssvMZsc9GnNC7dESgH3PuZGax+tAesBP5yJzIwxRN/Pn/sMkl+IvM4eJ45ed7K8GXafoiGhkrihoJ6uaC2ihcJq3i3uo3shlOBJN73mtTSjx1/rt5B6nS1twyT1HZ23licp0sdqnQ/+vc/z/63DPwom2j27DdQQEIAABCEAAAhCAAAQgAAEIQAACEIAABCAAAQhAAAIQgAAETkQACcAnooVpIQABCEAAAhCAAAQgAAEIQAACEIAABCAAAQhAAAIQgAAEIAABCECgxgIBEyECkqiZ+kZyN8ez2eDgoCFa6caPmsXtQVemyrm5KQ2e11VxYiXF6kgef6aiXOyTB2zV2nzCZrSsqp/poYCIMv4kfmN7zbhOjn1UeWa5JdriZjjfky0nBKtNhiiGGk+qS0SJpo9rze0nG9EiaXodVbWU/WaHqd7TbtWYkxuKlY1lXV5Piv7JuCsNL6vy/8Na+ssI6+u8v0HH5WER/n8Rq1tMbWDZRRxoXq44kbgycbmBruiR93hlPdtZNzF0RCRSX9lWccKujiuN1tyjr/5kxHrnvTNHbDJ0MBJkH9FGHKxyj8Z9lviE4PDztNXO0isk93BsN3UpctyzsBvQ3CfAc0/BoYRhHkRAAAIQgAAEIAABCEAAAhCAAAQgAAEIQAACEIAABCAAAQhAoMYCSACuMRUmhAAEIAABCEAAAhCAAAQgAAEIQAACEIAABCAAAQhAAAIQgAAEIACBryPQ1F3vuqhQImRmlCTaJ7d32c31cI+unCAsL3L0tWOX+NLl8fIOuBK3Xx5/MeGeWjeqF0d9yvOFo57uapq5cO3slU31daqzrlr/JvPyosWuKvG1ibsmubNiv8oE66opv95QPercs2m1WXepFSbPVms4xYON1SDRXhM1MdeM9YnOe01u851cL5Gu+Y6vWFcD6jG9pa2aYJ2dOCpD8PMu9pj91dqrpqjZUDjBOLGyx+rdam3qdkW03XyQuU4S1VHtmjcSnHitklS8pYMR6tnXHazSBmMGfiyq6g3N5Yf0LFw1BkMQgAAEIAABCEAAAhCAAAQgAAEIQAACEIAABCAAAQhAAAIQOL4AEoCPb4QpIAABCEAAAhCAAAQgAAEIQAACEIAABCAAAQhAAAIQgAAEIAABCEDgJASifU+tgqiRkVntXdWCEkW/0raWKE63MA2qtVdNUbOh9XJyziJF9In51qLJlmi5HJMy3RCtVU8szeD2bPd00YfS9zysR8zmcrH67pSXiIgTXafmWiLuAXeq7wG3jbpjSV8ef7ajjhWuIW8E91g7tqk5cmuaHJYgfOQUJ9aS4FJNK1U1T4H8+MmcavWqMad2KMXdP/IKXk+saDagfg0WnWx+0HOA5ERc2yirruHnT3yZm6v4+dR39voXEa3TT43/gOsb7D/dZ5Iox7xgFgqiL+mhnDcc0Wb9mlnK9WNFI3NFsJ3ksZU9EwdN2dQDOtTT8rw2htsPi/DzFN6ecr2/8ICo6kk4Sfajtu6wmVCFAAQgAAEIQAACEIAABCAAAQhAAAIQgAAEIAABCEAAAhCAQA0FourYGBPQNZwak0EAAhCAAAQgEBKIMgFFOjQo/GNABgzxUB0Tw70V+BYEBCAAgXNbIJYiNamqfYhQARl6n1P4/lClgiEI1A6BaBchKj+XKL9FESbgQq9Xh9dr7XiGsBUQOL5ABFV8n+ApXej1bCqPwrLy1X38RWAKCEDgRAWEP1pWRV0To/33+aAlW9WKIQhAAAIQgECFQJSLMCSrNBJFQnqD0VxP578pVe0YqplAc3vTE90NUT69s2ilJGpOw4Z1r5iVa0cJF8nfdbnd/yn+O0Ykqn6T2wqiUrFxaZHkxFD9ZZZP7N1FXw7wCaLVPl3P4hoFRNTUCC4byUFjO2ii1u67S/pwyYmouiaJqDzr0UNxn8aORxmadvQJTqyVE31HdtZExXYlbXVE9VX3CS24Hi9bjU7g8lRFou5j2/DyYmTjST6xtogW202Ke+ZVW7OLJbuYprYel6c6IkUdEW2JOtAvxl0lOFFX/2z2/7ge1MGJQa4HXKR/BVaEJIqi+hSriLqpv4wbJjjRV5nxH1uibTajcK0hynNvTviCy9D/Fy44upLj5egoEyGIGoorZDvfeoxIVJcY//8owsU+FsVlud1ryxwnAFf68KdIdbRPjAmqd2Jrnj7fzaGV5BOGL0lva3g5OlZH8vwICEAAAhCAAAQgAAEIQAACEIAABCAAAQhAAAIQgAAEIAABCHwdgUCwMr7OzJgHAhCAAAQgAAEIQAACEIAABCAAAQhAAAIQOMUCzl+eTrRC5Zvy0JCvISAAgVMp0NU20T4BBAEBCEAAAhD4OgIvqZfN64JIJd075sGzmAD8m2FjR6dPJhonH9bphhMgZYkM8g7l024ZdDxwgcdenU/FgmifyXe7JSeUujLlP19H20aujuGEVt1E1ON6hI2xkZIQlQKb5atuqeWec8U/ui6QRE1p8MKuiqi9GdNzkKFaGwd0KZVpTljWW9ROQbTf7pKlkp9v3SDU83SsbO4a8PhIHUdRXCLOrkALW19GSE6UpjjpvwFvkbts0BIVUqn1id8ICEDgwhFo4eq7CMnvBy7O+PeDXFEs/PtBgdij8H5ACAjUCoHmsp6OkERJOp5Cr1NbrEOvU72H8DqtFU8RNgIC1MzUExHS3/AoXvnXaZ4qdv51usPtMXidEgICtUKgmatnA4Jfpy7eBniL8txu4X+/26FKlP89DwEBCNR+AXwurv3PEbYQAhD4egLNZD0KCP6couO1/5zy4NKHR/xOEj1pnrEvjOcGxFkVGB3zo53fv/jnKVH7XflR71B7VrcOK4cABCAAAQjUcoFAZX8PUTpChXp+UBX3kt+vy+3R7vxey3cHmwcBCEDgCIGAqOgTJYo4LUL6CyS5ZwtHVEbloRO7R8yABghA4KwJBCy/PjmiVIQMfS6RlZ9LDD6XeBcEBM4FgYAk4beTe5bTld8vrK8jIACB0yjg/KdbDlHx+sPv5CENPEAAAhCAwDEEIgX/Iiw4UZQC/thBhbKIfIIhLeU/RK0V4ARf8gm+scSJvia0mTb0KEOP/sFVfBI4WMcACzRXw+3FlmirnJmxgst8mp2VpbmnZHHF9e2MT9jsK9soqnURTuytQymmod86WfF7CQ85Xw2du9GhITxAAAIQgAAEIAABCEAAAhCAAAQgAAEIQAACEIAABCAAAQhA4JwRiCoSpbhj4jnzdGFDIQABCECgtghEuopL9JMo3l/yReWS75foiHBcrS3PELYDAhA4WYFoHSH4nY4SuEcM//52wPCNg7gs0qWEO8SerC7mh8CpFeAbkhh/wXKiipP+c8kBw/dzdvhccmqVsTQInF4BPuqGXscNw98vBN/n2fE6/R8CAhA4PQK68vZdpiIxZKcu1f5zbtDglXd6wLFUCEAAAue2QH0RQ/yJjWJdFJEm+jztixFZY3iflpJ/REDgvBKIUHyLMU3U0f7KXeuIllN65jTJPQLb54sWcnui6Uu1MQGYEBCAAAQgAAEIQAACEIAABCAAAQhAAAIQgAAEIAABCEAAAhA4DwX4LDUCAhCAAAQgAAEIQAACEIAABCAAAQhAAAIQgAAEIAABCEAAAhCAAAQgAAEIVAjUVe1EI0F0kZjw7E2SKMokjI7TPA43TGEEBAQgAAEIQAACEIAABCAAAQhAAAIQgAAEIAABCEAAAhCAAATOjAASgM+MM9YCAQhAAAIQgAAEIAABCEAAAhCAAAQgAAEIQAACEIAABCAAAQhAAAIQOKcE6ruLRDPDmyzJnVMbjo2FAAQgAAEIQAACEIAABCAAAQhAAAIQgAAEIAABCEAAAhCAwHkgEHEe7AN2AQIQgAAEIAABCEAAAhCAAAQgAAEIQAACEIAABCAAAQhAAAIQgAAEIAABCEAAAhCAAAQgAAEIQAACEIAABCAAAQhAAAIQgAAEIAABCEAAAueNABKAz5unEjsCAQhAAAIQgAAEIAABCEAAAhCAAAQgAAEIQAACEIAABCAAAQhAAAIQgAAEIAABCEAAAhCAAAQgAAEIQAACEIAABCAAAQhAAAIQgAAEIHA+CCAB+Hx4FrEPEIAABCAAAQhAAAIQgAAEIAABCEAAAhCAAAQgAAEIQAACEIAABCAAAQhAAAIQgAAEIAABCEAAAhCAAAQgAAEIQAACEIAABCAAAQhAAALnjQASgM+bpxI7AgEIQAACEIAABCAAAQhAAAIQgAAEIAABCEAAAhCAAAQgAAEIQAACEIAABCAAAQhAAAIQgAAEIAABCEAAAhCAAAQgAAEIQAACEIAABCBwPghEnQ87gX2AAAQgAAEIQAACEIAABCAAAQhAAAIQgAAEIAABCEAAAhCAAAQgAIEzL7DBvCQ+tUR7Xd7SXUdbvQxYUkSRJm56tCOKsy1HJnC9obxMp3AZa5raepLOudghPyLH279VvzMli8uGeuAgIYma2utFl1O4N2W0i/YaolX60VFzBFEr+Z1BvblMkD1USy4REIAABCAAAQhAAAIQgAAEIAABCEAAAhCAAAQgAAEIQAACEIDA+SuABODz97nFnkEAAhCAAAQgAAEIQAACEIAABCAAAQhAAAIQgAAEIAABCEAAAhA4rQIFbmGvHEO0263Jy+fyiDB0G7lQ69TQo6QhZIhy9HMDP+L2FvZbqqcgaiu+bwZookBlwjDV8iiVW0yRJSowC+5zjhObdcuZCZo3WpIgX56i2C8KaQ8va5f4MjdXcSKwGp8x2xL1cM+MvIXbY0UzWZ9LBAQgAAEIQAACEIAABCAAAQhAAAIQgAAEIAABCEAAAhCAAAQgcP4JRJx/u4Q9ggAEIAABCEAAAhCAAAQgAAEIQAACEIAABCAAAQhAAAIQgAAEIACBsyHQwf58xVWG6GLxVP+bLVF3+8SKEYqosxu3ZzCXjbXM6uCIgjo4MSiINtv/3JfJ9Xw5m7Lo3IlE20e34e1OcfffeoUiakRXqvbi1G9/vGtDibz8FPdAaD1lsnjqXl7POvtU2gf21K8PS4QABCAAAQhAAAIQgAAEIAABCEAAAhCAAAQgAAEIQAACEIAABGqPABKAa89zgS2BAAQgAAEIQAACEIAABCAAAQhAAAIQgAAEIAABCEAAAhCAAAQgcE4LxKu2KkkQ1dOdbBNJVN9dJJoZoob2UhJcdhQPJ1/D45vboZO6cz0c22zG0jU6XKv9ZR0rXEPeTN4P083wfsourqk6fdvdRF5rOguiuqLD4Ca8nkL7Sdx6SVRkl5nNjhAQgAAEIAABCEAAAhCAAAQgAAEIQAACEIAABCAAAQhAAAIQgMB5KIAE4DP0pO6Uq8V2SZShRs34r60qV8hJauEZ2oYLaTVvyGn0Ku9w2piB43u1IHpJTzb/uJAAsK8QgAAEIAABCEAAAhCAAAQgAAEIQAACEIAABCAAAQhAAAIQqMUCdV37yY2rbV+Z3qlLXbWGysEDdq8t4/Y8O1NnSaK17i+jrCZaYR4JvG2JVqsJI97lMpf+Z5YT0R6xgQoNDxwnwsvdoqbpzy0vx/0xZ64j7oX412NmGl6PnTjifck9E7s5YhWX5bRXH1B0MHartWI71zfTf8VSSbTTLNe5+uDoIwaC4oAIKqJtNM+ukURr5J97zeN6lh6XM4vLNfTn8e853k/1Nq3gerncJw9YOhgBGbDE7a3td6f1Odjq93vGFL/fCAhAAAIQgAAEIAABCEAAAhCAAAQgAAEIQAACEIAABCAAAQhA4PwTiDpTu7RcTDQfOqL9dnfaPnnstQZcxPAIHh8l6y6JtkQNZArfDZqohRwk2nEZrRu4WEXnXJSZUr1f+zswr+66TVZtfrxpOqOeDdULqFp71RTn59Db9Iabzrv2cq+XnpycRDQk4RsJwwqIvmPv1N8/Bbu8XW+323g5y9OW2aVxRJumb0zfUFi5YF4PAgIQgAAEIAABCEAAAhCAAAQgAAEIQAACEIAABCAAAQhAAAIQOPMC5abMlGui7WL+jHWG12/oNnJEdWSKamS57v8k/1VGiVnntjuidTTxMWu5UfOfD0t8FjAUs/zjNjXvvtVcRujoxEhJ1Nn+dssQR5SoelNrwSMqI5z4u5zSR02TRCW07jG/fF5uFz9JQAfiApIoaIKzfMLuVj2TvuT2OtTONOJ6XdOeGnG9WK9QeZIoRz//2AJub62/K31ibgPqLptzGY79opD2cGWF+lWvt7nc7dbk5dvQ2KzQo6tYLyf3TvD1fJpLqwyvR3UM9aBcz3akxtaPqYhE6ivbKN5PGRsfJbgnYPXxxPWSE4b1/tgDLrT/IpJLBAQgAAEIQAACEIAABCAAAQhAAAIQgAAEIAABCEAAAhCAAAQgcO4LRJ2pXdhk3stZa4j22h25JeIr1zqJT/L6E73kT/TyiU4iwYmc9m+B+Tzc3aWbyw1RW3Gj6sJ1xLkp4Mw6uZY3fVbmW6PeSCRK0e1ch4oE3Ww6SoLuZ+JjWsjTH5AHxAEuLzED3WXn5q5jqyEAAQhAAAIQgAAEIAABCEAAAhCAAAQgAAEIQAACEIAABCBw3gpsNxlurfaJrqt0vuJEWu63Nsj1A7pY7eNym8hIWWM48dasy/WJt9EusTSeOIHWfKegD7dzJFRPAI6zLVQDSdRePLiCC0owqa4Vl9Gmoagj+Pyz2qJ2cck9AM/wPeHm6jf43DLRSqufnGWI+tC/Rt/B7VFUn2IV0Q7xvlrHZYnm9VtO2FU9u7TSRB3oF09cJYhiVKP+dYlvbC2337pbcYKtWUwbnd/OJB3PdQ4Reqzhwyr96Jg5PMduu2ZSviGKV8ljk7gu3L3jLrNE9W1X2Uyyjytx+7ksEkvURm6PcY1UHU0+ROix8iHCxlif4NxA95zRktsK5ce3rbehhOT+W4VPQO5hW3AdAQEIQAACEIAABCAAAQhAAAIQgAAEIAABCEAAAhCAAAQgAAEInPsCZywB+FhU9WVKc9/DbzjKRZnyd3zeY3Nzdxm+U7Hbbw4IojK5Z+F+niiTJhT5OzvXNa10A0XUSKVqf2Kztkei6Syb8EZeqZ8Xt5iqrY2W9XrG6FDdhhKeq0ad10NXmWv19byHscG4yXHZRL1E7+y+PvF33NF3e3BOWtqlKUQNOzYa3KiMT9jT+ofyNxx9WrRCAAIQgAAEIAABCEAAAhCAAAQgAAEIQAACEIAABE6XQIkrUbt54TPdG24Gl6uLVo3JSuJ7mpp1w9dyPXF6kuIqtR/UYXIn/t17oLrcXsn17qqHTOUSAQEIQOB8F9gsX83LtLyXkh4L7aulrqHzoJIWhW7+bLjVhcaEHlq4EYN6GD5vqJpn11fcxMPVgxOEyScIN3XXi1AXvaIyIVZzo+OEWtHWJlq+4TA9kHA5NxUrTrTl9mKzYmye4sRbs27Fds2Jw6qn8OeVS20u7eQ69yAciobu0gRh/Poby7ou1GT9Yww1Jp8I3FRdR52Fb+H1VpShyvEeimml28oT7bTLJm12RJEuPj1GEmP8YeY3VGh93Msv+QidJ47kvYw2RE3oGt3JkQ/BhseMeNt6GN9nmQrpY1rP5R5OGy4UnABselCLY86FERCAAAQgAAEIQAACEIAABCAAAQhAAAIQgAAEIAABCEAAAhCAwLkkcNYSgCN0VFYES6W5l/rfKg8hm+dPtu5XO/uXCqLP1Pikd7ncKhaF7lxMNjggaIhy6H9xKzQnAFMqteSytkeEjhGRki/8oS580rZaiIoTutVaLojBLvYi1Z33tAtdRL6sfpL/ggDATkIAAhCAAAQgAAEIQAACEIAABCAAAQhAAAIQgMA5JfA8TXJP8xb/5dcTmvyuDfdg+c/8QP6hZ1kmHrJDGZQWqmdUtN6YNmz8iEKi307+Q/BxTgxuq4VNOWQGVCAAAQicHwIt7S3NUiUnuLpmup71PQAHJWku9X46wO2cqDqD3w5ph/wgcR2PX68n0yIev5M+H7VF+QTZR+fdIOmIOCD2mP2W5zMLlBOcyEub3U5FFKGiVASXnEDs6utQT7+JsTw+FI5vOE17dZkK1Yx/9NtV3/ohus8n2G4yL2csdlyzARfQfD7X9HGtDScWm9Yy0bd/zdhJy+QWGZo5z5//bqivGJDieP2y8bDKROPQyK/7EC2STB3FczveD83n10Uh7fm6C8N8EIAABCAAAQhAAAIQgAAEIAABCEAAAhCAAAQgAAEIQAACEIBArRQ49NKUWrSJ0a6BiXN8W2M1XF9kQwnAoTsXhzdxv9qdvo/bOeaFHisftrpFZoMi2izfDawRREV6jdtm+ASw2EYl3B7t6g2P0dyDsGqTnij5AhsxJLmzIGrhpGln6JhR4raYXYrv5K9fTPnM8ollvVzkGaJ9Yqfyicoxldtbl1pPT+DxrdU1ozvw+Jb2aurgiPaaHbqEp/tcTRwzXxKfQA5Kn8jMCczTfAJzirxZdOfy8CiXe4U/Eb5W/8cudUT54tMZG3miYtbwJ8YjdYyI4vH1ZHJmouYT4u7ukf0t39lZdxCNFB0z3lNzzCwe++WI5eZzLm8sGEojuExR7W2Ho8yVo7PlOm5/o9d0eo3L6GnRLprLe8wDLv0o04eb3jEz7ZtcWZWUpVdwef2wG+VNXO41pbKUS5v0rp7DZb8l/d1ALvvrS52/M/dk9w/7LJfFRbv0Li7DUfqfPd/cw5njT3d/Qv453Mhl5JJIF8nlffon7sFq7YcPrrNr1WpufHHKCzP+nsTblbgy3W9XA9dAJ3B5Q8JNycP5wquhdoS7xc/sAhTwJQICEIAABCAAAQhAAAIQgAAEIAABCEAAAhCAAAQuSIH/MxPl47znetSvAr9IOZIg5pcx82KC3GPjDU27NjvA5w1+v++avTxZ/qyty7dWOwvzlphB0xKJVsjlr3zOP5C/I9+fuWgL90hpE0M9Bh+5ZLRAAAIQODcFGqlBor3m85e6kwrdGFnyfnD9YFga7Ydb0+22tyRaau6Z9R/HPdmqT2m94fO7ZqnbrCt77OWyWK7U+Yooi34TeJvH7zeFcXsoFF19Yi0n8S4K1Rw/+j9Dt/HjMaMxpUl/HneH+mhSNpcFZsG9TvKs5pmuH2ryEeqxOMY0HlxP8XbK23v67WwmvqEv4npNY6/J523nqW3FHJxQPCzRVQyfiscIG+0iZWhJj/nHcrvXloWqLIKAAAQgAAEIQAACEIAABCAAAQhAAAIQgAAEIAABCEAAAhCAAATOC4Fql57Urv0J2gMuqPwdl9/LWCt52wwNIa6HI5E6B5voUM2G23y53D7Z60PDJ4L1+tLCihFdQid6HVc0J57SjtISHiw26ycUWqI8PT80uq29sVdXRZQqH14iDU9QGaUqX+/WRB/Q3b1eMzy/LIjb43ikpdzKU6cTuMbL3Z5bIoh2UfaAHZKozJQ8uY/bW9LVoztwuV/vFHsNJybTe1lruOTI8g+RJnZClOUBS9N8PRzFNkcWaqIFckzOG5bvhO225hU7HutoAD9WheRBQ7SbNg0u4sFW8mrVQXNCK3WwjRw3HCOWj//cLuVxvxO/DjycwifUEwvMDgZ7RP02+Y8FR870n6KXR72URPSn4Y+a8YlV49PMtYOuzybqRJ1116rmg0MPb//pTT9pwXfuHpUTcHGcWDtuRPAWnn6+fF9bnmp82iOBh3j9P50+Nv0RXn9/unTY5bz+X094qP+Dgl2f2xvYGzi4OCpZVnJ3SQTPN/yRux+qaqbwBVb30U/oQVdtROXgbPt25hu8/qf3PPHsnwUv1+xNrb5cnkz6SV+j/9DLXD4sfyN/y9v5ID007hE/AgEBCEAAAhCAAAQgAAEIQAACEIAABCAAAQhAAAIXlMAym+kW8x6Pv+yRHWP5d+zDI73w5xMf5t+1xxT8Qv3SEdURdUxdP9FMesoXC/V8+QH/zjw6475X7uLfyfkGlbet4d+pw+XP+IaW9/H8/6AXs6ce5Xd5vwwEBCAAgfNZIFY0k/V5B+ub7oEWjs9X2k9ovfDnRdfLAskJwNTTteTxa91fx8wzfL5VFjb3ib+Jsl9pW8sJuWrIoK6Sb9Ssm5DvaXivy3O7ePwmN3XMYm7fLdaM3cb1wyNCR4tIR9SFtBgsiUoo+9YdhtevF8sNmhOCxcKlOcQ9EttlkzZz+zr91Kz3uR5rmtv6XE+kvrKN4objRKSJN9GOJxJ8npujXO135ZIHDLdYLk8yymSx8TecCC8rSjZwsbay7rhEQAACEIAABCBw3gh8IZYK//lm8ZRF9kMus+WaXit78fVvqbvETr6Oq026SG2fSdR+XKd5XZcQXaWGmKGGKE7HyfjzRgE7AgEIQAACEIAABCAAAQhAAAIQgAAEIACBC1OAUynPTpTrsi7lvOpF6ucZb+uqcr74UdF0y3e+N8OXTjE+AXjOhNWKDgb33DvW99ybrG6SXe3B5oMDkTbWRXF7M7p0VrIL9Yh7a3+u97Q/3zPIcA+37pu3dieiCB2VVX3n17u3Jq3g8QW+Z1/NE1RGjnyDVlg+YSwLQieUw+3N1GVjhSS62KQ/ezmP70zfn9mP683p8jghuIdcqjc81tAJR1CUqXJN9JkbnzaH598jtk4trraUeNN0Qj0e39F871n+Hdf3+Bvav5YubWp7nj6K6lCM4hHHiaHzhlf0cFs53eypMxe+yRceHSveVe9MmnWU8fO4J+HZR5lplcjSX3L7+p/l9PWJvz1Te3XpXco9LmthU44y/eFN/5s1O946vk5q0HvZ8/kCqXDUX9/gZw34P064PVy+8a93KIOnP1Ysn7jMLvXb0avXRX34TPjr2W8nz+Xlfjkve/IWLn+ZOi71d9XW89fOj/3iUcEn4uUBwR02ICAAAQic8wL79T65j/fiVTtV/qtauUHlCHfO7x12AAIQgIC/4Q7e5/D/AALnigBer+fKM4XthAAEIACB2iCA4+bZfRbmpc3V/vfvYKdgI38+Ixy32zu04sTdXyXono9y4u7BxN/wBJXlAH2ZvYKHXwy+8uy0Lfz7/ZSoZVHBqoneGzr38dkNuC6CVK25agIMQQACEDjPBYKq3AUtUancOL1QVO1slGhg47i9zOwW+xwn6ErXfAePDpiI1AjJiS3uwWwuqCFdFjrvyD0N2ybc0Mhc4dpxWYeEaaSoxlGHUkxDnr6lvln1dETd1J+fGMplK3NrM38+NhxFKlNsEuHa8ct4nSyTdNV0O2nZiM2yqn6yQ/vVjpwSV7WUaJmk6tiqOoYgAAEIQAACEDh3BXJstlsjiO4fcUfa8Ayib025dlS/HKI/0iNTxkwhmmpN+qR0ojcnvjb834roWfEX8buJRD+bcs+o7/D016f1fbdDNNErY6bIv+tz1wFbDgEIQAACEIAABCAAAQhAAAIQgAAEIAABCPh80bMceXJBXI6uthGyomdcbmlerfXgYFPZL7m14js5m0QRpyubXWXJxSD7QsItvmoixgWEHyBHFaX0FQ7nH6J1g5F+/lXGLPqUy3AUqBV6qyVKou6qGTfu0utStjse0Pzny8q4SN+T3d/wHaltO9dQVDbaytJVlrKyPIFis7ZinSMqolWDt3EZjvpGTEji+pXq+Z5+/yJVnK588hxJbiB6IvR48B7PlbVjFEK1s+153MWzew5I5cTczwcvnZTJCbIbB61/KCebqLVt65J5fJEsNHz9Ei2Z8FnHT2KJrtHXDx9SyCtJefe3cxKI3gvOHT+7iOgeemBkup+wMmbPeNu+6YdTKeCLodO/uedbW/xQzaK368e9AYfChR5DS+Hn7cXo5dF8pVVf298NrBhfo8f+EwZmXsb7+d/ObwyazdsRL+JNHT+nqJh9TMHPn/glDz779FNPPlHGieAP7LhhB69zXfa65DXs0YE6ms4Vk+IRAhCAwDkpUOyKte/54L60u8bfkVK1C8/OeyH4Er/PtaFkJ6qaMQQBCEDgnBPA+9w595Rhgy9gAbxeL+AnH7sOAQhAAAInLIDj5gmTndIZPk39OGlhEi8yk3KqL3jEuFuyb/W/h1saVL39WMOdbVfdjUd2GXPRT7rtJVpOy2gp13f2Lnq6KILPUwRXfZ7Fv890os6667EWgnYIQAAC55FAKW12OxVRjnph1ELNCcC0ZeFO4c9/1nUxXCaJftTW+oTfaBthQom/t0dwO8nALFJcp0gTqlecweURFbHfFag9hnv+dWuezOeSxNHPN1dMffzHCIrVUX45/NN6aL0qSkUorhk+AjgujxMNVDfdQvONqSnm9ijH7/v87r/JEm2Vs10Wz9vUXi+6cPl1Y5daMT3Phua+zW9fPeosmlYszFUUeIQABCAAAQhA4FwTKJA7zDZBdNemW266bi3R5vQNMkcduReNuzdt3GwjX0cVF/37GL7Oadvr+Vl5zfmGuW33TdzH13/l09ao3NZE44f/nD/I8I1VdFnyfi6/O+8udb8+cnlogQAEIAABCEAAAhCAAAQgAAEIQAACEIAABGqvwNlLAJaBhQFF1Filpres5hMU5bbcEu1zRRNLudxlcmSh5glscEDQEGWr1+9brvjErdjcZacjGkCP0408OhxlZo8u00RrzSvSX0CzzX6WttFxT7o2zxUbPnEs4qZHCT4x7CKGB7hOmrpUP0FbZnfLfZLbFf9xxOvm2fVdaPCQ868f2h/1miY5S9ldMTGFRzcR/ZLbKK6ry3Qyl1GmrvYnqE80OPFX5tvKuVzV3B3tndP6GN5+iqMoTacshs4akXvLFk4A5hPOmbzU2XZmKHH3LrpH3M/1DPGenstl+cDy1uUBvkPkvBvG3cQXIu1cWdSgiH8w/mjuB9/I4B4K9gZLZSlf8BSr4iw30ztTZy56swUPVMbBHocVnxA/C3F5l0EmrZSfT1mZ+Hv4NrgA8e5R6ozeom8x0TyaS+9wvVDtsP6O4jU7je8nREAAAhCoHQLbzTabz5vyH/dv9RKXH49ZNP6jJB6Ycuj2/bXXn8Y/yu/Xs558S/2P3ydbudaFbXiS3gV9Ey7h9/VL1RXWX8naRDYV/sYYJxvrtZN8GKFtJt9urbawbvpi2ZPr4eNItVEnNbjX8PGJl/Cl+sJ8ziV/zhB8HwlK0g1lIy5TVHvbgcuzHbv4liM7eSOWuiXuMy6X66XWH5ezM9alreHnrX1yh8md+PnoU3mDjItVT9mLx8foWBvL5cnGWrdGreKFFMmC0I0/TnZ5yTrFtuOFNFKNZZOTXRjmh8AxBPA+dwyYGjavplU6i6f93GTaJVwuf3JZRia/3wQrex7j40DQHwfC7zstXWu+WcTJR4krUbt5MVnyC7P85Bd38H2wu+ohU0/B8rCI0yNwpl+vharA+O9x88Rc47/XhY6nXG7l3wVy+f95/PCK74Xte3YMHV87uYpEm0vsAHepJ6j8fugHa0Oc7tdrlvwy9HoscbtDr89Tvc/NRHPhfx5oZdu4tqd64VgeBCAAgfNQ4EwfN2tKeLLf58/V403Z8DJR5pEy+V+1qPZ9XFVrPu5gzNjK7/ETD500KMvJ/14R/vX8XPU6dK9QgwAELmSBVfLRGXMsJ77a2ImRin9vMPtNuebEE9pVupfbuYwvNeQTaRfyI0Xo6MRIxzdCcL989lquR4o6OtrygOY/R9SAekxtYfj3S5HZZZPg33vNL8b8j0c1VlcldORyH20b5X9v2Kbfk6sdL18W38v3Wzhm5NgX1CLN549pQ1qB5MRZ2THYxPF2yFjpzyPvFmvGbCOi7SZj4FoTSkCmCC6T1AAnFI/woUKPX/kQ65rpesbfgPPO6/tJTnim5/MW8BxrxV+7Wi63WRu3RoQSd3v6xN0gHRBBxefH6cteuVxvaW/p2VNyT8d6oBRchmOvzqdiwT0ju+zbthv+XV03iavn+PuuaeUSuB0BAQhAAAIQgMC5K/DrnPTxP+Rz+ptbb1DVE3/bpXec1YW/mf6+4Ml7XhjG1ze5vmqAz+gl2uIfSq7YnVDMQ88Mf9z8ThP9v+n/px7nMhwT1jzy1zHPE11Cl35T8gnyjsQ3qrLhsSghAAEIQAACEIAABCAAAQhAAAIQgAAEIACB2iwQdbY2LkJGJgYMJxa5p4JDD92IQeRCDYNI+BOrmXqzIVpkfz7gbW4uk3sW+t8vt5qFWeu5LLQrZvoee+s7IZMk0fvm7idf47LY5Qwp0ETEw6HlSU709cNEY0OP/sEdHDrmQHt7K/XU/MOqeO+2tVzuEVuncn4o7VfFY/c5og12Zu5Krm8gLnl8tK4/Kpbrfcw4dw2XTdUAcSIXuO50a2fsEDyjoNvCF/twjeoT75/yQ9VbQ/WTerhpyYjgLbyER1M0PcLlO1NmZrzJF0TfNZITgAu4h9+0uU/O5no4YUy6q7Q/8Z6ftXVUHmdUffzqQvNRHNGC/PmD3ueMrlTLCbQ8/uN7Fz76EUN0L+0he/J0oR6Ht/CIWh6x+tQkUtXy3cTmQQAC57HAFPOCfY73b/zVj+x+KJkvFGq7M2VnhG84+k6vTlyps/h9fDVxeZRJrisaIm8sJPqXfHXcG3xcqGnkui20mSeeZv4rpnL52oz/DPl3C05wzVyStZjXd3gskJnJK/g48nV7XC+XB8QBXugHLkO9x+WrGa+k/ZuPX29d/b+3pjVgh8DOx0MOlSsesfSWzFt5v/7OB7iXT2C/Dt/uk62/TW+46byQMY/eH//DNkQ7Htmes73i01nKIct2lFa9Xmdanb/X4SuD/y6nbHo5h2/QIW+QN1Wf4ASHfxT/g5w7+flZnPNJ2sdHeX5OcHE00T4z8h/8fH5XjaS7TnRmTA+B4whcqO9zx2E57ugiWRhK8H9wzANP3sPvj/8bPi3j1cTQbIFDZs48pHawcs3464cP4ffN50e+tOQVft+sK+qaegfH1nxgoZ4vP+DJb80ZnnbDoe90NV9ItSlbDGlZ1qqMuP+01R9s2FBtBAZrhcCZfr0+UHT3UsX/v/9778uP/jMhdCOrgL+R1RExvfLXAX8QrogpvuhV2jeuH39//YP804qJ/P21r+3vBlZOcCaLM/V6Da/niox+U3pUvB5DDqd6X+9PG535U37/0PQH+vNZ/Nx1qvcLy4MABCBwqgXO9HHzWNt/qr/Pn+vHmw6JHSd2Zqy5NHv6zGpo741658lZ/LnjsuwrSNbg+BZ2/fLnn7+6LCa0IP+zPEVNiVoWFeQbf73XoX4n52/MVaj94nB89joICEDgXBbYa3Kb79ShPZhAzt+YOTLT/0wdoeNKoywnqtq2WUmGKMGlmlaSE13NtyencsmJrNonsh4e7cyYQdJwj+ni9znvSE7QpdXN87lcT/+PFlVM7H+GpvqmW2pzw79bqHa5jQVRrn6j+XLLIw6LUM++lqjALRQ5jku1YLAzh0w0y9diqenC+ly2NT9IGCB5+bKLaKq4IRwuMpQYTIYbVGg/XYQf9qFCj6GHFvYW0ZPr0SKRb1bMicDuhRELNb/vm8WTNnK9iBYv2kihWMRfnnxC9IRIx6WKvidShNq5tSp8D8IrBdcNdSXLN/DU1w3rokN1E9oWHkRAAAIQgAAEIHB6BJbLTPGZ5BtPyjXSH4/rUj3nPy9cpQfbmwwPfM0oM2WKT3fQgpHvD5ob+sbIFcWfH9bHpMeUEj396xcXTIvl669ce9XJ8rjDoo7gLeG2nxWMy35sJH8OspvdRkH0tpwmpiqiA/88cPOBaF6+eH/cXB7fMbkrdTtsGahCAAIQgAAEzpTA6Tqenqntx3ogcCEI4HV6ITzL2MfzXWC73ma3CqIXi54LPDmmam8vLRg07tppRP3N5VbaqnYMQQACEIBA7RaIqt2b53uOS9UteSMbqd7SnwDOM/MnOFu11bvNJruTq9vUYrGJy2Kbc1+BrhpfR7S4t4HhOyu7IcM6cxnPKbn+B898+nSKP5G6ieYOXm154BgRZ5roupp/qDX/Hnk7lxu5X9hVXOaq+Rk50t+Z+bMBGx3/UOpKh5dxud/uyt1LREv077u8ZzghR71JSnFDDSPKxKdGOZ5Y858vK6PMlMh9gisqNCbcfNJle9HBdOKlXDSx+3MX8w/GH67KGDmPfzAO9czFVxq9N3jO2tkMljxW3JbC48OJvGny6nHX8fg/0aNmPM//XtqcKT5RePugbcnbuJ17DA5daD00dUTqLZwAhIAABCAAgdMrMNO96WbwKn429Cdjf5TCA40onq8fPW60eb5tVjKfSSz7RlkHf0Ixd+eWoi1R3NNAp2Ajzi89buzmnuKKearXzX/ky7585T9DXubjwfz/fXDt+4m8nPE1W85xV3TYBEttRU+5ryT9e9SLvL7p8a92f4WPV/k5W5dv5e0nQRmHzVKrqk8GHld/5C36PY3L+ZV/vg6P7bQnwG2Jc5JGJfITU3hbwdQCv1+VUbKs5O4SvmLujlbf3j6C2/4g/rzsCT7e/sDdRz8OT3QCZfara4evqVh+VSrUCcyPSSFwJgQutPe5U2Ua7nH9qlcufaEP32hgS/PNUZuqvZ+E11O3dd2JdfmNf/+d+3vu5zegfX/Yl7bPvxFVxlzNCQ/8vv6NwmvkFfy94OXRr9NbW4h8v57++1pNY51ZK9f4iaeEbzFU0zkx3bkkcLZerytTV0z8gm9kUe7K06sn/kYsiNgYwR+MGo9pcnmTA3xhdc/CZwojifY+t/eGvdX+ny+J+7T0E57/pinX7RrE079F79KHjqg39eVeEU5/nOnXa7ngf363Mk7vvkXaSMfcPhIqCjxCAAIQgEB1gbN13DxT3+fP9ePNtxO+M/kO/r170van9zzpn7jK31ueGf+3dn/lI9sAc9lrV/D4a9VgeWP1J7ZyOJwAfX/GD3rdyb9flFJpeil/nw/H7dl3/EYVcSKwiR7N12FTucLxOWyDEgIQOLcEeuj/m3az+cptTuBznP7GzQnkQtM142Efk0OP/sEdHDpiIE41d/U10cX6b/qbgt9P1Raz0/LvGHK7KFFEMaapqyeJeLqefjoS/GeJUswDey7nQfJpscIPVEQb+T3Rx/LvGnao6i55eXoDJwP775MHlP+exInInMrDpWom/fICKkIEJI84LJrJIbqLJWpGQ/hO1KFQof08bLqADFjf3kRcS524bEzXLOlkfM/F+f2Lrd+fXLVTcM/HNs5EOz6f7ZJ1kq/LWP9z/cHgnpNpr+Hfd+xrI5ZqHq/jMqO5bGZvkt0c+f1U/IiAAAQgAAEIQOA0CkxPe2XGlFFE/5YvjPo/zTcKkSnN22fxdWU0+J6TuWHzarnCLJfcMUVOyfqSnKoduKjHxYm9FvLHm57tg52Sq9qPNzQkeXjwVv6k9TZNo6nVJs4Unz65II3ozuA9o0dXa8cgBCAAAQhA4EwKnK7j6ZncB6wLAue7AF6n5/szjP27EAQ20wa9XhD9Y/iTaROqfc8kf5VwOicA0+WD5IUAgX2EAAQgcJ4IVD9nWCt3qdTmy92OE19ohdwqj9zEeNcslNC7RWUsXedHO5pUfaru6sejL+WG5u5KnWKrxsSIBsmxhhOA9Vzu9fD4EanidJTmRFgaShfx5KHScsKUKrb7JF8v63449jXHd5w2GyYUcvteXZi1R/kTtvkzd2vyISpPZIcqx3poINqPbMQjN5NdFNqfygk3uJlFK3m4EaWe0AX2x1rP4e1D7YjSW7YQTZj+u7RxKXy2vePfg89m8wnkUZsDPkFAyR/IewpDc43zj+ELoBssTngggc+Ef/Ai97i4jxOvxm9Nz+MLmcIxdNo3C74VrqCEAAQgAIHTJvDMc092/UsLXvyEQxN/f5j5I/oxv39/P+Hu5B/xBakDU1JzuvL7fDh+2X5c599vILql2W32u9xY3KxY7+L3/4Xj5o/8gOsxJsbF8HzHio/VAjmfRz6Y8cCUeyqWOyU0rb+7xGmMh5LG3P4A7+9nqZ+MWhQXWtHy07i6U7boHJ0t/fH9T7/kG2gIHvhDZc++lQm/9z3147x0fr5+3vBXg8exe/1b6+sG/PxseWjTPRv5efnzqD8++Vs+zr6kJ09/PrEqUfth+hmNZv/L1JUjJU/X1XRTF/Pijxc7ZZHxh/eCjB3Td1T7VNj28eRPBSf4jdn1i6d+yZ8PTjQGixvF0BOdCdND4DgCF9r73HE4ajz6Dznjlz7C7xuHJ/6Ke1NmtePX+dPN/t7Z8Ou8vxnoLsvhC2ej98v9vPT5gz4YZPn95L42d+2+gxOHt/0z/9N8fp9YPnGZXcrvu2PTf2r98cXQv+e99hXHicM31E1ZN2JtxfeFUdXH3W3vp5/w8rrOu2hk9xNYXqtbW9/Vht8n+aJeVX15GD67Amfr9Xr1xOuGD+H/198YPmzaN/n/75Dkb4hhTNFhbMf9nR33nLQgcnKkpxFBCnLx0bwPg+/zdONG/TLlZ/y5ItMtdp/x/++ykWU9ygJEd68YufB2Xt6C2CX9V/DrJFrH2Bg//2mKM/165Z68tb9B2sSRz7h/sMPXDZ+mxD8L0IPjD34ePGRRNwRvShh+Aq/rQ2ZGBQIQgMAFIHC2jptn6vv8uX68uVj1lL34/+GPxvxk5Rj+vPoM/Y3+mlj1eeE7dDP5C7yHJo0YcwuPvyGh4riXzZ97/Y1vprz7/978O3+ezo3aPGVzte/dHeM6TezMnzN+lawLHq32vftc97oAXrLYRQhA4CwLBHSEDjh/w+dWlCBCpUuwvFGK/75GRMsGNtb6nnm7UXM/v6y2JOEbTk+EE4K5h2Hy38tiTcUNrHnQkgitU4YeD3tYayaOz3B8Y2pbMmGf4oQj/f1gf8m/46skFX/YtKhCAAIQgAAEIHBqBD4iq+dKvi4sMDfpLT6zkVE6Z/Bbt1UuW/P3vYc3X70xmeieybdPuXE235hjavPMVo6vKytsX9hpCVHfhIHBKy1Rd5vq/A1IIjXfMpGODO4BWJb55jQaX31stItJj+XvjzSMnqjefrzhGBerYo8yUfnw8lT/ey7nBZ+VWKdWyyxBtMJ97jIlUdaU5TmZaXzeOzXIv9zzDV+G9Z58yTyiHrK3ucQStVCtTBvHI05x1JbtOMW7hcVBAAIQqLUCZ+p4ykeT0PFkucoUn0k+/5v2ifmIy60iN2VzCl/fLYoTd/Hvuy2pjU7m47QItivo5IhSXT81wPINu0RT0ZzrtSWK5S7hO8j6QiwViyUfN2csDx0/19vsnDX8w7UobJ/tP2/0GNTb9Ld8vYXoIVK55Kv9jvo5gBd1SPjEsBzB133brS6Py9MVF5tetq/l8/UmwkWcrpVguSctcKZep4dvaIktcbu5cYn62PrX64Yp2W6tL9NzZqzj1+3e4XuN/zjcZmLysHbZRB0Luqjulq+DFYPM1VwGHP/j8bUlasvnzNqyHbXleblQtmODyrHrBF8PlcTfYxXn90x5N2fm+Mq953o4/j97VwIXVdXFDwoKIgKuuPJwxVwAl8RceOSeJZCWliaPci1LLPs0K32YmVoJluVaPExLywQzizLj4ZKYC7ikuPIQ9w3IfZ3v/2Z4zjAzICDIYPfwY8695+7/mXe3d889vzjGeiwfBX2lsIzA9ESsY+NqK+o61iu5cVqzBKxjqSN1kbGu5RpSE8iLm7QLkc/wp/gTnDH3irKjgGNbVFWqxtdQjPKiui4KF+RzHPoR/rq+HylqPubpXKQqsqtCVFl2UaqYB5aC/5R0QsjgME+Q9iq7ePDEvbtS4MesyE2HDrLlFL+E9ug/Wwt+UnsZhqmoqlhNoWKn/wrexQ4cy5AhUAgETI6cFCJVMUTVcXfjdArRYfo2NEXNT9bxJOKFJX+DbgtQQKIMuywFFn+VzTPSZRyooau9b0p0j6qIDVOrcmoH31LyUDDRk36JUDcI8WLWkeDX6CK3RzjNQXGW8xVqg2cJqfI5BO7j5oUlGSLlMINHJ9wVUBOVZPXjhLBOVhWEy5OjrILlKjdRqivwQyHYQUR+8gFFzQ+KwOE3ZDh4/IPKcQ5CeQUvbDn3gU6iWv8r4k0ZAfehmnJH8hSJDojRwTskteO9G3dXJjrGrR2UirTlFUdFLbc+14drxmGhxrtw6obtv9xR4YIASwFUCS95sRCV2op1JQQUkJ6JDckcgLgz7D6gKeDTD0XI73HGxIEJ3UN7ZRr95WSDBZ+uuwLndsMK8+eoOFqFhfGB2ftn7NNhITmqhdDyOhEsDIc2PWVMV1SXw2yHJAfkm9Uxs55aDVhOeFflrrKb4F7UTFk6hgBDgCHwCCGQcnjn8e0VLBs0yWdKwDR0mLeEmzzuaVApwsCsf1amyqILgrqLvegpNYqofhScNAt7Hcd12t7lBlHfiv1cQzAO9CGDAo6m2PKDsjx4GcaN4iIPt9putfFGtA+Hci4bD9zWkesRztlSJ7s2iS28iqu0oucza86HMSIGrptZNwVTy5pC/2F9RmQRTU2YMeVTw3grmpaC5TXVg2A2zR27EOH2cfaKPeJHpyxKmW+C44LAL9znIP8oHElebMjHNBsLd5p4lD+iSgNzW+L0aefXuC3G8SEBgjDMIhUTMARKB4H/ej9XWNTTJIOl3aUvSq2/VvsJUX93H1UcWfGXiphXx+7/pdl6hajevAaKp5q5qH7gwCsZFBx56ib2hH+Nsk7YkEHUc3rX8R1wIuRSg38/+bcc0a+n1hxf7Up0PPTYrXT0N/XknHzUTPKhtLijwYethA+dEhYwHPk0k5sLLayEM1HZQqC0nteJQe8HTVXHPx2OQuUmJZcXr3/sIHgC29UB4D8E/BTwG+YrAfEd9vpiPnHS+0Tl4/ZE6TMU/zRHKL7r9kTvSiPyo7Zc+1wZFY+ntJ7XCmJFWd1PGEyhwisP0JT14u/Sr1bSt5Mfz/LHfKJtwOPJ/sWwL2ClCCZiCDAEGAKPBAKlNW6ag1dS6/lHZbyJiPwo8xPMMzxca6fVwbxgRuwH6yZjIn1199URVzE//ik41m0l5t0/4QT1SlNwJVMP0bPCc/IgrOdn6GYnfI7x0V2oylczifKo4GXSJOZkCDAEGAIMgWJA4BK3TzkjEF2UN804KuH9qNDGsR6HA8vycxN8DfmLpBgc7JMhwBBgCDAEGAIMgQdD4IxwijvB4SLUXa+5h64m2hq1yS4hPSdPEVyGQV2V59DNXjeW3cBNHBtpPcUbZOpbGfVEbS76IXRd9DaeqAX5UBs5V5De4yU3VppqcpP32vtu77bf+QTRBfG8fBYv8quJ1fmaij5Jvh+bIv7cFR+YEyXRGLUx1yyqRYreH0vqBnkJU7acJWRyeA01bnzIqBii38J+ilhp0j598Wr9FL2LDG+z9G4vdSO/q293tz5xeE+euWjsch+iSpyz/gKVnNgFZrZSjwJXmEVkCDAEGAJlHIGHPZ7uEZP57TzRmMCXugTBksW5mLMzPuNYAABAAElEQVT2p9NzQIwBV3LcGs/xgmG0wTnvKMeejtdgYCP4tYi35xAN070R+r+xuHhMcOIrGeM+NNcf8i/CaoFo8o43Pxy+Auem210Mu2DaHrUmars0SjT4nHSVGlSqQfRJ4AL+u744Dib3kp+WtEiW/OuIL0M+jSD61u6ruC+0/C2jPbBku04JxTFzqiSpIzkjW0HgYT+nWruvi9dlPG40K2JyyHjMt9dsXhm2TICCfsxl7pLhd2in/0VH5aTQuHGmGKaGNAts4d/6DOaZysdb5g8kzLLbiR3knDQPkdnKPNNW6vEQoWdFAYFLAkwAcTgvHDg95j305yuWSR/Mf4/obtjdrndjciDSuAliJ3ofW654Q0+KwE3kuZx2eL7CPkmYH0r0fMJQebiYK7RQHm2cXhu2KvDbMJw7DIu9vWIYxmvCeI1yNGrAe3k0SiWsrbfyBytq0qLzke6D5vTdios0vHZ57fAvej7mKUPEF3wF9E0f0pygr4LMQ0ven64cpUMc0f8CRzd/KZFoj1ey1zYvs3Ihv0fSPVeMOvNpJqL/hAZdZNriXis6EHFKI2qq3ItTZMejineRAWEJGQIlgACOppQOQdF2oo6DIq705dYtKlfmzdwiQYFU+nrmNh4DirRuxiFBr/hLNyHXyFms463elPC4MCOgjwIHbyerdzF7UGedFwe/GR0WvtuawmOgEJ8aHa3Acg/35oqfwS8LGUlZAlmQTr5Dd3mjOEP6ze8gvH/z7/SJB18nDhi9lMPAwj19JlqChUT5reY/g9/gMz3UCalGdeVu1xsrWB2K9oW6sciNvKmGAAtFwuAtvpKWm5GnyT+e2SMSbZCGbV0pEP0hDFyhTny1+p2Xd3AnFCo0NUVX3hypmiU1D3/sOhSTpt8MVBWTyq8pf6i8jqgL8dKTVnINTO42pWemMeDWm7f8byFdv/iQLNWicHFRy1d9eF8okt3teLfeXeQfUvupA91qY4M3cGbENBQyOWKi11vuUITOsWRYXOWyfBgCDAGGQFlBoEbvmi1rQTHLnNbST0qsubAY/b5cG64d8vsibbFnTBrG8fnH3j2rYLdlS7xrAsaB4fKr9AbCC6oYVtCqvZU88aP3kP9vnnLCFpS7x/VQ7HEoqM1Kjor8EuMSLxsU1ypIDnKFgmb6EOLt8NhGORaLc5X29pRJoarF34LS25GTxqrx7WPsd9tjnNZo5ZblPZe54iCYeEE+rwnz4YqUowBsFqdhcKO4xmYy5mUIlDYC/7V+7kHxTqYdtA2Z6JrqqpkOD4PODJkVml3wfrkx10RqhnwG3h28eKj6RiaHtHn5Ir952Z9jHl5QSlP7HShU3qMcC+ic4CU3uidkjrKOQGk9r0XFzU2C6g0S9+7dt+UzuEjEnHZLsA1sLixGv60+rwVt4pfjPvObbaUfeHXKG8lvFuO+QEHrw+IxBBgCDIGyhkBpjZultZ4v6vdT2uMN7oUW1P3/E17H3TMw7t1++naT29inLixl+2ZLWUh0RjmtlOQwWdp4FRYXFp8hwBBgCDAE8kfARXmMqyURNeXf/7Unh/e50mSfXkiiWUTOPzULZQgwBBgCDAGGAEOgIAjcopviTUQcuyDsxoBEveJvcELw/VM6ODt86IDzTI2ve09UFWsrnXe+XNnkfcr9czDE0CwHdfPtExUkGVNdrX6l8mUclHsncUy2sBrn3XIsARpj5Hb9QWvFOIFoWY/FP83FwW+NHI5VCK+A82DByYOChkZq0pLjeoVlDuXNDEj3Scd7/aifUlYKluVVqulcyRl4afUzj7Eh5Y+sX/E9DOn4zIquUPCABUfuJPItKNlKPQpaXxaPIcAQYAiUdQRKazy9qF6UweUoEtWzRNF5U2XFBRuz7kurBVc/bRl+I/z679eh6TuP+5T7IIro7YiRYYMxH3jYtDBkTuIMkegNO8HrWZQPxd/FFzxMarEfulI4J+bKuX3ibuVg2LUNV49drQxFaJ+hHsEJREvHLZbnIr/SpnIys/xb2t+Bafml9ZxqdchWMoWLHNFyWQqfHw7F385Q/HXTQo288kKX7VWy4M/53RtDDK4D4j9Ju/2JXh3+Ukg/KPidFk/yxznzWCXnt5V5pq3Uo+SQZjlbQ0CzoPum0/A5g7BO/I77WvpShJ7Nu1D8tbeWomiyO3G3+duFSKpZnv48ZmaYOAfnsOw6LGiK9fLAwF6BHbAuXKIsoDmop17x18p4rfPWeZgchy5EydajZsxXdh8pgYPQd4Pv+pqex7ReevFLf+FiuRUCLpz2fDK6zRWcm5eSB6l6d4Ulrf98IbGPyxMXiLbLScqmIuRjXu6jhrd5+5ifIWALCJSaAnBejbfjy7uVk2DZlnMd5cSrNxe29q4tE7VSwgd25mCRR4oOeh7ySmIdDvub96iW1In3lGF5VhkxsAO4ZoH3XoQcRwWxSqqjAFPm0usdOonmoTggL99RdAjXqBJfy9VF9fN2SXYqz4PKixW87XmYuofq62OSepPM/xICTONKdpKdbCrI3412CGo72ojv7e/G4yYpqeaMymI+aXLq55BjETifmPkG9UuC4i42fDVqe6K9QwcMvC7kIprirYUHyt2EnprHhPeLfjbzORO/udNehuVCE6HekmGmicDMObPi7HlzTxHV3VTvdH3MJPYs35WUAsWBj+Sp8mQvLLzFz7lILAD+pWwxG2kLm79ZcczLEGAIMATKHAKdunddzltRWBljNzxdQD8ZOLzj6DaqKVwzOuF3goPeLN0S71kINouRv9ddMliqeZ57QXoJUTUFmvxTPXhoD6E33xfZtFHaEy4gwk2NBkt+D55zyeSg4ZsWfbT7kYrGMtSD3jUxrtXka3Gm+7XGGNZdNfiaXC0E9fZ5unU/deDLoRsLbjx1ww43TCuy8KcmzIenrT4aeNhKuFdQo4TG+YzLVpIwEUOgxBH4r/VzDwroQfcD4/a7W+bScmzrAN8iPN+hoS8HjbCSbp34W9wvpgq9lkXqJTruLqdufKXPSgs4atIP1r5Vx6EO+sGKgqNcgGzyyJ2JbQ2B0npeHxQHZzdnCe9DLeiqckXAvmmJka09rwVt6D/iHnkXIm9wSwhfb/JCrsEnnts57Cv0pX5cSEEzY/EYAgwBhsB/GIHSGjdLaz1f2K+6tMebq8pV/Tyg37ie2QG1iRYIX7jNwbinXaCpWU5+OiWYnsVBlHf4yfzUNBw4CX8j5U34tXFRa/f68N+leKTvfYT36+hJlMj9Ka7TAouBlzZexdAElgVDgCHAEGAI5INANaEz31DBBc6Sk+wAzoghwBBgCDAEGAIMgeJDYIe4Vd7ME+1O2jnqb3CNalDN2x7HcVBZ91NoItZxLygvC6+KWihR7fb1Pm+AdeBPvTZU3O2Kg7P90z7OxgHaNQmbEvbqiCJCP41eEErkJTWRm8nGdHm5xieLybMQv3rLmtVroVyNNol/pvwWTBS0tuuN1ngfPD8mMn26iHLlH4RlAhSFdgl2/RPBE8P03Pzg99s7xeSPR+oviBW8FC3XkuNzvKbHvD8HF2BNPMWf4Izl1B/F+TZMJfombU3oBk+ibX2OfqHitf2lo5HZp4gWhX7vGQ951feqd65x2pgudfne1F3+RNMi3tn1RoxRfj+XrdTjfvVk4QwBhgBD4FFBoLTG03qiJ+8lY5xMGSgMjSL6TCelrQqAgaeEQwkXdBhv3j0anYXzDpsX7fc5g5set3ge0J2DfIzwP0kUcN78w3IbyuHcgkZ/SvHCT5D/qCyjr8FLmjKEdPkoBwMcz37sG7HApLQcxcfQlFEp40QYilp+5OdMRa3/wUvnLxH9mZCSkI52DFCGKMPQbo10z+qa68oRTQ+elDgW4+ZBfr+0l9dCjby/52DXV6KJPvCMnLIooOi8y6BuXO84Y76aq9PywOCekDuKjryTJmS81BEoredUa7gDVZAqwKNdnNOPe04cgt/vV54/6H73ND6ffy87siYTz+2G3nvHn0D8D6M/C/gav1NtPqnllznkQtx5HLz8atfciI8jNGnJc1uZZ9pKPUoecVaCKQI/iyuFbwWMa4MS4n4PNg0xuNsnPZEaEI/1q1uYOBrPlzn19x3s9jLkKxJ+S9iK5+5T3aLQ5Xi+hmaNzAoXibwHtfT2ScKFEz54o6yYp7b0f+wn+v0P483TYZ0CW9gZL9Q4JqedPuJtGb+kJbhoQLzIQa8oPntoVnXL0hr1bio1TzFawtUs4haUY9bh1jjZMt+SkpyjM3QK7Zn865uvDV9DpF34oZVn39Z+gT1uNBOk0fKbIuZBAdG6H/F9zkz4Mu0b8Oejhsoj8H2XH1L+x/K3tFRE2UrW+Ezg80rGAPceB4hSxX/k3bwxvKCuRw3vgrabxWMIlAYCpjqYJVp+L/6nKaFiAYsQEI+jZFK5Qq74VEnBn4HLem71o4k4VGnDY+NU7s+3Ar/EKbUuyrgBmcoJdhxRFbmxUA1+KAhTeYWoIQ3s0JpykUKS0d9afpu6wu8tDg96XCC6qpyS/pVxw79wVb7F4aA6VZUqQV5JrB3pwqNjFBxFe/jNqTLUk91EWMalTR1GmwYKFEuyqSDHzdvJavvrKb2FpioncATdEC7IV2XceKMc57M5tEOuCGVXImeuzjwXcAelylhHhYpM/xv7bqiYCZPwKk/TZ5NGp/LOrr7kqXAIPiddSbhriJ93ZJOQIaIgDINfzwuQzo/acu0Rf9u6PbUOQVPt4JQDU/YjXaaQKV2EHGpQesWpelx9pYGWr8YLkD+i6umb5O8jV6P9ejKkU3J8jDEEGAIMAZtG4IMpM9I+Rf+1Oypl0M7rRPvC9y7f42is8onOxz0yrIz609wmp0/yIvp45Ie/RuiIuo4LnNUtm2hY5ijPMcjvSQmqtsZsmKuICFzA+K1evHjX626gasleo0q+lRY7GzaQVUNChaYOkf5pnfA9/UxxXqtMUp+ik6RufN2PYIkz+Ig7YgVTlGlcL6Gh1NggkE3lzM0QKE0EWD9XOPTPpsCmmJUklThnydkg560E5ynylh8TWiK08hUXTxdo8l6ufGnqJbwwOmV/8u4JdWf+PoR+SVH7JU1RQosOi+M/N1b7wS331n1aEONlGIEy97xyOsI0iP5avcl/gzp/8s0Nfn2pgeKpisTc8uLy2drzWtB2zRv3uXukOo+IyJ1i5JrXLo3FPkI5ufyl8rmDmI8hwBBgCDAErCBQ5sZNK20oSVFpjzdz0j8Jm4HxLjlrh7jdZJ9Fu6hyWfzKeT8pRC3EVgk+KhAJ99DIJKzXJ0lT+GkQ4RpLmphFtJD/gj5zw/7+8SvhVzCffv30yNsvYz68RUlptB/73s6Yr1u7kORervdxlDZe96keC2YIMAQYAgwBhgBDgCHAEGAIMAQYAjaLwD9huwK38znVizFWs7tb32khK4na8f5cZ5koPmL1ru9Nwo0xc7saiU3l5gpRI2pKzUWE8cTh876Eg8RcYwUKsnvW9N3AYfu1z/jA0XFQYIrfKPwZjPcy20+MyoD8M+4jet+Qm2Rg+Ey856KacR576yhEE4I++Hh2KFEfPgiqFcbwknKly2nKYQ4KU7HLrn31Rk4p4TAE8lvFwRXxRjx6+o9L/8D6uo5QX/SU9eGK+glFEFF93dRJ4YUeMtrP/cQl4kbsgQt7Rfln4b3UiEvt/nWDotOyX59dPYTwNjyjS3p55EPIR0FCM7KVephVi3kZAgwBhsAjj0BpjafauPsRfe4ZHaSHWSIDJ1IsYXfl3MWqkL+aNp7en4Jz4FFQUH0FClDvTqUJJtHXua+ds2ocUX8aPPZlE3lxO7+ImBUYMQcGPMJuijcxbmo0cGbo2pGQT0ibmvYJxnNz8hDryPUU7D/TbHkB2mvP20epxwM1y6pa/G9WL8yeg3Z84BpJizQheHOhJecjg3MtYfSq6PS945IZC9P16QeZ5iL8Ojr5zbF6iQ/JpiHMXZoIlNZzqrW5qlSNr6HgvYhw8Jx6ntLB00HnYHheRWvPbXWuJueB+CHSIC5UggIwTm805KGoCJV/sHu0d1CKt34+H3tPVCIOW5ln2ko9SgRklul9EdiemJS+MQTROPybrAO5pEZK0xQiaV5swnpXor2xKQE7RsJCcGA0zTPJtapY3bemAgONop/cTgYnP64dwvtQUORzhngDDQyjqJTjyoddFC7EncN6LfcpZGMCB2eHDx1uEPk/03VRt1/xPvR05SyXLKyv5dVZPwjGeMXlOiYp+os1KDB3jnar7Pbb4dzjj6v/7L0jHevUhApCReBUaPJBCrHQqYqcYHbiB9nvYD5wla5cvWIyT6hU07mS879EMS3jKshN8L462iehjawvJoHUeYOod9MzNIBehDOA78H37U407rdhg5+/hnOcvW4su4EbOm41uBl1E+v0GJoXPjsKBhoD5hbkazdkjs9HDe97DWMOhoANIoAjJo8m2fPOsoNM5M634GqhiW58c1kdqPKyDHw/FCqIbpyjpFo2bC7W5HHTIt9WrsvBMi7vxbnLOYq/IpU4VcTEtxKPmw5lH6rNoT7kTTUEveKv5KjQI08OYgVZ3fDFgSpeHTs7c10ldWxuSs3E5uC2bgFSrSIjhgBDgCFQEgholnf/yNz43TYoXMz1XBgQnQbLv3Hdw3tioVRlp+sYVyxc8iLNcuy6qHj5Fze8SIsJjnnKi2jWnA9jRPe8UjF5QRHw4D2oNiI713OOcjb5Ho53yqh2rCLRHf42Z9ADLmiOhngeXG281LSkk14n7I4X4HtLizsSfBgLN3Py4hvJjc2FzM8QKGUEWD9XuC+gkWfj2KaZlmnS56QFHi1A/2CZ0iCpXb121To3jaGaIvBluizigtk86ah8VDhsJdRrUKO4xri4gtGjhUBZe16jsj8J+whfwQ7fbY5bTcZFbf4UKPcQepXgV2Rrz+v9morrBRRMN2nV19/7f+dqjO1yrMr4KpjnDJYEAe/HGTEEGAIMAYZAAREoa+NmAZv1wNFsZbz5+vTC1C+taOQuWhRz7bsM4z51Xg2uKDjK6vRiWuiMtNmYnz8R3Dm+q8n895THSfsT9rAMxcdyOE9eZLIVvIrcAJaQIcAQYAgwBBgCDAGGAEOAIcAQYAiUMgLVAmp41lIsK5HisT1qiz8MUAj/6g01WMYoGclp6YRwnMMB36wr1y/j/X1h6dblW++pB3iPj0tPPIp87gp3OZPX1IXNrsDx94rJvKp4oVke1BIG7x84PHRB3gq7WjyNe8mNlWYKLDleHTheteSokWbZeGnY4sS5EZrUkttKPSxrxiQMAYYAQ+DRRsDWxtOCoh0S+0JoqGQZe9/t3fY7VY2oEqZd23eEb+1tWchrCW8nTB5rKc9L8mr028lqfM0SoBZvzcyVfZeNhMEl/qJ0ntOkD853Cn/Lf/FEe6TkQdvANWp83XtiixTjxR6anHHbQMBWnlMH3kFyKAIknlxDaqxYJjzX+HS9k/Us5cUtsZV5pq3Uo7jxZfkVDIGTWcfFdM4yrnYxhJ2CP8vgEpc4b6qsqIq9fbKCswZKRsvCfw04cPPcSaIFp74LXetD9Gzoiz4vR5dcdWB5WH8xlXkJtYfW/bH+USj+KlD8NQ+0Qf816Zp8FfX6adUPI5dqF2yZ1HP492N7vvM63lcrPkqO4q9JqKUzUO4lPy0Rjb825fisUZbhvzjH1lg+mui8dE45w1mG5yV5VPDOq31MzhCwJQQeWQVgWwKZ1YUhwBBgCDAEGAIPCwHtooSBymBRvcDn+6DVQfE4YLpt9Z5qh9Ita/FUVj+3YCy4Ogqd5C4mB1C1mB+HT5emuhGlSUd4a4pbWjzG74MAltPqgrr50hZCKxPFuTvP3GlyBwFLhRjpq/tkYS24FqeqAFvSSbcTdNxSbCFJW5zW/QgOGpvT4BcGvPMMMn5+ddDq3lAUfDtwbMRo8M93zeZnIXIqv0/aa56I+RkCDwkB1s8VDOgWUiu+tZWoy+stHRODAx/XpesCLnIrNKHf8ahtZbxQ7Y7n1+8o0lH+iJXSvu2wZFq0K1HvXXzHjuh3hkcM9RqE/uZDuynpk8B/UJYLS5HulniTN+k+reTERLaIQGk/r5pi+nH+GKdOg5LEzfxG8O/4b0R1H7nXGT7QH7+7D7NE5T0vEwQv0DV13J4e8vGeKCR8UEt8Jjlbddra82q1kibCxe7zs+fi+bz15i3/WypQORT6xstPj8DNkiWNl1Ye4wwBhgBD4FFDoLTHTVvDs7THm3PyWeUMQMkalLk802TdXCe17uV6uMGrveSvPFEI0OyUcor6MiYosv+p59WbNMxoX9jemD0YX4tKpY1XUevN0jEEGAIMAYYAQ4AhwBBgCDAEGAIMAVtBoG2OhV/NIpBWr/2pe7JSoADcpU6Lxer7kbXCj52/HaOFEt3ofX35dbx3Ocud5k5yRnlRXWvElcK3AtGw9c9d7IkX9LuTdo76mzfmVn8U59swlSgs/NW4t0Si1/kJURE4GNDNt09UkESk1T9zyIW48x5EkVHTlEkxsHA4Z8i4frtwMbV4h79jzK7YXUcjDobs97PM1ju4padvsqX8fpLnY19KGGHlYPiGlD+u/xKcd2pbqUfeNWQhDAGGAEPg0UTAVsbTwqLrxFciZ8Uy1VX5inKliqW8uCS3CBZ/kVnGAmX3kcbGXKsNqOFd8zQMVeVYPjWG5O+qLtTgaikwGPJp71/7fWuMq1n4SxI38gm8Uf6gLmncl4GfRljmImwZvSXH8q9lIJOUOgJl9TnVgNuiJIrrec1n5I/t9TnfdpPRX1IuW5ln2ko9Sgpnlm/+CDzm28rNL8Uyzt9dNjeUn4aFW+lbJVogusxf4nCMp8Rpos8HU2aPJfrr3VTPsziv/mnQwshvA6AIzAdxz0k4R6RUJpcSr4WxgIw5yq4jnNGvuRp09qrXuAwdfFb4w/xB3vKCLa09zycMTR4uab6C86DM58WXkM5xhFMbp8vGdLeu3Hr3FjSjv4+ICVwYZpTfz/Wo4H2/drJwhoAtIMAUgG3hW2B1YAgwBBgCDAGGQAkjoN7nZKKfca+0Z5KDMvtjwfVT9O+6RBxAfd7tBWlI1r3ge44k6S+9wsw9AXMUCYFn0oIz+1s56BvR7b0rEzyJVnDLRLx/JeJ0pLNSwgk+gzsGeaTfrHEfgg9bMNRrYH3LiBdnXIg/bym+J9EU/05nn7x0yuQgsxZhz/JdSSl4UZ0Q/EfU725EkrxYXgA+1fd9u4leRF0XPT7bF3zEuFD3F3BAOV1M43ExFiOGQKkiwPq53PC3lR8nf4g83Gq71YaCgkbHxqe3U/B8v7J6iNfzeH61fkUL17jWT2zgEsQ/IBwcMiDiGcTflLphkIz+wJwuiufl/PqdtJgjIYeR3pzudrxb7y4GKM3yapz4I/c98o+iT4QZ4K96vZI+FP1N+x6tzjRBf7dUlKTF5pkwf5lD4GE9r4v8vsz+DOj4JTb38sLv6JmInnYB4G8kjkp8BXynxzb6G8+DRppCj9Tm26Qf0oi0C1W08JLitva85tXOa/I1Qb1ZUopfnDS/sjFW+TXlD5XHxGV48mjd65hXMmIIMAQYAgyB4kXgYY2bxVvroudmK+MNbjaWz1ppRvXwGp1rmMyvrUTJV1RdrM7XsBLjbAps+FqR309kK3jdr54snCHAEGAIMAQYAgwBhgBDgCHAEGAI2DoC9SVPvqFCJK7+JGl+GGq7n86ZvrDVFGeylazxmdWNrTkz8RR/giPiY1qH1bcj6vFOuwONbhDNHTcrJGIO0QW8PzmL8PuRZpFv2pqJ+8fEQlF36Z3+dxyMqV4Ofk0aLxL9vH9T8j84kPt2spg8K5RotO6tzPcg/9w1JnNVAA7qrv496W/sf9dIrXW69nFjeijMZv0aTPRt4FfSF4hfUnROOZt1mrPMvVJAJc5ZsZTfT9KEmostZBwYz7EkpcU/M+CUt4p7XmQr9cirfkzOEGAIMAQeVQRKezwtKq7b6C9ug2CZuk7l+tM8S/BAVCZnsMirWbjXauDUuVI95yzNV3jeJurxoE4JlunOhhjmLZYhhZMckxTlCEe0/utfB64eakyrKS4/LfVXXpCMcuayLQTK6nOqKcx/W/vrBV9EWGLajvd37WLld28Z88EktjLPtJV6PBiaLHVREegUHRjUK9oytTaevO8VHjMsEecD7QZ49Ui3jHdYSRX/8YUhIPEfeTf/4BdFufJukrtC5EAVxAqWxT10SbqclnXYz7LYBr29OGsWxC1j2obkiHiQ389Z1qVKb9clbjio6S5XFaorluH3k7hIVWRXpOv1ar/Wz1k5iLnr+g4xCfsHBaVHBe+CtpfFYwiUJgJMAbg00WdlMwQYAgwBhgBDwMYQcFFcw12t1Ok2f5t7gPOtVnL8b4pGSWMoHE1vH9fhdMfrRgwuNfj3k38xKxuTPiIxzIvI07XmIRdPIt/NzZp7QuGNq19zl96f6O3FIXx6SkTK++Bnk84oZ6wo8FZ2dJmR341ZV5UrwhUU3/KD1n1aox4dZnRM6QQekPqk2D0L5XJtuLbw1z5d53ZdfPGaYo9WY11TXbW78MRGrfRd4UYU7Ncn/UnUM5vPkpjej4YS47aKwH+ln3MhF1G9iDZq7JdBizMsv43f436V1+L59V3l7aEqRra606RHPTzHj/Xxet0DvH6/aqmVIe+f/nRiT3AtvmVOBkllzkXMr99x5ipHVUYH4efW1q0d+pcuHgHzA9HfdPLvEhcAfxPHplHNwF2OVRlfRe1gzOhE5+MeGejvxkW8FjMC9ZkvfM5FmsVh3kcPgYf9vJ7OPJV1sjzRkojomEVQWM8Q0jnlIcBqa89rXk3+jvtGlBBobgkx6MdnTzyXTVRHqUfoPhgxBBgCDAGGQCkh8LDHzZJqpq2MN424xlJTNNJhtkOSg87Y2oOVU9/bjzfX2oU5xpCCuXavTknciXmGOTWXWoa2KsKC2lbwMm8P8zMEGAIMAYYAQ4AhwBBgCDAEGAIMgbKKwHPKS8owEYq2SZv3/oNGDI4axo+BvzHXbMZjKUYLuwiySid6H1uueBN9GfyJ79QoXDTZpFcr/yO4kJXLkBTOahK9cK3fKm65QHRp9r9PZVc1xnsihRd6xBG95TpZNyP0/geqWyg+ShuZaOapL/d/08mYj+aKqTy/SeT7mq/4OZfVKKtpsmW+GePSVx+1cgDbMqZ1Sc29HqfrKMawK50vc5fciK5wl+mSUXzPZSv1uFch5mAIMAQYAv8xBEprPC0szGe509xJjijiufEdR8VYpn7qdMjpQSV4MKEG1aLaClGlms6VnE1MNJ7afnz0sUZEt6XbQlHO69VM9lBMx02tZafFk37Hcd7iQWlJ+oLsORGWFglfPP/yqNcmEFVQKggVH7QQlr7EESgrz6kGxOQ5b4WNXE20O2nnqL95TYpzlucbZjVJJXouYag8XDTKS8plK/NMW6lHSeHM8s0fgQ5SZ5mXiSYET43+FOvEwlJC+G/8GoHo2cDARL90oifWNLtWw5XoI7v35oyLITrOH5PSuMLmajvxM+YrKUd8LevTgPdya2xlvWoZ0zYkmX6Gi0LMa2PfzmGhQ1EmCGYZPUatdW2s4HEm+JRvfhdumWVDjwre5u1ifoaALSLAFIBt8VthdWIIMAQYAgwBhkAhEZgcMdHrLRwg/V75TvgGaY8oh4WDah6cdUuyWvZKTFoI3jfSzJhpq6cgffT+hXvnYSFnTo/L/soT5sL/oH+vtFtOQbu/ogXKFyZ8OQeblAXAo5xcXoFeEUX7fPvrylOwRCgHZ/XPskx4dffVEVcxS9MU3q4cvxJ+xcqszT7Gfre9yUFkLSfcpyWYvBfWxPd4VbEar15MnRC5ZUoy6vHzhD8yN4KvbLYm4PdMonVpG6O3wb+71qGNGRlEe88fWXpCIZrkO8X3gzSiypddJruYKOgdD4ZlYijmjY15NWYYfkeMGAIlgcB/tZ/7RoyWFgFQ837nAL9fVA+e3I+6iT2FPog0L+Er3Td4fmv0rtmypukGUDVyUruR0/Ynb5/Ec3wu/uzes+CUI9fyrziy4i8VrfQ3Wrj7ffqdNxMmTHkPkX/P3BD7N/qXVad+abYe/U3clnjXBPj/upbssx/8aJeTfTOxsbjSc03Ab6hvV+KjnrTST0Y8+d6lCRzRLjlZ2aFVgnGbQcBWnte+mf1cQ4DKoikxad/h9/RZwPyAr8C18SwkfEDKQPy+NMUezSL1n8I66Tc3osCXnviwTX08H8opOlkAdB+V59W8qTruLqcO+wvC5jpF1TYPhaXu0LFpb+F5ZsQQYAgwBBgCRUPAVsbNotW++FKV1HhT1HV8BbGiXBHNazm1dW8fWG7S6PrK6wOuY33+buLbfuGFWP8eooMizp/QwjZf2n+m3tRjRm0z21MHM1l+3pLCK78yWRhDgCHAEGAIMATMEdjHT4z5WcA+Mr2avlLCwV/xrqjjzGMxP0OAIcAQYAgwBMomAg2lJrK3gvVf7PSAOaFEP3luvLbHlWhQm7CZo6ca26RZ3hkSPtz3dREXnb5Z5RfXi8bwk/Uy5qY3JprjPn3O+zhInRcdiTsQts/PMrSPa7BuYCQUjxX8WQbnKfEXu8iBMiwCLa0WXP20MdrJy8ffO4b6XOYvcSZ6RsYID+hqFtkiqDXKNac47xXLY0bhQi3xunzNPLAA/hqOBgUp86inhZP8cc5cSmQr9bCsGZMwBBgCDIH/FgIPezw1R1dT8D1EOF/BE/0pxusVnj5Nn2o3EeNy74odPm8KCwqntp8YlcEZUzf3buXmm0Q0JHpYwBjRKC9ulza+N9ndfGirncbc7yy90/+OA9GPu5YpXxehfE2x2JijwXUm/JTVcdM8Xl7+bDlLyORgMGLydzujxxtjVYxy7Ol4FfOkgLDIUZJRzlxlA4HSfk7zQknH4Q+B2vO62neFtCTcGNu+rf0C+5tEH38+P3ZZLyInwYmvZAwuMZetzDNtpR4lBjTLuEAIhGaOUsJFotUBibrdnkQDlCHKsCgY/mlXd359pUBZ6CNpF1F9Iy/M+gz5PRfT/fX2F4j2Yec3mS94PrYS89imtOOHse41pwY+Xq6NFXOp7fobRmJfQras38Vp5zed88j7QizLFNYltWJry3UVy7AzE092Pl7PUp6X5FHBO6/2MTlDwJYQUI92M2IIMAQYAgwBhgBDoIwj8PWphfu+xAvHG1430m9AYUUjWG6tVx47IS5XqhyocgdSs5eKM6VpcaIX5JKWgrD8M9Jo8XVlXBZekE1pntYi0yg3d8WJK7kVECa6J0T8kc8B2O2+fwcnOSKikjuHj3ZF7Hof6aqstm6BeEzQuIS3Ub5mgeeqclVvwfa9mP/5jUM6nRv+cmep912if72svbjc6bj9+t+ox7g5r8UMt1Lfxq5NopuhvNeEcNlkv5I2UIKwHjlPsZvk9baKWw7V9K/F1YJC3SAaQgIUZu9HtTgPTtWf+ZpblvwDytkSvUm3IY1oc+LGEBnyVN99Uf+gXpnhF+Owjib3qKrB1cCbyy3CWyJ+YGz3sdi3os27NrSSFaKp9D5NhF+jqpIhPgUQYj84VRdq8DWRzTjhf/y74K1EH0m9+evFg/0v9INfswi81mX1tTj8/q4oV7wvoz3OnLNU+cGLZzkwBPQI/Nf6Oe1rf/+rCX5veuK5irgSZnoRwCfRn02Zh+esGTWnFlrkfPgAfpA8GOG9hKeqPY1+6seE76eoCpGpgfti9qK/OZJyOPgQwh0khxS8R6J6cv2sBuDtYjtkdkRP0kPstfUpBRZ863lHqZqA5hcTuEvVeLWfAkn6z6J+4PiKHdIG0JNiD/BOQheOR/khtZ/y73adKGnGX/6b0H/fDr3d+jYixgWvlFdgnPLh/XRti6XHK2rFWTpTBEr7edXq0lTxFh+Dpyl5KyoHifpP40emOlKek88qZ8AHRD0zqCd+Z/vC9y7fg99ZdvesxVnYNRGDJw15G7+z+bHRumX5/M4e1ec1Xv5FXgPMjnodCTuszuNyqKPQSe4CvPTP3ylNyjhDgCHAEGAIFBaB0h43H/Z6Pi98Smq8edB1/OTkaa4zMc49e+upI+r8VFv/LpG+jluE9a8SlcYfxTxhTFB48njMExpzTcRmiJfFZ0nqtCEhcL30O3hk9Vmh0zGvv/bntSHXoECsUXexV3AfpO/MdxmrzntJ0ULy5yWFV/6lslCGAEOAIZA3AhnSN9x2GfvTypldqgW2Gkp3n6YCkavkq1g7QJJ3ToYQRVxAf3FY/9Ol7BsSLHnwI4KeELFvwVeRK8pU6mTeXvMK2SnllXISkT25uFYUcACRbyC6c0RuQhuqB16BqkvOVPbpKq+4XUQzbnGZ3leFst8e1gKGAEOAIcAQYAgUBAEo6mSp7zE0crte9X/VzuPiyeQPR0aFEr0kjJj5Bt679KL21ESLBL5jU9LpjTwc6iRAh38zuiCeTzmLdSZJuQOqStWEGgaRnDukYL6qUACucRrvnelCHKp5jy5I55QzHC5+5lyoinJP/MAOH66t2EHGfDC1Vp/aDth/9z7jcQoHhzXLyONSX1EGxhG9L8/UzQ0iqsPXkxqYlK8pCCcLW+W/eKIlvy1MnzOH6G/vzZwcbFm9TP6idIHTyzmSjeG2Ug9jjZiLIcAQYAgwBEwRKKnx1LQM1d3tjl8VDue57iTesbuTDkEg/lWuUiL+F+JfxH8ODaDBWa9EEb1Z633XjzpgnJRdxOIcJ7VyzHnP+KcH9o/GBei0fX6SSeCnZ6e6TMA4WJFzlBwxbgbR8+JLkuXFICfl48IxDheWpP8QsVQg+vbpr36euzknI4zDGmX6XpDOq/ONZPwVgb4ftyRwoYB97g1Xj12NMWaAek0aCizd5aoJ1VFPRo8GAg/rOTVH65p0TYY+OU1Mf809FM/pupif41aJxliaxezPKkePWIUJd0vZV2wrG8NL2mUr80xbqUdJ483yLxgCTai52ELGOeLQ2bRATZKz7vwrQNb9gfeTwxKft+uljX8IrjXDoPgJtXnOOQuvJ/2PcAd91YQGylayxmfCwtCb3HCPgalE8bqtIw9qgTbMr8pXFdzrQeftzp4/YzL+aVVeODMqffpMog2J68atXU1UV/YUvDAi1ktoEOSlEMFCMKcqCLfEew21X9Eu6tDSP2zeTGzBt0Z9cO4/Rn+g0qwCP4f8yH8nEg2MDJVHgBeWaioeVEexTKV9/9ejrwdcSyNyFB15J8to9KjhbaWJTMQQsDkEcJSVEUOAIcAQYAgwBBgCZR0Bp8BKSypBwffGght0w6Qxd5650+SOHQ6e4pVepok8L6dmGXLCwPf6R0BBbKgYphuuJpySVwqDfH3Yuph4dyJYwpVi1I3CvEmyFvRTcKzbynzSPeczSDcECwkoAMtNkcFF4bysvqD8JjHaa3E+6RBFwr8Fpc9Q/NOgwJKO4K8sQqFw5t8lOAAKLVAAdh1/ykqEYhZ1FDrLXZEn+FiVg9L0X9hY8jF44VdpLP5MaEHU3MQo4G5OrQN8fdoYvnDZPKw4/DigLDyFjPzDntjTCThtoc20EXhqFkP3he5J2w1ve4lZji4OvFkeBgT+a/1cSX3vLkoV0RWZCzSMRqmF6IjPNUBE4p2RFToiGizLX4m5km6qiNzIu7HUBP1AJa6Sp3MJ9Jf2koPigPpMUN4XIpB/yIw+1M2kfntmGCyzQxRgImbOUkagtJ/XwjYf11xwtZAomr7dshK/sw7UGsr1RkqsnDD+j8p6/8e5nhdjlBJx2crzOi/iM6/ZtS2bqLf8a3juOctQJmEIMAQYAgyBgiJQ2uPmw17P54WLrY43nbmuUiAq/W52RJtpWJlPuzD52rteEFQjJx3YBreE8PXYl4CiMa1XG5eYc/VajOrJRVNNfQ35RssbYx79hW7R/hh1PFUMF+GYxsnPbat45VdnFsYQYAg82ghkKkl+6ZJ6MeDhM+fAs4TtIRngPtwC1+c5KO6KrqIjeEHporDR/aiM/W7xnNNlnqi+NJTai2rqKlRRZaVM5u21Uh0P7LgYSaYVqsdOtJfKgVfjAzwaizhYRIND2wqqgnBdxZUjRgwBhgBDgCHAEGAIPAIIVBFcJf3r2zBSV4/36PbS28G31VN6I2ke3bonvudomtJcaJVC9AetjYq9JyX6x2+X+w4/6CvJvehpE/n9nOqx58uIlF796I1DOTdkqmkcRzi1cUJAvRc8+YYKBKKp2qwa48EIilJKFWTxgRA1YTFuph1FL1BfkywTvddxa4OxfN6/7txaLKxrjvN4ro4dFLOW3hlwG++bL3ic23hW3bBPx/HmdHBv/CN+XuSsVCYXK4G2Ug8rVWMihgBDgCHAECgAAkUdTwuQdb5REmld5bUDMPx4teJ8BaIXdGHiaLHkFYCGeo6ksShnXfzaQavCiFJ6b1u+hSe6POJSu3/dcNEIvU4Q0wddJ0x5DTeDuF11n6ReQJJ9LOvNi1WJrtrhSnmMp7koJpdP73HOqpzlkmUpv5/klnxLUKcvy1Yvfm5uBBxR1FK/E76fzqkXm4QuH/VzuJaJojkYf9QRKO7nVFNkf+OAMLr/Vlzczu/22CkYUazesmb1WsdxcXu1b19b24roMWot+snG8IflspV5pq3U42HhzsopGgIuoquMYcRwAYZJFv28caFEFAwCTXg34MOxREvjFgfMDSWaHjwpcazJ+HFMTjt9BGuyM9GnuBPo72tJtZW6iklGNubMkBTlKJ93pfZOTOG3+xPtpRTarkYzxo3Tp1LHONBj1Oq63xmi1wMmfjR1gnoosQc9JemDHuoHDDdxtRS9YrJHo1Qi7fvQKhEV/uGOSZ9CYTnAl2vXlqiF4qO0kbXQvDkuHBG38rgHJSQq5KM5iBdDvtbW3bg2jE5xeD9DnqTfPzDL8lHD26x5zMsQsEkE1HeMjB4iAv3t+u7qjp3ewHEdI/xwgFbH3VUNaJVZWsPH0krUXmvPN2K0tKjMtoZVnCHAEGAIlF0EdnU4uOUYFHZXpf3i+UcaFmIBHydEgY8JhgXbLFimVYaIoeDmNDBrcNRQyOMS4j3/RPxdHQ7sUfMJFV7hRyKynVJOsYXJAu4Pkp3MK1+CfsdBTnFOOIhrTnnVw3GA40qn2+axS96fouw8vR0vQs2powiLfObCEvA3zfIWm1vBKYM/xqWXQHksy/82Av/Vfs5xgNNKJysLBkfBSXqY/WKKskPRb3yZ/Qz9J3ZKUS2AljQ1VZqJza0UcjwY/Y2VftBKVCZ6iAiU1ecVijhSE+CkXYiiQXZ+6bnt53AwK1O4KF/QhFb4o/a8Yp6hf+63SJt5/UUfOW3WFJZ6CX34p63gwEQMAYYAQ4AhUDgEyuq4WdBW5rWO1tKX9HiTV/mFXcePdX1LmohK/151w/Ik7J88Ph8XXhViHlz5sstkF8zr36MIzw+RfmPAtoF7oPhbVazGV9fAKAAvabwKUAUWhSHAEGAIFAiBW1Lm/Ks80VEhcleiUKAkZTpSY/nt/U9KOGgjzKn1LPhj/Kz9/URYhqe3JzzJYZ0p9FzeDFzH3fHQCbBAIK3vfRDh/3DjxsXyUJzmDovniRFDgCHAEGAIMAQYAqWJwFZhEy/zRJ8nzhg3BQdgt3F/cRvgv8xf4v7Np2LX5l9NuVoZF0NJ65V4gegVu/61e2y1TOAX//igJ/6wlGuS1mPbxD6erPmMXBox74lPp0IfVjlKhzij/H6u6X7vxoSvJrq94/bI2xWMsVv+5Luv3Sai8mJ5ubxRbOH6gfuGWyzCgqDX19KXJvywkiru4y2iWwi6Ct243hLRzIQv074JwAUoA2p41zxtEq051YCKL50NPt3yJAfF35XnUs96IDxHrsWs8FvFwRWvaT5L7sq5ie6KpVyT2Eo9tPowzhBgCDAEHnUESns8Ncd31jfzf1rWnejjKfOjl2E8mhQ3PWBOKMZrboz4tkjEJTVSmqYYU52js/an6+EiSGli+utQgJqd+EH6O+D3o/3SXmUXbzluxgrL5RjhfqmN4/Kcj75u9gPq2TPqGb6/ZJlOb3kX845T20+MyuCg+Hv2ytUr6s0bZmTf1n6B/U0zIbyunHtUVSvnBy1j5pb8ysVyKwTjuK2FBtj1uNIX8w0vubHSTNGkjNs6Arb2nCbwv/E/C0T9vZ78sQ0OZOzzhuKvvxHFjlzXGd3icC52TULf5Lp6xV/yk43hRXWx+a5hPq7h96Dzbi0fxssmAgMjh+ZrQVahI1xh1qOlhUKGlCYf4R689H20xzEZ/dDoxMERzyQSjY8YGTYYvLRoasDsjxb1Quk5F29o9dAs9T4f1NP/8TSi8JBXEp9HPb8I+dhvKvY1PsueMWcy+DuJY7IFjNfBo/ldvtm44CTxKbsn0onk4N99fw7WcrPk5YXyEo7L5UmPKt55NpgFMARsAIH8nslird6sOR/GiO64eUBI91Ws5GwfZ6+olXGPcw/GhUTULLn5lMcycWOC8qTYA/7aVIcwbyvztL/3vsV7sQA7F3V271m1wZ74R4dbUrRXMljEmh8y192ahUCt3ApRFWR1vxeWj3xrgbfRtdM9Dvy7ST2E3vBrlre0+Bq/IF7QW2DcG7hb3oWD9yfijodnaAtEpGfEEGAIMAQYAg8HAVhelJxRVBfcNfSkymUDh1OnWqqDwopOVVhZTktzTNHAA+KTnxzbA+Gd+C4+vF5AssoKS597LgiIRj6f6xYkRJfguKbVq57cQFGH0HN0JeFuSZVnZRx7mRvBvYpyX9aNSHg1d7mXCAd3Hxat5VbTKhR2NP3IoMMmim+aJc7a++tSvYdQn3PSuZSzaqPdcre8uliDx4WTqolRMXcI8zEEio7Af62f05BKjUz/4CwuZqBI/Ofud7QoJcq1C4s+D4vsM8uKBdCuOj6ym6G/lEuyIuelc7K+vzErpFp4dUN/UyromFWGee8hUNrP672KFNFRPqn8cWsHn7Aulh0MefLWsn7Unle9ZUHs45jTyOgx18Ixz7DjbOOiGPP6MT9DgCHAEChrCJT2uPmw1/Pm309JjzfFvY73o7ZcezRi7cj1aZswHl766N+AbMzTD1KquB/yk9wJOg5eUXCU1eV6M8VbfAy8QQtPRb0py05XLrAc/CBZ/1nIj5LGq5DVYdEZAgwBhkCeCFQQq3o780QXxS3xaTIsBPC/yvvBa+EioeaQP2rkJDQQ3DmiynxTuQavbx18ehJJwftXqXtQU3hrKE9KTeE/zH+c+qdEdFO8MPGKgIONNHHBz+B+fAz3ooj3soKzUoEjRgwBhgBDgCHAEGAIPEQE9sQkh/zNE8zzzs6aFgUeM5umaeV7EVWq6VzJGZrAd1LudL7zv5wAEe+rvc94nIKikIml2xgyUVhwveo+sSpu+hg/c8p3M6vp0wWo8wNz6iw+yfWSiPxXdJGe3EWUFL9R+DPYqNjz3MIezzyeBQPCz4+r/q5I9EQmP6WHTFQFFp1cFfXilUPcAZ7o69Vzx308jmhr1KaIhHC6R+WHlP+x/C0cCO727mfTG0Ms4V/Gfx4089fJr735ubF8LdqUuI/leaG46CTSG1aR7k/PiAOkFyWcSxB6zuuLA2lrP1nFLUf6Q5QasRe4pmdBsdmXyMHXQVL332vzdaMaKES+ae3Gdowl6jq9O/XBArt7zbaxXsDfXNHJTb1aC/FBnP4zjw9bqUce1WNihgBDgCHwyCBQ2uOpOZB9+CDuOUkvVfSfMvF67qnarSV6c977CR+Bfx+3JGERxqeI4LcDR8foY+g/pM7zWs1+FwozrwyqGmpP1EhsKjdXjOGaKylxg7Ceh6KxJMa8bZK++vaaV1SLpSHVBvGhGIfvRzWoFtVWYGA39quA7wOItntuCdjoSfR34GYvORD7CcqB8H94oizHi1EX3HBc63rV8GpZRE3IW2yZgPN/0YFBvWRcZBL4l5c8nOhTmkoTTQp1y3IX1figZBPxfZ1Sx/nNZ89EtHT8m8xzhC2j094cm5NczuGM2TwCpf2cahalZ+/6IFtVsI/xne8bmZgDm5UbUxuGN41vngKFtohZQoSC+Xji7eDbBUB5TOiEWBG/z5qKh1IH6cyJzXdLZt5tjjPzlwwCl4R/+WwO+9Gyi1JFeXBL9UvSF9rNEfOua1PlMaElygEJ1taz+hAb+HhCDhR6SFB8JSltlWDER7OYfV26plxFPc8pZ5XTHC62CDnFnwCPl1enfx8GA1pZO/SWcRElF/3Cx3LLBehXCR08O4USvZj2svCqmCtKiXoelzspATL2A9LHtZ+E9f4CHCSdblKi7lldcx1eQP9Oa+hHyMFllZtQlN49yERSAKcb5y5VVRCRsx75UcXbemuZlCFgGwhgSfJw6Lf4X1LWYENud3iKlAyeDxk6mJwI9kvsq9nrsACaMuDowGxsiEZPGjs5k0izzJNPPiwICJzgjpOqL7DCbVn4ErcCQRJnGsvH129Fm+tE85Xoa8tOYQOXayI1M43A3AwBhgBDgCFQJhBwVVwFdRjYFLBd3pNmrHIdoS6P95GERZlolDKXrSJwU7zB30DlprwwaevbteGYkbumrw0MTxiP8Rok6D9L6ENTxNtcf8MAGRebgBabFtWa9+XamAqYmyHwEBBg/VzJgLxMWCJ+jaz/EffE7zZZx9WLq680wI56v9gQZYC64BBKpnwt17hxP/p97w5fTK57LMjHvw3XFusVEF5nMSorCNjq83pUPiIcAoins05lnTLZLWnwied2Dr8zF3K5VMUwztok1MX1vJ7gM7hjaOHq8atu/+AKh2Rortty90HueO5fUF4SBfW557QQQzj7ZAgwBBgCDIGSQcBWx80Hbe2jMt7gtbqoDpdt6XH9uae2RmD4HKes52KOr4jsUcGriM1nyRgCDIEyiICX9EZkFxEXJMgf+P0u4XwoPz/wL0W1NOOTVhd+R6rDVQEvLroip0kXeVyEKf4lp8mwqCsc9bogwoKO5BjnoBA5S42Sq8FfnX+SmnBQMFHcyIkePrlyfkJdmchHWUDPS0R7+LGpqzii6/IJ72z4z4hrOvwDXpcGKX4CWdBd6bZ0V8QBJfE3KRX8kpQ67gyHg4/CZeEm/JVkLrMqqYrWT3MtZKIKcjWlkgRBHnRZPMifk5GftC7sgEJ0Qzmdcglxy8lOetycuLpprhws1stdlIY8cBQactXgLyplKklcukR0jcugLHA7zl4qxxF5SMFiKx5+3k4u6T0mYsQQYAgwBBgCDIE8EHAMd/KppIbJlGgtyj3F03CcpS0AdXd7SgyWiN5qPlk3oxpRPa6B4KXknbCcZLhwcZYyT/kmCPuw8U8N6pSKc1+9jy1XvGGJeMSldv/ihf+nI6bSBGSjKvSoXE92+IzRq+So3kTTFtitsttvdxfn7ZZMSZoVhgPL0uP8E7Ia7eGSi1RFr6g8SBJopKgv2zNXDQJoit6vXm/uAxeH8wvAQeGO4NItKP4m5rZw6Hm+YVYT4FOJrxTpnCuj/D22Uo/8a8lCGQIMAYZA2UWgtMfTwiJnp+APiQZGhiojRCjcSlvkDYG4sEJYxX8nYL299E7/O7ihYtvSzbrEUCgAB0ABGPEeFrXjOsIICFG7tI5pXQyFjtWza/eujzf4sSUCmyHquQ1JDV8iLVCiEuHgMaLGqBIDPebaOrNNQo4H7bkfaZZiU8P2RuxKN8Zu7t3KzTeJqIPUWeZrGeXMVTYQKO3ndDttoY18juKvye8qL/SWhS+W54r6UDmvONbkQ+WRuvBIKABzHmKdQqW0ltv9ZbYyz7SVetwfMRbjQRB4e86okMGrcbHk7d32O9sRPT630/bAP4ia+7YiP/TzdVzrT/FUYDF+13H3Y3xOSSbjwe+d18T9OIpoS2piyh9niPZOTInYbhKek4LaeXR07BIPA49yVaG6okltl2N9yKnrH9o82gAAQABJREFUw+70lBQkWaknlyNTx0cDKSoL9RlF4eC75B1pf3vigq9rLy7ou4Mou1LmjIsmFxPMnDo55K0FRL2O9JMHVCSqJlbna+pzUHMxEs5XK+q+fehvQaMDd8GKl6/OQ2cMpp7xzwT3l3BBV8KkoGnaSG4SnpdzbNo7oR8gvn90F75bLNG0FRPTx+B3cCT+oLDfN69UlvImKc2Flin4XlOqjlK/17+Fzf5ysDGeg7PDhw43sN7mnG9WPmmUm7tsBW/zejE/Q+BRRsC+tBo3V7fIU0rDzUOcQaH0qnxNUG9UOEmGG/I32slhf7rDUqHL0iZL7Ih+CF3eehnC129e1zv+NtFKZY38ewZRK8GH9yutRpTBch+f7688cZ3ow14fJ0Th4PJdDn9oxxXlinAZ/CBnsFQw753Pms+ujYFsRrL/TkdYAg56YmFbRNy3WhFOp+MFL+csGfR9yiAIrMoMAYYAQ+A/iEA5ubxSHu1uRs3FFv/B9pf1JmsKt+GJr44bhvlRuqykpGF81qjupnqn62N+9MKiIdf0CjmqSncJ0FXlqnAF+Y7JHhEooB7ZYVlSlslsEmq/ekU8N8ldqIp5BiOGwMNEgPVzxYt2rPgDvxxZTn7lnbXjsbFFEbnzD898O/odrMdgEZXH+64SI5lfL6onaT4b/+nima76YtT9tnsUmNxtSs9MeH3uiZijDCBga8/rdem6cA24vTVzzMyRGN9Ag/SfOR9+9m2rt8c6GqSeg7Y5Ku7ndZHXvOzPgcOdZ+743sF+jEZC72H+o7Bx4OTqNFJ/EE4LYJwhwBBgCDAEShQBWxs3i6uxbLwpHJIMr8LhxWIzBBgCpY+AE2+wiFtXGcS3kYiOi8tWbAc/RDNCcA6JWsqRmSGCapmgvGIHeVHpFBcr7xFUAzSLE5N4HKThbi+/o2Ym4+pEEZyjVNV7TvxDr+97QllxPRn+Jvw7nt05KCRLvkpdBYKHTPa4YqqigINYYv9QHwUW+/jPtm5AHc7Lf9odgr8uN4j84NfohnCWvywTHRDE9HhOVXA+shWGBAnHegfpd4J5uo5DvnSR/8sJr9/pNK258Y+MA1/idL4veGXxnmVihAIP+U9Syzkszdy6noeAh9FCkJ1o52inAEdJd1rHQSAa9KSv8mnjVAXrZpwY20uGvJB0Sorj93DqpvX8iL9kKBiLDh7q+4qm9B7XQ8pR/IWfEUOAIcAQYAgwBEoTgSGRw/gxIlEXzyf5XhIMXEg7hW085jER6auPchhngy/EnfNSLetu7K1a5oUFvon7fDGfyLHwK674ZMv8/rggivfnOsu4eESooaulkIE0nuPNj1XnoKKA+GsqbpL3ViSK5r+I+jSU6Kt9cyfN+tzSAm5eebXL6pjVNZ7oHZ9pkZGod3OuFfnKecW2lFec7djTCQf5rg65Eqe+H9bIMdKRd1L0PlmTlSTfy6fwO3iUEJP7TVW77h059SA6udJYVVG4pMlW6lHS7WT5MwQYAgyBB0XAVsbTorYD47hnlwQoANMq+s4kk8PywZB9GE9xXYXVkwmOURgfTeJrzoqfOHZ3Ug9mf4R/jOsPi/4ZtMt7u79lado8BfsmCv7uS1LYvMBP5+REw/xHo9D9o5LfVG8i4bEzIWlSxssKAqX9nDqKTlafl4eNH5vv5kaczXdz42HrPp23zk2HSp5fflY5U49Ib6EW/l8oltTzfiYUY3pBlCZPr37U7ZC35rPkHkPqrKyn4OKpjIV7vvPMCYf/ftT/TLc5bc+oBgyPfaY0zjv2tW7Xsq/+pg9PJEdjvIz5SspR1Mu/d5M3q+k3wI1hpq7w+EkvffgWDncFhImjRNOQB3P78G2lx2Wi2crCj5a3JXqFnpvR0yTLWw1uRt1Eff/xTJmyI4CoK9ed+kgmEXKcsDQsq3pxaRGHYw5g38CcToZnxKVLeqn6uqLQpL+AQ4ZhB2EDtxupM35NDz2KH8QR+YCwn8f7kvSjdIjDBaFKRUGdftRM86A6ClELyUduK+O9BF9PagD/Z9kzek+G/2/ajKmBkaqF1GhW6xT8GbTHKC1+V3HhXfw1YzkyBGwXAfvSqlozxVt8DIX7Km2onaESkmldnqcX6KVMoue4Qb0HpxG95jbcLbQ+Xli+dypetcTz7PK+bt1vE+3k9slHcfBcu2nfNA/mtkTANdVNcLsO3Ee2mZKDuyESZ1iGdcE1UE9CMvCjwROGouPu4t9OaQWcjwfDAlA5vC/n1iesw/fRl/pRiGX2TMIQYAgwBBgCDAGGQD4IiGGT3N+GQs2/3L9iNuI9kxDs2h/zHU7wkhrB7yg4yeqG8GHlkHAAfI+cIqsrvM92zV4/E/OgC/L5lPMms7dKrSstrIQLOr4a/M3+FelQxFMcyAHx70cvJw72ew71qB5eg6+ByL19+vr0Qz0ac4aLWXBzk6jehJUupvFHwXfJKcpO8Mj6H5+Yrs7Hwk9KJ03q4TjAcaUj6vHFtkWfx6AejBgCDIHSRyBDSOcUVGN081eyX6pNFDxhQPJAzO8fl/3pCcg9qDbVAb8gnZfPgady+6R/wH8KibNbif7h54g4WuUGQQT+TahfXEjWgCyioWPDMoej38DhUsUk2MK5SdkgJED6yQvT50xFPfpW7Ocagno8wXeRAyCvydfiPMAvK5eES+CH6ZCo9n+rYr73+w71WJm4IvFbtR6J1ASf92hg1uCooahHD1f0YGo9GP2nEcgSMqWLQGDgzJCYp/A7C0zqFt4T695usT3G9sbvo77oqXAId+YN45uSM77tlXbLKZB//NL036ZifMtIPeadbjK+OddzjnLG+Pauq+j5oWF8w2q4+MlWntfLdFlUn8MlU6PbL6oCh2Roq8NshyQHHdGwzFH7xyiQuRrk7JMhwBBgCDAEGAJFQYCNN4VDjeFVOLxYbIYAQ8B2ENDxN/k7MizdKS/CyhwUZuS/BqXBf1k+sPwsj/eO/LKBuECf6ktDpVzvKyErCF0S9ktnZCKFX+D1FxLYUXnCa0zyUl4b2EUgqiF1F5squNiIuyrelLHe45YkbkP4Wf6306ngh5SP0v9AuJ8SrbzIw1IwV4lzkBHwkKkK7yPW4fSF9lF3WK6Lp4P/hV8n6GLVNZlmETdN+txvI8L1ir8CLPJSpyQvUvWbR43tJKuWjp1kB4Sny1+FbJXQTunX+H2QK/K89M3wt6RICiYjZchS4N+cXuHX307BvrAwoWI38Gp8V6mRpCoA356A5TBd4Y4I6jmr2+LleTc4OCTsBBWCjkvfyTsV4C9LTn8jHepJDiIUiaWIiurBKFfBh1P3pxgxBBgCDAGGAEPAlhDw5BpSE4XIU2woNZFMahart6tH06R3kt6IwfsM/gDtQ7DrU7gaGQNmL90zI/ur8dV/Bf8PSI6iQZFoNL2V+Z5INHLmuC8mXcC4KqTL6sHeo+JBIZUnusndFG+gLA+hjlRfgWVCsansLeMCkCCXSHWblzj8y/gvJG1etN/njHpzZgAUnXLvjIuFzKpI0e8KBoMWX6XPfWfWzJws/I1Z+Qd1iVQtHqFtSkkqANtKPYwtZy6GAEOAIVA2ELCV8bSwaJWfUl4ubyWRg5uDWMEgV0cfC3rB9WVxtAjDDQEvT1H5PfronuuhONZxa6VYAfsDiUevH040Ful5vmFWk1TMF/rXiVQVuu5HR4VDfCqHYxrz1435BZyak3q8jGrGeeytoxD1wS7D85iPMCrbCJTWc+ontxc6yjBIFnCW7pQshGJ+2bP5rgEdNt/N71diu2H1R3G+jdQDT1NoG6n9sdpP2xW9vi5vVvnFFQevXrz4yquvTcX5IN3re/6HfJ2pMnS0Cp7vReF83DkPnI+emM1nVc8nXYN8whD0b3z20PzSX+Yvv/FvKCLqcCFUCVBHLkDsJkNR9kK9aQ3QUZ28fPy9Y42NBe1L3JOezEEBOLS7Zx+j+KG7yknllHIo1VPy4hor4OQlN5ZyVUPI5eOxY6EYJfuX70lJ4eH3Jo6ijHLf4+2Hqf00aKxhJ0TvLrGPsoJ3iQHAMmYIFAIBk6OthUj1EKN2VQLF7ihvo7BN2pOBDdP0gD7+17GROejIoMOo/de00PPLNLV3GU/vWKnXLfEmfxPyb7lvxGjw7YF/2yXhIPm/vtlSFvzecY8JLcHDPIcHjM7EAoczHISHyCpB/UXZjpDlXksjJORzLDydU+B3djNYxG3IN5aawN8vIUQ3APm1EFvxPvAXlX6Tf5HXIPGh7AMi1l/kEOugOICPlF9T9COWYvcg43We1aqMu6BdENrFjZeevEy4zeob9PhEW2I2+W1Au/uG9ksOQfvyoqPyEeEQApfEfLV6IeIfdDsQvh/+KkoV0RX8KddnPIORvp8cogxQM7lPO24Lt7hbiPaDslxYCp6cvSN7G/I96WawGN00q1lUc8g7BXWN5pFvN7GnYHVA5XT6ec7cOVH8J4jfeqyv3oJ0ewmWkeH/RvxaWgSeFPGX3ybkf1u47auWi+8x2Ad8ZMJrmWORv96yIfx5UXH/7vIqh8kZAgwBhgBDoGwhcCjrYLg6nv8u/iqvdcO4Q9G0WG1CIu4sVilM/2n64WXq0dxOTzotdcIJrCVHViyKTcdN0srjor8WWAC+NwoKT7iJKi3laMoR8OiURSnzDekM9TDmEaF3Wq0FkaaA/Olrn/dfgHo05b2rqRe8MGIIMARKH4GLwkUZ50Boa+CWsM14zrdO3IK72vIlw/NveOotInYXewX3wQJqfvLXrksxH7ZTyiWrG0j3o9PKSeUkIm1O2miXiHpspo3o8kD6D3BjeWGq+H7UYUbHlE7XiWZmRgbNPYXYrvplyv2SsfBHHAEokOsVV3d6bIv5G7+znbQtSj1Y/CnNiJqmtj3GDICwe7/A/7N3J3BZFesfwJ/3ZXcD1NyVwSW3DDQtTdNjq61im7Yyttpyr9qq3cqx5WZ1C8wWureuh1v9wzYxvaktMmQlXktx32NwA9wAlwBB+D/nhVcQN0xQ1N/4ec+cmTNnzpzv+/ouvO9zpnRDMv8ps0Lyjfdd4ltC9Fr/ide/a/gH5KJdRPsK26t7tbb8f/1E2vaHfHK743eF76rwH/zGe25NuS2XqGlws4jm1X3y6A8CEIAABM46AbzeHN9dDq/j80JrCECg9ggU20V2sc1/P5C+5JbOhQefti9TRMvUX8Z+yfWbxaerFxr+vk32sltrvtCz3Vk2tajKaaP8z+gFkpvbJfklFgca27cP6GE7Fzy7QXZVXC/4HycfqmM736u2M4+RxXme3DwxV/HnHnvZmAzOM9V0sUzzjLv20INm3OWmJyX5q4airuBDKb5pomIqGFMkOXBZ7+VQHh6v3iRybKJs+39x6VwfaLVcFSx4BmN6ZtEVXHZLX+1WdCC1FY8G9+P6HLUgLp1rd4sVIzK5XGCytHPBJz8RouuUll/dbfMFJVX9VYGKLxRpD8xoz2VPsvh+Ix/l/OC5vukimjqVVQ38NSSdv9Sk2x/qFMnf4+rPHkrl3XnG45BALneml8Ou4e31ZEfRRPEGJAhAAAIQgMBpKPDguFERY8fxTENh0VNHTObX1zR/5deRT0TwzfCthtJRfthreQ5pn1nfl3xl/5+ZrIhWJy9PWRJfjtqiHv8Aex3Rlep66ybnDYtVs+ddW8ZRLoA1CEAAAmeGwKl6PT2W3oLQX0KTB5a1qvD602lk14iIJE/9VIo+Vi8nfztfEMR2LgjyenfV4cn3eSWe0it+A37P449MfeKVsnGpsvwoWXxoXGjsRG7gBJSNKm94Z+z9/f7C74P8YvxG+qnyeqydmQK19f/pmaJdW95n1pZxnCn368k6j2fHvRLxFr8ePUpPNuanZVoevSRsYRhfMCo+zay3iLaZremZHAezaRRfQCqSaHriF/ITWT66AauuMNcmcvxVxjPRL43k3/2azlnn8e+C+HNntJvLfzb5Bfq/5M+/66vpxBfmiPF3DpJdk5/C+WP+T+3XdVzGf+eO3EQbKpzUNsqijPAKFZVWfaSP9nXqxtNhW/mF+Cv/HM9OgyvtelKK3sD/FZ0Wt/qt56GHvMDqHXxJEtc7twGHbq+pmj/rXVPjQb8QqI0CnueW2jiwymPyBlw+bI/Uj2cQPaH/Sg9xo89TEoZ8wr9A9QQAc703bbZ4xlou3Nn91oGDefuy4Uv0Yv4hcOX0jTVdTePKfyf8c9i7PNPt5/T1VbM38gy5ooeo+Hz2hU6wPuF2Dw2813VXhadi18Ou39xcX3JuSSPnSsjetFIsF0v5ifk/aoqVmO2trXr+L+tdeoubP/PVk2NG8/ECngmY6V/C47Q+mf+54Q02X/O56t396Za/p6yLWlvqppxORHTbqe1Kz0c45cqJA5ZTp3P7t/Ni3ntd8BfKdkFkwcEDtZx9vqTPOKiYaKz1vPVCGtFj9PS4Z50NlZL3fpTptw+8ie9HJwD7t8Pcj7PpG2sG7zspNYZe5/yW+GFD7mD/2Oh3B3/A4/VXATqA6/cL/sf5+KhnXU+za6dZXUZ05TcaxeHFfZz7b03yqoErnf4tvlVIM+WM2K+5/MWIhFmfcPu59q9yKT/eAmUgX6u6PHnHW12Pu/KesQYBCEAAAmeCwIWJvdMu5telXwLnTkjmF549+XvG7HHeSBwjeWfeu/ueewc9wB+0H1v0VOHf0j0zZ6pmx9j3cJstc5m6gl/PMm7e8sVmHkf+F/k351dhHK41rh1Os5uvHDr3Nn6dfW7xi8ETeBx8+RTd8nAHQh0EIHDKBBqrxpZzCdZuwyJ6R/L/96UJi1OcwP+qJu/75LFXPX/Ri/y+9xq6XjgX8OGkPcsqLvgCSboDt+2Q01F14nGsDeELGx3HOFr+1CqzNX9Oe37ti00n8Oe0G+Wt+jYeDyfbs8QCAixQnxooZyaDS5oNiBvIr08/T517XXIwf87rU9yq+ODPo0f1utYMpiG8//NpL14/wRC1Fe08F/g66k7VsLG2/H9NCP1keDx/7q6cHh7510WPOf//bYqovA1lCEAAAhCAwPEK4PXm+MTgdXxeaA0BCNQiAVNilSjPeLSzrGuFy4a81toe/sqFggNEzT8fmsfldfrVxXMsvmCviou5hXMfFUi+ioike5RLc040gUNKD0l77bWB2y1Pdb7zF4Km5hrtuTChOPrfC7jdVKfdblo23/nzwl6xbvR2wSvEU+QaT35SF0XWbrtAeA75qrN0GZ9Mt80OunRG3z/s9WK74g0W/6KIk69ooAM1UZb4Wi6TTg0n41l6F7az4rLdkW7JK85N899/rS32Lpu/bzZNVX0nt5ssrm/x97hya+/dmr8fpZdyv+NyE2tQTCcu1xdddTPB47BLx0FVTDxTcfhcw+Ojbzqv4NxPho6oo4m6WK9kX2fxBSUpPKMhIUEAAhCAAAROb4FzqCk1N0TniKaquS47Fy4jVY/AN2KqmCL5Ap19x3V7wvlBXzL/ZDq+vO/7Px7Zd+yL/D7D8rP9VHl9da/VlnFU93mhPwhAAAK1RaC2vZ7+aP9gZkmiGflfPvp/mpVi+Sb5Vpa66khzgeaCxTfDt1qSdqjteqvg32/ljpp2P79ubopKj0yLKh9c854t41oboih7mBXNvz/n8dvlWw9d2yl36G2C6Gvz+byPHijbPoooqH+dNnX28O+yk+5Kvr8u1zv9mLLtyM5Ygdr2//RMga4t7zNryzjOlPv1VJ1HCDVUjQxPoGcseYXmUQyw1BXOYKKdBf9eUC2yfrU8AcD0iaemdHHuqi6ym+Y4mpiu1vmcczKe5Qkuvp26oO+6AO5kAPUljg+qsVTDgb/ecW9ftTUnU3hL5XnDxEZR5/DvyzgtKq8tX2suW9rO6y/PdD5u/+Ecksrbnoo1b+D/Ntrqm1nh87Z3LBeN66cH2lxKOrmv93/W2ztu5BA4GwROmwBg753R1+pvW94C5+n/SOv3u3MJhwWlM7t6Z5J9svuo4Q+HcuAvz3DnBP5ek3NDSBQ/0f598GuLYvmHq3VFPVWPd3sh/LncMdzuo2GTEz5gjWcSn4gdyT9M/0bMWflzRvmB/r5+/OpnW/MXpmWBL3E//7vhR/yEPPj+G80t3KxwclFYIedLdap2nslzrBw7m49zvCmm+2ujX+ad/p46PvW5cB5nRN3YuhyY8/HcL2K+NkT9RH974PF2ehztd9jb9TZu/0b3V8e/xC6emcLYzz3PvcldwlPVC+uOS3kc/DKveHlI8npfGNfbvpgdx6Q9H+YE+HYynVVXbv3xaHviB5x7z+/Njq8+9bIgGmU9IcYaPo72MT683ZtGj3504gM8jtSo0sDfXokXZfbhfmNi3hn6T75/hAzX7bjxT+ZH6bwW/nX2iOR7+H7iwPCoT/j+7Di6S1hXPv5Ietwe4+20Qr5q0Iq45Xx+B2YwnDxpXBy3v8q6RlzP7VZbK+3lnI+c+FD8fdyviUoTv3O/X+ZNif4/bneHjKZ7K/RX3Y+7Cl1jFQIQgAAEzgCBkSVP2GP5PB7Qj8iR6c4Mhb+G/Y9fTzaLTbSR67PVDs+MnRxQS05ALQfOeQKPOB/awfDrVXCdqc7fUfkPqSeU+N1QzLv8PuU5elFN4HyR+HWAM44Mk+GZqTOHZw7dyUfwjqMDceAel9v+3K5hB84D0gKDA//E+5wTGjR2hgAEjkugpW5t2vAec+iXVxby++Z1r6yVq/n/+VriAFyuz6AttJlzn7L33+Gynd2ey+1Fe/tczls82JJa8X7ez1e89qdSD+pJF/KevwQvHLCC+1s1YEX0Mh7Her1OruX6LJNpnMN4x9HO6uA5fgc61/O801Q0W9nceYLsSyt5iQSBwwoE6xDJHxvpK/qGfuDXp21663dZnC8fsHTAYn688eOMH/PO5/Rs23n54scVv8bxzL5WO+087sNVW8/nygZhwTLEaRDGt5OYasv/19nBOimFoYrS9osidvOmOqKO9Lz/8FYghwAEIAABCJyAAF5vjg8PXsfnhdYQgEDtF2hu3WhHKOfz2f/iN1hEuTI1brMm2mA+HJ5C/PmMHpncj3O39kv14e0kaRYvD6QiDt0tsPlzC+3OyeecA4bz/RQHgIhQO4jzYyUnALae7Wl1NZmymXE5P1XpDzJyh+05emdn6a/OoXqGv4+2fIzL5hmA+YLXOZx7kuQLStorR2QJztXK0ojg0i2HW/YmXV69T2/Xe20uC75JdtZ/jejPq+vEhLjvFdEONXfEes05zX11Pdd7ApG5PkRfmNhGcHv7Yc/9woHDup7FDY6QtpqZY1Zano2xzrKVdXtEDy5z4K9E4K/HBQsIQAACEIDAGS+wWWy0jSB6Oujh0LuTia5uFpU9dDJR96Re8mLNFxwxzUxzQ+QEGDkXYllnVqnlnM8ePn3aF8OJvrNmjP+K9/ME/YZwXpauGnVD5M02Bx5l32XuG+CtPXJeW8Zx5BFiCwQgAAEIVKdAXHxM+t8V/943dnnq4oFEl0VcHRPFrz9dTYTpoYkaiyb8DTFfEEzuErmcp9Pv/JmYfyfefWr3T0fz74HzP1n7b27nmfHWxXlZujX2bv0Af8Jtb3W0uxhvbfXnPHNv96fieXyjdkXm8uvflUnXR980lS+kJoVoq3miIjvQCuLDpol1Yo0gWpm+lBZZRB9snrT41Vf592Z37ojcHsUNypI3YPdN178enNLVc+EM5ae9W4+cJyRPHh433Jn4KV86f3fxpiEv3NZj+D+Igi2eyivaW4scAmenQG15n1lbxnF2PgpOn7Nux69fnTXRWwMml3wpy8fdYSTH9cRwWfDN8A3pIIEtepPcIPj3jXetXriiyLMpsWKDLtnnB/dYVLHm9FjfK/bwNyxEE/e+MuVZfv/gSfz+w5suTuVAcj7Tmn7f4z2eNz9Tvb3nhxwC1SngW52dnYy++Ie6wvmhLqd0Z+GdsW7XgF3RuWnOF5Vr5Gqu/y59lv6GPwi1tdoltM/nDzox8UMT+IesftpfO/HCnKSzeE3GiHeyuX3R7Bnf8BP0At/5zeaxysbo9DTD/Z1jNbWacruN921IT+f6kITQYaHcjmeeevC2jbxB8o2TD/naDmYv2dtc7KmpWmhOiSgNXH6xO89Iy79Y5hlsU1/ncXuPM2VoYsRMPlP+4bzt/HD+RNOC3nx+HPl8++ibxl/HnRWogqgCzrfN2pqaFch+2WtGrA7ggObIwvGFrvKjxYx5545/GqJzTSfluYJ2+aaD1i6a0Ce1L3t/3nH6gNnsHSSC7DpOC1HabHT2kzHP8Op7b0+aGMOO2Y/uvGYnH+f3tN/D1rF3e+pgd+TtC2SK+IXzpPjvY79lj+DvQ+4L4fZT7k0c+g271zcNVHBpl9rJLqMr5dWcv6f+rT/m7Te5rqUruBzr+3r0K2FED6u/WI+l8w8GyG3czg5lyf8Z/yRnZuUvNk8X35qD7j9Pi6ammXIeb9ePj6Kb+ApW79EkvgQ4/6EgfOX4FXx/cUojfvwsFAtoPheq63HX2g4zwukdCQIQgAAEzkiBIKv09bEvXXLwGwabTKUTtsrK3rzS5hMr1qf6nhkT+5uBdHnFrg4dhyzbrCs2wzoEIHD6CLQXpe+z+f02Oe+3DyRJomzd8uSmrFRDWSfdRZ7HfXeiLuTkfHThZPy5qjQ/4UsceHrD4iwXOMdqIpzP8Za+TF15sIU5uFj2uNPeT/aVtp6i4qn6/+qvAnQAnzP/zcR2ciQIQAACEIBATQjg9eb4VOF1fF5oDQEI1H4Bl+XyfAJrp59Mu9QmWiIfVJ9ZRJlqulyuiBrKS9Lacu4i/3Afriebb4ZvZcmtAo2v4u3S9T73RMVin97PeYkp6lhMXC987YrfA3LVQamYvxndLz1V80nx94YykPw49xzHyU9yyrS+Hr5ceg6a4owhmLrLVtpTnuos3drf+EhecW6cmtCglM7SmXHwiuxzNVdUMQVRSztEehrbzjLU6kWtNX//bH8SfZfigGzx68wNgmiXldp9C+c76Ed7neHvccW8MYbzQit7Wp4k6mZPDB5i0RFTuBkZMIDb/W7Hktb8Zb79wZQU4VyY+9yVTRR/v2t1Mk14OxIEIAABCEAAAmeuQA7tVDsF/44qbv7wn9OdC2LPp59LT3f8gbN28Vp5abjnF4DxXJd8oMWBlf6Rl4dczT9Afm3Ru4s+iuD3R4vc6mjv97w71pZxeMeDHAIQgAAEalZgQ2pazrrufEGJ2K9Tv5Cc09cDv/Ae0nnd8abh3pUK+She70znkJOXpS7ULb97Cl/QYvCLV73hfPE89eCfd3nbVVf++4i1kasi+aVQfCf+G8W/Z6aP6QOn8+H86lg6/vhDjuWt8ebcIPCBoB5B/DvnSavt36Zy4G8E9VQX6UP2PKRin9hnO78j/3TP5KB3J5RttvnvLF+5Vrr4Dy53hz04YWTpOA76O80hHaECAmeBQG15n1lbxnEW3OWn9SnWseqIunwGl9O1KsqucCqC102FMlY9AsWyWDjfM4yd/2iBnE20/+P9N+0fVI7jfV08b2JkwgWn0etivsrXeXwa46c9OfrhZP77f/y28Vtl+Xl51x5e9ETa8yM9pTDS3tqay89U75oTQ88QcOIhT7OUWzZjj3fYPtN91vpwAGddquuZ0XepWqJTvRs5D41tGNWI8w/N++YdzuPkJBFTIf+A4uhtLvukuDf5cO5NaXaatZ4LgTLQDuK85U+tMltzAGrOsOyEbI70vSf5ju63cABokvW9zc/vtNfslfy56bjTk+GjRjszFXPgr+UE/jbp3VQ05eN8PXN2gN7oCfz1zJh13B0fYQfv+L+LLQ2Q/jEkadQPfNyVVyx/z5kJN3hhyKMh+4lutoYm3p5DNH3ctyXJHJh7u75b3XOEPitW9+s0wB7IAcDewKaK2zzrxuX5PBrZqofoWQHMO9Ogt/1ivcj85i1wPuSlm9cN5fYVAn8rbC1f7U+WfRkXxYjwWW15HHvq7X5hNz/K01Tp/VnesnQtZE7o8FA+3172gcDtyk085V5JF6X1yS7f5JnhubxI1f24q9A1ViEAAQhAAAIQgAAEIAABCEAAAhCAAAQgAAEIQAACEIAABCBwxggEWI2tupJnllV/Hdff5tPSJYNKOF9PbwzRTlkWp5YYzislt/ITPoYogJr1rs/bSrhdsebvA2m12cr1x0q7xQqTaZW3CqLWVBYYW155Eta2WF+YxZq/d6ZfUzbY/INa5RrlMvx9tHVrTKSgAylIC9OQ671pv71X7ONyA3We1fw4cs8MydLbS3nOMyiTryJqJPtZbQ3fH+LR4H6afyBs/XPkUC77iDqd/LnMvqlbiX/wJPOsQsErR0hN9FXU0RC1UfLpiywO0NYFuojLq8xz074RPKOx3KRzOEeCAAQgAAEIQODMFQi1G1mNDcdRdeoWEply/OfZPr/TmK6pPENViZ321QD+nV/w/42cEcETfpC/8j+O7mrLOI5jyGgKAQhAAAInINB9aq/BFy/iC2ZRk6Jmm46/o8bnNWnclPdT6h9JcdE8UVHSt/Pmc+BvkAyyPBMgHX+Xx7VH91kXyounEtXZXndPvV1V39Wvrt/Lfhy5e7u+N+oRRfTt7AXd1nGk18Vkqct11fuZq37QsyUHBH2xbdXWZuX7XXbP1VMG/4c/5/NMxO1MeT3WIHA2C9SW95m1ZRxn82MB5157BLwz2/JM9ipOEXlnyK7qCFfQElpkEd2Ve0P8gHSeyLD3L52SBx269/1LRt425jHn/UZTcv4+f7LSlNHx1j8VT2gp0/XvoupHXax/k/+zeOLLoIHxPXKJZsR+GfV/8tD9rxt1U+LttnPB0Auti/Wh2yvXnOnelc8XZQjUJgHf2jSYqoxlhVxuL3Ua8tUHnNRydavc1vwBxkf77nZOZm386tGrOKCW03hn8VvkgsD5gZxT6QytTt1hU/zBtRlis+DPcweubvHGd5OejuOA3AcWykdv50s7TO+RGPIlB5ZOp0T6kpv5LCsNRL5iyKBbruEnyAnBb0ydlM3j061Nm4O7Pqj00TOTP/yQA3DJ5o44jZ731Li/8XE6U1fR7aCW1VO4OKrfrP4cGDtx8HtXfZhBxPMWG8et6VvNAptz7veR/+v+fPwKSVdYr7bVAFU6s9CROlyfvH7IWud+FKUtRHR4Ujv25KQ9y2MsWie2MWF8noYn6P2d225U6cJw3o7/dTjGvofb7J1pgQYebis/7lw187g7/NFQCwEIQAACEIAABCAAAQhAAAIQgAAEIAABCEAAAhCAAAQgAIHTW6CxHCDaKScQ9n9j0g3RNvp+whouk8W3o6SGVt+RbSXRFvoiK1U7M81+ODHF4u9XrVeyr+OyjxVg+Qo6kPKtDHsX12daia6lnJOiEc4xOPA1oq1TJlpE0pNX64JnJpb8tTLtUWutbdoZ7+fdUy2infRz7zTOvSmMHnilDxcCqYVoYHtr+cLIurNsajkzHvu6fCT/ENf6STo/8NlBP5U4uTdwl6o5OTMP+1p8XO2Odzm5dEd5cu223FzmpPm77SOmluI21V0T7aOdw/dyq0z9NS2z+ILU5pkx/1VE51kxcghv99eNTB2bkCAAAQhAAAIQOIMEWlit7DaG6MumP4z8jQOn0oauE6tLiH6Xa63VFtHWIc4v8njGEuWjffi82wwOF+01/zzM8O+5DFGzB1voVpy7jMt22fSnU20Zx58+AewIAQhAAALHJXCLucvcp4humnzHR/cUEq0wSyYvCiPKMJvVBsF/b3BlUQbnPI986etPNAe0aqLWMtxzQawWopUKM/z3BOf1SRHPDMW3k5gemDpywBjFgUeDH7j2rzuIlo5bOHkBjz/T3iw3Cv67iStb7eC8SVJz09IQhVFbz+tmmGi7pv0WDhy26kTUjabS31vz9uNNl6pB+nqb6NcSE10x/tiP/KL9nc6so/0V4HiPhvYQOL0Fasv7zNoyjtP73sTozxSBbVT6Ov8CPe16JJ7PquzWUXWdfX4KX/hSt1/VcRVRCIWqRjn8uVRkhmzh+K203us6rY4kMk3WB69J4wuO3lgyvsR9qMr5vXvEXaiJHo1+6irFr8/8PsE+tFXN1fz9jmd++es/iQr3FiYXuog6DTsvK4LPq/UI0akdn1ewCIltyOe1udnGWCOI1plVY5b39Lz/aZaRXjYuPs/KqZ+6NPKqRKKXx70V8e8I3mrx9yRVSGe6dxUI0AQCp0zA95Qd+U8e+EPX++nvlAb4enoYsOfSly7nQE9OI51F4KjARI73PZDusKNH3cNPaMPS7oiJzj5QfcyVdlYH+9wKrS5TV8qrubzUrJOb+IlwTti3SbP4iX6uK3n4HB5P4uIv//IZzyQ7K/W/qdND+IUhc2t4Fo9rNumklIwKHVVaffOTtx+L435G0yP0QDjRC5c96/c0vzD0WH8B9eLj9DC96KJK+5xIsa6oN6Eej0vItgHtnI7kgd7MgbVasFI/p75qUDqOUU62x7Vn9O7S+30wVeF+zEvIG5bnPBAs/gKfUx1Rx+YLWznJeJbVvKipx101DxPdQQACEIAABCAAAQhAAAIQgAAEIAABCEAAAhCAAAQgAAEIQKBWCYSbR6IvkUS7xNLeGZqowGSl7D7KCFuq2/lq9ETbrTmd1lpEu9VyDjLl73HVI4FfKqKGul9EOJeLrTyrSPAPXcz3w1fbREVqT0IBb29kX5LZzuIfxlB3u6WmE05rrJenfcf9uMlXugUf1/DMt9zrPpPtyrP5h0N20UP7FVeUJR9Z1/gL/sGufV/TPhZfqFlcQ53tso0VskDV3G5gnB8k3009FdEG+veg+bx9Db1I33J9sNU9rpUkqqfPHXeOzYEyth/5aD6u2ubaY7GLWJGTxdudGX1v5foi2k0FnC+nJwZOM87+PcJaCZ5RWTfR9Sxnht89cp9iV6UHrpNO+z2dCzgPNRd14q+v+fwClA+Xq5qEeCisr+AfJumchDzFgcvixwnrJQcCW38b+F+u7yrfSBps+ILVZR6EBAEIQAACEIDAGSfAP7Q2HY3nB9d2R5tPL5hvToopzQ7kTtGU1dVAVlvGUQOnhi4hAAEIQKCCgNt2Gydu5zyKpAu0J5cXVNhO0ZUCdmz+hbHxNODWpz55Zxy+kPqaAc6IBKmDRiW5pgYSX3jDuLhfDiQWZb+z9h7F9q4ghwAEDi9QW95n1pZxHF4JtRA4NQKr1fKUJb2JVvNfxJeUDsETl3RgNPaBtYNXVvK1SkuIolYPuz96ItHjwc9/OmGA83ds3wxfc3DTU1FalbBs1WI+L09eOoDESuOIrVT2FN0vu3908xcXgwuH/vXut4mejZ4QPCmCJ5C0/PibhRNPZ6r3icugBwhUn8BpEwD8jh1r/YPPe87w7wbODuEvMNe4djgf1P7y8+iGT5UGhGqHpdPULtHnOeWBpaGtu0SuyuVi7+i++hKnQdWTOFxTbyDpdSaKbuIG11HU5Jv4eE/az+hxnPfa0+3CDnwp54UFC8Yu4AHuNXs77Ukjqivq2vUO0+Ed9t3qHq7fHrIteSu3e3mOuvNZ3m/Y2zdGXctPsN+YOYt+3kjUXnSwOx5m/zO1qn3wuTEdS+9Xzyn+LypF/FKFk93NX/E7V6Ba1XPlgOWeS0+V7tSBOqpOpauyNKveZU0/7qp3tOgNAhCAAAQgAAEIQAACEIAABCAAAQhAAAIQgAAEIAABCEAAArVDwEfUEX6avw+lp8ZdKnimHvXE7K+5XKJKYku47DI+xm1TabLKA0a76XfVzVy7XrwZmiSIcsWClI2Kr3QvPo1daHiDpPmkPYGrE3xtopZmWEQPLrcWd8tegoh/5Gt4ecKpwM5stktxN5JmOZ3xDLqpvhaPU9e3AwRfwFq2NMGKA49F35Hhkmfs0VfP7Kx5ZiETJP1sOmZqIW5RkYJ/iKOCdZAi2mh/FPqr5vPVi2iTzblclLWJOHEdWWU3zoJUq7gQwSuCr9xvcy5d0qU4sNfKVfmSZxKSiSlLLa7nyZM9EorXJHsr1zCXcWYY7t+7nU08r9DI7P6KnCQPJ+ay3ZFui7cqvhm+lSWXciunn/bqqYhLFQcCi5wRebxtl14St8XiQGbzYty3kqgLTYi+zuYNSBCAAAQgAAEIQAACEIAABCAAAQhAAAIQgAAEIACB4xBoJlvq1oboidHjUl+LJpqe+MWIjx/iwN+yAOAjdeX6yrXSxXFfzS9s9U6b3zkO7dmuPSN+IhqR8NiMZwVfSERHRjgXFPEkU5afgmzs8pdvn/gAT1g5LKGRrYmWpCwc8T/rKAMpC2BuOq358pbpRD2b9aH+vN/DaU+sf87Hc4GuwR0H8/5JR+njKJvOdO+jnDo2QeCUC/ie8hFUGkCRLBSFXJdqFtKvnE+aFtv99VAOhB3+dU4iB/560wsvv7LrdQ6YDbfbLWnvreS8l76I+nDu96Zfil8JP4F3Swz4ykU0QyTSl9zeG7hbYZdqWQ2QgTqQe3Ivcnfj+F3y2eyzyc3H99nuw1/ecoXk21HSqOwnJz/D2zNzM4dk5BB9GBKX+A7fO7e0ut5cxYHAMykp7ZeNRM1Ec2pxlH7OlE2WuVRdwSdTt1Xd3Lr8wvpjSNKoHxh2ZtqMydP4frxaXCec153K6ZXFLyQ/x4+XPZG7k3dz+4sm9Entm0/UWJ6T3SSDr1xtF/HVqqs/narHXfWfCXqEAAQgAAEIQAACEIAABCAAAQhAAAIQgAAEIAABCEAAAhCAQNUFzlfvTL3JPqi99gSiHlR17EIDdZ7V3PCFncWsVx4U3N7mW2kyFda9deQvQ2WQdqJXX6RrDH8PaAqcr1XpD0qTO23+nlYFkq/kQFjRZnCo4MBW7RYurudkPMs/uTjM+VbuqSNprlLU8aANoqxk+Jtj7/pBDQ5f8AbSNqFB1EkSnSOuspwLHxfaO4bu5TzfzhS7FZ+f8LXdgshfNzJ1uBwgzomux7nXzs9uoAM00QUywdzNeZ7YaHJ4e6HJln/Y7GXVNQHCCVhu3rG+cQKY60mn7EmmLK+Q9VQJg++2PRXzPEtF8w4n61Z+wvm+vCu9HnODp+GBReW5lw5swAoEIAABCEAAAhCAAAQgAAEIQAACEIAABCAAAQhA4FgCgSrQCuJG99AjUx9Xnvyqx7m8N3rPVbs57mgbZVGG4Akb9VbK4rw+X2jTCUsLC207oj0HyAbewfv7cAVRGg3wLMnz931P1alfDIuW9oOKJ5gMkPQgDyc/KX9AHp9XltxibRIcN2XtFrs597VKZ/JtExh+czvD34vMDLLqUFlyzstJxrM8ocWZ7n1CONgZAjUs4FvD/R+x+3u/vLPbrc35C8h/+P/qz63+0H/c+QePZlvE1mVZ/ARaGF/Yu5ADd6ks6Lf+hgZPNOBAUPXDy3Vf4yfau+U95oHD9B6mwnVbrn869zk53hC9FPJ8uhNYO5zuoFvCifq7rNhLOcC2e8gFIb243l8F6ADON4tNIRs5XzCMZ5rlSN6fm/42eHkGUbbMtndy/XWjr3D15/Fa5jJ1BQeUtlrUKq1NNl9ROTw3PocDTqfGfj46gffblZgblcuBp1dGXb3sWj5O4NRA23lBqWp6JeL1RRO5322JWaFZvP/XUVNDvmCXobFRw67m486I+S7jRx5XfdNABVe109OwXROrqWjG437i7bHW83x/j496dtTTXI4uHHbDTXw/3hI6bPrt7NPWap/Ygb1+TvlxkOb7YW5mMiWFlAeA/737PxZNNB4A4VnW0KK6H3cu4zb8MEKCAAQgAAEIQAACEIAABCAAAQhAAAIQgAAEIAABCEAAAhCAAASqIOBjBVi+gr9HpU6miTxoB/FnApIP6qEWFVyWSxOfnz81pro8Ln/Juao0QFOpXKHIM/YKl0VUh8JEKOf8UycTajiz+ab5Rty78eRYQAACEIAABCAAAQhAAAIQgAAEIAABCEAAAhCAAAROO4G6ph5/V8ATEhLnhkiIdnSu5gr79P62wBuAGybaUgc+L/5bvvH8Xd97XjbXnYJ0pnqfAkocEgJHFDhlAcAbnkjvaThg1psCYgLaBJRwvG966FOh+zmwc0K71A4c8HrdysHBN2YQ3dl6uLyPA0HryXrKeSI+VvprxGj9FDdqHN1YncNXOHj11Zc+VK15Jtlm2ncOn/WPOZrmOJ2MOrindp3a285xS5qWEA+HXMZFLs53qh3fb+f9/hX7Lk3iAFNO4Z5l2cK1xrXDCdi8QQ7JuZkDU9+MeXvk+xyYeqTknuf2zBBMw6iw4heo3sDP99SH4iPef0fv7YnbeDw/j5oblcxekm6LvYn7/5L+S98fpX/vcX21r6l4J7tT3TnOOKsrVe7fN5GP54xrcPUc4dHBo/WT3NU5YU0GNOH78blvx9z7ON+Pn+V8mvixc2KJB47jWesSe96wbuz1dvA/Z9qGqJsVYXU/0ITvT88/nqnZ6z+a+hE/3qorVdvjrroGhH4gAAEIQAACEIAABCAAAQhAAAIQgAAEIAABCEAAAhCAAAQgAAEIQAACEIAABCAAAQhAAAIQgAAEIAABCEAAAhCAAAQgAAEIQAACEDjtBCrGhtbo4H+Y+XPMbxzI60kcyHnYZDy1k8q2ecNbvbkqq69S5g2kvYOi5b28xx3i7rn3bCTKKMlI2sLH36CMcIbBE50bP86bUXNqwXmLla2odek4DRcplBpajThfYf0uM3j/tQPWyFW841Z7q8ni+gZlM/GK+8Mfa8tlnhBehpYGwEouHpJWzEyblMn9cFrrWRrP8pCFd2biRDUrOKl0PEk8qXxp8oocstehFZepK+XVXL1N7ZXFf2L/Q3s8uOZOJeV9XOXJvf0f3OSwpY8WfRYzzXsepfuZwzYsqxxq7lDRvD6UZ3KOZr+NC9JjDO/HMzcLh7Oj6ay6cB46ku8v7+OsbN+KmVv7GB+uyKLdVGR4ZR5Nrrj9SOtXWddY1/PGbSV7raM5Vtfj7kjjQD0EIAABCEAAAhCAAAQgAAEIQAACEIAABCAAAQhAAAIQgAAEIAABCEAAAhCAAAQgAAEIQAACEIAABCAAAQhAAAIQgAAEIAABCEAAAme+wEkLAD7llGUz+Tphvi15MM1VC+PkpJzFsZM3cLQjdVZduTnn5OQknAUnTdKTY3FSBFrbYUbwkVpTac6rFt9qXzrBx13tOyGMCAIQgAAEIAABCEAAAhCAAAQgAAEIQAACEIAABCAAAQhAAAIQgAAEIAABCEAAAhCAAAQgAAEIQAACEIAABCAAAQhAAAIQgAAEIACBmhZw1/QB0D8EIAABCEAAAhCAAAQgAAEIQAACEIAABCAAAQhAAAIQgAAEIAABCEAAAhCAAAQgAAEIQAACEIAABCAAAQhAAAIQgAAEIAABCEAAAhCAAAQgUHUBBABX3QotIQABCEAAAhCAAAQgAAEIQAACEIAABCAAAQhAAAIQgAAEIAABCEAAAhCAAAQgAAEIQAACEIAABCAAAQhAAAIQgAAEIAABCEAAAhCAAAQgUOMCCACucWIcAAIQgAAEIAABCEAAAhCAAAQgAAEIQAACEIAABCAAAQhAAAIQgAAEIAABCEAAAhCAAAQgAAEIQAACEIAABCAAAQhAAAIQgAAEIAABCEAAAlUXQABw1a3QEgIQgAAEIAABCEAAAhCAAAQgAAEIQAACEIAABCAAAQhAAAIQgAAEIAABCEAAAhCAAAQgAAEIQAACEIAABCAAAQhAAAIQgAAEIAABCEAAAjUugADgGifGASAAAQhAAAIQgAAEIAABCEAAAhCAAAQgAAEIQAACEIAABCAAAQhAAAIQgAAEIAABCEAAAhCAAAQgAAEIQAACEIAABCAAAQhAAAIQgAAEIFB1AQQAV90KLSEAAQhAAAIQgAAEIAABCEAAAhCAAAQgAAEIQAACEIAABCAAAQhA4CQKrLDGxM+QREvNX5K/sohKVLEqESdxADgUBCAAAQhAAAIQgAAEIAABCEAAAhCAAAQgAAEIQAACEIAABCAAgVMk4HuKjovDQgACEIAABCAAAQhAAAIQgAAEIAABCEAAAhCAAAQgAAEIQAACEIDAaS6w0f5I/KqJCkzW4t2HOReXdI1y8XYfWTfNXxAF6haygSQKoZ5WG84DqYVoYNMR0x+WCdnJWwtF9qA/9BGbYQMEIAABCEAAAhCAAAQgAAEIQAACEIAABCAAAQhAAAIQgAAEIACBM04AAcBn3F2KE4IABCAAAQhAAAIQgAAEIAABCEAAAhCAAAQgAAEIQAACEIAABCBwcgSyTUr3dJtor1mXtY3zQ5KiBLIq1Ep6yCm5hK/ttolai2h9oSJqYW42EVx2KbdyGUKCAAQgAAEIQAACEIAABCAAAQhAAAIQgAAEIAABCEAAAhCAAAQgcNYLIAD4rH8IAAACEIAABCAAAQhAAAIQgAAEIAABCEAAAhCAAAQgAAEIQAACEIBA9Qi010+uvNQmCpJtZKggKpGFtJ/zQpFDeZxn2wuGbNBEW2lW5CqbaIP+cFAK58WUb4osDgimu6knl5EgAAEIQAACEIAABCAAAQhAAAIQgAAEIAABCEAAAhCAAAQgAAEInO0C7rMdAOcPAQhAAAIQgAAEIAABCEAAAhCAAAQgAAEIQAACEIAABCAAAQhAAALVI+AN/K2nztXnWET1RVfdTBA1pL46nA/RTo4aOYDrBY0Yd7HmirK00/rFlSa9JeQQgAAEIAABCEAAAhCAAAQgAAEIQAACEIAABCAAAQhAAAIQgAAEIOAbKoOkywACAhCAAAQgAIHjElBklbW3+VdK5CaX82sl8ryu6rItyCAAAQicxgL8GUGS9pyAcpa+2m2cZz5+nlMu7dQgQQACtUbA+f/qTYLIR7mk530Jz7WE/69eGOQQqOUCnv+1ZWMU5Z8vPDWmrB4ZBCBQvQLqwOd6T78hIsjy/J1cVu9h0BsEIAABCJwZAm7lEmWfvLRzRt1LIqZ2HeyscUouzbA8foGG+mIKt4kMvUc/W0R/6LSEHZwX2XvFPsN/j5J1jb+gQ1KJKBYlkmi7+UGt1UQ51m+jN3Kr/eIPex+Xg2TYSGfm4eZysO5miPypsV2Xtx8r7dVp9k6LZyhWv+g0TbRX/h6+Q/HnbDsw0c8Q1bXbLWrE5cbWpdRBEPmZEAqiQ9Metcbapol2qcVmiyJqRjfI8wSfn2VoJzffZn83erUhnu84S+/i3F+EJNaRHCBt+k9up/nvb1Yvas35sdJeuV7skEQ7zI/2em7M/Yc7/ftZoaPqGKIQ0WNwS5uokegv2wnegAQBCEAAAhCAAAQgAAEIQAACEIAABCAAAQhAAAIQgAAEIAABCJx2Ar4+Nv+syTrtxo0BQwACEIAABGqXgCx9NfWReF2tXXcMRgMBCFSbgC79masPucqe8aqtZ3QEAQhUt4Bd9r6E8L6kumnRHwROmoAq+2udJPukHRMHgsDZJiCcy2WUJ76Ahin7n1deiTUIQAACEIDAEQTqqbpUV/DGUL7FH6ERqo8pkK82y1zFzRQ9RJoDV1XwhEDBgb+i7kh/rj5SWqnHhs+wnADbJVlblKfVmLK2q5w8W89/KN04AcLfL15rEZ2v4vQtgvu3g61Amw5JGWKqXiqJ0umD5BSLqEQUJex3WmmawGMjftfg6Xeb+t4T77vZTMlfxNUdrLFhlwuiYDvStDRcUZZ4JmNyZjLeLD/NWmgR7bFXj97K+U77pwm/29y/KmlWIoj43f4wjn52zj/BOc5W+9sg50Bt5ci8AZKoqX0Ndba5olLaYn9pLVFEG8y/H0qxuT8qksVOG+MsONk0y8m2qpkPreD8HHv+GMejPT057lLBFUgQgAAEIAABCEAAAhCAAAQgAAEIQAACEIAABCAAAQhAAAIQgMBpI+C7T6+kr/VpM14MFAIQgAAEIFArBFzazwRZzg+S2osrnBFZRSJPE+1Ta813ThkJAhCAwOu643AAAEAASURBVGku4JZ1REPFP7g0Yaaf5h8S2nkmm8uFwoi5FiFBAAK1SMBFAaqe5czw01ZdyuMq4XckezT/f9Xr1ZxaNE4MBQIQOLKAS/rYfob/H5tz5dWSqJj/Jx/48f6Rd8MWCEDgRAQUh/Q4SZWG/e4zq+zpTtmUyBLtrCBBAAIQgAAEygV8dXMTaRO5VYhow/nC4YunLbN4eyLfkKosUKJLLA5OpV32YrNZEa2z/jEtSfDuujRgNdjqQa2dsvHU8eLwabdYkZlpEYXRA+/1ETzDrbnEbmcTFVhbLefzsJHvDv+J6/eq9bSdy1nWN7TCELWyb6MeVJ52y5V2Fm831vvhv3C1i3zIzXm4eWToJdIJnL1cnWs8MwurfZpoo/hP8gLevtWanekE6q41r6R/z9u7m8nmdotnChZ1hJ/mDZXSDjm32XrN8eL2hflhNlFLfdvKHlwOEE2t+tx2C30uUi0iDkSev0QSbbI+GfIb13MA8NTOnHvTHlpttnJhg/WvPvMkPx5NHctPELWTTw+1LJ7x175ItlEccFzWbq16efh3vH2b/H7CGs4bW5flOecTIntQKy4jQQACEIAABCAAAQhAAAIQgAAEIAABCEAAAhCAAAQgAAEIQAACtV/Al3/Iz1dBrv0DxQghAAEIQAACtUrA7Kd93gFZvGJK+Ef6ngA5vK56XZBDAAKntUAJ/+DR165wCnYxFQl+nhP4/FBBBasQqB0CVoks1mVDUZzrEnu/5XlfopzAfSQIQKD2C5RoX+VfOkzpyRSHQCBBAAI1K2AODrPnv5OLbOeI/PkeAcA1S4/eIQABCJyOAvwpSxUIz8htZ7lX7LX/GOIpC88Si4ME0szbuXMt50JVId2dKXOL9K7IAi4XiKzU3Vzep3Zm7ZW84gT+2kR1KDyhEZfD1V9iLuEyyYNfp7nmoHSueHbmVRZRQ9nHDtOeTdq5pEeA3UQ7F8g6x74yuqPg+0m/N3+7IcqzTPhO4sR1FdNG+Z/RCyTX2CX5HJrMAcK3D+hhEzWjG2RXxfWidA8fqmP7cbGdecw5DOXJzROdmYt328vGZHCeqaaLZZoDe+2h1J23V04NqW9KOFeeK/7W9ErNgcbGR7hsrjCl59lK3Wn1VE4/0wqcwPJ9tH2WE8i83/xhCrnsDSzeaH8U/ivXcyB1rDNeoUfM7CudAOj+TdvaRDw4ruUZiel8asE59xvWUxPx/ZE113JmRJ6Tu9ZwADD1CEYAMAMhQQACEIAABCAAAQhAAAIQgAAEIAABCEAAAhCAAAQgAAEIQOA0EHCfBmPEECEAAQhAAAIQgAAEIAABCEAAAhCAAAQgAAEIQAACEIAABCAAAQhA4DQQ4BloVzkz1WaL+avSOeeZdhMyNQcCq72yQBLVtdutamzzDL7m/pV9uL6r9cbIwYrIV9Y1/oKOmULNRaKNOXKzetRRNKmwuYh25xTYFSrKVvfaawO3W+X1Tc01ukt58Yhr3G5qxXZ7xbrR28URm1OIvmBka97Mgb/GE/hbqamvqmf7K6Ig0zowxCrfWKT2yAKu9yY+zqjt3gLn+/Q2vUfxzMHmK1piDs3zxEbK0dywLOVbGfYu7S0hhwAEIAABCEAAAhCAAAQgAAEIQAACEIAABCAAAQhAAAIQgAAETgcB39NhkBgjBCAAAQhAAAIQgAAEIAABCEAAAhCAAAQgAAEIQAACEIAABCAAAQjUfoGOZlzeIMkBrSpMhCpnJuAGJlBzgC/VHxnA9QeSLlvTpTPhHqg/wRW38hM+hjuxDt8RBwSTExDsBAbnc+6jAvP9FI9ThNpBnB8rBZimHLLraXW1M/ICk6V3c36iyWX7hXjGXamvInuv2Md1hXZ23B9W+VE2iv9MWeAUFQWRKK8/sKYpi7cdSBwwnOgEDHNK8iyxgAAEIAABCEAAAhCAAAQgAAEIQAACEIAABCAAAQhAAAIQgAAEar2Ab60fIQYIAQhAAAIQgAAEIAABCEAAAhCAAAQgAAEIQAACEIAABCAAAQhAAAKnhYC/1diqKzkA2Gqpg0XZkLlcW5JbBRpfxTPyStf7Lk1ULPbp/ZyXmKKOxcT1wtd2c36kVEwFar/0bJ3vBNi6ZSA5AcRk883Jqzm5pa/0Uc4Mwq4CF+ck3WOccXfREwZfb3NZuZUTiHys5NZ+T/tanlZJnrEeawdshwAEIAABCEAAAhCAAAQgAAEIQAACEIAABCAAAQhAAAIQgAAETrkAAoBP+V2AAUAAAhCAAAQgAAEIQAACEIAABCAAAQhAAAIQgAAEIAABCEAAAhCAwMkQ8M4QHEDNetfnA+bLjGG7NNEetTpgqyGqT12pmeANR0i7xQqTafFGU9ogiFpTiCxdr4mlmwKUj028bB7egPN82tIsV/KMyiqYQ5mJ6qgwK5TzKiSFwN8qKKEJBCAAAQhAAAIQgAAEIAABCEAAAhCAAAQgAAEIQAACEIAABGqRwNEuXlyLhomhQAACEIAABCAAAQhAAAIQgAAEIAABCEAAAhCAAAQgAAEIQAACEIAABKpHoKHVd2RbWd5Xuv3hxBSLaL8u0EWmvN67lm9l2E6gcKaVOH4p597USPaLaFuh7K2v7rwBnZ/YosJxftexw5MFj1fk2YUV6gkJAhCAAAQgAAEIQAACEIAABCAAAQhAAAIQgAAEIAABCEAAAhA4YwQwA/AZc1fiRCAAAQhAAAIQgAAEIAABCEAAAhCAAAQgAAEIQAACEIAABCAAAQhAoCoCLdXt1MMm2m7N6bTWItqtllOmJlqqHgn8UhE11P0iwrlcbOVZRYJom/l++GqbqEjtSSjg7Y3sSzLbWUTB1N1uqanGU5h9X0RvPl6OWLBqg83jtVZQpiRaKO/u/onm8Zj+49tx2c8Kja5jeNymQBdyvleuGbhNE4WoC5PaWEQt1E0yguuRIAABCEAAAhCAAAQgAAEIQAACEIAABCAAAQhAAAIQgAAEIACB2i+AAODafx9hhBCAAAQgAAEIQAACEIAABCAAAQhAAAIQgAAEIAABCEAAAhCAAAROCwGXdCuX4aEKsqpzwC7bHel2elR8M3w7weQr6xp/QdRNv6tu5r7WizdDk7icKxakbFREm8WnsQsNb5A0nzSRmwIm+NpELc2wiB5cbi3ulr0EOWMxvKzx5Ev1KUASdZVvjBssiDZKe/z/NAcw6+Sc9TZRlpkxYTnn5NxKU2dnZC7la7sFBzSLS6y2ZRuQQQACEIAABCAAAQhAAAIQgAAEIAABCEAAAhCAAAQgAAEIQAACp4cAAoBPj/sJo4QABCAAAQhAAAIQgAAEIAABCEAAAhCAAAQgAAEIQAACEIAABCBQ6wTOV+9MvcmuMCwn8FdWKJ/gak+VMPhu29PJPM9S0byjhdzWNe1VY27Yx55NI5wdBEV4goY9Ox+68JehMkgTdaYX6RpDtN8UXFXEzf6gNLnTJvJRgeQriYJEm8GhggNqtVu4uJ6T8SwrLdpYUl/IW9owwoWl23SlJoctHuJIHHZsHdo0UDW3GxiiDmJs2OWCqK0ZHWZxXmBnDN1lExXq3Va+xTMBqwYqkOsDRLOhDRSfh+Tz4BwJAhCAAAQgAAEIQAACEIAABCAAAQhAAAIQgAAEIAABCEAAAhA4fQQQAHz63FcYKQQgAAEIQAACEIAABCAAAQhAAAIQgAAEIAABCEAAAhCAAAQgAAEI1KCAjxVg+Qri+XY7mSbyoANV85zGB/X9pwueAGVFVIfC7YZOL+Xh18YpOrMXHy0A2mmCBAEIQAACEIAABCAAAQhAAAIQgAAEIAABCEAAAhCAAAQgAAEI1E4Bd+0c1pk3qmyzURXzaX0jX3DlyfJ8kf3lxH1cPlNTnsi1S/jkKp/3Ykp07VNn6lnjvE61wFfiB7EgnOjC4bfNf3420Yf21NF69KkeFY4PAQhAAAIQgAAEIAABCEAAAhCAAAQgAAEIQAACEIAABCAAAQhAAAIQgAAEIAABCEAAAhCAAAQgAAEIQAACEIAABCAAAQhAAAIQqJrASZsB+Ff6dPQ+Q1RIebJEHXlwLuE2JIj8KCjWxe2CrRbRXEOtrR7SRxIFyLrk0nTapSJRYDnnnW02BBWb8uHXodBIt1VWlmX5ScyyzGqx3yL6Xfw8rUgc+cAu5TPKc79YAdJzv1CLJLcmamF1Uz68H5+HcHFeORWbIulcVZrPO6tYlm+tJxsPc1tctvnm5Gd4WmytsTZooseTX1/9yXyi+KSXr3pwJVFLq4nd0Cbybp+U+8n42a8ShaoGuu4sogkjR4cNCyPyMW7p/D+oapprLzSrXXycidPSfxxE1HdkD6vjCKLhcnBJ/8FV7aXm2lU+3yMdyT/VL9U3haiJbGQHK6Jek7vGtOXGV4qLrW58Hn7Gl5zHX+W0w85J3zOKaMn4Nb035BBt0lm0U3taxVRui3LVBXaqXWqvTXTn8KdHvzON6Omk+wbfIIkGyAt0p1rwuKr6maAlBCAAAQhAAAIQgAAEIAABCEAAAhCAAAQgAAEIQAACEIAABCAAAQhAAAIQgAAEIAABCEAAAhCAAAQgAAEIQAACEIAABCAAgdotcNICgNPlgt5Fiijf7JrlzAh71GQ8WweR5NxQllP6zSRkOYGnPcVtef5cbmf6CV/BK0gnJLBLZFKJ5ABg65dZRfooXWkaxPcFkaJMz/1C1NnJfU3AQ879EkFD8vy43FFfZvy47BIuTyA3neVpu8oxuyXRTcNHdYtNJtryxbZu2WuJNuzOnL6zNQcAqybUcJwToJqpdi4m+jh+hvVz73K0huHBqfU4kHWsuY9uCC6vP9baerMxNyuK+xvF/UUSuXM4gDiEA4BpMPU/1s4nYfuRzveIh7YPbBnorHVP7BwpeGbfePPy4AcziM6lMNVcHWiDlRoS2KZ2il0W0bznl7Rf9zeioRMfT3jrJaL55lPxwudEYaK5aSxq6ODoFgIQgAAEIAABCEAAAhCAAAQgAAEIQAACEIAABCAAAQhAAAIQgAAEIAABCEAAAhCAAAQgAAEIQAACEIAABCAAAQhAAAIQgMBZJHDSAoCPZMoz/I5w6/KtxWZ/lDNj7B9yR2wJ5/tV0SwnL9IFtjODboqKtwuIqB41uYgnOKWm8lzbx+aVWp4aCiGdmUoHWc9RkFU+WH87aKgnsNapUuX1p3ot0DRQHMJLAbJeppPvN4WjyCbKE7mJTgD3fr1vTAmXvTMb/0YJtI/r/6Cd+SUWUQ+6lfwNV5zl6Zn4ieM/6+6ZgdbemUP0wqRHrZv/QtTHnG/ac+DvsdJLV/zzkcTGRFeEXbyp2wccAG93MeHRx9rr9NveZ0xEQgdB9I+rnhh6u01UzGHpzv/7vfIPK38U0SpKy82IJJro+jhzFs9ovChq5QQTR9T7m9u/HreDA6qzvrfeUvy8oIN0IOdINSPQkYRsLohiw5923RVK9OCl4y//8Dqiv4q/58fz43uamESPY47lmsFHrxCAAAQgAAEIQAACEIAABCAAAQhAAAIQgAAEIAABCEAAAhCAAAQgAAEIQAACEIAABCAAAQhAAAIQgAAEIAABCEAAAhCAwFklcMoCgN3aJ8RlEV2nXwgOkgeZJ5EgKlB7pRNg+rP1r2Qn4DdDLxux32lmO/PVEq2TP65yZqxtynN/+jgVtTz5GF/jzJjbSIWRu/JYVeWKU1/uqC5v6mcTnSevCfYTnvFMJouoxJQkOQHLq60fZhZy9W9qSpYT+Ou9X9L1r6n7FQcAy1vJOd+zNa0SaWaLRfSfsV+PnNuWqE1i8y8abSQaRXelDepbpqKPrHPOo6E/1V9FtK1ldr/dnZyZe/82I247B8BP5plWpxPV1YEmwBx5/9NtS0hc/Zw6zYguyOhC4Ume0duepcVLDii1qBd14cDnO+R1qq/hdqNvrfe3lzjw95qMNjs4QPqHcSmTlyvi+Y0H0gW8C1LNCtytbpjcbyTRe4lTRnwfSDQ76pfApSFEyWm/DVjFgdoD5AW60+CaHQN6hwAEIAABCEAAAhCAAAQgAAEIQAACEIAABCAAAQhAAAIQgAAEIAABCEAAAhCAAAQgAAEIQAACEIAABCAAAQhAAAIQgAAEIHAmCxwSi1pbTjZA17VdmqgDDUjysw4dVaGdl1oaCnzwti1ymXEChefJyaMLJNFM/UJ8Hudfysem/MH5dPHs6Dzerq1J3fMVBxCK31QR58dKe6zt2glInm/i0wsU0Qz1fG6eIPpKPz7Q6ddbTpbvuAq4XTotsIu43pvy1C6rhAs/mfeHOAHNc1XctALDgbT2HF2ouOIIab+z1SZaTt9oJ+D2B/2GK18QTTVPhv+hiL7Wz7jyDJ8PvTXROZ9sa5MopppLLsHzAQuiTuZy7WcThVgthrkNHUh/2Dt7F2seh9mo/sw4Uq2vkvfJcp9f6ENXgXWg+yOupAh7mnO/eF0Xis/D94lDm5/o/Xhoj4eviUv+bOIP8bwtgLpTNNET2bL9tRzA68+B4L768PtUrL3Gt/+jkRwAHJV6WUhPi2gtbbguiwNdn0p+Y+CnEyu2rJ71QlHEszwTxauv4+fm8oyu6a8s/g8f56b40X1i+QH7zMS3hnyWzIGe5mdaElo9x/wzvdS366hAwQHBUb1u7vKP8h5+mrgwfXV58Yhr62ijyNJEY+Njp00ZTzRk2sj3Y2YTRQ/527S4zvw8YX0vF3A9/1+1Dvf8UrnjpdZaw3Hd9PeBH7imDSEaOv7JgZPCie7t/nzuv6YQvWU+mTY7nWirnW3tEpX3Li97j/cm/Wf8N8OJ5uj/ieXdeUZtK9/s00Rvm0+HfMv93jb6qfS3efvNEx9bPLEPzyg9PG7x1MVEO9Uutdcu7+9Ia/tEkSiyiP5lf7k4ifu/P1xN/CCX6JaJj8e/xYBq+Hvdv5pItMXeRjlH6c/FTzku3v7MovvzBieUH+29xVMWf8+BwEgQgAAEIAABCEAAAhCAAAQgAAEIQAACEIAABCAAAQhAAAIQgAAEIAABCEAAAhCAAAQgAAEIQAACEIAABCAAAQhAAAIQgAAEIHBiAr4ntnvN7V1sFytnptkN1q/xngBdSSMqHq2REjk+Ftd4b2Ubf9MJE/fx+i6R2cwTgKoo07PJlDbIF7uaOYF9uyhzmNP/ZrGYnIDhdtRv2n5F1NvIwQGce9MfHMpaYpzAx79fnWcT5ctdyilzxG3psRUN4jXK07lxJRZRLm2ZUKyJinT+8BLOw6xe0kHep/aSsz1dLuhdJLhC0ypeko/wa3a4gNBdOlMVSw74NW8uLrA5ENDeGeSU+Xwn8LI0mdKsRBHtpq35zvmE0YWyWBCFUiuqGJhb2rL6lt7A5AK5Z3hZoGRCxd597UCOJuQa52bxrYppk70oZ792HDNW8SOAfJR/iEsSXazuPWo/aVbKhP2CqFgXRTnuIbql9Jy/uIUcl+q6H6mKKbHZnJ9+vZMbF9AinpSWbvAfmHrBHC5LvgXz7Rgp3ypQhfkcQBoxNuZuDiCe++xvWat4UuUPX/rK1g8TXRN9SXSkIbqW+luRPBPrn00bdabeIThw9VUOXO1DtDB8BRnPI7pCj/yI+2/Ij5TKVW9SvOsbzYGow6+J6pNJFJf2fPC9F3Gcs/GzfSWdtLQuZ0OzzMSyw1lEbYNbWU2OcvT/UnJKKp/Hm4/GfzWTA2YL4vdFFTrtc/iWwrcovg0jmkKzPMVx9kOpN3Ig7Nik++iGw9xfk8z/jf92PAfA9pl425R5RIWdOIA6kvsofWZw8hBn8Qn9l37m/+mv/2XyTzPGEH2kX7EfGsIPZX5e6BLjtChN+8V+5fy/fWb8xIGfcXRtl1XtJrRM5MdzSHFoSXeiVcPTErdIbhtJXFueZlAyP8CIEprNHDQvkGfkfuUz/ZIkCtIBlr9d3s57P3NA95SJY4mWuNZEbnDO25tU6cp0fmJayKvvT/js9R8u5wsbyHeefIIfvxfYB2Zm9u7hya8UF4tu/PgMmhPY2P9XvuBC4dx7FvPjvEAUyqK0k/+4OGhwKEAAAhCAAAQgAAEIQAACEIAABCAAAQhAAAIQgAAEIAABCEAAAhCAAAQgAAEIQAACEIAABCAAAQhAAAIQgAAEIAABCEAAAhA4jQXcp2rsxdb+HCdQM8memJuvyvNv7VeH5xue4VY98aozs66R80c4M1Z6U33RdJZbccCu1S/JV3hry3Mfyz/WCbJsqc8P9OHtEfLG9/wV0YXirosCuP5ccWmCH5fd2ifEZdGBtF78tKrIEG3X66nYPlBN69TciUWaA38FB/6K8vqWFJHg9N/Tvi3Pn6u7WTdk+ltErXTkKl/O/ewg47LpuFOx2S85Bo9+pn+GF/De3hl1vR3VodBOLsEBgvLqQD+u9J5fG9Nzgq9yjhtIf+a43NVBab/eN77E5kBmtc8Q53t5BlPn/tpCy6z93HKOHROaLznwWeQmlHDZm4KskHyXIKqvzlHO/VRb0sm6H9dQusrg885M2P5r7uUcrzmz0/thK4mayUYyWFRdIz9yX6wTANxEhuoGhii23dPv3dWlfP8Hzxnf58NORFn2TpmryuuPd+1h10vvTw7lwN9hpYG/vdX5q9pzfwvHfT7gZQ7szJk8b9y/xhFNG/BWyWOxRE1lo/uCWxF9Kr9JnNeMA5SpdIbb4z3u8bbfprJptyZ6PPn19E+SiX6JTZ2w1uL/x9vdj7o2ckCtvDC6y+Qj97rEWtPbCXjt8WXnHqIp0aywuMlP5XBAfsl30RP5AawmP2zfFFK+/4SuH/7f9PeJ9gu+FIEor09RS2hdONGT374x+P/iy+tjw56OvYvbbU36Mem9JKLfw2YNiBnHMwuPGhx5CYfsbns7u99uvr/uun5sh/cy+QIEcq/Os8r3r7y2otP6MZuj+AIICzN2bX+WZwAu+ZstuZxWMjsplvv/Juy9sCe53zaRzes1eomPl7lpFl8CgBLkrIEpHGBcOf0195XV/+Hz8TrcYAaO6sHt14b9N+mNyfz/Oi1p3DthRPfIIbEDYnkG7zG7ntr7hcd79Se6cm/l5UDtr5znoQE3XjCj0xUc+Ntr32uFeTxTulqq1/H9hAQBCEAAAhCAAAQgAAEIQAACEIAABCAAAQhAAAIQgAAEIAABCEAAAhCAAAQgAAEIQAACEIAABCAAAQhAAAIQgAAEIAABCEAAAn9OwPfP7VZ9e22xl8btNwf114kUl4VnedAGp9Dc7hLlY3hmSVXfuJwKxS2Fs1KarlbPhQUpIpdwjfTUSyrNnc3CWXgmzKQAXXegiwtLremD9nmqSxfbdZrZr4kaq3bCbfNMtNZmKrZ4m+JbhRQpblzkb/M0n6IluQ1vUHyTfPMm27tyfPkG9RsH3RLtNBsyiyvsGmw37+TWRIOs52ICJZGv9Ncum5xUfn5OSZTdnPUTSMvMjMxCQ8T5lELt6ehqz9LyLDkymzh8sDy5hW+iyyLqK+/PCLC5XhCHP9aedLLuxzVkVOZwz3mPd5YdKCyhGQd8cnqPp2eucioUPKdsb24ezbc0olv0ldZFSURfJ+qQhZLo86jZgfNtohEfjI/7dx8OmB88kUZfxW2rmOapJWIdj/C78Hnpy3ifkNj639eZwYG+EZMCHruWJym26+k6ijcYvnG6SvSl87OJ7KSX/vZgT6Kr6aEPXttE9Fq7f1vTU50H4Z3iKt7ub3yNr/bsclyLlDFLdq1rRTRkwsj3Y2ZzIGnkvmGFcRzgHLdzxK6XiNYUmPEZE3imXVPUcT+frze9u/vZ+4bvIOpswie1kN7aQ/OLR0WO6aB5RtuO71z05DiiOlag8Hdm4JWl/2ufpnut63gq3bfUJ7fP4gDhnb1yX9tbh2h99MZxWZIvHMB3XnNF9OKQuOSpfL48HbJFHCg7xr4v8oZIvh+sWxdd5txXNt80UQOrrg7i1fezn6d7ud+1o9LHZnI9By73W8uBwO83+jxkDm9/kmT2tTyeysl/sV+C7wieebnBe5c81ZiojzzftPe20/w8aDU2IbzTkGmXhfccSDSRPt7DbLQq9HexmcdFg/mWRPQ/ucxez4/HmfE/jVjM93f7wNabmg4i+njyhL4Pz+P7y/KN8TXcVvH5SO5HjKG7ebyzrvvJWsLVHPDcaZ3iQOkBGWHb+fzCRHPTWPCGSulcEhOa83Fn8aULnP34/8H4zFFE/akHdYqo1BjFUyawTxSJIovoS+s7uYAfD950sYq0O4Qd+f71tkMOAQhAAAIQgAAEqksA70uqSxL9QAACEIDA2SCA182z4V7GOUIAAhD48wIXyEhxns37m9I+QuxA28Xr9bS/cenSOiwhAAEI1EYBP+1jO9+r8reUljO+xnZd28V5qA6SeP5yRJAgcPYI+JGP8jwflJ1yI1PHcp4P+H3N/7N3JnBVlOsffw47igJu4MqLSy6Z4FJiagxmqWWJrVYWQ1nZvfUHb92bdSuGbot1K/HaYttlbLXtim1aabyYC6YltLhmvKi5oQJuoALn/8zhHA+CJCoKR38Pn5nn3ed9vzNz5j2Hed5Hw+fBuXMdYKSNm4Cv8tac96m0etpKb0KO+9TAfdq4zxx6dy4R8DW8dcd9ala+D8nPU2ndp8E67tNz6TrAWBs3AV/TyyDh7KNG1NIINGzKuk/9haUhIAACjZ8A5sWN/xyhhyAAAidHwNf01it/qWfLIsGOF6dGjemtiH+wd3zL4ACkMRDwabBO6DbTOnaYft4sb0fIihHZqUKQYgNAtU/aNTbAldsmOwxwTbvO2bROyyw9bBLtkzunWQaycZSkBXDcJWXioGY3iFYbX0+yDJ22G6uNctb7td2mXbLhrOkn+JIkm/DSHMZ6dLQcJvZrqzvSpHUBNxUtj/IU7Cr9tTYlq1QRdTT7hnjr7OHVPH+MN8fbUx/TW7BhnR6oVY6QTkgKjY3F1ricfThS93w5OslXOAx/lc04ktxwAef5a0e9s63x9tavHOiriFqLrhr/NN/o5EydxwKzyLY3h4c/sxIBe/5Ndnj+tQwy7XXHYg+xRx+5Bka4600Pfjg4gdtZquWMX6+xYadkw05J9Lr8ZGLmGqI7tWvtcUnsGZe8Mrw4vzZZqa/KzVOO3BDrA/p6OWL4wPn8RXJlkL3J8tpq8f2mXSR6sUFn5686jGwzjz3P3rY5Y0c065RNeTsyiXpQJLWrvXqtOS6Ps3NpEeVapSRNJG6Xm1tpsWx9f2hBM/ZUfKkZY/RmA9YJCdfGxvF4h+h9o86bXWuzRzJi4y+c0rOIDX/TA572044kHwnY+IjW/drf7HVTZF82jKalZBlG7zaKjf3WuTR4Y/lx3Orv1WYO5DiiVj+itJUc5rG7ylTmHL2fMOba7nHKYQBM6zkrJ25Ncr7gQDpvx5DQqc3nN2WD7EH2Koa/xyg3MKmPvavijFQiywC4MHmPdiCeA3m88XWQq63tu9HZV06hFkbI+KBSohlzP5i2wBoX23w79q6d4gDD8D7o/ZzNClsi+PyqTXJHscNAlNgeuYa0SWqR1tzg5FTKsK7bgpm7o/cIjkMaFYG9+n6jVBIlRj6S+Cprl6RnPpFyt8bn12xLxzLwdpWDBgEQAAEQAAEQAIH6IoB5SX2RRDsgAAIgAALnAgE8N8+Fs4wxggAIgMDJE2hGQXqQ4azP2kd4Cet3fR+dte5MhwIBEACBxklAq9otX+FlWu9n+OpeVZMRBgEQODcIyKrD9CV8HlTlgTAINBICsmo/fJSXYT23ffgNNQgIgEAjIaCTqtoTH+ml4z6tSgRhEGgEBPSj++Bj4j49mghiIOARBGTVXmJeXJUGwiAAAh5NoNr3iWYqSGuq84jYhgvSeAj4NFRXvHSvZJtGNJz+HmV5tD1KBMcE+7BUbMBL62aXc1Rq0/SDBlGZPGhaBr5b6OcYK30Xe+ytkGy4SO2kjfU8+eScUs7fI7dOttL5S+wM3rtFpzXOSIA7sfZQD3FZgq9kD5j6iknlBtEBc3eM1e5hsyTbMkn+XVtCZcTaXHJPmWDDX2oyyOrHYLpL8+d0NpCV3qzrKoXm5pwKwaUlxVStE6zaSi9ZNeX0htvrUTE+Gvff7B1r9d9XbyIsg+mmWqiyCaJmRpsH+ac8CtRCyIqzaI59I92dqfN4QCsRB0McEJS191N+po/OgST2iFyLsadVrq4SYgYpPhP0Zt7jxp1sqDpy78Q3n+XfUicvmNp61miiy6deLC7IJQqQftK3sh8GFdVs/bfiTWK7dKd3Du4Q36ayfJ0MlTvFtA1oafB1n7GZdkzm+0NuETv5uD3EyRkAD9X7bes+iz3j5qWsvmM1/0CsvDXr+gp/qrUI4X767WXPwu9zfzP51hro0OTQHKxP8Vd+s3wn1mxxt7HH2G+ygW3kntT9+WxI/GXARr+d1gIGLToGGzXLV0/ppLUVraqUy1/DvFT1Uice91e+pm+yo17csWqvC1UZW3PcOd9P/llukOwZmFi7k48dMt3Jm+UOfbfOcYM/mSyD52oSIP2TfaukHdBKiw5JTsjkbUyVDATPKIECo5D2SqL3jC/yF6fywgHFP036zajZhSl935z5aRp7yLZl2VbG88IWGl/ZGtGA9N7pnbn4UL2/6s6fX5xq1uV6r3mEo1OU2qIXcPs7jN3ankh3Xh91nurEx+HPL6Pq9eQucXTIdV/Ol0v1X2zssdu2qXg793+7ucssLuLnU0ZAiB8fp1twREY4x3uoyKh2OWxYb0Q5PGpzFWkzj27zdMQ2yq200yDaZvUr/3QcobLNAeb5snOCtQCEzbTmVy7Zr5WKg4LoV/GbsTnOlXrymj8nTV8+TpQ8T3bSTr4d1AQBEAABEDi3CJzpeYmnzBPqehWsJWVuVbyQkLbWyI/khX7G8kI/0vrqZo+2fpe4cGrlvO0is7fRhedTHZzzOaqj/Co2GJs1a+E0/j7L7de3tNVbiZBMa54ZrrVU9d062gOBs5tAsSo0dguiL0Nn0wc60YikMdp1Ji/wZbbUWiuCnKUEzvRzs64YT/X7vKc9bxq6v67v80vNHH09/+76u9o8ZwefrLz8zUZBGlFp9KG0wxyPDG6f3FonOl91ndohg2iYNpB68e93tjP0u0ddrx+UAwEQOH0EfhA5xs/cfCwNNax/LJZSmbL+n+fQBidAQAAEQKCREmii+L9BJv8fWHhr1psGJYJnN7q1UHy55P9IQkAABM4hAk2s/w4b/Hlg8OeBzp8HBr99xfGDRplpfU5AQAAEGp5AE81XOe5T6a077lPJblkMvk+1MgP3acOfH/QABCwCgeRrWvelP3mbjvuUynTHfWppkyAgAAKNgECg9DUc96nmLa37tNR6jhqsreeq2Qg6iC6AAAgclwDmxcdFhAIgAAIeSiBQ+VZ+nxCV3yd+zM0Rv5g8mL68xfEGaRQEfBpFL/6kE+wh2ORLiMK0Hn29WP9BuePKlbvCXlUgKjh9G63R7QYb/ppbt1fo7vwg2SrGi+ORxsUZPsoyYG2x0qYRbVWr4soFGy6a3wfwV9xapQmFCpsgusp4ojBAEb92m726XCPabOTmlkmHh2GHh+Iy45Cym0SH6ECanfOXyjd7HlRE12pTqQmXq6v4av7xNoNLuzZnxcOi1LBe7GUxz8REvxV1SfDSiM6TccpH8FElKd6IrLAlwrlZ4dModlXRg49cq9iVXVj57Dk6zu4q59JVap2p89jSCIkIMvnAcdwrQVTk8shq9aUeDSFjtQFGz0Ki5PJbU0feRjQ1/q075upEd8enxr85hegedaMcHmkdlMVw7I/aNTObxgeyIRx72TWtjL2J7BnUiqfzFmWl/LmUxByUh8ZxGX6pjCazQawMVP5FHNaPXCF/3kC13KCMJhkBaexZeEyHu9uM4EzBm8Gbss5uw0tTk8fH3bDttb1pG8ZfuA8eevZwCS8EsKxsuvV55Kt8yFvU3s9SjXnFO/N5nE3nBSq/bRwP5u2V2uudao5/jl+lYa6ovAr05Hi6hPsxfurozCE5dW+9G/uGDXNdvytr1iuctCd+vzW+LMcVQS1TQvSgIke5vJqlkXK6CbxufpKbyZOtf775n6s/LObn4sx9G0s0PurMYx95bUie2hpNtJbyjK2VRQzHJ0NiZeSKxKETo/g+/19CGk06dhPHTN1iFlCRSfSR/lV+Nh971th58dn8ubEyfnWOSuUqcUf36KeE/6U8befnDkVQW+OYTToSJ/RNyXp9FBs2N/ty15IJRBWJFZH2js7yaVXqhXDYrBJ3+u4eMON8szOnPzfiAbqZdYzRh7qexit1aujbcfNsfKvHfSDnH9Wd+o3sSl8c8Wo6f77IAPJX7rYXmz/KddOIrs66L/J55zl15554qP3wNmaoyQbX7efS1NPI7cR7hhogAAIgAAKNkcCZnpd42jyhtnNWaOzV9mtEfy1+YpKZxfOw6PmJy2dyaWuzJJHyKwM8/5bOUKVKtNTIOYN79hlL9M7UZx78SxJRkAyUAUZlgap713H6R96Q9Ugc56RWza2/8CS6NYOnb/Q0JdONKfXXLloCgbORwAq1lL7TiD4c+1bf1/ie/Prhz8d/Es6/N444+O7BmUS9Rd/MCyUbAFNL2Zo15OwicKafm7XRq+/v8572vGmo/pZYvx/qRA/OfCF0Vl+i973n9l0i+XfbrP2ppYlHna14RyznSJqs+vvHBfd0K+34BdGLYf+UehavoWhcoHWJPVIWARAAgbOQwF5jH+1X7oFV8H/MrP+slBGHpDsdIRAAARBobATshl2zSe6VWdmzcoM/tRQ+vyppYA8C5xaBCt0ubKZ7zBVmReXngVGhMJ9xc0EIBBqSQK33qVYhcZ825JnBsUHATcCuOZ+nsjKN707lmF9r+H3ATQkhEGhYAhWu+9TZjXLXfUq4Txv2zODoIFB3ApgX150VSoIACHgWgSPfJ1Rlv/fK/WP3Cw6blXHsGwcBr8bRjdp7cUAv0vmrKO0SeZMrWFeXpnoLaRNEu1X+nGPl9xM3pvgpoj7G1VN9daIu2hDpw+UjjAszfUyqs/goP2kziLpql5g+GpEm71tpvUA71nj+wUCTPeKKsHleHHdJqbFXsGkqHaBCZfW/rhKid4jyOkb5PLFkTlldG/Hgcr4UmGZxdkmFKou3fih0XQeudJfeq7brFQYbAFczFG6it8ixCVcptz7d59HhITPZfTyHJ0rL0PM0SerUv6ZfG0F0QTa/2PUi22lnLM9YPZno7dTPEhfNqP2g5xVGpIQb7vxsI1esrxJ35xwd2qPvl5Yh4ap2G7Q/itx53SlSb8v9OFvF8rTro7Nd8gXt1rc6jw0OW1W8aBkcLtd/1X+3HX/USyflRlbl271IxLfrcfx6p1ri/Dz2/CHdrRTre9WBNKIhel/tvIS66+N5ft2WsVMWa+7jhOktE4KFO47QmSHwGWWJH+OI7jv0lH1mMRv+TmDDXz7fx5OI3m3XtOpK5DLsdBm6H6+eK3+fVqKVGuyZ3Jw9SU5ij1TFd6dOuYeft/tG/XdSF+vF1aliluY0/K2Hz8NV4b87Pn9c96GrH147ve61bbI8FbecENyBV7Rc7vcP30BXrluvmMj3LUeH051Nn36y7vexu4XGGaru+dfVyw1qU77lGRkCAiAAAiAAAmeSQEPNSzx9nrDDLNT2CKIBd96Q+Ei+w/A3frlR88w1zQj81P8F9oiR6zvLZ2LN/HlFi2N+SmYPgJG3P/PUICKXIVf1khXE/5qQ1VPrP+5V5J1sU/XfLloEAU8mUKjtNncKXoct8WXtBYPoimcGJfbk73G35Y9J1fj+/zztk/j3dKfh7zG+13jy2NH3mgQa6rl5pr7Pe9rzpqH6W2jsMfabRK/Jj6O/LWLD39v2Z5RG17xemr8R1CmQn/N0kFYeWRykSrGfY9YHbLqXFyZ9KXlQWikvqCp36Lv1KgUQBAEQAAEQAAEQAAEQAAEQAAEQAAEQAAEQAAEQAAEQAAEQAAEQAAEQAAEQAAEQAAEQ8CgCPg3VW/bY2sMyjF2lf6UdNrkXpl3nPZXLw6lksuGS2MavovILKkaubnnYPKyXKjvnuyTEbF/qpYhaya6mt8kvvmqLU8tYswfSNdbKVS4p0H+bVG4StZHn6Za1826lzArFbgDNj2ce0jnBoFm8d4tm59fsWDTHnptaJss47G34CZtO7A+4k2G146P8Jde12pOWB+LDsqSnYwSCRnI2l/cZadOIAozmZBNWfqm15vZxpZ3ex/Dm8j+rz+KItcuwdYOxaHIZ1/bW/XKtF2c7q8FjrJPnR010i1cRbdYtg2NfM4BZEoWrnsJbksdJKHV08N1Jv2eXV+n9Enoj9KBG1E9dL/2kg4uwzvOP2oeTDrFmmWGdD5e0NESRt8Yxa9Op3s4jSW5P8FaL9DN7kZjNnmIHsKfYS4m+//vPJRtiuL8lpFnXh41tdG1mLZVPItlP+SgfyY6g5j6lTVREg5bf8g+DXwz9/MKsZ1duq73BS7UY2Zs9QbleHP82/vuQVfxC2WcJWRE/cntXUazql1mzfmriy5H/S+UX0BS/gMblLk6OntyNdRs99OnmxyhfswXPTolXw2IGzGCPy/Q2zeWh/PPVaaM+5PF/ob2s/h5heUIOEH6ae4y/q81yB0df3PLe6G86u9PH5l0aPMAqx3VOp7g8m/qu8VnrvZRoduSCwhVZrMWCCEuPVZfSgNhT70H25J9Kf+vK7Zi85RBdaPY2O9sd7RqOPXZnhEBa4Ns9583iQ/lTX/5EPCJ/FePUZRp7CI+9IX1YJi+IMfOa1If4w8glxvS/vn9tB6KbzFHGoDy+v1ccMErZwH1x7MrYtUX8nFG+c63PmdpkqZmjr89lD3WJTySa/DlyRJodCdVrYET4YOpTShSfMkwbEG99Xml5/Vay5+DpEf3D5/Nz0u6le93Bn7svVn7ufmf/MWItj3fyB1PzZ63h58a4VaRG8grykWUHytfzC/biobav8OdlbsL/xNM3WuOt/Fytr07rSfH2S/g+66N3p078Qv/JSkbk/NLlkugrtSTg5xB3K5eJQeN6ZxAFSn/Nz3Snu0K/F1d+DrniLn2vuCnjMkXUK6+r0YHr11U6amH2FtHO0ny9QEAABEAABEDgWAQaal7iafOE6uyMxJfGfsLzhT/m79ALk925ncM7jGwTQPT60tSBE+bx9zAj+vluEfw7gyhT1u8lC2NXpKzh/MQLHrns1YlEBS8WDtnbg+gnbV3MxmyiSepZ7W2T6AP6d+Z9VZ7fQSZ/g+H0V+yP0e2u57v7sHUOsaFUcoXk+aDtiTQzpGa1qwu19P66M53nRRAQOJcI2Hl5QDsPeJm+SEiN6KPEt+Msz77zn/viydnt+D7efzju8EwnEZc+lwBhrA4CDfXcPFPf5z3tedNQ/fWVPvxHFLS8SWpAH6Krt8SZ/W4mGj91tH0wP9ejZQ9d8O+5LYzmRtNgom137DKLv2VP4XlLDOt3gimD3sj+lH8v+X3b5nk7WO98rihgL88Dno+eGfJlFtEL9Hcaj3sOBEAABEAABEAABEAABEAABEAABEAABEAABEAABEAABEAABEAABEAABEAABEAABEDA4wj4NFSP2UV0tmXAuVJ9NOqQxr3QaLujLxpN5PDRUiUeJFqv8dKJYum+zADFBpU6t8Lx9jJa+nC538zvyGEITJWyWn615rAgWk1f9TxsJQl6hjfL8PeYUmGWG3bJWSZvBlGelj2tTLDHHPlzTLnkNKKejr1bf+CIi6NbjKCLdG+TyEt6r3QYjTorHU+1NCKUl2CDHG1klq8i+pW+zHb021lxnfntvMMG0Tr69p4j6VyO5QPrOOcbV67xFWwArPdM90QD4J40IsVHEW1WOTPLWJeI4lnWi5Lb1Zrwco1orv6vZZYHWpZljn21nY/mr9sMokh5cYm34kwOW9uZOo/BZpBowsfrl9+zv2hD9MOMVdF5T7HOXBWh3mNPTmwgHJnAfapn6aU6y/aC6KkHkiJvGEh0P/2b3pW1HyRcb6lbHlr/SXeljrmG6GGaRh/+jeiGF+9/bPrjbAj45hWRgy5nj9chnVTYSH6hPGNF/Jp5bL2s2MMwt+syKH1+6d+X3BLDx+E0yuTtLJfJmROiruIL8v1X5w5YsoBo6ZTcceuHE8WU3hKfEsQGtX0vDRnAL+zvjz8QX5pM9E7y50GLfyEq/su+Vgd2c37OpWqAIoqbelFEr/TTDytStDda60SPvX9P6DWDiB5NnV70ER/2JvoHscNoitMuEr22EfU3e+VEjmO70Ry/DB/u92a5PW23dIxP/PYI2/Te/XHwUy3584xspk3jik7hcqZV7teZv83azC8SdtDC7m2h8XVDHaeHxbpKQZ8pAj+MX1WeN4yPNsO5OQ9spFd6Cj8k2ETE4MSZzoxaVDOziREgiEaKwRQ1lQtx+ETE5Yl3yL19h3e/k2jM1mHJ/UvZUFfF5vXlz4mU1JfHfrKd7yP9y4yl4SfScmXZlPSJ9mtWOutFVdPKGWdl408mm0l0id6PenD8c+Ml4+8cv0gbt+tRzXGdv2hdv3nqjykFzIwNZCI2zav/z+koeZ7sxMdjTZ3o5OXNyZ/MlCFcf+LRbSRFjO8+UjrTgo/Os2IbijZt2z7OmW44NavbE66ZqqXwfEPvvNJ6ftRZrLKz61waBUEABEAABM5RAg01L/G0eYLr8tigNqntOnsC/Tyj2cI7ONWszPFf7vcP30CiedfNeOYfB4g6GW2plVGZZ+154RLyYT1cxFBvngcs2Pum8XB3oiFv3Nbp8WReWG3Cvo0labzQU5Ds/eOlRBvlVtrZgdvRKtvxV76mj86Gw/oY8xJu52TlK7WYfjIdtflobhk4pU9IF0U00LhA65LuTkcIBM5mAjvNArVdEGUkzpozUyf6OP+dgDce4vsvLm/bhnznyDmd5Z9UqR0R7M5tAg313KxO/XR9n/e0501D9be1EUrNNKKtIjPlJcW/vyqfFO8SPkucxr5+iQzedN6c4vp99zZeGm1IEv8evrW9as0/hlxmuzPyacNVin+X5oXQ8jSOr+Ytz52OEAiAAAiAAAiAAAiAAAiAAAiAAAiAAAiAAAiAAAiAAAiAAAiAAAiAAAiAAAiAAAiAgGcQ8Gps3bTp3pNJsCGaCBppU0St9W5rvA02yKGbX/Hj9CvMFLvloSZItFI2nY5IBz1K89bYwEa/5hU/w+2B90gBZ8BPbxpgk2zwZtwY5qeq57LHQLMijaqkNzVbJHtpXE63zIhqF2/lu83qT1e6pNRXYwMj/bZCf467xCZtmjWuugqPI93PZI+u2h2r/SV7FqXQHjZBtYuzf/6iScqf9/ToJmy6l0Ha0Wn1GePzqZ/IuJuJNpJ7RJeLh/ICNctzc7eJ3hx3eVSmWqSV2XmeN5e/TD74YACXaWa0Nqx2XFJf59HV3vG0nhIffQkbkrnEnJYRmpXhitXUPspbq9pfb+UdUzVes8axU/4ixkUM5xerh0fHpPUOcZfh9qOP1d7f6LaUK7j863mpsRO4f6HPN1/Q5HOi95K/UEsmEz2uv0Kzo4lkBhv+crx3TrceHfYRfbf0raceW0PU1/I8YbiPU9dQ9fF6FXkdZVha13ZqK8f8jhqvNX7rOjpVcRl4Z7//3l8ff5sNJEMGZ/dJI1p/OP+qbWzw/Uz0m+ZnHH9RvR//jSAqHXDomcP8ov7fVaIczRzfnv103j0RNXthI5uy7lvXi5Y1S5xayv0qYcwVsW7PXu2HtzFD+XiZ8nu1is/jc8IM+cIgejL+NX1OCNuHps3J+S6ePw8DKiZUSNaCl2zQqYaY0+ZkLRzrTr7NuHrCUK4PaRgCYRNbTA9+uOax54hM8wc2TD9dYnk+j5xN9Gbm43l3FrFh7d4FLV8cwh5o/F8bM5kXJGAPxHmX8fXnMjQ5Xf04XrsODzk60ZV0yYDo5JqlV2qr56i0mukNnbLEyNXX5xOtmPir/nuVzvRa02VK+wyHwY9hGfzUJhuKKj3/HMk/yK8NzyTqLDpobcSRVARAAARAAARAoF4JNNS85GQH0dDzhBX6Ki2Pn8/2ZvY77OzJzyW3PnnV14OX1n0edR5FGG0N9hT44ug9g6NdrRBVtKp40d6R6OX8WfnzE93p9RWaZnuneJ5Ws7WkkvHBRxYqqZmNFBDwaAIuz76LhTS/0YiSUm/PvT6LaNh1URd34hX7XpD/KnqI7+uNkg1/e5z8UL3He3/ize3FpY2QV5lEbfX2Zgd18u2hZuMk0FDPTU/5Pu86a572vDnZ/rLhL3kL16jrrrsSL+TIv79Ul62zCsqK3qmeijgIgAAIgAAIgAAIgAAIgAAIgAAIgAAIgAAIgAAIgAAIgAAIgAAIgAAIgAAIgAAIgICnEPA5Ux291nzhxiZmHY4m6cGjSpmUTsKZYhyVc8xIb/0K5SuIumvDdB/JnjfVFs2uWZ4AvZTVTojqMNCL2KBU89Esw9ce8jLy5XgVOer4F4lbY/10oj5qbImvZM+eRsGNdpPosDxo2g2iQK25sBFRU73VXBvn+0g/aeN0lhTH3rlrroUbXibRLfINalo1o5awTScuzQY6NIh8lFMbDo+4hXZO3yt2UAXHvTU/g8tSkNlKs7S/1lTYFNVZuppDdR9hGS4PJR+zSjXrPHD6qUoTM8S0CR438bhNOlq0o6NVY0GycjyXcTcsg94KozzY6k+xuaWkwiQq1w4Li1ATrYVlWk1NREimNX6SvB1D6us8HqPpYybdZFwRO6iQ6F/LZlw/+59E5oNz/vHd9UQP6Lp+5WtEQrQzW0t31RHsabMPly8VP9hN68pJ4o1f9D5R4WtRWoakn0e9RA9YbUQ5WuI3yTnM7dcmtxqj5ZCVRLfSaLJ0fuzWxTsTiDbJbebuLHZ3rTqrdhxvaQTrQf+urZW6p9cYb92r1qnk7Xr8ylge7+0J8RRr8cysUzX6OOEFe9LdVcoaHM6rEncGXR42Msb8h/7GxznwcWnYoXKiXzJ/S9+k+PNABip/rtfjm0jRjuPeyivWa4yzsuHUVRTn616K27l/uZ7+hjPjjioFagmyIaMWncTXTQJfN1aZY/TVSnZ57nV59tLbj9GGxrJHkYiC2KIUrib/0AriHJ5FhLcgaqe3ptAEh0ffK1tM5wYUb1Vkt7HH2G8STfvunaJ5c/j++zJgo99Oortir18w7H4umM5XHuSME7jkugHzeoxmQ/NfPqNFVQxZJ0Q+lv86G4p2jAl/s4UrPdXdPfbkPG23JDokyswyvh7Yk5zy4XhdxfG5wIVvYdPawVMdtQzS61r7zJdrmtEkI8DiEHL0sQ/oJSEHq6UdXaJhYmm2t0PnznAe23T3Icl/fPgRg5pgd7orVEF23S75/s7fPKWAPS6zjLN27a9skxtqJwpo72f4WgkQEAABEAABEDgNBBpqXnKqQ2moecKayLz8LdE1ex+1sntOhMbp1sbz/rrKHWOuSdIi2OA3Z1bq/CqV5hYt1nKTiaYkTcobN7tKxkkGf9LW0Uad6NvE70NWRbobET3azWq1iGgMxZX0X+9ORwgEPJnADrFNbBFE/0t9P8vU2bOvzzu73niUaEuHTfn5+TyymZTv/B6UcSrfhyJndM3unkN0zZSbYxL5+9WY72749FYfolab2ojwWD6O4D/FGnJWEWio56anfJ/3tOdNQ/X3W7lM/Nq35q3RN6PnANGB0/k3n9p+O6xZCykgAAIgAAIgAAIgAAIgAAIgAAIgAAIgAAIgAAIgAAIgAAIgAAIgAAIgAAIgAAIgAAKNhQC/QnZ2ii8FmDaTX5BTnclhGOoapuEKnJgOMIKUZVgboAWRTeO6Bv9J1lbYEsWv90lH6LTuAlWwbuMjsCZvgwOSjytYWyId+7Ny5yW9hcU6VHQ0vKwRKt503kzHngN1kzN1HoNkoAww2KOqkaTdcBHRnZEpB954imiCnvLVG6NQ3S+FAABAAElEQVSI5kXMkP8oYYNx5a05zmPdun/GSkWItqqVIIrQ25KlIX9OoIkMEH4ae/6m3nqX9D8v2xhy+TNEWp+P7TQ29OUOtTNYZ1bpmcZha6tF7rH9K+u/qbwQwW37ZSkbKvwr5T7J9u0U/kHLwmDrZUJIgxB4JuFvhTexIcfK+DU9FHvq/iV6/ZrNQe6ubMretmi3cMddoUdTpxd9xJEnlr96V8YV7LHqsote7RVFdE/UjSOGl1oe2S8WF4xxlfZcbeer2q4TLZrxo21tVs1xdBJtI1oZnK54i+WtgeV3tVnu4D581lJesJLPi0vaTGzxYvOH2ZrXHJU56F1HasKxnoRb5A6tkLMPzTw8rsxlQMzxLq06hoTNcrY20KmhQAAEQAAEQKCeCXjavKSh5wnbzZ1pxcpxEtg81y1NzIA8P8Vxk7epvNVRzlddjA6SqNlbTXMD2JCQ5+0Z1rx9y6c7oq35QX3Jf4rfzfqqcqGRo5q8N+zmWZf/5lgIabaXOioLERBo9AQq9ApRwb1cZHyrvtKJPox7K/K1RKKssm+afcEGdOWi3Cyf6RyGS5/CqEYkXx19nUl0W/Ddhcn8fbrv+xfOHRTMDUawqZ7hbFg5NdRZS8DTnptn+kR42vPmTPeXF3QTZRrRjNwPxy7IqHl2hiT01brrnC54488ZCAiAAAiAAAiAAAiAAAiAAAiAAAiAAAiAAAiAAAiAAAiAAAiAAAiAAAiAAAiAAAiAgGcRcNhSelaX0VsQ8BwCLs+6bKhlDBrJL5CaP25bywZ1n1MWrcz3nHGgpyBgEVhq/CR+SyWaI76VP+hEl0YPlOezicL9KmHMFY3AYPJcP0stjOZGUz4vS2a/U2IsJ3o9LzV2Ar/4eZkYNK436+CXg3Y2aVE7pYMXHnr2MC9MMLdo0cTcbKKrs+6LfD6HDbzHvjpz9qTa63lKzrPiv30/zyX6fvLPcoN099rF5TJxsdY7053e0KHpxe+lfs33m72Z/Q77t+7eTIy58d5LbyDyV76mj+5Orx7aQJvU9rHVU9kAOKCjaOMyAK6ZjRQQAAEQAAEQqBcCnjYvaeh5Qjd7hAwvqok+r/iP1AKzZnpdU9rewAv9jHeXdhkC79UPGKXKnX6ioa3mTlmkEX0wcl7bbLu7dvM3gjoFJvNaXXp84SUJ7nSEQKAxE9hmbNE2C6KXxv677+PTiIYv6Ncs0kY0Mf/m1NFZ7OHanKd/qrPh7zvl15b71v9I9Kn3zL4/hQ1/5YX6IFn/7aNFzyDgac/NM0XV0543DdXfv4T+a2Z6INHy5F/SftfdZ6cbdfo8bCfRHfo1CVqsOx0hEAABEAABEAABEAABEAABEAABEAABEAABEAABEAABEAABEAABEAABEAABEAABEAABzyIAA2DPOl/orYcSeD3PSJkQRjQz/amIiQZRvBqmDUj30MGg2+csgUFGH9WVX0x+P+VZ+70av/Cf9HzKfeyJzItspo3jkMZBwE/5KB9J5FqA4LPYF99/YCXRr6Pm7H3mh5p9vFrFJffjhQmG6P3CuwfUzH8y/jV9TgjRBsUGpXrN/IZOcRmwbJRbaadhLbSwUq6byZ+3xqczvysmGto3YdLjkezkJvWltE/iq/T2IK0kLvfcqL9fe/N/iVye26uUaJBgobFX269x/5+a89ZCflHXJQGL/C/z/ZDortjr8oZZHsGOIxvU5jmWB+HqMvO5T9/4bi/RJT31uH+xQcP4xIfGvhxH9Gjqi1kfzyF6T//SXMK8XB6EqtdHHARAAARAAAROhEBDz0s8ZZ5wgeoW1fEYBsDvTP5s5KIBRCXaQXlIPxHylWXbjmsVHTy/Zr0/5HZ990m052rpldwPcueHEh3uUda9fJArlQ2Mrrvmdi268cyr3D1DCATcBJbKhfq3GtE9WbekXpXLC1sV9g0XdjYATv53fGoa0bZ3tlxnGQSfrLS8rnWPNtuIbo//q/mAwZ64/9b8y+DdJ9sa6p1rBBr6udnYeHva8+ZM9Zc/sjS7TvTwtP+M/ZC/17+T/Lm2OMZ99nzyfJp4dyMyM5+8cuIvRE1kgPDT3PkIgQAIgAAIgAAIgAAIgAAIgAAIgAAIgAAIgAAIgAAIgAAIgAAIgAAIgAAIgAAIgAAIeBYBH8/qLnoLAp5JwFf5kLcgulGNUDH8lhYEBDyZwFh1KQ2I5REokmR48kjOrb7byCZtZs0xj827NPjCkUQ32UdtHfQgv6ie9ljka+w55r3kL9SSye7ybFibtW4ae5A1OoqwOhigumue3tBL6v3Ib+YQGfkv2z6x8bGszSX8An916aCF3dtCY8Pfpx4oupmvY16QQTamBRneMD/JlXFEB1JLOx2q0vnxz40uGHweUavgENHMrJJRS3BD8aai7fHOzGR3oYpWFS/aO7InZPqZNnCyQ2uO/IwjpXQ2mI55acjHiuihpXf2HcOGEbfr8StjC4+UQAAEQAAEQAAETonAmZqXeMo84SLjAq3LGKK2L7VODeEFQLZ+XEBF7/B0e82WcTuHEN2S+ODEl9YQTYuYTLcJoo5auNZSuU+By0B4qZGrr+fn9ov57436ugdRFq2YsSbcXc4V2mkUqX2JHNNJUIIr9fj6gFaqDkmi1+d9fCjzV3d57z+8B3s9QfTXqHERl6Vzuubc3EUQAoFGQ+CNg9OnPcPfa5byHTLfmi9fQz1PpnO+G/2S/UqJhr0wUl49i2hM4Q1Jt/H1P8QYpo0oIfLRfUwfvr+Wfrkwef46otU8/845xoFsij8Rj5GOJBCoSuBMPTerHrMhw572vDlT/XUd5/a+j+W+lkWUEbKgaIV0n6mmGYGf+r9A9KH2/PP/9zhRf60XRWa68xECARAAARAAARAAARAAARAAARAAARAAARAAARAAARAAARAAARAAARAAARAAARAAARDwTAI+ntlt9BoEQAAEQAAEQOB0EAg2g0STSsNfVbX9MlGeU244UhJoatUczwpvYYOawreJ/jtg9j1Z9xH1jehZItigOUK0Va1Ew43lsCijckX0yg+z5PzKbkQ7lNNT8f/ddUvGiChn/2Y79Z+ooIzAjIA0fuHX5Bd+x7HnsYymRgC3WBFQodslezYzd5nFmy0PZzt/LBpOtGfCvo0lXN4lm7K3LdotiP5i+xdZdjz7YvfPKdWJ/k/cMmZEhKsUNAiAAAiAAAicXgJnel7SUPOE5mZTLVASzSh41H47e/wdQ/9ne+EdN9sv6bsZuWzQ++W67+6+fyZRu2tb54amEpV1KF9U/jDRjpt3D96zkMsnUr7ToHeGu3bNUDOT5wWVz3NZM7f2lLeNz1K/Y8PJwvw95v7KmYqj8LXLh7970RNEvNBKRAteUAYCAmcjgcGz4uIvzyC6omRs4bipRMMXXDEm3p/n2SubBwfHOkasyNI6mWfj+DEmzyBwpp+bp4uKpz1vTnd/N8ltcpcgumHsA5OmryVaGb26SG1z0w/TW04I7sAGwYX/2TVpEv/OofWQotidjxAIgAAIgAAIgAAIgAAIgAAIgAAIgAAIgAAIgAAIgAAIgAAIgAAIgAAIgAAIgAAIgIBnE/Dx7O6j9yAAAiAAAiAAAhaBB+dMjXw/jqjP7PMyO7FBxkXmBXoXNhTtSp0oTHMwOuar6L/nb56zo4jo8cQZY2fnEr3a+6PeCzZx+Vbs4Zk9xbpkkBG1sluSMyZcqQ2vx6hhKf2D2TNxesfMNvxCPnvEyT/Eeqtkz3km0a+hG5I3x/OLsD0WLFtxN9HhVmXdy3lcX9MS9sFFNDD5pvmPfU70Y9JH9NRf2aBGb00heu3jetOcPUnyC7WHxWFRHu0ud4k+YHYPfuG/l+os2wt3el1DH2pfqexpRFtSC6IL2bDHJVf4D301aiDReQkRr7Q1XKnH1w9lToi6mrk8RBPI0hRMs4k9kTmE26O72baItZ199Nl1om8jlkWuMtkzcqSZ/0U4Uab8Xq1a4yjt2D1s/ufmDxezRzPV74vunNLP7KmJCHc+QiAAAiAAAiBQlUBjmZd42jxhhBhMfQqJ0o0nUu7WeH73wQut37+YDXxn7L53z1NM2J/6Wga+W4gXNHEBt9Krmfv6L/f7h28g0cELDz172PX8d5Vn3cJobjTVOaDxpng7jlSQ3bGAyPTt7z759TJHYbNqleTgW/NGjnOkYHZQFQzCZxWBbeYf8ZsEL6BT+keRpXfn7ZQ7eITNRHOeakNA4NQINJbn5qmN4tRrn67nTa62Ttso2SO3kTN2fb67n01kYJF/EdFtxlUpQ5Lc6XUNna7+uo7/BS2UOfw7wYR7Upa/PpwX4Ijfk7O/iuHvMO2iol45PG9IfzLp7iiiML2FHmy4akODAAiAAAiAAAiAAAiAAAiAAAiAAAiAAAiAAAiAAAiAAAiAAAiAAAiAAAiAAAiAAAicLQRgAHy2nEmMAwRAAARA4JwmMOObD2/4dpTD0COyqqGH9x/eg72eIGr+dtOCwF9rIvqXPiNnNr8wyhJNlZqtZd3lkkLGixHSadia6U6vHvpI+1ouYwPkb7OWhf4aXT3XHf8++edFG+a5466QMenlvv9LZTvVtKDcQDawrS5/syckXTGbqBt1kuHKndtTRap2OhFramf1T/LmegO/8gXeBE6h7eZuvTiG6Mqcv/T49z6iX6LXr9kcRFSUvHf4gdFsKCvSMmbNIppJT46ZuNqqcWz5x5znh73/X6L9+SVXH1TuMtONh3MS0piT3pnar3Sn1zU0zfbO9q9G1iydFDE+bOQxeNUseXIpNiZmM4ku1QbS+czrEtGfeiiikT0mjnpGI1o8Y+W8dTPYw2Bk2YHy9UQfFX2dteyfTgPgvJM7JmqBAAiAAAic/QQael7iIuyp84SbzFHGoFj2NKoPVVEG0Ydzv7p32cu8sEnkb46FTX4r2ii283zNV/kEePcg6hgdHtNyDS9sktInuIvi53irITJqKi8gknHlp/cH87wlnuctf3NRsQyAQ3SeBlnzJi59fLEMkFbyPO230k0dtmvu8kP0fuHdA7AwiJsIQmczgQ3z1umr+XvOdHqGUnigDj2TF2Bq22/GRZIoPvvGuxPSiUbZx6obTf5KooWYoYoLQkCgDgQa+rnZUN/nq6M5Xc8bXuAqf1U+0eT8qcmzlPuoYamVnnNvo6toiDu5zqH67u9hUUbl3L9Hpk2P/DCRaFrRO+orfv465GOnrqJ6FHUW7XKInhj7alGGyd/bQ8omlRtVCtQSfDR9YtQ1UcdfAK2W6kgGARAAARAAARAAARAAARAAARAAARAAARAAARAAARAAARAAARAAARAAARAAARAAARA4wwRgAHyGgeNwIAACIAACIHA6CDRZENDK70o2AKZDdLjKi6Hl7csXVzzCnmJoz+L9dThwm4ktXmz+MNGjr0wcMvYiojv0a6Zq1hvulmiO/TF3X+cvyf2ZDVHeNj9LXvQn5Y5ZmRP/Fz0/frnhzHVpZ9RSN9mvjLhYsQGw3onC+cX6ExX2hGMGG0Sz6N/iPknUm+LpwSqNfDt/Wasjhst/YgBcpUq9BLPkCmN1KNFPM9elbsx2Nxk1r/uMTmzIE/v+gLt7vu9OP90hNiQib0H0mJw4cCz3awTdPe+ZKgf9SVurbeQXjIlfFj5iaF0lH0EQAAEQAAEQsAg09LzkRM9CY50nBJtBoolBdKd2rT0uqcqoIjhsxa3nsUtGcMDkbSrRetpobhNs+DuzJOsgGxC5hBdS+TxsJ1FTGXCl/3RX6vE1L1Ry8FgLlSTbx291ev49fiMoAQKNhMCkp/8Z9RTfP21ywvV2aUTz5JwtH97F36OSS78ubXLinfwp+8eJ32s8nyfWXP3pTY8mT3qVaPicK4yxWUQblq37bfWNnDGC3j3x1lHjXCHQ0M/NxvJ93tOeN/Xd30Xmj2ptsdPwVzv+1f9yzqyi+TqXs76jV0o08efa8eS+iFtiRySwATC1liHHK4x8EAABEAABEAABEAABEAABEAABEAABEAABEAABEAABEAABEAABEAABEAABEAABEACBBifg1eA9QAdAAARAAARAAAROmcBvYXNfeoENgOdFzEj/RxHR87F/F7doRJOKbjNGmUS3GlelDUmueZjxaaPlYDY8/cr+WuzkaPbsFjb33y9cxoYm+rVRcSuJvMhm2ridhpZA6a/5mafei67UUYVp/MK/09DZ1WLBi4VD9vYg2mUUm+wguFYJXOR/ud+HNbMDVcCYk+lfWvHbbefNqtlekv94/5F8XhpKuqtI0Y7Pf3XZmLN13042KIeAAAiAAAiAwJ8R8NR5SWObJ/wZ4z/L+0FfRXlxNUsMTu43uvuEmum1pbjaYYOkbWtL3aW6BnTcHDaSPRTTJXp0njsdIRDwBAK9ZbTqL9lQN2l6RPoYooXBvzy0JZA9bupTIqazQVx34/yYPqcwDz/c6VDaoQCiuSEZIR/oRIdGHHz3ILdfm9iFney1ZSL9nCHgqc/Nup6g432fP93PG+v4vhk1exuY7T/cd1bN9OOlnK7+BsgAze8Y/Txef5APAiAAAiAAAiAAAiAAAiAAAiAAAiAAAiAAAiAAAiAAAiAAAiAAAiAAAiAAAiAAAiBwdhOAB+Cz+/xidCAAAiAAAucIAfbkpvwVO+nVLqReUy1nvRfqvWJ58Em8sWGGw7A1mD30Gp/RIk5yyaVRMZm9J7OnWb2/7MEvwDtEOvUJqNfzjKQJ3P7rCaxTTqBiXYuaXLAe34z33ul9r9fGmgdnD7jCW3Omy5r5mwsW+E+3POwlcG8s7RLDFaibXkvK3KrYMGD7ooG593Adf97Y0KDd6NY57HiXrpeXRw3M5IAlwrE/o7sCc7e25xjHbTU5dF/zAdyVrbwlnNEu4WAgAAIgAAIeRKCh5yWniqqh5wkn2/8Ksut2yQvBBJpffdna0QqbIbolLuqiiF684AtJ3uowr5pW/E7+sTz/3hd2yyOXT3EuFDPb3T5CIOCJBJqZzWWwIrqZbtf/YrDOu53+wgP5Ke/H95dHEH009u2+r00i+rL57Oaz2IC+ZOGBjQeC6m+kzxc/Hvogewy+SSXSPTrRpdoV5hiTyE/56dZXBMi5QaChn5sN/X3+dD9v7tauT7+Un1d3E+uUatfUN9XidYierv4OMvqorty/0oQfyKxDP066iDrpmqgIAiAAAiAAAiAAAiAAAiAAAiAAAiAAAiAAAiAAAiAAAiAAAiAAAiAAAiAAAiAAAiDQAARgANwA0HFIEAABEAABEDjTBELMZtREEP2Y8lHskwnuo7enNnqo6Ywb7vSzNfQbbRLbJduvflxARVnuUYoe7Wa1Ysvo5mZTLfAkXgB2t1S30H9s72Z9lctl/SmRZrrr/KX/uJDhJhEbIpN3njv9TIc+7vtN6vfFNY/ab1bPGCE4PbZmHlJAAARAAARAoK4EGuu8pLHME+rKsXo505yTu3As0c+29QGb7nXndopuG9TyCaJr1KXqwvXOdOHOrx7aJLfJXZz/yVPzH/n+EWcu69ApzZ9teh3RrWFXXT80idMlbxpvEBA4Cwn00fuZF0qiPsH9ki7k8U0W/6IXCog+/9sn2vv8feqj+LcGvcYL+ayinwNWxpw8gBUhS0MWjiRaQUtpITcTnBXyXGgzotHJ131+y4t83465OeL2dKKeem8Rxf2BnJsEGutz81TPhqc9bzytv6d6flAfBEAABEAABEAABEAABEAABEAABEAABEAABEAABEAABEAABEAABEAABEAABEAABECgcRDwahzdQC9AAARAAARAAAROJwFv5aV7KaJeqrNsL9w62AwSTYzTeeTG0XaJdlAe0on+WvxEYvoHNfvUf8b5azqPr5le3ykFRiHtlUTvTvjij8UPu1tv8mXARr+dRHfo1yZoEe70Mx2ar7KNX9jw97nW5vovWtU8+vDYQSm9Q2qmIwUEQAAEQAAEToRAY5uXNJZ5wokwrFr2Q+0rtYwXFJn85tTds1TVnMrw31cmLhrd27nAiKiZXz3l5fxZxfMTicrbly+ucBkAc6E7R17nF8fxJjJA+GnVayEOAmc3gaYqiNgul26cmiDvMog+jl3w9IowS89PWcHz9xvSbpN3pfH9sbPpvqA9J8+iWBU9UMjz8HeT35Av8nGujRw2s18+6+2XTuu/nWiL3KxvFCffPmp6JoHG9tysL4qe9rzxtP7W13lCOyAAAiAAAiAAAiAAAiAAAiAAAiAAAiAAAiAAAiAAAiAAAiAAAiAAAiAAAiAAAiAAAg1LAB6AG5Y/jg4CIAACIAACIFAHAruNPcZ+k2jMnPuKn08lGh49KM0yRL084uKIPvFEEaKtasUv3jeVgcpPEeWpP4wCLp+rrY3byJ52n7rqtZg5lxHl/7LV2Pmb+4BNMwI/9X+B6PGUv15wLXvMI8GbydtpkteyPu77LRvYluoHcw7f4D5IwsNjbruEX/QPjWomm6a40080lCVXGKtDiZ4c9FrfOfOY19Zhyf1LiYbq/fK6pxOF6a30YEG0T9tvlCqidSLf2DaJ6IO4eZHZXG6WPjd1Kdej9kcfeXzaaDk4m2jUyiGxUXOPzkMMBEAABEAABBqagKfPE/LVVrFTESX2feSmVxOJrp99+ciBkijGiMrryvOCtnprCtWJdjoXElklNmh/2Ij+13dB3+WCKCN6QdEKru+QNKdmdU3O8IwLDWuBkWumalMd6eafeezdqx9wzA/eHDo7XSZz+Qm8cXu+a3zWei8luqf7jVuGFzrawQ4EQMBJoBf1ob6SyJj9XOYrnPaPpMfTn9tFNDdidsoHsUQfxr3V87VU9sxtrhy3XHNWOgm1es3PRTkxRLtkgdoRQdSOOlAneRINoQoINAICnva88bT+NoJTjC6AAAiAAAiAAAiAAAiAAAiAAAiAAAiAAAiAAAiAAAiAAAiAAAiAAAiAAAiAAAiAAAjUIwEYANcjTDQFAiAAAiAAAiBweghYBqslimh5/i+239ngZTn9Qr/zoZ6m1/M/rTykjfKdx+b8KjKzSvhI0CfPp4l3N6L/qIcuuO12oi6iowirNIw5UqY+AwfFYb3MJHo1+8MJC25xtHwv5RDZ9tretA0jum/0zZ0vH3rqR9xiFlBRBtHCuB/i10jW9AOtsZrNIhtFsk60Ig6p5JJ1VMwZcauLk6Mnd5Ns+xM8OeXWgY50STAAdgNCCARAAARAoFEQ8PR5wi6jyNxnI1oSlxO3XmNNOVPWW2St57bh1KyOKapm6siQwdl92HDXnP3kjXdHEXmRTdnsNctVTzGNDNtCniHsydq3saRK5o3zRm6N4f61fbqVFiKrZCAIAiBQg0ATrYloyqnXilvodpN13i2r+esGrU1fFfszG+6yQXDka3xvf/b1R/e+k8wL89y1d8CekBrNIAEEzmoCnva88bT+ntUXDwYHAiAAAiAAAiAAAiAAAiAAAiAAAiAAAiAAAiAAAiAAAiAAAiAAAiAAAiAAAiAAAucgAa9zcMwYMgiAAAiAAAiAgIcRaCaDtEBJpMVfGN9zChuy7PS617bpxAcxRg3T+ptEOcbHrZ9qR3SLeaUYfBoNf109/FotkT+xQc2OGbvv3fOUK5Xoql3az32/JOosOmht3MknHepKnVSYRtS9KFK0zTnxZjrGhA9poYhmpj8VMdEg+rbwzaf/mUkUJANlAMchIAACIAACINAYCXj6PKG1HkrNYomi5nWf0cmxcseJUe61psuU9hlsWJjyfML/CfYIPOY/A/9WSOSnfJSPrHtbb6d+NnIRexitLknB4yNGYgGQ6lgQB4ETItDd7KVdIIkeTZgSMT2BF+rp9uv9W/g+fSphekQ63//R8y4cN4jzISBwLhDwtOeNp/X3XLiGMEYQAAEQAAEQAAEQAAEQAAEQAAEQAAEQAAEQAAEQAAEQAAEQAAEQAAEQAAEQAAEQOJcIwAPwuXS2MVYQAAEQAAEQ8FACoUYz2VQSzQueQQ/yGLa33K0XdyD6OXZdyib2nLXV3CmLNKIifU/cgXiicL1VbDCXZ8++FGaygS111NvYiUJSgjKb5HEDlmiO/RnZjaZY0TeCaFf6Yno13X1Iv3SfqT53O+PCnX6yoQvN883OPM5c82N6ejbRrykbjM2ZRL/RRrE9i2ibuTOriPl4Ka9kL0V0noiYHW5pJbS2UezZT2fPflb/JG8QEAABEAABEPAQAp4+T+iohWstFdGy99/THme9LiF/61Z+nq8lZW7l5/cWuSOuMMT9/O4qOgZb85tuFCHD2YCw/dNhZig/x238BLclnPxJ+y7zrVce20pUll4eUW7NB5zSVAYIf+WMQIEACNQLgQAjQAvkluLpRrrNZP00a47/FrHGviqC6KPId0JfTyT6VH34yNv3EhWrogcKW9XLodEICDQ4AU973nhafxv8BKMDIAACIAACIAACIAACIAACIAACIAACIAACIAACIAACIAACIAACIAACIAACIAACIAAC9UoABsD1ihONgQAIgAAIgAAInAkCYXoLM9ggChMxFBzMR+QwreRN8JbCm+QtkzdL+AV6FuXYN9DOYZBjErEBDflX74OonlB/8fNVF6ODJDqfuhDbS1tGzzrNZq1bERaN2FyIRedN8gYBARAAARAAgbOAgKfNE6ojP48ijLYGL9BhaStTs3YsumNfGXc/wStzTGfeKSh/5Wv66ESsyUcRBATOSgLG2Afi7pnDCwqN3Cr+EEQDRg4SQ3l+PCAixn6JJOolo1Q/1r6ar+lLZ166ih5GLz7+Q/Ynkqby4f+W8Oj0p/cSfWvMS/gslr/ayM7UlfMdopwaCgQ8jICnPW88rb8edjmguyAAAiAAAiBwVhNYqiWP/cwkOqzvMw5Jokvk67OvYU2mzbAp1hAQAAEQAAEQAAEQAAEQAAEQAAEQAAEQAAEQAAEQAAEQAAEQAAEQqAMBGADXARKKgAAIgAAIgAAIgAAIgAAIgAAIgAAIgAAIgAAIeDaBTRPzM34XREsDstLmxxNl0Tf0hTUkZTnRJgq4O7BfYGuiPon9Xh44nw2DQwYFWIbB/cfEBFuGwlE0wBjI8SZaE9HUqnCaxV/66wF8jFHaGLredBxMNuzSRqd5wGgeBEAABEAABEDAYwmsNf9rrNCIDmhbE/co9zB6q/+zD+a4r9ZM1FgY0V2s1lCFcUiVS6KftOfHfmcS2UVFRgXHA7XWmUGCqIe6S7+I47XJDjNbbeTMjcbnWasF0X7aHL9HY4NM2pdxUOcFkPQWRhPF8zvV1mzG6W3EwIROJlFbFatHcv5hsdc8xHqN/mbW94rqXfyN0JRAbvegUZhaIvi4IjaisyQKpyEkOH6ickgrFCVc6Vfz5aylgshb94vw0Xh+azygXcKaNJs8srgUR891+UFPyfpGEZVrB0PKNJ7/m6ljLhdEXtJfeUs6Zdlj/B69W/H5VbtLD5in3BwaAAEQAAEQAAEQAAEQAAEQAAEQAAEQAAEQAAEQAAEQAAEQAAEQOEcJwAD4HD3xGDYIgAAIgAAIgAAIgAAIgAAIgAAIgAAIgAAIgICbQOlrJT+WBBF9/9riGMnJ39NisrRLvMd7f+Ldgej8g1EF/RezYXBMTPhQ6TQQzmStD9QGczxYhBotlKsWNAiAAAiAAAiAAAic/QS26YuzlE5UbK4dVaDc422ud3mwJUe70DgZ5U6uc2iL+a3cYLABr/hi+2rJ1VTlFijD4poJNgCmu+giTqouOfLpvlLnevTFstUm5xpcVLFmW14y2TDW8Iu3DGMPiG2z9kqiQrEqYDtn/kELPvjNILIpb7qU05uJSL2FINok545aq6jepaMxKquH5mh/1lpJtFdTGYV8lHAxJEmwPlHZrH8j1ytHe9vXcuU2xsD4ThoHYPjLEGrKdlqi5QuiMirJPqyIKmS5qtDZAJj4GuHNJQfN3cYBQbRP5mtFBlFTvYMRrPECQlpr2ZTTISAAAiAAAiAAAiAAAiAAAiAAAiAAAiAAAiAAAiAAAiAAAiAAAiBwOgnAAPh00kXbIAACIAACIAACIAACIAACIAACIAACIAACIAACZwWB8nfKry33ZQ909CMbB7POrtTpaS/T89YIV1OBpbpG9jh4fjF7EBvpNBCOrfQgPEAMIstgOMxsq9orqyQEBEAABEAABEAABM5uAkpmxP2qLAPgGzOjJI/1BA1R8/T/pf6icz2iWY79cXZbhdR/1y2Pv1/cYxn+sqFvD8vQ9wJ5/+yhnN6eLjW7ctxbBUgfyR5+5d6wg0S0R20wd7HeakjxuyLykyEi0CQKok5miEF0iXhDXsfx2mSbWGjmcf46462eP0g24NWGZkcaROeJhKT+gmoVfzM0PVDn42oLc3+XREVydcwOzWFoahQKPr4ZYYQqqrOwoXKuw1BZYyfCXL+TunJ2j8raHINUJ3C+dl/KxZxoZ8Nfu07kYwSU+LBmY3GN90dEUQatEkRrtf8GLpfsUVn/mz6Uc4W6Ru99pBQCIAACIAACIAACIAACIAACIAACIAACIAACIAACIAACIAACIAACIHB6CMAA+PRwRasgAAIgAAIgAAIgAAIgAAIgAAIgAAIgAAIgAAKNiMAD3R8LfiaJ6Lu0b7V5CUQ/ZGer78YSrRz2/cdLNDa0uGvvgD0hp9DhntSabES/sWO5X7kZl54lTZrhapbz28/rNE6scRoIz2MdMSj4ktnsQViLoSHSMiToQucpVwVoEAABEAABEAABEPA8As2UGNdCY4+2bEm5WxIVGMvFJkHUWl1kdqzDcIr1tdJaWaVQW7Vsu86eeF3tCTXLaq82KZA/aH8ozpWVJboa46f25WAncaXRQ3ekScfeufPVmgl/DrekaKOdpfVoaiecmaZDS2sfwg6EW+tW6NhSrNaZOyXnmfSMVcJPBOsBmrMe61pFrzQ0bW9emtXVJMqnT2kVF96k5irLkLcnTaSYWiu7M1wGzMXa+p47NT6+0XxNgM6GyHLoaiEd5XQ+FZBqBCL0q41eVprOm8kbBARAAARAAARAAARAAARAAARAAARAAARAAARAAARAAARAAARAAAQaIQGvRtgndAkEQAAEQAAEQAAEQAAEQAAEQAAEQAAEQAAEQAAE6pVAT3EBRUuiu2YnxU42iF7d+n7CF1FE2b7rf95VSPRJxIKUHyKIHsp5MiGNDYQvT7tKu9ZkQ5DrWvdos63+uvLHyI2zFLtim0Mfpr2dTPRo/qTUO7OIrpg5KLUnGwgPbX3+B20DiZJSb8+9ntPfnva6ms79Xa1+phyNqNwo18rrrztoCQRAAARAAARAAATqnUAHbURmN+VuNk98MucXd/S4Ifb8O+lX3V2senvunKNDB8wtuXuqJAXIlloTvUpCIw2ygXKC00DZ0cNN5ld91wkO6nbDbunjyCYx11ynuwt1oMvt3QwiL+Greyt3emMJldEBOmxaC+a8RzncP/Zc7DB4Pl7/NutfGeukux57TNZ2iNprsYdnZXl4dh1no/m5WqO5y29UX5hrTHc+SbtmGQIXiVXmDt2dvtNYMWmzQUekQKyYs5ljrnZd2lXvSMFqAZenYdd4f6DUuPkm0TJ6MG6uRrRKvWJmc7xUFmj7FUFAAARAAARAAARAAARAAARAAARAAARAAARAAARAAARAAARAAARAwEEAHoBxIYAACIAACIAACIAACIAACIAACIAACIAACIAACJyzBLxML2WtkugyEO6ZdIGI5vitdKe4z0WlhEglbKB1dvYcLLNpkUa0Yk52vuVBeMW2paULRxK5DHtdVU5W7/q4YM2OcKJvPv58zf+4kW/oc7K0S5r6BiU2CyXq13Zg4mDJnoNjYsRQ9iA8LGlk+tUmUVetu9lLuUpDgwAIgAAIgAAIgMCZJxCuDzaEzgaS+rtf5Qii7bQ0Jl8jKjG2rdzHOtAIV0GSaojLYPMPc/5X63U2YNV9ky0D1vbGsJKuJi+Ior/6wTJOr02ay85TWxhEO/RlyzZyoXzj89zVGtfXh8uuisjHbGr4Cc5oZBKqnS/CuE/NNDEpVDk8J0/m9WmoQCy/cbNgz8l0kerI8RoiKqRdEm1W38StMxy5U6x9R3WFyevNWCId+0a28xZ+DsPk9eKt4h80XuBGOxherhO11WJf6Sz4PFET8uW4SyqMQ6pcEuXSs4N4fRwqNw8uKxNE7fRhxV01ogH0ePBlJtWQ7fpiaV13q4yXey6VzEUbFd5dsUdoGk09WK9Wr+YvY31Q7l52QPA8Wt5kRBlEO7WV6g9OX2W+0jObWDiNBG9O2aovnJzH4a3mwmV5wpVK1Mvy2KxZnp97URt38pHQEjUp/zODaJe5cvsWK9WkKaRbARbduk8WOxw1bzbnZa3TiDRtprpBWB6dQ0SASRAQAAEQAAEQAAEQAAEQAAEQAAEQAAEQAAEQAAEQAAEQAAEQAIFzlID1bhsEBEAABEAABEAABEAABEAABEAABEAABEAABEAABEDgTwgI1YXOU0TXilvodpPo6aTpEelj2ED36RXdN/gTZabnpm9kA+HnEl5Nfy+WaJymp01MY0OC0h6Tz8/hhldTAXH+qcr+IfvE3hCi72YtUPPiidKSn5T/nEn0Xtybc16adqqtoz4IgAAIgAAIgAAI1AMB02bYJBtcmiOfPk8jsusVk+2CF1ShDPqVdW2yUftCX8OZbBAaUqZZBqFaeGdJ5G0GCl/FGceR9vIyrZvg8iIgw4c1e4iNsTzEfiOuffUdSfST+ZxcqIi2iYVmnklUpu9n01JqNNJRXjHbabjr6NMmMW/OOr327u0Qy7RNkg1YzV1TLAPWYNltWyuOB9N5shXHG6vYlI/pZRCF0xCKFEQV4rBezvEC43uxSaMassvMMSyDWdd14SqwU6zI2GxFavGUvM1cPE1JV2k2GJZx6V1Md7y2UIS4SvbickPVjBuvMdhgWB/do6d0l+6ij3swWnfnu8p1MEeY1vVemxSKn/VtnHk+3Tv3YpPoMvFJ2K2sh6iXw8Zq7vNXqu/K3i/ZgF1+aqwiCAiAAAiAAAiAAAiAAAiAAAiAAAiAAAiAAAiAAAiAAAiAAAiAwLlOAAbA5/oVgPGDAAiAAAiAAAiAAAiAAAiAAAiAAAiAAAiAAAicMoEws61qr4iuUGPVjSbRY/ZnC19iA+FPRyz0/ymYaOnIta0K+CgvZr6VmcEGwonJf8m43yDqE9NvxkWSPZ3193nV5xAXgIAACIAACIAACICAhxOoUIfNcsFOU82xZm+TB6PZsm060Uaz0iOvK59zKkXaNfaGSkpmxP2qnGmsItU1Cb0FGxBrZQ4DUXfOsUMuw9cY7bmlo3X2xGp2j2nNRQ+LfRkHOc4GyIGWAfL3xsM953F8rhj1ajrr79VD0+YZRMW0TtupqMGEDaYNy4DUpnmHeJnsYVYsnPU76zI6QIdZV5eNcm7xWuVO7aSuPMqA2J3TOENtpTa7s+nu23ZzSWp+lbgrZ4e2TLcMnV0Srg3NjjSIDhl7epSaDkNvUaC5cvl6McpEBUd3iO8d9Xy0ptl+kqiNwZ6UWR9PfI3myl8nCjV6qzCDPVabbaYGsXZJU9FOb2a6813lArTWsqlwlaqpB6gnEkYoIjYgNqJ0blcLE0GsWxh9RLhkQ+Nq52+P/nvkbi4PAQEQAAEQAAEQAAEQAAEQAAEQAAEQAAEQAAEQAAEQAAEQAAEQOLcJ+Jzbw8foQQAEQAAEQAAEQAAEQAAEQAAEQAAEQAAEQAAEQOD0EwgWoUYLRTTMGElXmayJtXVYf2tHVPJ+iTzwB1GOWJ6XHUH0w5zs4u/GspbZ6juNKPfAD49nDycqfa3kx5IgRxXsQAAEQAAEQAAEQKBREmCPvwab9FIQRcgQnai10T+tPfe0wFgxazPrLSJT/53TO9Dl1M3gdH252CSI9hub7ylm7fJk20K/QA/XeJ5E2/S9iizpScKh/3TXkqL/n70zgauq2B/47yIouAGuuDK4mwtilpqlQ5u2Cq2+18LwrNQ2oGcvWx36V5rPAsqe1rM89LJsU2jTVg4uqbmBmUsuDK7gBrgry/3/5l6OXPCiqIDX/P34cH5nZn4zZ+Z7zzkz5975nTFbSYDB5vtwF1oeUJvX7UO9hy0z9PH3wPJUrXEF2YnbTb0i8IIBWTpeLLdtlwCDxFtDbufagbi7bIG6tqSeaCLrK4CWfEBge4b1EovyFYZ3melqC8cVlflNrCuUOQTnsoWg072Ej1FHIk+FPA1wiirVp1GWo+x+uYblSjQ0gNu1Pk+pI+syb4H81GWihVF5YS1Uf6MdxxfhQP3udVHn8sUB2dreWtFXrySttCPv0mjtAFxPNGWaT4h5x4yeDPnAglz9uWG62IrpAXAZtMD0fTyT7UJdZB4ecIIjFz50SRcMWysPwwWSIDFIBmN9kLMEdWolAmTp+aYgV6cWygPsmIE7Av9JiAARIAJEgAgQASJABIgAESACRIAIEAEiQASIABEgAkSACBABIkAELlkC3pdsy6nhRIAIEAEiQASIABEgAkSACBABIkAEiAARIAJEgAgQAQ8h4Cf8eH2sy0AYbFxrOjQ6CZdJoVn4ZSEuIbx2QyZbGQzotrIkewF3OAjna0fhtiwYOsxB+xiYA8PL8tEeESACRIAIEAEiQAQuNIEQfmdwL4kOtmo5bEe9VX2btM7Q45cbYzorACVS0tdiGGUWcHTw5HeGanuHmKX6PFRj1lE0xfyNoaOpdUcY4R+K+pjaG3WEAyxTz2fPMwHyjD8makfYP+WHS1aivhImwDBMr21pz26N6YbHzYFFNyk8+A7xY/pG1O2U0wE4h803sgyAYnmie5EJ0FqF+3bEsI9qPNVXQZXlmLGXH0b7RezxMSnSke2mKmc+jWF9o9Xoxhzgevh81X2nsfNiPqKOAggyBgUGGwDbxY/zdDvz5TrHir6+rJlRH+MPStV9v6kdnIdGaEfepmYotGIAdYy63bw5OgDD0uRtqLtAdFQ/iY7Exq8y2wBceRr8AMOtFZ+j+QADU4c9Vby4kwc6CL+OdSUhAkSACBABIlCOQKa5Sq3AmKXyV3wFCMCmgo1xGwKxnww4IA9gmIkOZkfUXbK6JnTPA7iJ3caGY9hX+Bp+qEmIABEgAkSACBABIkAEiAARIAJEgAgQASJABIgAEbh4CXhfvFWnmhMBIkAEiAARIAJEgAgQASJABIgAESACRIAIEAEiQAQuDQI+3MfwwaaGQj/ob6IejhrDI+FxGIvaIaHWDmkiQASIABEgAkSACHgOAWvl0/oQlN3IxJV3zZWw00BHT3Md341hdNiMVhj2MRvxeoCOnuKGIZ1R48qnSquaEl9oBvVNgB7i0eCBCmCheCwnhZXWi8MFW3m1JRto4PteoJ4MyPQzHCsTR+xAfVzt73qUOxxl47SjLEp3vWnPbonpJvTe2Ym14vDlQoobFObFFYDx/7zF2/A76qOwGI5/4szFoQNzgnbQ3Q4/dt+I9jl8kak4QH3eSmpHYpRcdN2FFvLKvHYKVzw26rI6HB2BjT7JrQwHn3E7BK74yw59cgJ1jvo1PlvhysJG/Yl1MdzCxJWGUWNtGG5JiAARIAJEgAhcFASyjM18E9b0paRnw/6Jjr7zMr7N+DrAbdUjHLHmybREvdeyU1BQUBHA0/CcOX4bQJQYyUedNKEdIkAEiAARIAJEgAgQASJABIgAESACRIAIEAEiQAQuJgLkAHwxfVpUVyJABIgAESACRIAIEAEiQASIABEgAkSACBABIkAEiAARIAJEgAgQASJABIjAxURAeXEb1yvTRYoeWO+15tQxSzD8GzybNM8AKJFF3Uow3EHcGtzdRAdPs56qg7q2BFfSVcX6eAr/BTqOQn3w4bh/gcQmvZUXHrstG5bQRQBshlk3ZaLOkl9O/d1Ah1e5/NntGPaF5vMaMHRw5VeGtsN4rDtDJ9cqi5d0OtK2gevNTjqXAHk2+Ss9kKg0xW1CC9ZftjdwRV/hF+KjtLfvYp6N4YYiOBr9nbRj8kStmvMr0Dlc76EoDMsrs9qZegXg31K2oc7mX8M6DnDY2DYxH8NtxA3jOht4PkHdNO0wTEIEiAARIAJE4GIgsF/uM/diRe9sd2urG9oBbMvYmpHtZnZfiwEtWUt08PWZ7LOkLtrv+W73utw6ACdeOxF+wob96aacnBzMNzb6yfgxmF4oCllhFsBDMJo9fjGAoDoSASJABIgAESACRIAIEAEiQASIABEgAkSACBABInCSgP7tkIQIEAEiQASIABEgAkSACBABIkAEiAARIAJEgAgQASJABIgAESACRIAIEAEiQASIQI0RaC9v5drBt46s282bAxyDvccOo7YZXhNtCh2EeaTqgeFzlTy2RuQwXAnWPMwL+ZlLwRVjTb1i7AbxfvoyVWYfyHsEtGRl4Qu1117dbHRTZUf/kyePWSEA7GZxfgnqdjBseFcT05XTwRr3LkqxHL6DxFUyWAAU8I0B+zjALml226IA/GWnbs0w3lqxGEqlhbrSaMetEMA68d6YpUZZuLXJZ3R0CZelnN2eF/MRXqosz2G5Ux0oC9IeESACRIAIEIFqJRCb/GjyQ/gGjG0Pbe3m6vjbOb+r7HYMYO6QX7IWoSPvH4u3zNi1DSBj0IZ12aj/fHi72KsAHo+INcfmn1qlF77519VxDGA9X2usOTWZYojAX4yAXZaY2CS5V23lLto8CgcYhkmIABEgAkSACBABIkAEiAARIAJEgAgQASJwkRFw847Ai6wFVF0iQASIABEgAkSACBABIkAEiAARIAJEgAgQASJABIjAGQhMTH0x7p/JACvMJWrBsDMYe2Dy5Jh358zsDxDMOkBn5YEVpCoRASJABIgAESACROAMBOoyf+HLcWVWuD65E+qt8F239ZinhRjQpz3q+qI1a4z6XGWtejd7qQLIY79H55gAAaJ7RgsMN5TBMhB1HV43pg7qo8aesMOo96jlKdsZQLFxdGKhRAdT1mRefdTd+MisKwToVWYNYKgvkDSSHVQThu1Q3ZfoduSb6wbsxrAl7c1bnA7CeuVel3gr/WLTrc3wGR0lwA7z5zGbDFwZmhUOKMZG4Eq/q9oy3AFcn1g5tGNj8fE1mvk2MNGhXO01tEM5riQ8zkcCtOQDsvR5BaZrLh1xduKvOkMzVZYnS32Zu0Zi/fgJUczwvDGa8voCz18VZDTCcFs+1OyigIQIEAEiQAT+ogQy1Eq1HNu2Sf0pNqBuCI2MRqiH8VvY7efR5mJexHBBX0hv/MtzPzV2FPSI3tZ9rm5aXTvA//I+EykKoKPZaUgXR3L5TQPWwGiIUePnvGqflAewM3qHuR0dgWcbn/NZATjeua24c7ENy4/6JesndCDuBpepnuWLoBAR+MsQsIuFfKbU47Wfw97LLmuWl3H9nFEmvoCIX83vZ2XxtEcEiEDtE6ip/rT2W0JHJAJ/XQJ0nf51P1tq2aVDYK+xx9yNzX03ekpIIr5oypIhWdeNvwGfG69mg41wK5I0ESACRIAIeDwBcgD2+I+IKkgEiAARIAJEgAgQASJABIgAESACRIAIEAEiQASIwPkS2Oi7Xq7pgyukRGQmrhhwvqXVfv4DaQVpBcF4XIkuDGbtH5+OSASIABEgAkSACBCB6iLA1B1RPRk6ABvfLdUOwCH8zuBesrR0o1S7KBuvw7yseOmSUGG3pTnArleQPcy2phcogP3s9yXaEXi/8ft6vTIwCBiDW+0Q6hAv6R3ghXtt+HXHOimArmZ0cD8O4KeCxmtHznMVXNE40aYwt4Dx51qGaz5cCXiOXgk4H9a9rh2Am8re3VqZAA1U2/7+HP4y0sIcoNpLdOBVvgO9GToqqWMRRQodxOWVqh1q5OlWmvMrAtpi2jZzbs4GhY6/MDAlGLW1srDbTC6RNuUV4cUdEXPduQqjgzrTjsTMiFA9FPqFi9Rua1FnsdkD1khMMPEfpb28ObqbQAdgNTSqi9QxTjlT+ZYdaSJABIgAEbg4CMwKnBmXjBOn3w+ZFv0OOtaGRHRI6XjM4QAMt+869zasFX8Yv2P2I9FH4o/oAUqp9LondGDYcXT8ZZ2MLlZkFXTE+Luy7sUJ3egADLNc7JeFLbUtxvqPgschFtNJiMBfgoDMkzsYgJ0rkWGghg1ikdPxt8C1fXb4U/2ahDHCbtpXae1vtBDoEGy2lt0NDMtmrL2J+nxFFcJxgYUwH3xZzPkWdknnl8Cx/aoYCgVqVkf6aE3ylyBQU/3pXwIONYIIeAgBuk495IOgahCB8yCwTWxlelicGD1ZTMTn15MSgi++zEcHYPtgCKfnwpNYaIcIEAEi4OkEyAHY0z8hqh8RIAJEgAgQASJABIgAESACRIAIEAEiQASIABEgAkSACBABIkAEiAARIAJEwEMJDIH30+4SWDn9b4mwdk7VAbjmXHNMv10s7O/0yIX+OOWoUvE1mssGEu1hYakHL5oap5p34veZfTC+k3kf9MHkY2z3ukOoj8Ju8xDDFcBkEStRAL7QDPSKsX6ihWiI6V6yLqvDcQdgCDCHPqtNMNxuaoeBYHF7/+7OnP3LsTir0k41ZjzS7MFxvjtE9u+hkwX+c/z/i0kd5mtqx99b2E8THlYujRN4fpxGwtjzwdeifZhAbdkZ1k7leij/anyUxHQOlruWdOcAbJXQW4zlgxk6ioto6CcADhnbnimQ2tHYx/BC3QiCjwYqOClnW74/dDGbMZfrQrcbwyREgAgQASJwYQmks1/kj1iFH5LnpX+LjrM/Lp+7/FtfR5366e3Oljvqbq8HMCIpMvlmTG8FraENxqPD7owuOJH6qpirzcEY7sP6Mp3By6yj6qCuKEXCuQIwRJdPqSfrmVg8wBxwqPKplYdO5qtgUtKnJKCkQlxtBjfCn3I9HvB3I8PU/pdrklanZyA3O7Oj0yZA37x+9iuR2+XqCscAoLVqC+1qoIKeUo8aaNqlUaTMg51Kr/D7I5+ars+ftUmmxKZjnEM4FJTulVN2vjXu9xTtILwVtMM92kdCPGqmA1oCE1phuA7EiM/GO2PKbUWu2mzo/OvEfKX1FrU8FbVxQOaaaGkeisuLQK2K4ASmA6sn64egg7HRzL89HhdkcyPEXz9/XMVGSAwbLYwOBuoLJWK32CKQozDFB5pDdQmrBw3SsJ1sOH9WVKFQkSs2KeRorhLfSdR8l9qQjFrkBG7KxvzqBBy5CTnKQNYmHcNGK6ML8rSZ7aBnAmpxpXkHw3iGr3hSqEk8kkBt9afAnP3JKrVSLUcSy/gS9ivqnIJdtp3Y3xyCQ7EHMdw2pX1eMPY3HYOdL9i4wuyvBmJ8C96SBaH2FDkIB+UBrEymWqVWoF4jM80M1FnpW8I3YXuw/o7xhtVv9hKhPAzT61rjB9w/nWznTsew3SpX5ZzO8DzTwuBydgWWgS/IUl7nWRZlrzkCtXadVmjCEXVEHMa438Ritgh1lrGFb0adHZ8VuQXP82OJx/kxDLMYtqoDXrfdzR6iJ4aHQLi8HjUoG9i09hDxlHGmp9TDQz6WS6Ya2TKLb8HWmqXPsT/H/5A8F6+jijJ78uc9Z+Fz7bbIrYeyMd16ju3k32VGV7zOBgrnc2wH3tHoXDFzNYTtrITp59JdOKrf4VJePelr6sftpqIZb+4SX127O9l22IaF/W6sdvSn+DyaqftVe4Bz/BAWfLm/7q/6qn7sStSBRhPeFPXFLvvlPnMvNuKYcZQfdWlMI2gsG2O4kWos/V3iz3d3n7HX3IOFHJfHHPfv8y3Pyt9I+Tvq2QgaOeptxZMmApcSAXIAvpQ+bWorESACRIAIEAEiQASIABEgAkSACBABIkAEiAARIAJEgAgQASJABIgAESACROASIOCrnA6+voBaVWgwrxCmIBGoIoF6RlNenwPUg6am1uhAzHCLE05RG4492hABIkAEiMBFTAAnIIOegPxYq4c2PIgToRfkCOnzmQAAQABJREFUpKenBWAEP9koh+OvFTr+7vGbj6PHwc/wA8yzIp3acA3+ZCycsSwLIBTC2OWuCaX7naCL0dVN/Op5GRkr6wLsNfYc3Y3pzURz3sKNXcWon6N/TJ6nJ3onl0/plnFZrOOFIkMgqnxKzYQKeL6B88fhqbjHk0Zhfb6KmJP+heaJPkCOrbXRs67dyPXxQyNuygeYHvW/VZ9iQQ1YA6OhG7szRXlKPc5UT0o/AwHjEOw3AIrlB8ajqWhrHAzcV8m5c4aS3Cebhwvy9PnJ3SeXwLfmG5naQXVrmHYkPikGxDneQHQyonRHHZdHcNfOd8D6CNwxd2SuR1XMV4d9j2Eb9DVv4+goCzfzOAMTcK8O07p2xC52yHUC66fWhqXzajwmq5/Y2DhzeXZjmZhtagfk78OmpKM9L4os1FoLw3+F/5YMwHrK/QUOBxG1P1JrO/sD0vBzsMnf1Y+ovdhdEK89F2QgtGZWRtIXikBt96erYIVaho19wOeeZ4fjmyNybTk5OaebHc9OkgnXe753+X7hi55Ij2fHpT6NHrdPBv9zzjPY7/hxP6P+SdPa2/kOvlZ4WkPcq4/5PYzt2f/Cvux9zvaElKuFAkf9rbj6c+q/Vx/b8R5P3vFJNsBQfjO/zUp0o6ekJoVNxv75/YBp+e8EuDGopqjsrD3BB3EcVB/qGw2qqUwq5vwJ1PZ1atX4mHFMaAe0l5LGBf4Tz7/PF86KmokeaIfSD7580AsTQiC91DbeoY3SkE5xkR6y1+u90TP4DfbWM9N26RfIXAnYXdS6eMo401PqUesfwCV+wIPsgCxABq9my+zn8Xqasfi/C6fheKhkYEl8ia1yOFvHZvdT6Gm7FbLLDblO5kh27r0x421zGt6/HxT/4I+cTDz7Hauf/jL508iPsZ4pPl92+xQf7HI3le+vQ1I7pHTE6/o38TtsxOv6fGWLuVlsxEJGD/xH7v2tAFZlLz+2DNtdvves/Cg9Qnot1feZ96M+WvcZ1gdf9GV0qdzc41KOmkeFfh65qqBvu8twPLEve2/8Xpfx0aOxT2Y8lQ/4TqQJeZNx3FNdMiIeX5CGvDOyV8av0LyrSf6W/oAUWN+3hkyDD6qxvtVUPSqGCNQKAT1UIiECRIAIEAEiQASIABEgAkSACBABIkAEiAARIAJEgAj8pQkEHAuUTfEHAX8WMDkQX3FabfpI4LgmWF6zni2atdwOEHR/6y/aKoD2PCSo43qALrMui+iVAdA5o7voiZqECBABIkAEiAARIAJEgAgQASJABIgAESACRMCzCBTKE/wEVknk/j38Tpyoio6/ox2Ov2eops+bPkt87ADd5l02ugdODG7o23BiQ72U0VmKtYLNzQG3seH4/ZUlh44dGncIZ/c9Zns4OwonSlsrAVrpFfW38BUuFowOs/Wmbp+CE78tqftc3bS6WM8ReffNiKqFibLosGxqh+VrPr3i/d440RgdfwNKHX+tKjl0g7YNEhsgL6t+5RIx8JP8PmVuAMCtSdeHXIOfS47SripVF0+pR9VrTJanI+BY8ddEC+NgXLU6/p7uoDWSViJLUtCB1VgemZqtHVl/5u+pGjnQ6QuV+9V2cXqTmki18zT+vkLHFPg2NSEaj6CKZKFx7kdCB+s47WBdLN4NHJmE5ZQ6ip97iZTzfAhcqP4U7/dK9zsVHYmstjQ81OilRtjfNI1tdnWzIiu2TB/74thdx7C/nSwmJP4f9jujooXt79jv1rYk2bAGeNAo24joO0Icjr/zSh1/nVXZB0dtuBcwK3BEoJt2HFl95JEj2I4H2tzzZCTmn86mwtu13Qg3x/MyvfAVBySeQuBCXadW+/PEfmM/BmZk/DdjGl5vhxqWOv5aBqW60dbGYxvrcXXpeV8hGf6Qv89bjY5l90Xe/eLtON7cxXYA/kxba+Ip40xPqUetgacDOQhYK+iOTHog7F7sr96Hd9V/8HpCx9+2p3P8PVt8RbyIueluKi3GWnn69eRXUsdjva6M7FXQGZ/jbrQNju6P/dK74p2AJKxnZf21Pcjui4+t5y1z5Od8FpYSHjPg+bBgdPz1LXX8PcuSrfvMsKV84EC8zyyRi/iCsyzjQprPFIbxPlZgX+Leha6Ov16LvbZ7Ieh/+D8S+mgNfD+QNX3L9ZtdHI2ri0FJn5IA3S2QEIFLmYB3HdUUOolLGQG1nQgQASJABIjAORAwvM16ypFPOLde3JsD1DGxX2WOGNoQASJABC5qAjZez2zMS5ugUBs+3JfhfU40VZ04hkmIABHwHALCB+rz0upI/abrOlDXxOsV6HkfSIjAxULA9FLeBlZWOCtsUzbp3LNiSkOkzovAG8PfS/h4CBaBP/LgbMnqk5ugnqOwpvCYQ2+D30sLH6VTfpr6rUwZBTDh8AvvxiY7UozS9Cqp2yLuMu7DHB15V6O7rr9z/QPHDm3OgwAH5pobvyc3O5kYo+zcLlxTaJ8IEAEiQASIgF5JqJ7EhSiwn3DSaJnfIq/ZcOf+yTUpSoOkiAARIAJEgAgQASJABC4+AkvEYrYQq70yaBn85rJCTctOQUFBOON5+n0f7vp0G65UFP9lyKcuE6zbzm+X0/44OgzHLbv3911YgF7ODOVP2DBkXRbAUvmro9zOrKvs5kwynMr9Via8mvVvnIC7/N3fQpbgcXcvyVW5OHH2F/Gj8T1OlL6mU7+cXhgf9fjIYY9gfdrOaZ+nv+r6JjC1YDbW67uAr/JT0K6ixM98Df6t8IV1ipk477rG5bXs+MwXsD67gnZ673CZ+MtGh8zrgI7SU1q+19VAXv2NgWpQNkChTyEvxFotGrJgiIncxrQbefgBnGC996M9y/dg/jWJq81M/FzGxf7TfCIfwICP076swkRlT6lHjQO/VA7At6nfo7GxEv/TT220jfcJvSkN481Dan8SOtbCpoKlKWV2Xua1oQ9H4e9orCe7lmE63yp/N7QD7laVqQClJLRYKy3KsT3DBlfsxevNJgMTWgk0FY2gGZ6fjpV8Md4ucuI36bB5JL/A0PHupUT+Gvlxd/07fM/h1xloY7RiXQTqGhZcURd2ROJBVDUfiNW1+/VxU6ZxQO42kbJclPRxPKYrNzaOKPx9ZAlyVSyhbw5G8AZGAHN8Xmq15mkciNvLUVcU8xgcSsHyhWl+sEp/CrfysaKiEYVrmsCF6k+DRYjZARt3b+R9iQ/ieXKz/23+EdhPXM0HmxzjGzfwDw/A/gYSnGv+5eflGfuxv5lum1YwBaP/Peq1KS+zMsepueob9VUAwEyRbLyPdvcZUWIk2tWUZMssvgULn/Tcq0Y8w53XStcmLHV8HPP2E7mx2K6nmzw/bDy2q9G9jWRjHAfsembHqO1Yv39HT0h6Gfvd/8kZKdOx3vYu9qbaQeZZGAsxIQCDxOAojnbdjR6iF8Zbcv+cqJiRWF6vqN6qD6afq3wdlmL7Eo//c+wPxjw8viXhKdfH3oj19h3uO9wPj0PiGQQu1HVqtb6uUdesiwHrxTk3+94WFIErb9/rf9+MB/E86c37sL6YHtAu8JYmeN3uNnNn5eD5+Uvwj0PmYfwbN0189hV0KFTTsoZtwfGh5dj2lkqInITn2wSYPOetWjjfPGWc6Sn1wI+GpBYJfG5+ymfi8dJCfsr+weW+a1Vh0IBrUobgc1fXnO6xl6H+QL2nprrYYb8W+w+8XqKiRoaOwutlq1C6m4DlYb/ZluD9fKGaL9Lw+go0AkUTfG7D8bdple1Oy+jnAp/GfO8YSelvOI+TXmqX6M6+puJylX5lFEDc+48lPRwMcGT7kVj9YgxLvJO9V3vbAR5Z9WjJkwXooJwwMG8Qtv+oeYTrlXKXJP0avgDb8dFI47/v++MLZm4r7lxsA8gfkTcrD59L73zu1lE3YP4f5HxzqQLAlch5qFW4B+kiUcj08/WUmYl+k/G5Gq4uX7nhn96x925sf3BCyEY9fqouyRc4vsLCCpLzk/ORV0XporqN647no4/hk+FTMbEK4Q4RHVM66Q84DTwRexVaQCZE4PwJeHubwTCInX9BVAIRIAJEgAgQgUuMgADm0mJZx6iHQW+cSU79qgsX2iUCROBiJsBAlVXfxuqqRhzvc/r5oSya9ogAEfAMAuWuVzC9lR8vHZd4Rv2oFkSACFSFgCwzshn4AwrDsADDtT8us6A9TyawB3LxLdMA4+P+GTk6FcCM+MH2jfUTF8afSRo91fg7f/xl5KVGk3L/Ewlwi3lH1oghmKuCw+qZyqH0MxAQSNRFvI328qpyMS6JtEsEiAARIAJEAMp9GwxdEjqZHRhiwckgkEx4iAARIAJEgAgQASJABC52AhkFK9RyZyNsrm25peh238hDAAPkIPMaTEiJm53/mTZwmTztam/td4GuEv35oIvsClqjCMf2DJsQ0dHshDbfwI9ZC9CxZ+ySJ5NG48Ts+WDG/oLH3HH19qBtOJH2NYiHF3VZIe4LDCpq7d0aHYVfGTlx45tYznDjTnWPe9Nqjc0yNvNNWOJHfzd6f6AZSUjRB6g3qt539XCi9Jx133X9WaHj8tT2KlgnSL3BCcDgdAThcJ28EcNfqx/FfKz3ja8NHtsfPZgOtj8w+QBO3J676+vtqTgRe3vU1sLsPCzHLC1HF+IinlIPlyrRbjUQsKPjp3Ygxe/MpbvibKwXu97AFLlZLMPzxC43RS4tZ+glvYROb2K0ZehgCk2gLYZt0IfdpDD+DGKTV5kjhmvH1L78tlU6X1c2SGEm5Scaa11RVHFWkcB6GPNNA8//EpEemVzuDmNlsEsYgHZMzVk1RJdbOw7AoFcAjsA6YB2dV6pVH6f2kgND752B9WHdjcGsfNrpQ/6iJfJ3lOtiWMJ/MaczjDCLMk8ol4STu/j5YH28+J3Dx7fUx+2hrkWNwh1b7eCL3EvMmf5PJyIvvq1gTawjpdzGbqyM/AYdGkBdlfc3gVo2gTYGapJaIXCh+lOr353i/x4YeS5NNSueic60AO3QhLtj0UX2JdS+qb5t/BRg7/oCPOM0cWy/CXG+YOM+iALtKFtTMinp1WSJ3zGdyD8hTrjcJ8SdD930SD7Ay2kTx7/hPL50rUMr1QbaYsSbMCXmPUz3TvFW3mhvraxq2b4b/k5gEpafCP+B6S7t6CnQ1RKNUIPW5yrJxz+46T10FIPY8iU8mvDkqqf08YbjH4nHELhQ16kFoKloxptjYKO5ne3LxvPW8FGljmDSsnHVLXhLFoQRI9T9UqAONhjvsAvg9mlDy/3Ql6FwPK/Pw2BYhdsaE08ZZ3pKPWoMNBV8WgJLkheFaUdVFLyKyqRTUOdpXdDBMmXXXP9f8DpZpVaO18+5H9jei55aZgbNRfM+LTAcFnV58BVaG5crrYfDnXCPs58YX2pulurTqr2Je8092sJwb+bzps8SHzvAYK/wadfhOK0hNJSN0DQ1djb7PMB9nnOJ/b+QFwvGIZfDcDj2MD4/WtKgbYPEBvhcmdr++xWmAgh9MIxdbiVqzZ0OznfxEePvw/bfYA776BbUI0fd/909WO/j7x6/+Tj2zydeOxGu++mp8Fbim/noYCv/C8lOXq6lXfD9L43P+SdYix227dn6+4OKEuM/ds44Z715xbTzCWcZW/hmXUBy+V/NbH/a9umPI23Gr01W4nlZV9Yz653Lgayz8lzyUh4i8Bch4F3C9sEm4y/SGmoGESACRIAIEIHaIsDrcG+BXzwbASbTxzRKzCITv2iWeVwpHUFCBIgAEbjICRjOFX+9eGOzLce2iCLzmNI/qBXw7SaGSYgAEfAcAtK54q+XCID2BlZLFkMhx+vVyIdsgWESIkAEPJ8A82JeAp8vzEDVAWuLvyHI0kqzUk3qIiDwjfiSfyIAXo1/dsUTX+KbTSPy++RFVL3i/fIH5g+eBzDR/528ZPxhqjVvu9RxX696EWR5NgRMUA5zDkzrErafb+Z6z27ahdYkRIAIEAEiQATKCNjMhrIF0xOQcSVgDpAjdss9GIZU/CchAkSACBABIkAEiAARuOgJtBjekjv9zMo3ZdmApUGL0ZHgIDsgcZ4yQGb59JoK7eA72DYs/FDO4exD2pFBez2chRSOPTHgBNqrJOVYUdDOSkyc74yOi15KT7ytKVkFK2AZFm6tPGgdZ0Tu/ZOiECA67I4PtiJPozuxzkZXTL83+77IB3FFuOk4xVqv0FgysKRtiQ3gv7FTM97GCdfxeo03NxOuPaUep2kiJZ0DAZvRMqET046fOwrWuclfYn6S+mw6JsgicO9gWiQLDUdG8+Q38G7KqSzKxroZgzmmMvw38V+Lcmzdb1gd8DbwujPD+UNoZ2Or/X9kWH+ZV7ATwxXFLvfJbQbalZVe0aRaw7gCcMEOgUWqSopVHVk/ptPaG70dWu+fu9jZFrU8vfL8NtY19Gq8rtHxl13rzoz7QkOu52ndzGMVrsgG76Y+5M4OSqAYy7HzbJUhNM8mrI1bO4qsCQKe1p9WtY1/y3vA4VhY0QF49byMjJUNsZTx+O+mv6lq+WeyWxG0DJbq/h7PXVd5evxzUXrF36rK0wnPxWj7/22dcfl0/LGxKKqodxHeVL5YPOvGmf744tms/zMnYnoT2ZQ3q2qhp7H7TSxmizB9VfLyY8t0/Uul27zLRvdABzQ+9Lp7b9xlxZL2FAKecp26OP6eFZoOvJPR2U2OnPxd+Tu93SRUc5SnjDM9pR7VjJeKqyKBbRFbWba2leUztM5pc6wt3n/BbtNjylqXhocavdQIHzxveGHoHTfjc9wtebf7R2K/c13cUKFfuGM5/qbxn8Z/j7VLhdnweTXU8qh5VOgVfD/785OVMwNwp0v5V1LEHno68VkEFsrDZpRz/K3k2EP5zfw2TJPiVZikAF8XMhZiXGxnv/n5gFnYr443X103CdvXnLdg7r5PcMlSO7vMrucawVvpb/ztdVwpHWWiY1u6uS7xRjEMxxo9YnDlYqx3dQu+mEBschYa7Vp2m7VtD7Ytcjj+rq6nv+ggIQJE4JwJeBfybFikzjk/ZSQCRIAIEAEicEkSsKm6RgMTB6T4al/GEYEsFsdRYb+qqF9FECREgAhc9AS8REPVnOMPaKqx442hdnWcHTQd9zl6frjoP11qwF+NgA18lT9zjEtYe2ycnRexIyZerwrHJRIjSIgAEfB8AtIb33KJK2HgEnIdUNulnZdOulGeX/lLt4Z5fL+xl+EPO9G40m8ywE/s2/A56aU8qjBzwvty73e9cSbmE9eMm/Dyw/gG2TmPz3m6q57AhBMx1aXLtdZabpRO0+Mg9DELRbZcZOKOwh/GJGoSIkAEiAARIAIuBLxZsLpKAdTBEZt2AN4YsikzK85hwBxb2hABIkAEiAARIAJEgAhc1AQGiKscK/za7rPt98KWWA6sv8/KXJKBDi3dR7HvgnAmrd+8+h/WL3Y0dZbeHpt27NZj6GiQo3Yt2InhINYKWjuSz23zhTmLz8Ssjx965CfB0MHttuLOxbaystjokHkdcEL3LcduD4pE3Si/sWyME3dXm+igFIgr5P72zYqvccLzvi57m+7Fer2S+BI8h9mXyEVxC3Ci70z+ecJXaO9l1lF1yoqttr0/AzfErcN6VJSeMb2H9DmHCcZRUf8Y/gjmQwfgZO0AbMmP8vuU7/BzQQfgIZOtSBftKfVwqRLtVgMBm+rA+g3B6xN2ZLpzAAZVmeOv8+Al3Mz8AL/HBVjJvg5Bx1DFWFgwXg/iSuMOjtFmW9ZDJ9eQ2BXob/4BDIjDfzdikzbTEc2Bu0murijzMOQxLEwdl9pRojKx4cq5bU1Mlfgv8P9cRRXCcYGZzYNxe153FCIrOqvoWL2C8w34eZxRjFZGV6btmyW0w/uaXe6N24b3vVNE7hPbJcaajr9TkimiZgh4Sn96tq2rzxoYDdxkOpJxeLTrCoJuTM4rqlCe4CewhKwZW3Zsroc7A53FNR/WomcLdJRxrHy6reqHsByQhmXe2vt2fPHGN7i892zMbq1cuCDKzPoly7HCo7qn6sVWavlO0lthb+h+33FvLTN7dMKT657aheGhZXG05zkELtbr1CKYDmnyJyvgokP79GWXH3JEpLlEV/uup4wzPaUe1Q6YCqwSgd4R6MqKlib8nPijS46Fi+ffZfoDfMw/vO8DfI7CFzCpqgyvXIo4p91Xh09alYDHS+BTDL0ivU9CXbOusyQMOUSW6hpRm9SfYgOWbA+3N9UvvqooD8b8I+qRipFVCN8L98kH0e7la1/8aBwWfPSXo/cfxS8MCp8qHFCIz+nJ4v2Id7FfHcufjXmpCuXVtMl36huVigf507Z+4jp8Xq4oMf7/nFG68q9ZMa06wio5K3yzm4I6RHRM6aTvz3YIdZNMUUSACJwFAf2dJQkRIAJEgAgQASJABIgAESACRIAIEAEiQASIABEgAkSACFSBwEKRZv4gcILEl4MP997hcPxNnIPhqgpb0lF1yQD4pOfcuos7Azy86smoZ2Sp429VCyE7IkAEiAARIAJEgAgQASJABIgAESACRIAIEIFqIxAsQ8wOWNobM99+aipO4IV9cBTn854Uy3Emf0TerDx0rLVkV9BO7x0Y7hXSKbwtOhRe/sZljTq0ApiU9GqyRIeYvcYec7dlfBq9X+4z92L6M/5PPfE4ztCu6Pj7eESsORYd3X5tuXLoWnSokTNey/s3TqX+55xxMS9ivuS8WTPmYPjHHQu+Wor1DwpoFdAKHYcs+QkdZueig9x0mKZcHWmt9OrSuzNyVY6bwipzrHJjWi6qm3mZ6Ikx1kpSVuIu750lO0pnlFtxrtpT6uFaJ9o/fwI2g5v/kHpF186hA/D71XMW40DBHizHbq7O/CEarzcxPWw0Xr929r35tjrnUivPKHaLLQKTjby4XUblZrYadkA+eWS5X+0QJ0NudrygDt4vQAYYrbib5LONkvvUVlNnwtcuDqg8s00EyCCHXeU25VKEP97rysWUC+AKx7AdP1+S2iVwofvTc23tr+YCnu4mc9sUdJzSHro1JPuEs/+3Vri3DlO/T/3pDVz6cSu+qrp/woCsQTguqCi7YCfgz1rnLcrYwrWDz9zdX2/+yuU6tByX7+T3mH8/76NQATVF4GK9Ti2H+ff93s1+B8fbFWXg+KuyrnFz3le0O9+wp4wzPaUe58uT8p8bgfC0G2KGujnfrf4kJn1M+kM4vr3Tdkv2Dagryvo+6xL/wMg/5O9mJuoSXsyKKxqdRdjfDBD4+As+8qTj71nkPn/TP9l66e4FQf4/BTwUgP3pua5830g1lv5Yvdtn37H3blzRuKIs7/NbwBLdcA+RpNw3oie6uT9ekdI/ZyC+QGyguNocXIN13ZKyOWKTGx4h2gG4Bo9LRROBS4kAOQBfSp82tZUIEAEiQASIABEgAkSACBABIkAEiAARIAJEgAgQgbMicJwfN/D3EHgt7PnU2GSAR6LvTb8JZ4LsXbN7b27bqhd1T+KD5iOJAF+2/CVqBf5S1EOFqr5m1fOTJREgAkSACBABIkAEiAARuBgI7GKmw8EhXUSnfm4CZMNXfJ24GGpOdSQCRIAIEAEiAPCAjBYPI4hfm6wa9gc60j6kxgQ8ng/QdUn32MvwCyLbn7Z9p5tst3Vsdj+FK+38O/Y142V0iLmxePDf+rcD2CaymToN4NnGZ/wTTD/Qt2BKgcsBeMZ1sTfg8cevesX+Ok7wPtOEalwHil2O5fxn1fv+/3OzYuDUuLdDErA+NSUdgzvN6eJmInp2Ulb4FjcTgataj1bNWjVp7eKAdajhwZcPIqdDcEgedFOIp9TDTdUo6nwIsDrgbegVe//OX1+l9d+GTxiiHYK7zhnEsGBeP8BfoD5HKZGLIz8LdzgGK/0CyHOW0pWI7WotvkoSHYzlB6mPVeH8t6lg1sc456NWOaPDMZafzrwEivG+YxcLzY+Ug4f43kB7vl1pRxEwj8IBpneqKKpInmBVsGV1pI+ogp1logrlcbzPVip4vvgYlaZSQg0TuFD96dk2K0dpl1h8ocYNT7w+2k3/eMe4u5eM2HW2pVbdPogHgfbTadC2QWIDXFnQku2DtjXdWg/vH7yInYsfcBBrBa2twlz0zpAdtu1VuB+5ZHG7Oy3yncBELMfepfxKiyN9R3V6DMcfdWU9E6tP4uEELpbr1MIYF/d40iN43q0MWga/uaxs2bFbJ6MzjtMfFCP5I5ZxDWpPGWd6Sj1qEDUVfRoCV7PBBg5b4f+iJma9gc+tZyvzMr7N+BrHUTx+QHxYCEDnhHZvNAsGeD79X+GxeJ1tlYqfQ7FnW41qs7deqFWxQB/DJ8OnYuQ5hEOH9wnt6+Y5F0cRx3a43I/OoehqybJQzRdpWFLF+6NVeIz/2KnjanA8Yx1HTcMXhLjhETK8Q1onN/ysfKSJABGoOgGXrwyrnoksiQARIAJEgAgQASJABIgAESACRIAIEAEiQASIABEgAn9lAhvEWvN3DnB38vVjrigA+Cjxvxlvy6q3OPCjphHNcgCmpH2YljIEF0yYMzlt6nAAP+HH61e9GLIkAkSACBABIkAEiIDHETgqc9ghDrBKvZr9C6t+nSfXsFzpcc3+y1ToAN/I9vEzf26ZxqT4dANgvflf/hu2PlcsMrMxn10WMZd5yZhSXo6rfOOoCVDANwbt5QBHYbd5iJW3oRARIAJEgAgQAU8n0Bm6yG5YyQnBk+e8hRNVF/ZfPnwNTpj9R5dHLh+NjnGWWCsKPZzxKDyB8Y1X+j/u79JRbntoa7dsXCH4tez4zBdwInVlsiFkffxaN+mRMXetuldPlFU2dHKsulzDhhjXonnT2GZXN3PxHNoesY1txfochIPSzQJGVT9AJZY9jF68t5u0WW0/ejwZJwIfM46Jo27SzxTVkgUFtdJv6Ksgeh3D7RXidNBT6uGmahRVLQRs0os7HH+Nqw2HIzCfiDPe67B/ZX0zHuPFlaF32KFyYd6ndTS1s83qN1Z5divFLhebnwp00FOTkm9J13pi0rBk1OargdcvxZXUzM9SX4pGa/MYHEqxcp2qveSAOXcPwXgRAEHGqenVHoMrAG8XZy61hP8SOR3rX6Jmp74Sj+0qXSkZ25t0i26fSuGvKSzHOIRrmJ+mPBlotNZ2ZxLzEOw3zmTkml4sT5zOnvnJRsGu9rR/IQjUdn9asY2Wg+96vtZYg4nzzG/VV6hfDnvB9gz2u1eO7LWjM54nO67eHrQN+0dLeo0IHdAH+52HVo3xf8KKrAld2r93/6iH6OXyoovi24o7F9vwdymRbLx/DsfFfhNdgE+VnQHu+81TLd3HFPB8Qw9LPhn84aQZjctsfO/y/cIXxz/RoQ+HjimLpr2LhMCFvk4rxcTsYMdE63r9NGBm7IfosGiJd7L3am80mDZ3hn0mjtP9uJ9RG7+/eso401PqYX0epC8MgdHGEyoOD71gyLKo1VmOF1pFPITPpW0Wts1p5/IceKbaWS+ieo+/A2/hdXZd96v/1g9fjLHazFArz5TZA9I7Q1fH83vFquz9aM/yPdi/V/biqIr2lYVbqdbQxk3iziDsV13GD25MaiUq8fi/oye4+T7BepHZUHETv9VNTfYae8zdGJ+r9IgJ8Ft83HNjV9WorJQtEZvc8AgRHY1OVS2E7IgAETgtAXIAPi0eSiQCRIAIEAEiQASIABEgAkSACBABIkAEiAARIAJE4FIgYGf4hw01wqayBAlwz3U3hl25AWCT2jBubZ+qE7hmxHVsWApA6vPp/pktAa6Vw8zbjKrnJ0siQASIABEgAkSACHg6gRPsgDjGcCU7c27OBlX9Gh1HmXYcJakZAkfZbuMQFn2mzw9X7h22VgD8qZJfX4H2S/kzft+ZOKHMHJU9G8OHYCvkoyYhAkSACBABInBJEci35aM/zklpMqXJrU1xYvVrof9OS0KPmF9SF729Ivtk8smdxa8sGrCg4cngKTt7SifeVkxoKpvx5hUjzyKsHYCbu5n4jdN8Ve5ZlFNV08vNK2EAGgcFtApo5XJca2Xkkan3h9yDE5N3cHREdlOo5SA8n6XJnzD9vsi74m9D+4Xr548wA07NsF/uNfeeGg2eUg83VaOoWiBgY96yrjj1QF7m9XNGpaHDsDE4NGrIqeknY8Qu8af2pDiTqEI4JtDIPBJ7wKGPycMSw+iuZB+n9enFJvqFDkdHDZsaxp80Tm9bnal6BeAd0edTol3qC91uZmTODUfHYPZW4IhMLI9vVauVm3J5AwjU8dxXNpBu0kuj7LBFLD9N+smc5hGZr/D4IrdgM34PX5nYZFNoxypLpfgLTqCG+tOK7eqzpmvbYAZwTfoVyb1D0DEq/J7oCNRvZyTwf2O/cvSXo/cfdZlFf3+iECPxQffLet8M/RE9YRpBI+ni51qx+GoL35YVkXen9rypIPHXvXD4mWCAT9lMmazTSh0iK5id7FcTwibFvYqJD737YMi96LhVUfZP3DfPXb9Z0a6ysJH6vvkuJh5ZfeSRIy7c7i26b8qD+GaRJrIpb1ZZZoq/+AjU0nVaEcxR86g4gpHRqfeH3x1Ydr1adtaK2bNemvPEtwqgD+vL+lmJtaA9ZZzpKfWoBeR0iCoQ6GZeJnqi3Zvjp8S8h8+lGYM2rMvGFdm/CP56yPc43qworXJaF7XB57VOQZ2ndcEXXlSU/BF5s/LQkfOhpAcC73X3RomKGS5wuIfsJUJPU4cvjU/5x6dJP1MSvlaDtXZjZHGynmPdmNRoVKa5Sunv7dO7/SJ/cvO8/GTLf855Ro8vSl84YlWmUJ7g+r0j3aNZfBCOi3qGdIxug7pHeIfo1qhxZWN81VbV5Yg6Ig6j+e4luSrXjQNwYuC/417D8ygu6bHkh/G+juHo19B+tvEZ/wT1KlihlunDVTLO0UkkRIAIOAm4ucQIDREgAkSACBABIkAEiAARIAJEgAgQASJABIgAESACRODSILCb5bCdDODZ9MdzRSrAYjV/3M96JkUi/mt9BqnfokH9Bjix4V+Pxn/7Br4K/p60B82H9S9MDP8V/pMQASJABIgAESACROAvRqAhb28GSIDBbLp5l1F543LYfCML0/+UH3ZfYaIjCL9mSYgE6MKiYi5nUKnUl0FGIxOTOY6oeKVmlFBNBJqwXqNbIeeePGbVIIGFCru0M4AiccQsRH1IZIs81JthVmQmJufLDUv2oE6HkeO+kADD+Ffjo1DXMf24D8aTEAEiQASIABG4lAkEmIEC57OeIsW3Fndz+MPmwZxTEjHishRc+Q/1t5BquBpkZq7KXoEFDuU3w2157nK6jzusDgv9wo8t8zd9vbGew2ai3vpd6/eRH67QxyQb1CEbI8zq/fbKcpRKjPmPMR0nnI+Ij0y+xXF45+aHlLnmtzgx+Yd9c4O+w6ig4tadtaNw8a1FDj57Zu5er1dogmjws+ssuo6nkYaskWzkTOeuZp5SD9c60f75E7CL+WayiY6fTImMZL0CcGdjAJ4oNrMN6y6xfNHEaKMwXRWZJwwMG5Dp+v2unWdDZiTGm8fUQRN1ZcJ8wDelNDGqMqPzj7cbyzNTQ7C+sq7ph8exqRv5Y/I05ZqHZZ7AlXfhW/5GPNqpIjihTrW3se5siObCw9gt/NR0MA6o3RLjdZqB/+cr6oQ8ht+ll6g5/q8iNy/1qEgegoUyH+krywq3GS0TOjH9+WUX6OeKilJirsz8OgyfK4wBcLdOFI3AnSOhXSw0PxaYLosyC7O1oXvB4xkdDEyT2FLl3oZiPZfAufan59uiH6fMm/dtQ3w+3th7Qh/sd0eyR+BRXaiy4T2n5mS08TjEYvHfpKTmzEZHrGURS4MW+wIcbH9g8gEvgMfhEewa8Xeo3rEbH8N+PHBRk9ubotaOR/sx/fD2w+GHUZ9JGvo2mljab844k61repEoZIUYMf39aTumuDoW74OjmsvoA090izuLcYpr2bR/8RKo7uvUekFMVMHf/O5AR7HMjFWwEq8DS1oMaMla4rjxkwmz/b/F+39v3kf2tRJrUXvKONNT6lGL6OlQ50CgsfIXATqfDb/KdZF7g/7+0QP4wPi8Pb7ra3j/ns6mpr2dhfMlsseGx4SUGeoVXTfjdYgOoWk7ML0VuF8JtyzHhdlrzlswfC87hER0SOmI/ahVb6s2r/iN3/Ac9l99THxhAD6nhuI4+XIr8TR6BfsNlmB6YsjkSHcr7FpZc9UutQsDwRBidrAia0En2SZHTsTvC1CiXQ/XNqWdao/3yzvF3fa/YXsrPvfr9dXtrhkq7rPSdFUxwX1YyS18szMp2Z3FqvwV+cvxPFoVu8JY7moQXTq8Kq1972F9+oTh5zfOeHH4ywj0BjGMu36f4JqV9onApUqgCkP+SxUNtZsIEAEiQASIABEgAkSACBABIkAEiAARIAJEgAgQgb8qgR/4N8ZsATA8ffC+3vtKHX8jqt7aK5ZctX7IPFzp96b5zVfjjAmH46+sen6yJAJEgAgQASJABIjAxUqgDvM1vRlAAHSD5qJy7afQkRftLKnL/IUvr9zeKq+uDGC+hpWLdE0T8FGNIuoib4t/gNFdtuAAzfjl6EoBwNQdjhUkhijD/x60Qwft9dpBu9g4OrFQAuxRy9R2jCchAkSACBABInAxE1io5os0bMDE1P9LfQkn0P5qLuDpGD4IByW+961ScaxQhg6rP8sfjLlodYffLZnXu1kh6YqU/uoq7ZFbifTN62e/0o3jzH8mJ/V5A5ce3GJuFhsryesu+rnMsZEx2I6iqKLeRbYyiz7t+7bth0v9eJl1VJ2y6FP2/idnGP/F2PfhXfWOi97A18k/TrE+NeI6eaO4CaOnpr1v/x9OFG8+rEXPFjgB+aQ0dTr45njvLNqJ/PbM271mt3b8LY237OqNqvddvdPMTA40AkUTy9iN9pR6uKkaRZ0DAbvIgY0h2oF0S8FyEx1O2feRU/BCLRYfhD0WjhomJ0VEY7rxW+Zs26kHsMPGyCX5mM63xf3R59R0K8amOrIr9Q3hTCICjCClHXeZfxiWhzqhj0BttvXvofOKRv7uHFh1kquUyF8jZyVjvcxV4hvXhIr7xkGx10Q7tTYynaOGPyMXi1M1iD1KoV1l4sUjxYtR+gU+o1a9Px41+1feN1rzF2N+0RrGxqTMQG08suq/WXrF5Kvn3BeFpXFfaHia78/tMq9gp8L6yCXm5/LUo3sZQ/hpV142j8JB5FgsprPR6AhsN1aKr4Vu33q1AMsrUal8IoaRV+Yn2aeWb8Wc5K+Y0VdZsaRri8CF7k8rtvPdL2Z4z1QA786YYZ+J5/OE4MlpSaif6BNnPp1/6sqHuZtycnKwPxpneyr6iRCAlwNftI1zOtZULLpceI2x2szAmIr95iz2kTTKWboPWP3yjNCP536BDi+3mRH5d2L9Koq18u6Oq7cHbcN6ouNvrDvHX+9k79Xe9oq58bn/DP3mqTmcMbPlF3wW7lr9tmV348ibbrpZc2Sdja5WJGmPJ+Bp1+n35nfm10iNjxn4bBg66KHj73pXx9/B+eGJ1+F5Zk5YMj4DHdnQ8ZdVh+MvjXdLX7hTesae77jb4098quBpCUSJkXzUaSw2q03iz9Oke0pSQsx/Yv6L/SiUvqDCqpe1Uu8Nba65vT/27/9Ivy9MrzCO69Imx6OekP5y+ouoH7c9nBmFekhS/3dD8bl+WHZ4+FVoj/epjG8CrNJO1d6mt9KPs7Ul1ufxTevU4jlu6vXY8Ni0sXi/rFNL9coytohSB+DzQrB6XkbGKnQU/nv0nfG3IfdR0cL2d/w8SIgAESgjUJv3mrKj0h4RIAJEgAgQASJABIgAESACRIAIEAEiQASIABEgAkSgFgkcUYdBz7N8Lez55NhUgNnxH2fPSHdUYKzbpQQq1C3wo6YRzXIAxhaOz5t0L0DE1HsXP4gzGmzKJmyqgjEFiQARIAJEgAgQASJABKqdgJ0ViRIJsJV/K9YzgDzzj+xcBVDIDqUcx/hGMiRPO4AwHmn25AC+OMirb2JEBSlWx3iRAtghfjS1I81+viYuhwEck/vkEQzX5Y1YPdSBsueqIIkOK9BPtMVwQx5sBmC4ouTDethjAOyFlbCDA3Tgd7JeAqCAb4S9GN4q54asl1hPeaDPcQOgsegU2hTTWytudMT4k+UK58q7OcYimW2WOdYeFTlhBznmUx0TmqJ9iLxL9VQA9UQTWR91bYk31AcfgY7B4vKMNnjQrfBtt/Wo96oMsVPiCn4wGEIURlQih43tssDEhfyMVLkWbQ6K7Pg8BuBjNEisizrIGJyA83qcXAzc4TYTBOpK5IDabOB7fCDHXMCVdPC2ad7ehnMlYn+zc1YzE6At3Mg6Y3pdM1D5gRsx7RwMgE38EzOD44Ro1sVoxvDzN3s6HDqy4WuxTuB5YqzO3IW6RBSxEgXgL52fYwd2t+htYjtkY1UP0yuT6jp/Kyuf4okAESACROD8CKy0LYffsIg3IiYmvoITaN8A1C5FNmjbILMBrrRXPKB4erEz/i6tcvJ35e/yPnWlWytr4JQmEU2KAGTaq/6TcAIuDLFSyuvrjBvkMIwaDDzs2nyA+WDG/oL1sBx7ru949dgr8PhPpf6LP5+N3WTedfIGtPc3nSs6bYQ/pe6Xp3yfMPDfOEF2QU56Yhrmt6TO13U21kFHoBe+iPd+TTlinVvLoIJ+8f1nwp4KxuPHH452dSyaPOOt8VOzALpCd3A4OFbIVzF4Fx9h3oeRQ8XNTW/F9n+Z9tn4TzD/+vC1yWuwnpszNkXo8ZiP4ZPhg7qt2S6/Pep+c/rnDUSH6Bvk0KU3K4Cwtt0SGbbf4oEmDgk0mvKmzl3DqdxvPaUe7mtHsZ5CwCab+rfrg9/3Glfxew1HreTp6mbjvY2hAu15b6U1inMLoGC8I+zY2FmmmmfiOBK+Tp2UjlGqSBYajqRyG1zZls9M0t83h8GtMeWSqjeA68AFGVikCGBB5UuWjqBoiL74KKXaBq1ZN0ypI3oNv145HHRTRwvAdhTC8QjUFcQudsKGEGyHjsfr/aSoDsYVGLAZnecMwPuT5ZB9Mt3aMQoKcvM1r6+cvAxM0NzQJ8yxPcPGC1dSHmN3GBn4SZDUMoEL3Z9WbO5w4051jzNSOZRwBnBrB+xnXmL/13UiBpJnfDD+PTxfx0Y/GT8Gz19L/vN/b7V50x/7eXjgIYH2XaCr7G4luuj5kCZ+xvB423MhT7vkt1YsHQH3g9DjgDNISxbE9HtEPmAzV32Ox1s8Y6F9PtZrUfqCSBPj1/dZm/gH9p95sftT9PNwYGKTCH29djd7xPZE+/A518cMxfCizPm9TIUOzPAijMOwJU0Mpz2OR9C66jI16a2QN3XF8JHeNdeYhCeznjqrklxz0/6FInChr1NrRemXQ5wO9lPl2+EJ2C9UJl3yuzmuu0nxr/aReP4XZRYxHF6fUZ4Z/kJUPJ6f+qpq7caaxrs1M+52g5qiaoDAQXZAFmC51krQ57tS/bTIKZCo6xnvvrKXGT1EL50k3ad7Suwgfo3BsTJxmf9691kcTybAJHjN5f5i72Jvio+V8DWkwJcY79C68o7G651SibV2qqYDjCZc/y6BYji2Nbx5O/3NyEl4P7QLZ3uswzWNbXZ1M7xB3m8IOVKPO0Tt1CdcXS9uxMMl22fNmI3jlkaqsWyMYev8PGoeEfp3l91mrsLpNnpFadiBOiXuy1af4fhiRZ9lvkt9MaKCzDY+57Pwc7pyxsAZg7DckTCKPVbBhoJE4FIjgF9BkhABIkAEiAARIAJEgAgQASJABIgAESACRIAIEAEiQAT+2gTGFTxmi0oH+CnlO5VyFj/a1P2+3n31jgI8WG/U4djRAPlqv9zH8I3xqQmpr0l05MgojC3UPzhn4E/WiLAktpgX4w8R1S1RaWOy4sZrh4vmrKWq7tKpPCJABIgAESACRIAIeC6Bozgx5JAB8BsfFzmXOxw9/bSjJ3Bcgtgpjvmsu9T813EeCCg2Z/0fDGCAejPqVqNsZVunKcABY5Pah/EZ4vWlpnTEjnBsDfTk1SKcerv6ETZKXPGK+eTWUQD9zUnqZgMdgvkVrK2Ak5IjFgh93D958pgVTI8X1ybnKoCdIj0/i2OCYZ9oRwUM/wXGm2mwGXc3G58EZhgA15jvzblTYX41I2k56u3Gj/M2MnCKRCVgng7kwKLuygTYZsxL3SDQf4jPMO7m6NjKnCsro0mtyGFjm8ORFyd8rcfPABqYbZS/wENzbKFEXUFyxaJUxbG95sdxGRIdBuSJpUWmw2iYY1vavu3mj921A1A3/rC4UuiJ1VHicodB+c0W4zO1WgGsVVOXLjFw/M0KuxdLtDHxXwuDWVptE/NgAwfYaH6UuhLDl5sy4QZVtrIxRjnEDiWG3cTyjP/kLhboaA0dbE0YTqAySrJ1+w4y1X0/pmO5znneeh8lhy9w+DNsN39I2mjiRGv+YYx2FPEy66k6GLakus9fq1zSRIAIEAEiUL0E6g/xM+o7iwx3V/JJx9Mv3KWeGndz/u0BEfnoCLTqlVWvbwNoz5kZcqrZyRib8lJeGJpqfuD/EToq3LQifPlVx/CFG2Oz+ylf7I/aH5h8AA3i4YXJz6AdatDasevU1jbZ2tHa9qdtny5XvvrqgUkKJ84aA9UgnVDLoicA++MxBTwEo/Wx7djLYjtPSgIMP7nvsrNZOleaOpx8ONvVEbljt05GZ+RTn9UPbrDLJcMZdj2lHmeoJiVXQsAmm8sQHFjbpU/mkhQ0qsQBtZLsp0aXrtDrJa407gjWjqn9+PBVaMZ9ZSN1qvm5xth4KBvGcZzI94Tq8XyJWAgz3RRml/vitidigjqRdzQUNasLftyN4YWKMloanRhyUj1Cr1X4OaiMzLnu6iJ2i82xmKD008+p4gXD+bMxyEF9mSDjsByWFbcq4FS7Kscwb3wmQr5q2Kon9IOZ2d4IVVXOTYbVTOBC96dn3RxlAxtmigLnyoeLUxeGz8/HF1akfMY/wfOy+LbizsVosChr/ngTz68uTL8Co/ZkoLjaHIyHQx2jNUqWo/+MAX2X0KLPeoAY/HORdxOnpCfi71YVpfeQPqF98xyxZsU0d2Frpdg1iauzM3E8YkmvEaED+mA/fDUbPCH8LPphKz/pC0vgQl+nvxqL+HxEMNX2dvbpHH8tStPZ1Pwpzn7CdMQ5t1ZypXr0nMezYvEKCTJbSXcOwJVmPMcETxlneko9zhEjZasigUeiRaBeGRVXTI1e2RDvx9GDjfBDAL0iQoeE4X2+3Zz2KhjL2s638a3OMqNdi/66GzrA4n09PTAt8id0wFyVvyJ/uct93rIdKAaZ1+D9volsam92Ed3vnwsdH/oKchicFR58Hd4HnrHF/e1xbOefbP3EdW7aabW3ou4+q4foie1vKpsOa4Z64fr5I0yXcavPmz5LfOz4/ThrcLShqpi7LLzH3K1yMTj8pqEFHOthD7D7YraTcuv6iGN3YvnP+8vQV5399Mk01x3Lcfaz/R+P+J+/IyXRNX2U+dihGPz+wTfB1/BzTajhfXwuNxrgMW6G2yBCH4uBodVJEaXf3IuTMY6d0fCEisPzamXwsrSl+DmNePqOpFva4YtOHt+fst+7zPal58exfzLk1/kO827lmC/DW5Ql0x4RuKQIuFwal1S7qbFEgAgQASJABIgAESACRIAIEAEiQASIABEgAkSACFxCBA7nHM4/pH+QOYsfdTSeE0OPzzyOv5AkwWs4tdIhKU5VumWnvBPWLJdeTYEb1W1pd83AHzSgudmyRo5QTRWlYogAESACRIAIEAEiUM0EVqs3kudzh+PvsL0MoJUaPKKDAOjJY9IGYby36VzxdS2bFr0EcDka+dWwtQbAGpkUt1DhBCg5NSES4y1Bh1VoLAH6GM+uCze0Q+/lZhuOK+qaTXl91EfkTnUAcBat+lKtkajFbFgj0AHZHJc/lwHcaM7hDxqVr/i6U5rdtii9km346I5o19m8PyEMcKVfGSwDMX49mw7LJDrEop+qdgA22YPJn2K6XZSMQ1cY6GE+dvQqDLeB681OGAbTzuxSH//5gu8VOhjDunG7MawgZd0fmIyOsuDOURaTqkVOyHx1TGgH5WS5QgHsk6vH7DL1xH+vCC+O/OTlE9pIqHSCP66EHKQdtpuIXnp+E3ptPzT8CoUrALAQaGKgY5P4hq3D8Drx3pilGN7IkyNXct2uB8y+ErBcL27DcJ5cw3IxvEa8nfSrwgn+hjd4MYDe8ql11wCuGGgMNbpyfDEPHIETBnKG6QWaM64YPW0dhlcYMu5HBnAdzEq4j+N5wxuYPiacIgfklm77lV7hzI/5cIBQ419DhqBVkDkIXbfQAcvMUvsxPgMm2kwMH5Y7uhUYOKEOcEVpjG8Pt7JuUCbVff6WlUx7RIAIEAEiUJ0EHlJj4Aks8FrzxuBhWTgBFZap3zCcnaQit6Dem7jX3IMTrBfkmOIX/G5pw4B1iWtRWyv8vvH5WzHTtuELSOQgpful5v4tWEs9cZfj/1lIC45r/6H9IrXyzj92AbwTkRgxGevz9vI3+aTgU1fArazoqyKunjcYJxC/smjSWwlYTi8jlOvxSFXF9y6/L/xK8HiJh+GwSyZf4WdNJOYu0TW2m6FWqOXO0m2uBxkwblCGnoiOglRqXjylHjXfUs8+gs0MN0cyHKepwVKPx3E5TbEmDcfRRj7kCAwbhxwv+rHDOpVegPF8R9z6CIwvFRt0mTPQwHGs6GcMxzPHpjqx/hwTDS/prVBrUY5tzWwMXElXl2yeoXjjkNin0EY2Mdq6mjIfWU85IlId28o23E/q5x0U07Gt5o1NNMSa6ecXiHRXtN08Jg/FOlIUOvufKqIhPhvgeB4eFEkxupz5oclZ6BBsLBcpukTjYNy+jFOznYxhdWSd9fj5Ga39u+F9wAtu5U/P0flaso7qpBXtXCACntKfnmvzB8QMSrsG+290AIZPXArZELg+aW2gI6L8CyxKbXy5n+nO0cb3Lt8v/IocRgddiqvx3Qy1MsetI5dERy59dFG1KvwnKSnkDWe7s11zjJnw5K6ncHxBcnESuNDXqZ/wta6XkAtJkMa75enTeLc8D08PoQNpgB5m7V6Sq3LRG2z2ElwpFcO4YqrzzYhWA5KtnfJ68/pNYiM+z1Ymrde3OdQW+6//1vvw81n4nIvCHNszbK7921XP9sUvgLc+lN1TncZL7eggXBG2DhaWDuVqqKZlDduC9ep0V5uHmjj7T7dHfL6jbPMq1iuaPczHuLVwRuKLKoxw3F3IlrHfsd9SM7ImbMFx5wa23liL8VvUJr4RdV1Rz6yHuhVrxfQLA/qwvqwf6jb3tlPtMd+EoJfTX8T+cCG+vsDEeEua39yiZ8tiR2iZFedOWyvgbjz2p22D5p5T3mp7xNaU7HyMSysfXzFkpE9Pn4b1KHyqUBbaKqYC/JA41/wW+S9oZc76BcfJRcOKuhW5+ZyLBxRnO6t9ahk65oHAe8dEYDn1o+tP0469lkSOvzttBPI4E3fLvqq6r7oC+qPxdPZhnj7f7oRb4UaXzCdeOxF+AtubMX5l1HL8/K6HoehsTEIELk0Cp7m1XppAaqrVeWqbxO9FYbGcEX9clB2lFe+RWAeDYeLOmLpGWfxfZe8oKzD0ACONJ0XrH4YtaWP0hjoMfzCFCHtdacWSvtgJzGY/s2UhABPDp3/69TSAUUPumXXtPICRIjKBJ1zsrcM3rGaPCZmEMzAKRh9SRxJxIDf3w6jxE/QXiTbDxi/+9lELiAARIAJEgAgQASJABIgAESACRIAIEAEiQASIABEgAkSACBABIuApBPLZWmO3AMiVvw7LNvBN+qLduAAO0I+9PPUG1DbpbXhhOjrWKNxqR9AZeiJrrlgcl80A9pu/j9BzaY6yHHFQAfipIKMRxtc1A5WemNsebu+67K8AAEAASURBVBHdBO4o0FunKHTUNYJBz2/tBU/BNUKv6Lshew+G8+APyOX4O5HAFYRRN4O+0BrTK0prydd3YFhP/vLwG3SiYZM2pXdwfhADuEyOZv0NPKyak7/G1CviHu9WxAH6ipd2XY+6LdzIO0vQwh3b0k1XIcx+AmApfwa+Mx0rGWfuMzBR4r/A/3MUy7F2Kfwr/jupV+I6YRQzgOOQF3EUw4dg67F8DJfwwjHFBpyUUPHMhCFCOzYzEchPRp+y01T27tbKRIco803/Ww102GC+pjcrNZPoIC0fUP/P3nnAV1VkDfy89ISS0EPNhBoESUARENfcKKxgI6ifoqtmIhZcdRMsC7pqJqurqLtLWBuuJZNVV1wLwYo1gwVQhCRYCDUTaqhJqAGSvO/MzXu8VBIgFc75/e4902fu//Z758yMwPD16u3wbI0D8IiiacUK6+WbrSLA8nFPhaDO4a8uWobxaBA92inRQFjdnDCCATB9FQw14YavQsNeaAO+6ImCB8GSaLjENkUUYjgaLsM2C7nz+fwXjh3J9I18OFQXnPGZe2uA89nsF017O+ihIhT9NmMLDcWhEwSht7u0RF/0oyF3RDb694GWexQ6yvcINNbxa9dAKyJABIgAEWg0An2tfnIAlt4X+imj8W6c4Koswcy4NzPkvsn3dMAOw7AKTIfhkC9DeAfsmHyFmgzXlCdkrvSnpAJ4+Yw99/GZ8AiWdC/7M/tLHt7HUnMTTIflNWy1WIXhR8Rh6zDqnroX9EY9QEeIwajbQTv/9tvQUeV5wg6pxypndt5jOzZhQtPXB+tranGyMmb62T0bP3vi09jxuKpc6LRmX4z7A0XZ60ZatZR2NNLmtd5imbfw5dh8zcA8zznMlihcLGC4xgfEg6pI2AbAOCiMRxxsiIyJNukHyrEmmOGicWkqkYU8n2FlDMzjYw2CM5HOwmDennWZ4YrWFZKJTrIPer1BFHx7vPOSN/J5YW3VOXgdrE0csiv0zcJYgUtkbalMOG6vwLWMVhx93hDN+Xx0wP6E3coYBm/TayR61UFRxE26riKcoV90lf3uQC29wUeiNsLtNa1aEIGWcj89USTeylt715DJL8U3y8+EJ9V8V7yF3c7+iNG3OG/P+GPl83MflN+Payi14YM+ZgvgfSx2Q976KesCPOX3i+gvBxTje+yqntCrHu1ZC2uEuX5+8cjChZ+aF/IUCDSlhZb08OmBzz2Tp16trjPPCRK0CSdpnQSa6zwdKUfr8xHZTnkgo6zy+dKkIOl5txw3Pe826WHXYJUx3je9nyntJjjkMLoTBDqNPklpvyL47mB8AZvqdUf/u/YC/GnQfZfNwOt8W/zy2+4EytyVsvO7nT74/Ty00KcQ9XHklePEQdG4wleOl3+f3he2t/z6YR2vHHccDmSpvdATDv10/3LNjEbR9rr8zcDjq+jCBL+krFTm8baqjFw4ateY/Rg6qGpM4/j3iN1q13GK/sn6MWRphfs/3qdrltrCXamzszJzVphysir/nzgr5eyQYYV2ohoHRHFlP2l1oY4R4zB3rwW9w/vg88bm2E1sY4Xj6OcF2dmZGD9OkAHwSUOmjK2eQIVTonG35Sd4a/oRjSMOwCHuFLXX5WBeGj9ygC8EppgX/GCrRxyGQG9rBPfm+EONtwGHglYnJeywZba7QG8MLNOe5gdBhygvy+XnLt2EartezUotfOFj3y8oYbVX7BDeifZ+sfy5vV+gR4aXwpGrrbOFN+bD7WAO1FWlTJfYn5Rwu7eXcU9sW955ipeFfomL0SRNQuADpviKNID/JH+Q9i2+0F+eG501fCF+AxOTIi+0P6CdWjN2y8I8M4LfyuQ1ozfiDX6z2o6dK+wyZ59ayfXL/djkl9LmT8cRWPVWtst8gagiXoVe0msCXldS2rJAbGff4F5WV0zze3Z+2NlxAP1Yb9ZNVslUwftrxLr7N1+FI+ZM2XP3XiwHB1QHiK6QgJxEgAgQASJABIgAESACRIAIEAEiQASIABEgAkSACBABIkAEiAARIAINQgBnjmVm5li3+On20l+hDQp7L+wXgaEWLkZ7RBung+PMtLYL8s2/yAPWFrZXoAEwhEI79LvFzBR7FP358B0a42I6QINTCwd+Vb7Si+P/T6s7by/RYFi0Tw5QYOoLMPWVoZlNiYV+hUsN0sUaGdZbYIR0xDl49QRouKy9MDhAdVnahmG9evOEIvR3Y6N5b4kOja3WqKtIkOou21kYaMGdJuqIKkwpVsYFTuC2PqnVEbE3olii4TQsjsgzJTDXRBGWgzk0/p8XISxA4kyGbGSA2S4mJ0Wexc2MvpGjuqOuSzrpEcE9lenQj4a/AqqLhX//ORpQqYiQrhb+h4MfYKPCfgViLzsswOxjbbgXWavVTvSiO8KoMDnJGsKNC/eEsHWNK0w3ybR3t16Zs00bg+41k3cpKBfu0hWUr9U+1B/9aPibEaorRFRxdhRDdShHA2ABkC2xvXpf0eEKaRr7+K1QFTmJABEgAkSgCQlML3hg9kMFOONN9K1yWi72b0vwS/DbZjdANmYzauiwbPU3FapqtYpqIa0w4E3+H/EatvtX8fPClQGeDeiVjjMwYUfgK+dP1tdgh/RTeQbylFq7q6W0o/YWUkxNBBzKUvECnz/1WHWDrpDCaiOPY7daIWEtTrkf9kiMc81gW0uq6sFiD9+M+cr4t8P/Mweja3l6dYiOwb3mYbz2Ef7XoW5oUYdgL8NCdakw70G4HaKThbqe4pTL9HyJLx9sw/TlKbVncsjubFACxpvneFV7ulpjXO1ywAAYY2EqsxixzNudSzwudwjpVkague6ndWFavOjbyYvKLxRpFdMOSRoWHYn3fxRpr1vYyj0gSNL1D/3wQHds3KzKDbzrusSM+8ufV3jlmJp9c+Of7TDbcJCVDcpu23xnz3vw/usjfbVvzVkp9DQi0FLP09MFcUt5zmwp7Thd9mtTbces4H/MfxbvSzP4X2YJfC/Njs6MXo6V58oN1nrUOxZtL8rH63ieyLU2oP8dPS/2zRBP634fO9G6rBDgocik6MexnLMmD+Fn44dh93snpoz0pK6/yy/F7yc/fF9rbPFL8lV+phKJz5uNKG4D+WzfzJzlbatXNDphbMbvyp8PWPVYT4iP9FE+Hm81l6/wKx9opA6rFN8Uv/LtjqpWRJME1DUgSkM1oj8bmDIIDas3wybYWKHQ7Vn5hdvKn9PMaK0kROCMJHC8a0mDAsnjy0aXCIBivXehs66StZ1ggv2RTuO/RpTlet52hzAjOl9/yFyw++kLmA9DB8kpEdjL8nG0NDQAthYvLFHHKUrBBPsWKfAfOKZHGWy0j/a/0+yXSJh8yBf9g9TF2hf99u9gBiQtjMAGvXnRDmzTR7AIMvPxPBreO7YrPsDBpMojk+XL3bJImxFLtdyWjSOEsj7QbZIx+O6i3PfNFrZpdnM+hm+WZuHHi6zEHJ5X5SNGtfYKDDHbjoKPVUHeb+J3R3nnb1f9BUdO1XFJl6bSzL7ldGhNBIgAESACRIAIEAEiQASIABEgAkSACBABIkAEiAARIAJEgAgQgaYnsE/mWQUC65VoEaqxT4f6Nd/8OC7gqE14baIqRxziO/h+4QkrVKusHQxn0pV/nv4Jx5lurYLQQ+XRPxxLpdEl4Sm7s7kx/LWOxTSYAztUxTqYXVxxfQp1WN7MIV0pNWruyHL9tz2pDlmukqATHz6zB3qGWzNzYyT+57W8wQt1gNX5xSDLdPzySfDCeFsErrntavCVmXnXS9vFFlfsumUbAkszw2G5obI3D5xp/kf7Q8dRgajrkiARqtopTMVxYTgjtFU+IzQaI8zHkJMWL6t8puDaCmis47e2+iicCBABIkAEmoZANxbKjF1NNxUqjCZpWALzxTvWPCzy0akPfnx/GDqSK5efWPBA6oObbMMjy7dyVIP6Wko7GnSjzqTCmJ8IMtvL/CBINsCGq2KxD4spZbPnXI0nvoMFB3dbhBoGsQtMR1jRUfbUqK226ELtMrR18q16NfqdVuaCj80FQ5VCiauvGvqqiwqTwzLtYKvi83D1hCcX4oS1eqmFhsgwv8NjT2H7eS85pMhsxwA2xtTLO0h7gB/mJXw0+rH34HbUTp2jv51jtmPj9J/TMbxW8RJesYbPkEkxwXYiVmtSijjjCbS0++lX4nP5Ke6Vd997e+5bIejoVHkXDWcj2LkmSFcOb27fLrlTmf7AiYv+OP1W7Nibp3RWboCnVT2/65XfGw2xrn/5xkMc758o2l7Xstotd6mdGPe//f+98fX2diL7rA8aFvTvoDKcLyfulu9vz8NwZcfR6jQn0NLO09MFd0t5zmwp7Thd9mtzbUcH2dEytywLLrZ+X67Lm8JQFQBkxi3Xy9D5jmMevFkeY6/PSkeDX3QNmX92WKQJEce/P9iZ6rH66clfD63fhgmfhIzKlin1yHxiSfSJJT+51G4D+e3J+fn5NVjdXcgseZEpWiPB40gP3Qt6Y/xOOM7M57i/6pInIp/JmIPpnnA+A3Ny60pde7x74JCeyR0dgeHV060MW5OxEcvvrntCr8rRuU1heLtDbc/Pr/A8425Cp8TOVhe3hzQROEMJ1HApaloSOMPvNC/lqbNMl8aal4ODfHeKE3WpKFlodIk6LM0MuktFmjwMZkr5rqMcqLvxgdJboqOFS0fGuDcDmGA9AoGWp7F+MvC6Y7dM4QlvbleAbi8c2sy43Dbf6FJ9NBF/csMhVpRuvluVqiMzneh3z2y8HAeCPoLhB2FPsdMCGAHXgp/GAJIWRWA8GxM3NBV/2If5dbgpHveTPCuYMWyirNzMlxe86/gaP9z9LfbfixbgB42UsBkpNxUCTMP9enFc5bQt2fdK7l/DbotFa3UdrnskYgcOdpSX4LbulHssM6LhwrzvhmdjeGqPdOc3CwAeTn6WvYPbd1AVZx3BfI+mToPJLXkDqW1EgAgQASJABIgAESACRIAIEAEiQASIQL0JPL4tJeGVSTgeWG5BwZ6wemdrMQkHQAQbolpMc6ghRIAIEAEiQASIABFodALewo/5WFgNQwNgCdCHXx4xWKG2JgYPYhheT2kje1sh0k6sTFecLP5kfAZ6D4uCCGP425WPjuiDmrEr558l8T+a7opzepn/omgoqgDWiP+EL0ddBGsm7NIYcZqJjwy0fDXOeKx66vbctXFGi6p/EF1xTazQ4Ff4CGOg4LXAodBgQR/OKUXthBJ/7H8M7hmV0VmjlFqHWYllR9mG5N48QPgI29+oq8Y6fhu10VQ4ESACRIAIEIFTJLCJ5zGNZdw5eGrRTd0BYmdck3ndNoDz1Gg4H8NDoTv0QO02MMphv8lf0f/B5HTHu2i49FFyOrwfggHJuFSQK9MnF15TCHBzQnzBbdjhGQf20BWiqzlbSjuqNYwCWicBXSKOStN0NODFY9Mp9hRtQZ8TlmS/bYJxLB17rQB7n7kkD7WEbAh3BxxH83azO0XhRBVqvP6jhekY2nDI46Q/5SjshTvaGPRuAnP+OXFmLaPxrJoM8bY2PtOO8u1itq/OlZeKjozPxGSqJzPvbSREoCkJzB7+9PS/YYW/iJUqG+8nlwZfERyL94tINNw9B8O7WWjKiHovK5JFqNer9dZa1O+n/W/yW5j+zT+lzU01959OlWe8jYudat2O95+B8yOSzjL3n0YSEf9QhwewHXvZXmHad0VGbPDVWB/j4bIf+gN4oApEvU6v5atR/6yyVCbqf2X/86un0KJot9qVtauCNYDbYPfVP7y+6u08M9GTL/hi+rokddHL2S9iouJ3i5OLvTypr//m5j/H7wUIDg6Zj80kIQJnNIGW8pzZUtpxRh8MrWDjB+nB4ixsp3S+lfFerqfBg9UQPrT8viY9oeRyE9gP++0BgJ74IXn3w8Zyt4pYWRcnjjfPB5ERkxrz+aBKtae9d4u1iW3ErVx9/6rHfvO3N9eMD3ZMhk2KChvRiM9jxyoiBxFowQQqPPI3bSu9lHeIwwK4XP01OJBXqjsDPx7gD9cD3BiYfm+9vMgY/G5Tv0wrNcmkkxu1jn+TU6LwxQwGgrcJaOHirX00cHw/FGFQ4b2ovNWi5TV+kBjXzVcCDOWXBvsyu32p+GkJnNqZYT6hrra++vQoBi8Xb28/YqJd+yVP/ZRVKtCwlF8LZntJWhaBIbqf6KVwxBarH/RCQ1f7Y2Fqy2pjQ7bGbfh7jjwLwk1PDrPFYa4anGbi4xg4ZzYe578fEN57EcB98Iw9ws0HIWrK8jfQABimrZr8jCs9KSJABIgAESACRIAIEAEiQASIABEgAkSgVRPoznvK3hpHKoWerLdqlZsiW2WrqdFEgAjAVrkTCiXAd3KFXu0A+HX4+uTNsQAb9Ob0HfiDOCDLT/iGAPR39tHdLIBL2NiCYfgDM0oNkmGaABIBIkAEzlwC7URf3ZHh9styBiXigDiiATqqyNndrfKweq5tw98SXp5/r9gwcQ9mNDPwelnYW58/+FaMwIGRdScexOGYhOgI2QX9+eK7cC3RAJitmbfLOhZNjiYiYGYG9tZooKxDJ7djAAfY1vS9CiexsFat2oG6I5zNQy2oVfawX/h2ZkdPBIUDjVthmR2E7Y80/saShj5+G6udVC4RIAJEgAgQgYYksIfvUbuxwB9ilsR/jzP2/DBzCXx//ArS7OjkmhONE5fETsT35rmZrwW/ge/J+PyWWa3fXQ1ZW0o7amgaBREBDwHmJwISAbzZ5EkPR2KwDmTtLU90y3c5BCzF89KKmn/ZDNT8woSbud1qq+W3nVp4uhHYkL4+dh1apn7A5oe8i99ZP4D58G7ljcyzvXkus3z8RuuSlCra9g6bEBU1vBjgsYSncv+5zZ208fTawjWJOVj85+JT9TG2/3VIhVdMdYug/D4ZX63u8GohGBB4UeAbgThS1n/Wv/3y/DyAc/R5YnRNCauEuWcCfC3/3/e8UMHQybHGsdvcd6fNv6tjIt6HsU+4qpKVvETgjCPQUp4zW0o7zrgDoJVtcBALkm2wzZfBlZUnRLNAtrJNaZLmFstibgYMfSDtT3PuxOeKnWpH7I4arO0emP1gwqPmviiNVRXJqRJwsjJmBvq8q/tt2XE4kFjpFaWxpQ5Pqe7nkSjfER+c6wkmFxE4IwnUcElqGRz8VRvpUAADrGjtK9EAGH55uxT9bjkqD2WVmwJjiHCHAmzlv2hjKJwHy+aUcJzRg2+KMheEg7IwAO39wE8FLXVIgHasm8JPENBXnz/JQOijzxE+6K9N9lu7lFNixxz5cbj5sbxTrg8pQ/8R60Cs0zLltkk37W2nu4V4CRx5SZ6X6o3+MBjJfSSOEC32Wqb+5fytDkdQO43BrMYRpdnAYC+MH8QvsnwFRlSRUnVUmFtsjvWFdZTjD2a1KqaUmZGe8lkZ+r21r3agbm+FppjtirSumu0nADqoXtq8eDW0OJhDAwOI0OPAV+JIWNa3ySWW4bwFypjhvGd0mcIfrnqTMHz8WJCocP2FuiTLen/REQ6wz9pR6BS4fcI31hgSnw9Tnf4KapWlTC44LACO8mLb8LiN7JTosNAQWf9frp/2ZDvV/egp6eRcn+vF+ucFONIYW5e2KR0NUHVM3Dl4YPRjvVk3Wb3MXL1F7MTw+ewrx7JFAL7aB3wYwD3shqTfJ1VP7w75BL6VWcPxuIHcvK1R5sHtwrDhmL7YOiKPaoCv1NKYX9IARolhzv7ox3KZN7M7oOWtxkIy1I/Fv2WhwyVfZf8Q8it+CTiYUJx8ON4dCnABHxE2CL3nyaG8X6onvKprHWxi2xXAq2nvzVG4HTkhuflbsbz2sm1oYCLAlQUx88+ZAnCVGqfPzcUPggDKHM9NJVdqK3VEnG0AHPOmwv0TtTZnc1vsyJGxXx904shlsi0eydVbU8JKlTF4f5svtJYWAXyRvTjtF9yO/bEHZx1CfhGFffN7TgO4O/L6gvHRAD2sLgqfB2uVo6wESjXAf/knaYsx4fL4X6NyJcAWtWPaHixnUGF4aA/8cBo96Zz5EbF2R0AwHQFrk+X8N8iNwe9A8qfkVQxHWLWuix6H2/MrW8+3YPjryR8kf5uC18usrRFmxPquiZ3mBguAqzPGpY5EjR0Nj1s+uCTbWmNtVADvxnye/CNy+I2tn7l5gpmhvdOU4FCAi6JHFQxBHteo8eK8MHcu0kSACBABIkAEiAARIAJEgAgQASJABIgAESACROD0JHDIOqzMd+6/d5B5H+N3vn98n/bmJ0Pw+2z84S+O4tiZtuB3uQqSeMyN4UnwPLyHAV86X+EPMfMddrg1MO5YCnIQASJABM4YAh3FUN1N4ExY4Cu9UW/lKmKDxv/GQrENFg7sIizdl0G9xUv4MW/M55Bo+GvycYcCbv5L+eia/qse1nusQwL/F8k18eZ/HQiIAI2apFkIdGfRwX0VDhQOb0GWhf+j9AtzlgqAMTA7+HJpDCcClPmP6paD1ha2V+KAG9b/XlrJMZRBuonr4T5upPE1njT08dt4LaWSiQARIAJEgAg0HIHOorPVBYs7e0rk6KhinKFwXvbSrID6lx+x8KxpQzDfg5c8OuqxbTiDI1zBzAyOKMpe13PVUtpRz+ZSspZOwEJDXW7eI8JkZDj2+2Qbp2dHmEZj78bRJ9B45gN+DN9v+MjIyUmmvN8V3Ih+0EEsxOhGFofoCD2lef/pNrvvAmw93z59g+eLVD1qd5Qb/Ko+wcOwP5iXvmTSPdgPDXgPFYHlogh7TSsi0AwEzksdnXs+3i8y+n8Z+lkJwPZ1+fn5PvVvSNfR3Vg3zDfjjofjkjcB3Cjj+FS8D3lZ3tq7/sWcdMrz0svbvzjg21mLsMP7/uL9M/fX9KGiSg2+//Rd6ovn4c23TJ1wexHAvZl/PvqXPOwHanUTeJrWW77iX8iFmHpn8o5fKho6Tex6Rb8rC/F1mved3+84/VTrXRElJAKnAYGW8pzZUtpxGuxS2oTTiECafFW9hNtj6YvEeNRhIlz1rcf2rWDL4AdMd9fh2x40Bqjr8tfGrqnhPfYa67r0G/C+eJ4co8fSfRHcMyW/o9+y3kB+48Tv+UTUvXF4a4a6LlmpsvQKTPTgg/eF/wm5/zhtaeziGrgndL3/9RnIvVtwaGR34l4XVoo/zQmcwCtO05Iok2XC/EDdaP2UViKwbg7TKragk2CF3haGuBdX5HI1b44xsEUD2VBj+IufFfLtKG2voZjtDXVyjIf8Kab8LSwbSjGqH1ywoFQAjNZ8kj9qtxxEU1anBvhMPzHxkMQOOnyvMH77s6KFWsAEXMMhVTTXif4i2DqrTAGUqOJ4J+owCw2AMf6IOAAmPo8vG13CMEChbSaKN/MN9VHGVVn2qnxRxtFQU/8z+7C0DWsDjR+3dxauy0WXK2Mouw92FJvtCYPzeBlDA2DohR9ZoNHEbZh8mO+PNzxR5tlr18pHBhg25YvlCqyH2iwzC0uV4bgtB48A8BZ+IQ6OBsBiavm+rqWMXGvprFIGUKZKYg33ENWT29vP/g8/kiG/BtqPtVRf7+CV1hrHRvxw9nDys+IdBrBHFyUeEACPJ90D2NJq8ub0j/O+n47xsS/JdOaJHm+NiRtqGUPscNZDecLdrnt/eDrwjc646TlbxS6GhrXR4+JGZgB8I5YvypkM8FDenEX/w/AH42+DK9MB2qgA7a+wXWnPsnc4VJMPQxRfgXv4QzxwjXbLY+yeENPu83Cu6H5J7lCP/hgWLc2aBfDPu9Pe/zQbZ/ZOOxJ71ETjTdiMAAixuExBA1pYaHuT5J1ZV83BdmXcClcGY1wTyVrYyPM7eCrr9HBIRNsXajf8dae8LO/OH57ZDvBt+IrQ1bgdKMxem1UEwCch3wJuNvx3ysfnfv8wwDIxDx5/DKCL6ADtLJOoXDapfLWbAVz31AMxz44BWBH+G+gJ7liXRo4fh3wDWej9J6Q5PlEA18dfGjsmH0c6zX00eOooMzK9r/ThcEw+6KDiV6QDPJX2qvwwBeuf/oveoAHS+3396PK++CFXObkz9ljy8vMVvf+BD+S3iQDPqb9IjvG38qvirMgK6VzOOfBG3sIYgL9Yzy5757943WMlVulaV2QWamnvVnhNzsfB6JBHyrdp5nh4LfOvubebIXJIiAARIAJEgAgQASJABIgAESACRIAIEAEiQASIwGlEYB8/KIo1/uA8fGv3Jw4DZE9YPW1jSO0b2Pn+kOJ2oz3xu/5eGLBvqcdfhl0xy5Tt1zjpAwkRIAJE4IwjECR6sPa41RFs6qiRzAxAOnewMfhcxh5++zMM72KdO6uXxP+CVkRmV4Udc5kf99b435ZtX7Cf4X84nPk1H/VF4o2C6yTGS19h4jvx4TO7o96llo/egnqxuMexgAH+Xf29HCjMf9+d1gEM3yw/W70Gw4+K/RGH0U/SvAQGMi7OYWa/fJ681sL9y3+eu03hQLhs6tJ3BRr2ciuzL8aX8IP6KOpNcmHaao77T+3Px9sy9NAx8/pJgM7ynNk9UTe2NPTxC9IhHLqxW03lEwEiQASIABE4NQI9VW/dB4v4GhY/uWIbdpx+ci1fnQuwFlaLHAzfBlthC2pvVW5QFc77yf7o78/6y4Goe9zRE3phPtAOcKA6WWkp7TjZ9lO+FkaA+YkgbJKXiNfPRaNDFRfsM03kWzNX4/capyiEbRz9+jA/xFAzP+Yv0dAW+4f1MH7egdnaCoZu6AXtJXy0cYCw1021Ur0Yjk8HXnAnT5uEDlmUsH22MQTepfMs9Kt9sAsVqEN8n0bN27Mu0mxHZ9HH+EVH2XuGCfcFs30kRKAlEbhJxPPbsEFouCumbsLvsrlZagXef7ZYm9hGDM/X+drcXjz3n76qH/oZD7d1b9VHh2E+L+4y+OWgMbrJJMF5v3wQa7td3cUT8rD/KPwU9qNpP9sM2CwoELvVbtTdoQf0RN3X6i8HlOvrBmiAoOCg+W3QD5ZZnbhMtC5jV2K2vNydYfuwXrf4JfgqvwL0yabl4a6fNBFoiQRaynNmS2lHS9xH1KYzl8CDBfdN/BPD78HJRx1H8YVyaNEwK7LY3O/xvo+6Q3qH2I6IZ+OUvCiNevXoVSm/tsXnhMJthdt8MKAWuUiO55cUAjyb8VJkqrkv4hO9vT7DV9tdz1d/Dk9MvivchpFs1kPCz54wDHn3DxkwdxDqjrJTbCcMN5y3ol6XvyZxdQDqlWtvWovaGePsVGYyVpER+SPhPMw/c9LDk5LNg5wi7lUQkfcMJHCcS1Xj0iizSgudCkdc4nOKipmnrqNQnAgcDVrF9nnG4NU2uK0QjzP3LvQSaLBrXZDhUyEcXOJt+aWY/D3lsBRvjO8s+8/2Rr89o7A2dodbppdh+Dq5aFqJQoNRVzvWs+9ySjC+v/zdJF+J+ax++DKH6cS3c0y6YoWGvwKOSU+InGfK7y7PmuSt0bBRHigyL08FYmOhuQDhyNEaMB5ffE7opapMl3K8OMH38O+Yw9xl+It+twRBhwgHMzei0dpH48ytEDjbIex6i0y9viogwYHhdt0W6pOUUnUk2SnxB6k4Ym/HYXaAOxka5pqZfi0zE/Ink49y/AGui+Y5wSOBVkixg+FMyKKLMPvpAOyGivGelE3raur9WNvW4Qy3uSPxBflheBbewUSfFH87NysKDXzhnhn/l1k91+c5OGNwevXwL9SStF9iTIeH8KQeSZ74VSyXbZX4VJG2NW9XMsDw9MFRLBQPh/k9ZBeF6TSkeVJ7XLfwq1ItLAdn9HUOknjYzlng+AbrlSnpYHQi3KgncLTXzb047FzLk6+P1d3qhNtjjv2aBA2eR29ciiNvz4ycN4DhzBVhd6ZOzgIYrPupnsEAqXJ+zDdoeCviX+DvFQLMGvLqfz98CeDPubdkXo4GuN7ai+OZ1ODixBY7OXYIUMv4Kqz/tgFJya/gdkKeuXoAXHzuqIVD70XHJlzMh8taZEnSyr7rHsF2O6ezKQxnzlU4cy5y3GgMesMBpuc9NfGNmQA2h3E4A/Il76epEHwQgalxV1ieQv/oePylVGzHiinlhr+jxbCc/gLgBecjd8Qj376sl9WVmZl8lwnT3tvDk2979e8Ab/FPXlmC+/espH4hvbC4B7D5l6GuTeZHfcV+YgATQy6YGznacJ4adgUmDmPddecwgNkd/pP8STw+oBb+V3wuAJ4c/zIsiEUD4J5XgYXtcMsy/ivf4MDtODflwrf/iuf72206B2DFL6Y+EnNLCpYPF4jIaOyAY9IV4Ye1e2b87fl5aAid+PEFiyMA/hB2mTUWOVxsjVJDEtylkiYCRIAIEAEiQASIABEgAkSACBABIkAEiAARIAKtk0AJK1WlAuCG+D+vfm4BdjDTq5M34ncwt3hv8R7r9TjAo/+eNnLyUPw+Ji+LHDsbDc12dvPvaLlT4Xf+3H3RB54E+EItlr/gd7ooNUiHVfgu50lJLiJABIhA6ySA/09T7P+YHCc7PwHpb/1BRwkAPzT1DWTYMUe+Nn2ZhTPT8J9mbsbwnfDT25s5GDEDzJv/YXONait6J4ZI43dm2P9sAX9uWHh9hZnBMah/kg+P/gzjC8Vq2KnRwBizLeVgOpLg8K/YMcU6O7S7hQPGigEvmg4qufz9O3/h6Ggskcc38HRY3uAlXZVbJ98ILIc5lJ3f3k6HdLj3SwGwky/XndPLtFOhj+PCsAM1+h0S3QoXjctJio9sI/wYQLRMTbpGA2SpJ2MUB9ghf1AbUa/haTOXYzzW8RSuwVv6F/oogAHipkEjmBlY+daE89BvC3dpVA6ORyX6Hdzrei8LA8yvPGnrBlk19PHbII2iQogAESACRIAINBGB/myAHIR19YcBYPQx4ceeOiw7TB+LaRRHS2lHo2wcFdr0BKwA0c7UqvuC6UfnsN1mhU+8ytbSXnN7Xb7SFdwtxcmDRTdl2u8yTLZcDXNrlxefjeWxM1a6A0kTgZZJwKG9tBc2LQpGsHON1iPAaBRmry2X1ubrgC3KpVuECrQCpRlwYCz87lgD7YZJfNOtLJbL69aVY0/Up8sH3giCINmmYt7q9VaMJTcRIAJIoKU8Z7aUdtBBQQRaEoFfUlaq7AAA1PaEbti2dLt9wqVraazXEq/NXk6c2O3wH165Ge0gnnLOTn2uAMBH+sb51pKHgj0EfhU/L1yJ3H+Fn9lKT3BFV6LtGYgmShVlNxwy71ZT9t341M2FaHf06ePOp7bhd37lo30qpiM3ETiDCTT7ubBV/jy3VFfaAxEg0M/sdaUI40GD21hvjQa9oh2+cqAITMmMo1wmikfCAgV+mGCOBDucQ7k20cysINOs0CA4xoH6Z+vDCUdMgEt2qVxdqtAAWPRjXhINXq1yg9eqrYliV2X6YXwI6wleGkw7wP6JicoW6dInqDaK5Wh0a2aG3ZhvDHrdEiy7R3gpgAnWI7MDON5AuJ9ySDDi2T7jY67FuE9BftEf5R/VeMPTH719VNkFlf8wt2w34OtksctlKy/mk+7AuLH8tm3+EoPYif24twtpxFVT78faNsU25MTIyAcHze2Tgx3BInAGCOwItjFs24xd+KCABrV47BmD7n3WAQs7HrT79ewNt+J+nzV21rD3AL7M/OGiX5/HDmAxS+b9PATgHnZD0u8rVPYJfDMnK9wOiEVjVrg6c1z6yFmuBLkVElZxdhTtRRuOM2DDMOiP6b6YvET+LDGRMacPwd0Z1jPdGBCjYWpC/zAMd4vl+mzp9lfR5ydGzRygAD4a9PyoB5JwpDErgPlhxzYslZukM2CqdTmekf8Sb96wsBse9yOLnj6AXzDWx21K2o4pBuKc1t2FSXlykrB6VtrrFkDXtI5L2yHv3bOK5u3HB4q8rK39d63DkUTydsUXjcOykZWRITn9p/S6Bg1gtz3kvPmd8jAQLl2DmieePnD3WIDLIRqGGy4WLhqgtwi1OqGO05PCf4f13QfPwJsY9WuH9YmbY9GBUWa1RKxk65KRd/iSvF/QH5LS7sugjwAWRD7rf+9l9gzEKkhghMYF5RI2FobhA6TMePwvd5xrerHc+crTmwGe7vea9WGWuRjcyC7BeD+NDzrKzlJpdaWOSRyBZ+5/U58adJc/XkcEjlgnPEn+Mv+O1NhcgOfPnnf3F5twBLnOO3hBb5wxPeNA2KEMgPayjRWo0GA9fu5L8xNxxBXtDDADIzyTe5+8YRgebwJnmk7ylBetzlER6H1Y3REfi/Um4ATmr6P/remfJC9eiAbAmaNgyKee9ORqXAJHmJmjGeA96wu+DI87t5wvouSAMJchOHOHkiYCRIAItD4CdJ1rffuMWnzmEqDz9czd97TlRIAIEAEicOIE6L554syaI8eL6u1FXznwO59eMs9853OLe4bfd4/M9k/AEfxGa/z+it9D7e+IljuVR3cQ7VQbBXAtXAKj4uxwdvwvsJ685CICRIAItEQCYXClGizx+zO/ctTg8gaOKv9DdIKtleWGsX3wj0yEwv9p7LKCCCy3GOenOqBxQGW1Te7jaGgqfZQXAwiAzthlFbXuOqothqNY9tq1CmLdeTsJcCF7JelqZgY03gJ70W+XZwEEWt1YO47/tVj3zHYKTDd+iWs4G+7FLrgoHBeBi0si5G3yPI4GpnAbnGfC0G0vxn0cuYj/N/L648RXjWrDe4lgC+BK+A7udEei/0SlKx/N+mAmLIfZ5XAoqEzoREusnL6PugIGM9xPcEX5fucYr3GpQ87jsyIn6kqJdEXO7hh/3lEEYbpR/Bm4VACU6uKkEvTvszbwPRw7BPEA4SNwAFvFZAdAYV7MwYzGReJSVbSX5bAAroBvtt2h7Ej8K1a3dJNjrTBVaX+MqjFXAx+/NdZBgUSACBABIkAEiAARIAJEgAgQASJABIgAESACRIAIEIEzmMATw//+6RyNdgr5b4BEu4UVocvgR7TjqFVcBqfdj/bw7VECcP60C767cD/A/aEPjX0Uy3Eb1mP+6FrLaIUR3grtR7Ddw4vPDRiJnEpjSyJw88GR7yjG390QGBkkg7bZG8btdS2rnqoXoJkJiNS/OZ/OBXgnb97EN7qjvYzLALiWbOBY49jthZG9vum9szdWPPTxYRMikfu9e2fMe7gAB3BhI6LPRV2ffyy11UHhROB0JeDTbBvGHdLU3Y0PnOdtu4wPDcqgjJkfgIf1fuW00ABX5c8sQw3SyXENa6yM4qMSYL/aNccYyMZAghWAfreUsMOWMUhbJT6fbgydtotVohT1AWuPdCoz8oIfMz8KHczLqukHH85AzF0XC2V+dLZhnULMD7+q8rk1a1GxRkM/OTzEmwOEyiH2TMA9YZj0ZmiAxwOt8i2EExKcQdieybfqBWuIujzBF8tFw1/tECdUZOMkdu2/HjB0qdneofyyUb4aoAvrb3mLxqnyVEpt6v1YV1uvWjIuZ2QOGgDDatiIiT+Bb+dkhwNMg2sTLo4D+Fr9wH6LwRmq48uec2L8ZWHRzw0PwfPhpf3zDqH+5o3lr+bcgB0R1h4RR3/FDgzKT/iacrbjjMLG4tKIAnDPOAwMLWmbQaJjR84aXIgdJFIDnvSzqjcAHxKUOU/OkWddHz4cO8jBEjAd5PaIInEgDR0Cl1OQn6bhDLTu/IbLzHJPwHf+HXz/BzBs2sClfUYDXJ966awxEwBu2Tb5yegk2/CWBQl3xtr1pXAhj8q142VNhM+VQ1L7muhwvFShFJjtSkdHJC4JOBoB/y07V6MbbX9xH8H/qUvGjfoS689s6wxaZofXuIqxzmNnYRl9P+s1oetCgA03b07fEYU6aVPujgzTwSQcetSQc3zYGH42pvfR3pHemdUThMi2OogBDEpmi3qcjddR2PDcFkxWxPfBQY0GwFYbCER/lrX67o04U4n7Grpl0Q67Q8W/9Jshn6VgeBXRHbam78zCwLzyiA1688IdxbY7ukpS8jYigX38gChWAPHhD8e/hNotqRmPJ91hYQcsiQMQMHcoaSJABIhA6yNA17nWt8+oxWcuATpfz9x9T1tOBIgAESACJ06A7psnzqwpcxyyDqsjHODvi+Tmj1/FmhfhstnTgqcvu++t66fZAytyM/AiCREgAkSACDQQAcuhzL/UAOgCbbDIAKsLa6PQIar+YcWw44ksNyxuA70g2ML/wka700u3g3RLJ+DNApQPw59t+izeVdqt1fZagGX+v7U4aajjt8VtGDWICBABIkAEiAARIAJEgAgQASJABIgAESACRIAIEAEi0DwEuHWrhb9l8ScB6m1oZ5NazA/h/9mtbIv9+3Yf7BV7Md5X+ipf1OEr+0X0Rx1oBcqgTeiYj0u5SLfjdNTuGXU/h0Wf/oCc4CQncwvgAdLYldwFier+cj3jfixvf9L+Q/uQ+3adr03xO1S+zkcdrEJ4COq+3/cfMQB1wFTMb7hPhVRckxABIlAPAj71SNMoSby4V6LDAhgHD0QG8CpVMPQzmAQaT3xYM78Uvcqaww8LgBJ1WBoD363w82gTvhtn7C1TeEGAHsqBeqH624JijN+rts004fhbby6uPcIhx+UJ8ATW7opg4+N8Fdqt8Z+mlwocQVruGW3KPSoPLTUmyRusxVACqOXiO0sYGv5C0BjTjrFwu+WP4Wggq7xR11cK5OasMoapFU7GWkGCdXflpSoENLKzJ48c7WNh++XQaNN+X45mgRJ/fFsdtIPhiMmi6wwvYW54IWD8KJa9bqGrpt6PdWG4So/LHFmAU9PD8/AeJv7EgYa7aMBpGwCj/4vsJWk/x7pKSceZUtmojCEJeD6M3p1WhENVL7kg+4u11wJ8F73i/NWJACPkWSIcHzqWtMvuv/Y7NGydgoatWXiDTO01qmtdjWkB8f7ab56veeJqYPlf0j/i/sQAztL9VM8wgI4imLfVRuOMx2g4bcsl9no+jj4A5hgHgUsDib/ykz5xrsJU9ULXFW1i2yuE9w3uFds1xJXOtKcO6TO6e0Angdef9M2wYyZep9RWtisbDYBZzQbAdRR3LNo/y2+ej3t/zDoWjIbA+/VBrG97zO5XipI94X/lL8L8KNsf6wmt4pIe/5Yvt/OCW9F/Di5/8ISTq2EJ7BQFsE/hjM/i47zvcX8tKVo5fZ2oXses4a+mfZCCM3U7FjkycQ/2trrxjhbAualDbQP23/Fz9KBUM2BHRxlcQ/7qJR4/ROutfCeWv0PssfaGe9IO0wN1H6zHPaCBJ6Zm1x6xVxyQODO6WsJ/ceDM4Y5NRdux/dvlbllUiPen9IAQPwtgQHBYeij6I3R4ZI8sgDEiUvdPwoFA8E7rwPyNLRvVNtglcMZx0668xqsNBxxQfeNwhgtwSPN85ZYDVjE7zHBEJbZObI5xh568xuu19MV6ItVA1cc6+XIoJxFoCAKn+3WuIRgdr4zVoOU2bQ/sIfLCcWCayauHb1RmQCZnlHnPGTm7/D5wnhwq+uH1uZfr/gCnKHRdOkWArTR7U5+vreU5ob67s7HP11/ZerHZMgOnHWKH8XrQ0NKdd2YhGeY5M9TqpBu6dCqPCBABInD6EWjq+2Z9CTbU+3xd9TX2fa+u+k80/g3xUcz3OLDh9rzdYL5HuOUCPiJ0UADADfJSfn6uO/TUdXN/Zzj1LaASiAARIAJEgAgQASJABIgAESACRIAIEAEiQASIABEgAkSACBABIkAEiAARIAKNS8BtoNoX+oExOD0mFnCX262PRZHj1Am0hbaiHRbTlvUHo/vx/mqgKZYTd4OBhAicCgGfU8ncFHlxhmDpLdHwyIoY7oV6C2RPKdWemvfpnawMw/MhhxvD4L1y2/Yy7olvqzqP9kJ/uDg/3UcbA9aOmQ4LYJv+LaaUocGc/DGgBONrkyDowBwM4ArxeEGABuwmv3RVqYWD+Ivs7BKFHXvEKnuG4hJxRDslwBE4mOLE+CXq1cGHNcDV1mwIwnT1FV/LP9YhMLV7cWU8yoqF6YiPIm0jRdvZeKvO0C/OywIYqGK0D8N6FGhcjGF2uRhtlkYWpy6LwJprFad2MhOPM0fHON3p3LpCrqbejxWqrtE5APqoUGzn0KwBg3vhlPXKsUyswqEvDqwoN9T64s3F8udwPG5Zz5wuoWjIy3pZxpB3XORoa2gIwOPwkkxHv9tQeJcuDNuXiDMGx5QtcvbGmX9Tx507EtOhjIJLbH1GrnpaXWUHCdBf9oZuGYhAtCwM7WSb2MAsbFNU+Vm9Lx5naDX+VFwi627rodE4w8gUTJeOy0ycaVkFav9CdPPGOTv9tK8211HHPserjovQ0HCv12tGf9pj7uY/31hueOhlYf11SIDyv8S3BBPJ453ddRRC0bUSeFm+l52BHU//8uq/rvxfEd4X0/ZvPGRh8rSas6wOydXbogDnI88V28qTCPuIjC/3XBr/u2mReHy9H5cC02suosbQrXInFEqAd/hneUux7nmTF8YuxeM1M3ZVlk7GLDGVW7Qy7v2kJ51434Ew6C5qLNIOvHV40qKXJ6Jhc7tPdi++1Z4pPdxc92xJcWmjQnCRxnFMsozr3LlDZF+JM/Nccj92wrVn4IHGnIFndofXYxY6AF6MeVt9aRrQSLI79fuwl/Da0UYFgL/2VPK9XKHWzAG4ctE94f9w7VNP7Im7eo4rv66u7/kpzM498fyUgwg0BIHT/TrXEIxqKqNA7LMOWDjiWtHj0+UivK5HfRm/LA1TmsVIPOSVO/DJQrlc5SreqAkLxg4eNhngjdlPzfhjAn6gUYEqQJQnOJE1XZdOhFbrT9vU52tre06obQ831fnqruec8GsXPRyDrUmurUWnFj4dbkrHxzd4EhLhuqRTK4tyEwEiQAROZwJNfd+sjWVjvc/XVp/7ftTcz6m1ta+u8E/zvp2WtdRONRciPKnvc8ZdcukEj7+hXM39naGhtoPKIQJEgAgQASJABIgAESACRIAIEAEiQASIABEgAkSACBABIkAEiAARIAJEgAgQASJABIgAEagfAa/6JWu+VAd5IXdqnOmX5c4sQ11V2vCOysEA9ui8BTXFj2DXJflpnBFVXDnbl+MIAtYFygfTh4mRGT4S6i0+2k85BBoSWhdKHwunu1X3ZJoO75PFP2YESpwRl3Vb6IV+txSLfQxNU+EgFGjT/vpKCO8V6VVD+ly2eIGxlzvdxRcCUwxnt5TpklinQo6u48Ad7tb79HZeJtAAuIqhcBDvmOVg7lQe3VT70VPj8V1XZY3LGbkODccjj04pmQvwb/XO8K/z0ND9yx28gKPBb9SYWUNxpgi3jJRDZV8nznj9QttdQR0BMtJ/nLdqJs58nfddzMpp7lRoeK7Gp46c7fGTq2USGFgQlhQqPG1bKrLZ2gp+T0xl115+QBmDzt96rLe2FHriBkE47x7m8Te0K1D5W34SDdJ795rR5XaA0p6l35c9DNBZhLB22JH/Aj7cGhhXtz5XnqXDMR1JwxL4EBaxFTEA9xx5wplmDH9vRcPflLrrCBvaPadzfwC3YafbwLvunOUp9luHrGIB8KqcP12hhfAlRXckz7oT77f7J742vR/AjLTZbJ7lMvzNr2+ptaf7LXSDfdyXdS577pjhLyb32uV1t2OTmam4063BvQD8l/n92Tewejk/TfuVb8DgcXBbmyf/BrCMo99RPV1rC6k686+7/ev1pjwzMzIJETgdCJwp17mG3lc7ZIG1l+EACLddG/8wPmei4W/sMlG9ljbpgR/4/xPAL9t3nk+F50p3yoWF349emQhwUfgtTz0xBsBtGOKOr6+m61J9SbXudM11vrb254SmPl/LoIyb9+3GFq9C70SHbuxaqHwiQASIQOsl0Fz3zaZ+n6+6h5r6vle1/lP1l7BSVSoAvvnf8tDV13pKc39XGcOj1IBgT3hrc9X2naG1bQe1lwgQASJABIgAESACRIAIEAEiQASIABEgAkSACBABIkAEiAARIAJEgAgQASJABIgAESACrZ2AT3NtAM7YGmEMY3/jn1lHJbZCOjmuoVQdTQaJhkssH7uioiGkyOZmxt+jvFg7Md4tIbJnsTGU7az6S2+JHdWt75NLUAOHnIpzSu7k66aXYnhXNZAba+c9WssyDZAl3007wjFAwDxce8RyYrd4FMteY1E/qBJ0ews/5uAAHVgfYcrx0f4K85rylJmB+Kg6NNjeAgYTMBrT+0xwWAABoj04mIkvxllq65YefJjwxvQ/6w9jALXbsHW9+G5mCWb35n7ZpuNsXz12ktl5fhDEDa9C2MyNwbGvDECWAKF6MPNW0OqkA/S2+e6CDUtLK7R+MbzS4bAFMEL/n/JTNhdm9vMK63/Tj6BGmWv2h1s6CVbobaHPLBwabD+CwvIYLg0kV+VenDuyAOCv8GL4fCwz6d7np7yXj440e05XGB85Ju7sdPRrXNBg0lt7cXPcx0we1eGsYTjxa9RXhT8pgFU5G1ZvWQIwJKd/Tq+2AAOe7PNWqMlzkuKf6Sd9uSdzbtGWlB3S9idAhiecXKdG4GJrtBqagDN2ugxuvo79MeS3KIAP4xaFrVA48zhE6xE18E6OfyH8/WSAffpAejGmOz8xauYA1F15hyfb15D+1FpZPffv+Dm7IuYBrE/ZBDsw+o+Ox15KDcd28+fF/bk4IIIMEgGsej4KaVwCKYGvD16I+wX8YTheEY/JXWyKHm8B3BF9bepFeHwMS7sq+UHHsWgQz9711tVoMHu9nCjG4P7b99NBUYwz6n4fnRm9uhDvM9r3Ux/lSV/VtURm8bXZOKNk/OPxEo/fY9LumKtBHZeEjoVhxQCxSRdZ58aa88TKHZGJMwc/G3ZO6Jd4nXTidXIq3ieeA8vcl791rghbjds78+3ZefNy8L4x5TfQEwBKwksOlq4FuJk92P3FfIDsuPfZk9eZ7fXRx9veE90YnhDrvDAaufNB0AcNs09W0sO/LF6mAD7TiwN+DvGUMp6NmTI0HcBtoO+JKXdtKNqszHlaVe5m16eP1wBn5fYXvTB/faW31c3ZMcqVGo8XEiLQlATOlOtcQzMV8c9Pfg+vP/YAM4me0vuG9prQNQDg5SXJo25diM8TIuofA8LwvYWVaPP+9U30T0k5GB9/9sPjX5oGsPO5ggv2RQCstNaM3rgUYLp+2npdArwNz2TccwLXA7ouefbB6exqrvO1tT0nVD0Gmvp8bSuDVACexy86H4Vb3Pf3qo2qhx8NiRPLFD4POh5PkSHVM1xZYKWew13h+FxEQgSIABEgApUJNNd9s6nf5ytvNX6Wb2HPqVXbV5f/Z7ZWb8JE+6/F7ygrPamHrO//TM8P8P8DXyU0ftB/Y/pHi77H7xHugUq2pu84twA/7HvjQGZemwEGlbDY7ngfjkofzFkiPmcX3DR/ohOgi+gA7SxPuW5Xc39ncLeDNBEgAkSACBABIkAEiAARIAJEgAgQASJABIgAESACRIAIEAEiQASIABEgAkSACBABIkAEiEDTEDA2pM0iTsu51Bg1Zup3Jh6xsAkWbLcbYsE0dFeWCv62rEuOFweIhnsyAjSAg2Mp6O+popQPplsnvwXbEBjKZZX6LOcoQwNJ+GzwURPE4ClcjOFvjVImS4VTYZTERQDkWkvnlDCc4Ur9PLpUYRjAYHvt0W/bfla5xDA4j3tLnJFQeWeCcuWoh+okwrQXQ4Mca8IiXw3wK3yy1G63K+8a+fXCowJgDXx957FwTIfytqlniLgsx5ehATAfnNoaDYAHwyVJPhpgs85KK0F9iBXNw/5OsF3nhJZaAJ/yx34wM5+i/GCvq6x8LH/uEADh6vxD3hoj0W2Wpt6PWGu9JEKHsx4KDybdV/XEjtKrGM5sORc7gG3xHuv1OJ4Wa0bywWOxKIkLpnPLuMjRKUMxfTp8xX/CwKMRJYNKxwBcJcdFjcQOY7YMcemTUJFqYEYfy87oMKbILyyd99mX/gDF0w6nHR1iMGh1AABAAElEQVRujq/OUSEKZ9IO65HZGeu7QV7Kz889iYrO8CyhvBMPZgB/gduTJ10F8BDMgf/dC3Dtc/c9+uxf0SDz1UvDx/weZx4P6aO7TUBDnPSfYnMW4qGgl6WvQv6+OT6rvZcA/GPJA4v/MBphYlhTGGg/kZCQdB0aXH62+fvklTcCLBUrI9YJ7LAoLr/hvoM4A3XReMd5D9kzsdrbd9AqLjyCx9EK/hvk4nZMCL4gKxKP80S4MXdCHLaZpEEILL/xt9Lci7AoZFvRAFik3pV6dRjONM7QpEtgXBouxxG3AfcENhYiZ2NCdpzENUS5Z+K94O7h4wbdBjBp20WJ5xSjoa6Ozh2egQMdJL8w+T2847/FP0lfElpDAXUEJaVOc16Fx58tkVW0dvlROfCMcEiAC/kIQHs1+Eg8Lx5A/3nWlN2PWHifUduf26Pw/qC3zNqJzNCgLWzTQpwhU54FDTlDNV5PlbmeooY+cPLy6sz30lQI5p9WuYyEsBsHTVCusODKcca3vnBT/vYprnDh0qhuibtqtpWEzxu8b2ZP5gmv02XSzq8zFSUgAo1C4Ey5zjUUPJxpV2/nAKkfpbf7ZiqWKstLds+QvvCauU/9Ge/bfUR36CzK48waB0IAH9Tj2GgYiteVr/a9Kh4aBHDBKzf3+WuiZ4b5D9uqoSsuBtiotsGuXliOVbkcT4mVXXRdqszjdPU11/na2p4T3Pu/uc5Xf+0rfTga+vNJ8kJ3Y05Cf6a/h5XSzphSMfuoWcNC+mmAUeJsq19qxRhyEwEiQASIQEUCzXXfrNgG427s93l3fc1133PX31A6X+1SRZOrl/ZL1NqczThA4wSYFv+0icZn6CpiPuca4Wa1BYfXK0D9dciP8BvqV155LywD8zwl7914/QL7Pu28cJJJWS7N/Z3B3Q7SRIAIEAEiQASIABEgAkSACBABIkAEiAARIAJEgAgQASJABIgAESACRIAIEAEiQASIABEgAk1DwKtpqql/LQ7uPdMYG/mzthMcGke65wNyvAUa5MANL/ph+KUyyWlmqGnLOmsHh2PSi0da3hYa2PCrXvQTaEDpmoH3WAKXw4+3CXAogHPEdd38dNVYnDFQlqVAhfA2smOil4XpuDEjql28tW++aU9/uLDY10IDI35zgT/63eJQDstsV30FtyPVTwKMsaau8lcAQdAhwsGgdnG1z58FJR2/pZWLcHAvAVblsIb04f7kJ7Ld7VhXhS2C37MHcwMtM3PzgGne6K9tf4JLOsu+C70x/Xg1Y0YAhrUTXYQpxy0NtR/d5TW0viprnD5Xe0o979mh9/R7BaC9bGMFKk+42zXeGpNkDDKqytW54+aPnF011OP31t5RFbn4oN/wrSqXoOHfsAKA22KvgRjscHbUzJS5BuAl9Q7/OhYgmb8Y9X4K2pou+rHotyxP7vqW78nRuC4v7SUd0Q1fh7tDZEOVfC/cnHQpdoh/OTc5+tZ0nGn8H+2/CvoI4L+JH+vFM3GGaP4izI8CUOlo+Iv+oVkDInrtx5lNl/zniUdzAIarCM5EQ7Wm7nI6ivaiDceOiTtfTfrLtwD/l35JyCj073mw6IED7+B2pL8LGXh8PB77kkxPBPhnSFr6Jwrgu9mZn695Fa9nKiDEL7bueijFiRHoNq3js8FoeF1VFrAMubyoamjD+UcYg9n5AK9m/DX3tkI0rN33VafnLgD43P/fk2aOwpng2JTc8Xge1tcwrOFaVrkk93F7GVx4bhQel1Ul01q1QKdUDW1+/2KRzdfmAfw07Ve+oUJzzsrpN6tnum2gJ2q6H7iTri/cvHBHsduH+jBkGiPwvqyX1ZVVCCcnEWgFBOg6d2I76Sf+m5WL57uznXOq82tP3pv+dsXnY5fU/7o8EMJEdwFw43OX7x0b5SmnrHPZc87eOFBM3ry8L+M94XW56LpUF6HTI765zteTpdfczwkt9XytL885jjeKFlrVUyccujH42EAl1aMphAgQASJABFwEmuu+2Vzv8639vuc+cHeKgvB9yu2rXQd9ErDRbxf+35g7RPbFZNfLS2PH5KOBcMjYpcPwO4Q73l3C3lv3bzyE4Xftfvzu1A/tgfdgXbg79tT1qX5nOPUWUAlEgAgQASJABIgAESACRIAIEAEiQASIABEgAkSACBABIkAEiAARIAJEgAgQASJABIgAESACJ0LA50QSn0raq+U/rwuS9ShBwYxKqSSkAnOFiEoxNXqG8ku1L8OZKK2LuI8CKNJbLadlZgL00qacEN1rlBegQanlYxnD1wg1HnzRX0Eq1X8euynajwMM05MP+SqAA2LndU6JBpHqsHQKgECrPXMAQBve+VMHxvsoP+XAcJQke+1atbdChZcE+IN6BdpUjKjF7eCAqdFAB8aAj3ZpYc+IW+DE8H1sB5Sh39vyE5gW2srOltH+Vhvm0FBv6S9/x32YMVz+HfjICtnMfsDwU5UgGSIdDLcbcLslVBarsreir60q357x2Axj0FsmSoNNe4rk1kNlEqDUOsoMoSCrozGthiAWkmG2HxQuNUhD7ccaim6QoEfm3xE3GQ13H4lDbY6cbccvNox1150ZzsjLloOseKRpzKdwqUVu4bGZ0WjYe0tcLESbfBm1JHQFPxv8oDMuGGem9btNTcKpK9c5N+ZuF2ZmOF/to/A80+G8O5YHuZAAmO5Ey3dVA+/G/dOZcIfbh1rgklvBX0/n0vlvvpjsj4nj4EX7DFToFrg0kGw89MVd//LFwu7DBQ20bbFcugYVpQbJMI37KW65rLSfakhrgm4Sl6sLMlHD5WB0XvS273fFAWxS+XLPInumaN0D/Z1EMG/7TC2FVAhOnv3H1KtxvyTHoU7CCI4LlluXVONoMujqucJZT9GFA7w+/wlxJ0bPLXiU3VKGuy5pc+rOMIDdokju7wA4q2CI1XY2AFM9ZRcsp40VkOmPmqRhCVx4zbkLIy7H/fHLh/AddhR1y63hj+a9nA7Qe3Toqx3d4cnuWHsm3Dl7lJkhuESW4HGCMz/a57cnxfFd9vGISf4Al8FY3M8owj7WbGfLW7VJD0oPMBxCKrftID8UcrhKWOUUzeNLcbze4dO5rrqlpw0J/jeGHjOoCfaEu11l4OROhedj3uZZO3HGZZQpZtXzsq7ZHZwAAT39hLmckRCB1kSArnMntrdywnPztkZVzxOZOSgrzMJwsyTgUk+ZOumqBAvv7y9kzUv+skKeTwu/t7ITAWYlTM+dMr9CRBUnXZeqADnNvc11vp4q1uZ6Tmhp52t9Oa601sBGjgMDxf8Y8lu4JxeL6DGv83cAkyDm0DlrPeHkIgJEgAgQgZoJNNd9s7ne51vrfa/q3ttjvnu5vyMUemJ7Wd3u7mjh58PcuGsuRR23fVLphVfj9+slAXF++N0FxXy5NDdKW7ZN3KUKf8bvqtYj7N8R+LlW/ah/y8Hv4a4Bd24H0fmVvwOsjHs/aVZ5llNan+x3hlOqlDITASJABIgAESACRIAIEAEiQASIABEgAkSACBABIkAEiAARIAJEgAgQASJABIgAESACRIAInDQBr5PO2cIz+kKAdEg0PNN9uRdHgznNhJdlzyRr2Z3d4cQkQLTVxrC2kxXOvCyAUBEhvBVAsNWDe6H20ccMf6ExJVAHcwdWgDPjcm9hDAHDtBdDw1/VRjoURpym4qW8mdlvHVhvYQ5a9351GxjXd7Nbyn6sb3tbSrruvLMVogB+x0ewQWg4NkqcbfWLRvs52VYHsZbSytOvHW5D7wv4cGtgnMvwtwVvZhsVoP01zlCs+/NeHCCan6MisDPjEN1P9FJo+OuKB5JGIfBU3L0F16PhlXuG6KqVbFqa/90eVjUUBx5IfrYQJ26GLpf/7ro7LwWYvCDhpdmf4Qy+erH+eUH19K01BC9dlpPjTNRzVxSurmEj+rDuYZ1FDRHNFLRBb1Y7sO4PO6mzM3G/uKXrtI7PtX8IrXnlxIwxuL9rk61qh1WAkUcij04pcRsQo79f594h3ebVlovCiUDLJkDXuRPbP9vlrpQiXT1PkAzI9ashvHrKyiHu+3m7/7SJDcjyxG39YEeUud7UJXRdqovQ6RXf2s7X5n5OaGnna32Pxn8Vvbnos/KBRiplubvbDfN+vw6/v2gv7qUrRZGHCBABIkAEaiDQ2u6bNWzCCQW11vte1Y1sowK1fwXDX3c8vq8/PsYCuNO6LnocPmQEqQDmh/7axP3dNTXj8aQ7RuH/hhfa7grq6Em9BvJE/v04XqREQ2HLE36irlP9znCi9VF6IkAEiAARIAJEgAgQASJABIgAESACRIAIEAEiQASIABEgAkSACBABIkAEiAARIAJEgAgQgYYhYGwpSYgAESACRIAIEIFWTqCjaC/acIDF8984JJYBvJybHH1rOsB4NmbKUNRVO5BW3dzDI488ffQQwKeF303LXgpw5aJ7wv+BBl6PTX4pbf70qqlbn/9p9trwj7IBfpz5s1qvPO13cxnPzreGZnjCm9v1bNF/kz9PBnC2c051fu1pzbTR19198bU48If2lT7cE17VtR426e2Tq4aiAXBAb9aVDICrg6GQVkGArnMntpsGOMNUaA0GCblFW5J3yhMrq2Lq7td2gQ43ekL23XwgvTgKYB8/KIq1J7yqi65LVYmc3v7Wdr4293NCSztf6zo63QZIb09Y2H0pGja5pf0rbfsEJgJwHltwYZw7lDQRIAJEgAjURaC13Tfr2p664lvbfa+27enDQp2dRPXY/PRdWYUTqofXFRLKO/FgBnD+Q1HvDhhYPfUv1lq9qUP18PqGnOp3hvrWQ+mIABEgAkSACBABIkAEiAARIAJEgAgQASJABIgAESACRIAIEAEiQASIABEgAkSACBABIkAEGpYAGQA3LE8qjQgQASJABIhAsxLw0z7aRwHcJC5XF2TiDLLRz711P+pfJy7Y99Ty6k27UsckjigGuICPCB0UUD3+b7H/5gtCANZrNCjl1eObO8RtcLZRbYNdAmf4lZlqTRpAmvgg7dsinLl8eNz0v4YDJCU/n/JebIXWHoZMwHR/n/jA1Te8BtBWBaoAzN/cUiD2WQcsbP8TC/7zzS5PawK+8x/v+z+A26Ovyb0o2BNem2u93rzAzCBcVdL+/sEr3+4DuHAwj3lsEcCN8Q9OfiHGzAT93KJ3FwD8l38iFyOvI6yElVhVc5OfCLQMAmfade5kqZ+tB0T2Lqye+42ZH0747lyAQ9ZhdYRXj68rpPuUzlHBX1ZPtUVt53uOUx5dl6ozOxNCmvt8bS3PCS3tfK3r2Hwx++3sL9EA6WhEyaDSMZ7UU6+56hYrquU8V3laRi4iQASIQOsg0Nz3zaai1Nrue7Vx6WP1YJ1nV4/dmr4jqqCG7yvVU9YcwljPeV2WVo/bIncML6geXGdIQ31nqLMiSkAEiAARIAJEgAgQASJABIgAESACRIAIEAEiQASIABEgAkSACBABIkAEiAARIAJEgAgQASLQKATIALhRsFKhRIAIEAEiQARaFgEHOJRDVm/T5NyLg0dOAPjS+fK2B2cA3JByGTt/VvV0aFi7aM2c6uHNHfK8fiv8CzRcHZh3ueN+B8A4x60xT2iAO8KT+aspAMsSf0nZwD2t7GV1u7ujBTDviWcK7472GEp7UjSv6xX5XrZCg9yDlxb3OdLZ05Yb/375zrE4A1BnEcLaSU94ba71RZsKt8dWjy3rXPacs7dnJuR3rc/Tf7QAnmGp1kdZALfEPBL/bw4w5LNJvf+MhsCvyfThi9DAh4QItAYCp+t17mTZnyfOtvpNAuh+TRcIqTBjr87ZOmXXBQB/iJ/x9vOHATapfLWbVa/FbSD8tfqR/Toc4Kq0xDtnXw+wKP0nkRNaPf0uUaj3x1cPd4fQdclNgrQh0FTna2t5Tmhp52ttR+lBq1gfUQAvL3z3SMbjnlTeW7zHeqH/rsgpYeNTPeHkIgJEgAgQgYYh0FT3zYZpbd2ltJb7Xl1b0puFso66eqrvn8l6Yi0OkOE2vK2e4vgh+XKXLKyh3HDWK6ErP37emmIb6jtDTWVTGBEgAkSACBABIkAEiAARIAJEgAgQASJABIgAESACRIAIEAEiQASIABEgAkSACBABIkAEiEDjEyAD4MZnTDUQASJABIgAEWg1BIJlWxY0s3pzS1hpVqmoHt7aQra+uxMKXkfD1rT5dy5KBMjT29gu3fxbcZSVQCm248Xl81SliTVdMxX/6f/ZuxP4Kqqz8ePPzR62JKwBhEyUXWVxA6uWiStULVD7utWWobWv1OpLqLWi9V+Gvlax1gJqK7b1Zai1orUCdQM3hqoV3AhuhEVzwiI7SdgDJPf/zE0uNwKRAIHcwO/wuffMnDlz5sx3MnPv5d5nTsb3hlzWp+79bDYjfUbaRJEzvV4FudeK2EPPHtpTA7u/ee2ZM3oM0oDpndbQ9qeJtPhLs87p6rBvWjFvzVubLJGbQ/9bMEWXP2SenDm7eN9azCPQOAWO9+tc9Ki08Jra6b7I5PX/L/xDHfF33/SSvDl5YQ+Rrksuz7xNPxWevHHQwtHjRDqnX/KH/9ktknX9NzL/+98i3yr+SfEDQ0Wi9fdtJzrf3GvqpuVE5/bPuS7tb0LJwQWO9fnaUO8T4u18re3IPOE+P+5NvSFMyZjNv9j2bKzWVe9d/OQ5GgCsN1pxWtqxcqYQQAABBI6twLF+3TzcvWssr3sH279mfrqf5uqNyPoOmHhaZqx2+dm7frt7h8iTzgtZbx/C5+hya7ezx9Mbdv38Y/9zP9ZedKqH5FrtF0TnDp7X9/8zHHyL1EAAAQQQQAABBBBAAAEEEEAAAQQQQAABBBBAAAEEEEAAAQQQQAABBBA4GgJJR6NR2kQAAQQQQACBYytwx8wJuU/lifSe3m1O574i53inO6dMF+kinaWdHemLI97+ffqieOXMdaUivx4xedj0hSKPnfaP015fofVaiy86Umw0nev2WdB1VPWcFS1t+HyIuXDsmRkip0zpNKftDB05195ZvEvz1f56KfVEPs36PH/lUJEZPV6f//5NIrtb7+leofv1ivxHPtbu98+/7rVfvSDy4ah/yL0/Feng6EiZTu379bg3fbQ/WtuxdlsVfWP1vumcNb2Hjijcy5zsd7Ri5XWdesaebeZpQM2X49b3LZkaW+tbqRc81qe/BuwOz3m0vRsrP9jUnXNu7PNtdblTbpQglwyZLvoD5EjS9uQmGSKahzU2OOyIvJEzP/czT+R3uV7xizqy5xz/XfNZYaR25Oku76Hrn3lb5HxzxovdteQMr6dtfU2gX2xNphCoP4ET9Tp3pNedy6zzpHeJyBT3nrE32SJ3PP37Nk99Q2Td5E23bL5Xj0+q9JPhev0RvUFC9HAF5ZOjM1V56nspv0hOF4kGNHx1qUhLt4Xb1NFSWx9GH/skrkv7gBzns/Fyvja29wnxcr7u++dZKWEn7Is8vPbJ37wyP7LUq1knP+P7RYP0hiOaeHdQE4ZpBBBAoI4C8fK6Wcfu1lu1eHndO9L327eVDB/yLVvkNZmX/4n+f0Q0/bbn/138whKRC9v1t09ddfD/L3gwd+rUF2eKrBq3bmpJjf9v6Bn8P0OmiN5mY2CGG2394Hl9/z/DwbdIDQQQQAABBBBAAAEEEEAAAQQQQAABBBBAAAEEEEAAAQQQQAABBBBAAIGjIUAA8NFQpU0EEEAAAQSOscDkV5+5+o3BkcCs3GCkmWhKXJV4XoKOyNbiiabr0z+Nlsby/3UmF0wviMz3lapco2Vjy0dl3mBd5lf/UHVOrHzfqX/Yr/jzNQD5jbnzsz7tu+/S2Py7+R+/9fms2Hx0yh39x37PjdM41YnNFqZrgO2+6Wfh4aO+NV1HqpTOfraJLe1pck0HR0Rz6RD0z9dHEPAapFGR5+HB81pvk1M2QOTygpt7PLBV5JO+SwtXNhMpzd9y8fYrNFDWmjhj2jSRqfKbISMXRdY74NMvZj544VP/J7KteMe3y02sysPuXQXDJ6qTc7J0XBArr+vUpNDf1s4etH/tUTk3tBt0AK/9ax5eSUjFQp7IRXZ/OVW9vmmdKT2MyKAeIwffb4u8PXnBrCWTRfbk7tlesVTkH6WvzJ3/y+oA4KLD2yZrIXC4Aifqda6+rjvXeYPdcwfqiL7OBaaPK/LMy7Nvmf9HvVFC7rLIjRKWlS631ur1P9kkpSX2EOnUN3tAq0K9UcLY3hmnGL0utD7f7zNBb0gw4/J/3Zah18Gheh38WexotnQzHb2sBtdhrX34ievS4dvF05oNfb5GLRrr+4R4O19flH/7C/R92rKdK05aa0d19cYgzhnZ3dO4MUhMhCkEEEDg8AQa+nWzoT7PR7Ua+nXvSN9v59nnWL366Ovh4F5ijdQbjF37mRj9fB+94c4ld/+4x336vtv1bl54VQd9f+2d3ucUra83MJNdc/VGPZNm9Jubqf8f4cyUNw/w/ykTB94x5wZXtWwZGLtjT1Sv9ryh/p+h9h6xBAEEEEAAAQQQQAABBBBAAAEEEEAAAQQQQAABBBBAAAEEEEAAAQQQQOBwBAgAPhw11kEAAQQQQCDOBJq8ntY65XINAJZdsvvZWOcqOla8XXm36G9EN7+9LVZc61TbkS0faXGXyP97dOT5w84R+ZHznQn22Orqdq2rySvF/1n4sQaOPeE9n//W19SrrYXn+r429D23emk0r1H5uvDlOd8wGgDsdJbsKTUW1HFSR8rxMlyRafKAdasvcpoMlTtqrPvGa/Nb7w1c/poA4Bqr1MvkXP99d1GWyEdTl4xbPi/WZJ9Z3Sd31sC7gU+ddVPPp2LlR3tKA/8k0RL5lT+y/zDt12Vy06z7a2z0I3uxvbxAC/THynsDrWssZxKBoynAda5+dDO8ZlYTV+TH9lXhvFE12szR6WA+OL+j6TKd8PQxQWSpLPfWWBr4O3XH3PIRWlad9MYML7TbINLUT7s89eFoaf3lXJfqz/JYttTQ5+uh7mu8vk+Il/NVA4jKD3SjkvzwDaurR/49VHLqI4AAAgjUEGjo1814+TwfL697NQ7NIU0+d83EKaP18/uwtFGTJmSLLBi6qMCsEdl4T2nh1ptFbr3n3r5TD6HF0aU/cAd7+v8Co84a27Oo7ivG2/8z1L3n1EQAAQQQQAABBBBAAAEEEEAAAQQQQAABBBBAAAEEEEAAAQQQQAABBBA4kEDCgQopQwABBBBAAIHGJbCs3ct/+L0GAM/KmTzlF6UiDw683fqeLRL9wej33Ssnnp+//z7dMPEK/zwNPJ0d/tPAMX11ZLd2Lz/w+0s0MMy5qk/eApEECXkhbaehU7qfaqd4R96LLtLJtLNFooHO0RbXP1Jy/pYe+sNct8zTAYJrTelvpV6a8sz+i9NN2pDD6d/Esifaz5q2f3ujUm9IHaTHpaFSd5NrddDjv29aXrB66wYNKCch0BACJ+p1rr6vO4d77D5wPpOivP3XPi//jCu637h/eX2XcF2qb9Gj215jPV/j7X3C4R6l+jpfo+285X24ZvHOWG+6pHVa2W6Qjigu33T6HkJAUqwFphBAAAEEago01tfNmvvwddP19Xm+tm1EX6/2XV7X96n19X4722nlZFgir5f8Zfpd3UW+N/Hy0vP0/xla/KVZ5/QD/H/Mvv3NtTqOaTNS5PmBj0y5rUDkvlGjxl5zGK+z8fr/DPvuL/MIIIAAAggggAACCCCAAAIIIIAAAggggAACCCCAAAIIIIAAAggggAACdRNgBOC6OVELAQQQQACBuBbQkRdNqhGx7bOll47UaMvZTq+B2uVR+tAfjEYCWzN0hF73eXlLi6Lpoj4D5pw2RkeUcc70ewypLvWjS+ue/7nIHXWjtv/n4ZqPrft6da7pac1wnWsftGLihsRbEpbvX01HmrQS7epyf//lK9e/nvpwMCLmcO1NkEeTG52oW75YjLfaiLy89q3+C3+i66TqQwN+O1zRpkAH3pX/8i/t03+OTgTJijwf06f13iZ78wG223pM1tYWZ2lXVutj+DHtEhtDIBhh1qSaE+86V1/XncP9E6qUsBP29cYS6d7sl9pEWkmr2VZen3NyeukNJETr1Od1uuY2gmmuS/uKxPd8Q5+vR6rT0O8TDrf/9X2+Tir7W/GBRv69td337r50fPWNYqYfbm9ZDwEEEEAgKtDQr5uN7fN81K2+Xvfq+/12Ez/NSrFFHpdfy4+1s9rPvOD99KKxX1ir9HN+gV3oFPcTyXZaO5mWyOmmm3SaoDcqc7Lua2F0hSAdxutrvP8/Q9WO8YwAAggggAACCCCAAAIIIIAAAggggAACCCCAAAIIIIAAAggggAACCCBwqAIEAB+qGPURQAABBBBohAKZXnNpYol8OPYfA39TI3CzY/ATU696h9zq/DjOlskKa62v8avPrpfSubEdtXp0mNZaI6NbeE3t9Fdj5Udr6qHQk3NnL9TWU2WETI1t5eYzr8282BPRQGRJLIqVH+upZ/u9Ou7dsv23esa0ngMsS8sH7r+MEgQaWoDr3NE5Ap43c+G/h4l8HFqatuKW2DY6923frNU9It8xF5mzl1aXW7Hl9T3Fdam+RRu2vXg9X+PlfcLhHp36Ol9X+Gv8jZbIP+997e53767ujeZZ41v8tul3Rb7f7sr/umCUlvv6sPVBQgABBBA4qgLx+rp5VHe6Do3X1+teHTZ1RFUSJOSFbJFTzSlykq+5V5Xra6gfuWmbo80bfRxhivf/ZzjC3WN1BBBAAAEEEEAAAQQQQAABBBBAAAEEEEAAAQQQQAABBBBAAAEEEEDghBVIOGH3nB1HAAEEEEDgBBJINAlOghHpZU72O1qxPMNrZjVxj3+IHXa5v8sR+WnZPSOmPL3//p45+dTCk2/Yv7y+S9a7JbLFF3nyxhdXvX1XrPUmL6UtT9kg8iPnquF2Tqz8WE+9Zua5n2jg7+/aeEtfbL3/1i8eeO7Y0zL3L6cEgXgQONGvc/V9DJ6xZ5v5eoOCMY9P2DTN7N/67QtGvHXFadU3LLD2X15fJVyX6ksyvtqJt/M1Xt4nHO5Rqu/z9Y/F08peGyFS0bHi7cpoALB27seDvpuSp/PRkQ0Pt7+shwACCCBwaALx9rp5aL2v/9r1/bpX/z08ti3G+/8zHFsNtoYAAggggAACCCCAAAIIIIAAAggggAACCCCAAAIIIIAAAggggAACCBx/AowAfPwdU/YIAQQQQACB405gk7vZ3eaJDJl5a9mD40Qu7nvuxCAQ9dKcb+T0HiqSY7U3rTVwtqmfblKMSJFZ5a7X+gvtxXnLdaTde6/804CZl4gUf7La3bAsxtN0Rvq/Un8v8uuxPz39Kh3hUix9ePo4SulPc5/t94YG2O50ygt2Xx3byPC7hvzgmxpwm9Wnud90bKz8UKfm+u+7i7JEfnPun/rNnKVeqy/MP3OnyAXOGUXdp4i0c1o7GZbIVnubu9OILLGK3TWjRZ7Om5U7T+tNc14e946uJx2/uuUbJl7hnzdPZPCC8wf2efmry5hDAIH4FCg2q60NRmREv7uve0wD+f5r+qWD+vsiA9w+RV30OtPeaSNZjsiG6hsTfGZ9bq8KiTzX7/V+71kiM/q+Xvq+rh9JE6tzzb5TcPGMs93ghgXfmWBPiJR7XzcCKNelmB1TR0+gsb9PiJfzdYuzPfL+4PELpk/x8/V43agPPf+TC5MWJ74j8pPu13x5ccnRO460jAACCCBwYgjEy+ve8aJ9tP+f4XhxYj8QQAABBBBAAAEEEEAAAQQQQAABBBBAAAEEEEAAAQQQQAABBBBAAIHGKkAAcGM9cvQbAQQQQACBE0ggCFjdYUTeK/4k9IUGqL0nn8gXuv/3yZ+L/1XlEJLiahBdXiNNrTG9dzKpKKlJYleRh8ydp//ghyKnWJ2sdlWBbHvr1OdEubXb2eOJPDbvmRtf/16k5VukQCS0JfR46EKRW6+4/uRLLzjyLX7prZfSGSL/zvtgaKGvuXwghUGzcyUkuZqPCGYiqcpl7lfmqmdi2Tfy+47p6mvsT8aYsd/vHyn3hQDgGBBTCMSxwEa31NsaEvlPXkHeUltzKRi/NOhvcB1wq3PNDpjM/qWDMs+b11sDAb3pv7nmpj4iCRIyofD+9fYt4bq0rwjzR0Ogsb9PiJfz1XNnhP6t7xA2z926fEeNA3XNrEGrB+j1pP19re1Mv8YCJhFAAAEEEDgMgXh53TuMrsfVKsfq/xniaqfpDAIIIIAAAggggAACCCCAAAIIIIAAAggggAACCCCAAAIIIIAAAgggcAIKJJyA+8wuI4AAAggggEAjE2juN7PTfRF76NlDe47XwLMNCbeEVhz6TgwxF9pneiIF7rNt7u0g8j3vcuu8oxj4G+3hK+Y//kcaULNu8qZbNt8bLRW5cqP9cb+XRE62TrLbxooPe6qLdDbtbJHupblWew0wPtTUaUD2+S2NyNQp9+aMdEXeKHn8vl/OEWnmp/tpOk9CAIHGI9DGyZLmA0X6zOo+uXPkTgCH1vdehaeM76g3FHhm7IPD/8fSEYGHPNT/ZyUiKSbJJPl1b4vrUt2tqHn4Ao39fUK8nK9PjHt+0FsD9j8OozJuyBnEDUD2h6EEAQQQQOCwBOLlde+wOh9HKx2r/2eIo12mKwgggAACCCCAAAIIIIAAAggggAACCCCAAAIIIIAAAggggAACCCCAwAkpwAjAJ+RhZ6cRQAABBBBoXAJZbnO/qS8yK2Oy3KFdX9tqk1N2ksjHA5eMXZEvstrb4JfaIqXO5rztQ0WyndYDM7S+juwr7TwNsJVOTlsdqTJzbLM5TYq0gSDZkedj8nSFDLT65YhsnPK2PDYltsmUKUkTkm6qnrdi5Yc7dbZ3qney7udC71m5b7rIp2M/d1fOEVkmy621c0XWeBvmlqpPgknITzAi3ayc6dlBbiy7fR8d2c/Rkf2C/vn6ICGAQKMW6GRn262MyPyn/m7/WvMlw4tXr9brw2Ix3mq9Hnzpr8sryYxdD7pYnTKC62VXyfGzNdC3433tvCy9Luign35o+OFTcF06fDvWrLtAY3+fEC/n65tz/vror1aL7JlSkVMRvB+oTk39NCvVVM+QIYAAAgggcIQC8fK6d4S70eCrH6v/Z2jwHaUDCCBwUIF0SffSqmq5QZbghvwgT3QSPLGCKRICCCAQnwIhK+RU9yySJ/ghE1y3Em2uX9UuZAicMAJ6PbCr37e4wU6HotcDk+DyfuaE+TNgR+NcIGSHrOrz0Q66GvKqX7c5TwMOEgJxIaDnqan5epoQPU8tXk/j4gDRCQRUIMERP3Ke+lUce89Tm/OUPxAEGosA74sby5GinwggcKgCkc8TVSu5QZZemjYhzQRT0i/yzFNcCIR2Dv8g7I0N60/BSQgggAACCCBQV4GQSTFNbR0J0T/N+q7mYu22tvki5fbH5lnNSQgggEBjF0jwm1ltHJFk0818yxIJ29vMek9kl7XYeskICQEE4kggZKeZDO1PitPLGurq+eqXW2U6v8v71MzQeRICCDQCATfJStFuplq9zXWuSKUT9sTojRvMBlPZCLpPFxFojAI9rTZWgqU998QJ+l/uLvD/GkyYsB12gwkSAggggAACMYEkL8f5hs4mSiuvqyvy38W3lo2ZKfL4xL9a0/QGWw2V3pj+Qsm0OSIDzQUyQPtFQgABBBBAAAEEEEAAAQQQQAABBBBAAAEEEEAAAQQQQAABBA5XYKb9gnnFFflOv+/1+++8w22F9epLYFTKzZt/ePrtuYwAXF+itIMAAggggAACCCCAAAIIIIAAAggggAACCCCAAAIIIIAAAggcI4Ht7g7Z6VVvzBWpMGEnuJFMhakMxhQhIYAAAnErkGQSROxgBKSqkT8rLL39ldHrlxf2uX7F7WGjYwgcFYEkv/p64FZfD+ywFbkeuJUe14OjQk6jCByyQJKXYCKv217ICUYurHCqz1OH8/SQMVkBgaMkkORWn6d+9Xnqhu3I66ld6fJ6epTQaRaBQxRIchL8yOupCbmR11PO00MUpDoCDS/A++KGPwb0AAEEjo6Afp6oep/iV71P2fv9o94MWQgAPjroh9EqAcCHgcYqCCCAAAIIIIAAAggggAACCCCAAAIIIIAAAggggAACCCCAQEMKvGt94BbYIoPlUlczKXF2GP0pvqyXbb7+1JeEAAIIxK1Ae7+5nWCLZEpaJPB3naXXLSNS6u7k+iUkBE4sgfamuUmw9XrgpkUCldabbRJcD0rcHVwPhIRAfAhk283cBFskS9Ijr9vrnW0O52l8HBt6gUBUoJ3XzEqwRVpWn6cbzDYvOE83uTs8/n9ASAjEhUA7aeaHrKrzNKQ92uBsN2HNNznbed+rDiQEGoMA74sbw1GijwggcDgC7exmErJi71Pey/pw9EKdJ8WXQEJ8dYfeIIAAAggggAACCCCAAAIIIIAAAggggAACCCCAAAIIIIAAAggggAACCCCAAAIIIIAAAggggAACCCCAAAIIIIAAAggggAACCCBwYgsQAHxiH3/2HgEEEEAAAQQQQAABBBBAAAEEEEAAAQQQQAABBBBAAAEEEEAAAQQQQAABBBBAAAEEEEAAAQQQQAABBBBAAAEEEEAAAQQQQCDOBAgAjrMDQncQQAABBBBAAAEEEEAAAQQQQAABBBBAAAEEEEAAAQQQQAABBBBAAAEEEEAAAQQQQAABBBBAAAEEEEAAAQQQQAABBBBAAAEETmwBAoBP7OPP3iOAAAIIIIAAAggggAACCCCAAAIIIIAAAggggAACCCCAAAIIIIAAAggggAACCCCAAAIIIIAAAggggAACCCCAAAIIIIAAAgjEmQABwHF2QOgOAggggAACCCCAAAIIIIAAAggggAACCCCAAAIIIIAAAggggAACCCCAAAIIIIAAAggggAACCCCAAAIIIIAAAggggAACCCCAwIktQADwiX382XsEEEAAAQQQQAABBBBAAAEEEEAAAQQQQAABBBBAAAEEEEAAAQQQQAABBBBAAAEEEEAAAQQQQAABBBBAAAEEEEAAAQQQQACBOBMgADjODgjdQQABBBBAAAEEEEAAAQQQQAABBBBAAAEEEEAAAQQQQAABBBBAAAEEEEAAAQQQQAABBBBAAAEEEEAAAQQQQAABBBBAAAEEEDixBQgAPrGPP3uPAAIIIIAAAggggAACCCCAAAIIIIAAAggggAACCCCAAAIIIIAAAggggAACCCCAAAIIIIAAAggggAACCCCAAAIIIIAAAgggEGcCBADH2QGhOwgggAACCCCAAAIIIIAAAggggAACCCCAAAIIIIAAAggggAACCCCAAAIIIIAAAggggAACCCCAAAIIIIAAAggggAACCCCAAAIntgABwCf28WfvEUAAAQQQQAABBBBAAAEEEEAAAQQQQAABBBBAAAEEEEAAAQQQQAABBBBAAAEEEEAAAQQQQAABBBBAAAEEEEAAAQQQQAABBOJMgADgODsgdAcBBBBAAAEEEEAAAQQQQAABBBBAAAEEEEAAAQQQQAABBBBAAAEEEEAAAQQQQAABBBBAAAEEEEAAAQQQQAABBBBAAAEEEEDgxBYgAPjEPv7sPQIIIIAAAggggAACCCCAAAIIIIAAAggggAACCCCAAAIIIIAAAggggAACCCCAAAIIIIAAAggggAACCCCAAAIIIIAAAggggECcCRAAHGcHhO4ggAACCCCAAAIIIIAAAggggAACCCCAAAIIIIAAAggggAACCCCAAAIIIIAAAggggAACCCCAAAIIIIAAAggggAACCCCAAAIInNgCBACf2MefvUcAAQQQQAABBBBAAAEEEEAAAQQQQAABBBBAAAEEEEAAAQQQQAABBBBAAAEEEEAAAQQQQAABBBBAAAEEEEAAAQQQQAABBBCIMwECgOPsgNAdBBBAAAEEEEAAAQQQQAABBBBAAAEEEEAAAQQQQAABBBBAAAEEEEAAAQQQQAABBBBAAAEEEEAAAQQQQAABBBBAAAEEEEAAgRNbgADgE/v4s/cIIIAAAggggAACCCCAAAIIIIAAAggggAACCCCAAAIIIIAAAggggAACCCCAAAIIIIAAAggggAACCCCAAAIIIIAAAggggAACcSZAAHCcHRC6gwACCCCAAAIIIIAAAggggAACCCCAAAIIIIAAAggggAACCCCAAAIIIIAAAggggAACCCCAAAIIIIAAAggggAACCCCAAAIIIHBiCySlWn3kenNiI7D3CCCAAAIIHLKAHXLFjqzlRZ5NsttUp1JdfV2NFPCEAAIINHIBN+SF/Op9cERCXlO3taXXOa+Pd320vHoxGQIINLSAnq8m0gc3eA5ZqU6Gpedr8Hnf1gISAgjEv4AfssTRbgYPTQl2yBZLJzz9ZzQnIYBA/Qt40TOuqulU6eNc5+q0FTacd/XPTYsIIIBAoxfwE9xER/fC1oemc4v69zljiMjj8leZNreqjGcEEEAAAQQQQAABBBBAAAEEEEAAAQQQQAABBBBAAAEEEEAAAQTqWyBJ3ERJ9uq7WdpDAAEEEEDguBfw9tlDR3+aL5HX1X0WMIsAAgg0UgH7K/22xNNQpKrr3FeXfKUaMwgg0CAC7le2aokbCVwKPu9/ZQEzCCAQxwL+V/pmV895XyllBgEEjqaAm6C39jqaG6BtBBBAAIFGLmDV7H+Sl+gmBSVZMlqm1lzCNAIIIIAAAggggAACCCCAAAIIIIAAAggggAACCCCAAAIIIIAAAvUnkFRuFspTVv01SEsIIIAAAgicCAIhP8Vt4omkOD3dIbbusbXb3e6IlPufuTN9nSchgAACjVwgwWvqBCP+JrtdvEt8kbCz3d1gRHa5S91XbSEhgEAcCYSsNKeFpe9LpLt3ua/nqyn3Nhs9X6XQedEWEgIINAKBkJNokj09j/3TrO/aIpUeI5AKCYGjLeBEbuMl+uwEmyqXj7xprk6YsBP2NCchgAACCCBQQyDZ6eSd44kk+C2dU2yR/4yb3++DPK0wsUYlJhFAAAEEEEAAAQQQQAABBBBAAAEEEEAAAQQQQAABBBBAAAEEEKhnAR0BuEJ2OfXcKs0hgAACCCBwvAuYCicyop6zd0e9cDDtVri7rL1lTCCAAAKNV8Cv9Hc72n23eheCQAg/mOfzQ7UIGQLxI2BXuLuD3jjVXTLihi2d9iocPu9Xm5AhEOcCYS9kix/ppBFbcxMZxztSwBMCCBwjAbfC2uXqtkxYwsdok2wGAQQQQKDxCIT9sP5PSaS/TvB+rUIqrIqhjaf/9BQBBBBAAAEEEEAAAQQQQAABBBBAAAEEEEAAAQQQQAABBBBAoHEKJDTObtNrBBBAAAEEEEAAAQQQQAABBBBAAAEEEEAAAQQQQAABBBBAAAEEEEAAAQQQQAABBBBAAAEEEEAAAQQQQAABBBBAAAEEEEAAAQSOTwECgI/P48peIYAAAggggAACCCCAAAIIIIAAAggggAACCCCAAAIIIIAAAggggAACCCCAAAIIIIAAAggggAACCCCAAAIIIIAAAggggAACCDRSgaRG2m+6jQACCCCAAAIIIIAAAggggAACCCCAAAIIIIAAAggggAACCCDQwAIrvCes932RcrN24ZYafbH8kdO/4Ygk+c2cVCOHnCrtXXaFL1JkHil+0xYJO5UFYZ1PkVYTmmprnd0R7jlaXlsq8d+TFbp8nczKW+SJ7JQvTZnOV7jbnF2uSLKTld/EF0m12vVtbolkmrMGdnJEWsp5fq4E9bZG6q1wnhj9npbXd0r2Myak+yK77bLRO2zdrnXeqJNdzZ1zvRwtP9S02yqVHbpSsfOXsnm+SIKfUpBoi+S6t479picSskO+OEJCAAEEEEAAAQQQQAABBBBAAAEEEEAAAQQQQAABBBBAAIFGJEAAcCM6WHQVAQQQQAABBBBAAAEEEEAAAQQQQAABBBBAAAEEEEAAAQQQiCeBEjOvX7Enss0sW7te82hq4uR6rRyRDv5Vfm83Wlr3fKP5t/e50QBee3bPwmA1I9lia8Cu13ZYc807y4g+5/havk/63Pp9rq9l67zZawqDCZF5kefgyWhgrEm5NsnTgGV/bfYWX2SrFK5Zq4s2ytynl2kekoQ7QpZIE9+yW9oi6+1XBy/WvL5TG/uSmd0tbd+8mr1Y8x3e8twSJwhAPndszmFsbIPM8Zfp+tre4MWeBjRbZ7mddV4Df+eIzpMQQAABBBBAAAEEEEAAAQQQQAABBBBAAAEEEEAAAQQQQKDxCRAA3PiOGT1GAAEEEEAAAQQQQAABBBBAAAEEEEAAAQQQQAABBBBAAAEE4lpgrf9C8aeWSHv/O3Zv79BHoF3jPp/1qa+7GDwcfRwkbXTetL7wgxF/NfDXrhoBN0nzXOuW1PO1vJVrmy5GJNFLtZN0fo/Z+mi5JbLd/8LbpPlG7y3zhR2MDJxpp+t8mukkmTp/uv9w/6t8qTVtkrftIl26yky7/0NbA3jdcwflat7Ru77kDFcX1JKSTaZJNyKbrLd7FFkaiGwvHr/O0UBgd3n/Ulsk3ersZ/pS56SBv7k1A5XbupcN7+7q6lZd9Oq8GSoigAACCCCAAAIIIIAAAggggAACCCCAAAIIIIAAAggggMAxFCAA+BhisykEEEAAAQQQQAABBBBAAAEEEEAAAQQQQAABBBBAAAEEEEDgeBZId3LGZFnBiLbF44MRbcvcD4av0B3OlLP8TnXY8a3eUtlga0CsX5i91tdA2JrtmdobKHMKslZZutyTYEBf6eBefVlfV6Stc5npERTYGgprBRNVKclv5qQakRbS22/va+70lvYSSXaNZ2km3fw2VqTkgE/bvM/dDb4uMjI4qJDkZrhplkgzt1ufNrYWHCS18gf262IHIxa/XPiZr7l51QoCeXPsH0n/g6wbLN7mF3mbtL724ydBP5KkeWaaI5LlnWtbOi+uPow+SAgggAACCCCAAAIIIIAAAggggAACCCCAAAIIIIAAAggg0OgEEhpdj+kwAggggAACCCCAAAIIIIAAAggggAACCCCAAAIIIIAAAggggEBcCrRxLpzTzY11bY39/IhPndj8wabWus/nfuLHau3bXmzJV6fKnTXOZitWluK2tJrYsfl4nWprLsvobmK92+C9kbfEFQm7lW7YipXXNrXBetUs9mJLW9sXpna1dARkN9lKNLFyphBAAAEEEEAAAQQQQAABBBBAAAEEEEAAAQQQQAABBBBAoPEJEADc+I4ZPUYAAQQQQAABBBBAAAEEEEAAAQQQQAABBBBAAAEEEEAAAQTiUiDL9LdytGdJbrPJqa5IqTN/crHm5dZad6sjtaY99lav3BId/dfPX+ZFAlgzgwDWVtZA5xQtP1hqItaEVnas1jqZnVfoiezxtlm7TKw83qaaOz29dtq/dKvzrCxfZJdsGLlNO1kmC/xVjk7UksJOpQn7IuvNG2VLTaxSW/dSp7sbm2cKAQQQQAABBBBAAAEEEEAAAQQQQAABBBBAAAEEEEAAAQQarwABwI332NFzBBBAAAEEEEAAAQQQQAABBBBAAAEEEEAAAQQQQAABBBBAIL4E3AQnZERa+xeN7aY9C7vhicFItmvNi96nnhbUktY5s73FjkillI/Zo3lL+/wxJ2ue6KX5yUYOmlpLntPF18BhO9VOskS22ovHr3NEFtg/GPekJ/KF+/C4N3V+k7xtF0n8BQZr4O7wHq52rDqtt15bWHNk32h5NC+133dXWCK7vZLJ222Rpt4pha09zU0Xt3W0EjkCCCCAAAIIIIAAAggggAACCCCAAAIIIIAAAggggAACCDRqAQKAD3L4dlhlXljrvOT8OrTDieULvH9O2qXzpOND4HPrLbPHxI5v9Hivl2V+hdv49/E563XrvVyRc0ZcN/9Xs0Ue96aP9kc3/v1iDxBAAAEEEEAAAQQQQAABBBBAAAEEEEAAAQQQQAABBOJLIOzslgpLJNu90pyqudihWSFHZJ3Myg1G5K10d5tgeTSF/bAtngYI+y8Uf2pFS3V9/8rpp2p5pbfHq8v3ddHA157eb16+XNdr6nTd2cbXQF9368hyNwhAfmF8EIC82Pn1fP26TN53vtvec3TeuMNm2yLbrGXuBi1vqNTau9gNAqZDJnFNghcJVB4QBCpXWDu83b5O7JPWm1ezFtuxwjbepcMZ+TfmwRQCCCCAAAIIIIAAAggggAACCCCAAAIIIIAAAggggAACx4NA0rHaifflqdG7jN6BWHY4Yffwt9rW7T490RM5xT3PPRadrzR6f2lfpMQsX1vpxPrdzG89NCE6b8fKmWqcAjvNZhPceVyP8/jKGruww93sBAHg4oqpUXzIkwvtJfZyX+S2uQ8sfnK+yNQ5v7nspkUiHe22XktPJLr84bInx82+v/bmUwqSC5LmibR1WnkZrsjZU06dcLJWv9T6hn36EJFkkySJ1v7rb/RKi7fmi3w0bsmA5aUiK/21ssmP1Juwf21KEEAAAQQQQAABBBBAAAEEEEAAAQQQQAABBBBAAAEEEDg8gbBX6Qbfu6W7nfxMWyTD9PU66nyZs2DaSp3faL9pfeGLtJELpWtQ7n5gr3BEdlpf3l8msZFsm1un7sjW8nJnrb/F6AJXBuvzQVML/3Rpb4v0th8JX6W1t/lFj27S+TLzoRdsv0wWzI3k1oL8lb4G2pp3nCDQtsxdMGOlK9LL+q25UvNm0t1qq+XHKqU4WU66L5Lpnl3c2dHvLf15vjHaP/8tt8hVL+sS082PBQSXePMWF2t5yEsan2jriMtyYVGwPJKiefXsgbKwfg8efC+6xVnkrQ3qB4HYruZHmEJ+ikl0RJrbPUxbzUkIIIAAAggggAACCCCAAAIIIIAAAggggAACCCCAAAIIIHD4AkmHv+qhrVnsvDdgj6tf3JrNsyIBlYe2+t7aFf7uyLilp8h5csw6v3frTCBwaAIb3FKzxRG5akT+6RPninz57PrTS5aKLN+y5vlNnTQA2G0rLccGAblr3E0LRf429QX77QF12Ia3t05eMNVvRs++lt6qfKr5zZCbVot0kxy3vbu3DhMIIIAAAggggAACCCCAAAIIIIAAAggggAACCCCAAAIINIhAtgwZfppuWQNvB6/UfL09u7hQcw0Azumq+VrrpWGfaa4p8i1Ztnw7Ul/n/aDwSFNTO9dp6WtgseT6LbWxDnKV9NZ8l73xju2OjgDs/u+42a7IVlk0cq3mq9ynRi+wRcN/3emX+XLMU1v/spweutUSa17kDsUbZM7MpXbgdUmfblq+Sd62i4yOjGzv6rnHF2llXzDxFF2eLC0yUnW+rmmXbHS2aeVPrZ8PnmnrhCPz60M8VbLXtHBFzpCpGddrsyQEEEAAAQQQQAABBBBAAAEEEEAAAQQQQAABBBBAAAEEEDh8gQaPoc2wO4xM8Ou+A028ln1DVqR+UeQbz7qvSk0EjrnAXVMnjXumX2TEXW+Tjrz764dvsb97q8i5prfpooG/taVzx/SZ1tUS+d1lP7/mek+/wJewE/b1DuXOdntnvkihFJWt7isyKfS3NbMGiSwYumi8may/injp+n+N3agBxmtfsx9y9c7kfrqfpjkJAQQQQAABBBBAAAEEEEAAAQQQQAABBBBAAAEEEEAAgYYQyDL9rRzdcKppN6a5p4HA3kL7S18Dbr3FU9ZLEOg6v2exlid5zSammmAk27ycrr4Eydeg1KOWUvxWpoknkuPfmDPA0kBYuU1mGu2XvWTiOkdEv4sOun3MU5Z3jtPZ04BeK6M4XfMya0HfVb7IblPSfYfOb7Dm9FvqSJB6Bk9t/MsygoBhsYOnuqdkJ8tt4ouOwnynudjR9fywI57mR5gSrXQv2dJGLL7NP0JKVkcAAQQQQAABBBBAAAEEEEAAAQQQQAABBBBAAAEEEECg4QbRTfATM0O2yBX+rzPSzbhPfAAAQABJREFUnUM6EkWHVJvKCDSAQKFVZL60Rf56579GvXmySOcZ7Z9ttUIkX75fNOi86g75tXcsc3Lz0ibZImeu7iW5cyL1vMizrc8Tgu/vz5Zew0W+51zhnme03uirm/3yHg38/dbqzhtbi7w+dt6UT12RIZInZ+oqJAQQQAABBBBAAAEEEEAAAQQQQAABBBBAAAEEEEAAAQQaQiDkJVjB98LtvCtyTnX1+yz/8UHzPB1514wbMUvzsNnjVIpIWxk0p6cjkiCpJtHXgmOUKq1ddoWvGzP6sEQSTXp+sq3TItMjz8f4KWQleQm6zdb+xX43I7La++fghb7mzszUjy0NCHYXOKtckRRpPbmpI5LpnTnwJJ3XZEWe6/iU4Kf4iXawHVu6mMhKrn4JeeTJOvImaAEBBBBAAAEEEEAAAQQQQAABBBBAAAEEEEAAAQQQQAABBKoEgu8OG3XaJhslGBn1LfPYsHLdkzfdyTPLjY6UWl1uZL6/xxZ5TR5YuFOXP+f+fNx2V+R5/5fFO3T+fXlq9C4jssvbEdzTuM4pwU3MD74AXeEuMBWetu/8bvROK9b+v+SuqTuMyLv230bs8kV2ulutsC7fN+20trhB+af2y85uXfi6/2AoaGemc+eIHb62Z91WvN0Rme3eN26nzn/gT5u6S0R2WGVeWPPa0iJ/ttltxTyi89ulxISN9sv7W1nQr+etu0cHDlGXqNMq+yOp0HoHSxX+bje4E/Sn8pJfs//Tze25gfO//LtCgYMvD03aqfMl9kqrUmpPRd58a48dqz/D/KIsuJP1i7abu0PL/yOPh8o132KvM5WuHDRtttZalU5svej+Tvd+MSxoN/r3sslaPqzSHLS5OleYPPeZSa9P1eqp0k80UPfnJU6XyzfoF/EmyST5dW7moBWbe03cNEvEHnr2d3v9Llb9rUkfFi+OzdY6tUxWWGt9kTunTpz59DiRYTNHPTZhtsjwYb+cOVnvGf5P+zXnPS3XvzW7LufHx/ZSo3HOcm/eX0Izh4lcM+72vIdzRX7U71dlf35a5CHz5MzZxSLrvBJ7s1Vrt/Zu7/fy13EvjRB5w3/X+lRHUtbxj03wd/uIeWrYK9rudaN/UfyILv/upJ8tnHSujrA8YvLC6QtFNrmb3W1e7e1Hl+yy9kT+3v7s/XPhHG3/x7nupL+UifzXpNumPqSA7ohH+z03SeRLb72U1qG9aLvkCCCAAAIIIIAAAggggAACCCCAAAIIIIAAAggggAACXxVoay4zPRwN8PVTCpJs/X7W3thjm86H3FB+yGiAsHOF3Uvzw01brM/MWkf0O87tZrd98Fb2uFudXa7ISuevI97X9aKpmdvTa2eicw2Xt3Uvdbq7se2v8p6a/6HR7+2siuzg+8825uKc7ppHA6xjNZlCAAEEEEAAAQQQQAABBBBAAAEEEEAAAQQQQAABBBBAAIHjRSCpse+IBrT6lb5IsfPegD1G98aXwmCfyuwvvaC8TL4cUGkFJZocffiSFty9eYcr04KAxs2yNjsISN3oFuUGX5Re6t3lpNn6RakThLXWnlbaBVaFr9v133t6j+aasiPPRp+Dhy1rwq4Gqsq6HkH765zFQ4P6g82v3HRP7xxtJ7tBf9a4i9wKW6TA++f9u0STK+ODrLoNEUumBbM7/LK0Ck9kg/v5mgqdX2a/6exxRQa5d9tpjkiGtPcTfF1Qnb70Px1RYWn7/meDKtxg+0uuDb4410DjebsdkXJv69NhXa7tV/Xb12mj27FLZ1U4Imu1frAd2/mfO9JckY7O6U6ipQXVabO/xg28Xje/X1juaWCmtyk9mNf9ruq/Tkb2QbNqh53BfI6c4wTHI0tOkgSdD3uRoyJvWY9mlev8cu+Dn+zR5dpOpL5OTdZjpmnTyOC51F4pgedy+4N+gduFXn5Jqqd3BLe6SaLm0bTK+9irMBoY7k7uWe6K7LHLfxL0I5IcffZ0vzVfLpsKg/bUYUyQ1Veakf3GW+/foK2VywIdhFe+nZJXcOYbOu/oI0Mf9ZyWlS7PXjOjulFb5OSMk+y2X7ONF2XuvAI9Ur+/ZepzL2vAbPnUXUN3B/VL9TFPH0P1ca3I0zIrMjvW+0nBdzQQ9s45N8q3D9D/h83fx70yTuSucydd9/Q7Irt77JGKvtpGcMZVpcwge1JelLcLRR64dcpbL6j4E/593k+G6eG2z3Z6TaiuqVmFVeEGfyd3jZuU90xIpFfhKeM7zhCpzKzMCvcTKRxRNONLRyv2FS2NpRdkroKLTMt+edA7aRowf98z/j2OSLqfaqd4sXor/DX+Rkvkqqmjn550p8hHoSV9lwf7HU1u1cTz2v0PdfKx8c888PrFIi84f7j953o8z/T2jswcXYMcAQQQQAABBBBAAAEEEEAAAQQQQAABBBBAAAEEEEDgawSS3YzIjW1b+XbhKUZkvfdK38WaZ1pn7+zsi6S57b0Wlhx2Wm5PKZ7v6Pezzmdr1tgizfxueW09/Z7I6jwjy9fAYzfZSjQaeCwbnG2i3yM7C6autPV7KXdn2m5dnmxlTWviiHRyvp9xlifB94e2PjdYauJbpqVuvZnVfVywH1vtxePXObHutIkGCNvBt7AkBBBAAAEEEEAAAQQQQAABBBBAAAEEEEAAAQQQQAABBBA4HgUSGmqnKr3KiWFfZI43qWyne/D8I2tm8W6v7r2NBP7aOuKq36QgpOtZzoDCJF+ki3fBtUmWBvhaCYX6pe3etMH6YlqFp4GvptAKAksPliqs3dkavCpJdqoTcjWw1TlnZ5LOdxW7MNnRL5CtpBkhW/amMmd1YaXOB4HDe/y9xZJoJ3lBveZ+2+wEV6S7dfGYZE/kLOf6/imWBhq617RLMfrFt3PSgATNo2mPX+4FAa0fWNPydkULvybfaW12w5YGepqts4K8lZ3bI9EW6eFenJ3saUCu36nwK38MXtgRTZ85Lw2LBIYGM5oqTYWjMZHytvwpt1znNfB3QKXOR1MTyeoRsjRg0xmclqyFfZzvPJriinQ2Z41P0jzZS5PgeETTMn+uE3gsdz/I3uNGS4MY2Q7zErT8LO+6HSla3NUbOCDZji2v8HeNCfzft54aEex/2Na/JqOBvu4uI1r+rjwxc5ev81a5vTfwV+t18E7rkah51NWS/gOCv4uQHxogli44wrREit3VrgZeT9vwftnFGp/6co/HchZpdLjTysmwjrDxGquvd0tkiy9y29wHip+cqyMcTywYv9TWv7sNCbeEVmhArXPO8F5Taqywz+RH9pIBQcDrGf/seYbVTmRWzuQpvyjVgPbwq8MnhUXcKTd7V0VCdqtWHH/q439//rEgMFfPXCvW2Dz3I1mWK3L7Kw8O+fvUWPnEnDsmfl/rrZvz7zmPzhH5ImfWwAljdWTh/CF9L9CQ3fWPlJy/pYfI96+8s+ujazQQ39nmByM815Y+6/H5mFVD9e/kw9WbN9ytIwCHf+k5Ol8Unj1norb/Us6jObdru537tm/W6h7d3pqVs9bt1EBgZ1bePA0w3jf9T9l9i/+q+xN1+LbJyz9D6y/NeXHOg1N0xN+iOWP/kCPyQ2fYxIETdeTqMZt/se3ZiPfiJ/19W2MeAQQQQAABBBBAAAEEEEAAAQQQQAABBBBAAAEEEECgrgLZ/pUTTvNitbNlyJDTYrP7T5lESahRf/8KVSWZztlTOlv6faTTYny6rYHAlgYCO/p9lcwasMgLbsz8fPYnvt522H1nVpHmld6eaRWufm/qDMzuonkv6/4FV2qearWzm8sRJP32OGSOYP19VtVA3+Hd3Vhhc+e08e11Pt3uaOrz+8fYFphCAAEEEEAAAQQQQAABBBBAAAEEEEAAAQQQQAABBBBAAIF4EUhqsI5UB5h+KR9PrjB16IWlA5H6Ws/I9GRP84Ok5la7WQmujhBrRhel+XpnZKe1CTm6kqUPVwOD3aalITsIcJ0lu4Oy6rTZWmMFoa/ZotGJmteW0k3GtSFdeKH5WbtgxOBMt+PYvQG6Ot/CbxcJ7P3AfXptEKAaTTpy7rigfbG1dVvvIG2d4SQ6mssZki6aPBkeZEEQa9DPoE6QTpbz/SRHZIZ3+04dvVh2OzvTgsDWjaaosGYArlb92tRHhu1IcUVOcy8fkuxoVVsfmsq9bcPDRmS6ddvCHU5wp+s9s8K+BmZaOkKyzqv7jsBfA3U1yFa/GDfL11RqcTRleO17JPg6IrH9/yYEIxInOSl+yJMgjYqYRyb1yap+VM9/4r4wYpevM46M1G1IkptihRyRi/yfvxy4pvst3Op2Isdju1Oqwb4iq7yF8/b4Gphpr4iMsFxmfWlXavkG+3On0mhgsquByZ7sTe3NqTsTtTzPyh8S/D3s7VMwramZ02ZqcDw/MS9IzYDnyMJDeFoixl0zIrLCuOC5q+RMy9YAV02P6vDHdU7zxny0edlJIsPGj3pswmw9Pn13Xbt7sgaoT940cvM9IkvKzbjV4/XvwOzpXnFurNk/brn7xhEbRXqa3Ic7OLHyfae+kd93TFdfR7Tt/of+t48VaWKnWSnBCLyO/tN0h/zIvkKH0n3IffL6WRogvOnsst9uayLy+fAVY9dqjW66M8EPC/532OS50wt0hQL9S9JA2THejX2/3VdkpH31gouCv2RPH76eD3ZTP/j7fqzkV/IjbXdpfvGda7RcA5fPX6qn2mOt/pH5hi6/XZySy7U/+6aUhcnTkkaKvNji0Qt+0VrkXKe36RKt54u0t1ubTF1p2MyLcs/KE5kkf9uqbFKY9YW1SvslQ/QxRwPDnU+8z/X4vDz1rZEL9Qh1Seu0st0gkb9NGX/eze/odcFOmpBktK6r++NoO9YY+YH2d9YVb9kfabEGPPdY5mqg9MDVORt0/3Ks9qa1pQtICDQCgV3WHmuPLfJP+1XnvcgVqqrT33D7el1z+HtuBIeQLiKAwEEEuM4dBIjFCMSRAOdrHB0MuoIAAgggEPcCvG7G/SGigwgggAACKtDb/cP0q7yvUPj6TUutqZnbzW+jy8+V2foFYSRFvpepbYVUu7Xd1InU31Fdv0/w/dO+qaN9tdfXEuloXS19ff1+zVovW3V+l7febLP1hsJmT+R7xGS/lWniaaCv2+bRZiYYGTjFT3QlSFXPkcm6P7VzBts9bZF2MnhHz2A1T6YfqH91b/GrNbOdK6xTTfD99RU7Tg0Wefr9qxtMkBBAAAEEEEAAAQQQQAABBBBAAAEEEEAAAQQQQAABBBBA4HgXSGqwHXRCXrDtdk63aYmRqWCu9pTpnZSW4Ohyv/Y6NZd0kNP9REsDO63W4ZBTc0nVtI4wuyDBj0wPqAp5rCqvNHuCsWSrkledHyBrbZ8iiY4G/nodJcGW/VKGr+VGi319WPqoTjoibd+9I9L60VIN7PSWODq2riyxXs8KAmzL/NVuENC6x9kZ+ao5zWSUBWJhLzwy8oW5Hwmt1GDVHSP3tqfrHSx18/OsJKe6lh+rneo0lZDOp7kZfkiLt8lGCWuuHkNrmpe4y8sigb+OLqyRTvWvGJVsRQJ/TcitsaCWyV06dnAQyLvdKRkZNrFK0ZGZ3zVPzN3labkjQXf2phJv+Yy9AeNmb7HewXudCRxKzMrRgZvqzIotjYzMPCfZiZSMrXm8o3WSvJScSL9tWXOg5dF6B8vXe6WhLQVaa2pVTR35Nz9y5+0gADUArWOKjjj7srwlC4N1fP39gwbWSq4sCNpuc1vW+uZZGijtDXBP0wDWG4dfNTCvUOR8p1+fbtMPvpGBQ88e37NUA3+npN2XYu9fX9H94O/tTK/Xdbn9RF6Vd+QTrbbJLXO3Bfvm6kPTh9cuetes1IlgnzVpP/rYGjAbBNtG6wTl+6Ybh1zVPc9EAoBlqS4syCvML7Z0Yoo+DpCyJrR4rekL+sOOcI3A3wPU6z+qd7iL0QXjRH8yon8P+Zvt7UN1okgfo0QW2ov7La/uq5ZISzfzhmZ6ik1++elJrwf7JTIz8hx9MjqhGInlib8LBdNBsnSEYbPCX1cWCZgUjUcmIdAoBLY429ydvsiI3LtHPKZ5NE2Zc8/Ym2z9e/baCwHtURVyBBBojAJc5xrjUaPPJ6oA5+uJeuTZbwQQQACBwxHgdfNw1FgHAQQQQACBKgEN8JUgwDdV2ljNvEiZH3m2I8/Bkwm+9yEhgAACCCCAAAIIIIAAAggggAACCCCAAAIIIIAAAggggAAC8SqQ1FAdS3AS8kO2yMVye580pw69cKSPBnXWWwoF4a5WpLmn663RGg2FgvDfqvaDgU9rTcucN709RmS+N7VneVDLrX74MjmYjQSj+hqQ62+KzOqThnkevaQBuAWRfptgCOT9U4m3sqDS0nJfBtRcmmHa+wl+zZKvn97sr3bCjtax5X5ta2+Kjmy80iwYv2dv6VcmCvWr+P3Sdr/ErtTyrc76hZEA5aCGzkdTM7+1HQkEt6IlRyffbu+wyjMjbZvgOcWkeEmOToySsbUFtwb19k0XOGes6T5NR8YtGrvoR4s0sNok2gmu3tn73jZWpq/tbkkySU/pWnPkPOkfySWS62R9plSTMi25+lbqNdvd5G52t3kaYJu7edy2Yg0kfiltecqGIKC/ZacMt2bNA093tttbrWvUKy780tpgDlz3UEpTTbKXnB9ZI+9A6y3JMjNWF8SWvDvmY/9zX0cGFs1jxQee8mLFK/11ziZH51396w0CnkkIxKHAerdEtvgif3dfLH57nMg7ZR+NXubu39Hx/R6f+q+JOiJ4aG5owVAdkd7WM9kWOWvKaVNO1uoXOGea7hqcr6VeXc7v/bfw1RJjvnTWa/vr3E325tzYst6mm+ms20nzU9zkWHGdp7bZO61yS+RTa5m78oBXgDo3Famo1z8vebhIH7+b39k+tHWPpPYeq8KvcEU+sz63VxmR953P+hXprQk+7rckc0W+SNv8lhNbaH7WlFMX5Doi/byetpUh0trNtJp7Um8p+vfzofOZFA3TfozQfmj7m9zSGVszdUSPOd39zn0jN4oI507XkeflZOng6g0TjL7DM/XWDRpC4GsFon+nJ8p17msxDmPhYjHeaqM3YrEXu8V6PV44TG+U4gf3rAn3Dd6nnz2h6nXgHO809xS9Pp9U/fogR5iOl+v1ETKccKsf6/M1+nnlNf8d55OQyOehFWVrhwY33trolZWKpM9Iy0yx9UZRGTkzsnW+h8nt06FAbzjk9jFdxkbuAeSHvPg5TEf7fP3U+txdqR7bgs+zej2o79TeaW1lzgneZ2bbrUx9t057CCCAwPEncKxfN/cVXGQVWV96+jnUWuKv0NfRIrNq0rqJIqvmrnVKnMgN9ZxmutIpOZ0y2mq9i+z+cqr+/1gHu42fpeVHmuLlc/GR7sdmZ5u/wxZZ4CzyzUJ9v21V3ZhQ35eUBu9Luoar3oec7Z026hRPpK/Xw8sp0gA1k1z1/8lSPyn698Tn+/rxpBUEEEAAAQQQQAABBBBAAAEEEEAAAQQQQAABBBBAAAEEEEAAAQQQQOBYCyQd6w2yvSqBsAlbQYDqB9a0+buCIvPV8OYc55ydSZ4GXPndByb6IhXOrsgIt5/KS/N3a/Wd7hZLWzjmKdlOHRpydbPRR3UPdls73UhAr+h+eNWFX5MleWlVbZivVmrqtRyZYIt0lrMmJrpfXfZ1cy2tzl6CI7LG/yy/0tKatgYw+5pXpy32Oql0RbJMJ0nQ/GilVm5mTuQO4nl6RC2R0ugItMEGh9R9q81mNJmRpj+sO3nISTe1vUzXs/Th6sPovzhITb10k6r9CG0JPR66UP8ey3f9dvcOkd3z9zwcjNCcbJIk0aq9ozvtcn+X/tAtknQ/m85KNylrdE6D2OTRquKj8ZxakJKfHDRsRTTFyR8q39R+3DDhijnnF9R9i111rNR20eOpP3AkIRBPAn/2/rlwTj+RXz7+0LefKRPZPHXr8uAHp9GRyfft6+LMIrO6r8hiKXJXVy10I9fxEVUz3xpxwcg+Y0SeGz5RRu+78tfMf+mtl1JP5B/O7OJ5U0WmDZs1dN61+sPXoYsKzDhdMe+rPfpo+HNj7wuLdJMcae9+TcO1LHrb+9BfMknk23NvzX2wuu+1VK1TcceL23pZngYMdXxZJugPcI92iv7A+po7f97v4X+KLEkzeas/0a3uuy+Ojgev181I0jzUuuo6/Ku8kWcO6y0yZs6No64cdeiBS5USdsK+yD0jHhs9I0vk3g5/Ds/8oW5lrvST4ZE8skl9siITufrsR6YiTz3NyX5H/QN5euzv3FtKIsfRPZzjGGuRKQRqFzhRr3O1i9RtSYm7xd5mi/y07J7R3ly9rvd9bcR7U3Xd4BGkEVJcNSEzap7fkSX6NGjmeT17DxP524T777hZrzPN/HQ/za1e4xCyxn69PoRdpaoKHOvz9cZ+Y+f+ebDeAKX5Sxv/c6NI5YjK3HCn6kMRff0MZjP14QUTe1NBMHXW5FO9kz2R3132c7le8wFub+lyDN4HBNuumY7V+Rrdzpm5V8+9O097MK5mL+pverR8f4YeFrlP8uWasfXXLi0hgAACx5vAsX7djPq9Yv5jPp4p8uvrJs+drq+I74/8tPiLqoW50ToyNDI1MfJs7y2VoDz1vZRfJKeLjLzk6twLX9bPk6NGjb1GXz8P9QZRDf25uMZeHdHkvyzf+XCqyE9e/9/5/9dOZGNxaeHWfG2yuEazXo3pXH3/rSl6g8UnzH3+zV1ELpdv2n31ffehJj7fH6oY9RFAAAEEEEAAAQQQQAABBBBAAAEEEEAAAQQQQAABBBBAAAEEEEAAgfgWSIjv7h2/vdtsrbEqHZE9frkXdmP7meV3KgwOyvnOf48NAiy7egPtJFtHJLIvcZJ9HRnRZFwb0vKGSpnOSX0SzP5bL7L+M7OWEXv3r6wlLUy2SfBEEqykGcFI0NFUYe/JDnsip1vfLkq2Rc6wrh6bYg6et5EudqKr7drZE0O6/r5prb14ZuBdW9JtOmIOsNSrDms+wKIDFUVGyAx+0FWdIiNMBYGtx1mKjkRhnd5haetu+sP61pWPBD+sf8/51PmiDn+g74xemLvUjaF0L7WGdugRmz9aU6cWdZlwkh9rvczZYrZPDM63fna34XXP62sk1FhPmELgyAWel7nWh3kit+66Nzy1TAN/b9TAX/37PljKOa19YWv9YWk04DUa2H+w9aLLt9o77J2uyOPe9NG+BoBeVnbTuPE/0ZGAtg7+v9GniNwxdYI1za4O/D2K18PPzYriYASdxpZelH/7BZNEzut/w5vuB5HA3xmRwN99dqT5X5sOTSuI3XghujjcPPyj8Bsar+M82vc5Pd7DZv7P/RP0h9u7rT0S3JDhYKnc2u3s8TRweuEt/R5cqD/Utv/cd+YMXSu1OvC3uoGEDQm3hFZowN8zTdw0DTTeNy2yvrBXlYp84/IbQuP6iER/QL5vPeYROBKBE/06d7h267wSe7OlgY0/vnrE3cWRwN+h77n7t9Z0Rvq/Un8vkrIweVrSyP2Xzyp9e8BH+SIX5v7w/nvPFYne6GH/ml9f0liv11+/VyzdV6ChztfPsqtej6KfT6L9ir6OtXNa3ZhxUixQKbo8mmvAkxMEPF0sP25632/q/vkmuv6R5sf6fK2UysgNQI603wdbP6E0MT9kDlaL5QgggMCJK9BQr5tR8em5r5e950cCfyOvg9HyaJ5UlNQksWssQDVaHs3Lz666MeCk0r+Z2bbI2BF/GPZPfd9Z19TQn4vr2s+D1futNSXvBf1cffW426Y+ZDTw9x4N/L25xlrlsiC4+U7W+Ba/bfrdGuXVk9u/tbPzrtYi333kZ19MOkPkj2Za2asj9q9XWwmf72uToRwBBBBAAAEEEEAAAQQQQAABBBBAAAEEEEAAAQQQQAABBBBAAAEEEGjcAkkN1f2wVPYIG5HPnNn2bu/Qe9HDXOwlB+v5+miEKdlJtyKBqkY778Z2YKe/2YR1tsSs9Cst/QG+38QE9RZbr2ftdnVEWW9lYVAeTWE7PC8SuOrLwGjZ0cw7OL3dYGTXj83zeaJ52FT2CLb/ufvWmCAAONFJWRj8sPdkc96Q4I8rRZo4wchKpbLSCVs6Mmww8q/OZ/s9rUQJRjjuNi3BFlntfjatQud3WpvdoN4bzoSd5Y5IH2+oSXaDgWE7+Am+BpqaPU5wzDWAWn+qLLLOXjq1QvPT3SvnpNgibf1ukmj078qe1TPwiqYi+52JeyzdrtXTJHoibbwuXoKrIwbbi0yFlhf6r8wMRlbWNKsqq3pWXz/i69UsrX36DK+XWNM1QOssHZHxIpF3b/94x+cD1GmH2GHn0EdkrH1L8bFkqLlwwFmTRSbIE6IDfMgvH5s0+Blf5EX7j+b2HP1hoJ9mBcclmr7Qv+t1OvPIl3+/4tWTo6UasFZ0UcZZts7rOkczRUfwSi5MWpz4joj+wLHk/bmaW6/nBPkwc5GcNfBo9oC2ETh6AhPTn+g5a5q2HwRu6nkZTT+1rjWX2CI3Dbx6yoVzRHpP/c64O0PRpSLuwz996ioNhLnOG+yeWySy5f3t7k4N6H974IKBizWgM8Ukv5zkx+rvO/WOV+As1R+4/nTEPSO8vjWWNq8xfQwmvyirur7su6lbrOtmXGJEehV1cU+ase/S2uc72e3CLaP7oy71nbbZO61yS+TmufdcMqWZiP7Q9y/BD32jyR569tCe40UezrirZLiOGNT19c7Ts/X1ZXOnbf6O/6cjG+a8OPE/X4j83H/wrr8n6w1Fcvdsr1iqL2LVAXr/5013/AI97vZ/TblI16stTTZPj3ttqshrBfOsT+xYregITg+1vrPXD27SHyA/f+nYc16rvq5rgPGisV8M/NLV9rPG9Xs8TwOk8j+Z+IUjsvVq/fv5SPfLvmfDFG3vU2vmlt96+mdpkr0kR0gIHJHAiX6dO1w8NwjAKBNZ9do6pyQ/1srJ2ScNaqtvzf/8zrj+N87SAH6374NdcyI3EDDBDQT+PfD9sYW6fMTpd1/y2EiR9Y+UnL+lh8hH9pIBy+eJjDa/tZ/wdORveWDOrYdwnWxs1+uYGFOHItBQ5+tl2edJ7506GOHYC+2zhopcKXbRGQt0ZPqHc87M1texxHCCk/Aj/Xz2SNXnszfDH+Ys1vdFY56eUDytUOTDaz8TMyj2uvoD6872j64RWTj8Oeu+a4L3RUnm694XHYrRgeoe6/O1maef2DyRR8O/kh9G3/ccqGMHKdNA4vxKX98Phu6Z6GXuX/nbJfaUM53q8oH7L6cEAQQQONEFGup1M+qeXpBmp8zQz82Fp4zvqLlz05Ae39R8sHXBhD563c71OrptnOD/NUOvhzyReUUfjV3m6/vAES8PmzdU5E/+s33fKI22JvK79l7Ri7n6ftH9QcFg/dzays1w9GPvfilePhfv17FDLCgyq9z1nsg9P3tsZGTI+3HB/15rqg74HdXuhmGX6fvsX/7nv0uHhvUGloua3p5+qr4/z1n36aYHRH6T96d+M/Vztn6Oz5+br+9Tqm/09TN54EdPWqLjAJ81paeuf5rp4pzkBA0fOPH5/sAulCKAAAIIIIAAAggggAACCCCAAAIIIIAAAggggAACCCCAAAInisBuf7cTxEUZe5m1xNY4L2+ps8jS7/v9kNGfyUm208HrZDRsx861TtE8U1q6rTQnIYBA/AskNVQXo4GrC8w/Bu+yD70X3UyeUx1I4h762g2/RhMv0wtZIi0lp1+C5pvs4msrjcgOt2yQ/g5IXvLc+TtsnQiSrQ8ja4PJ2lLYhC2tIyErZMSqrdaRl7dyc0zQ3172oLnJRgN75KV51YGzkcaXeG/M2u3qCIbyxk/2lms9TU8HP3061b28MNkKXjh6TknU+f728JxUVwNGHXdAsL+7vR3zgkDZDf7naRWeyOvWg09XSHXSct23+yXIo8nohD56Opf5yZ6OYOn3jgT4Ztu98hK1fI3/2aAKK9buv+UP83Y6ErSTrs/Buv+fvSuBq6rY/78LKOAGuOLKoJVaFmhmmhrDq17aJlT/l22PsVdPW15ir8Ve9RharddLLCsti8Nr0VagrCwthjRTM4Uyd2Nw3wFXUOD+v+fC5V65krggqPPjc89v5jf793DOLGd+8+vp4tUUfytl5LTKpJ1/bSnEasaaSFgszu95IWtL9POkpdF5z4JnLY3Q78PyGhSEIxNqm1vDjzc2686oa/EPO3XyV33nfkv047jc4asuJ+pffGtcEnb2xfe+LLQvFE72xu2LK8YGtncTpzf7YQlR0T17Wu/bifCcy3RfTRQ7vl/Eual1395IVrFh8d9T7w67Hpbrnkh+pfAjFHszPUwTwWN5P3YuNvhfaJ2bEzkcCms5jTMCUO/1akvKTuVqH1v9OFHOyI9Dnm0FC9bksBwcCQ0ZBBoAAj/ftrQs70+oyKTKX2WdZOq9qTdEEB1gsAkrIUyrDKiBNbdg4ZURDWEDKWo8IsF9NOS2sDfovt6Xd7+LaNimPyVeWAwFHB2T1zsLloCSX4v/BD3aVPFlxo/hR5PzH8ddU7hu85bhlXGkJ+4dCdeP50not0TXxR2ZR35Elx33DxRnj5j+CBFedryb+XUuESzFRxet90SOiesre+A9ND3q1ZgHofgboP25v/SEt7Ca8mBFNIr/hV+WgAMtVMvFLZKJboWt5Vc90ejZ2DcDPruG6PaYa/Xgbr4HMhSJPXof8n0+++3HPt/vlbDSmXHjhLvHXFn5XgxxCROq+kMLeOquZOM5k70pH81DvIw7op/B/VwctyxHo/54b06035uTnR9mfCuI7me3ErIzZBA4LgTO9Pfc0YIHS7t6iyBKnZ7R/Pu/IbVVkYNbwX/GjZOef3gfURfZnlrLijD7CgVHCgC/nPWnXnj+v939lvxXd6JBU/7a5UmMi9wW5j9vpnotuoxordpE2zshH35oPp4cD3Wdau/rQ2tvfLVFoL6e16TUUc7rF1fWMqoa157aO4iUw4JCjehDPSCeLl+VD8Hfjw/f8QT39GNQ6Bm3bZJL8T1i3Yy6m8/V1/PqPqBjhBhmXQocjpW+1j/QL5YrdYp3HhePuyC0m8a8X57Pu6V6hxi3QcAgYBAwCHgjUF/9prsOzw8bU3BzFg5ufC6A/Bmk9i8CP0zpXfNADZfEr5IGymg6RxMNjAAfjYMr47TceDdRdsZCuRzzQrIPJkvA/DBmWZLG+NE9rnSnd/P6nhe763G8/Kn4yWnpaP+BqIO6dKwnt7tuurF3LMYlwNd5MxSh3eNxd4yOvK3V0oKlX+fjNALCAI75f6ivQvXEoqkjvultL/c8Ie5wJ/biZn7vBYZxGgQMAgYBg4BBwCBgEDAIGAQMAgYBg4BBwCBgEDAIGAQMAgYBg4BBwCBgEDAIGAQMAgaBMwiBFWKp+pUTvZD876H/nACDTn3nfpN9FQxg/Fw6sjQfQETiZ3M3jXBJyO8Zv+/9oKjVb/bASI797G+8/kHMV9hvFyACLHv/qCGDgEGg4SHg1/Cq1LBq5BD+gljd1WmQHhkSiOxbsoghfn9QTgerVw9/xIsQ/YoDLDjcJOxty7CMy/H2Vbbrj8lBfupEtCdKXJ/a2CIawP+2LFBBsYjCejgY1UyV9QxkTZIqalwRtSm1Ige3Fc0eywoSRJ1Zn+EB4FQZH64/pBa8/Tg/C4qYGtvTmCfqIDYyy8aVif7LA5RHXt0VLENmOCA8T1QoJlcPh4VjRrq69Mh+kRQXfSk2iLvJmpARlp3h9vlyW8HLT3rkfoV+J1Sx1F/7R3vnj/Ki/b3K85R8dC63wvO8qe/f++Q7uI+hA+ddgC3fqw7mX7sZCtDPR79lfQ7/RD01biaDhee+B54/CEWTh/QIdU000Tvpz+XdXbGh8JCCYVFE2/8nbkXCQwJPgOefOmHYVTEeS1cdL29rhaG8LLVAL10OSyXMCv1CwgJH3BsiMxT6kimZObPjYIEjqPzOcgXOcISBIEMGgQaFQLtRLWEs1rdKmSzL+rnIV36iJLbl88h0oreynsy7qxAKM7u/bTVxENE3gW8MG3sxLMGx4XlX4HmrrWLYsdZrTeH6GVuLvVJXWtrpyjrxtsxL3kCc1osZQd9P963M4+kjE+In+Sr++saskNygLrcuSoJlZ3XOvC79PbGgWDzFViz+Rs/Vv6R55G7XZ0yJRZk4gEQWvb+3iVtK5FZAdh2IgInckShINZaNEOnRxXdGXRfkGztt8mfTZu/xlRuJQeBYEDjT33NHi9lCsZTn4fl3WxBzp7/9mWu/Gfhj7d/L51CEbC+Jbpt4za6BGL+5qbx1+URnZygs5E/LnzXCLT0yP9Xe10dukYlxOATq63k9XF1qI2spW8imguhqurRvdKJvisV8WaZO8ZWfKElDfV5r274JjneLZnDf2KP33xYyRPnKjcQgYBAwCBgEDkWgvvvNRrpS8ffQatXa1y20c2i7ab7RN1rbHIWWr9wtqe95sbsex8t/Svx14po7fXN5LP3vqXEFvvKaJI9ljRw/DPED8gKa+J/tiTX11i8f/vFrHJgpC/Vu4ZG7XWZ+70bCcIOAQcAgYBAwCBgEDAIGAYOAQcAgYBAwCBgEDAIGAYOAQcAgYBAwCBgEDAIGAYOAQcAgcHojUCbLbM0xeiptbP4/sD/0ho1/eqrPGhi609+P/TauUvG38ZExKH+s/NLyAKJ5M2aL75CuXLo00o6c0MQwCBgE6g0BPLInh26wXrqpiXVCy3rEzq0NnUW2Yuytagpvemj2rvBDRR5fJBvAAjQONFADHgmwPHJSXm443ZZ6b6Up1NQ6NIx4Nb+XN1z2kP7KtsiHdF5yYt4eouasrbIVM4fwJ0QwgvZYW2U5/PtEoXRqomaqNfcTRE1Zy2G2oiwJWF4ADaK/U6AFhyJPOwX8lXSZfCArSLl9tefDrOdSg3llfKvmdA5RYbOgKw0gG0cXl7BgzIoKnEi2m21FJ0DkzxtLxKVmVmtu80DelDk0+VALHi79LFhgsu5BHHQ86kC7xgx46G3LnJCX8D3CCXmQbK7t9ME8lBwEC2WqSYHNXSQrOVigaEoOBUsUdGdqIPwX8VtZY/AitcEqZ656WXZ9QnWnGD/I/YSftO9NNMWTHa+KWJXrqBw3y6tiBmDD1lPzJ/1f+mNE1iOZD8/+P6IHhRBXv0HEWAerjfJkeSUsbV6A+MXsZ6cFRa4TTXeIuMUxyP+OhDiKsfPPql0JHye85Bw90iuuhDvPy1/pDBetRAgjyhj2Mj2AcvZ9XNzuAEYWS7JWp67T+P9VwToQ6XrMjGQd4PfXfjF+wyoTy0ruxRAu/DTy+edPInVKZcDfvCLU4MSGfR49GjgmAEc7zmHqaovdlnvdlq5Ex2F8cAzRpohtMYVJSKY28G2xsHyiA5g/I+og2lBYAlEn3u7qlq8gA42fIYNAA0Pg0hv7zugBi6/vLPmc5ngpqNwZ+e/8NzNwwEL/8LdauuXJnsrDUuuEncq2EFxqleL/H5YfdQD8taVWMkTA4Df6u6tp4HhXKom+6qRROTmFU+G5zV8/bhssC4OG25eOV7fNDXOi3+hYoaBqyxoCFfMD8iAqsnbi5i47usDRHL/VrvfLfS050WDRh3VHvY+Wbk69atyAIbBQSCtp7TxP6lW0Nn4Lc/kLCPfXTSsdOnmzdPm4W2bzm8dfFXfJZjik7as9Xau5ti08N80I/iww3bb8vv+6kgeI1mxft2PLX6CASMSdFxGhz1YOq/b5mpgGAW8EztT3nDcGR+NeHpmXvzHaN0XU4u45ERxy+4dxU23pb8OuH80joPCbMy15lleirwp/4LmJRONGj8kbjue/JjrV3tc1tcPIa4dAfT2vtatdzbGaZjTJCLLHS6GHxtkn9oeWVJMdGuP4fA3tea1ta37hGHcIou9GLAhdGulJxXp0mNZ6jm02Mnb/has8cuMyCBgEDAIGgcMjcKr2m+7W4EC9zfaBetWpj9UzgoVUl2LdroHMi31rdnQSrKOwUm7Pe9dfu3U/0rauSN92VMuJLf5F5FovbVT7PNuJllaIJLpmTExm745YZ6Vv9y1EP1py0YEXDiJ/lfpT8DKs59xIV8h+GJe7yczv3UgYbhAwCBgETi4CO8Rs9rsi2mBNzV6kidrKoTE9Gd7/8lp9HqfTjn5Xr/SerfHdVi4X9npzd+vfUVeilYGsHbeXuA0dHQJL+di06YKozNrLDmiiXtaErHhwh/ST9ndwQwYBg4BBwCBgEDAIGAQMAgYBg4BBwCBgEDAIGAQMAgYBg4BBwCBgEDgcAk8WPRx2LwxAfcTesd6UrhiW955vl2XfUqKe553fovdCGJgSfTL6zSNqFdeGtcsh2hq9mdn7SnPCF6b8yIlWDl+a8Sv8hgwCBoGGj4Ct+2ioASDgEGTZ1Wiu2jKoolI7cY7lD0lTq6VwcAScIhSsQwSUe6itOlv4S3QUMkL7MXwAVk0th0JALSlAN1YOae+77mj5aeChunMbjxDeQfgpKKhRE3E0+TWGAqoD6aEwzu16tVRdLLtebsVfOsHUTAWrIJTzzCOjP/pLPyg0R5buK8OGrTsjk76eMhR+VqbKEH66UhMVxBpzon5WL9EtFRaWdTfZSbkUf4V9Pxsa4X9W2f8fHXgbFYbKDZTR8pwsT/2h+Cta8oZWa1Mfg8ChCDyf8EDBzVC86pVzdo9Oh7G4um7e5jk72aFpbN8Tya8UfgTe5prBN919FVF85ujJ42FZxrYc+ysmCA2dNqqtvACVPBB1cHjpJE9tu7U+vAUiT4z6ca3R62gL97XIyVjHj9tggnWsFMk6jm4jfFOvKVpXuCXOV76qcG3c5lBfeSTvmO59QIVvjMNL3O9R1qPj+23meuIUDyqZeRAKwLhPzL5PhgwCx4PAmfqeO1bMtljbU4q0b+omVlBe48PIfWMeKnGP55r/r2lcUI4nbONnW6Nr83yfau9rTwuN61gQONWeV6d9UIUgmjNpUeGKwzS4C2sf0VoeJuAEiRra81rbZr1c9F721xUHsByS5L52t0z7Mw44cR/sdEig8RgEDAIGAYOADwKnWr/pbsDnlM0WxeJALr1h3Dav+XhoSvNZTaYTnau7qY7MHdvDG8q82FOjY3NtlwV6j8BJyK3LJzo7e/JoOiN4feBOj/9oXZeMjrLOZr6pNlpbex9u3G3m975YGYlBwCDQMBDYK9awHYLoN/ag4zOOAw3UdrXX8tTNHb5avliUpXBAq8rUS6QnvLYupyjXTqR35+NWVK1t+mONVyqLRLHGQYhiTY/tguigVWDt48ea2/Gn28nnkkY9liuZNkNhAw//Wh/mfI5jLqiYNuoijvay1WO3I5dSvluV2Jx2U4lFtFSOHTFd2Qcx/2Jt1Ag4xWmlejZylvTgWU4lskycuEbt4zrUHi7skSuHbFUnLl+Tk0HAIGAQMAgYBAwCBgGDgEHAIGAQMAgYBAwCBgGDgEHAIGAQMAicngi8ET8he5yE4m/cO9FvJvq2scP6zvdFYL/W+7d82XluN8QbPzN9QTvoCUQ975w4jOievAfznkgikukvZr0Of8brKionhGh+6uqsndg811g3FoG+2RqJQcAg0IAQMArADehmmKqcfgjcLq9RgxbDHKU1VNqWGedYizavKCaaTtm0OP/0a69pkUHAIFB/CLSULWRTQTQ3/d398ieiN/OSY+7MILqCDRjeCzzktWbbm7SsuX5uizJfFc4ZlQtF1Ouy/xH53xxYMo+fnJY+puZ09R2yhtbpLfG+tegW1Jm1neYrr2/JVmuH2DXBtxZhKS3GNY3zlddW4rK0Xugbe5fYk7E/2leOeowqkr7yMPv/CBO7YyVYAN4caO8Aq0a7xF5VzKsJjdcgcJQInKnvuaOEqSr62c4IFX6Y90Je0YbkbVZVtKN2tP9LGwq7zZNs91/3ZhTjPbNb7JP2xtea6FR7X9fUDiOvHQKn2vP6Anu79/RcogVjf1VrlKeN7vHTFewS3ivLIz/Rrob2vB6pfZus7aqQE30wZEb7eVgAdlOLKc26BCcSCRFXcGmCW2q4QcAgYBAwCBwJgVOt31zCVlvrLbzv4x97ZfIi39Y9OzrxwZvwYdGPHJaD+4Y3lHmxb82OTtJetOEhCgd4ZgR/FviSJ+3aHzbP3tHp2A+ARL4hocKTn9u1IXdr4s7DyM383o2Q4QYBg0BDQeCgLHKtD6yQSUVfSawX6N/6b0blDoitbI/y1PKA3EZ7ONE2PTN8BXgRXzhhHfOE19oly6UT6d35bOVfBi0TtU592kQs5pusIkVUYP04SnOifTJfF8i6b95BVkj7UcxutnTzZgFLASI5+2v4S/QWtbvui6+zEgr5Aisf7XHj6WTlrBz+6nQAit/7uUfx+QBtF3urRzJ+g4BBwCBgEDAIGAQMAgYBg4BBwCBgEDAIGAQMAgYBg4BBwCBQDwjskNthuodo/Jhnsh/DvmU3ny/mcMXroUKmyGNCYLPcyNczolcfe+EK+YZvFhfy/uGDZhB9uuq7GxZB8RcWf62LlG+8miTNrRYqRNcUauQGAYNAQ0LAryFVxtTFIHC6IvBmnky6EydopKU+GzFKEsXpP/G+qadra027DAIGgfpEoLEO0AGKyH0AwecxE6c+iIMIfhuaufv5n31rdp2OTeyDgwkGiT7h3YN8w5+Je0NkhhLBQo/eInzD61uyRq/P3HqYSqS9+NmU2dhhdGlPEftUNtFtIx6Nfy3Wtng8MfvjTJxwJL605kZi4xkrZaX8MBnUkagTDxctD6Ngu2naNio8DoXlArGL74vzrXTbxJaqhfaVw7L5qFZDfOWbLNQD+BwrFY7dxfde45u6jQhTzZWv3EgMAseCwJn2njsWjOw05+uzozoX+qZ+d+znQ+b0JdrPS9QB4Rt+JEn74a2jQ2b5xtqgtojDKSS4Y55q72t3vQ0/PgTq+3l1K6avVZtou7QPZFqsVqZhXiY/S5tdRDS4d8KYJzEeSEp+NeUT7360hBYT4r049KEbbnmbqJkKVkFIX1fU0J7XI7Xz9dwPcmeFwcJVj9LuZQM8sf924/V38Oi6x8tTonEZBAwCBoHTC4H67jePhOZylqc3cqxrZt//80voP/fG7b+u5AFPKvf6wh0ibnFMgUde3dVQ5sXV63W0fgeRclhEvZaf/ddO13tSl3Us+6H8caJUmRH2/THMr8NFaxaqPPm5XesztogC4fZ5uJnfe7AwLoOAQaBhILBWTMmfZ0EBVG4r3sOIOrOEwIsEUXN9LmsHuaG6QSBUXSg7a6JIfe9NgwVRK7pUdGN1U5Z3rsG6M4WivEh9n6vcUr5nWgnKhSXm2NnKO+ap5Y4Qf4+5RKJd7L52g9EOPx7IAw7ThC00Xf6GeEuth+7+jBG5LTEfJqoRnQYILOE57GdO9Ln8WLwviL6TM/jn4IYMAgaBMw8B8z448+65afGph0AO22htY0RfimVCa6KZciVfC78hg4BBoOEgYPrThnMvTE0MAjUhUErzoDqI/ZX6I52PSAd4prWupshGbhAwCDRIBDbSOmmPg9+Mm6DGpXj43LDs5JnxDbLKplKHQeCN5JTc5yZgn9beg48d9DLR22ht48TG2P//dF7KyClXErWQISpUHyYDIzIIGAROGwSMAvBpcytNQxoyAo10APkzopvUlbq/l4WkhlxnUzeDgEHg9ELAQQ7XxtTqrYrPuyzkIiiCznK+uenRR4huSbmaXTKueiyXwkz2SkwgGhqtKVpXuMVbYaeyguWtyyc6O3ss+X3Mv8lYwIn+w1L59ByiO2KfGPGGIDrv62GdH8bG5betjN7ZYXXfOsY6qDaKyH+D/0C/pz3l/b55/Tdb9hGVsXKrnHnktXWtcqyN3xzqGxsWBTPCta/8rNAuhe1w36vTSspP3pxYXXpkfwk7KEotovyfNu3b8YQnfmhK81lNphO1lqGsOcINGQTqEoHT9T13rJj1k+fzbjhwoP2NbSj0Nk8uevnG4dsHEd064pEPXi0hWqc2qx3ME+52uRWEv1ML2G+9ia5PS7x7/M1E2RkL5fJwdywP3y4L9Z4RHn9116n2vq5ef+M/sQicrOf1VT01cmYm0Tn51zgedBBd7rgz9llNNDIyWbyVQvRT4pKU34WnbVCgua8lJ5r27H8K74vxHKjiiVE3rob2vNbUyn28WB9Q+CAw4+MDWV7jGPe45t6o4RFXpNaU2sgNAgYBg4BB4FgROFn9Zk31m6XnySVFOGCrs4h5Cv3qerVl4k7liX1tIbf6DMcBG1nPDBu1ySOvydVQ5sU11e9o5fHLLgu9iPumeuytl6/7UBG9I6fzORhPO4m4U/jGc4/Hx/G30j6fYB9gNvaZ16b4xtuRUpize5Sv3MzvfTExEoOAQaB+ENiv1/JCTrRVzRQrNFGgbjfWXg9sL28UUfAbqlsEmiimW6KIcHWddZ4FhWveQ7cVdVumd+5t+BVWd0bUlJ01pA3KLVQ/Ba3lHsu4dIpRO+sq6mkBT3mtPg/tcFh+zAFu6MxGICP2g8w0rH8+EntP5O3ZRC8kJ938z8lnNiam9QaBMxUB8z44U++8afephMAvsRvVdlR4VvIql+JvVvZqWi9PpRaYuhoETn8ETH96+t9j08JTH4FStrD3DuVS/M20FX8PWtPTNshTv12mBQaB0xmBdSJf/c6IPhiTxt+QRJPTxuc/k+zb4i+D0sOn4bvjQyNGxd6Gda4Xw5IjH0kj+kS/R28L7APWv9Mq5HOs5GT4Q+LVaoVYyoiy+Nd8usB30+w39MsS+7h7y94Po7y3MieOeBH+mewLKx3hG9V6YSssHy+56/+Z/lC+K4imOF6Z8IL0lPv2hFfj/wu/+4C/PL6arWDU4Gi7tU1vQb0++em9vW/d7Vu9O/59b8aDY4kiWFc6W/uG17Wkvu9zXbfP5G8QaIgIHO6w2oZYT1Mng4BBwCBgEDAIGAROAgIhVjPWBBMCkHZdKy+lrCynTLo8CTTeO6R+3c0ygjOCoMBzoXUuRWLDcfOMpjIomqg8qFw4FdFma4dVtB783e2LCi8n2nXnnrX7Ed9N6+ZtnrOTEd3jeIpsfZU9MXsziwXR/ezWYVdGuGOdOO4+EKJbq85t2k0jWgmYNyH7nbLo/b1NMFFLnfnMT4zoL/pKujjhyOXivij7vqSlZK7+vlFl/BxPunN116yOofAzj8x29czrWtAhsVKW4QmbkvmplYX0942+JeuKEGxsqrRo5IlxeNe7cnrYnFxY9nAceOGgXV4lnau7zerYzOW5zC0z3CBQ3wicau+5Y8WrhdWUByuiSduecN4Bi7/D6H7HS+96cvuSZk/K7YGTr1fOHvlPLKh1uKFNblgyUWmnsjll/8KG3Vt2Dtz1PeKPoHyqeB9N8qT2dTW38P6teG8q31BYBD3F3teHa4ORnXwETvbzuvHjbVTwDg4G6Zt+d/Y/iHpH9NzP0B9GsPa6Nau79je057Wmlr4jP0+eDcWkgvxd1t5oT6wbfrr8vX5PE0GBOqIlDpQxZBAwCBgEDAL1g8CJ7jdf1dMiZ2YTPfz+Sx2nYj4Ny7Zrbcu2bror7kaKTSRKGf+I8/YoHHSl/bif5Q6tmTeUeXHNNTy6kH+wW5L+nESUIb8dsDCfcB7+Lz1WS8/6w12UtHZKCtHoL59b+z/sPG31ZOjgZiOwDjC26OG9n8KSchosKcOPcbeHCj1Ot6uZ1cS13kGjIfnRLTXzew8SxmUQMAjUNwKb+ecjlgjUQjlH2QcedBB/iYhmsJwqApifhryeaIeYzX5XWLe0NtNuifew5LqbhoKybEPNwI9E261svUZio6PYyvcoojAxwIrQSAXZIaScnCy8360flWZQgOULx6wDL6GtcjcnCmLteAv4W+vLo84RNSvo7oFlsm0K/YjM1RslFFD5MNYLHBaVtW1ReZ+86igAAEAASURBVKv1lVqmiaBwHV/AgTP/y3gbZ38dLBrDX2QtovUIb2b1FO3gbyF6yXBJNdIu+oVvQrxt6ruwVYh1gHaIPZoomHdYHMqAl75UdbUQQJRLzMUPe3FwhyJhzwtvpQsV0QqWHDwDMTdTZtoS8BC6IKsD+JGojO23DiqiLXq6XCqJGulQCkaiNuwKfQ7kNdE2MUuuZPZG1AJrP3gLfoHoAN5MdZdtLPIhWCq2ShC+VX0ll4MHUHMWKIja0hDVA3wr/1ovJ6yTqV28hEORXd3IoiDfQyv0Vsh3819pkwW8Wc6YDQgHjSXwIr04cz14OZWwUnA3NVfnU3tR8313snJmPzfb9bdylbL/f34esw6Jy9g+6wD8wSJidBhDPcQwdb4makytraYIN1S3CMwlJWdxHIjomBX2BcZq2cUzh3wxvLJMif/vRzdeth7roSNTb067+muidtPCczpqrCMVdis8ZzFR35ABzksVUS8Vre3nwl/6K386dirhJVYxkq/kS60lHP9nvJyVwx9KLWVLjXJ5JDsL/ETTer7WymNEO+Q2tQ3cTT1kL36BwvtUBYogt7Ae+e9iFbef52X6V53DiZanLcnPicVBPNEVG07PH9YntV8W0QW8j9VP2c9TR6uzpuOmfWqf3otcVtEy+Rs/7uyosQ6Ugcimp+jFotTx52dyODEI1Nf7oFyvFXsZ+iO9hBWiKU6xlez3QLnYFmlzUgel3X84ZJvUQIlxl+4gmyj0nzJGtgN36GY8QFKdUxlbJoqYq17K7jfrigKoH2ul7PYGKX/tKaVc7cRYDf2mqsDJE3KMLobRqwKOYhC11ceYh0l20hAo4aW8jOFAe5HHNqLUFWHbZIEmWqsLaLeCwCZGVGyVilJB9KSayRdwe3waxBtbGJ+HNmXBiqhrSCsVoomiVAfVWhA1kY14AKNjpi1st9iH1Gt1odit8fxKp7L/r0JkEDUWRN2prQxDeH3TAVGmyy2ipXwL7VREG1QRxrxQvMguknsgdyaSZde7y/hQ0VyDW2G6uQBespUMQXiQCuD+8B8r/WZtsXZKrI/pEn2QHWsunnSdRajVTKCfZy20GS97cGkorpPVn7oVUZaIHPYzJ8qJ/cmaC76VbY7cGIn/N7YndHco5tPUWUZg3M6cXQvO0UTR+iLRX+G9wNqycPgbCu3hu9kuVOY3lssWcYxzM5e4xrtrVV7+6t6of2G3PHv+cUFMH+tihXEku4BFgzfWjYU9rjwS2ZYh85m9LrBVbwGvKzrf6q36KoxXLD/tV1eFmHyPGQGnLHb1pwdpJm3S9rjq1/xCCS7WWLsFEUl71QP9At8fVyrxHInR4if4HTxM2OspfqpdVBDk/lhVCYG/atymmsJ9ZDpVxr1HaolTlki7Xy2TOWqnsHHMF3slxsk6P3OvJiJNcRgRkL/sGtMccj/ZTTSH2F93Vy0Y8LSCyZ9DcJzUUOpxnM0wyWuJwG6xi9vzsZTYZ9MeT4bi73vWU5Mex//diPJLy9MqM3Fzrzw3DFk7TffA+I/AveSHOB1EcsSLWZMSsJ8566/qLnlI6CEed3/1cdG79BbiffB4WvzkR6FI7Pg9dBXyOYSy4UuhNJcs5ZAQ8i/zX+RfShSfPXyMyCT6R8zY8cmjsT5M7ai9PjSut+8T632dKqBQvOWV5Bcm4HHrv4atrCg32RUvH9ds/BTFufzVynXJEL+fNXAez8Bib8TTj4xHuT3kea71L1d4PVzm8ixrJndZ/nUctOtfSW7Lv3d1Hl0wdhOE3B1St7y+73Pdts7kbhA4NRCozdjq1GiJqaVBwCBgEDAIGATOYAQeyRwfOTUWC3rp52R1ibYnIueLbulEZ1EXasddwAgszfvQ7/nrM7cW4kPHiEnx6bk48anXR72+XYdorTHV6eyJPkBGLT4bExoXsUreANijWXdGXRdC9CjdSTanEEqn/ZUVuxh8JHTewJ2Y4jgFTmyKmB+51MKJVZFW/hfhOFlKLdBLl1fGB/uX9fItH/5ANEj3+aI7/H2snpxFeMLdrly+kq9V2HMrc+JX5bul+BCkggsDgedf5bVJg9x4eYKrXPcH3hp35VlQtKVnMqwlVWJ6esTktPT7iGKcF+X1+Cc2jIiWVoj0hFd3/ScyNeyLMfhwlLNpz44UT2jUjO6TuqBdfGo/0TPQJVfe93+Y/pO4EKBE9Gq/vDXqkb9kU4/tq/FBLDRPb8L/z8SY98VMJMNGZrI3MtdEG9RWYS9YPd/7rU8+n+gbKzHk9k1DEU4F+CX4hhuJQeBoEDhT33NvWeljFJ7zg+wgK8Pz6aZLRd/0HjFEUPRXHZlb6suvZAPpAjyDqfLppJEcFio+eKnN1EvwgWvSzvt2PYv4gdTbfj43EhQf3clt+SS3p4IH/tT44UbYcVlyERT93e9ZrygtZQvZVEDA8dP4VaP6el9Xq4bxniQEGsrziv4u6cIQom6pnbPaZhDBgm3+AfBNahsVWvhQGrYmcX0cFHZ6fDt/4Ug8Z61Lu5dh/PMNzaVfgdXFiTfP+vd0okWjP6Jn77U3sMOitqgZxNPlea3ewnJyCvtD1Ctb3nvmm/muUMs7Dvr7vCHDXZIIb7lxGwQMAgYBg0DtEGgo/WYR1H32SaJRYU863sY8Nz36W70wGW3oiNGdwnz3y6C1jbcTvdzzX4MT7oSlWnm1Hoh+1jX20+BHSfU9L3ZX93jn91B8Fn6aaKr1H3UfJ3og7gX9LvzAjy1kVEX7rirucqA1xiO0mXba0jiaUxXo5QjIC2jifzY2eEeW7itb5QlomRKS0qyiv011KQFXBpn5vQcj4zIIGATqF4Gdak5KnoU6SEeKQxG1pIF5XTX8RMLuR+qL9oo1bLuwNzJNnb+I2+sruyx7WSOC/ib6/0GlSmk3lVhEa+SLJVkKEbWzxAl/G/ozdefw28RdV9dlM32WtkTbCjp7RpUIiCxa7gogGu7qKyV8CgqDenrabwIb59UdqRdzdLP8L1Y0oyrayedSnkB9xdQtrvryXXI/wjeLjAFLwMv5gehSRdjhW5F/G+tyy67PfrWLFYDnyynP/yigiCtv5RciWgvqxcPBq1O+mKLnKXs96KP5OeCor5tc9S0U9PxahXJlZuKvGkGMBrjuo8TWLAZ/DRRKfXlngQ2MPDA4gEGRVSxIWctRb3kwsEzbGxsbMX/wmsghG5G/IlrPps7/WSMdlYwtE/h/EoNiIiG3FZ0bcaoi4MHLIP+dXg77XiO+KBlr49OKXVrUjRGdox6jKyCvTgV6Hs+XwEtM2fKjcikY53YHbyuHhGDfG63lqbkLhP3/UtBzH+Tt1Q3iAgbFbPYL2wj5WvHW3TZ+ZEHx14tw/4rt+7eTKrg7qIt1x358pqDm1ANKxr60TD0aOZ3bit+/bNkoXeHufF3/RwVq/t352lYQnpW7CvEukJPU/zEoJlkhPMgiQycIgS1iE9vAsMEv996whEyi+SlzHFn5lZlLcEXTyOaVdODKkvdKsF46m76lGRWyUBeruLqj0UcJM1N/4kTnURT1UVXiGh1lsoyXIXS+nM2zONH0MZ/Gv4/14Vlbv/gkXUARPXZ3313ueiHe0MK4wpvSiP5Lb4x/H+vFx0pQiGAbGQ6MDEunDwTKHfXJ0PfvhkJQj1+SF0Ui12Syr1X0RdLc1KWMIDxLd9dV4pPmKFKFooCh2xnzYPwotP/rEZ8lf3xIDVGVbPw0fjZlVDBcI8lBdGn05aFDIXup4M3R06Iw32FNqVlVlNo7flbz9ByBz5GxwyOvyq99uppithvXXnXU+H5JuVlrnTXFMvK6RqC+3gdOXagPMPugj5TcZWhkuVg9YbeGQ+DnTVaVJ9H1XhJV/nh7fHLAyoAqDz7/WLeoSPBGVqxsB15XdJC+jd8sMA6y5ultVl2VgnGA6Ln4IpTjoCDyl55yyqxfWAHkJWrKGLufPG4SAdJPAjcaVNBWHHduJoM6QuB3uUPuwv35X/xCtVRhHJVWwg/oQwrjxA7xuzyFfL8qVhinYgRdDEk+vo7a+fxM62kL/GHOYB4osdGftaUw8CNRod7PShBpkd6gt0nw/PViK8M4m+/iewQCbGL4jcBVEJ0d19oK41AAXoz8FeT1ROtZkbVHE72b+7PrAI2tyXvUPuuQynCXT+EK13Laau20BZH2xR6fN2FBgugu1V+dz7GvhTfjwQoBR0kf5+da9nNbNKKYlYAfL13Ne8pIjfG7bkFN2fHmZtIfLwInuz/9VS7mCzn2YcXePnjYD1BoTdsasDm/shVp4LrS7eaVXjCH7QxMCfpz0H6iO+LuTX5oAtGdzvsTHh5tH8gUzJt44p401yz1pcgURP/++YFn7voA762+O0fs8G6PXRO7XW7KrvAFO5t0adIG++JiJ/OpVxPFqivVNZY7ki9/O/m1+P8mE73veCvjVXf+vtGOW7LQqRN2IZcmlj3yNtRQECjjK/gujYMy1CtjloO7x6Ou+klc7d9hyGntsOz+z8Ute/1mNdn3t5R+wGFreKhkq5DG8AeoC0QYeHVyl3OqjXurt8PtL7O02ssxHhWv5q9gwINtit8nEGr/JH7eq4gaisEsN9Mev2JdKRNX4NWGBym8b9RDo8+zsH6mO6hggYCjpIZSj6Ostol+jAiUi4qD4R4IvmvCcPwn/cCyMr6Rrsysmp7dYymqLKOUl9oJQ7Ay9gc0X8zhShC9EJkU+WA2IqZgBOzdT/1BWu+gsnfLbihrRPQxvUdvIeCXuxfHLeBE09rNKPgxBAfQyCAe7J2g0j1/wuz470agu0+B4m/0YSLUUrRA/NBfxRHd8OmflvUpJxonXw36XyzRtfJG6xarlpmcwGg/Zs4e8W08MrTbZONaSRf8tc+0fgr9qrPJyKbd3dK65/V9n+u+haYEg0DDRyCg4VfR1NAgYBAwCBgEDAIGgSMhMGnmh3/5bqhLMSvSWzHLf4P/QL+nsdHnnabbgn/zzeUpMSknPcclj6YK7v0RnEaH3sauVJUKZlm+6d2Sj/g3aj4mOt9lzw/7zZ5s1EALEn+ds6ZyJ4R3FDnmtd6fJmOemNIsN3iMd0iF+wFnwuir0vFBBFujwrVv+JEkDmzNcFhEl/GL6Tws0F7KLqQeyGdIj1FDn+eYAE9aPGPlJM8G248Kv8me/1ilAnCeb+5QHM5fmo+NIPnjE6chHze1S251Z0gnKADTtTTILTwMF3JYxGC0JyXof+u/wn1bXbyu0xbgshJbtDY/SDQw9rb7kqdjP0XSvfqGDFg4VrBwvBiWD7CAVpSLDzEjpof9oIneEZ8nzknxLeCZ5+7f9Be0x8HQ7hDf8MY6QAcooic+v5vF98LCdeS/6c3VnngPZf9Xvg/v8sg8vRELBDelDs3qj3q0kWHUIoZogfg1eQ0mlkmPvvrbx2uwEWza9j1Fj3vS95cXLD9LEl2Xx7v3cXrkxmUQOB4EztT33MOZ//3T1LdxgmY+LINpD4KvyH/lJOD5P1d0pY54PxyJbraGygF4fq8Sg3WUJPrwq6/vm/8aFCAjV7sUIFcXrmVb8JzDIluQP3Y6do4O799qORQgky4I6abxvmw9SEWNx8bJjKs/+yfeK3vjUJ8HPKW2lKGime1VVZ/OPIFH4TrR7+ujKNpEPYEI1Pfz6m5KTx2pOwicdKwjqUMWpAo/d784Gu7K4ylwvrgo6k90dc49Pf6zh2hJ9Krl6/EPXZi4+/J91+CgEZaSMW2a/Q31mWGjlrnSHfZyuj6vX9D3ajHGaa7xCvc0fZDoE949qOYDUzwxjcsgYBAwCBgE/giB+u43fxZLKS8WCr0jxk5+7W6iPL1h3DbMJ6sTv+qiZ3tuJ1rIl8T/Hko0ly2esDLMPnDLyZ2iemyPv08q5rMKGwLFDVGxiz3y+p4Xu2tyvPN7dz7tRWseinZOpRfoPvDZzkV5KyTR92k/xy/HOHspWxO3oRAKQRIbLNF/tpQholkxFEH0WbIjwq+IGJBwPvj31sL45Uj/GL0c9+EqqiLYVYlrhvTVD9cy8/sqiIzDIGAQqCcE9ov1qpDZlmN3Bu9VRE31WSltBCzNyLD0YPhrSyUMlnIF1j/V9PFLrdqmwoY6XSbKNeJb1JOkb7p2Yig/l2MDvpo2YDHCt4lvilcgWhedkNAP3MECLD/w6rSNzVIrFfLnB4baCqWtrcumnSOxbsK9FC4tqiIouBaWMdsC598vvkTa8bk+S9sKq7AdJrB+SpnWEvjXUirNt2wF07dHzIc8hKIiOsDfjLpDxcCXNqoP787R2ACoOw0JRbxwa9iwXoiG+NyOH8y6wNYKFEPpW71KQ3AE2qHmyDwJPKyPns8B96PAcQEW9vFb96QPQtrWFMvPVrYCzXZrD8I388ypSxDuVnDGvHoIsK6R/FRj5c/xPUJGZXZArEK+YPhaBYVFuezircxWSL5AtYe/JoLFaOEnbQXyAclM2fdrFlsJf6H8ma1jUOyFJb6umqrItmC8kdsbTaH4WyV1WeKdtgFypyyXTmVvpPSTDu2JUMDm5+ZXeHvarJU1uKArt11VqwYuT/UL/p9ET4Z2iPNft9uxlWb0Xm65eP9l4B3kDY9EabufH8y86xlotVHNONlkua7VLrvZ0s2bua2Y/vfXBzDb8vJgq5uF+8ArLE9r8dqIOZDvlWtou8Jzwr+kpRqK3tbN1IcMHS8CB+mAPIBMRk8eMfnGbGwsnLcobkHckXNt1LTRM41KcN92dNt9DtaLNu5Z93h+Vxz40npvsz0tjpzeHcNtySsz7MMJ/xtB9NWrGR98MAoWd7O3Ld9q/6OiTpToip1Ryd1Jj4nb9mqx/EVf8E/ZNAke+2nPqfFEP7WYG5IdgefmemdPZxoipOBn8wZGO+R2Zb9Pbnz+sti+wGdLyqacDcK3kk3aNm3SdBcU+Rce/PvBxuBdDqQcCPLE+z5nVuFXuM+3Db/2g0vn4TzMwPcfmX4xDgLQ4bqD9sQ7kmttdp5ezSpj2ffK0CmNQH2/D8p1ETtooV8TqzN38z+AUjTK8WMItw5Gu8ZB1aOK/WSPX0pYqmM1uB8Lzwti9rikpxWi6cQTc3DXOEwfvp87YQUyP08JXu0oF1tlsUIp9o/jd7zE/AodqjITcbyZmfQnGoHdqoTbz4lVtJAv5RhnhpboA7r2pbTTzawmiL4zY78sEegfEst0meWVXuK/iMNvkfaSVjl/onVqC0Lm5+dbmyH9fcJOuUvAEUnKHneCLNe1gV7WUSHtEUQTJsyW9jyjPBojZuVb2YBEP+kHcXmOUzltjtbZ3E07rX0ay1r0MpvNF2vsN2EX614SMOiWrIVAwBHooCyT5YhTVFgsDsjKyKqSHwdzWA7tsJABx0/iZ6heEKiv/nRn5ThxG22N3dzJt+lN5zTTzQtty7iBiYH4By64bUfG9nBPvJLE4m+K8YJ4PfG/7CmIV4jfrNxoGFCg/+Wlx3ji1bXrjfgJ2eMkhuOOZ5Ifc48vvepJy2gbFuUpZGhoWtgOe/5b+GBBa0+t9n+/b+2+ZlCETvxreBwetEd7P6NSRmDcO/5Ofh/yrS/yU1WWf1l91cGU60HASbv0QQ3FX5oQuVxiHqh36QOWJ/xILiioJjZB/HJrO5UoxJYHUsrgryJGFkaINinXGM3l9FxO2XGvpwkuV5n1u9yj7IP5kuNzNUQw6+C0eXUSjaIxkgUaZcLJwHV5Ih7jKnLKbaqYu/LJyIU0SPwz6VyG8bs6h1poCI5ADaUeR6imCT7BCEyXH4v3BfY952eN+MbdX3iVcdG8S5bHzIABqSHdp527HN8vC1Pl64meCDdE3xp6Rwos+47/a/rI8TiQka+18hhRbtHCCfNisT941A/9s4agvwkMs1o+gnTak/ZwLozCtMMrwO8Zv+/9sGA78NfYv/55OlFU0IXS3n8cmXVWXvc8rK/yUCsMea5L1up3joMowt+e/OoY7EsKWj7Oe//5yuFLM35Ffzwh59mcJyQMn9CT6S8meBVUzek60GMfys3ht/z5Q6KLCi9xxmThgJioTrKLxgGNsoUKBd/KKw4CnFX05YR09JPfTv3q1kw73544AxQNca2PYUCcvP2hPXdjfekCdaHu19xe/49kZyH9yaJ5M74X38a5SrO81wUv5P3DB+P+Hkw6KA52J1osF6i5HN/5e69mK8C3yE3x68PQjmhnqBPJI5xdnWfjO32kdZbqoe3v0xUHFQaIACsA4bWlhnKfa1tfE88gcDoicDTP7OnY/tO2TUPz74584QN8GJKF0/aEEs1Lff/15ED7Qy6WOvhp2+zTpmH35z+X+78JWDAc++u81fOgoPHcf5+7/zl0wKy9bs1O3WbW1f/lp+xb9lMkTlqJnfLB55OI/pZw/aQY8JH8/1IvSz918TI1NwgcDQJNvg1q3fhqfMijA3TwY0/Kso5lP5Q/bhtg3fXDXo+4RlfbUS0ntvgXFENfHzUovh+eJ3H9eJ5UGZ3XmIy+yZ+b+ysmaO9YUEj9g3g15fBp9Ky4n2RlqJt7Rb7ZeXXEJRoKwKILhad6BRyjEwpu5M9wUqIadXE8JjpX0sgZz3vl9QtOuFubA0EUfiFeASfIGaD9ub+EIu/rz4t7boKC7X//ufyV1R5LvOvVlok7FfBX/574JvpxH5KHSvy2+93nWIf1tFfuWXLDP4gu1/1lr1rU+xZ5Fb+kABtaQlcUrWX4QFP4XsbX2pP3W9anlgIO4KQQXkXJJFybP2xBSpWUzlt+1vBONxK9PfKpTX+3Z46MML00ZBA4MQiY99yJwTHEasaaSChg8BucsaO98oyA2/ZHecmuhNvCbzzRKlprbWbYaJi2P7tkBGSVhIMZprfbjg2+KujqwFfc0hPH6/t9feJacmblVN/P69Gi3U60tEIkToyk/7B/KKJeMMlnr1+76btZ81tXLTAvc0vrnjeU53WC492Sr7GwX50SnbdtqrT8Wz3I+A0CBgGDgEHgKBCo737zocz/Pvo+6luT4q+7KV/S7Em5PeBTbokXT/RyV3PiQA29T2P8STeQtwJwQ5kXV6vuCfMOFn1Yd8yLB1Ofxd2HeWUbQUkuX2qVLInSq9z0Svx7+d9gPbg6Raf2HB0hIVU0zN7gVZ3M/L46IsZvEDAInCwE9vN1VhFDaYo+sPuIYNEpxZ5fYV0wAtda0z6uw3ci9u/8lee/F7VOZq9b9Pyj2IG6nWxmYYlXX5TZmUGR1IJCqrYPZPhRaeVS/KSunHxoi/jSsVRArCuCwvW1qedZLrflllWEVFzbs/iCCxgUQMUN8gLhHYJ1VFBHGq56g+/X63oXQrJNzaIVFjbiiC/nLYO/mdWd2sJfnUJY7+GdFCyQWU/HXAXuVpCtiqeRP6/0WVXSGh2bdWbRr+542rZAfHNUHw6FN2uI6sHIJmXXOJh3dC2LR9I9NFCi3nytLoC8iC2GbbQjU7DqNCwU0QppAZSekb5SUbyFdQG1P3JyamkNyusmXDh9sFLh+wabX5SPdK1w7GZXcDcV8p/lOgafpmD7vrSUA4ZEctf9nZGnoBDCV1rbZKXlXWFvaC0V5WQrJi/sbafzpybUWOH/Q174emdwtF2QBK+BAqg5BQrkZ/UU7RCn0FrI1tlxlctgHMLCdQtZGW7ZAVVkVbkO4ziHPf7VlRz1FwOsCOWKoAj+QKutS3G4jfXnhO4M63Lq9fnbtX0/dKT9vOA5M3QCEPhZzlc/cHwniV00aoH9j1ZJbahtaTj+4f/rnPK3DwZCMTc/w/HBCGyYZG9br0lsHLyo0ytd8og+u/L7kb+EuBL9h7ABf03WyqxlGK8tsubrH4S9se5s1R3xcU8Zrj70dObY/PvSsMGy8Oec+bwyWPpEO2GCRfaGQIEDXkf8M3tkNrJF2Q1R0bemBk+IfDbtCeyj2BKLjZpe85DOo1h0V2xoffaRV6KsK3FgnezHL8H9KL0dGyGR2YKEuem2gvMjne/pfPt8vCee3j5nWzgOwp22ZHluf6Kn9aO591v4TpaQGvJxTE2l+8rXWTp/TaSv/Hb+99D7Jb5rOnuM7oX/k9pSeLuOSZ0TXLE5+jhDJxmB+n4fOFQTEaDQaCuoyJ/DYpq4IBGfscEvjWkn0G/Jrtoe1zhkC9lI2woXO0JKEF5m5VoF4Afo0zH2OMdtUQ2KBaFOblsEnhG5Udr9e8+kEEEnnBrJa0Ls8Yq/dW5BKPix0gHxuWOdRP3F1tBir0z8BOPNlD0OaqUCuVdApdMpNmfvly5PtHdogBWzOJzb9TqLNQevLfnJcB2kXLEte3xhqGEhsExt4fY4aM8IKP4KT90CcwJ4APxi8UX6XI19ktn5tAn+XGuj3gYeJLCx3UI/kPUn1Rd+p913g29K2sX3auzTEAVst0XUTbUSrvkMtl7QYeibESustYi3Q+7jrv87uy9Sh4nYwEROiVqinp9G/ipWS7w/bMVf5qlkSGgQD7Swb2V0ND8H8u6yDQ9T6EcZLMtx9JdJW2UB/O/HL5YrNPYlRZeqUgvjUnlQlcL/cWiuXiWIHgqJlRfSkWkH22cVK8SLrVKcdiVqmtFYNmI4sDe9J4uULlGtLtgNK4jbn7k7UBtRqyQmUh0iUF/9aScJlRxFNCzspvy/Yrx4WdTQpLh0on5qoI6BvMVjIamh2tXwKPtaFFGQvtNJ9F7sW2mvjiB67ewXuz45Bc/HY+WXlgfAAIY1Q3wmiD6JeC/p7RhYAmS30h2WnbJuaJ3IV78zolcv+0/v5MkoIxFPbRp4pcJvQsmoDWOSie6d9tD0f2usI0Q0390CwZtTN2atRztei3wx8im0+2P2LpuCd5NbcelZ+pdrG0i/pIGaKxz4rnqKXuBuuiHi1pC/pULfKaJXUjTaeaz0zYDpaZ+MwcGY077VM+I8uQycFhv35wyXxcaoYI/YuOoZgVKZwwsk/k+sXdEHLK/KWMEUwHG/6P6CHggvFVn5m+EvpQXR2xHNoYIzAiBvwl7I6gNOwimI4bnR6xL2gpeJNXIPuH3wTAtNNjGq4C6P+3Kqjnvd9bdHrHa/WsL+l/u7BakqU/a4200OHpYYKLCuI+6KOVtjPM/Ol6EcqdTBiHLIy6xfFhfAXywn917FCDhWHODj5HtDS+EtodQJayRwpudG9xYQ1EgNpR41VtAE1CECC7Pn5c+ORwEMv2xPQWxeN31ODqaVr6dnfYsx75L0nJifR2I9KzaVXvdEwzpq6+i2muh82Vv1VeDUm/VF+FAaNv7/KuLdVMHwFFuVrj9gXe31L0X0AH8i9DkBw0Er/2/Nbf5Yd94UntDB1fNSnmtPIqvMRNujcVBCRe43WreN/JvtTYmbF6ug0JpYodBqR7FpLmWnzKzoXyIqJIdeH1osF7+QAIXd0S+VTNaY/6YH5zVx92s2V5Xl8UNbMyzkJrodwd8HffvgDE50zzO3fn8tHkT3eMB90N8bMiX6uRSiZ2gCe2sYEtQxFctitR9lYP0reQPzLWxukEqZORzj+/Pfv+jtRjggdMnW7VvyK+OlecXPwRK9N6Xh6CJQ18SzZ/Qosg1iPGOloD0YJYgrlHfEw7vr+z4fvlZGahA4sxAIOLOaixMa1Hz+2wR0ZGO+TJ47wz7Z6Jq8gdi4xPlF4tzxRP+a8HL8h9n4oJiyk++Khin6hH+m34wXW5hsrpqq2qM121qkVzjwrWRCZv73Q6CIEzUgqVc40XB8QB2QWvt8jjXmbz1WP7j+evuEip39dz2LXBLw5+7I4P2MKbEIL/j/JX+WNruY6Jq8mJzewAOWF6IuTT/WUus+3W0jHo1/LRYDX16ScXA4FM1Sn8u6+0d01CqQN7bqvvyTVcKawnWFWwQWIoesGLUW/58FqbsS9uL/JkK1p9b6+GvxQO5/wt6NxIdivp+VhEKnI+rh9Nvx/99EBbHG/PjzrymHI/1f1pTuSPIdVmH+nkR8mE1e2X8thiqb1Q6cboZUqfgzZBA4QxBY3e6rV1+6Gid0R/yaumYKLDqyNckb4nAyU+YWsVNggJ9SELo7B+9NeajF2NtSrlED5xHdPvq6pMGjiAbIqP+cdQVOPBQB9wYoF3iWvVBe31RX7/nuOpJ1WIzWOQ5t4dqcTXu2Pw5ZFH6vHBpm++z6NMpwyS2K9oQHzwu8vNE0+C/Gb6ZHXpMrWnW3IjQ+QH0+lSe/iYXaoqczrGxsJNk5587cn/DB5E/F2w98UVNqLMwWs7j2vbAhofvYC29v7hrPvHKuXedakvtgkBeGPUA3I80AFkVno/xHP0j5YNrTRHr5xuHbB9WcWdOM4M8CXyL6P3XldRd/T/TSjw89d9s2e6EP/UnNyUyIQeCYEDhT33PBcwL/3PhDjNtoPxZ5PRSsg4ZVjn+1613lCaoTl9syXPXNYAMT+1zT/U4UWUDOuqzHsb6v6wQMk+kREThVn9ezqLNux7EAParlqy0GYj49aed99nx628SCQbsxL9uRV5S6JwkbjiUs9h0GhdPteXU/93NiF21ekexp8FlBnde3GwKL4nSpiM5zya2j29rvycu4DAIGAYOAQQAnGdfzfB7z2yGNK+a34+rjftT3vPhEze9PFHaLhi8NyOOVuWG93k2DZG9+TgJ8HD8Lv2pk5vfVADFeg4BB4KQhUCqK9H6B4uwfqJEIS2ii4FD4E+C1pCDVflQIh0Kdvj7qfFXLRIjmFGXaifiaJj3/A685XTi7evR5EgqbcsGWtQLzPflV5jKF+R0bHNWVUxXtkkvUJoZ1Wb12aAHkTcXZxW0UFDp5T8ueL9ZEDsufOyrCK641RGylL03vamGeyWb1XIE4UHxmtgLD4d7tthiWafO6cii8aFjGBT9e2qNWsK3SlctY+/60FVdY3ZnLb7muNV2kw956bNezGGAfkRqxMKuJQDRNd5OEJQJWiJWt2lOo7is7aXvDaPDkxsx134rXKtxvWZ7khN9t0RcKwMnrCP93FFZo/9+149eNP8+CYp/6MdierhbZCsLgzamHaAvuvr9let+WAxwWj8VlM86RwJdXWB5GlHqhMH0x66Iri3Zzr5p4WYieb4tLaXdhieWKEGHja+j4EPhtRG7sQl6ZR5onr8tDr346/mOivrw/G6SIZiRn5n7oFe6Jeairm8SWeg0FIjqHekqEcWK41praLG+3uf16KCyMGjptGMq/LOKq8XHjYQFcdLDs5+La2EGxvRy1zu6IEd0WWS68rH/bwbOwryXo6ufip6Lc0UOs6yxYWAl7Lu0JtPvzjI/Fe+KI2dVZhHxVYWn3k/T39r91f2Uxifie+XXgrYF4waQ++8m7s4Lsgxg6ywjlCtf2tRE1lo3B3RsZ32Gfsex2UHB648qU/oVQIPv77r67QqHg8d5X12feBkvOtG5wvj/yIeTjysHOpWbKn/G7Xh2N8B6H3uf/y7ut4K5UWNphPeS5qub0PiGWa8TvIzaCk4NAfb8P/GQbK1DaB65OXtxfo7/T/qkORoR3vagcK0j4qggKsSIQPj/6kwoHd7BmixtZtiW3l8OWSaqicthx2lPlO/EOfx5BTTn6bYqQNj9acloHpVNAUVl+pPPBQdHeY6NGfOj4jtolt1zXahdYAE50KRLaodwT2EgMojbapYAiQ8CPio42/lFlbiIfDwKbxC69174/1frCzomhqpmA4mpeGxHKYXBjRL7YxBDP/q/QLn7IxSEh5/b7vgU1RUgHC1y6olRcXU7fiyPFIex0bnIrrJ5XGG61UlCcSA23Wgso/HAcSM+hkJc8l+dKqiJHSkW52MOpqoQnwbHK2iYKUWJ+doHcJT0FOhgsNMJ/V0J/q5dw4aCbMiL0apbdzkZ4sv3gPd9qT63gv1c1URdojA/E9zpH2gpMTlYOvqlwN9tLOFB62HaM/HEAhmrN0b3WSDvkXl4sK4OVJ1o4NWdNBVF/FaHCpUd+RBfDe9Im7rqaSz0jUF/9qXsc/hy9EpE6zAWChaMUK0hXci8WwsJkS8jvyXuQnkjCc5sSxIP/hgOAHnvykIOiZ4Z9MeHTMVAApltH3+GV/kQ7X01+ITYZ+9oPjjggDyR6cr/p+YQvRkL+SN6TeYezeBguOyh7nvAkvaQmo704DiElAMmnKStxklc+72S+UTQB7XgqZDy96cmeoA7MohQUgFmv49ru8WHQ/8a9ke/KeLhX9iS+unvxA6NdkqiT++bzroVxV0egXK/le3l1KcZNIrKwGcQBukJhtZRlZ26RlfHcvNJbwRyu/sKPdaGmGuNS1YU1VQixfxq/GuhUHfe6m1Omf1OFHAqCYvWYXeBVxBxxdr8aLB9KsOeBflYXy8YF/SrHlRyisbL71QDqS6004unWUZjG0n6elJkr4FBlrNxyKVTTXvhRjiySuC/sPBkCXp0aSj2q18v4Tw4CGwvXy3zmW5a7X3Dsh63WKFf4YWL5pjteCdNYCdNEd9I/Rj8skZt2/dU6W7clWsHuznsA/fJiHCw51yv1mi9W3LG0FxTkecntxevQb6tAYT8/bmpD7fBtAT5xbCPCS8VlbIiF9aLchO9GToSeGdRPXndnDr4kLifatX6Y5SWsQ2cB22FtZ64CIg9XzJKxOXxh/8OF1E72e8qqIcuj7QO8/0JDkOQ+8XCkTHaNi/LscVFNVN/3uaZ6GblB4ExCwB7rn1E0bcRX8T8KWNxLnM5/wIvvLzFX5vXHC8xFmAB9Fv7dxJ/RI6wuXtdpSwrRw3l3xFyDDjAMnwbtBZ/aEixkxW8OdZWTY5fjn+gf7ZcBBWC8JgfUNpM6jPe7Xp+9FflPx7EfizfjA1TvznFtCyEYhhM2GjB9VTj7jtxFLgWIjBLUu5SVKXshCcQxSK6i+fJXtSYbA2Aqt8ohv0RGWWdHVAWf8Y6PBn09fT7+L7elVGxkT3beq25McCkAi8ZnPDoGAIPAqYkALC/qQI2XIb+I7AMtOOFgixi0ZTR+efYJpEXWnhCXAjDNgchNl0X1z+o1lihGXKh6DKuUKndo7fmbeXL0ncj/zQTwpNqnq3VMCzGdtY5d64jbLBz4wXyjtx4btqdFX8g34ZfgG+62MD6SYGm8entn+sY/ksR90Mj79Dzdi8hYzikovxEHOSb9ThuXEP3KV+l1mMq1FS1VixycXK7OJZaO8cnI5umuhTOOROOPVMqRw+P1ZdQ3hij+4stu6ot2bP+q8OLdeZhQi2VKF1X+H2F8E6W66wjE657OPmmfaX9Ydjgddh3UkcswMQwCx4rAmfqeW7/t28BXrgRqCXgL2txN0u2oW15OTuFU+NAVbH39ZRtXWZgteSg2ql/EudHwK/ycHvmJdh3r+/pE18PkVzsE6vt5rV0ta47lv93/Pr+1vuGwSM38eaVc+Yafbs/rhKJ38w9n+fcf7W59/M/jXP2/5cB4xJBBwCBgEDAIHB8C9d1vfhH1WsxDmM9jd4+z0jbt8TWoemp7rppaXejrr6958Yme3/u2rHaSDPadWjjC9V0idkuyJ83Z1GV6u+22hca2V7c8zAFlnpiHusz8/lA8jM8gYBCoOwTKrGI6KJG/wk9jI5tsxPzBj3abTbDuTKECCm50ncA+nlqTU5bqco6i5ST64Q9Shcp+2IKIjUGyTe9mGgqlalHhevBi2sx2S9siWLhuDr6FfRG/lEAaQaBwdV1qL2W7jnXrkCtt1aWx1VY15/Ba1NPGrFTtii62/a5VfBevk0uptZcd0NhAqErGlgpbQSjA8kNJjVSri5tacHD8BH4niPxUI105f37ezhLlqtKKvHkF++OrX+X/UZjovzxCYp2asoJWIYnbom9j2YqaQL7fyh9XoF2KvHHnKFh0snolteeYr+rGkwME7jP9lL2OiDrRrakXwg9LwjofftzfYJu1UoOdXbntatjkxuNon6uG3aqGU7tWMW0i2mnUR5Pr38Nds5zwhSk/4nv6brErvYi5pLnusBPJR0U94Hw8iShUtcxrHUF0gejz1UUH8Zw6HQWOYShJ4+kEX8u0teYEFNzLilIXKqJxERMpjeP74BtX0FX+sIT9DRQgursKYCRdXKJsmyJd13q+LJGLub3R0pns7OnM9lQmbtlNdyVMrlTYtfE6AkWqs3R3jW0x8Tel/TUNFt9oCmFfZ5Vll3etKWqixD6h1GT6TwICjkDrJunla5hXpEoLbZ2nRbKuGnKF+2folEGgvt8HbqAcHAeLMLev9hyWxlRjO506NI2T7xGltszCvF8cGtYQfKVqLt9q4fnWu3IPeFXIwVuGBkIeQP1Fa+4KqLi6nJ6LU2ypUADmaLlXDIcVzoMl4nG0WoAbOi0QCKFg3lj6NmWT3sX2MnSbqkDtFghPw11X4CeYbhh/AZ0tMY6WfpZDo5Mc1pKFCHt8DR/kIMsuV4vKeiS7ZFUXp32sDsKh0XBSaQMv4ns4isw+tNjzWXvdynIp/rKm+tCww/k6aRyQyzBeye3AWiP+YtpA9v5TN30f+bveAA8UgCnULTwM3w417v3cN6B1aFMWrH3lRnJqIdBQ+tOjRS0+/eaEBAv7IqBK+wjGiW5aWvpLwKK+lT6M0+uKchf+nDh/CHJvXfk2qSzo3qyHsv49Gh6GP10p/AN2T+pDi+34H9/47uQp92Dd4efSkaWNcaDP8x9f/d5IWGac+4T1HHZ8hKmWwn6Oj5cWiQoLjb+OWJz8U74nt7OKe4w9LwcH8VzJA68I8ciNq2EggHGWbCxQF3VofaAYXLhXYt+iWD16t0aYwq8O6VQd95apfLZXARiJH8evkgJU3+hWcEMhukLx1x1QA/cXjNv7PgP4RboVeCnNo21ecQ/or0ds1FAU5udFHO4xaij18KqycZ5EBM6NPj+0N96zc/GgzvQqd8HgH7qqa2DB/pb3s1IvwziPdWJYbjplqFjsV/vt2lZaqnVX3O9Tv2V+5Rh341Q8h1tYB7z3+H4xA9OhADziUAVgtwLyQXWw88F1mA/wRlajOijfnWWBqFIAdosOywMuDJgcgIn0pedfHnjV+zjQo/L/InLxWQXdF2M9PXI328WIFvAfIlUs0Zft0ptOs9e7elIbbyBfO/vFrk9OQb+dGhtzZTdsG+AXWv3UYYs8IcL6vs8npBEmE4NAPSHgV0/l1luxcyxYrsEnW7/tfvc58ALuL6P0WePrrTr1VvAVbEBCr1SilIhHUm5nOKEq/YqkfuANnZ4f9sDOm7/HSXIRY8XtGLjUZLE2JlLEPqVgkfCtB+ZP6NfQW2XqZxAwCBgE6h6BUKs5NWFEi5I+inkGA3g3v4oGi6isui+/oZbwce+ZyQuKfGvXZ1rP/gx41Rf5az/hp4l66bNEJ0F0szVUDojBiev8YnXeaCzEyubKpfhbxxVsLUNZc4sI4wZxPia2w60hakAq5n86UndAvdwWhuq4GiZ7g0CtEDDvuVrBdNSRLCsz9/t4HETQf1XQuvs8ybtEt2/W6mmi6/Vl+qI8j7yuXA31fV1X7T3d822oz+tqWse2KJz/8fE2KnzXcxdYjw7TWs+xNxI35cEIb6h0op7XdWqz2sHwQeCiWbcueNzT2rBxLV5oeiPR7fLapMEYjxgyCBgEDAIGgZODQEPtN+u69Q1lXlzX7SxhB0WpRfRoWsrXH4zzLS3R+ddZQwN85UcrMfP7o0XMxDcIGARqi0AjESKDmSd2Gd+TVuLl94TUr8th+TEHtw9YHDqsp10/5RzitGAJmM1gy8APql28hMNyLJ8d9LuyFU2ahwYJ7LuVMfosTSeMnPz/2bsS+CiKrP8md8KRCfedCmcQMOFQQdB0FBXPBC/Y1TUd11VcUYInHmsqfh64qybxWNFVqbi6ostK0BVQwVQEBBFMuCQgkAr3nQRCEnLN9+/JNDNkEhKQI7D95tddVa9eVVf9e7qqurpevQqtSrqz81f2Wk1UN+u0+Hx0P92XI2vNNs+mGy7Nsxnh00RVWok44pG3n9ZaBUoPRhO9sIBc2FNzCxfSUqY4LPvyFdo2uCbZxZCsbgLz1TJA+mp4f5eDyjvDLaH1eYZCQhUv0Su4UwG4oABhWBZOCkC8XQ7l3RG26H8bgaEuC7+2z23rbFhIaNK6vNVFuVAAvqzLgPc6Y33JV/p/Rv3LY370yJjyGeVBRjuyi+1gZqoTd2MICrjCvbAO9lmU7cSzaXIKO7XhbRXRTex2fieua1o+a3IGZ0lwc8qGsesGe188Mn5geHSON78xzu2z/pB1L7531aXvc+eXz4mvy/UO1+g1zPi7bH0YNoAj3fEdZ3de2xUNTV1LNG4Jy9ecETjb7cFvxaZaruFF0jsXX71nWkvNm3/2OQ7dUCqplHPStzPv0vizq2O6CCzw1upXiHawQ6xKg+KwVhZfxT3S6/65PgzjAs0uA+BadH4h0Iu11e26d50OqwpVyYhej1iocgRRLt+h7VVuuWpRw4zxf56+hxVKbCTDKlkVc8c31dePt8c/i6gntZWhyqn4K4g3NfXZk9sdUaKXMu/rd4kJ5S25N78xzohJ4bIz85banLRPFStvfl3OPn5YK+N1uXj/crSgIOnNtzjnFgLnan8arIVQC+WNdak8rA639uafKk4lweIvMtv6jlq1qbc717a3to/ssAvPBevAOik3vzFfO7096wj52FfHzL0JikAmVVxz5OMj2AprKV+oZWkm97e7YvLfY19N8c5HX3L/EpflX+9Ii3PWEfClSBEqvYvhYCWsUkM/KfnslcypkKr2crecQ1SxGgG+XKUZFnAdWqmohnum6WyPe2vYDl5aT72h+BvXgp04Gv7yykmd6smvhuVRsd5wfs2lHA2X0Io5nQhAUTPumnrmNWqerrm8xo/oLxFJGfdkE/3RdmvEVZinqEsbVR5fG43xMV+LJxqK/7xaq64rdBbCcvA3Yf9N9L7wBf4XOob8QBSgAvRA7+hTxqlgFdxzXtvM2FRA9hW+0tdknka3WBXyA8fJPzHpz5mPcKJvJ64I2AxN5DfzP8yfFUP0wKzajUCuU2PVOAFDmVl3yT9B7pXkd6Z/jPh/Bn356PcMCswt/F/w96io+b95MfGpHx/KoNNOZ/s+n/YKWhewEDiNCPzPKADvEFjAK7B9sto+de807ES2qG9Vj7ea/wLe03XvB6hevJskmqDdPunKBKKLxUC9Vz0DgdN1/ZPN9x795gQtisi0zGAuBDvZ/Kx0FgIWAhYC/ysImO3lBaqn7MqITDdUtGQh/H8FBXc956ulfA0Uf19pL379qp2bb/pGx4xIHmg3Q5ZrIWAhcC4gYLVzp/YufaZ9rX7EhM6U91MPzFDeeT+Wk7johoGYEFJ+5Mu8408Vx2qvTxWSzSuf5va8lmlHZIWOidDi5xOnf+qN1dBpA/J63unNby6cU/28/r1gRvF8TKhXd61eXOOhAPynMbcGxCLc0EZczQUPqxwWAhYCFgLnGwLNrd883/A9W/XZIwo1Y8fl36c8vv7N37m/W5jl6T6806g2iugufmOqtfGGiYrlWghYCDRHBPyZXQTr7pJVyEJR38Jyt8TZ9XXQruX9JRbqK99dPoJor/5NxnoOF/MgeShaDa8sqmZQFJbXBEYqYwPEQO4rEHGK6JD+i9gt3ZmZlo/dnNPjM+sRqDrwlgILNEXVjGpOVArbZAcQPtVUqR8oKFXuXP21MD1EusNN9dlpmNZDh8IuDyr357Doy38au0VBAZjljt0u6CiFakNZd3Y0SKFiaE43gXrqNbk1Egqach5fp8His9weaSgkhKnhncLJrTAMr0X/wwh0F+FaT0XEZ7+ydBrmQ8hlwdWExFwoX6yKHi30+J60e8pOzVBY0zIuTOxuw0aqTw5b3+sIFtxN/uvYlHSi/Xyf3IN4i04NAnvVnqJdzDuvkJgQVp+ihrfksZw+1J8PkEQtFrVUrYrccbtv3Rlp3NfGaLdWe/8re1SkVQS5pXtoEZ16Gx2KReckAudqe1CD8VeFgCItW1C8k3tD76v6xbXWvflnm1MlV6sijvEXbdc8xw3EA6WvwvcneYXsdJxC1mi7ZZnwFvARHdOCNYNvE9j0xKLzDIHuZCdjPHt9TH8eoZpeuUqq0aol0bspS/lqjeiZgrlsiU70fuIysRbZFOiF7JCA5zyl0qIKXiW8Kwf1enkyGwMx2Ya3lt75ldmrWBUjqtCrlaEg1hDtKz5M5Zp3bDsGC8DSm29xzi0EztX+9Cf6gX2ve2PdpWX358M3e/NPFaeQHRD7GPpDl8KWmW/wqJBuLTzGqSa/qe6QtIvjRmZ5S+8ZWzuO9Y45Mc4WodQmRrTgg7njZt/lTmsqLt8gblG/E26+5WteCGCDGN5SgyKdNi6UyRMom6iMrlGYX9H/OnYN0h2m+2KXaobC8GsF63RDgXAjP0Snj5rNuJeVJFapeuqp+ymbXg+/EZaP6C3rG69DwTrTueENP8Lr7VebSzkaqZ8VfXoQuESMkpokeiL+uemvJpz4NbKSvta+1GH4IzY2e3AB0aVf9itrH0r0ku2Z9MkZRNu0LSKfnXi+J5tig7ZOrNGIsh7/+oovbvXOZVinEUGXS2/+qeYsHpw1+5tE71y7tOqebIwHfISPOhPKd601uwjzLsZRzt1xE1MfTSbqKDqrruoou1HPUP0SNlIS3ftC0oCnnvAWX7d6dXHOpcZGXZV6pXf0b+Y0l/v8mytiZWAhcBYROG1t0CG9lJcrotfow5Q5aAj/yf+rLRrceE0/1r9Siye70y3Xf2H56EgaokJ+SDusueWni9m272d7Sy8WOXK9Rz6jkgaP6TvBW+5McRz4FuTQ3eX+Ti5ja4FPqVauKiQ+DKlPxn4TAYt/kx8veBP43Zr+8Mr0EUTPJU5bOWsldqDmB/lhcfKlXalt0LbgOub9Wcxz+YZY7/xW6L9QPvimnLkweilfRRtRvgdsLyQK4G2W86XY91Z+UUy0npTYqdz51eATq0MS/ZeyKaeAaPLKv8Z+lALLwxmTR6QdIXp28lvpM8cS7RL7hfHhtSES2FjIsEBmlsfE8V05c/B3uO6rLGP2nGx36rJLy7+puN0tb6ZLp48K5sW65er6KjAdZQyc/yH+szJrMNGfInj6e8j/tvRHMl5fjw+AiW8P/jydyFQsr5u+ofD34meWl0j0Z9vz6dPDiOJnP/Tja3AfzX5l9sfg/8BX6r8WNJT6zPNztDyhOHaCSXkze+ZsonEpj8W+EUEUl/3gkVcnEz2d/kbEZyj3l5TNfo4lMi1WNLWku8Q+5/1+MfY92+yx7vzHT3487M1s93NgPhdNzddBjmjS3eV6qOCllR+mu/GeVDA148PBRMv0NWITyt9UMp8bEw/z/2vez5nat3xZQcO5mf9X83+YJZepX1bixZfViBpGZLZ/euwzKe/86P6fNJyjFWMh8L+LQLZczteFEV195N7ZU/G8vKVmRHyLdmOVtoG26ES7xQG9mBNtUlvVboTn0iJ9JZ438/m6IfuBlFfSvBVb7ky7QY5cSnQtjRJRUf+7+Fo1txCwEDj3EShQO9k+RXRF2B+ffCGW6G35afZ8G5E5vjPH3WvYRrFNEJkKhOY47K7EpyLeRvqD95RsKUN7adLNuaMzL+LYIVC/OVVLNbkNu1Z73TA2VsypQ8B8P75scMLk5yKIUhKn2T4fTLSEr2IbU9zvbcV6iSrl2PldW68XMKIM/kXGwmKi6Fdv6fzUVUTZmct5nseKohaZwV8Evob38OQHEm7JOnXlrZtTc3lezXmc99+b9ZBMcpfSP89vve8SovujxkWNLnTzLZ+FgIWAhYCFgIWAhYDTcu/sTzHeMOcHv1VLxOqx7vmIHXKvZnSfUv4kfplMlEYfRczLIBry2K1fP/0OLMnR90tzp7qRDJkTtCVgH9FHn0z9vwf007/hjvvKls9CwELAQuDkEGjB+8r2GtQruC3JpmBxVebZ9wgoXkqHRnCbGwXwNixEgwKoPiKNKSxM1/ZHHtaJttAHnTHNfLQeHfUbtAsQ31Qq1nPDtjOTzJVmAABAAElEQVTMN+tlWiXculQhCkWZRrRTzbKtUu7YMHVJeLg7eNp9rdiA3E7MfZlt+K76E4JQlFUO6eabviNqtzQWbpZS/gkpCh/S12Xu9sivJfVjHcxMT8A1FZft6hJm4HRY3xS9X4dipViYu1nDBlV6z05tGRas6mF6sKSj5LTsq44GaasQI5Yxd7iNGFXYU3OHT9bnw/2Zr3KnLue7dGODD4vOTQRuU39Q93CsZ1i6eI2hCHRH2j3aRIR7s35TL8hF+1DHQjBEjqHtY7bMUJFEf49/Jfo5zKeO63PNoOGbiLazrUKxY0StwEkgwIp6FfXN8U64dXLB7M2YBzxZ6rCm064uyp368KgSdsiO9oaV0PEWrm+R+U6FB3fKWl/4cEsBuC4m52L4XGkPHC5FgHL56uBfGPpzVaQq4Jpkg53SAIT9tWtVV25ym49bKeas3F5PcfxFTFRH8G0yRPeV9Qi4WDX6bl5eT7yP7BgdxBtOZ8WcHwhcqfqo7ozokYQYMVQnGp4frneWRO2jWwhjvI8JGM1muA2QQ5Hu4ERr+S7aD5m3ihfTSh3rHfleWaSBcZ5R+6iWolYx/tiK7S04rJfJY3lNCfkpH2ZDuhYsgPkr7xTFvIwfYd58k7Ofl2pl3Ay53XbUgjzH9e4Yy3cuInCu9Kd72C62g+H78m2PjpiAedu6dN2usbvGp9blnrpwe+pInRXebzu0CGlx0J3vzuXb7t/SC5ZWRZVe5WY32dchp5PyHOeaCXfxHYO3RZihk3c/LHinOD0F44+bHf0dHloIv99394QHnjj9FhpPvuRWSk8EAsSNejeNKFi8MGmwNDZgic0xlkv4yE48uFZQHK8/JeXINPrTav3nzP0CisD0QuxqZVgIXs2LJJ0yam7jXpvsnByMetalGm0XL6vLbELYpvtzm8D4V7VU/tI7gUMeoCO6N7+5lMO7ZBbnTCKQUDhBJXGi2THZjlWYQL1V3anuwbxU52Fdp3VXTS/JodcOXlfcBvpe8t2i15HfbRmjH7wIA+VfaBXWGjY9nxOVNDfQ+/Ord/zpxgXYYODdsp/LWrpzaTewQ7uO27BOMerB5MeS3fxT7ZvDZrFPdawzt2faDbcuXS/H5v1uWl3u6Qt3Yd15D9Vw/nv0nZoxfjlZuqrwhkk3z/JOXbWi6r6qAGxczTdq6zXv+JPlNJf7fLLlt9JZCDQnBPxOV2ECZYDw04mmXva+40t0JGVHyr+tGAcFPP0KPkwRtRIhPIi5r16uVfBKBB/wf+EH8Q0a8Iwj31beDgXRxKv4xZD7mKbSn93iR31YIKNy04meykjnn2US3Tm4VnEnkeLo8rlHxWhxRs7sDcIdHpkwOK6fjrDCEYPjDFM1q+Y1DOVOSY/9zAZLjHm9pnZF+WvsNWEOfKDIS8zP3KGjUNEErpucCrQIzug0d8ySIKIVL30mn9cxAJeBWoBwyzXmW8ZXZ29aiesXpGd/xrBQKfFPdBOuNJKieV+PxF+EycSfwX85431h3Mdlk9fYjQ+qmV0WZC1PhKDAL9flMqJZtICWI5j63j97zE0iWrTwQ/UsJ3ph7LtjZ39K9Gn8PNvS8RDwpKlY6BRdu9Dp49H/FYsF0Y//+EQ9h/vSjttZK4RNevblNxfN/Aw7NWdgifeLREkJf0i4FnKPzXy14yfLoIB6UUV8pccIuvS68h4V7VBPSickO0oBK/0j/SYQTXrtzvAxHY+yaavcJfczp2Lyp+lPQpHMtiF6y1J3PPFa/5ck6Wd435n62d8WjMaHQP2txx6NJRoqLqCILA95l/fJ9PSUTyOAi+1D7CHoZAIdDypajMpgQrHdjPfnXwH+QtqE1QZ4UDxkzoL3L+lvFM8MI5qfuFRbU+QqgO50g4zz1/YfaLUzWHu6hl36ziDI/TshlU3CB7gA5af8pIdAHe9Ffxnf/5kn8KH++SIqiXZGHiOdSQsyl4Pz9spPF82fgXIUvvfvp3C/Ouvt8KnCKV/v6e1fZsyfj4mF4oySdqWaU6Q2d8ObhEMaHty/r/+d810G/p/yodm3Z2NiWCXEXYf/U10yFcaf1t746d//wgsqq9Kqf3VJ5cIV5PyXfCBmQcWdaE7awgxj4d4HOc/l3+vxf6z73I/Sh0zrByRfWv/etC/Kib5PWRFhKIibFLkroqhLJELAiEJNruVaCFgIGAg4N2DIxHMTuyI+T8KlFZRnRGSTjSLgup+lDIPtfDgNtzZk+I6hS5Oip/SR+A4UOiX5D5c4oyS0hi2yELAQsBA4ZxHYz4tEiQ0bzMTmxv6qwaXcqc7hi9E+chyG2xAp74gx9pFLL0zDsGfWC+PuizIs4NiUzeEtV5djtdd1EbHCpwOBEu0wL1NEPxWssW3G//4nWkObcaGX6B8FX9Re0EYFrisj3oMyPPxHvX75fiG+fYheV08Ouutuol6wI9Qx9Wj0Kfc0l+dV8Ezb90DkYDYU/z1qOW7emJ3DgVvnl47/HuaRxPJaCFgIWAhYCFgI/M8ggI0w5+3AhMQcsXDaSszjfYAZ8uz6a59NKYhAX+uiIOe3CVcg+LugdgHXY1418bU/TOpNdIk2SPaaZIparoWAhYCFQPNFwE9voQIYFn5rfYPaCygAq/VT98A9zDdoe3UiKH7K9nCbG3Wk65MvQLkO0CLn+6NpKTZMXDw8XBAF8c6iNWt6qQ+ptcN3KaKV4t70zzQoHqjRUX11fPfVKli1INpHcvZGBoVjtm9eCfih+pCgbgi3ESNlhKIzRj3YH2cN50SFYolNacaG00soXxKt0SaHZepQjBYXC2NhUaUo5uVw97L5/dcLLOQUh6dVaNQoHeF7qYRBYVjlj98viAJ5+6CWylhI2lWFgn+y1FZc5uip4XsiZY/ZCNdBsGCMzOw0dF13AQ8RI83pOk8hkimsV6MA1raghQDuvFbR27QkHCYuIqOev5VCRC/ZTiAXQcGkY6Nrmp2xBkGHqkir1rBwVrQJDWHAgXXUWsFtr18p+3CyqJkj0FP0kZEKG2HTizHpCShsONYwg/5vyJSXH3yO6BOM+P6OcOsxoR/a9xHdFHn7a394EwstfT598cOHiMwFkzu6bX2zAOO69KQXM/8iiP6q3s75Z4yRk0Ung0C/1AFxF0rvlJmRn87ImICFoPzBnY8hOogHaa6F6t7C9XDaB9UqXOTTRmxy76Zd+g5tG8O8IO8r+ys33/RBrVtu0lwh9xifPn/hk1XTJxL9+rc825pFRF3s3Xm4IuqWBkvTucgvru/0C3KwEbEWx24TaCcogAe4srGc5odAc20PYAlMGP1MuUzPXscx3lAqtwTho8Rs8TaO/ke/L6qvBkUC0VLzQ7i5UI3aSqU6xhdyDS+UHqVyldufjRFduAe/Aa9DhwVgU065haq0FUnGuq8ScY++BGwfvR0F6QYO7bVAaSi0dI4y+md/ukrvbMTzWj68Fp2DCHSVodIY792uRVGf2vJLY03Yh0XYUJ5hQ1jaoe1VtRHGeURCuDDu+4qx29gehXFifLVWzbAOLK2G14D/La2XBYKoX3h7YUf4fKGuWmveQkdtbBg1K3etcoq2016OjfdlXx7O8H6ihfBAhBujaoktnyAUFOan++l4/7Nj3a90pyrSy/UjGsa/suUx/bKZ7kBiKStHPO6VwvkovRqRzVboeF+yB2mBAuXRQ7QgxLYtCtGDNKK++e1VGMfGelo32UHh+RU2Zdxvi5o3Ame7PzUVfItVIWx9E23lBXIz3JzEZdmLY7Euvd/7b7z5KPrV5VA4At+k/pGD7NFLsR59+j0xEzs6ucqMO5UuVl0oGzLss6r/XYN+xrxCp+XTcFmq/qj6lmp/ov/c+nHWBwnYYIgS6F7e9CubisV1U+xO2ukc54I/qW5cU8LFssiJ46yYT2KmAzcncYw70oKuDiolGl+YmDrBGJBLvCUrZ6x1OgcQ8NXCqYVG5Mv+KPAae5TK6U2xHvwqLI/ee5RrKApfMakz+JVy8dg9AhH8iLM/JVGZW8PA55mJWzmRHw0Kt2uIP0lqruNeH9ZDb8GclUr3rFqVWhK7T8f4nI919IDrw9tRoOYp0YBfVetGv0oqxO6rwdVL7JVG2EUOcQBzWwiwzhRsuC5qLuUwy2O5ZxeBPtSfD5AwcJDwGr1jFKUFDvyxfoiRjvnhRPdk3267psCIqKWOUzvLrgrztloIMyzOq+Gb2IZoMxb6F6ro0cJ2RA+zP3Ual0c0z/HjfRvc0b/ZZ/YnD4y4s3NcNtaDl2ybsEXzzvaFN14fMP0OzFvzNppzHtZb5IQ4h/SDWjEj2iw2aHlwp499O/bVFKJvrvly4n8kssrAYcPhoq7zeoxnqP+dS+6NerAfmGeofwuTbfR2CuPte4O/DC7xVozG+IZ2MKL+NAiqZidOTPUiY728kyJcroezhefLTQzjb62/GOjBP1Hv2brPJ1pOS95C4FxCwOd0FdZU/LuhJMZncCcM6CKr+lWPgAKfXMLXFHhfdaFYwfLGooEaVav4a0p8t/THkLXDMCCiWguyJt905xR/n57r0XLdnDM6/6JdZqzbXTjt513r0QCaNJIP0fommKGz7/4SuWnK9njsMP3zzoP7noHlU8fTQkc43/F1VloWFhCFvx3+WCZRj+jOLds+j45n17Z5e8qhCKzPi10K3M4UZUYvKDIUMm9eN7rgonwMDLI+yuI6PhBPX5z/boyhW3mnGoOwaSlsCL/9b8/0xcKlUd/M/3EkFmAnJMWP47CAED434TWk3xg+Z/prSAfF2dyI8dgBd/4evRDp/5E9szjrmKExHZe+LflH/ynr0K/mT3c8I9yird9r2SM4yc034+cfeK/sySluOdP3UPFL6z/EyAcWJIcbir83qdikIcD51/Cvsl6djgFGflbyW+FEd+tj02LS8IF8ysHHD8+E4mj239Z/LM1c3G4m+04aitKp9g/5XB0d8aLAq/w/g0Kr41m6Oxrpp/+Q9S5wWJOQGf4ycLj/snGPXHkXxlwBjiGOBHc+Z8v3h0k3pY4Cfgvy309+SsKiZlZ2/t8d+ICdlR3+d5QvM+b1mMlFRJ3GtxsWOh8KweqHoNV2vM9N/vvgz1MaL3XfqnDe+a9EWfnTw/G3p6LpS5L/kez+Xw1a2qe8+5v4vxRt3bcH/4/7w54L/mBl4/keubDyd5XToLieMFmNR7k3O+Y50sKxUCFrYfI0lPu55InarfHIJ5AGY26Enn7q9XDDkvFP+lrdUBgwyQxPeTNtwafPYae1BbUL8T6e/nLCAxAy//dfO96NmRKNicuJYYta5RH9K+kr9cMU4CZ/1NYe53+8SKBdKoei/Js589f/A+9tSfF0Ocpl4jrzidQoQ5HaIgsBCwFvBHpjeU5HDR9eiiJY51zv+MY43Yd3GtVG4X1t+ovhEzjRd4Xvv/R0FhakyWAZhLBFFgIWAhYC5zoC7fUwahVDFDWv37QeGJ+cKJkbFH2W/GrCQwzjk7jXL3m4sPENXupex2qv6yJihU8HAq2MBQSSSIu/KL7/VHxI2ecz0bb1xK8Up67QhgosCOEz27/YBZZexPVsZOqJ53OiKZrL8/rPlC/HLBruXfpJodg4a6433+JYCFgIWAhYCFgIWAjAwkxyVF4fzAO2/Awbnl7YdET88/zW+y7BfGf0OG00kq2L/eJvf2tHdKV2iRwwqen5WJIWAhYCFgLNBYEO8mpHpEdh9tDXseuEB6OuV/kqH494W51wXfFTHQ5lg7FkHAsWlb3cU1Gso7wpdaBHuRq8rvIlz/J3ZwllF+uQ1myZBHcb/1ewsXB9hzZzd67Ed3LD0jAn6qBdO7U/wv3Es1HX0CmkOuVpCM9ArZ3WQsfG1NrLWTdxfPfSIsa3lU7LzZ12CyyE1j+8/yfE75Kzd6824iXbZSjSdtLj1w1S8DRCe7Sv1XrmFmrPr46L5O7wyfrsOhSTGd73tUDND65Jdj5UdudmyNuForXdULQ2yS4uTuohkA8Fcl+4jZFN+ET7aA1LhWkXUXdJ1JHdMGWAbij+Vus1CvjxLzutAX+rygheJrBgjuVO3ga3LjWWf115K3x2EcCy/CKPz8hkL2/zeNt92Ig854W4NHxvnjlowcvLw7zLuGLR0l0LNW++xTkxBKLYUH6JxPf4vI67Om9zpzUtL0/u/MeMcSvR7spt+hbmjjd95bxcliGwRGXzBRrG4e/ckXgT5Jfpi4dLfJ+vS4XaAbGf1eW6w1uy84s3RrjDpq/m6ZrLa/yguFG0gv+owXKMyqTPdKx/iU+XU9OIptgeiLgrm2jM4Uve6Ys/1Ez6iN7nZmrLPVcQOFvtASze6uUSBjhkcvZKBsUgtTa3SPNATffjPgLrktSDjkgJhQttELdr1OyoQs5l27l3sfzksOi2YPuIDirIO9qLY+LhFWEy9HJhbBhSQ9vEYQG89Bz9gMK4TMwZvE0aG5Y8GrYc4SPqA9qkoR/n5bWKK2TR+YhAkO4n/AQsmckoaSgKPxA6kqKkd023qCL9kML/RavhjnrivVOcG5zesr1mR1GDi2DIQ7nLXJlUraoF0bTBS7RVGtYv8lqLyOValTT4RzQYyGAY14oivQTh7+RG2sZhaKNgPvtJwwY99lJeJsmLyqiSqpgXm4q0UnlE4rmUtQrE3hK1nOKicnlEx7rZtAO8GO5ysY3tZliPl52j5QlsrLIySy7nMLCj9qhCuBadmwicqf70yurBrVkVUVx2jO3CAqKJsXfFxmcTva/e5H/j3go1t9IdRX9MQ3zHfxd+c4mxjqyVan0GIL563g3jbpnufaFX9zzX6ol0rNdgn4oPdfRXDD9vsaPj4GkZqQUvcihstfrTW+MWewsWRu8X+4wG4STps8kfxr6rYzzyfemW0pbuTOLo9qfuehcKWi6FJXeM5TufELDJ4Ew/jmXX7G7qJdGv0DM5gxh5UTXfFH1Iw/9VYusH5RXdKMMc5zXXca8fu4DbOXQEZUi8n/SoDseGcALPh/ZStjEvVKX/LA8g7NDLqBphc7xZLfJZCRkb1v2Xb+fYSEM8nL4cYYe+x14Oty4ZitBVWl0uxvvNpBzeJbM4zQmBVjxU1tfsY0M7/gf0d3OeWDJ9XSjmtzJdG+HVKfwWmb9rUyT0R/SdbDurE3kSwQK1mX5FPuP3jwkbsR76Okt/nrBMc2dk+9y2zlZD9Iw+NfyNBKLL+BXaNcId31RfBasQRyB87frhL/eDZ0RB31btYJTvksTesW1sRL/Lvs52aQEUf5O+lP/RIdif2nsq/l6Qd+GuIUuxvvylWZ981+/s9W+dh3T9e4+N3rVeXrDE9n2sN7+pnMNohQ6xhqU7ys6qq2o4vrGYM3WfGyuHFW8hcD4igKnn00s351yZf1EeXsDpK9sPuNQc20Knwu5YunLSMI9Lf7tyyew18W7GDUUxuYPnwbKqPTs6Zwxe5LPWTt+siC7GPgK98KJTibeyaoS/XbVErJ4MQ6kftogPQvrRm0bwgYXIRxmfV6FgyQ9phzWitV02pm3riZ0IKDyy03B8YNXDklsrQ6J5ECzSzvCbAEu4rd++7PF26Gj0C1XvZFfZJCztaO2U0QGPnX1lxDA02LBIWvI1wnlhm9l2dMAweAwtShynmeJzr7QP04g+Sp0668+4Hix/CRvCTgrHzrfJD9JtChNDV/37qgVQdC2PqFXonp71fNv7/oAOk659Y0QMpDUcAodBGgYOWX+ScXhRvYUmk1GdVdEb7FuS4DHqNB1HI4T/hW78L+qSv4LlJiggD+cXUu/8Y2J18ggv09eITYn4AJOxaMLKFKLeQd23dcT/7qPpU0f+eQkUHTS/VOcEGEdpdeDPptBdOdjR5IZF2ipku5SvitzIiQpidobvS8BGwKyzaseI/r5+RvF83FeTpvz6xztuuhcG1/4R983lk1xcgetRd6ci22tRj9GdKNe6azZH7PjUqP4y+sVMfBbccfIaNdyBC0scWa4C1LqKGD5MMUyIpuKDleLinrFEN9LExFchtixp9dJNS13yMS63HuebwHfHTUG8P/cb55vgFhiCkRQLNyx/v8z//AAUxPNuX//MUOAdsbh01QYsnOi7WxyYhZ1ytY56G82dzvQ91PKO66/BfZ9EWKgOOWdroDtjuXF+HCbvboC7Pi2/eCfap48Dv7IvxvXfT/qcjA98F9EA0TOK6PnEae/Mwv/QoRxBDqT8W/4j4vcX4n/KRydclGzkVEsxcqiMhPcZeV9ifLlx3an0T4Q/mTwn5Yd5WLiXcwkNmOsS9nB8t/uO9HkeO0Lf8nrbhwHcaDbcMRDXNbClVJeg5nItx0LAQuAYBC4SeE4dhkWFmfQSnvO1yZv4tixsLEFb2O5sLLAR+7KL8Dz7KJ8kH4X+n4XP6mS4immd8Zw5LYlPR5YSh0UWAhYCFgLnIQLdtU5aW0X04yf/0p6DuyGhYOdOtJuwUCZ2op3cIffEFtrd7WRv1j20o8DOshQuOxUSdX2powhDe2lDS2lLOHmArPb65LGzUjYdgTDeSraQeF8InUZPINnutgf04m5Eq2M2JG/FeH6n2CeLNGw4pB+MLcX4oJPeLiYU8rDsS8b/vid11zvg+bAnt8wKyUcGBmnO8xk5NZfndWHWh28/uxMfoqZXh1dPd1e9hQxigcodtnwWAhYCFgIWAhYCFgJuBB5XiVk3YNw8kf1OXY1x9E+OtVmbozF/KXeJ/dKwrFiccRjj7i56h/wwJHNukBMDd0mPqztiXrJFVJAKTEaEjsMiCwELAQuBcxiBdrzWsulW9tGM5RrRHvZ1ubEwu4t+OxvMoYiid1Kt4JpkKk6OoK/LnJ/RGEyoSzO26a6N+QkfiI8QX5Prc9ySpuRTLrezYoXvzXpxSrmO8vHOmaEI2/VhOd0RBknnuYFTR+1aHgmJjnQtGd+HnCQwn8LGTR+sQ6GEb+GFCNeIcqrkUKTl7JI24PvqwZP8FRkk8S3bi3pourwY/B7oGC6ujZVeQvUw6imPfry+paXsx9sLbBwnp9FtyO+IvkcrkXDFLjrEje92bViIhoWcvFtZKMJOYkQRdH/ZyNoQr3Vqz1V0CGnx/i3/M3YlYmBpN9cfbkd5ozZAkfFNWMf5pMlXq1X8vYS+mHuP8siGIV/pEa7j7c0fDY3VjP730bLY2rjU+nCvk4yG8Rlxdwknd4nzzGnJ8dL15A8mXwb5bvwONVTi+7jaXlYM16b76T46cJTdx4XBBQnidML5t1C9OZYPuP/njKKMfCxqXgi01kOFMd7DZ+gIz5JVfVQVX2WsyrmP3qZKzxjLfyIImIoX/6enPfHeHYQ2/3d0vUcG2ZHfsq8w75e97tu9XzmwHmhyp9u62JyW026tCoKCUqe9C/d0RIICTHkXwDUab8g3RC1US8K60AYpxN6CWuYTDZwSLYctxbh+V8uiVrvQ7o+viazB9fbl7ina1QkblPvs9tvJsNHCvYeGHcR7gUk7l2+fsBX8Z+lhuhfMw/El0w/BTSicoJI4PBad0wic6vagSq5WRdxQxHtr8nog42AlslK4ITIVD4Joclx/yPmq/oWhuju+ufgcqEUlylUlFxfvrS3UZPSMR8lfuy7VucBYNm3c4CM6acEc37l0ploiH5sIsftpyE7Bghoz1vkUR1eAX6OKVAXY5FIINrxOkrUKKZXad3KnNOShAKxhXEh/pr7CKWGdzmMEHIp0B3dVULkramMkbBz/J4b1kCZbmp5z122tB+oBCutO4wap3typSEvG+5pJ+4oOqzKN6IPEZWKtydSdHt05Ds6AvzbsZDZ2ClK1loEhpzzHrX7kq/kIjJuTQkUruP5Jvtx4n/NL8uE+CgpTaZWyEu5BcURUakSHRLmoYMbz6XG/CO+bmSWyFPHTbcvkLxwGa9TlMhr8zqy1agHXovMDgVPdnzYVlWz6tuVXt2K4GDGIRetY7+xI5PdztAsKv6ZmchJyd4XfR5NwnW/nfTX+80RsWD3mpxlLNPc48il6EK8aWJ99+RPJD7TH/EVp2FPGhkTFW4oePtAG8xC2wymH6xYww7sgLYowbi3y5jfGwdOpG68zH89+77Y3U+BJo4FOK4nraC9h/J0wY8J/k8xMlOmx3PMeAeWQR9t57llbW7zBR38aamNExNAfSLiN0Lky7rUxO/cX0CsQd4X3ZBin82m0QdFRcui7c8s45ofoNXP9/0pXZLqzXz0qCYUJyDVGULxGDwopdqxkcynHsaWyQucqAuNS75L3cqIX6SnbpAzvWijaxAzF3Y4ExVDpHd8YZ5m2mGVr0K/ISNx/ywr0X+2K7IWR7lT+WwKSAsqhp/H+tDEfxxJdnX+DfrNwx5+or5pXs2okKsjYXLCx9jqPNiUPnxd8vvepgj7MlFvn3vFHKP6KdqK9MZ+kk9aU9Kda5sIJQ2ZcLLExDlbGG/MBJs26c8Z8MYHooYVTFj5XhnE1BfAAM7IJ7kaVx39hTsHE+sR7ij6yn6wv5vi8M32fj18aK9ZC4PxEwO90V+sqdqk+KMu9A/687xcNW4kGx2nR9z63Auk3eT+I1fHoGKa0fTR0JnbcjBo3afR4KABTNuWgkN8WLEk3FIQvJih6xhEtFjlifTpe9AsOZ5bb8aIlrosfsctlkWqWu1ZLeK7+azHCGbWWPkfqg3P7FiGMl46jCnZu8bPmC0ttPb/Ff/HhzuGh+FtPaS6ZdKGjt0JECqytwilMOqgZC5idyqyT4J5mujIKFgiSnPctymbcmDoEhVvyZfjAfUOHnDDswLGJttIeyFzNLmWDYuoIewTDWRfVLtTFwP3ZP7UotwT/EwqkcLrEQ/A0eVdq6wdvyXVn3obb72yJgcS0uZ+mL8hw8me7Y+FTOGyYOD/i+4rN8BvEYGlWbZV78H+DAjC1A2vZxDVvbbobnhk45hHdxW+aPsq4T5phd7Zh8inCROIYZ7xGeQ3LnamY5fovLB84/MhX2TYyfLBKKVKH8D/okBAmWwO3MBEqWthRmtjaEpVp5fMq4uHHs3888lW+ujGBBxIGfnUJCvu8M8eHs7w+g7u/Q5QTuS5X4Tn/JWZT/vZoTAhiKIn5Cy/yLfJ1Kvwh4rhPxS05V826aKqhaPwVLUZ517KNSduMchfiyMdEirZ+4paB8AscoO3Ze/QDOtHr6mP712lO1jEnFbYjc28uWAW17M2q1lI3QvX++9s9be/fappT8ZcPxEDRIgsBC4GTR2CA6sW7SaIB1AttA0jDK9csuLoRAGlYEGOQjkPisMhCwELAQuB/DAFzXOV0jbprLgB0l2uE3S2lwdTNMZAROFVktdenCkkrn+MhgG2CRCjH/AIbTqGhkITfObHA4CbjkDjMd5Vw+Gvf8Jye5nA6W89roPIXfjpew5U/+SmyyELAQsBCwELAQsBC4AQQCJFBLEDDJKBro0Bn0lScGUYf5vijbn6qLsMKWwhYCFgInLsI+Ipg6a/wfUz9cdJwuBv5K7u/Q3U2iVcKsiQszrKX2Y26sWDWV9kEIs4y7dK+5Gt0FEI4xhgKIh31G6MugGvTbHqdhXgQajqZ9WuhReh1vl/J35Jv00twcpKBooNsqRmfZTvAuhHy4DhOgDaJtJRsBUU7WTq1QocCM7/bcYmG7/Z6mB58Avmc66IBLsXpAHy9DDEqIzG7ply14i7XcpodAj/qizSp4bt+4qLBWWOxsXjC5bOunAXDH2wQRcuGLX6VTSvNNSxefR+44Il5UEh93fZi52de9q7e4HkXj790vpMfU/8XY+805zPn3+yf7D2ODRhsldypkOeq7MVZlypNQmGfRfIL4DZEl+tXsjGC6OWsv+f/U4cFwLeSr33kU6wvmbk3b08npHJZbNlDu2gHgkdpJiy5eFDA14F3BGKBZMU1Rz4+Uk9DFcrsPEw5E7ifY4/0E6IeDn2aQxF57sNZT5v8jvDkOGchTQ45LbQVwvJwTLZjAeYh3wt+I+PldGwwP2+h/p2xLsFFr259ruKJf2CDgIEj2OV98L1TRakh0oy13DOFQLNpD1QNM77hVNB/ZIGEq88euw0u3i91h+G6yEf0Zq0YFFblA8nGxiQ+2N4jUHNFnoxjKM4i3RHtn2wz887AVwyRbcH30y6Udukd3xinkr6lHUY6Wc1qFFwXmfXw1frEtRImt3E3QI3VukM+gI9N7V4rnoy+103MufIHuDlyjLFNFc+JOsAMPL9IN/Cs0TdqBwUdpSr5w9g9CFfK6EnG8++vXUrt2dFoy9NMEFjJdrB9AoZkZm9luxk2gC/swMNQtm4qVG+JsF0Ei0CF+22v0Y4+LxwKOKJKr9KJ5k//lW0V+BsWb5TbyEl4smo9xrlHZphqpeF5mmRTJzomdudy6n1QV5fG85kpV8tN9WQ/QHUSbSUUFkUHFabVI+BiDVPdRQeB59wBC7+Qm1O8juUjXGavYlWMmkw+uTbuo+E5inbwGkleFIIn0093smvPLolQCtICBCyTzoqRgw1ejNHagXJcT28M/ArH9Nrv1EV6GavQiH4gJXeAL4s3yW0M9zethmNZKlVSjVYt8VqXvZzWcaIpMbFyGPg2ZhPN6f6hSP9T1Gz6Uxfqf/3ntC8+Ho3/a6/q6dX4jxUOPiD2MWwonbQjdlsE0YIZc/XZGJep4ZvYhmhs4EJ7/HZh4dnzYgpUbrHRFdtWsAVyj4Q/S1MTGr6V68QatVLD3zllmVwM16TgmBDWQkEBX4zXEoTJ9XZ9ua/0BTudPuj3b5TzhbSntEmQP2qZ0JXEtLxbRqUTSr2zOcrxG+r3jh8G3FUrqu6rCjjKplAWltamCOF8p8kpd0QjvrlsFvtUhwJ+wS7bjmy3cIztqsPXz8aGYbK36hfl5lu+5o1AFVum9mtoR8XCsbuVMb4bFBXG0f9pEZoxL2TDrJbRXpNWmVKjGy4l4UwOrSy+imM8pX0xaRvcSj6neDv4xIyTm3xF76RWCmHmE+Vq4d2Rnj5Vw4ye4Fwd9/rro6iDQoVYeWg1nAr5WWyBNHAqzazSwGgqab6ajUFYNmAxWbYU/hridaAl4dah5lKOOsWygqcZgUP6Qa2YueatFJ5b9ds2qviw4F1bOm+40H3VBfpAXAekO8drTm/DJ+d8CKI/SH8r9lWOfSMmvrDiqY2YP1bVidX+7nQdp3aWXRXRa++/l/BpP6LB8iJ9hHTHn6wP/aoy+tUu27pPDDeu+1HVrcYGfQfnFN9VCAUfsz+tm3/N0zWX10DuZWzZ9ggiP52Sod6ZjHk/KRz/QT/XW+snLlB1U52+cELW/TkPp8LQXOxnTsN05pUOPL9v0d5O0LOb/rn2CcYNjY0zzHSm+8GTb8W+ko5QBo54kwuDGnd2mdlNYaM71XJ1K4eb35DvbN/nhspl8S0EzmcE0ESdXjIXkF4/+PLZ0f3REL45b9TSSLdF3y56exGWAEu2nfITd+DFwFTkHRkzWOv7Nj40Dgy4xP+veJFZ8MO7qzKJnqY/Udx0YwJi4eyV0e6y35w1OsewNFyXFqXnzN6QBq7RQIFGJg+J66fDw9H91PPCYSu35dJHhiQIDbzT0rCEX+FgOJpI1VQtaphT2FlKp0Kn5kqc43JPwjHw9E9yJow9ieRnLIlvkc9En23Oy/GmXNTc4c0pi5o574NAKBAvmvgfnG7aEKYyd+a6r7JsCibMJD70Uf0TZ25J+IQ7tE3WKogWqxJRGocJxFGwgGzDC1I+LBH3wU5zvD3ZdZe8Rzp3Ds3Ld29ESuL76OA/jP2iYGGRq2wKroZD4qj11Sr+cmf4tJxg6TepjWbM963T1Qx8wOPFosSOS/3G6TqnpS3jecyoLTYscnxUEoSdZWaVTCrlmOiJ3f9ecUptnHF+Tn+bZkU7w/Fubh2fcIe3z9+tF96D8FAcd7j5ls9CwELAQsBCwELAQsBCwELAQsBCwELAQsBCwELAQsBCwELAQsBCwELAQsBCwELgfEOgPbtK9ZVERdrPYVsZNpSl7+hXhA/oS3TFidpqo3gEnT2q5uVkLFTcS98GrxdY2EiBU/0Q7iCvCY2Ea9GJIXCI/aJ267i/ctHUzYIoVB8S1I1hYZW87Ynaz2lkfJG3yEKgWSOwOiNn7DKNsCThtaLn0+BmvEbPmyVGgxXSoUVIi4NYKJhbPar6cVcERzsSubvTzm7HWKLNoOFmQjwPpWFT2uwjevTl5E9ebuvkx9T3PJTKUnUY0VMLnkl5eDY8zGGvb31dSWIJ87Qga15ptci5dRmu+2z25Jn3GunrEMvFQnx8D7970gOzHuHuyLkqkz7ToZhakD15/lg3v65vpbYicumYulwsfCyemv5sBlGr7FYytMg7/u6EiamPTkJ1VC/qq9zxL8999oGH34CFsj2HSw+3dvOTM/8m38a6od6pkXSBm92g70Z+q/i9wGIF/eq3r+9I9NUrn7MZSP8r5aWswX0rKNpMv6Ih8o/G+hrk0lnrmtZDEUXnD5s0YhbR5S+OpmuxLmB0h6GzInB/65bHTm14W8iDmPN8kidzAe6lpPHRkuiiuSP1GOR1d+wtnUbPI1ohl+5aBHxNxYy53TPFp9zY8DiKhpzkNa1kJ4/A2W4PYLGWVQqsM2JvTM7T0e6wPCqurc7s+hb62/SAXF8GRT71zuANkCdVY3couI1QgLorq5eAwQONiRbcLeyQNdzBDEWO+bN3Kjff9Nm4fZJTEYQuJLvJbILr4Ed4jTDyXTB2l3Il4C4XToB2ba3lX3MVkjvq1PiYTcOIhPzEEGzRgXqzAVFG+csYz1ypoBCmtsYfZmC4qJrnFB9gaD/o0tD2JtNymw0CBapQHdRh4MG+m+9HqdZG7CbDBXHn2TgxHBlQTNDg1qE5ietUvu5kMs+oAOar+wqim2EhtxdHDMNRDx2SRzTjORXpP6lfjPgkrFyThudYKs+uoirp4il33FZ7ER3Sid7IXiRXwq1LbYpCeJCGJWZxQ2Q/3R1bI2ukA8HFiYrtcLOP+lo7oFjLoADMOrCwo9yGPSNZhOgssTe01oW3U1iPx3ewvQjvZodUKcd7XEGJ0yKwT64PxxNE9jQoViM+PCuMWumAJxQb8ZKhGPEd/QS3LoUIf+UvwDWePg73JMlQ6A6QRNdhhw9GxntbKxkiYME47Wcy2kmT9mol5Cw3HaYySdj1oyUFm5GWe8YRONv9ad0KX6vFsduEk6ucZ+lqHcLJeKzo4bf/kvUS3M8yP8z6RwLsMsU/Fnt/hlPSeRKj3h702tPQjfnj+DYJfkS9eF/ZX7njTd/S7O/1BRosFwqe8ZhH+nbLOxzuuA2KOW2hAFxpSjfstodBnM4KilKz3o/5LAbr7MOXxCwMxzrm2MURMhYbrqn1SWtxnaKgA2n70aHZy9sktS0i6kORfGAW1sdPj427RhL9FPtDhPwT0av0HE3xuJy9KIwb8qAcD3ajXjFiWv/XXoZYAQ68f5ikL7k//+FJrpA0uZbb3BGo1jeqg7hf1XqOfkAZ484czN2h1PCjB3X3qobiL0O4DkHRNV1xMFmdCB5oN/rTQO2uqF4ScQyHwFGHzrdxr78arXdGHf3Yxbydhvc7tTR5n8A4k7ZrpQqutmtlGSf0i37RNob5SL1NeKCAy3vprcD2lX1Za4X3UnpcrtDBqEM21VLz43WY9QSbSznqKZrFOg0IPJY+Yewds2FQrWqV38/DYGDxzZHLY+djX7ToQTQY/UGX0O7J4QobWazcFrZFcxUgw+XC+WbUl5n/mYB5obzs3Pm7idZMyU1Z7hFvSg7rNCLosnkwFCfb6Ma4sTEqogN8PyN6MuNBm47yZWd8S3PMfE0XmWiZV+fekAmLw6mvR32Afg7zMHpb2VjuTY8PUAF6IMTn37GCNvs602U5e34bJeLjAB2aDgVqB/CjVZTDiD4pnp7y9xQYrOzx37c/vwuK/Dc7+jt80Cy6Ngh5fPz9kXcuJfo3//btnzAPZW7c0VCJ9om9ajfyTfg67v7Ylcgv2tEJlztKV8+7Mf4WgdeJrKfinjf70aOxbk8kH4AtuNC/z4gNuxr5LB6flflNvDueT3zk6vu+IWq9JvT3YVcTXalfK24S7vi6voywaSyN475Efsu+8rgfptxd7e47lJSM0FYckGuImst9bqh8Ft9C4HxGAK8kZ4ZuzhldaCjofgozqGj/6Kuw77Nz0zC+U11F+2IwbLXlGB0+PHVgEHYoFAHMH6zL0oek90ML/N38ZXeuRQNctLqElSooAH/6/eLcSKdl4eig1kRXHR7hMCwN151UWTTt56L1tVk7z6N0KBYbDSXDIXHUodaiZbeQiWDqtRHb5W79wGRjZ+qe1HVWHeHjBHdm76Ui4RZondkyPjgX4TjsnWRRs0MgMDcgyfi/4X/BDUdPiqfL0UHemXpD1ijjvjWR+lC46BiHCWoJW8gKiY7gRRkdpC0fGz33dWZyr/PczE+z2AJang3FX/6FMBR/W2QGfxH4GtFfZk14aOzrRJfq0cl9JCbEtSOiEjgtnL0iwphYez7+HZGZdOorVxFdMb5ymjNf3bCm3EFv47Q87JyOiTn565WzCm4oaJvUPilsUWu0UwGq9v7ZDtnet12BF62DPh8Y7twu07Y9fqexIMQmfDQzVcNukAy8xr8K8cL5atywoBVjIWAhYCFgIWAhYCFgIWAhYCFgIWAhYCFgIWAhYCFgIWAhYCFgIWAhYCFgIWAhcJ4g0Ft7JC5WYWGQfjELly7FX372K7dPLNA2oBzV6vCPFQrfm2iM1l9igZ5sGRWIsEUnhkArdQHrKGB5TfvL3KsZFmqJobw7ssBXNG5T8FhkIXAOIBCUFBwVYpRTEr6Oe9NRxdAkwnK6xmm0/ToeL2AhrP+zjqltYZGQ9dAjVMPpirT9Yh8jmpn9ke29431nl/XnsS2pYH4+1s3MpAL7+/WIXFR+aV4MFmreTQ84LZeYIgvTv1s5bywsCcbPsGecxHW/Tvsid6buzM1u5unp3ki3Tb8z1Vh+0Uv1lZ4xp9bfSrSWoYpovNDpPu7MO/yYK8RQsjPsgCXQKPiM9SBxWMDJNtEGBEuzj1VEDt/Xs6gP1guEaCGpLY7J6NQE/LVaheSJ+uOfpNxHlChvjr3SI+t1M9bk5kaDcQ2FerAt7xlC4Gy3B9X0CysWLsVf2XilIW8vMuSYS5ZRkct3fEcr06u4U0Q7vuCpia0Si/Q9CgueWYms5O48bbydCELYT7tItZPgMxyGe5rJxgO5j451QRSvGeMWKFwTHvujVCML7IeFM+gg/Sjb8jQTBPy5L/nqKEwiDoHjN1I/as/DkMdN+QOop44NI6B+c7z2v0grk0ckDGcWHBDG8+r83yKdFxk85cUl0xJxPjtAxYZMHSpjlcL5fEY5c64Te+qDLWUg92dYnwuLj13gOq8qnS7HmWiS82ycdOcaPVYb/pXvk872pzZ49Bxi9+f+uqEgEqIFwgVpzvMpOg3TumkddFhsTdrAtyLn3Wkl7LB0Z75dO6iVIL69aqkHKzff8p1ZBM52f3qitTU3bBmXmqDu5VC4FUvk97FY367Dop6Ofvmj6lsMS4U/fbTYkZ0ABeAYKABD7kzRMDaCLpNEw/JH5F9We9HaJ7Ps6Dp080kthFVt42kVhtiH4h2Vlg2Phic7w+DU0gWhFxYOyXIFUJ/GyLTonJe4JmVlgVu6f+Qge/RSokvEKKlBEcqicwsBGw/QfXWUmdHkU9Gf+mqDWBg3FH9/H2e8//qw7hQikH8DdL6Oe23UmqO5IH+6mjrrzsrXniWlOkOSEpzjA4aQhsO1rrxardWLuYsHxySbaiH8NUNRuG1UIHdyhfPcyKm5lKORYlrRvxEBR2TtBnL7ZuxRu7tBr0qbxaBeQXNolqFm4UkZ9c14FbTbbP810lPsWL9pCfbVre+u/iTcFaeOlfEMORVpNaIHrv1Ddlw2xmnZO2l7vKfEsf4Nw9a9t3og1KqyL0+7cDssaJdWHqmARrzj5poLao4VrTc0IfLh6mceQbeXc7+azOsVOS7TnE+6hEaRJtGf0agYDSnes70x4q+JsEhM/0dPeuSQN2NN3srhGB98gg3o0N/eRLfRHcJDoI63XJTJUvDyUzZmrDfmeerQjqStmQXCycypE1Vv8P6yRwr/gh5/2ZbFSbIcG2z1qEirCIJ7uPLpykAoEv/l7shbsdGIVnx12A0fQ+/NfiEZ/b0/BfAA5Ph95nw193cY59iX2L/P8L5Eb9Zv6gW50Jua9CftwVDE62ih6qFz7T7XUwWLZSFwziPgd6ZqcDW7lA3CC0PInKAtAVCwnbdr0ZyV+4j6Kca7THOWghnnK7XhciAaKDQbOoEzOmpE2kA7dmBot1Stwczb9IRZ8dkcOxmVb+22Gw3Q7QHXqOFowIK+Cgj3RzKTSrVyVSGJftbWLVM7iLrO7yDCBMarXbsktAe/IRqgeqd1m4edNrGnQz6E3k+fNTk7CQrGqSP0QWiwGyMH2k6HTvSf6PkFy4pd0ploSHN68W5wieMwGkaLmhUCA/J7p3aT7iIV69jRLo0ICuPhfae7+U3wac577BIMf7Xz+nYfY+OrNTv77duIHVKm/5q/LZlokOxDxkTy2aLD15X1ONIOV3+ztgQ+5CNsmtOvGy8YS9JXjv0Vrkl3pt1wYGRPDBDC78wfkwCuwGHgYjyncdjhT3XW20ZBAZjeIeNvfqqoglWxKg3bjQXnPVbwV+Ra21ZQP2J6Z1zvt9KPfFXxRubOpV9RxPjO0UTB+YE5AYKo5+Rut7W/l2hT0dZ9e8bDKHiyPabVr3ieVU+tq4FD46QaF7EkLAQsBCwELAQsBCwELAQsBCwELAQsBCwELAQsBCwELAQsBCwELAQsBCwELAQsBM4fBGzMT/igOu1gnqa31nzqtZvNGfuLURzNFm3TiTrxG7MGCIPh+XXPGbZOJ4BAW32U1lM5E8gTSGaJWgg0CwTuTL1Hm8ih+BJ+hXaNIFolftZ/0oi2pRTM3sxg4Tp+f+beCKIf0xaO+S7eaXFryi/4nmxa+OWfvrJk2i1EQ7XhbJREu6e3d3RUVEum6wqeDScoLXhMcLnzyk37un2KChkI+4XBRl51FgwGvhZ0dTBWQJbeeTjzsMe1glIhr5wM6cE+bd41Wq62QkP2GZTieZFho0cww7IN1vRMMtZBnC6C5TgRqVy529xX2VGylRfULsBNdXMt35lC4Ky3B6ZlL/1M1fjY69g01wYeKni2n4Y4vcxtwRRBw/KYvw4PkcSvCYTVc5CrlHNnb+cQ12i2ZyJ/dk1hFwUO81FNy88z9W/322QnGSyRj45Dw+Eih3bYXmX4JTYOsKjZIXAtj4RpDoJVs67cWP+5FXrvh3Si/bD/Wo5wKVXwKsSvy96tHSDwealWxqFonuTDfRAeHzqY99OhwCfaslCEQylIGevDmguFiADpJ1CaVPwzFVwX+Wg+mtFdBOb6aX467JFEV0mjniYhnfIXCHFiZ+LNRokD7KDC9WwoJYProoiktry1AJs7nyyTfcrd9mlQ8EWuu6mEPMcTpbxCVilE1Bl/nPICWBkeF4Gz3p8et3SNR2JcH35ZFhR86HP6xEN8o9ww9pcIMJKd28p4xNR6g9Jc4986MYGvBI0OLgHzJRyBdSJPY3Dt+JWRy4d7X8B8b0E/p/BrlETi27GvprvE8D5kUsK6CTkPP4GQhhXEwuRa7rmCQADdqnrgvvmpEXHtGBTdxWZeIqF4p+9hxusjxkN6FcJVPDe2UDj5SWUIk+4fjZEbBen35vdhUExVkRQq4GphcQGcyLNPQKhhOu/GvQ1XtSkx1fqv/KAOSXWstI/sl9magafZcjzHq8dKnbpQcynHqavR+Z1T9wksulcu6phMP5EDbn9qj7HZSVOrh1vPCcUA+vcH/vjnB54jusfx4OrHkW8LakmtVOPZfp+xoGCuhvEZ26ltZ43L7+i29c2C3k65Wk2WkMbTeEqUTDiUezAJnJy6T46n1In7Ue9Jj3OiL9hnwf+c7J4HNHP6pXhV2M+xLgVgk3kG3CHiYu1SCb02fab6th/Rg6UJU8ZCD684pHDqAegDmRuWLKC5zhdv0z1aNDuMLGccDR31mBvh/e3Ld+L+dQ36Bd2vzA/XaYjOl/vcUP0svoXAuYCA35kqZLAM1IwJk+sSLx8bjYZv5ohvkpcVwHR6/qYj2/HCNGhpn/LuK/ChVW8bGLrXXaqr2IiEgdOJplBqCiFd8sNvjf/PLsRn1OoZwrJw/rA8p3y4UyHRlfQnvkZsGosBaEFVaTUa+JGZg7V+ExA5C4fx4tEA3ZF8Q/5I5rR8SgvRMWZGLyhaLonSEz4qmMfRYNIdydckY8BKNmHT6ChVsirsFo1yZqRmzEgkWm/PZzul23LqzWr0iotWusSNGSSLTisC/nl+632XEBW2O/jG4W5wDx3SDm/EDnO8lWwhvS89nF9IvfOx04Ur3ayIBYWGBVxYwg033LHqShoW452uMc6IR6Nn9MEApUDfSYYCcMrYt4s/HwFL2OoV8eBOIl/loxsvRCYVqJ1sH8JrojdetW0BuMbg7BTSEr6KbUzBhGdEeUEFXNOyb3s97NVWmutCAor6mcEqsAhhFy8gFxZxjbKE46iH5qlFg1clOiMy6olukPUlk5oxEIpTsTTU4S2WRv+MmJdOtGfagYkHM13tBIZ6Xd/ueE3Y9U55vb4JBDlv2Yx1SdhZWUvQynFfW2LaPoi7898l9otiRfT64I/nf+3v5l8XetmkaKOehbW8y/Sh+yJnQAE4bSvtAevPtv97Z3oE0Zf6W/xR5NtKhPAgVitrnS0ELAQsBCwELAQsBCwELAQsBCwELAQsBCwELAQsBCwELAQsBCwELAQsBCwELAQsBJovAhfKtybdahRP4hA4iLjzbJ0sBCwE/ucRCGc9qY/C53DeU/QRHnDMctrRoufFk0sfwpfwjdp6bCUPhaHr7CIMC+2ucdx43y2GvHEoHCdIXag7D1dYNxOzJ7ka359POWFNQn30YurrUR/EEb0YU+vWJ/ObePV+xSda/I91UbvLkHMMFCeOrS//TddrYuIavYYZlmTeL3jzyb++7ErkoRgxPO6y1CtngS9xN4HP6aL9fJ/ay5B74rFXaPNRu/j2xnooA6HwY+Os0JlD4Gy1B37aIG7XsL6FPpo06sxV130l5itsCLXU/jFpuHSzPXzSOYbyYBzPW6Xn0AFGVCN3ceOxN8kmgzP9ONZnidiEjoIM0p3nM3xyyEJRIVwX1dwXt8kQ4cud4biTadfdOVm+04lAJ72VCtGwzpRaUYhyXkkn5nSVMcL/MPEIVSAMxWAqU1jIXuTDfATRkFld9fZwT5a6Y918S6R/Lfwm/fKTzeR46VIRqbwFfDWbZjyfL9F1dKmAJ7zOc8PBM47TTKW80qlgmz15k76d42JFaBWE+6J989upMINvlKbWdQZO9amYyuUR3TvXYN1f+AkXX3e5lnPWEDhb/elvrbBvsq/0rScTf1i4DqjlG6NFL/pd6N38fk70u5i7kw33KL101HdGPN+yr8QsHeuVszeXb8x2X9JU8Ol0S5fUbsrNb8i3Wf9Vy2NE2dO+nTgHrlOxDE6HzE5rjA08rqV4ut0BhkXnNAI+1JUZ/aiP3lWEMI+qSGJGT+PQD6atR3wVVk8b4zmb7seN/tSPjchqz8HQcOg4TpDOt3HvCVb/qDgUrYGtc8OcwTt0eBgOicNFfmxgvt3ws9P7dthcymHW23KbhsAzyS9FvZ5ANJEea5eMJGsTVoX/HI4NcjLy1SaNaK/aU7ArDBvcJRXIzdHQe8icqX+su/OOybtKXZ9JNGnnUwnPTyLqq/rvHliM9kD4JPggfKLkr/kL/xNN9Bvk/aL90/wLnRmg1qeeLqALy4dIzANS7TygeYVN8zboxsaAoCiTV5/rq/tKPyMihSLqi/e3wzJvkTMmrr74hnjDXBsQzlBz6Ye20KsTjyyd0CvEGgAAQABJREFUgPu4smjFs0uvxkZBSeXflB9HmTro3uAhxsYkt4bcWXPPK0QPr/5L3EuB2NhBYCMT2dBV3fzz7T67a2b5LATOHQScbcuZLO7NWaNzLlJQANa+GbxMx8AFw5dqFGB00Qg+UMBj7EXhoQA8QMFyriTqfGv7FPudRDuj9o4vmuayJGx8UNk9ctOFh5BK4fCgRSk5szcIMPRa5qhJQ+L7GgrAGvZ6OA7F6ENlJJrSO9KuLx5ZTvRx0lf2xXnQGc5IZTM0oqlT3//rl/gyfOmU6BF9jhgKgC3GBOcSLRI/71sP+W1q95sHJC5wBNfJgOLwjifj75oFOR6igqKOc2Er6pQiECX7LQmHou3yCWvf3Iycx8y7b9rLuI/xsVesHIYBSlHSofjD8URPzvqTI246UYToqtrrRM9+cn/YzUj3l5Q3iv6NdL+jx51GcmO1i9kF+NAyVFyQGzHe2FEvINMvCfdb7k4z7veSqSvZxmegr3vfzNAX0aGaCuIvJD+Uf9vbxsBJfvEz/gf/tWdH54zB3zAtMel5gXJFjBocNRsTjmlF6hDy+2jif1svRvkO3lPyXtk2FOAk6dJr/2DjqEfUvL65PYYTVURXsmq4s3/KSlxxoTNTTquIbizSfh7yjbEhH0kbrmvS6JjhqYbl7an0XuwXRUR/X/vpt/PRWhy5oyK+Ch1+15iOTova3+z+IW/1PHyoK8iZt0GZqZvujn/0sZo3v8d92XRFwdAPiKJnRaaF5+K+TV4bnT8DuNml/DkT+bmep7QdU176A4ZqzvKKhq+D+zH+V4UdH4ffOuqpAjzPU28YPCod2WhHeCXq89n2r21LkX577p6SQh2Wx6MvkQOSnIrIMZ6KyC9OmpQ8Lofo622LU1ah/VnKV0Vu5LBczm/4/SOlRLcUX2W7+CmijnpbPZRBsVorL6pAeX/WYUEc93lM6KjcqGmwnEwuy8lkkYWAhYCFgIWAhYCFgIWAhYCFgIWAhYCFgIWAhYCFgIWAhYCFgIWAhYCFgIWAhYCFgIWAhYCFgIXAuYTAfclJUU8mw3JgeMKsCVhf4J8fwP37oQYMh8Jh0TmBwOfiX2o6x4b+2WuXrspwF7lLy27P99hIdDW/UbvF0PjQPNWZ3HKnyjcve3bBZ2NduaW5cx2gooqGSlc4wc23fM0LAas9aNr9qBRzVm43RNmx8n4iNrkjNyyEBunG43a2qFJbkL5T4uoCKwuVuxQ+GtNaGmHp5lm+cw+BmxwDqBdDux7ej4Vr+L/l45/Iz716NLcSf62tpwKG9XFFlbxSuEsXAsVIf53oYuohO0oXX7ncU+hsUYX6IeS7bXYRL2HIOP7YFqabCtVbGnx2evtxXMGiU4BAc+1Pfwr7Iez/2bsT+CiL8w/gz+7m5kq470zkFjSJqKCiGTwqHhWwWqlV82LVYqt/oGqlx78M6t9ibUuoraJVGVoVPFqgHkCrZqJVwIvgCYpmIiDhTMKVkJDs/5l3d9kQQIICAv4ePvvOO/POO+/7fnc3WbL77BQNjV7gjPiF9h3bPzu70K/PpiPwdVqNqNH8cXa6N1f1uu1BXplBpdQ3fv7X3vLT2bf+NlpX8fZ9rc3ImJZRwJ+39RN/+XO1sbiq4PohN0/k/w9NSRybqGKtKI9VgSR95fAsS5QkR8huXPJMtHkBV1qKPBt4FfHVBWron+JzwYnWYptXa+LjBGwznSg50Vqf1aq95XbFr0xdeYjiSDmPQ3R5x/yw6dRatbE8UaKV3nmGLzdPqvPcVUd/V72nlsi3pJ8ATI+79mj0Xna8d4Ih6julvzyRSw7rL7/i4keZN028TRFxSa485HGIfxcHC0LF/v9XR+x+JYkpX/6FILHenfiLFdzPzX1+4d/X/Cka+6IVPX32vJc4P63W1D5Yu5ZoWfb7dmkmJ4RnLRVvS/4Cw8wM1ZrPo6+K3M+x/TjR2wadIefIHEgca/fzgVw7+kLgSBHglL7DG8PEGSZ7OlHqyymnJF1EVHV29Yaa54nOyz5tuks45D+kT9zbGZ0zhBP0buIEyWeek689xt8glHbmozkn8zgmeWKS+wHUKDght8Il5MbiDC93eO/hXLN8M3zbTzxUrmb/6Hb+/8vE42znANF9pU/c9W9O8Fw7YePPK58hep5eiUzO6tGihkOdaHovcgmX6oafFF/aimc8pjNtTnbDHpH1AAVsQHOi6IbgTYGV3HYrVRMnbB7s2DX+LbSFOIExFiEbygkqrgX4Mvg/aAlcD7m6C+d0kCNIQR2Q/qDe3vwTbILcdfwmHHtf1xXbtaDPhIlXC07gHXzbkPsMf7PFsOVjPuf6Uv4mjs93dSL6qTcqfF6YKF02pzTFM8ba/OEX5hG1DWfMaFFJdNd50/Rs9il88Q3vQ49L8Ub6h9zPj1jJlV4F3e/qsIFfiE8Mrw8/yw3W3cOcKCvb69aaE0hbPSQm8B8ExhTf0feRrURv5rxf8FlzLul9cgnKfnhEp63IntZL8DcOin6DhST6i50l/mPogOO9nI+Xr+TH3zujPuxj3fOqUXDirz5pFNGU8tunX/Vj3ljIzzsT7zTEy5W9+Xl1d/5Y9f3R/HjecH/ff04mesg8k/NyBfdzfUfwN38+xTPgckLx3VVjB3/fcsLwmY88+mwBb3NRFin2thw0+cT0HpZowM09X+3G4zx632wqupZnXJ70UsFbL/MekyJ7dZUdbmotif7aW6VfN5tfoMoc1Xsvz6fGj+eJ+sbiS8cRTS+YM6SIf15Mlg9vdYnMHHw0ftjPDjwS+Bt/oe7NI4rP4vZ7824deyV78XUZUq5HJFqrlqqZR/Ty+kfoV5oTxOf8ZeozXH/6ggW3LeYM8b8mP/NEYQH3nbP7Hw4TShLSQquJLpXn9j7FHVHyjeNwPe8jR8MSAhCAAAQgAAEIQAACEIAABCAAAQhAAAIQgAAEIAABCEAAAhCAAAS+rkA76kCdLFE70UF1MtHRuI44OgReELPFkx7R786YeMKtc/mci/gTCfz5jVhc/9jYM35xJycySJ6xRsVaD375mjD6P5Lo4Z1/+uM9nHDM8T1ynzeIxhlL5PDvFEYr/HkNxJEpgJ8HX36/1OkSwR+Lojq1zKsUDfqKYEGAq4ni/ImdGzR/5VUbjny+R/Cn0VQTRrF1Xpi71ci5ZqXg8/OWeJvsnvuFvBOXZGhuN/xJH2/P7Wg5OgTSdapOMv65yiRX2N0/1+Vv+RYuwsr/ZBwFFD++5f4BalWdquduz5uPlOX+r879THwR2c3ySLsir7yH6aJ4QhWTIEJ2V/MeK2Eb9tzzNSACuknP2+gIa8UWj+fpoMcmvaOXCf585gjSYS5j0dpLEylcaZvX3Et1je76EEe8wJH2+/QV/ZKd7/EEP9X/uOkJw3zuNZrHt2j0Nzl2oOGK5Jvl2xESG9UGs07whEeV4+Zez69zV40ozSlxn1eNRqeTu0xzCUgj9CiZ734Ryi//ebjJ22jWC6J/2acX/v2G6CDj+HP6Z6V1T+Nf8JcXXl10fbPoODa6HcUxKxCUrSlJu8trbZJc4X76a7eCiAjw7zXj1vj3mnTll0dY19p6wa9HzZO2VLqEvQXj11iKhImWXCTKC5Z01jyqSqGQjbfve+1IOY99nyG2fHMCPWQf3c8Q/SlvevgfXvw8eo3tp/pP4brgm+UbwhcIC/7Hax+IpaVvyz1R+o0YIHIMt+fxLXvP7d9US2xm3hMol042RH4ZORkRPSeL+zkqgQICR7lAoDr/7bCeGHY/q46J2CnqTJ0iaj/orB43buQ/LLybNCtxDNEXHxU+/+d7+QUR8Uyn+sAvtU7U63rhz/iqNhn+XWe+EBuW8sy+hhMgc/j3n+hi2hXyy9xowuCBHwF7HAqBGrFT7JT8jRbiM/uFICpXm9U2/o+uP2Mr/+LtY7O8Tty+r8cFPzEkvzSmNWY9VWiiErNarh/KL7At/8GK9+vstaOMfCJOVPVaS2pyrDRlZiPvX2K/8Nx4nby2Ip0fP734m/A62iYPs8+OG1Wldn9QX86P1DWl8W49RDdqP91df2vdSsXb97dW6W2127n/MlFi1/D58vd+6IDkBF7b0+vK18+J+DLyH739jbT37Wv1Jq+Sx/+ESr21Wewq21E6j5sluqp23r7vn72PFm+N/Tz4SPAfIHn8bbJK7ODxB5he0p13c5NqUrj9QGObrBY7hLv/Vqn1imdwdt4Z/IdExankU/yfB7qdJWpmUmwyl4hjUyBgk2wzyd9wZgaIy7gkUSu2GTfT9Hv2GS4REIAABI52gaBpLtzv4UTb214o+I00uc2u1/yHSLFcvGAJAQEIHEECAZliW/H5JHnHixGKn69mh6jkeo3+wM7hOgICEDgKBFSCcG+cJosT7Q8UUb0X1u4P8MvtBus+YIOAAAQOvkA/0U4EBY+ryXOj71BLzN/cig1L/jAcAgIQgAAEILCbQILO9E7nlhC10b0U0Q2lN1dO4PebHin4m5iVvlvXw1r5zfAJY8fx+z4T5S/UOE20QW6XYT6D9fyOSNge1lPBwSAAAQgckEAn00IGJX9RN6VI9//fNXKL4VQuqqBq0zChgxAQYIHVYqW2guj21J9kXFPEEwZ0HFF+Bf/+yy08xTvd8OeDbEfbyRK5hIUN3G+FXaY+4HLB6GfnPjOa6D/yuTn/9GiPOH/cJTmXaaI/ZD80dmYefw5C8ych9ugVb1js/VcaSXR/v993uuNBonNTLvrtyJlEp5SfbvMMf15AtBcdLH8uQWzlb+jn/17KFeJj7v987j9zZ/J5PFfwjxFPeLyhUQwvvsK7poDot2Pvy5w+vNHGb0G1k21hg5J/HtgU7X4elImtwv08KBdVHn4e0FEX1d798mOPaKd5feQ6HT/9BDHYtDNEKeam2X1kvP1A13aKN+xG3n+HfXTqCsWvz83A4e7zWiE6Xqdrfh6LdM99finsVfE58N9Z5RpVRXw++r+j11mu0+qK7YIbGkVI5fAnqfjzT96trY73Gm1ElTrK5iooiTIUp1dafp6arcp/nrIunqd0xMdqWSm3eUQP5L4u35WcEKA7qTaK6LgpbYR7f7El//xNFvz7y9bYWi7LaLPZxtuXDl0jN2j+/6XcSu5zg42jt21rM7j9upLBegBvTPCCNsD1fcW9lYXqbd6YNCdBu4SmE6Z30m099znGFjZN8ucSKGiCXG7S2221Jfq8tMLbwuUb9LksU/z85VeL7v+7sQjM4SlaDNHNs4dQtscf2zL8yV0b2/rtKzvo5iIo+fPLItVzz9O1/HlP9zzdZKv0t+F5Om3GlNK7Fb+vVvBB8dKhROdkXzBlBL9e7G+z7Uns4F6ndSSiLd5m/330Up62Z4UgeiF3du7M8UT/mPn4J4+O5Q79qB0FuIzG9wuuMTfw6zQ1+/eFDwyPtR78kmfuzf35DD6/cZtzKtN5BvPC7+Z/bzZRN0+I4wz//tQpkn8CU4ng15eC6KPS92iJ5C+WSbhv6j338OumqzbO2eAuMBqxhN1HA8+Uvtjf5SidrAaZ2NZ9l/dn/T7rzklEf9a/85SO97vS/GjETxXRryf+NvtP+fF2rB2YQAfb3AQEP09tqnEPs7V2mwhb9/+Y7V7Dn2+8CXEEC9SZUnKfE66Wv136Ppf8enRKG1favtRS8+fdRbpIssS/mLaKWulef66S27nKr2OXbhBcF2tsleWGRhES/S0//SlF3Ta7v+ZxZIINeI06NageKefR4JS+Fat4XXxs383/0E/Y6R5/sUbWuBnXFe15rQUTH818Oo9/T5uLvUv1ntvRAoGjWaADT6gZEC4fMlW51yk/W/qLkXdKoqn6fvPIJG5AfKMCY5N+svnaE27LSvhGz+IQHHyJXKZL+QG2fWj1jBpFdDYNov78H5tAPoW/SuJv7BRDNsh/oiDKFC5Vk0uvE/+nMLbVL2Xko2K7taHyDQskWZ5b2BCdaHtTd3cukpQr3B85It+8E126tr0E//Ay7nHjElIzeHtnxWVhg46S193tAKOb7CjbWPcf9I62zfQD3LkJ3duoVl5z7nc6/3mrV2ajHVSjehOqrfgPRGm83yA6QfTgFy4cksJ+SaSj5dcoYgnJHag1tcrngcSuwczXGZ9ntpYhxX8wtL2omxvS8K3ErfCa8suvtIgl9g6gntTV4yG8Bs9+w3X7dUbn/REQgAAEIAABCEAAAhCAAAQgAAEIQAACEIAABCAAAQhAAAIQgAAEIAABCHBi+Ca1SRC9M23x6NdKuaTF9FrEhT8dFA3+cAfP6xuL0cT9/Fl+i2JN8fKsnHPTL5jDMwIvuX/J37M5YXBJUAXjm/e5tk6UiS8E0ZuDX88qGsYlvc6TCe8WRRTYrR6puE6NOroNJ40ZlHOG4Q+WDp+ceV8mNwi+ISBwlArUm01U47lE28VT15voRdhoyUWivHBKF8Mrhh/pksuvGPV6k93huQTfSELFTq+I1vJYO6kody23+2O70vLNhaaRkRVeil1ru1aCMlM3V5xo4d0wvBeXHJGlv4oFBI4NgS16h64R/HnaGbVerUf8W/RzKrNcDuUydokmtuKX0l9O4qXy13ZbZNnWopVHdG3mIMF5hcSJv15A79Zlr5XyEVVmB/erljvVTo/4V3U5pxpz1xl8i4SMrTQqTcN6gg2KILdcsqS/Pk7yU9u0tt/mxN+GNt/m9c+LSypW5PIXwBT8q/gZj0v619BnYiCB2AqXoxusx1bH8YpL/HVlNI6nE6pzF/EX0Ay/8/w/dODG2V/nt1ds1H2Xn435JGdZDr9kFP8Rz48geoYeo4dd99H8KjJy/jP22DvWEiu5Q8oNqSelbiW6b7l+e/YBJP7WiBq9g/efuXV66v2To0fS/Ln7fwY+CtQTXZP548ljI+cR/x0b7YYCAt82gbCt1DWSX4+KrZUuwZdfj+a636f8ejT+e1VwA2+LxtzYyq7XqLsaXAJx73T3eyxF/2zs8cpP/BVN+b16pJxHg0vBKgQOu0Bsxt6ZgenqAcVf0FZymv8Fbb2IZzg2+z+d2O+/Ryf9ZegfeP8H50xZ83/zovulxffvWpB5btYyojOWyDPOS463Yw0CEIDA4RZIONwHPNTH2+7xDJ/pRCOKz0k/WRJdvuQ7wwcZPqq7ISAAAQhAAAIQgAAEIAABCEAAAhCAAAQgAAEIQAACEIAABCAAAQhAAAIQ+EoCG71XxWeGZ+TUM4vesTxjl/5uSX/hZu66QPaThIAABCBw0AUydBvZ1nJexuIT0nMW84xny96rKB7c9MP0rO47oX8x0f8kT/jxnWN55l55oR7Oib8cyl82cZEpjqNelmdMHNdrfl8e77OCT4a5RI2mRqeTu0zrxvv/7KL/TZ6cT3SRudSOQuJvU/nQ7wgXqLMfeBWKT9LU5YZt/GRDts8IlygYUsdlNtfx9q+6FhJdvTQeL2Dbj07hQcLeuvTqAxgsIFoWJ/H+SXT5xEzLiclKTukgeQARWMJLBASOSYF0kWpdnkKHkc1tM8kzThZsFW7mwqZG2/RmIpX7nz+8j8wU/AUWuovXnsuAS09S1OToN4enCDFE73pf2A2WqI7npa1XTdi9gGRA8gQgBR11G+5/SWZ/Oo53a6ObKfdzAAEBJ5A7+5Thp/NP8tfo5WcWrOKZq2ldQlnXptu0HdC+bQfe76bLfv70pF8RfS/vhwuv5cTfkMcT0DR9mK/cM3f+qd7ps/kLZja8vrVoMyfst93WfGvL/Q+X2Czx/xI5c/fy569584bfEo3JH9/ql838GY9VR7P//WM9XlUvmQUe0cas9VnrimKtPJPytRc8OfxvRN2zRWzioPhGrEHgWyoQ9FrrZMtfJCW6jHb5gfW0umK74JUmRkB3yElV7vXopdO7C349Kk732lneWQXEgUyYdaScB585AgLfmEC9Vy/4eyrorqETSm+OfCGG/3UV3WVWxx78+7GP6j84exFR++KOFZ0tUY3YUeDyzEorPqv+RBB9krBs6fv896VysVFviOzf8MtpKHRV6B+hWqJ7Zz9w6eM9iZpRc9XC8AEREIAABL4hgYRv6LiH7LB58mTVr5wobwqXedHDxMpDdlQMDAEIQAACEIAABCAAAQhAAAIQgAAEIAABCEAAAhCAAAQgAAEIQAACMYFaW+5VaaIN9hX1qeUPsOrPKje6Un1W4cpaKh+xnbeHTPMRyVxPM6KiNRF1ET8Ye5LhusqUGYpok3ydrEe0Tv17xjIuW6vT8oTkD+6Y80VfQjQW2OZ9KjZ6RGvE7KXvcrmvCMgEL6T4A4ciY3aqR9Sc+oj23DmdTpbduB4QCTrI9caxU1V61ZZom/p07QaPPzil1pfwBEMICEAAAodMoLPsqrtbon90eGns25yIUXLFCrE8zAm43idyueTfDyPXiNWCP4CtQsYlaHQfniV6Gs7nsz38hN2OP+5sulqXMBjQAc0dvmKc6J2kTzFEz3FqyQc8xid5H4U/yHQzGH5G7oOj6yvX8s/e+HmI8h7U23DCsO5l+ljiaeU6rOnEpT+BgeYSAYFjSCDRO1O3FzwTqDp1eFuvwYXJUJ5L3CNJtkHrV14NiQGWP69NzeQfJ57MZZ2x3jblJwILlwgcthW2RvCKCEry+PloOqpUrgZsZ+sSh4MyI+wSgN0rHT4n7sf/EBA4xgU6UguZpngm09lnq4F8rWumb7bbJf8/zdumq7heYav1Dt4e5LSjAJdtRTORYvj3lmiu0yRRhkmVyVwGDP8W5e38rImUvHogcXWrgV5fzf8fLDyBZwsnWplZYbfwAJWqmmpcO9Uq196K03rd87S9bC7TDJ9HeXPt/r+SFA6poCQEBPYqcLm92l6nOHF3+g//fm0t0Yf23elL+HXaGrtafS74dVog9jotGHm9mM8JrYaom5clj7NEnUVX5b4YIqT49aQiokK+Hca4YfbYvAmK6OrhN1z0PxuJ3pv4zvQ3+fzL9GpvpeDnaaBcbeSyfWEn28USZXIafC9XiuM+7vkF//1EpmU3yyf3/KSv8hv3bDXMfFcTvRW2+Zx/vCsSKTE/ydUkP+8REICALxCkriZN8PPO3pN/ErfU0yrt/r5ZL8tElcevR80mXcP12OtRTviVLuE39ro0KNp6ybyZv4BGu9er/LyVvDzgOFLO44BPHDtA4DAIfG5Kyj7lNw4+lyVzPt39eE36Grd2yzqUdVrFr59/e8e8P5xLlE0nK39Cyt3HQg0CEIDAYRdIOOxHxAEhAAEIQAACEIAABCAAAQhAAAIQgAAEIAABCEAAAhCAAAQgAAEIQOCYFNhoX9Eu4beE/jz1VcWJvrpyQjXXd4WKrHGC6bQgr4bN+uqtwn3gu4T4c67Uik6yXQ1/kI4/0prB9Wq5RldyvVwvvNFaohTVeV4rxRskf0TOlYjdBDghl7ZK/oCz+k9Hlxi3z9A0309CU+TyYlysdYtmXq8Z7QxRLz3BnOMRpequMt0SAgIQgMARI5Bleto+lohL3UfzabXim4spkWJX6ao22nYIil7UT/U3/POS+lF/N37j82h4TNuwgnUIHLsCAZUsgnq367O71Q5yJSSFbqbcoIKaNRzb+ukUrtn6zZKX2l+LLP1VLCDw7RTopFoql1jbSbTk/3NxSP7nQvCzxPhrkYXlwvDNtR/ESKMkleDxjGzU3v//nv9/Oq77EStdxfC/SF24KgICTREI6qANcscBlEMDjV96LvF9V+Q3ejxrfvxbf6vZ1ecbXEn1UqV7Xp5KZ9g8d0aN/+rhccshCP6iHBvgcTmRWOz2+zT22/MQHBNDQuBYEeBEXM//ohnTNfJ71T1vPL662OtRyeuKb7Hnk4j+3vWbDt7iSDmPg3dFGAkC+xfwv7iDu03K/8P0B/mLMOYXzV371Eiixdf/9/TCizkx/1f1Z9V/SbZcckHKd1K28xeCFGSefdzHRBeIESlX8N+WvOSfXPEz/kKRVMu/l/X+zwM9IAABCBwugS/5kXa4TgHHgQAEIAABCEAAAhCAAAQgAAEIQAACEIAABCAAAQhAAAIQgAAEIACBo1lglXzce5svYKX4W+qbInollqill923iyLqan84233wNk1keW0MUaJsWZXMZZ1XNahWEG2l5XYdb0/SbbxmXI9FuhmoulmeKYN+Kt0HxZtR7w7tpL+VWxH7E2gh+i/qKNznhseMPUNzbxXWYem7S+deZT+XFVxfo/85cqnimX3pk1Hruf6e+unQf3hEA9WsvGs0z4SkU02iJQQEIAABCEAAAhCAAAQgAAEIQAACEIAABCAAAQhA4IgQuNxeba9TRJdnXk3X8RnV/rK2W+1Kog1XrispC/MXZfL3XpYJbqdaVcPbu5ruUlii9qYjdeYykMlfhOG+1C1MVX7CvndoEvX5CAgIQAACX0sACcBfiw87QwACEIAABCAAAQhAAAIQgAAEIAABCEAAAhCAAAQgAAEIQAACEPj2ClSpVV6lIlolnwi84xg03xRRpr3+o9MMUWd5WVU21zmEv3RzOTWIWGJpK56hp0us3YutcMKwEbY1V9NI6NaaVyTfEE0WSFDNdLIiak69p7Tz/N2Ev9Q8F4l1E1bm6C6aqJ08r7y3IVpqfzzhKS53qLWTtyiiSv0OrbJErekMyiIEBCAAAQhAAAIQgAAEIAABCEAAAhCAAAQgAAEIQODIFEiUiTqRT60Tv9vgvljULw03xN+f8P8u7rdgAQEIQOAoEggeReeKU4UABCAAAQhAAAIQgAAEIAABCEAAAhCAAAQgAAEIQAACEIAABCAAgSNIoFQ9mPG64C/I1ztn1SmidDVwUTcuO5vLRLakrx3bvE/FRo/oC3paLOXxNuv3VZna97Bb1cdyvSEqEX+Z8V9NtIz+d/w8Lj82d2e9qHiGYjuD3uT6Nv2Z3WhpnxEWdSLs8UwBVGhWSKIV8t7cQq4vUxNL53O5gu6d9LIlWuu9QB9xvV7WyDpDe0TY7vTquXWd+rderog+M/flvmrj45TqR/QiQVRu3qSVkr6xCNlUL5GP30pn2y42fhqb5Xs8O3C8vq+1KrNaVFqiUvFXsUjG3T/xJo98yRBtFK94n3n8ODE8/7Cm/cbBcosdL/b4qbRL9GrJMyCbHWan5ZmPvdnqPcOPD7qr8j/cvtyqkQu4XOn9zXvLI9pJW2iHpv1Gvd6p6xU/HsTz8kPuvcL8YW6h4PHEpIwFOv64q5EbxXaPOyAgAAEIQAACEIAABCAAAQhAAAIQgAAEIAABCEAAAhCAAAQg0AQBzADcBCR0gQAEIAABCEAAAhCAAAQgAAEIQAACEIAABCAAAQhAAAIQgAAEIACBuEBY1auw4BlixdLFqxW3G75Zou50bfkgwesHKbaqj7y1khNL1cP3LPSIuqofyoE8dksaIDs2OMZ68zJ9YjnxUt+z+CXJGySNcZsDKpASsC5BOVzmzpdnJ07lJW2XJeM3SaI+Qs0+37iWSNSKCqri1Y+8X+W+wOU2u2KtSyjmWOYvLfX1S48mu3I9vUgfa6JmXi/TTvJMu6YXtTU8g663Tm7l8mN15+h/K6Kt9uMb13Gdk18j4xCPoznx1y7q69y+oKeomLe3NefM762IepjxmXm8PagSRYi3H66osl/kVLqDaZrgihTT2WvpuTWKLP3V+ILPP6tU8/l7Ty9YyiUnQufsNP72af4yutggC+kTSdTN5Fed6vH9SFfSSVw2joPu5tXbsOHHj/fw2oVc8ozSI92M0mEKF7jHQxWV3lNuucGjjtG5qedzjTbRQirhcoN4ebw772z7YKvvG74/KFmFNG+IRux8l3uqdL7gx4v36eINbpumUe5+5cdhtZPbJF9PdeOV0bM7PjBE/dTd8iIum6ve/uOGNyEgAAEIQAACEIAABCAAAQhAAAIQgAAEIAABCEAAAhCAAAQgsIdAcI8WNEAAAhCAAAQgAAEIQAACEIAABCAAAQhAAAIQgAAEIAABCEAAAhCAAAS+RGAHrbVbeHt9dCbVgA2VBTVRqhG2tf2SHQ/RppVGD31D+Am/41zCby874fZzDdEg+fzMGxSX+l+3X+8RDTBTPhrJZXt14fB+gvaIj9X/jf8Pt3Pi7/z1mq/Hy5yQwfV+8rdVF1uiU2nOoB9xfaB9osM1HlFPuu32s7meZNvYNEW74jMzdWSR5MRf9fEwl/jbwh7fsaPmRFLx0LwrFJ+PfXbQ9dze17ur6iJJlOhljEnj+gb90rCPefsa+0/xrqVDHrVepan2eMZk84B9jY+3Rb8/YY1iRx3MCUpOtG40IzA1Ck547bvB8xOgq9taouPpng7fFUQnq1lX5GtO+JXevFO5PRar9czl73A9HE3MjbXHykPttl3ajpv4YDVirdrqER1HY6vyuBwoZn50jeHzV5Mf+K4kSrYdJrTQRNVyzbRKbnczQbtE4MZRoiMzOsccWtMZi7K400n090FXGaJT9DNVozU/3rwLhh0v/RmFK6q5bs0Dpc4bAQEIQAACEIAABCAAAQhAAAIQgAAEIAABCEAAAhCAAAQgAIEvE0j4so3YBgEIQAACEIAABCAAAQhAAAIQgAAEIAABCEAAAhCAAAQgAAEIQAACEGgsUGVXygrpt97oZrJNMm1sMy6DJsELGjpsUU87VJ3HM+7atfds0UQJqsWyFMUz6eqha3py3Q/JCa0UUiGucCKu6OAaNXmuiMVWWm7XcWWzeXfaF5YoZFPHJUlO/KW7513scUKo15Zn+SUXxs3sGuKJhBM1UTs6V/XmOocgyQm04kO71iOqkG9NWKn5fEzzUcmWE33VXYUXSq57zWSSIBfGLTLkKTwrLicsi9vLz9FEH8oJ9Cy3rxazcpdweyf9vbHZXAY9dlW84QBji/fRrLWGpy/W/zt+Hu9br2or6gRRra0YUaV5Blxv5ZwKrof1zlmuPRbHyXEzzzI8Y66XuTAj1riXsoU3YHIn5TtlX+Sxi0y2CYKchi/cRYxSJ2lOaJb/nPout++kzYOrDSfW0hfzKrmeSl1Fuj10bjwDtApQPHhG5fQQH48Tuhe6hO4Wmh8P2t8u3DJJtPZcInZrNcQcp/i89T9oKbdvN5+rcssr0t3LfL5mmVineQZn/ca0Uo9nSpZdlrUSfD/SL5ecx3W+v0zD++s4cVOrIdxeod6cVkr+9Y4p4zo/bs0WrieLDrIFlwgIQAACEIAABCAAAQhAAAIQgAAEIAABCEAAAhCAAAQgAAEINBQINqwcyvU7Rz44Y/Z4outyJxb99YI9yzEZdwYe5XfOfjF16qQns4j+pp6d9N+pRF+Y9bL8UJ7YNzT2v4Tx3plBdNmMnwWmPsjvL6u5S18Z+Q2dzDdw2E1qs9qmiS4svbHyd3zdRfptuWzuN3AiOCQEIAABCEAAAhCAAAQgAAEIQAACEIAABCAAAQhAAAIQgAAEIHDAAkFKUiET3y0s6tLrvXj9cK0FKVmFNCdQ6vaLWsj4DKsf012V/+E6J+KqlXwydV6VrBW8so/YTO/KNTK+sbU6c3CW5XFlWxlN/I1v/JK1rfoTWi/iHdp4UvRUfuKvjSb+xjc2WGtlc3UXjxNJTacxrSSfr92+rIbLHfILvdnQV46dtMWfcbbciySqVtols1bxuDwTbrqbCTdBNddJihOm5dkpvQRRf/GHecO5bG/OF31p/9HKy87urPzEX+kn/jbaJSADxqVaN1e9TTsZ38jnZXfoeP1wuYVsJCHbTwRvcPz4mUTWWuh+XgcZb60TW2bsiFdpu/ep2ODFGxJES5NiiNbKf3nvczvP4ExuBudYWUb/0u9zPTazMkWj2t2/OlZDCQEIQAACEIAABCAAAQhAAAIQgAAEIAABCEAAAhCAAAQgAIHdBRJ2rx662vP0yqLiyUTF45Z5pVzuMwpI0Zz41oSShLTQE0SXF31n5KmvEv2q8IYlI64g6kndbMM33OJ7HB1rn9lVRe4bpJ+jIlpSRtQjt9uI9hXcMJxKjo4r+HpnuV5tEpsl0cLfvNtzxa+Irph6y6w/3UW02M4UdzxNlCk62bbi6x0De0MAAhCAAAQgAAEIQAACEIAABCAAAQhAAAIQgAAEIAABCEAAAodGIFV0Nxmax7Y8Sa4kqpEb+27zOHFVbf+olushkSYSDR22yDL/k30WH22FmDztRUW0Ub065lPDJb16z6fcHrChsiC3p5tT53QXRFn6J9OHcDsnDpvmkhNt9XrayiUZvnGk6q7D062/ekCLartaVkb2WOsKTujNb+lFGpqyTLYdxjXXbobcNX3dONXRGWJTZXdKb8oAjfq0pBPndzb8frT9WYnkbQEbtEFNlCjbPJAm/Bmb8/xvDTdUzvelC+kvD/IioHnmXcODar5JvjWKQ+WW4nURrRodqylVnimYZ4HmnmrvvavESqrQ0W0e0Vb90Zi1gkv1Efl3fHTTXorBsceY21ZjNphtmlcE3zy+ISAAAQhAAAIQgAAEIAABCEAAAhCAAAQgAAEIQAACEIAABCDQQCChwfphXX245I7M60cQ9baZqmMBUZVXbWvmEK3Sa71NHr+vWvTm3I8U0d87P5v331yimd4LuQs7Ev3716/3fe9+oud73O/dlkqUY/roTHtYT/2gHOw8cVr+gOn8hm9mUsbVo4lO0se3EoKH1gdl+CN+kD4kvE6CqCDr9sDVGUQ/PnvSuY9cTPQ/4u7qGRVEc8V9dMuUI/4ycIIQgAAEIAABCEAAAhCAAAQgAAEIQAACEIAABCAAAQhAAAIQ+FYKJKnWIk1yoq9pZpMEJ/7qbaLGEpV7i3Wp4hllzVDVkw5fZMhTqJtx77s+nn81H79CvDXvc0G0WRbnfsHlRnpFr7B8fmLhBMtlrSyfW+URnaCnthop+Tp0qk7kdk7EvICXVO/V2nrJK5pbDJdNDD/xWfud17qE2jqxXdVG6npvia9+zwaLetqh6jy/YZY7bkilUIKirxwhnTLHXVcKdZoSTURW/nl4R1a66SF101+Zb587Bk2SDXm82d042tOwRf08onbivPLehhuaGKnURad7fmfdxF3QDQIQgAAEIAABCEAAAhCAAAQgAAEIQAACEIAABCAAAQhA4Fsk8I0lAPezWbbzOKKB+njK4kTYXW92al7nxM8f0kVjz+Cv4v1B7wvFaVz+6LLf0F+vIlpz1/plFT8humDymGt/dxnRMu9Zey/PGNtKNxdpivc9SqK/7aG6GqL+sgd1zeeT1nxzDt+yuEZdMn3IWKIH5jw55sUUogUjXk95L52oqOTtvGU5RHneQNN3+LcMBZcLAQhAAAIQgAAEIAABCEAAAhCAAAQgAAEIQAACEIAABCAAgaNEoJ0+Z0JvS1RG/5r1Pp+zlQ/mvq55pl06pbybR5RgmnvJlg5bxBJm29AQeRwft40YQscZoq7iqrEDub5EjO47k+tbafn8dcQJul7VxFrBM/56mZShuEHzjWMzvTvyC+mvLhnoF01b8MzBkt/udLHYLbaIDwNlnlv78qiz262bOXm7Li3epLiv5RtHqu1G6dJfPaYXh9RNH3y6VCNsa8vjakrlFPFdCfAtaUB2J9fe1BA8gtfUzugHAQhAAAIQgAAEIAABCEAAAhCAAAQgAAEIQAACEIAABCDwbRMIHukXfLY81fZfQvT2vU9N/L9XiXqmdFvVYRh/M/OEzT/f9gzRg+bp0S+P3PdV1IidYqck+qv+x9JCnkn4+iw19eFKosun3jLjT8uJ1OgHcv85legLvZ4q9J7j/FO8JN7MIvoj/W3SC6N5hmKzVm8ye/Zr3LLF266qbXy/++wTk/49Kd5rqfxYfm7i219TxerjofHtjdd2ijpTp4hmefPlQj6PH+X+pvKvTxJ9b8b40wp2EF2b+5ush3hG5If1P2eYpUTVskbVNh6kQT12/P+d9OeiZ+bGx/lJ4K6p0zOInpH/UW+UNthhH6vbJc/cbIj+bGeO/HcW0dUjf5nxAO83cu7YB6csIIqN93f1nHQzOVfJHabGiw8W4MmeA5rol0uurxo+K97+wNInl74YfWc83oo1CEAAAhCAAAQgAAEIQAACEIAABCAAAQhAAAIQgAAEIAABCEDgSBLorkZPHCSJkkybZc00z6xry0dt5/J99bPSOURUKZZ4q7ne1AibsIwl4TZ1n6b0czO2JkiigBccFzBc6mBOwNV1UAa5bOn1V50UEfcrdv0266XLVnN9nVxgl1HTo5UcKLoJf0bh+W7m3Uq7ZNYqSbRJLTTW0D7jczuD3tCcSGq3L6uRRC28AZPd+STadM4wPfbjaHNrYfp5Hfh+CngJo0J8P23U/y3+TPilcSUCAhCAAAQgAAEIQAACEIAABCAAAQhAAAIQgAAEIAABCEAAAgdDIOFgDHI4xmitWqpmHtHYqquXDuNE0psDd9OM+UQzR7/Ab5US/XziaLo4O34mK02Z2Sj8xNYnp/6C6N3AxzmfL4pvJxVZf5YMvcOrD05+6t6XziV6zvvLbbcOjc5MXEj01vgPcks0J+qmz1AvePwNzWY7VfM71ROnj/Eu5cTkfcVcUajfruTE1hlTS58SRBfRWYNzJvB5iysnfod3ekO9V/TpUt5eOrXIbf/F6OvpEh73DMpRvRsMuk6Xy828/ZK5N/X7A19H8dBlRaWT/Q7x9FhXHxfZ6Ylxz3uv8+pJhf0KBfc4ifqRyIxsc8up9FjpfL6+X8n73nz6CSKXHl33SXR7MZeafKVH9Wwq4uoLBa/OKObxH11yR8kNVdF+XMQSf/P6eZ3uvJzovaJP5qz0eIPbiSOwJZAYOJso3CI8JsznFhvvxOm9Vfc8omzqbbpLv6u/+I44XZyQz99g/XJK26S3iObVvnrt0peJdohab2cJUbJN1Ame3xULCEAAAhCAAAQgAAEIQAACEIAABCAAAQhAAAIQgAAEIAABCEDgCBEIiTSRaIh6qV+q8xTRCnHv+Je5rNKlk8u5/FBOePJZz5/JNiPDlW6GXMsJw6pdejPD71eaLTk7JNE2sUJtEDxjL0ndk7d3o6vEQI/2G7Wq0v9i5g/o1qFzeb9W8qTMroLfXzTtTXPpZvjd6tUoog3KDF3h8fFoa78dXGbYQX0ziRN+KVmFuJ5sO1Bzcse95vxTJFEpPbx2Idc/FX/sZ7jcYEzKCkHcp092e66HqU6EPX7/mD7MLeN6Z3NZdrYkau2d5gnDMw7TD8XJXPfH4frH3qQFCwRRW3FOSi9LlCI7l7Ti+mbz7qQvuF6pi/ut5nosoTRL3DjvDK6Tu30LIsnL8FLN0eOWojrplpYfL941dLIi+pweHbaY76eP6U76N7e3krnTunr8eDG9J7bTLtE8kUKGqEatD2yV/szQFWt5e7Z8aOz3uT2ggipgCQEBCEAAAhCAAAQgAAEIQAACEIAABCAAAQhAAAIQgAAEIACB3QSO+BmAdztbruR5J8/uOzzeWrJq9f+te8i9wUrSvcEai/+p/O3yvz3Iib/y48Eu8fcSO3TcSdVEn2Q+X/iH6Tzjb0nhxL/wO7rXeiML8griMwrfUnTv8sdNbBSi/LGXDD+T+8VilvfChIWceLy/mDXyhfELTbzXNRMv+fGZKfF6U9eu+sHt4+9/khN/Ryyb5hJ/+5ZlVXQeR/R85v15t6XzG83T/5s3jS/+s/D8cAGf5yOFd5RcX0HUSbaj9Pz4Ud70PvA+CxBN+HPBS0/eQZT2EifaXkT0+PR78n/K3TZNf63koTyiBeGH8ibkELW7KeO/LZYRcUKxfX0C0Utmsfxgany8f8gXvTfGc+Lv4E9SVt7E98uIk1Vffmf708x5+X8s4QThm97626OP8Hllzs+bMpHooRKlruPzbe+5VO74OLG1FJOkErmSd+nA5/qex4m/p9T8rpYTjher98yKolgvlBCAAAQgAAEIQAACEIAABCAAAQhAAAIQgAAEIAABCEAAAhCAwJEo0NIboDoqohz50JQrLFEXO2reSR4nuqpOs1yiZLVeNaaCt/NMuPNLDFEZ/WvW+8Tvd8rCCZ9wvdqs7ltpiRJ0M52keEMsbIiCOlbhREkbsg3rJAMm4HFibzQRuEzP6fee4MRb+9CNCy3RKvVE6tu8fYdaM2qz5ARje9asHpqoJ/187NmC9ohO5jKR7fF2dWuHsyXPwOtljEkzLkH3nepVlmi1nrn4HS6/0E89uUS5xOXlk9d5bubgRBOStCs60+U228THCZkWo5It0XrvxckfC6KV4m9Pvkk8rlfc1yX+psmsUW0M0Qne1MyRiqiZ6CnbenTg0dhHRWY8PvCB9rHH/u6PfezW1OaD7saPD/JcAm4wJyibehZN79dZXK5yBFEPPX6Q1JzYLtsOa+7x/SqWjFnF9dXek2uXED8OzWNr35L+jNJl/DY8kQ4XhAWXls9Oc4mAAAQgAAEIQAACEIAABCAAAQhAAAIQgAAEIAABCEAAAhCAwF4EEvbSdkQ3dfTaynTDpziDJrkTrR6y4z+13+c30Aq3ZlZxwuvHZPUa3jJvxn/HLOWyZ0q3VR2GET02ffIZP1no3nBLmJJgeUdF0r3RN1VMoGv4Hbf5F/9XvsvNi9S7fVcofkM4b03mBh6vjxC2kyAaNPnE8T0sJ6ROeHfyp1xfVPjub1doosHqROrJCa+xKNMbtXtj+uWNb6z44D3+BufJ6dUteIbcC+nM5JxYPxHrve8ylrD7ytC3Zyybz98M/FSaSjmRE38H3T/21rH8hrlsb1q34v0N35T75uBUSvGIfkgXiTOmcJsmwctdcdfoaQ/OHseJ0jacElZE95bcoq/k8b6nzs0/ZeKubpRnBpq+XP21+fHoEdU84zJNpr9zfeb4Fya9zudxzpJB1H8evw+5dPXo9dLfr8gtLykfqgeO8s+rpHWe3+4vOnMicgavXaO+S0P4vP0w0XIvRW8SkzsV8P1Br5G7P/j+nFTG530Wz2XcN3svO6AJAhCAAAQgAAEIQAACEIAABCAAAQhAAAIQgAAEIAABCEAAAhA4YgT8GXU1UXczWp7KZ9VdjCZX1suahXXGJQKvvqKSy1qzRVZLTrCVLUwK15O9jraFJQrpVJXIZSw6yAtUX0PUgS4g9z4mh+fe541Fomxpkg3RQG+WvYbLKrHSukTjWlvubdc8nmxmkwUnInud+rjxE0xzz9X9sNGyQRGIJoy2E+dRb4/f76Vzl/TWPHMrrR+01fD5e2XeZsHjmhTtzjPVZqoMV5fJa/b25juPY3sb/gJm77zs3sSJyHbtvC2u1Otpq+D9ZXfVmku+junuOr5uZMhTqBuPcxotqBoTGSzzYCaY7u/+2Nf595Uqf5j0t/LXQPvh8Tv2+4yD5caJvyLAxxlM8xbeYPhwkvhTA/uPDDHYZnrsqBeQ7yhountfvnHEZu5tT8Oor8f3szhfusdprd54xTYuq3WZ2KI4AVkk8Jnw5xVMG5vG9WTRLr85lwfzvuHREBCAAAQgAAEIQAACEIAABCAAAQhAAAIQgAAEIAABCEAAAseYwN7egzyiL7HC2yy3yfgphlaHzgjexQmwD6XelfwroqVqecbnc+PbW6v0q5pzIuu0eU9OfWmG395gK9ct3wL8huyO0O8Dbt2F4Jlr7UqzrpIoU3TiN3V5JuDbh4uz5vgJwMWfcn3W6Hn+DL+DM0+c0jOTG6LxtFxQupiPU19U/+cwl1emX7TqdMFv2A5PmB06P9Zr/+Wr+u2sZV60nyIa+eE56Sef7SfY6tY62n4ARbFcftPnA3iH6L6ri9Z5mzyiP9nH0xdwwm3jsBlfzFlfzK2lkS2f2VXz17Ejh5/e2z2bXZRf9xeTT3j4sX9NY8r3qJJSiM4Vp00ZwC69KVN1atAvvsfe19qPbV3gzxA8iea4N+7Xz9iU495AR0AAAhCAAAQgAAEIQAACEIAABCAAAQhAAAIQgAAEIAABCEAAAkevQNAkmZDkmW4pi1q7y5Du3UA/tL+med369a+0iCV6pvE7vBnSDZFpMywXmm+Gb8RHsX55QItYQnAytafmvGeybu+5ksOQ8EvpL5u4SBYdZAvum6w6kEtI5jDR8/MrWOxd4Ghxiz1ekvhTBs34UpI8LlWja7KN6qhCAAIQgAAEIAABCEAAAhCAAAQgAAEIQAACEIAABCAAAQhAYB8CR10C8PtyhV7lUng5udZFt3M63Nxa8jc1DwrJkOIZYzPspDUBtyUSb0x4z3xqiN4gLmON+yp1fMMqE0mQ5W/xNbSE6DJz3pRTeQbaW16+9/LHLyJ65oV/T35jGdHvm91qrpzOx7eR48+8cZ5yM+VSEd+GceLw2OHZZ/J2/81kw2UTY9XStQWbTLxz77BQbmZcjrE0Md6+v7VKb6vdrojWDt34cOWkeO87vAdodo5fHxFvbbSm4/XVL671yq/j+kC+/ZBolL6g8LTZRM8yzzsdiZ77c9GQJX2Jfkb30uNuN3f9HF3ObZ+VoYkmfHKdd8k4ouvl98JDx/qb9rpIMcnjEhts2S6rK2oMNxTybXiDDViFAAQgAAEIQAACEIAABCAAAQhAAAIQgAAEIAABCEAAAhCAAAQgAAEIQAACEIAABCAAAQhAAAIQgAAEIAABCEAAAhCAAAQgAAEIQAACx6jAUZcAPK3oqXte0vF74+zBg8r6v8X1cKQtuTgpkkAqOHWXwxs3gs7iFNerplxcOKQ40qcpy16UqTvEEk6XELXUzWSqIbo095wVp3Am8eO/fz7lNU4AfilvUfiDqUTHiW6yvSB6Z9SHZDnx96RZx5PgROD+83qorrzfgUazOalzUgp4L8Hffc2xI7dmRK2rW76V862JkWQTbYLlmXm3BB4J8AzCwc3BR105r/O0VT+/iuvE34Utab/BibnnJ+7kbjryvdjJNlEneJwInf9HPZab3xecmK2JXrSLJr0fIHphxysFxZwQ/Mqst0e4mYxvprv9nO1M28m25QTu74jTxQnDecdGUT5+84htfH9xAvEct6nNxHSveYXfqcRfYgEBCEAAAhCAAAQgAAEIQAACEIAABCAAAQhAAAIQgAAEIAABCEAAAhCAAAQgAAEIQAACEIAABCAAAQhAAAIQgAAEIAABCEAAAhCAAASOcYGjJgF4Cv195DxOLP23fX3Ze5waGktoveXi/LMvdImkgm+aE25Lek5pmHBb6W2x2wuIhni5mb2nc5+mh4ykEO++wzVjhw8/M4UTgMc9T6/xpidHLshaVE3UI71begfNDTMi/b3bh+ecxQnAfvpuq0jbgSyPL+lR2CU9vser+m2xbBTX3VgPxNv3t5ZqkmWS5gTl8V0vb3cD0acVKzes43HaTkzPa/EJ0fH2ONklf3+j+Nvtl/UaYHt6XT2iAcQldxyXfJWbAJl+be+reHowz5QsdPrziifynfvmjA/HcQLw2NMnnrCXlN6yORtMpeQdo9HBa5PfSnBFRxtQQAACEIAABCAAAQhAAAIQgAAEIAABCEAAAhCAAAQgAAEIQAACEIAABCAAAQhAAAIQgAAEIAABCEAAAhCAAAQgAAEIQAACEIAABCAAgWNcIHikXV+t2El1lmiRepdWZBF9f9Kt4//0C6JfzCiY86SKn+09F49vM6o7J96KbsJPvI1uGqxOpJ6cWJq4LGF5aCHR7H4vlb9VxKV4iVz5deMsbyD1mU2UJbpMaDeG6F+dC713nuC834K5K165jCj5zaSfJ6byeeth5YPLv/rRzvByVK/C+HhFc95SyzpyHqyau/SVkQc+7pnewA19Z8X3+0ngzgens+8Wb7uqtvH2g72WalJkEidsx8Kfkbg4VtuzXDTh3eoVPePtp+gB+rhwvI41CEAAAhCAAAQgAAEIQAACEIAABCAAAQhAAAIQgAAEIAABCEAAAhCAAAQgAAEIQAACEIAABCAAAQhAAAIQgAAEIAABCEAAAhCAAAQgcKwLfGMzAP/wxtuf/AsfPWkZp+q2INouqzfUPEe09hcbb678LVFt1vD29QoAAEAASURBVM4+dadF+T2ilg83757KM8fe/aOxd1xhia7zLh0uM/e8ezgxV7Xj/r+ZeWPGpbz//07iGWi52w/o5/RnLofKU8XxZUQD9fHFWTwTbnJx0pwEHneVWVuwyRAtnLxUrPg1UfGPn2l1dxuiIAV0QPKO0QgQmYAmulpdEhjCCcB3fP8Bmj2NaCttp+p3OfF39fk/GZxClD67+T1pIrbXgZfdZSdqq4gm/vnGtJEfEf2SptJTPN6YrDtyHs0hejpngVnM532yS5Dl4XeKOlPH9YWqeNQnlmh8+TUzL+D271KePYkTie8eO3biFUuIFqx6bdK7V/kJ1n1XKKI+6uIrb9lO9L3K8wKn/pKIZ9z13Iy7fH9U1Mwhesf7kEqGEQ1rNaQ4m69zHF1VMiyf6FdT78t6ajTR8vQSu2YwUa7ulyM6EqUVpoikEew3cplX2pfPc8i/hyy+jh03BIewHV303lkDc+p4xcX0SOGW7K83GaIPZqyYtaqIqKvscFNrSdSTut3XIc/1QEAAAhCAAAQgAAEIQAACEIAABCAAAQhAAAIQgAAEIAABCEAAAhCAAAQgAAEIQAACEIAABCAAAQhAAAIQgAAEIAABCEAAAhCAAAQgAIFvh8A3lgBsl30xasOQOHLyvZGZczMKWv6n2bOc+Dmu+4QOhmjEkrMHn6yJRvcYuSSPZ9Rt4aXlp2TH99vX2i02f/iFnDjaNpwxo0Ul0V3nTdOzOUG28MU3vA89LsUb6R+q6N6xkqu9Crrf1WEDUXhieH2Yz4NsgAKWy0Zx9cSLC4dwQu2dW6Z9Nuds7t8i/KPwy0T5Y4fnn8kJwCTJNNplt2rIhnKCipsCVMxZtZTA9ZCruxgeKdxyPF1TeEGYqF1J67yWc4h+PelPvZ6+ieglvVh+UMBlzmL6INad60lLE3MSxhCl/E9Sn0QuSUQ2tlYtVTOP6OX1j9CvNCdIz/nL1Ge4/vQFC25bzBnSf01+5olC3p/mEG+NR0JJQlpoNdGl8tzep4zgdhnZlmqS/Zl9n9tRNHbJPUTPJRflLsn3txXzFfGUyDwSR7fBHYe0tpyA/OOxd17B5almgOxR6LbsHnrq3CJ/ZmN3DE4AvkZdct2Z6bw+ffd+qEEAAhCAAAQgAAEIQAACEIAABCAAAQhAAAIQgAAEIAABCEAAAhCAAAQgAAEIQAACEIAABCAAAQhAAAIQgAAEIAABCEAAAhCAAAQgAIFjXeCwJQAvmv34A5OSmTOfHqCJe2F10/M2jCquuERRwbdMvumGabFc30/EZu4d7Q3XZ3Ffr8tweWYe0ZrM9XkVfPwSs1quH0qUaBNESBB19tpRRr4/8+xFre/jHSzfviS6yY6yjSWquuktOf1M7phP15IrmxjXeiP8hOZr80dQHp+Pf6172Tewa8bhi8nlS19FF8szXuUZczPLCjcZos/sarV+KlFzwym5BUT93jnOduHx0gTPxDt7zwFjMyT/ffbd6kbePK38N+LaevaYuGr6+kyijapSb83gxGmVLptPYX7TRbezRM1kypJkLmPx69k3TB9RTnRj9hX6XC6Xl9j8NR7P3Cx22rpiTvyVHVTr4XzXyc62bSFRyARl0Mb2jpeb1Ga1TRNNffWxivlz+bxfSPk8iROwb8i7/KWzb+F+0yk73htrEIAABCAAAQhAAAIQgAAEIAABCEAAAhCAAAQgAAEIQAACEIAABCAAAQhAAAIQgAAEIAABCEAAAhCAAAQgAAEIQAACEIAABCAAAQhA4NgXOGwJwN80ZSyRtrPkRF8+mc6KS05M3RWS19ztCI/YdXACMrXhc+3mdTRtONHWj8j1iAO5jmYmxSZbogHUk7p6xJnS/C8WhlcsqVh1b2Ub1cprzhtOp2yvV2a0hytFdN1y6W77iBsDdxY9OoloyzXbTHUOz6g88WZzOfft+GSb8lYT97ETmiEAAQhAAAIQgAAEIAABCEAAAhCAAAQgAAEIQAACEIAABCAAAQhAAAIQgAAEIAABCEAAAhCAAAQgAAEIQAACEIAABCAAAQhAAAIQgMAxLPCtSQA+hu/Do/LSFqp3xQpO/J0rXi59m6/gnJxBpv84olts/vQLlxyVl4SThgAEIAABCEAAAhCAAAQgAAEIQAACEIAABCAAAQhAAAIQgAAEIAABCEAAAhCAAAQgAAEIQAACEIAABCAAAQhAAAIQgAAEIAABCEAAAgdFAAnAB4URgxyowGnqRNuTZ/idOfF3dFMR0XnidDlgClHQBExAHeho6A8BCEAAAhCAAAQgAAEIQAACEIAABCAAAQhAAAIQgAAEIAABCEAAAhCAAAQgAAEIQAACEIAABCAAAQhAAAIQgAAEIAABCEAAAhCAAASOHQEkAB879+VReSUj7Tl0ch6fuiVD6qi8BJw0BCAAAQhAAAIQgAAEIAABCEAAAhCAAAQgAAEIQAACEIAABCAAAQhAAAIQgAAEIAABCEAAAhCAAAQgAAEIQAACEIAABCAAAQhAAAIQOKgCwYM6GgaDAAQgAAEIQAACEIAABCAAAQhAAAIQgAAEIAABCEAAAhCAAAQgAAEIQAACEIAABCAAAQhAAAIQgAAEIAABCEAAAhCAAAQgAAEIQAACEIAABL6WABKAvxYfdoYABCAAAQhAAAIQgAAEIAABCEAAAhCAAAQgAAEIQAACEIAABCAAAQhAAAIQgAAEIAABCEAAAhCAAAQgAAEIQAACEIAABCAAAQhAAAIQgMDBFUAC8MH1xGgQgAAEIAABCEAAAhCAAAQgAAEIQAACEIAABCAAAQhAAAIQgAAEIAABCEAAAhCAAAQgAAEIQAACEIAABCAAAQhAAAIQgAAEIAABCEAAAhD4WgJIAP5afNgZAhCAAAQgAAEIQAACEIAABCAAAQhAAAIQgAAEIAABCEAAAhCAAAQgAAEIQAACEIAABCAAAQhAAAIQgAAEIAABCEAAAhCAAAQgAAEIQAACB1cACcAH1xOjQQACEIAABCAAAQhAAAIQgAAEIAABCEAAAhCAAAQgAAEIQAACEIAABCAAAQhAAAIQgAAEIAABCEAAAhCAAAQgAAEIQAACEIAABCAAAQhA4GsJIAH4a/FhZwhAAAIQgAAEIAABCEAAAhCAAAQgAAEIQAACEIAABCAAAQhAAAIQgAAEIAABCEAAAhCAAAQgAAEIQAACEIAABCAAAQhAAAIQgAAEIAABCBxcgQTyQirRHtxBMRoEIAABCEDgmBewIZ0g/au00WuVAc1r7vdqtAEFBCAAgaNbIEgJJnoFHpcioAOCSy9EiYZLBAQgcOQIyKCKvi6JnJMgL2B4Ff/fP3LuI5wJBPYjEPCCnv/71XBHxTfB/ziCFHDrCAhA4HAIuN+bhg9kwzJsD8cBcQwIQAACEDiaBAIiwK/NOGzkrEMUsqE5kXXyoiUKCEAAAhCAAAQgAAEIQAACEIAABCAAAQhAAAIQgAAEIAABCEAAAhCAwEEWSEiW2epKfZBHxXAQgAAEIACBY19A7XaJNlGnaaJkyqYrd9uACgQgAIGjVED66Ue7Tj6g01RbGf05xyUCAhA4cgUCIlm1lPx8Ffy6hEsEBCBwFAiY3c8xqALSJf72obaRRJPdN6MGAQgcAoFkcaL5geSBBd9ciYAABCAAAQg0FLANK0SnTxy0ZGAh0UMZ0+lxb/dtqEEAAhCAAAQgAAEIQAACEIAABCAAAQhAAAIQgAAEIAABCEAAAhCAAAQOlkDCVtpudxiigOQPFkoeVrvvsHZ1njHI4xX3kSfpL906hQ0Z9+3WAeF/FMpt9de43fKWSNjodsH9uTWs/Wbtfyu2xzMocDu3RmZSiO5PMmACfrfocYU7g0iDv7Q8iuY1dzbSlQG3J/ljWi7dFs9fCl66cGfE23k/5Zf+ccOKFN8oIHi7IbeX8q9TBHgL112LC+vvHVkTrtjLvA+Wm23AjRQJ64qwZQsXkRF4fHfevptxzRzWP37kOih6Pe64InoULhuE3bUu/P38qn82sS3Gb4otrO/E1x85D//I7jxlQPP+TlX5XWX0SkVAuHrAP75biwQfwUZXhV/GrksEXJ1v0ev017nFuHF9bc01CvvOu2xkQLHw7iG46o5i/WZXi4SIltYvbUS+gb9rF3xzpeUjuNItDZcuLN/ErsdJ5HoFP2JkdBsX/pr1y9g9KwIiUo8uo8fl0Sy38P7+MUW07nQNt2v/X+SYDftF9ogsJfeLhY2t+KO6SmxcEd1io2WsHq3uKiLnY7nubrGljI7jN/HCjSr8rZH+sToFIu28qVFE2kW01d3b1q0HBC/YN/Y4il5/bBTZ+LiB3cfxd44ubMNKgzbRsD36uHNnbbndnYUrKVpG1mnX9TU+vusd6+P22lvYBo0iuh7bz/BPDLc9Vo9u3nU8vrqA4EZ3c2H9pXsW85bo+t4KN17jcC3uFgnrF9yvwSPd/+ngP27d6IJ7uF6Rm4mWkf6C213w4z4guJRujUvLNxfW/xdbc2VkPLcUrrqXsNwW28+V+4lG5x15vkn/TPbc0z17DDfzuLvt53pat+AQ/pICkTJ2v0S2837kouHZR1r85r0uBLe62/7Ccgd3axiiYSW+zj9VRYCrzVSaTTVE9Trsnim0XW+XVYo3xM7T+uuR4wtebxwNr8Nts407REeKtbv+gvu4WyRiI0SOaLkxcoudQaxXZB/XW3CTu7lwvYxfxvdz7bGI9Xf9LDdG9o5sFX4RabeRpl3jxveLbtijiOwXa7axlWjp7vWGbSIgKBbxtViLOy/arb+Nb9rrmthra7yx8fHjW/axFhCRDXs8qvfRv4nNrHCQR2zigZvYzXI/d9tXCN7gbk0J63cSu5aRNb+6a+EeFXZXLX5s0aAttrq3tti2g1VaHsjdvmoI3tHdbPTGxW4hdqu5vu5fw/62UY9IdW+tsTbBXdytCRE0IR3yiNK8VJsiiOpknVeniapUFVUb2ltEzk/sbdMhbLPRscUex9i9xTZ4/MS2WH+fyNJf3cuioXtsc2wPEWvYSxnbZveybfcmd2aII19gX/dT5HH/DZ9/wAZNUPPrEo9fl/C51FO9qPf4dYnh1yUHdm77us7GoxwR1934pL6k3tTrig1xsK/vQI8fO48DLQ/8vO2BHgL9D5mA4b+LaaLmqplNE/xXFcF/N/OItultYrulIzHiZxVbE/5pRpb+6hG+OHrOtGmQtmnd9ugl9mj51jQ0p+ZeM8WXG/37xVa7VW1zdfdT23J55MSRdj5HjgzOBAIQgMBhFEj2kkWyIkq0iTpBElXrHWIH12k83xAQgAAEIAABCEAAAhCAAAQgAAEIQAACEIAABCAAAQhAAAIQgAAEIACBQySQ0GPxdyb9OotnBno7LZDKb1KnFaVPatWKKOFJfiNbEgV1Qnqi4g8ejokkttYurR5aq7l9aqg4yCcVGBModQm9df3qAzs9bhgRGOESoEIZoXEBrtePrCmodWVx9egabt8mKnI2FfEb449vuaciwMc5OXFUaCRRyqJWXkYO7zcuJSONt1N6wuhEycftywm62n2AuSbX7R+8IJTrjkvpgYD/QawLaE7A8nnkJFh3njSZE+C4oIK6nFrL+5vqrOqhRLXPbS7arIh2zN12z9YZ3P+2cJn7QHTin1OnJS/l+tqU0qRi7p8QGB0cwce7i4/Lw9CAuhv98vf1ufxhMKKbwhP8BOa3qLjecP+7Alk7x3HZk/rWVbj+9XN3zuXysZ3DanN4nJurK2sm8faXdlbWFPNxykJ93fkHNybMCHFJQxJSE93+OwM3Bg3338hpPtwvXBAuC8zh7VvrA+64gZyADfA4lBoeFub28C9IugSMwJxAepjvNzo3PL+Ox6Gy+nG1XK+fVru2ppTrk+sy6rO432MJZWkz+LgvJlek8fUGf504JiGd+ykaF+Z2ujWwNJDDZc+gF/S4nepz63mcwCoaRXy8wFaaFZ7K218MT6sfzfuv4Ps5i9t1WNRL7r9hR8oOHq92fNU9Ve74z+wcXMvHoW2BCSG3/82JU5PmcjkiWBHkfrSCPE6dZb/wjHAF1wsC80lwOYdGBcZx+8kk63m/8ID6vvVFvN/2cCeXuB18Klzt959QP6ue+9dfW1e2k9t36rodOwPc7+fBOcTjhXTiyCTN9cGJC5KHcnlyqDhhBo/3WLij2z/8Rrg4PIL4gUfVlMXbO7N+Jdcr+P6VXI4J6/pSbh/GjwPeHnqfltI43u+5+jHOuXbKjuU7uH9NTu1U5x1+gx524wZzE14MeVzq4MgQH4+68zPIcJlDfd39Gb6QJod5Oz92ywKKyyv5EcvtgWmBuYFirr/FKq7+aMALjOD+1XxU1++x+lHu/g535sdtBtczwun8iOT7OzzZefHzbWQwwMftGZTBHC5/zY8Y7vf/7L0PnFzFdedbdbtn1Iix3GAFj1lFe41l0s9RcENkdkxk3GAtnhAFt4mWTLwK6fAU3oQouI0VMuYppE0U0iEyaWMtbz6OQtpEYWeJwqdNtOwsUUgbK6RNZKchChkTGbexjAesxY0sxEjTfet9z7n3gpDNHwdjZPuWPt3nnqpTVadOnap7e1S/e4IHgxH3fuSO2PdjcfK9L3odeGZO7Z9xSMOttS2pb1cwDzUyZtyvSr/9jf3397PY9z39X59vkP8IR5A/w7q9PTWZqtPvmSnfa1JPLCn0re7j2p9v5PCkcVOmBShcUtaIvhU3YnzoHtNQP97KbHXhDzIPUFcODos/9qb7X5H11J/vn9CnOCi7zwVT6L/Y1rxJ+gm8vPXh77OTXgOBZdRvQ/8Af6lT3mUUlJuFfGdp9343KuN3hyJ/p0h4e6kZkfL+vn6x/6vQi4N3BOch9x53UPzL/r1tybx77/V2el9hvNd4j6eg9lwb6hvgLaPw77G/ZH6dNi83ReVLQENhzckRYPjfzBd1vBl2jxL5n2T8/5txDQYbXBW6J3hrIPKHTMswb/Y0u9/M0N8vp2wKOe+XvV/yJtBvBiAH/fTLvUZf7HDYrjGHod8y62Vdpf4oNSZy3qe8vPBmBdoUkD+3PyL7Hd5/2IEI8fZ6n7Yfp96/2LJXhHbwzgbl066r6+MCrjrw+zhwLu3kTFbXxX48d5z8a8JZld3QjdHeQ2YXO7Kxl3i7LfLeU6mPyLyk/jY1mypSf69rBjXqtflXYX439qbnPwP/RjcjdrA3s483qde2vs2Qv4N9fBZ6UbDaYO+gFJzXf4px/EzQcviRXWAfMFPQxeajrCBCLbATFZC/zmVEs+BCtzuYIb9oRmxe2x1VvS6209KuGXTLXAt6pd1rC9DTzZzMjxlmXrCn+2zQcE3opFnrsCdrdbudhF7rTah83exkpkzwMebDp94nTFrm337d/pT9CPQ3zTvsCPWr7jdlvbu/cGnXJv/veREC5cxKkX/GPmGX40nGvMGy48HvMzulH2DE+10G2mCFT1N+hjnPUC+422xwNcZTt18U/8LrZvBQY9fYteaLyN/PDleHHjKLgzJ0U7DPnYfgF8x+M4vcP3PHoH17s52zJfL3uSW6D9jgo/1x5H+Cfe/N5J/ATtSEXoqWBeQP2T2yf5kL3Z9iE+N+HW+ZgubMhJN60241tjPsOVvEj7xdNivjt//T7mctmmDIjaj/bDET4j/03pb28K93sCMYc5nZZqTdQSxWgk6YmqwL95agr+P/NL3VkCvbd+j9/j+bNead8FfZzfimYdfapeNxAGXHyO9hN4h7lJ1c+AfZXdDD9NwqWVfmHrOcHcN4dzP/0/AL+cCTGuKf9K7j6/+TO0n32W+5fWI/2mm7JnSKcU5Cb8Gf4O0pZonx4UfMz4u9sNrnVJ/tpi724oba45sO8ZMM9GF2wDb0kO58+Llbq/7YIrdD/hvprQj1Qq3ce1lnn4N/3IR6yOR/L1LcziB6kVzJ6bjcY6Yg82XPNHssetpb7TgzJ+PeJX7BXbio6+02+Bb5b2H2h6EfcyvZaY15FP+Rej9h1T/NKWZI9lnbskOyvhlXmFaYlVrPZ2a6ZO0we1wHuf/Gc8c49Ct2u/00+QciO/0P2qU/9zU3pv38Kd6LfV2DJ9Qacj3TU/9+D88RyJkrbFXX62HsOAr/mdDu7jfcGq1/J7Wq5L/L5sSP0DMrejJfL57EuSR9iXmapf9/wiIZ+HhcWvgyvg6h1xz1vxRS/Cjsfy7yFylvYIce40bOvtUul3HYE+yX7BT1/pDnjjr91MN5QX+dB/dB9u0C+feZ7bqvf9Et13XwRfznJPLvx8seQN1nuO9jP7PQDqlfPu464n+uzBMl/ZgF5Mq4/oLPeXx+IdTPncSO9r8x0+8GmWAEff4nTzCzWl6xY/Cb2QGrUBfuZ6xbdmLKD4Tj5OrFU2zfVOiX9u9sT/fJ19H/MPqd7Q7ybBSuH/Eb9V7ojxEaUebvm6G/mG+J1Uh/yh2lSb3/Tmkbusz+kuwv9g2Uf4XylI4Sg7BaZbxvxf/ox7yH1ZyDHmE+aAl/3GonqP9z+Bv12ZPrsu+a11FL2olTrL+sK9qz51gj+4R7yi1Wu34ZrxG9o/XnvhHtLz/tntHfFyebU7X/uL2YepGH3YM/TNHeWrNJ/e517GCiL/6vIx4zF9gKzX/MXBHtM/q8EjfzbTTSQ/VBX/ez5mo3i9Qj5jHZL+29ZouV9sU/fWg8Pi5fNO2hhSbi7+M+IYKip8zPPCtsDvot5knsUDBnYXFjN/ICqGl48Xvy3V/j15PkF9knyuSPsG8jp7Mr+i3AvtLeF9lxmshfyc6dh+f5WvelPv0wHp6Dcrputplr1U9dtMJfaBwP016L9n4OO8xR/8TIvsbdZkQ/435Gfz8Yniqkf2Ou1v3F2M/KuiQ9qePSy9fg60P0eSYfWethekDWu3m/fsd5R9N4BT0W6s1duCbF7jLdV+UOF45TntQljei6kCcYGe888/cUNMXMSIr9VJnj4ivcx8KdD4XcGfLcQppWP5HfLxnl46/4DhBRnsjZ70jLonUZl8fyL0W9sP1n/eddkf+E+9VL1X755bFeel9h5SzV+6c8QfraSFweP+/IvUOTPvfI1VdC3lQiGs77c/LPt1MklJBXxQIfj1qVdSzr9ynzaf7JOj7eUrx/hPc147ygqyou5MmPxF9Yliv/pDwvHRcp3MfkN1+Ywv0AVUPWtqL8XER/UEhod37DhAqH+zfX7WgAUX60n/M3ryh/NKTynKJpMqJxecT+iJAzozX2lI73JCBcsu7OfM1HH//COBRqwtPkhF7d62aUDr5MDaP7A09NYb0XrpaJiiL/Ce9b5FXCfP1dIZfZkE++EwskFkgs8CNpAblbfIrPSdHoP/QjaYVk0IkFEgskFkgskFggsUBigcQCiQUSCyQWSCyQWCCxQGKBxAKJBRILJBZILJBYILFAYoHEAokFEgskFkgs8H22QJpD1bO2zLndDenmwD9x9s1Pl1IdaNUrWKGVVF4AFEFuvq3AumGOkTU535sDoFjiGC3Xzhc5gEUFaCfVlYOmXtZTYK6bsA0pd8Bx5/nP8WB2fq4n5cs4Zlbi3P76dCndgW/QPwfNbNereH+nbZY88oHx1PRgaonjRcJ3pUfSBEfGS8iPeh1bhy9bBRybWlDoN6k/2Wv3zqO/dL/Y42CSrfQmjvjIdR0QOtEvPZoqwC8BKNdBvscxuAZ0JVCSPHQF8AnybTnwpX+3LWjIQVlbMZWA9oCPVARgZbpeN2hDR01GNLN7AIQV6HcYSradAkoLdbtdTfVc441iIYCRtu3loXIsHd5MurzYyWzm4LXwHbSoQzcAgxG5GTepI1/tKv0K+ZvRs0l+12YEoEfb46rXSL/bl/qrgwkBtHH4ryTz4cbT+VSZcRdTNe13iP6kvO6qQR75gzbrdaHTQZWRIs+B/Q50sx7HB9Bl6kGJ8n1uWsrNwf6Y6rEfoAmsqx9pC8C5f2GvMg9vN7jxoIZftQZmBirgEnZ5o9J+armZtD4Cq7AA5RY4qPTvdroQYFg1ObE38J1h0dteh32a8HugdfgrTFfsCJyuBUjFuJORpj7AhKb4o82lsnJCztufrqYlvzU4sqAIv87O2gbyw0FHD6beBFCwRnmH1sk3U7apfA87luDTbjoFtZuBtrWpv8tOp/LM6+5+XfQNpoO82D2YdKtl/aRr6a1eG/mLUpVUBfkdqZz4NbNYSyEH7EPHBYC17sF7TwC07pL/JIDIsuGwJgA5qL3QTkh7aDVq85TfBtAqSz83o0WB/OvQsgS9yo3aGva8zJuxXehEqi36AQyctm3KMxxrh3qX0EsdXuDHBdqvWt8W4dcDXJD8MXIrUCylAKzFrin13XrWXQN6a1AI6pSeRkTnLPV3YO0mdBHzU4EuoeUatIj/C11M7S7yBzlWSLlbEgF+Z7B0h/w52xS93A70z8PvN9PSjxG4HRRYT1v6cQ/i8ci7c8N1Ye80VVtlPBs9BXTaS63PCAywg7DdIQByFfofCv0A+Ea4rtqMq0n+Co7z1pHfbabFvrzOAIg3/ITJiB7BQ2HEarfJ6D7DPKyxPvU6ABlr9HuhXevNwV+CH5Wotwi5AryxGRlvMM06mEDuXuQnKX+MVxRkKb+WfRGW2c2o/D22JvoEVwXTaodHzXKpB1B6XObVu5/IbfTj+XYXljLUrnmUBxuDKjuScdcHWdX7PiD0tO89aVd6U8jdYn3xA3sn/iP9L8EDKAfOOyr21E2oTfkTAJOFv5hXNdAevcyIHhzSDu1VN6oXQC1f52uQMklfAGhahM7gV8yDWRoBNlfyAoAR+A1eW9al10tVvS7+WCVmZIX2lzCrZbpfAkAuiz5bg3yQh+4PmkGGekVTE329dKomQBLgflWvQP7yoCJAn2Cz68p+6u5hl6G+vU2hPCY17mVS4+RvcLmA+nirvjgAYNu6vrQzYybsKO20AQxB7U67Sg96n4L208jfC7CoS3mGldmCCjCNfHOH22VqlF9k8jIv5l4AZR3odrNex72GckkHbFoItqzpQfHzgSmVydhGO22owJfmKL8OAGQD/hKAd8PQ3XwyfG4Mgaf2Drta7GofZN12yN8MsFTqLzfLnPCnuxXWh263ObFHasK0tT/RH73dpch3oHWn92FzxA0FE8ifgTeVafcqgLbS/lq7RP1xDYBZyt0dboP4m7uCO90w8uO8mAA7mQv4VPkU+JdjXs4AsNmFX4Z0DdryZrwM7S0DUFhgX98YLGePM+ZuVxagrr3R2+5l4VfbjMynuzoCEp3GvJUpP8OskfXHuh8WABvj36Jyo6xfyS8C/K5Bt+G3Mo7z0NqH/ozbK/No3sCoG1CBuqEHLxTYKXLBUzYTdODbbreMDwAZzw60/167Vyj+HQIcB+1OBS6txRvbKrNV77sLo3nlSULad7eY7bovTXHflfo3YoFxqAAQS1C5O/nQ291WBfguAvI4CX8vXjQNBQ4sfmXvZQeBOoG5STsBH0kVt07sZ25lxivQM+2M3EfZV3zZJwDML46AcC0dt5S9minSy/5kNK6fBmBdpMMt+K2M5/dZAVOMYxFA5THo/yC3Sb7A+bLQfcxol/EOEbFO5MeYnQz0Eb6l/AxGNQoVv5XyUSTg2d922Qr8LXjxMO3yyg+ZD2B0O22T/D0RQNDjmmR/BSDgCBefpibtuBt5BUGZ/EM27aGf+WvWxxz0CuwqSYC/BWiaf7PIZ9Gfft1bgRo3oHWeRIr4+bu479WR+107puN+mnrSzqudFoZ24kUGob3iXk9nHjJ0/nNmhe7fn8U6Tfg+AGfs6Y6Ydawswz2tp/knMD6RPxDNw8dD+/H6gaKMz6bZWacofzPyJPfTbpXOo+X+0yQjzStspP4h7OtDFzBrwkcAXAXUwppPcKfCbuZKVsMk7f43gKFt+N8xy+wE/E3sduSzSjfbEvQeXkwwDv061uxCLR9JA5F1o3ll4r9ziuUfAMA7jYjAyLNQXhCg+5HA+ufgYznZlYW/K/LXX+CpgHG7AbedZ20BUZVlfNwFQ+BdH78TvU6k5WHoO23oX3/httoR5L5gt8m+hUzYz19Gdn4gqid+9WJJgP+iz1anL4zghSBr1B/jOkcolfLPM7oWdJE51+TjQmg8roGo3/movZORFH3fjXQRKn6UheIf2t5bARA3lA+Btly+aIrtb034yoGzzOlW2j3VLHYd6D/Qv+gXy3H5itIA/WRoIR7H53mymKb5C3hBS/e5lu27zDWqx/sY5xj5XfaDWWgGfWS8/xIBf8fNDbqP7zVPqJ6DZlDb/2le7TGKGW8xG20H+TQ7sPT7vRoHTf2ApnjliedIGgzHwRNwU654VUxV6LPAX4FkS1oZAX8f1f3SsRvnyM3znDQC7fBp8znITiLzGPsvl69RCvdVeRXCjGjAi1/GVZM71U/kqTIcfzy++A4dr5t4vT6q43qNBvEi3cZ3DN3XkYv1Dl+4IDMi8/GdkswPSV8gIBexnM47fFYyj0qhnY7KSC4TCzxrgdj/hkO/sfvCpc/T1iqVmYn2j2crvOYXsT9H68BUIo2GQ6rP/1zaeF3EcpHYcUsiffV3nSgZ61+LNM4eo3lsh2OyE/a4tEB8f4pmDe8M53WxbX5X+nb0Xs0vCX0ult/TL5TC+z5/QwwF9L7PTyb93S9PYiGwP7z3i0j6hRpK8hMLJBZILJBY4PttgTeZ4c4p/nO9Zgrpgvx9JlvIVPTvmc8VJVeJBRILJBY4riywoJQyuk/VQ7UWFgYK+v8GBf6aWjmuVE2USSyQWOBVtsCgSTWPfm45oTPgy37Ai7MryX7wKhs/aT6xwMu0wIJ6uh6t05JUWVgfMLpOK8k6fZkmTMQSC7zqFljgp0tHr9MTSgNNWadZk6zTV934SQeJBV6mBRZ00r6sS0114rT46XCdVjL+0c/DkURCEgskFjgOLZA8Fx+Hk5KolFggscD3xAL8nigc/Zzypj9+4wd/rEnTJ3G69DPfky6SRr4HFkgDV9MDYulW2qSanOqpRBEr5TBvncNvZSLYCW0BnS0J5Th2AZrjW/g8x4g6/OG1apvGh58NKYBGX4CUzu815GRRf2q+cfhMTqdWj3SONMnYDuC0jvxygKkN+HEAndCg1u/wk9MEa/p+r0n9PUDYoGZDYCQCrdsIxOeb0BV8voK+621F2xHga5164/1CvwTN0G8HmWKvOQ/fmwymenn4IcbTNgCsUr70C7hCgXpmN7C0JvyE6QQ16EwwJePkEHNOAQBlUxKAY1AJxgKf/BXEKs0jN+taciILADTRLeHngoKcLXczhJ6iHHDanNgF2GvblqBt43vkAz9pAZUAYBvoAUM7ZX05yKVxltuU79RaHKTmgBdyzENTD/oD1NN21tvQ/qtFY+otDuqir9sbaITKYJvLWJohPmrGo763MjXrNeGz6THh0V9Am4Y4wmP6B/NdTiCixpQAbkHsEq+r4+7aWWwgkSlnRW+7AyuUoWvDY9R2uZvqlRjnLualBq0GNTQBCBlGiDYf8Aq0ZKxnuzreEoDLLLwAXgrQLXyKdNhkHpBz0wCam/DLKe1AD3iTMl57VqDAT46fjwVN+nkSWFYbuhyAboHySW/C8+n3SoC3tJ/6wEBtoEL+pjSQYGPkeLpXhlZtW4HbU0Csm/Db8S/aMWuJeOjT/047gq2NHQOG0IBWzbDMp7cpaIrefYGX1ej3CcqRt++m5SL0PrsxVUfuJm8qJflXEem4TcXTmOcm9A68m3zvk960zIP3kG2KPYFxT6m/LQlmtT/ggsy4RpqUeQGQnpd1R9yoqqxDdw58lvGN2mGxD4DPUa8I7QDk96F1rS2AU5UDXjVpJHWAVCOH9mFkySYHc2nH5tCuQX4Ip2ChMK9l+tkB8LICuy2Y7HcZ71Ii6yKfbgBQRRxAyySH/o31AYq3kQeGpfacs+OiF5Ekqwrom6E/6tN+mEZNnj1D9hEFeAP7UywG8U5zYn/irmZkflyPFuAd1pX9IPVJ7Ek7wCarXgn7bfRCQP0VYWRyxy7EijDmZkZI++ZO1ityAPQqOu4MO1aW+uvQtkO7LTtKKf5Djz70EqDKc2T8GitvCrre5mX+mK8ZGa+dIbbyDLQN5LdOBrBNBfD5jE76G+nX+DZwOetDr0efJnSIOj79FfFW2nMnA+SFBj1i903AXxVsFWpX2k3a3yhQ2AzjXYOdW1JORFKpdwg/pTkiTe/Tg9Qb7Srxd3uyN+mNo+c1XknWj7nBFMQf3UJiOHeg9/BqAerbGvOSp3zCNtTPHmad+/CLAahKPpGnZf0SQXdM7X460Fjy3fl8oKzTukUv/LyugM0M8zRFPWC0coDULgNiX0GP3YR+a8LXvbL6795wfQE3m5b56N8EAJh23BkAmGcZ54XcMaB2kRmX8XDf4BUN2Gc06IifE39uq67Xc4D/iNxWO6rjvB24UBdegNo56h0xQ7pOjgRbZL69RwByjZJ/OsBfeGDRJfW7KiOmHbORO0kVeieAuRb93A0kcwz+nuh+1w0B0vhtWoFWPeyeUXl2OuisCwG9PfwFPfjIPxRXKS6idACtpb9TmZdR6Bm0Rjt2jN0AeXsGHjUM3cXIJqm+n3Un8ufymeOzDu2l3nKkCtAridVehT4kKxy63WwR4C3rh3sw/PVI0Q5xocfNCHQvwD/hVxKhs0X5JxntLPKDbons07S+jZ3JBHdxH2kjdwd3fep5RaD8HcpbRN4cgz4RRmjmNRs9O0P9q81uXS93u+1Bk/Jz7QqPegC62l4WWuMOhz74ob7YgP11hyf67UGLOvTCEKgIwFOOEEvk4gb3AOMuJsJ5B3o+sw9vllpf/Mp+wrZlHqmbF/0U6Mg4gMGlTYnyH8euotd5Zr3a5V8ZTQv+kDtokbOn2jBCbwiPw7a8ysBn3DuQ6dJOWr1BYFDTavcb2L+wB+03db7HAICX4Q9HgNQzuRMVaPcjEfD3ScYj+sSRfvfhL6IPAGFswf5Pq3PQt+GFGehG7CD9HmRdjNHOXwPRrsADcJT5AKa0XPViFJovQFapL5uAJBuSV/wdtyfAQknX2NViZ3tydD/+BHcC9Am2Mh9Vyn8itCsRokMgZqC1nvt6nFHJuL4aZZ1La9LeJ/DwafIWM08+/BYA7zX4k+gXeY3EOgwNeN5CnvnlVQ3QLJ+jk8C0sIP9+dAPiG+411Lf/TJ2zkMfYV4qVDiVmjWox0fmJU4R4BYgt/odgMkx9e8AyHZJhUI7xPLfLyrATfGL5VhH9L0f7ZuM815WewV+Dd9j0I8ASG1AFzPOLDQGkMbzSJamA+E82BgIfCWvrClScjevKJii3WHmow7/UYCpbahEsJX2rmLnGIFK5FzsrBFaoUS83cjaM+4XeWHCBPlPmI1q3w+zb7Vo73Jaq5B/I1rm4D/PrlOG/3q0Lo71139m9Uh/39TdVeYptHsst0BWAuWR37uf5M5QhB8kP0P7P0FE8hr8tfQ3CpVIsqLnBna/KfjohTrcZzZIPfaVh3Q9/aNdLIB9IpUX5X7OOpInUUP0dgXwc8/OqUb32hUKXD4ZPXOUv10g/bTzj+Fzlfst7pb0Y++KgMSxvSQCr6TXhXriX5qCr4XPcfYUvBU91S8h7oBT4Lw52z3hSmQsYoSijwBxJR3WGZYXcDys+2EUyZYXn4TA1h3mBivyEtFW2o1bvg096nAyi11obFcuNcWA4hT9SH2JcCxy4fuKeJED+10bHgC4lXZPAtA5DI0j53L5PU2xPq/HbtKPaEJysi91UP8iqOiRwT5Z6D/z/DBN+W/iF3n4r+CRom9st2jc9uO8GkryT47u47LOXizFdloQzYPISr8/PCl8UYCs4FkZlIuBsGFkZmNuC4Gydp3aWfwpHP/5ug6MfZiVLX6wUvZbZkkjHRNp+jrZB9gbJvW5eDetNChPR/7F5fc5hetIXjkh82/c2/T3iPyyVp7Rid/zEycaXwyYjSPyRuuJ8dZVTu4okl7cf1Tk+/IVr/eLdL8OY3OH+ul82Yd0np6LWHzk27QKxyPPgGGqRjTO/7YKScaPsAXCF+gItP/F98N4fSyxvljL7o328/C5ML4/SdHxlsL9IHwuFN1+UNdBLjJsrH/tGD5iE/JDYYHweVKG8uLr8tjBxveDdfr8/N3c1wra1CP6u5S/FIYAYP5uW4+64G9eLyPFL+Z4qVfovIymEpHEAokFEgskFnghC/xEaVn9NCnshBJDlcGK/H1giJ+58U/esCT5TiyQWCCxwHFmgQL6yCdKr6/wY61pzOv5I06yf8VWSWhigR8ZCxSetx+YBU3dDwoLkv3gR8YFkoEe9xaQU4qF57RcVF9QkXW6yCTr9DmrJFeJBV5zC9Sft04LC0rJOn3N5yRRILHAsRboPG+dmgW+/B1vUfLce6ydEj6xwPFrgeS5+Pidm0SzxAKJBV6pBZpHP6ec3lnmn1ahyZP4nPdKm07qf68sQNQ0/nFQzJsmcmqFZpu2rECzOYBa8P1sr9PvCJ3356W8BEAXEswGXQEQ9Wr97jy8a3jdfpN2Mumi/HAkAm5Wy4uHi898CrnGM91DDTkgPB9G4l01WPWoB3As53Vpv0lsNmmnM1+afzP1V7ha6tPwwBaC99PuEEC4DvzaVCGQ9jf2/YB2UxuDsoOa5V5DDiS5ESDEH4U2j1QO12m3cmRkrkx5u98+UqSd9d6YAPNclpip8G7WjnttytcSEbZEu9WgHHTJTxMBskL+EiIA1tBzCrhDWXja7EAPEnOxQv6YmxKgmp2zM3KwGDhnCGAcJUJsg/x1wHtqyE+lZrEM5QCPqWe2AoChXOIoenn4XfzXfBcKAEwOTttxO6n9pwGESn6HCJxl8jcxWz60FUwJ4NLm3GiQRe+dAHaoB5C6KHYATjQi/dhpIiy3oZXBxiDFZlu6k0aOyMS+ACi8elgfGMWwjM/u8Dq2SHvG00ilwGO6Mi6Av02xj8e36JEeDYpysD4ABiXzYTkeKry9zzMpqLsmldPxbEqVPSn3iQjaNRy/DpoKSOzRXwd+N1CsOuUVEwIV0rYk4yHOndrD3RHM2gLl19uC2IN4xUXnU34agFPhHzYVGbf3KEBI8r11A1MD9GPXpMoyv0R4nks1oVniHFHOoeimV4dPm5EgDx1i1ELzHF/3obvRFArMc1zG7Qn8vMw4O2661xE79zNBnX4vB2JdQu7z3voU8t5ZqXy6awB2eUWvSHmbmMKw5jpWQx7+bqzRgL+GXgrQNEDGLBTAj9iH2QuBb9dzcL4N3yQCl9TbCsS8Ay0R0VnkOqam+jZtk5kxqZFUCY8weHVF5o28UVNBz8XO7/vwwzYj68zsAthLe8BxCtIeANaa+kuDY/E1+DFmrwmdMcWgQX/ZENhuxgCu+PTzKIB9oXcAYK5AF3tlHV+X0bTpZ9KUDAnptswLwMRJbTeERsox9BAINg0MjPbpKwTEzoRAZLTLSjv904HeSztXSVu0C4xQ/NReFgLGAP6G/CqA2gVkrqQ12rNXA/htwm8G9oe82clxxCI05/m2BA2Uk0iTUwpQOBUt28hnAHwWKL/ThpEpP4IfT2PPJal13iTtnmZLXpfyFd4eAYq5O2i/Tv4RLNsk/xI+ZeTPAEhb4PphdooG9Eag9HXkG4wUaq4FdlRDjQkOTFbIXx3UNQLjk/gJ+alhO+EN0w4RYb0C7Rsgx23khnilQN0A7HWTVtq93OyRfFuwewSIhV0mZR6AKeQ92nF7ifgo9Q64SQHOEmG6q3a8mH1E2pmLjmNfyH4KTxzkSdX3Jvgu5UvRtkP+JmC4ciB6kPVVhD8CYLoBfx3Xo9APWAUyepuAhMJ64o/0B3xwSvS063XUxu0iUnqWce8iZrbYLwfCCJ79crf6/3asXaN8BZElRygvBL4CDncFu4Mq/rAlWBaUkC/anV6efp4kYu4sHTJ7Ajxm116s45gDMllAbpXt4sPGDnpLxK52OTnUAy4262WhPfFw6u0hxmqHfm9zvaBFezm30kxDt9iO7GPAitYo0C3Ljt+Fz+DRTerlAaSXaWfMbGKHEMC5ArmJwBgCaxaZHTouigQw4wRmI/XT+O8k9STubhFawAJkA6gO16HAwEQubidPRM1hyhcxHtoxu6DUI7L0QannLmFljnGRjuL3bMf7Rf+7eaWB6NX21kp9/H5G67eZeUkCoJR+TgO4JvrdBGw4I3b11tgJ+hOgapPya4GKT8FvIFJ9AbkJoPh58u8jsipy3K9kBzf2Ytv1WvAL8ZoG/M1Yehpaxy4+9XaZ1dK+PcirRiaRk9w29Cagv8gDf62rnTeYrcrzwhHR1J2FPZGz/wLgYBT5C4gjNg59NATWmrPtiHryNrNJ9ZlFnxzl78VKZeg3kJuAfgarTEFlUxFeN0Oo7EuSlrDvDEPTrGb6NVcF+80ktElrWfr3iJycgV/E+KTGGSHw1zzEPjADfxpWyUcUou2L/D7kKXe/AABa9JpnHNLerax/KV9ohxX4+4i3SfLZRVfaCnQQGdpzRAKWdQsQtKfl78aOI/B3MZomtI+2c9AsdzBpL04yTkkSKVPKxVm+m/Q0/Um9QxFwU/xR9Phxhe7KOgj9XB7WXirRDvvBOt1/V6H1GBVi/eJIpnEby2gXO9hDZonsH0QC3SZF7o/Ei8h/o2r1XH1pp8tHRulDD/PEUIbKeKUfSVIe6xnT/9usYicTgHBT989v2hCg/b5wv1IgpIz/+5W8yJ4BVPr9bdY142AXCv3kzfh9Fv43AJrXKV8BX4BKfE2RX8CMyPzH9owB6GRpOoiFsIP9GPvPNOZ4J3d22iNy6h71z4eIAFyCf0PoR7bm9mg/l/LihDzyoxHwt88LB0TuUdZTE3oqd3Sfdj+I/SbgF6O/pEuI4D0C3cEOUYLKfEiKqQB9Re+b2A182r+X2RqGz5Ar+ZnInz/LbjAN/9PReE/ECiPwz7CfIud+mw/62R/jSXeS/CeIsS358iKLcfj/bCqmCpXXL5BvfwFoeRG+a6Z13347+80E/JWmZmvQ/8duVg/4FM8FLfgnI7u9jxdBSL0P8woM5NxFzM4UPONRQHIccffKaH0uZTQ+5VuwQBP6BD12ER+OgMLP7T8UkmxkN4ksnlU+lIjmk3vbXarnDnOf/g5pYjmRO4AHzEKfQk+hL5Riu8flMUD2H9nBphnDflrqoMa72NnGEIojCUsEbPTmO9xHFmiJ6HvsCOKWXxnlfUnagACepd84CUBZ0onswjLuz/J0U0fvD/PiixH4Rxh9GxrvDO/kiboIFwOJ/4F2GSff8c4jst+eYjv1wyL8kid4rn+f/qW9H570aOgv7grxZyzZ0xeHyGVGvuxl0XiVI+N83f+NfVDXybM8szQn4tgHSfc33Knq8H9Jfk7z+fq+pnD/kTt1Vvtt6/1ZfmGXlb878pOTw3Hi96I/r+zSUp74o/FdovuMeH5YsiiS74Vyr/l37MfhCyOMvcdWVSdeYaU01vuUyA5Hvk3jeGYbx5TE+cdkJ+yPtAUif3O3yO8sFvxaWxLKPh2tHOW+/SteL09G96dX577x7f0mOVORCcJ9UH4jJCmxwLEW8EO/sIfk99Z3keIXT7T0+Ze/OOvzFX8F098N0lDnRVuL94Vp+TsPSV6VJSkBAqsZkq/EAokFEgt8by1wb+e+5v00+cbKGys/5vO+rMJXO/s6/Dmn81X/sQIFSUoskFggscBxaoG3lt5Sf7NvzHDljSWJJPCwv9c8Ujfmcf7Aur9ikpRYILHAj5AF5Dihz3jf1ByunNIx5t9KX/K/XOe/e5qPd75RoSBJiQUSC7zmFniLeXPpP6LFqZ031d/YMWZv5ZFCp8l7oeuzzSdKFCQpsUBigdfcAqf5fn1pwZj/0Dy1NFw35kulL5uvlDhu1vy6ebxpkpRYILHAcWCBN5f8zo/XObZYOdV/U4HjL/6Xm4/6xnzNfL0wexzol6iQWCCxwEtbIHkufmkbJRKJBRIL/GBa4LSmX1iK6v/BP7U53AE28tTnzvt8PJTz4ouEvtYWSAPwGZGD5cFyoL7vBkcwfaR9uMAxv1EiblbIb7mSHGQPWr1aALXD/bohH1hiM5DyqaDb6xiOy3oNAWqlsoNFW4Dv9Cu9z4DjTM/Vn/HBqxTn84fpB3jSaB/qDQGsK8HXiRVZp716Py/AsCBnOnKQiMigHT3ovYJjuw34HUjlkV/c7wYF+MVBtg8fzNFam/x9/aalPwC0naBO+bKgI/0Ey3udXpH8ElCjMv3uSTfTefiWV5XxmRlvSg/Ur0aiC98B/lNnnJtcTQ88VmxF+ucY/IgcTLdbAMiKXJYIsgVoFfu0ye+alh40rpow0m+H/Cx6tG3edrBLJT2SysNPp6vpOrQAoI/6XgsIYoN2DrquHKy0PkDXMvwm25ADVm6lbQmgyfqmYErQxQBmhQ5Fx7ZWhQA8s9iNWoP8CBFPa1xsty2vIHZOVwby9D+XzqY71NtJrOeKYfy9sh4Aa3stkbe7OeYs9dYyvgb1dqUajECAZ83wQDiRVn3yc27Mg5pcUOi16W/DkSnR1+0gQm+ddoqpUqpL+eJ0Qedvj9fyGvB7aTWP3PX0VoKehp2hAB1H1J4SyVfKJzhWWke+irV9yh8EuIgckXkn9MDZGryR9oPtHCslH3hfzlLP25pSu3q7vKl0lvyd3mwK6tYyj1AAvAogsJuJsFlDXiL51o0AgId1nnbg0W34vVi7Al1PxGIIcEaNiEp86U6/iR8/0quyAjgs7/Iy3pTvNTzqAd+c8Mh25wCIy0PPBYot7Z1L6zXKzzHDMs6g61oyLtMCuN5Ej1Fi4dbhJ0IAZ7CQFdWA30REbOTxkxltZ4q8Au0cALBSp944/7Lw27w56dfsY3YoB6Y4Iv5ktzB7eegQB/RKtLOBcVQo34yUDx1i1jrQLdiPdsivij2AZwP+Rf62EIDs5T2NQOgFrFPEUo+kCmJXIqoWmVFjc/h9jYJRgKgl6EHmtUL9bqARaDncp0Bf4IxTqp/EU5X2R/HUgsgBs6AeEUDHZX9xmwB4C/8BU1bAyz0hQNI+RmRd8pmfiuo/if4V+EvQt418B31hATNMQrA/sKAKF5koAukY1vDhT0GLMuW3AR0tMN4lbg9Ruo35RzSvQN9r2SsY1xQzX4e/mHaQB/ZZFP2DTSFw1u6LYBNL0SpP+RPMco16p+BnHdp/mFUPbz4QlHV8eTQUuRVAS8eh5xBhr4t8EeBQAf4Q/taEPmbLwrubiaybhZ7s5lwHuo8IxRQDLK6qXTJEzpX21rCDVii/yozqPNwC1L0Avwd/pn28vyYWIVJhRYENyyL7s79Ku8CLCrrupjiOWUc+QyTmEvR0/Ff0PAIgegIKjFgAN/isAoO4a6j9Uz2v4tXwx5EwMjPHw4d1vygBGaX/YF2/JQBbsXYg7R4AZkS73jUARUdp91r8Wfq5wO3UfftOtw6PIeJoMKnAyRKvSsih//lmCSve2IV2EzPEPLuNgYxvEyPNk7GElSxpwqyV9mh9l4ybiMTbvRb8Y9xX4IE1ltRDDtqWrAe7m1jQddoZ5BUQtAeQTQHgRGQ3Avx0DxLrGn2AC/OqBuhQBFCLACL2CiJgVsgXWCTyAL8khieRZyM7rae/IvkCnCQxaw3db7N2mdY7hN+hH8BPLQdgG0agHhKvIZ1iQ6CdQMh8eCIUi/5EyF2h88/5B9U7g7Y5yk9mHkehBwDaNenvMhsClK9jV5BxTLND1KF3EjHVh+7CciPQGxkv47f3242in1nqFLjLetkPJ2m/+vUQ622Y+WkJNB35vQCZhV4NUDaPVJd9pIB+p9DyNPn3AdhGHyIdb7Ez5F/iNqp/ZYgJnYG/FYh4Exq49QosP587xQjyo9gxCxWYcRH6mFUANlxP5/tSAMXIsUtukPrmbWaDAH7Yl7awdo27gRdEVMm/jojAEInEK0AZdq0xXc8xbFbgiLPNBypjAABAAElEQVQIXOI0Mqrrs7PTn/kT7NJC/q9Yn5PwZ5kVqlePUczBP8ZIO1CZ+WH9jgHgGlkQYH24Ez3NK0QytHMBdkE/c6XdqH48YfeJ3zG7Ld0n7manLFP+EO2K3F4isTJ+8+esAvSzf2C3yTp0PwOAU/T7On7Thd/IPE7Bx8BPAXJSDzusUT+QyJ6vZpLFKOlISJ4F3ArLuN0HzSrR136WD/oCIxzS9XE3gP8Wee9nPnLkH8KO6M1aGxa97VQ0rt+z69QOR5gPSaeG6w+5jta7wdXZgSWydVPlzqGdKREkjfDRTRMaRf60/xICOc2Aq7LTGvPfuX81oSOsO/RBTiCjksL1qJevwldkN/c1t1fu1+bLRGwfZtyftw1ZP3Y5wFfR53eI4D0NzXHnkPHEwN8YKPv3rHep/3/hnVIu8DfaYdZDoC2Xmp7GW7pcudA/Ynu4fwaQTj/2XewTBYofNStkfZr/4raov82zTifgn2T3mIF+wJ2iLx64iIjqY/Cn0VtT9CaC7jj8fawysev/CfcLHvBCO8YRXinS5LnQL0/kDjhHzon6bcw/uO06f/8v96UR8q/gyagCPRWvyUEvQM8SVMaXQd+9boXep/7G7dN97QSAvZPkb+B+mUfuIsqlnbfaYbXLGiKo1+FPCF8sYn4ZL0Ce9RSu53ndxRkQedL+jeF90P4667lE3n/C76rQt9sC3wK81p3E7meeJH8Nu1WBem/nF4z0/794xY3YPd7fuXzRdFBnmBcF4Y8TSFbMLbreLzBnq/6xP8eNxBFt56g3R6bYWdJgBNhVhq/I34wXZjCu27XdS0Pgpvszc5msB3spq0/GcSL1h6HvYZ4L0N3uLp5c5a4X9hO3R9a/K8WA32fYOcQ+S7nz5qD/CSDyOLQX7SiP4XkF7PmX7h5sYdgrJ9U/Z9gvRZ84Uu/Z3AFG0f9jPLm3yT+FeZH2TuYj43ihyMXxOCK7cheYVrtv5L5foN5J4fxy9YOfMjIE7Cj2AfgaPsHa09U+cgcJ02C0Ek83vmTYtj4PHGYWxJ497nyzUHnakfbiCNK/B/B+FF7mo3VUPpevcoo8mt1J9DLuLt0P+eUm+xLpan0+l1/sou9z4/yA+BXju1bvG3JnEr3llQHijy8NcFSh1/RL1rs8cYVUXjUgKVyfennMVzh+o/szRewxkhbpvi5XHfl6yRTbO76/REDqeGd5yfqJwA+WBWLA39ucPoGxviZkALai97sX87fjZZzh+nj52hwrH6+bl9/CayKpz0HSczbqPtzP+BvnS6gTjzemLyGeFP9QWCC+38urx7771ONFSnWqHbbhC8Ms981a1Ezsd7EfhtnxfeOA9reAp/I8BSleyFdXgTRPWq8svdL6r6z3pHZigcQCiQWOSwtUPnT9+288T/6ccL0Rani5Mi9HlPSA+ajS5CuxQGKBxALHpwU+ZM58VrFf5eqBZzmT7F9H2SK5TCzwo2CBB8z7nzfMjx+1IyTPM88zTcIkFngNLfCh5/X9IdbpV6KcZJ0+zzQJk1jgNbPAA0c9X5+HFh8/ShPhk5RYILHAa28BuZuG988HzKe4fkBj6r32eiUaJBZILPDdWCB5Lv5urJXIJhZILPCDY4GTor/HPRWpXDjq73M/OKP4oddUoruNycH5YHc/G/wKh0LzPTPfZNwzRHT04bNAAjvGEOe1bJsAqvKBAoP7k/32PNl2zsu7N3MxzrFbC80QARQCLDg734Fu7+ePyEGf5b0pkU93rC8H+t2yVC7VlfqpRqoGP2pLqTb8FpP14O1er51+PRUaHLuHeusBxj5Ae52g1C/TzjCRbOvIDQNUhrpKdIJbYLhN5IrGl3G5NWFEX2/STcuJJ28vMVOzXNTTeT0p3wUulIffDUStS3sriHQLJc6iRvjk+PuEbcPv42B/lvJNJgTeDXtFBT7s6Lf6FFNaArohgORRBZRI3MgC+XtltNRrAdiUdmdS4wOSIXDjCvoUHTaF75ly0IFOccy+gN5Z0xSgKrNTDOCx65gc2He7ATLQDtaoql4rgMJkKSfyrx54LtsRGTdW7HoV2t81UBroID+WrqWb0NWpbop23f6gpBbbYEPAE8f+RX+7HkAX7QVNq5FEyc0rUG4rwGby7WKrgEsi+c4IwKG/i/H70O3BmI47byteCbml6YyHvDnkzXpt+tsKQLUMvZmIj8hzjHzSdqD7dYYNsL8ROYAM3CSvQMaLgL1UaKdrFTDrAixRoryB1iK3lOPrReilQLroxy7ySl4DOpeaSuUNgFQA3pSbzZ7Rca0EAtyGn+C4u8g1vAmpZ5a5GVuGDplZPEeAxjOuRHmF0jx2KPUnAmjv/nm/14Gu7e3uIe4utr7Mk709tSRVhz6EvaX+GP21EdjLKLvQt3FsnvrmYVPQfq5kVA3kboiAsxN2xCtQvwfwIIvcRmYPPrgOICa8u4d5L5G/jlZox6t5c+JRqZVeU/zG20+ETnisWZJ2GUUpEArAWdarXeflbA0+T7912luC37Xh5bBcRz8KWEXfmmlSfiQoqJ/dEMyKf9j7gPaSnzrfa3t1+isAeC6Qv4/j9B3k2+G64ZBpXexnJ4HTQM1qr6j9jjFPIlcCoEo9YIE1mVfgHlVbZ5ynu6l+Ef9ZBaSwAP8kwN8S7QwzImlvm+eLn7ilbC7w7gz0ykOBecm+BPyzG7ShjzIqoZM2F/mZ+gvwEQX22Evxo6aRMStgCm+oir8GFwcacdgcIHawpDOJVToL/UWr9gZwqQCnIE1E3RLtNxlPhXKBn3TR70oAylloKViuej0RwgyI17hXyhlTSQ847qG3JvUuA1A4Ch0G2CapwPF96nvDeADyALOzsv8AWyqIPdz2IBcIv9asFMAl8XpnBVjJGquJHwCMCv36k64serCPlcV/WEdIQXcT27bMRZsY1x3o2XgCcgCL82JndwXa1aF3ATEeoXwJACIZ/yzrj3ziwZUVIIIVbQa5cYC9ov9jZp2sU4C2y1MT8PsZN/LAo2UvBCAqngjdRwR3n/yL0CgHvQ2o+gz1HjUVj/6A89bxCBPwegZLPWZ9XPT19nhrPah70K0TuxIRs6blywA+ip7EccPXEDRzsj8pCKILe463Ad/BPwGejkHvAOJeonyE+iLfiex6D/AHGWc2BIyZGwGeFeG3M7tz9CtwS/o1VzLiGnQXoytAL4vsI/GvqE/cyfAArQDysvS3kO8McgfIpxyA7A4ZnwCcxH66G4yS3wY4PAUvcdrQ113jtiggp+w2yzygzaTMMy98WCv17MWMoEL+QgDkdepdgd5Cr0KrWfI7xHJsIreIETTIP8SnyOcJPLUDvRtY1zhyZ+FZPvR6IifnyL8BoGiBeo9ajQAMAH2dHPBHO18OjrsvBHXupIa2NeJvcJc7qDHz1gEHGEPucoC4tAtsuK76rWVFordaAXuYL9CK6Hcu81iCftLtln2YuIPEKIf6RHKkHfdxvcMa+4Yowq4A4qlnNvLihwLl69B+in5uBWJHO+b0CDD5JLvEMOWP8eKLKvlLAchPIncZnoUexMNeJsBK82EA3jn4jpuVdu2pWFb028ZnnPzD3EHnuJ63IbB2EX5Sxp8e5M6NPKtgufWpd4D5nIEnErDNQwHYaj0A5jJO9vndWr4XezXgr2XcE9DN1tf5vBUv7sJvJYJqgX4DPGsK/lRe+VCCvxc7jNLPxUTeJt+t5w41Sflt1KhCZVOWJF6HvgDUFZhviICr7b4b4DR68eKHIfU3iWSK3CtObL+aDkf06ajdCPgOSDCjJeNYQcZ3gHUiOSnoNFSAv6LHALlt6HXMB3qa/8o6Fn4aLyth703Me4dxncVslRnHdUD8sUPwRbxrBrmPR8Dg03kVxBhyPsDYLPnv4I7ShZ4MrUMDPrN84jTIhfT/DFLk23+1m1npxryT/lu0UwDg78PfF60XAWxm4GMAoIxD+DhJ+5K+RGu0910njxqi7/1mh07pn5iNQRH+PTxHVqHY25P++nwafOJ5l3qSdmKVKbJ/C6Cs1LsITylRbT37XA3+9VglC431jOvLCwe65D/uZnVf+EVWzijtNMIXi7ALbNB9w2d/r9DeyVZaMe5v2ZFEnw4xV9vQL7KT0r/9sml6Ffi/YR2OQ8UeHejpzEse6vBLqfclIg63oDFA9Sy078Cn+fah32DepKePmNX6/PE18kW+Dz9KP4spl3b+0DXUPj/LrlOGb+IPNbq5OgIM/x1aNcn/G9Zhm/xd1MJP7PXMc5H8VegzDs0R4bgE/RI7che6hHmXdDaRe4Xvo5kk8dss7dxOpPEa/C7up9PQVXyafOLUiy4EmCwptneUHRMXrUcb+RUvtFAAMS90OKDjfzyy37Xsi4yb/jXCKn4rTzKSQjnHPEpaavWFE+wl66zIs//oc+4/uDtUv7QZVLup8FFf4kdiT4m7JvSjAI0L0EfMGbYNzTODtGf/yDa5E0kk8zCi6GNOYu5Kij1RmRf8iiPvxhGFvajem5jPHLWK9FeGvp3+CvT3G9yPRp5rzV3qrtPfFVfzao0J8gWY3ITG9v0WdzrsYn/LfMA2yP8prIje5t38citA7+OVU01oj1dySIr7V4avuRCA7P6cHUja/50I+BtHOo/lnltJ8UxH+yrzNidCPC8ofa7Ca3wVz08cwTacb8N6zohm2EPpsztEvFOcoevR8QKcio7gOt0PzmOFiF2X8hySh96Dn9WhX8cvO9A4cjSXrzDF+sbA0hdqLh6f9ExyO3VfMs7T/dDYa3Sd65OiNvFcxF+dJy98sY3c/WVc8ooPX+lLRTZVoX/HV2zf2H9CIJS8MimcB90HvmO72WNyw/GGkb/nov2mL0+7mua0vRNY95LE38P2+duC5vC3FqVzel+Wv5wMKx9E9gqFXvr7dF2//MK041F7x5f/v/QIEomjLRD7ZxxBO/Qfds5oX4v8lhdbhP6yQe+/5lkgcLwej27ztb2O/VH2K0nxOgi5F/6O11s3EpmOaOGFq3zHkrj/mH5HoRfMXBTtR/zCVZl4P4wB2c9VrEWXjYjmIjoZ0Xg8+Yg/lsT6+VFB81iBhE8sEFnARvTN/NKSfX8lz28d6DxPWCWopHidtUI24sPn6T5Pa13yP8tTpPjl4zx/rIGmeIKSv0m+ghT+xesVNJBUTSyQWCCxQGKBxAKJBRILJBZILJBYILFAYoHEAokFEgskFkgskFggsUBigcQCiQUSCyQWSCyQWCCxQGKBxAKJBRILJBZILPADZoF0eujE9uvfzeGbRrrmcajajnshEMOki6kS5+BniaTrS7krpqCpvO1mOgZgas8/UiK/k85aqJwz7f0ZtOjl+xXKc0B1OejjVvbrhxqcD9riFeSEoLdpUIGoAwdP8F9Pvlcf6GaKFBQHCqm/Q554oN4fw690HTnAzbFWPcjtbfEaAx3K84Hfo9y20gU5UeQVTD54O6ezO/PdXhM61cseKRhjVvQzQQm6MfBdR05vp6qpJufdswOZNPmuNpBNtWmnZIqiF8dg5TiTALYyqv9iU5EDSnax15GDjkQam1Gg4QZXFHt4w8G07UJH6QUa9HolAYgSKbnQp54hTpkcPPeKAznONgEw8EqpOu3tNOMDRegOTyNkAq9szecpnwT2V4NWg6ICQYgTan34uhlNSflmo0BHC+xI2iV+6HSvSzvZoHWkiH6rgmK/Tn47jLRpxtONBeTb7YOVTBu6wtbTFeTWBQrUdENeDWgXkfawaoP89UQgNui/kWNUZfg9QVH69Sqp0P4rwDohD9yzIvZxI8HE01lOh/rz+Tnk3K3zo1LuLR6cHYQHdDF6Ygl+j+0IsMBl+37Pp7+7bDZVo3wT8CrKOTTWFDsDw51U4MppAIwb8A2ATXXqH3JlmUeOrY+KPwUz/VavDX+Fa4v+3mWpymCTeV2enh0sGGP2pPIL8shtBSBWQa4bTPThvbJAxSnPDEymitIvEXhhgZtO6AH3nabjtfHvcTcl/QG2GhYgplkctKR+cHZQl3nqL7XpXh25IL1Y5tE7f7Ar7QlQTfzITpqcV+DiBlsTf6GntuhhrrBAZKGnAaQuUy9rc6aA/GJgXl2kJA6glN9J7EPK3dsAtPjQxZTmyb8A7aTe9nRN/WhZOpcqUS4wvDZ0H/4Kz6HuihzIAx6e93yoT0TiOvlDAKVr0C0AsLuMZzhQgJVpBzmZHw5zN8QO7kpWi884rwLoWae/u8ml3K1hRsjHOoWgTP1VQOkod6MgPKTddcwj+XbMkxmVdVUVPthFexXKifco6xAYzqzoAyw/J8Dq4DEAryVogci/Pu0dMM1UxZBCuwR7zIRyExw7rqNXg0jBUFMhwi3tE2k57O8Ao2uSfyXWrtDerwTdoEArv2YrUs/usj4+BFCIiMolyv8MDx43xvx4BKz7iDdmR+BPsXvFHxlVixEz/3ZYDjy7j4aRCd37WKlT5H+LY7lztHubG7Oj+MMNdkba93YCVS0iXyCycwG5SwJigqP3uWZJH2qWA+9sIXeBLXtj0FuInOrTzjIiw9YpP535pp1gJ5Ggm6yvkX6vP0v5BwC0IJ96NNVO5ah3ERGnoWibUz9+BEBWjX6JJC4AINZyRfzGXgwgvwu9N3qRwVWMHh7gkB7ABB6p68C7xI5a+gOYvtx0KH/Q7RfgorucnZh2TI/20EPgjAJQtbutL/raIYD3RWiRCNE+5b6uGkOc9omgw7gv7G1Uf2kxY8h7T7BORpE71+yxtEvk55bYM1jKCxqG4YeA4pFvt5myzAet+wowmDAaAdVcaLfqwdOyGxL/sT27WuaTCLYt20b+Sm8dYxc/OygAUGCb41IfGG9eAaDnup1qpzVEzpX8TbYqB0eB0c8qgGgnK65DfimKLHyp9b0q7awlbxLqA08qQMdCQLK9yazWebvFrZaRE3l2ifrNLEC6DHKzWG6W9i+yvvgJr9UwrHyJSkgsd8Z9E+OuUK8FtDxL+dskFjj0dlZPjfE0gMBPIL+VXQPejNFLC1rj/jIGZXWq323zsrruLnD7UhnybwewQ3vBEVZqkfaLZq+e8J8kZmxZ6ynwy7uaFxCM0N+1QAdpzy5lH84jvw1AMnoCMB0KClAA0n30AJ5Vw3OM92iqikYGr616Hdq7CaAV+cHSIC3j4j7U1fV5GquPfGAue0VvgJ2LxT+Ds9kXZ8jv4G8l2vk5jgFX4W/Gz8ehj+LPlBO5eYva9xKTVj/cbaZthnbOBcgs47jX7GaFywsFZA8z9kmAYjWuT8PuUPdXzFYRvk3/XfQ+I4rUuRg5UjAQRVhPYeEp5P+Q2KH0Dzx0TOxAm7zyA/4RIvfW4ffz6fA5xbDSoBJ5V6gA+4ROMPuTUJ4fdJ8Y407tw98ITJhydw138jp8F71GabeNHlD01fsvsvtkHt3v8eKHMvmfA9Ddgb8OL6/BT9F6AfoGZjdD/Rz2aMLHkUAtgMUO/EHuC0XovzedYDQiL6NLi71pn2cm+ruUHEl/jB9UoZ/mxQ916EYs3Kb8gF0u/mj+ykzLPmG+yn0C3n3OTUt9TS3krsfaDbiNriR+5B7gG7n+TxL5u03+bzNPo9AFADnHoB67WQ25y3kFi6TfZZ/PQX+MfYR888/IZaD/Hy12oHGEXN0M4LfSJ+1o23n4QSwkyaq3ClBwWCOcDmiu5Gtyr3Mh4PzfeHHBLFleVC7zPofYEV6BIPpKkv5fbsKeer86Eyhpk3b+FSDVKDQAUNNAz2kA0lPI5JwCae1/Zf+uwIu86K+bPvIfMXWeOYz5LbQRej60CD02RfBl+wcA+2jffNXuVv1v97akqOee5H5If0To9nX9/y7PCTK+ZewjFeT/VmaJ9BR6dsh/glWKvuYrdkLnJwZCx/YW2aNTpK96T4b6n+cjLco6lXaeYF2Q3A6sUKDsE8xGm4zX4RVZ8reYNbKPma+aokbUHueVGCPwfxf5+W8wn7PwH2b/HYem0XqYdpaaoqxr7yG3SQFvn/PG1V8qPPU0kFuEPWkfAP6w2EN3oS70kObKfKfhJOL6RrXvu01P6tv3hwBoYJQh4L/CHaOC4Jdph36BO4dAZAHYSloQUm/INKW+O4EXokxAy7wYA33R5hY10TPmEq3/r+wSotdHiPzdoL+F1GccAC52qb3ljhymTUocu6voH9s5KnyWxPl6E6C9K8zFto74E3jMDFIxUHAlO1sBPorQ6z7iVhmx5+fCSNFcheuGi5eV/iOjySH5SXO1zAOjUHvYU8P7n+EFBtq/vMBA9N/l7hM7u78wd+uLEx5k326SfxIzNQz9NXOR+vtyPGcE/gj/JJ2DtYpQgCjajmbyJeOlXQewV/0MwLCu49hPBQBMOS8kaGn5W/D3PHyJJ40a9PePimwLi+XO1fHwSgaxHykC0vLqqmnli6qXXr4mX/EOJTHqSe40vY/IL4Cs6nOpjl9eFdJUflC/ZRxiB2Mu1PEbe6Pcl0lP6rpy2CVMkQdF3PeOxPqeY6rSKLuq2P85vZQ56isGtkcRjXlhwaSU8gu7pVIxoDbW95N2XMufCMfHKzxGVC5+gUO8njTzVflS++I/eW093If55a/7nLzCS/Xn/p15fu9y/ySFgGHHrizjc/ZWve9faffrfeKtRL6ukB/gz1PQzbwypAN93HS1XNb3GLykRkh0P5OVX434l0die8Z+9vJqJVLHuwV0X8axVnMvkrQn8st4nU2wskg8kYf+qS/GkJzjNpVCzaysF0nhOgqvX+x7NizUv7NxqS/4kax4/UyH5XqflMtmxIfrWn5raNL7h1zF9ebC/Jf4jtaVOz8YVUn9ewJ2vyd6rlsc7cuBrnMRmYhanIpoPaLDEa2FVJ/75LIb5cckE11E447aD1+YE8skNLHAsRaYJEOeK8XvhHb4vFRy3KHGVOignRHqnuRvCpIWRv6tzAt/2fi+k439OHqhxXN+nX3h2klJYoHEAokFEgskFkgskFggsUBigcQCiQUSCyQWSCyQWCCxQGKBxAKJBRILJBZILJBYILFAYoHEAokFEgskFkgskFggsUBigR8mC9hlI79Qqv2Zc0TUrdkCx8zGvbIrATSbSFc8n3PgbVcSrAKA3ppXIX/Eq2TIn58jImqJ/EzKGPKBdTX6BWjbFA53oLW55jN1Cbj2xMR+Ivc+s/qZ9qESp00z6cIAB3QG9y+afkPeGFMebC94PfnTC7opqTcBsAoaZPtZAZYA2uhIv17LZgegwSwxWYUfG2gM1A0HtV2973OMqDZfn29SPkm/nxbg3NOFA21jDs8+U/gW+XZ3qi0H+gb2ndA5oYz8wcHsgg75a10nVYNPA1OjPFgWZIMC/EaO6ZYoH/YKetCoJDGQyWeUvS79t92cABG9XfMjYod+7XB1rkO/nSMTR6Ac5hWolvEaC8bSbdpZ7DUHGobxelMn5KFNrywHgd1Ka46U4YdcRwFtE8YXIIFbEZRk3MQzzHgFqMRRq0N3mNF+ScbTb85X4Evz1Wea9F+cL/Tq0F0c467R7/gJ4ydmGe/UovHXQ73lXiPdYHxLglrQpX0ASn14IjhXFLCYDbJem/J2b1IPgG6yfirLef2tqbFUEbllpnyE9t2qXmsuTz+Np0vfLHH+vvB041CZ8mJ/Uv1g++DMCQXkCgsyQxXy19kx14HfF1R6NcPBZCA4yGPThu1C68Riy1Pu20kFUNTMcODDn08EZOTsHcHcfAm57Hxuvo5+3mF/nnJzOfEya+iXWTB1gtDlJ9RkXk03BDy73QCsi7Szvt86ksVvO6mi2NOuM5Me+UE7UIAq3jOngMO1JivjTpWAxBrSTFDtU6+fn28eLnEKfXqu9nSDaVjUq8r8px4bmBrMQ3cPZAbhAVKUWQkAGG3Na3LB8Vg9uH1LMBa04TcCrKtDHwyByd5dtmoL6FMhMnSN/CMhQKp/bz/T76BfLqgG5LuDQHWLyG22LdEvfVV6WNZB6o7UrOdTnnfDku8OEOuyi9wnAZKVqd/qj0k9Ac6LfYl4XPEayDWBA0i9FtJ16LXBtPYzAjAcObcLvzbULwC8btLPpKwK6IXYD0qczxFbQo75FH91ywDaVuhnDcAaKIfNx51v5FBg29WRHwdIVyC/bRTIgx3K0m9/ddCV+Q4WBuOyLhUQ7BuBKVTETsBN8iJnF9kJOVhorwqB1ERGnhH9iXjYVT/+EgBPGd//YScoQh8FWFOhfp1Y0dPwpwPInUN+L8cLC/RzXtAIyHfvDCORmn90BwVQ4j1DxOIm8jejbxl5gfW0oVJXEhFnGUEYsVUzoi+Jr0V+aphXH3Rp53JvWA7+urPIb9Pf+n5D9Oxd0F/eH6H9Q4yLlCp527CtSS/hqmCkfQU+ATCclnq9/X2j/jfeX9YfRn5lqpeaQf7WVDFVop21RLiuQWuu5jr0cyUvDmjS720uJ/Oh8Bp4e7vt6LxdzigLlA/ilWUo8TfVfs0QEG4ESJ2l3t3AAjgIDBBshQCt3EVuSoGaq4AUUN9eSETUHOP0vGk5UDxwabqbbiM3E9or8IFy+8zvDb11PdrrrezXex3aJV6M2Dk16dXtNO1sIDb1BHoPuVowBm2xTorkj2F5Kb+H+wB6eBvNOq9M/fVAzKtQgGwCLASovl/uA8A2d+i83W+HxQ9SN3s9GS9wiK7O+yzA8xbyy0LAKbOfC9DL7eRVB/RLxMcVCgRZQe1R+ItZPyXojfgn5UR+nNDIvIOs6Db5EuExh34rzBoLBTi2HM8y5iEAj1Xkz6I34a8JgSjAkEfFj707bd5S355lc9ZH7jEA1nPQ2wAAlxh/G2vTnnct62sYuYeJYTwCvZRIxsKPeaNycLZfDJbo+E93e3Vf6bA6OgZ9Q7/1TkWvGdrNuh2ynvszjJd+mZ9teqD8bvYlxG3BdlSvFXbGo7435K1WOy/FHgXkM25HMAE9GGzS9fRosKXPuAD8LrFd5Jd4Y94k/AogaVB3M7v/COPwg30BPHAV7nF8tnDHkv6bvGJjgvIHg5Vin+A+NybjBvA1JesZWPRymT+zyW4RP6FOS4Au5E3KGmSVj+p8tIGgZ2lvXQT0zQBIo9wMMnsZ5Lq80mEEfqXRCMPBWwB8N8h/B7NaJX8bfjQGPUC9Lu3cQrnkC5yf+ubzxMxuQZ8G4k673moAYBPUXwPQU8ofY4VST+UpBz4TJolDSDkwwCnphxc6hBFuq+SMw98JAG0SUdG2SXt3mJaFtfcBHKN92S8pAeDK+HLQg/hrh/x/Qps2/M/hwSV4gQFJ/yk+kiSSaBYqjUnq86Ed883ILnG+lL1YiuXiCK0A00XP4JkwAiurWyNJ2z/SkRv7DTNjZ2gwTdwm+idS54gcxLbvsdu9CvlbzWbZZwFs7hb7uzMBhLfg59GLZD9nh7RLH1ifD1/Cvh36Gwy28exk7N/bqtjRPmV32jYVRoEY0z6R2Zs6T8NA98vwnweAz3jdh7GztP9gaC/8IQ1HA/rNvHBJu7K3iH8DLJVnECrKjgLNuJz6QZrYurXn8t21rFNh/5VXbHRo4w02BF4HAK8bFHyYp6ci5VuIaS3txP7ApSYBJJLcN7jfSn+eDfWSm6zoElBvhnb/wm7kHimroC37I/tJGLn7cDiP6N5SIMvP8wRTknphu/hBBO0lT5L4sfQTl2smX/H8xsDop5HKolfBZdhzTfC+oCH7BYDjvfo80TR7xG+RWajzcIW9Suxk34Z0Ffo+9qcm5X+Pd6K36gF5Nsk+OfcsF5aLfSKguv1zXoQi9X42tJ+xAJJJ7g5e1YA+vG6jhc/xIhVWuvAP8+RYgf+GjhDAdDS/b4j8/2vc4ZF37wl2y/oHYNyW+WHfWCP17SNuFx7F+Ox+nf8agP4u8jXWs6QIoGsOqzc8N4+x//wbEaJLtDPFEwztmXfYnPit+5Zbqev7rwDmhnbAl5DLopeMV+ZH0nORdtdq/x/m6XWK+kuDGd3PVphrZP6Bud6q6/nt7P6jtHOPzcj+r+t+FirzOwe1Ubt9vTvzQwevkPw0QGdJgzwBSP8vlBYgIeUpPFaoOLmkw+ZI5D/6GEyb4f66QGO8Sr/HenhY74W+BXgoKUN/2aOEenio6CsAXqFROXvFveJf5jJ++QxDT46Av9IKevL6j2tknzDv5c49Do0BvN+udwhoHQjH6d5t1jupByBS75fxeojpCbQu+sl+lKefP+FFHLOY5RyeZ2fIPzEql5kM07FAzSNRfgykjdjvO+koYJdXCOn6NTyFN0UHG873t+sf63uBjBu5dgRcOyfko/mJAdqyfmW+jvUfqfrKUhQR193GyifZK3W/Fw95ftL7LFnh/iBPduIHxEQP6zGLR/uZ7IRhmmXtkuzVUbuz6ufyRPf9TYNRd1GkY3ej3geMWyi/X9AvzpcnKE2yP5B/q86r424jfJ9XypTIvZOnuBr8u21On2vkfoP92JWu0HUk9+1pytOswwJUUjsk0Xcc8fV5mS/ChOtZ7CZ+IDtTSOP8F6maFB2HFojnLaLR7wp5BckO1XYhdzKSd6He93hFFZ4mKV430brVvOPrS9YFSe8XcjEsXy8jhf5sdF0hLs9DmlhXmjoRDe1g9H4iWbIuJUX92HidRXpE6ySU+fbveB6i5zn+Hhi2dz+voCHx+zF8UjmNJyZJQbTfGVNQXnbEMIX1JLZ5mEoh0edHueyG/Et+x3Z4ScFE4EfOAvL8NsmoeX7T5zQxQEe+SB391ue16CokGYhl35iALnB3y/M5d6XH5DmaFL44TC9f9Ct6UYg5W57HWZ1zzwL068KTsz6kPLF9h8RzUPgEFz8nxM8H30E2yUoskFggsUBigcQCiQUSCyQWSCyQWCCxQGKBxAKJBRILJBZILJBYILFAYoHEAokFEgskFkgskFggsUBigcQCiQUSCyQWSCxwfFrgg4NXHLjsp37rzWmvlm4KliQ9OphNlzifM2Wz/Q4ZU7bCt/EELlggv5sqpYWOuYbnk19K1UTC5tJ5Tyjx5uSgnCXeqeQHJQAFJc6pVvul/qc4lFMnMmmeen46n5YDaOtSk1bkJ7ys+SB8DeBVBX7cZr26nAvySnqwrWB826S8QURUKCCNIkfdOWDvNY3k54AlwQPTaQZQgE+V4Dz6XdOr9Srkr0S2yDn3ofSIrXO9DMBrm3xgAKIPh+F8IJEkoABZyvfZsh4YXM5RdMlfZioCaCP+WwUIB5Ep3bACr3rBiAImtoYASCLw5qQ+MlXVewI4VBFe4HwN6g0BU6nQTptj1fDE5WkID5yqKAAZ4unJsSj6c6Nq+TVArTrwa0zWQoiIqUBVw7FABUKUgH76FKwLmnJQkMPDCuzziumRAXjGOyvzaSY5sV+H7sB+5NNmRfWaCueL48EKeLMALsW+dr8dV/279FeAH0UO/VIVq8DN+UJ/rJ/HvmuPdObbtLuByMh1ykfTYwPwtpeqesj309qKCVYSC5Ryr0fEtAp65tAICsxvWMchceRq1FtPeZ7yJge6qO/lQiCwHQ8yQYfTpjsAEpbwq03BWJ/y1GPejIzP3paqi38AIBpR+++IAG6bbAbf5VAmXoYcs9YK4InrmRF5YLOjlBpgozPSnx5qrcP7RDgt0s9mgBlN8Erd+cp8HvkD1O5SfieRTsnnUGxX+gNOLZ4jkTKb6idZIlbDA6PLi/2AJc0psOdKLCnpVAAF5AdEilV/GiVCYoX8IY6xNZDfASCXcjNOu3X0OgsgQhse4CgzYIJz3Kj6XbXf7pMPPC8j/XOMbkIOdhPhclzk3KOu1i8wD2f3S1bayQSFSI+s8MAVfb7xG6fA62A5kXU78NeTQ317F1YrQRd6o6xEAyxxTA7s4Yejsi4A6XRlHADLa7IOvVkvb7sy78GwHlhfHa4vu8bL2bwRO1fErpSNiH2AuRVFH47vdxzF7gumoePd7aoyb96MN2586ByRXWnfvI0Y5Fn6v4YYs1LvdJdLUW4+CsCTcsB5w7LO7T6O39alfZtzHdXXGChAJ5Uj8qi2a98rkGzKTwJgxkHB9BneRKoEfymAYeTx3qzMz3dIc8/LW0Qd0Qs4N5YQgPAEK0zikHUC4U9jXbcZx/UAG4WeC8RrHP+9PFXzhpGbZqdrIFdnXgvM5xL2lRI8kcZlnab2ebtSTejt3n6P+nan1xD/8xYzI2XGJfYrkH8Xo69R715eLSB0N7OCvHcq4ynCFxX+JJEWC+LvwOkaog+AVV8PcG5Ga3h8GmuQbgeelIUuxtNFzyuIkZtHj3PSE6kC7T4JsLhGPhHMRS+J3xt0oYvxWx96h9sn82muIHJvFbkL7ErRL7iNcY3CbzWrFWDaZgTUI+5cVwEOi4g0l6V8jdtFrnEPsSMWuJDjoS3yM0CcZslfxE4v7XT514Tutbtk/QCDDYFCu5CkXZemdaHnEMlwBFpgPQq/Begp9ehrjwKshtxmqc/crND1NE7kxXH4zWhVRM5TWZknjXyJD25TYFAUIdKewn3KR4akK0uOzVdhLnGrbIlxt7jjZGnmaoDxtGvuYn7oz1zAekDOG7TTqs8BRiP2PuX/Z+994OQ6qjvfqts9o7Et7MYRZmCFuesIp3GE0yGKM+tVoAGtmSX6kH5exW9C9JwOq3XmeRXTcbRkHk9renla78RRTAcUZ5ZVoJ9X8U54eqTD6pF5rD6k42idiaM1vX4KTLzC3BhhGkdROkI2bU33ve/7q3uvZMmyLf8B7HBLn+5zT9WpqlOnTtW9ParfPRz3Rh77F9R/FDJPdeh7sFeR/KvMBs0/8OdDdgl6G1Jz0BBgbJnyt7JflOAfBvC6AL+Jb8qB0+U1z/jnLu3D7BZrpWd0Erv3kDtATMoK+l5DDOAu/A76VTufJcJ1C3oTx8ipR521ogCkBa03wBjXCbgHXCyO2KjxF+Cv4hNQvoudFz2IKB04+14GsNSnvVtY34wHoP8+5yef5buJ3DHmu0/+DUQio3/mbrXjO3bGUm7vIG8MuXFanoHuwTsWyd8LfBJ92Dsm1R5xJFvhHOVBFLgD8B8DWNYlfxn9aB8dV8neWMUdvAd4PW4naKcMILFG/snohLMfl04umW/gcDEATH6hpGPF6HOKpvk3sX/P0N4ETxBVytcTcbQBnbYb2ClMdB399+B3OmtpHcSRPH8oae+ixI5pf99y0lSkjlIaeTjmTn+zDF5Q0qgKNP/lBICaAH/Jc/ms553uSeUuW3T2uYDZ8Rnfr+DN1LPv407GPJg3s3LatLMC+AJ2sR81e2X/CPiV/IsUA4geh8pub+D+UGcdzHnrbRf+Aj4d6u1gNpEHwBcDH/8Cb1I7WwB6l5F5e7RRdgQI3FY+QL14XlL7kKVkt1GnwedXuZb8Q3yKfC7k0+fzBPezHnQMfZrQBIZhX0OE6QX4N9hVrj8BayX3WzyxVKFf5QMvQL/LT+c9ioG+tsw6oR/vnTxZSb9jwFTVn1KHT2QP636m1aT9xlyCh5ShKWA0l4xHkXDHXX4MgDvOfiI9NM9pe1yeShchX4DLnco580J+Q73oLwG2zlEkgF8AfS290K79BSKsSt9LiaHbhP//7EDzSYTinU7PN+oJh/IU4MrlGSnVP81M5yP1yyfpXXr36Fc0hoMCvEcvjevbCf2c2e30+wP4gPwEiBh9jt2/Bp/C0C5ghxiD/xnbtVXovzVT2u/tncwq7VvNxyTjFay2C3XeitxXXO+nYYapfhSdkVYm8xBrbcz/ajaqffMpPgU+Gi/JCpAsPc62ewqI3sr+3JJkkhQveJzr3zK32iXo/24Gzs+Oo6Xs8ETS3pNwjMPNN+RUylnfXV+IldSvNDmfJMCs2lNKacyd+Z0Cxs/MPX8uZGaVBDPVeM5OKZBUEdoXKLyL58Bp6A8A/F2Eaj1pXI/H9aPHtVIxwz9N2ksBwIickcYSwPKF7MgFSvSChqfSp89zvHJTgPMz+bU8Lk7xfJzR6cuCORbbOfqk1iuWusyNO/ZSZZzUFyvgUa0Dyq93+43h/j4nnvtTydEzxyeAvObh1M7orl/KrwSIyk5dcc2e9s+4lxTAfNDtAzxlOT95ZuBvqlsKUE3scgqwms5jKvfdoon9k/WsO0LPde2eU7naGI+fnXbG5Z+I7W7jfZAnNFsk3+OXBin6CE91DS5eHd2m5zv3XKB5up9XSHSgAvgXoEqLMUnmMWHcqwXS6xdC43XzQmpmdV4OFoj3Z92BXeIFAIG7yPNkqhQm/nKhjf3o2Fn+44Rell/9RKuz6fkqO5EIthPaTajWl9JSTE7ZI0j44ln5CXueJH0SWhnv36zeeB48nrjipHWtdPa6Ho+z9btMyT236qKuL1I6nn7MZt+ZBV6wBfRCiR619VQgqpTS1C/j3NPf8bqJXzjDK+yS54z88/TL48n9/1j8HG2P85cel/T3BaVTfn/uO/ye5MUGm5Pfoc/3BRhxJ9l3ZoHMApkFMgtkFsgskFkgs0BmgcwCmQUyC2QWyCyQWSCzQGaBzAKZBTILZBbILJBZILNAZoHMApkFMgtkFsgskFkgs0BmgZeBBfLAllykTeBC7qAY8JdAB2yGtdAf+pz+myGSZpvzpkteWQfTw+awt0z+MCASb0AEyJZXyVEuOKDkovFhS2f9h/6wNqTJwXwMxAUOVhSw0CuPjI9UofNe0wsQDGzbwgPjK6h94IhlAYPMfNRxZ7SbXPPhsE5P7RIf1OhgHHDEqvKBG5qwTnkZqCU0LAKMfAf9HhqUBshF+zko7iO/3RvLlQxAKCB38MAn2u4A0m4AAgH8doBZbegJLFJB/qBt6IBdNAXQtkz+fqeDAR48ZzuU8wlrfPYR6bdK2bpoPiQPOGlTegGLG7dQIhf71off7BW9ihHQuS4gIwCEig4w2U7U9erkryHyrOqvN/PSB0DbuAM4HAKIWKZ8GgiTD92DPiXKizGgcdgPS6ZKvS2Ms81538lcOwef25Ofz9cNtgL2Qn8c1IoBx4KT9dCrCPAXSpw3PwpobxseUIEW0KZBe0exqPgykNgO/KZQOpuwNPCHlDO/jWGd/MPMXAm5CuOt0O5uDxtRPgjrQ3iAs52wST+XeUUH/OoD8e2QvwsYW4P8aWLKQoiLOSP9gQX3nNxstBgG8MTl07yaz0RdZ+ebsAe8vS9XUz/AU/s6mIp3xZFQt4b+oIT8FlPxmuQvDSfCFrwPBBU5u41+O+RvYaaq8LMAbxuMaw6r96RXaDS+MBjODCgffGZQWoYSCbWtech9wpbkt9huwc1nB+BmU35ARFyofcAruYPXfVOzdaNIiA5qEl2DhhX4W4ErtaD7iOymcgH76NdcD6CFfuHqsmd0pzya9m6zfWfXO71ijnqMecHUqHZT6PwdsNW89AYQV3F+fj+AOtq1V3sFp9/nTVP+YT/C/FIfP56WPPC/GiXG7kL/AjzAWweEv4KVV8au9wCkaTPePJFtG/D7EuB8kXVKOwK0W/KxvS+9iQja8wL0Zj26faBHm3yA9RWwlUHnjtYDq6Tu/G0Kv2nBb2PddSjvx8Aj7z5rrE97u/GINvVvp/cadNFUvRLyo0ToJj86YqeM0v4E8P0Axwgp51jhrOSjq2ixCn09EWx96EI4EzaQ30ds7zpy3wByP0E//9zbL3t5XyLGaov8B+ifdvCGMbVz6nDvE1wrCTCmlPAASTU2Q6RhF4E2OoafNuhvB5FAW5RdS//wwGfXu/HcYZqaF+8Wb8arQgcxgBZYfz/0qXcpUPUy9VZj2RLlFxO7uQ3d5E3matCNzC/tEae0rfkLrwLKXaX9e9hJyfduZD304Nu2azq0A7BQ6wRw5pTzvxoAT+qxLxQYo/adGaf/OAAQePQvOkDwlQAux2lnwCsRurQbAvFekv97vRz5uWKul6M6c19X/wB/x52dN7A/VcgnT+sZmHPRkx4XMk/owS6ShzPh8XAiLHFxNcebA+gUUNRZ+rubfovwXTSjnejecL+L8NIF0kw7xIfLy1+je1lZTeSBi7n1cyv+MUm9tunyqgWtb+cPRMZuCVhEJM9Dbj95kN1jinq89kB2QSHtjAL0j7u59vAP+iEe4xqtQ9I6+Yu5hVckzEMvZ1akXz4+Rko8GQf4AkB7JArIP8gqa0MviwFy0X1ml4Cx9pPcV8rocVm0yQFQFWFe7T8M8In+2A2MB6/4upZsIhGX3cHYx1hFferdCcBrjvxbidCpcXaILdyDvg/AToV6O+ED+C8gP4v8Urg1rMMTydON5zHubNSz92G3GehxAIzjlF9p1lgf+kksVoduB3BNf+bGKI5Y+wVG3YU/CPS8QL0KkTN9+FX8Q19eP1B096fb6XWe/K1YBn1Ibp7N3Unk5S9F211k3isZ/xjtPMas0x6w0BlbhA+A0IvuBlI+Ab2CcSxRfjR58cVl6N+Fn6NX6rFPTroXFVxLjPkZ8tfiBehtryciLe0Aq9mn8XgPE7t3EvlfYbQBtIT3zEI/yPOC9CwDjYYC915gjyGyONLIE4FyxpagNwOJrkPPNwnoR2JPmXRrII92Y/S3LdKOa9iFiw6Iczn+XYSvR1u1fpgl59+MUbGPjflhIKE+NE0C/vZg9BCk5JwkvnTfYXIteJzkBBgtQFP5pPhpJG0njfz774i92kLq49wva9BldugK9EYshV3sbs93/BGA8w341zEKn/L/zcu7dTVrJtj52L+QDuh+K/YowP9kEon1LiKxtuFLiX8Lhsq8RR9jlS4wXx9lPqYoP8E/8h08SfQhLIRdsNYm5/9foOUi+SsAwkv+IuZ3Fqrx9vicnX6UjA76fhSROh9eOqN9nwjLA/mxvQPoeIv8vdFGB7D/Ct63RPkMrVco/83osDtYnkZEjQBqlSn/B6yDAnqvTyLipvaMNHpXXnB++y9txY1LQEaNJ4a5OsA4JTxIA5wWFSBa5Wk7Wkfw0W/wBFgl+9cBgLUoL7I7TEA135JP53tE3ob8r0QbXHtfY39ZIuNsQOMjbvUbs5k76Djtbjcr7Rz13sw+Jrv+gF2X+MESTwzyhx1unq9jNGX4/wFAvAs9rSfMS5LifUOvD8CuDrjJ+OxPJ7yAwz30vJIn4QXKFcmYcoDT7oUD+KS7X5l/grzyf5X9dA75n8AOJfjfi8dtf8qNwvDahzjFvSbMs5B0ncWrzNi/Nft132Iu1rl1/C2sHcC/KgHupusvnZ+L8RelFMA9ahxA1f4k2lXRc5L5Y3z2Tua5g9zaBBCuOudObr+hKKXnlnq55WrcYyh1iHlpM+5fNh9z99u/xK/geQFADNhNgL/ml8wNmkf7E3g+FOum0G+Yc6T0RQa3ArjWvH8Oi6veM6d4Zr/BHSdAn1/hvj2B8EH0hH8ZJi/Rye0/T9EvAfxaQZ6VeEVNkvqOJgBfniznHb/KPR/oVSSyk3bPWM4x34OveN8/3XE6znvdPqZX/1Rd4b2J3pe6fSKGmFMQPwecrm4/zR2YxC+DaZe76ns8vlS1ZL1yXyy7rP3u/qIntMDx7kUzXJ10zyO8OsrKHy1PNl1H498m92OVJfgUaM+lS+n6Sq2nzNgf4vLsO7PAuS3wPvc8pb80nOkv8Yst5GnfLykdfzkZ8PxZA0/L0+yz+TT/hdJqUtFFYOY63ZfP7udsvpzUS0laL6VpfkYzC7wYC/hJ5fGELpxXY+n+oVfCxOls+uzNeHE9e7P7/SPZVlzBFpOKZ6+HODvpl7+kzCojeoQnTaXLkvbiFyuZ5HfG99M+58yQfWUWyCyQWSCzQGaBzAKZBTILZBbILJBZILNAZoHMApkFMgtkFsgskFkgs0BmgcwCmQUyC2QWyCyQWSCzQGaBzAKZBTILvBItkPem8x3rc660lat4dSjx94ZVY0wbIK/yywClmtAmBwLhiWQYCFhk217DAcnqRAwWPxu2hwHHamrD0nJbcsvl5VfDryOSak31R6o5yr3NI7V8A1obaeUExuh4NY984lL6OggbtYcNAYosx+BjbAFH+lVetzWX3/TaDlgzZ/ywivxcFPdfGPiDf6N+ochHh4bFQY929ueL7kD9WL6ac3pY3wEuVkcN6yO309QM+thpIre2TAxMKZFfBogJy6gDARXNWlt241jvIL468F9W/+ZoOB8WkD8AwI56xPkMZCdbyfleGbrPG/N60E30U0O/Ftq3jIBSRWe/w2FJ40Ki6/LHiYDVgAX45A42L3LMuUPpToCFbTeuqSE0nB9ODBEDdrckPaNJb8GT3MpcJwdv573pXJX8Dr2WoIzIAeB6CdC6ATC3htwMx+rrlG9GrkDFTgLwYHYtfHSASM5km8qg/WSH/jYuTy2X4GeiWQEqvTKRQAPklrzFnE/5VAJ0bQBoRsw7RATlGhdrwjHpCxiuqn6I8OibJhn3Rr6ADtEtw3kBc+wYwC6y7b5wKixzsSYsitrXA9GtQj/ilfEI7AfguE29rbmi/Ja4pw5wFK4ctkLyzVQY23ccADv92cP0p34mwomhT3mTcbageWatTP4UXka7UX84N0RusLRclR8NrhnMqT173BuzyHk3EAKyCf82r+RVGa8XTVhDmqYX+OieyNg65Y8AmG1DBR8IjOGzJD80oUrJv9vVMvYhIrGSE+6JXD8A8rqeT/kGuxiih7c1V8qVwe886s269bkR4C3thA+G5bBpFNWpJACtdyXAFtV7n/W9GnyP9VxAny0AhSvIbeL4OPn4+YSz91EHQxSQuKx5snfZkvzErge43KO/DoDTKubZkSvkKGc1dgW0jA66XgV4GnPrpYc+yNntxA4vQ3d4Tc0Ps1FUNeCFExqP2ct6Em0mEUAFsyog/0Gz6FWgB+282vc+77VZ4YoIWoj1Sey0M3LzA5yn4lXRYxRgIBSgXs/5Qw14h9qbJR5onfxH6aeGnS6PI+oOj4Ul2TP6Q+Y7QO4L9Nimvy6RohEn0mTL2eURIDjIsV5jALEAvnX4m6EN6vNxdtwW88TZckBhao07P7qU/koA4O8NK/I7815gX23qP4h9avRX9pbUj72XkVQp78d2Z1UuOPs+AgCectYFOy3yq3MLsrO3lUjBJfKrwBh60P0AtkWXooLTex07pg+/gR0bajcDvG6jr48Wok0A8g0ocH3VCz9HpOsmcncBfCyRfxOllJtPsirmoYKPjFG+yq5jJogk7Ll5zF0P0NuHn2Wea9RrhbOaJ7wwjnj+HiK9VqjX5kUJHOy07wQYRzFtrXbz/0Q4qXkbvo2dNyD/g3wWaO9iAE+SXw8wlfrmKuLrlqGfMfNu33qAWenCd9kZfeSISCxAoG0QWXOJ/E+wI1MfYFCc1rNf9tBvDxBV8qO3YWHGA9woBjYvArWV3ku8ImKB8k8Cfa3Cs+sKwMheu8vtz+jt7HBltN6WKT9u9koPB/ydQ+4YoxA/zYhblI8D2FK7x5mlDlQwJfV7LYDPceiD5NK+CWPgoFFE2QK84n5OQdfyrw8Nkgisj9B6j35KRGKvQB/lzlGjv8O0rPQY9ekfW+yVnPk0O30VuYPcj9TODvylDb0PeOQk9cbsGiwn+UmtG15cMSGAMvE+V6vf6AYiUMKiSwwczNMP+ntruU+ovTtoxUdOwN8S/CfpV+O5jPpx0p1LcBwH5IneD6DTR/4SALfq/1H2wYDyKxhnEf4Os9PdX/eZ9Q44ei9WQi9qH3U7pdbdInLSEXkiU+sejV8QuXseejfz7lN+n60kdlzj2juCn5AUGdtTezcB6Nb4Gkghb34NgOsCNMdnjM/xZB6+nADASmazux9dSm8qf+4Uz8dJBDX+t9EL+tpHzA6n56ytuEjFd9Oa+r0tmnZ2vxuA2qyrEwOvBAdUfzaZ3zTC9G/FEZKjXyJy+gzlApCqH8tHaUWi5a+bhWQ/jOWUfz76e3Ez0X9lfjrY6WtoWYAyHkX0BXg6HgNDsCL59i3cXUrU2YA/iH4AWoHKS7pQRZiF4m0LAjYRwbqi+TejdqP8kNE5YCtXcUr2G/MI/au+IkuNQdPI1CGWQwAAQABJREFUyrpWOmgOOPtdYbbbaZcz5uwnp+05/swv58xkPclHbbyZzxJ6/SY61bk+xqfA52cZierrZig5Abm7UEWkFf8B9J6CKol/HA0lL/2U/jXWqbqrM7/00KP0dTdjxvwgfj9B/5/ELnPkt3lBxCy63Mm6XoC/gB1sXBWSpPlVf4I/LyJXi4G99uP4v+TXuRkw0a08N03CfxkLIce+Gb8wQOtQeibza17HaDXew24Vat8vOj/yiMheJf9G7oTz0BztlKGX2KLr/yvsUF34b/Pp80n9jsuXJL020YsI764/xik7cR+f55lB455w9j0GQFnj+e/or3GmkbE/gUrIAWNckN7sc0e1H7P/VJx/jjOf6G1/DxlS9P/AK33FfT//L9WWHTZzVyjR7p8APFZ/r2E/rZL/5+gXQJP1x2ovOf9J9Q/dLMQAdI3jVURqHaOdT/FqB9n5x4kQXoF+Gz170Jfa3jT5PUl60QDjxE8fdv78L03DAc6/ind1yE+Bv+m6vZVXgzQZ/hYA91DgrDEweDmez6fZ5WI8Ypx5+GX21SLyv88LHGahWtmarzTC73HuULJzatdXxfWw90ln7z9jxTGfp/YfLl8mKV3JSSQ9dtZJp1nsz7qzlh3v9nGudEci8aSi8Rvrfn9xET9n6YlK/qU7oCt31y+Hr3hf1ZNFwanjgP+MY59b94bI5MwzKY0UvDket7fKzrj8FEi8PgH+uuc+SuIXMDiRl8XX5fH4kudePSnGKY0MzD0iyVlK6FhCRdL741OyssvMAi/CAk8H5r2Ixl7RVeN90f3+cON46rr7Tg4s7Wcu6WRLQlc/R6f9pPyZ6HNUz4ozCzwvC6T3o5Smfvu8GnnewmlE8hPu+UzVO0kbaf+p/5+zafte91zNX0Rs2wkkz1E8LzbERzdGm0R5vojXm34RZimzQGaBzAKZBTILZBbILJBZILNAZoHMApkFMgtkFsgskFkgs0BmgcwCmQUyC2QWyCyQWSCzQGaBzAKZBTILZBbILJBZILPAy9IC+Vw138gH4APGPRe5EFBBLVfm+Etga4Mq+RXbcgewS16Jo+4mrHo1Uye/FbnIlJRVjG9IwJMCvsfCps5uDycHncE7uFhNzFwfPMeBETPaBFcwGPFHyPamcg5IBnyy55Vpdy5shG36nQ5dhEo76cXt1YBiNQ3HlG0rQo7z2w2vDr8YtQVFtD4HyAPql6Ng6NN/c1hfbpG/KTfhkZ9bBAjZpL8ASGTHAKCzvvWNIfJeEFage8KKDgJF+zigH8Af4hhQD7oKSDLyAMjqUZX2OgDzyuQfBFhRg7YAJASUrwT6ST6wulZYJb9iO8pHS5+j1gA5TcfzyR/juJL6207E4gB6kH5a1KsCxISaVfTTg19rYyDmJMC3BvxBgDclyltxpMVoGjshN9w1mBpCwx0A2wr0s902NW+m5U07IMIRWq5SfzLs6wSTWte8EKG16U407QNY26HeCY5PQdF5ytlj3Ba9Mvx2AJZq3+e6Dp1Y7i8jFw4GjeUyeYeihqf6672es9sGO2F9ygNTCev04wOlbVFetn0P8egILbWhRwHkBmTc7E3xrYiVYwIm2uu5LvFhlt24d4XjslO0fTCmeQ2boYs8S8TfKTwQ/8uNabxEpq55beSSCMR2F/0UjIAZTdnB2+wt5mHNViAkFSizrXHZaTjxawSNhl/DdwDuZwb9qvR3Tzgt/ZnfCdk/1yfyb5323uoVch3kP2sdUBcYwQIzSSTPXMP2NL4YYQCAVdBtItiiB/XwqYIOqBNXtwhUDeAcUGfJh/QHT+TZGelr7/ZmTJX8L0VTsht+W/Eoz32QiKsdMrajJXLeAWJgN+Av56P8BgfbA/J9eivQTtVz8xquMpNuDgH2uvwFleE/+5IIzmsArLSpfyuAyTr93AhgPYB+Plfw1E7Ha9gSVAB2UthkF+jBryKSdhtaYNQdCvbxogCf/lcDVG2RfxBAbRP5FpFLSeEaB5EmAjAe2GZ8R4D3lJG/g4i28OY2u5SrQm8AUFyhfskW4AQErTo7LeE9get3XvVY/y7yJHrNuHlcMovWp5/jxBhuU/4ZtGrC30/E4Dp0Gf+RJlUi4o7T7612BgsZew3+3kafvehTohx/5NtEd2DPHhf38anA3w4Vv5jwH0n4w8hTTpxsQW1N+J44EjVxWgHdkzrYgXJvgF2gAL+wKfmLrPse7VaI7A0NL8XvKY+uYD2UkBsk+24NPZvIL9kJ5hhfZb586Bz9KH+BUVLfzsUAZkBxE5pfYIwuciXxXjumjnwVq3WgV2EFqNmDPZtQxR8rQ5tEEp6g/BPRFixq2LV3y7+8Q/gDxd4x9Fc/7NpuZlZTK0DvQ2EtrFFvkX8tBK/EHiXohwA+zlLvGs/pEz7BfHWo/0G7RcBscwtAN9nyeqyHHOPtC2Bob7QOkAaQfrsDBvWJTDmG3GPmqPZjeynrakHt43/wAGpnrNo7yr8CetwacgdBrzZA5AB+NRDXErQcrZVe9LKJHdzYY0ATJR8kwOSTDo6pfdpFkjQJ8NI42BhyD2If9StjKCkSaEA7twL8Vf5VrI8q/KN2mwN8vo3jo/THfWSV7o/RE9FKB0DdTt4Sn4/gLzPIXw5AGjtENxB5dJz8I0Dz0At4+G6LHLv2KudH1xEbXfkFIH9l6EwcsdReyPqZR+56AOENaDs84e5H8iz1cxXSE6j9Ba/uYUdePLBFfmSIm+fub++JNjr/eIKdsEj994WLUYDcF4jIq/r72bG65H8OAGCHfOCQzJD8br/zI1aJ5IGTyyM0tiW3U1Tpv0n+O6ODDngN8E32Ap4URyzu2UMaN+t83q2H+7gDtinvmRPyG9lX43VgREh0P18l5K+Bqp7irzKuU/PhcT2G3CGzzra55jUA8mf7sD0sHsD9JslHN4ar3Uw/ELnI3yYFzu4DwFek/I1IjSM/gfWWaOcKYslT7zxS3smM8i09bmGXnqOdSYBWXeg1AHglcEs0pf6jAaNYhE8j3a7E76jn4Jo96BDPe2p6K+Nl/M7vlO+cAlqIgeT2EwBCZ+E/i7bIRe+I4kijkn22lLazHAvZX7Ob5cfmXbwApA7tA7xDf/N/2HEBGKN3xcBw+/pkZfwNEgXKBUcW1cOF5JOEt5UF+I1uprxP5sOUqvwNSEte86b0WqzuQ+fNnJu/G3j+KlJvP/11oF/Gv2mH58l9zu+4lP8qcUeKUyOhvYSei2icY3xo282v+h/nM8DyjM/eaRe1LwK0Xi8e4O7hKICmcDIuz0i5hLso2TcUQVT9u8lOyvrQtfjlBNkfp/02/I8xvhb0G+QXoACO9dzxjEnxUqX3Q4x+Ef22sqOV4ZP5B4YfH2BPI0Wn8gJUql4h1i/6bwDhK/CH+EjPo5HulOxTHHifRb9/xN2qDJ/Mj30T67EFn7d5p/dfs/8U4V9sSud9hIbQL/o7tJqG/iGaLZD3Du6DbahWVcDnAfZf6fkNuDY0jh9rzD3ojLy9gVmsQH+CSPZNyt8drwPz+WTmXkUeKfoXMTV/kVD6Pq+UrpNVyTq9PF53qV+we2/Xeje/wO5aph8BlhkPsMrA+f2fcUeT/n8D5LwNTdMIK0Y6aJYK0LeyY0xCdX/pQZ/qR7CvuJRLVrgiIvto/0U8uIV9bjJ36DnGfI31IruMMaMa/8lkXxEMTeP/QeaVdWNeDfTXh544C7hLlktJhGsiezecf7bMfbofkrQjaZ+JPW5F7Dn2P5gP2j75T8b9EU/8Tnf/Te398gVWJkBdnqMrbmR6kjtXite9XhHgq5jnNvmnVtSioxPJOj7zPuOKXhZfD7j7hOF3r9aDMdc4P+BVUG7fjncG5cfrR7+E5D96wo/lUwBtChB+uQF/nbJ8xf75zHcYvWwsTsWELiV0zNH4Pnp6R0wKk0jBurNkKbPA+VpAzznaF9Pnz3Q/XOleCXV6Hz3f9l7JcvF+4n7/u2E0k8HE6+47NzLZX2kmJqe+0/xTGWddTCd876z8jD23BdL5Teeze26x73hu2n+qTzp/zzXf33HFnqODYlLuJ7SV0HQ8CfuSkaRd9/cjNZraa+l59XC5HZe8vdE9d+sybvfh5PfkqK0q0xxPfo/Ffw9yWdlXZoHMApkFMgtkFsgskFkgs0BmgcwCmQUyC2QWyCyQWSCzQGaBzAKZBTILZBbILJBZILNAZoHMApkFMgtkFsgskFkgs0BmgZeXBTxv3mvqgDDxJys68AIwsh3CExmxJGAQkV6bOtAOXKjm5Mpx5FuvnGu7s4FTQG6blE8PSwMf2n3SP/nfOdW6eLI94ECQHbfTAgR53ZH6SA++nAtybfprEmm0DJ0lUmeTeuNDBygz3bCj/uxS2NZBfgusLgporxSWh3Xk/dD1F9aXzUl44ss2XH7lZONJ2OH0cm1QoT8iq+mgOXDNxRw03Oq1HLBjkWM+amf9sKZy4ve2Xf3FcGHokz8ZdYbkA9MtalxEJF4YVI0x25Dsoc98uKRyMx4aNAbIQ2TbGvw8gKMCtG3j40SrTEPAjmjAcSPkoxPYswJdCbC3A52I4si2Y0D56tSbJbayD62Giw4IWI86DkBVD7vDgPw9US2sA8w8nET8LUZTYZl2ZrFwG7025hu5EnJLuUquwbg2ADRSf10iMFMezkR91afVSfUXbR/O6uB9tDgc17yH+5l1eOa5EkGALTWdXCscC1vwB08uLBeQ3zosyw7R5ca3dex7JB+MqHzbSGEEEk3aqjtp34vqAo7YlUBEfQpmYyCwVwGQXYVvEqO4SfnNtuZ1aGcjMdsq0BMc4C+RXwaIhly4fViU/sDF6pZ87/CK2VHJzUB75OdHunnaIVJuR+PPlfJBnvJckci5on5uOoectwO+Dn8kN698r5GbVv95k2t4Pu3sAThdQv91+H+BfonoKwCB3UbE0zJ0Frsa6LW5OU/5Ta+m8ds7c+Ou/W7S/h54ynMfy02oH+C+Au0JoF20Pv0KoN2DNwDDOzTYYl1V6fdS4EA1+D7H8wPqT3muPPcIAOAS9bbbJTzY2JopqT2P+Jeyo+cDpW9AA6+q8QE6KVsfuo5j8FBgjmPiARQuqV/aBjpPf/dFFc1r+LGwJ78nEmvNdGjncmK7FpA/BPAPHhjqrNNrItYfsM2S9LObAHZWqLcb4HcJegBAqk/+NBGhyY92AczsQYtEIu1Ae6Ef1lifnTBw63At8McS9fYxnhb1Quvr4B0whb7TcwHgR5n8W4gQTDnH2HsO2NNn5VTgiZSs8QGbKllRIDeuvZ3AmOpwn2YGG/T3djy7B/8/AD4h533RbvDI92q5Sa9M+08wLqi51cQH6R8xPdfuZncMOo6L5lO+CZ52AKj0XfnGhL8p1gNvdUB8ALbsUcgJOFqg/SVepdChv90AyKvQUW8+BwWuWzYV9GpHi2ETelkCvARG5NbVnfhlDT/Yip8ij43mNf5oQOxV2o3eh13JN++0M5of69MP+cAdBclmv2Bf6CA3mUSOvT/sa11H16Jdi4vHGE0JqgPfAfnvZ6Yq0E8D0e+Rfxsrtoa+n/CKuTJ0g7dgkaO1tts3AyJttxjmzLA+qOJHl/GqAeSBHbjYknbATMICTGOnRy/Fv+XgZfgRAKcl8r+A1xdp91G70oOySgbWhz4AIHuC8tvpBR47LilWNcDfjoCudiex53vUq3qT8j+8G+g3cooMjFz4QWIdI8d+23GA3asA0PaRuzgB6L2XVwPMUL4RyA8UmO5q188SrzRQO3fiP1Xk32a2yB+J6J6XPQEud+lJAMG+pR+7h52NdgFnbHPyHVMVwMbr2JZHOw7wTbE3Q6RhqH0rNSjH6ivdAdS9AGib6PEYEGXZowtAVv0DxOZfDPwtQDewI42R/9YEQFjytnkztHcSz1oifz/rmXrRnbyqAp4XQpRD6pu7uLPOIfd6b7XTt6iY4uR/wa5yegO3c4DRcTMZTVP/RvyvD60BGW9BEyAWry9YKbvaQ+z30mcl/iN9Vd6DrgQ6OEZ5lfHRDvFZXaTm8GaeKGgn3M0Ixin/SSxVhubxU7X3HgDMAfKzAGypZ68EyFyDbwIo9qHvp68p6Duh89Cr+CzxGfAZ4yOYAvoCB4tpAlywV6Ndh3wBalW+Jo64ipXd8w06S5LIn3jcBPSvYur9LkDsNvN1BDujDy9a2OPmo88t4vmkFDiuOLYBuh9mnaqf+7iSXm/F34quwbhdz13H49LlXWav9HARlQtQRaKVvokEAO5F24BLgZ0CCir9MPYtQZcTe7jM5/EVOssa8yb0G6feNVhOev44K1ftXpnovcy19FKvoncwxg7z9xbokstz/mJeT6nakf4k+270ltzPa0ck49vJqL7OjPTgdVdR/Z28IqUGzfNP8/zXyXz93wBD2/ArXK9c0Jb0U/uz0G8nclpsBT5Kz0allc/nJJ8KHzZH7kzys3Xu+YdIvI6H0fiUzqBpfgCEtk3ZQQD9PkJvBKgfQNNyXao+x8hdez9ErHRY6evyAdpEVWWQUn1j7tzfaQTVr2APtfvn8X5hnkzmPY34nPrVD9AqdkS/GPi7kx25DX8PWkOx8qjzzxEAt3PwPxLPP5HYXURb8zN2vfODf8oTRYlyASZfyqT5UvrP5qCz298k85gAMKN/zosbpij/uwRYfQleJTv9LvO/wOdqrqXX36JXH/ozpsxKiO9r4kf5KIWMVOkYtVV/heOe+8sm9UZi0WiF2egieX8s4kkEO/4O93v1dyORzOehxxP9l3gi6lD+luidmnfueh/U/or94ki02Nv5N1kuOafg6oWu36SZlx35S2J6LzL+nzQ3RwFUQNsiWgoovwQVIFfzMUzssgE/qzKvf2w+Zseh/4j9u0K59vku9OyU+o/yx/h8id+TbeggaS8F/pLlUsr/KDvaJDlXs8+JpvaPpV7O37H/6M6Pf5FSPzqbnr1Or2dlKF2b3H/OLk/rK8ayUui+v3tf6X02jfib8LygoO2U0JOFUiqX6pcCfJMIx8k+GHuM5M8ep/JeWant1L048f/4RRmGOyzrA8ctufVkoof1dwX4R0K93EGv6ErtFc+ny8y+MgucYYF039P+q/Rb/BKuse/+F9PQcxWvW9Evar0w6GK3T6fyTvi79NVP+nm+NFWvkF48T5r2N5/U+26to7SfmaTf7ll6p3ql2XPxhX5XKdmmI/qNlKVnsUDqyu7vtpILEuHU/gn7HSf1uIdkvzbuRTLKGo/zX7bfQaJZK6Gpv50fdb9LqJne71e5/UWvTIvX62kaN7/K/V1KO1En6W8+oc+PpM8DaaTz+O963E+t7xp6q/v98PfhueH52SWTziyQWSCzQGaBzAKZBTILZBbILJBZILNAZoHMApkFMgtkFsgskFkgs0BmgcwCmQUyC2QWyCyQWSCzQGaBzAKZBTILZBZ4BVogT7ypug3QPDBAbDk+GgD7bEMLYVURxgDs1k3dGIC2ZXdgajIsRVXyJ3JtwDo6flxVOXCrQuhzjnthWBhygGe4ZdBcVvkUwKEqwJo10DaniqdCYhOSXxu2h2pwzLqz18ADm5GPXIXIslXyl7ySA6AaYjmWab8MNDag/mICEFoAeFZHj8WwHP4m5+bXLDcHlA9LJxdP+rTT8BYdkGkSQBj9RfXBpABJdgvtUm6InOsAsd0wcICT/cBQVL4LjcvI7whnwxL0cOgio0ZHiAlIPhFN6+6A+T4AdbQbToZVHVAPt4YT7gDXdq9qC9TrAizypR/HreuU7wK4GxgATrbvAHyTWBqWSGEOAAxAoyC7AhBuuwNpk4LuIcBxX9khXEgAgruAkfXILyMPAT435jUZb9GbzUE5zj6uA4Bhi3Epf8ZiUeQOYhGKgakpZijt5mqab7ueEdGP3Y9kG7oErI584r611Q5xNo3kBis5XlhHP8UQ7lC+G0BmFTrjtfIt+jlIhFr6ISJom1yOH3vTDpjhmwlbo50xgI8F6rfNjNrDSg0LtXN2yelXAxBNuQnCorPfQYCkVcrzQP160HmvLPn8mvzsKDS3J18bbZBfz1XyJWiLllq0PxstChNAfLxA+tnDZs4B7Nq2ovm0+yPjgIP5OCKyLQHkqJG/LSwPGtTbY6qah2GdCMAd9NxKjMqA8qu9Sa8O9eMIxGaDXZB9vJuByFHPhLabUzufIQIwcsBtirLE8Inhkg7UEp+qzLcBbFB2/V9jSyaAv53103Tyc/Kr6EbgcMjnbvCamldgdR3NC3kl14LiJxaQ8+Pj4F4+BviaDXHE2XAzflamHsf5PfVL3NNhFTrJsbYKdDv+EUB79N6BXoZX9hjHFm8OjZhHgJ7ij3pNJ1cFyNuivwGRo6vI7wPq3qZ9+TcssBd9m+FmIkpD7VZvXvPnIgwG0D1oWqf81tDI/sPx4bxodCHwS59x3sk+QsqtBbhKPfte60sPgDod2TXaxDyR7yI1B5j50/h9G76PNZCzR9FH5SW8rAKdieEN0XXWzWP0OEArsqPfJ4JpDflXebs52kz8DwDMJehiDNCN7gKm2EOwp9GRpulB/IVQpQ/RSwH6+gQeUVcmSfEekYvqRBoW3RjPA8cYixofEV6nvAr2PAxEuwF/iPkqI9cD1lqDXsdskc94l/g2xEctaVxE3K16behKIlxXGPcc+5jkFpm1ACpNe7T3CNDuNnTJlpRv1+Gn1Dc1Yi03oRW08KH30X4Hyv6icVgfQHkTftQU3fp4wLTZWwXYLTigkrSYRu6EnaRlB0CXXwBTrUsPXlPQG8IONw7HhgEXnyVSG3LRbcAA4e2nkdIBzW227JXJb8URkqMHo91hi/zVxOKuIJfHIgXo+wH0Ut++FX8sQm8HyozlmfujSCti+gHrQ9mHNc+2HI+b46O+xoPX9xwQlrjl2kfCB8JJN6691BlD/x3eFDUVsbfs7L4jAW7dZCa0/tHuhANSvI/IqejNvr3S7R89ItS24YGza/zMgi9/BIa9WfsEfn5QM2fHAdZqvDW7zQFv7yGHcQC0Lmuc3ifwwy72ei/6aVwPx/XMgPmgXLBHByCb4dUL9GMG3InGoPfbmuwJHHW/2iUi86Sdgl8ZA+KIjz0tPQXYFVDYXsZ+Qr+074Bw9kusU/q1o1hzEjphV0vfcF+0XuPlvuOAhPjKKgF12d3r2lnsQe4Ti9AN7Nx0F41GRdfvXgDHfTKOm6Oat1OpmBybXWkWqGnMpwEmtqAHiGE/Bb2LiMJN6Ax6ib/dbBa1HusPebuWO5dPvmBIS9DHWHfowaFfFwnTjpHX56NN5lwpH2cyl1UHRL0PILr6b5ht2g+JYLxfwGpgX8b51z/A20r0WzOL2t8AmO9y/rGRevQVPmQaDhA5zWyr3g30XoSenQSEjlMMQJSxlE7GhL3KAX/tO+Nx4KtxpN887WlMGq+oAMsF6LV2AxYC6M59M0DvtfibT/5fs/K60Dexo49DBZAl2f/ITM1ycQXaFZVzninettV/DLR9daJXAmC2v22ntf7NX0Qb3P3pA2a3i8T4I/jdGPm3M+4K/U+h4yT8StppYrfPJy9okP07lF8PkDSAXsvOVkYuhmsb83vovQi/fMp+AStBh9/Xu3G+PjkI/hpa7pG/gvWiFDHDE9DQrnLAlHcRsbwO/260RR/zAV5RIH0UkVd6PltSuUVuHqpIxovQS/iIPsF8daECRi9Bkwij5jXMUgHe8lH6u0TuX5t5IPcm+gV6p9y+jX2+Tfk3aCWAch9y+iiynsajpPblNR2oIveWoGm7XJ6RUj95TWIXAX3ph/tGDKBOgblPrT+GPn8K9J05Mh+Pgb/AeFZJD/tq7Ef96LXsmur/ROSeA8wogF/KzXVoU4TqRRF9aJqe2n6a92xUAHXV1zyLpkBzRVwW/2ry1R/jcvvJa9mHluDH9SQLfZjIv+Jl5wB6Ifuz5F8N50PHbFG8fUcCWOYFCy6fojPS3cSSZpzRP2Y/aCD/49xfWkh8M7HfGcLnYP4ObXvU30M7i5TLeur3stiOPN/FL5K4FK1j/QZO/7/CggvIf9U86uwsYGrxjPZp1aUYyK8V+cJSP6mWtlN4Yc2cZ610/3g8sZ/8QppfFNvlVCvfZrzS7EH2jUXoxY6L15Pkv8VKkwVSAHAaCfjqBKArQHWXch4f+T6d0v4vpFeNdIQnGbU3yj+190x+muavSPa9FPh2uuWX61UKmMm78WqkGu/pHTXVO7XTlc7/9ATXckWPJfXS+1Uqn94573T7oJ402iqyX9J+Tor3F3d5Xl+pnvH61g53fkk7DSnq6n5NWuX2Qz3RBI4fdd+n76yxXgN7o7uvLNv73X3wAkY9nsjH9jkb0JzeoY/H/aV36qT1lx/x3H3NRFe73z3cIfW8StJOrvQJ91tLT0p61lVyFrdXJk9kcV72/ffNAvFzm2FVF9zQ0hcDeGftC3Ek+ecafbKf8iKXK9z9cyKheq7QOtKLR75XqZJ0PJHQ9E73XPrEdtHfDl1K9kHjxqectJ14nzjNB048n6yzQrKO+u55M34lmATSfcQJv6RfsV4991xroqPxL2C7jt8qcaqf1dt4whfPyv9+Z9N5TWlqj+nkYi6hqR+kNJX7btF0/vy4Q/d3Gy5tNeb5zRynVL9ewr84ku4ThWQ9hMn98HTraX+p/VK+HXes52iXlhKayiXsWSRdLyfi+3N0pXtxDn85Svar+DnuqZXS/ibizMQuvv5+g3X6Nu736fWe2sb5X6fPKcl+ma47AMdpyTO15XZG94o5SejVRfq7oV45p10i/qWePr9+O3me4g2jEs5SZoHMApkFMgtkFsgskFkgs0BmgcwCmQUyC2QWyCyQWSCzQGaBzAKZBTILZBbILJBZILNAZoHMApkFMgtkFsgskFkgs0BmgRdjAfvm7s8FH397FFni1IZtjt8WQrNch9bDkg4AE/HWnaUOAZICLTLhGMdxKbcTXtMdEJ4Og2XyTfnJQr/N2dO53vTf/ih4h8XH29/2Of/SBZra4fzgwiXmkiZywUh7BLloo1cWwM/b6HXyP03+3HJZQJHoCMBVKPCwgteGztq6A/Ds9srhO+AXbDvy6b+xXHmyCV0CsFRGr/HjlRNtAmytPtlUfi7IT3l1yvePlkcMaW50zOvR3w5TQHMTHh123cHJCQ7UVuAbxOIsI3eY3tEX2KUDZgAjXBi20KsyqA6UvzeaFoAt2jn0Bz64hqnl8Scb1OtzfJpybzJf0/hy24lBCx+tA5pahwrWUqKfAgCZpvS2sx587lA4LX2IENYPfeiM7WB5A1A4EIDJbqF/ys00AOMy1Dw5KWzRyS2DMXcuqUUE3AanjqoXtS/sId9YURurocdKgKnUH3YHDhgTVoj06FN+wCt4ZekX9aUfwNFy2IQetWNRlfyFXFkntaKp4fiTPuOrPunoYO5E9/Em+q8iAnJP47F1rwwO6fDoZI58u2k0GAlkx8HCEEok56rGa/eYsldBfgswmir0aOSA3MDJlnSgmTnyJecR8VX9m9lBWfYermaclC/fNQyWG+h1Z76VL+BHJ1YWLoLmBivqozXkj9iG7GgOAzBr0N/KaML1V48W3XgnbTOk2GyOpgVctgsA/3zodmYLPuos105CT+590jwZMI35fvDtAv3ODqpD5EYeWVEfoTx3mJktUe9juZ78ErjfmKWc+a3Jz8xK/DBg/B8CsNKE903b0o53h8XnxRM3ro38dqCQTcb3CJB32ovuCh0g2t4GgAke2JSLYLnidvy2TD+LzGONfMWzpD1msaf2gE8t2Q58lePhFajiqYkHjugAlmVWRQ1+E9DIFv0QuVNnfIe7h9VBm3W6uFwclMgPovkwYB735KrOvodH6vkq7U8CtFf9hQRo2QDeVIcfAPVvQA8AdIIHGAzkEroJ4FWBelu8Zk5yARZAbjAYzg5L2PPE8oLsPPR4kQByuYe8Gflf7uZcIedT7zY74/QtUU/8fo4JipYBWtcNfgEAuYl952PAKuUFN48A7DW+sB5VbYl+jg4b8r/hsWEwrJD/QLhOgFB7q5fXvI3sJCY0+d41ALlp1n6BdVlF/31hUeOKthHzvE5+IRn3ddixTP5DWK9EhYdM1+1Pea6VBMvr0d/4oDgswN/PLLehArqRb48ClYaO3DNS0T6UWw8Qv4VdbiVSOXLLmwYb5ede6G3TfObHcyZXoF7X63vUw1tLGiewpRln/3mAZtSPHsLCUGAaRQ95gNtVr4nchK3IX8I1RDAvQ9cNFwfkAz6dkv72drTvIfc27Auvw40OuHtnFPtNnzwSwOyZfIV9ZefI2EiBej5AeOSHB4Y97XuD9ew/Negq9kXk7cXsZ7PocRNAcqitYcEGbX8pGguRCy/llQQ96s+EJc0HMNY10tu+0x5hJAI+T+JzAESB7k9Tbw4o6hzl70XbGfLvZb2hG7DtI6L2EW+95pPdeyKkPPo887NAP/3w8JBsIjEXHfAKoJbz4y28+oB8dondAmBF13P8dI4MwWia0EfRQv33zREHxAWAaCvwVyNdot4EAK8x9cMLFdrkT9A68t4YMyx9blOsc+ij3npbprxLKy30YTcPqR/eQCT1APn7vBPyuwTepoiFLrJpeEM0OZyl/a2MHjntFwIU4gf7pLd3lbdF68C7w6vnamQItruE/C3sa/Dh3cO1wxno1bySIqDeYe5gXeZxztudY5z2Qs/JAa+c0n4RXhfuFOB7MDrcNpyGN+xH6mc3/lOGBsQcpz3z+shFBLaPmf2Ov5Kdpk97K+NIvki4FH2WWPMB83t/2A3Haa8wXO/m4cvsh4wj9zVvs1tvlwNIVv097GvIA49b0jxFFwLsJz+6mPvjFOX3EHlsBtq1BxywOgU6ut7O8SUYxDj1p8yecI7yR01f7Qx3hJvcfrWNiPYtxnWfWe/GsUaeT1rHLkM9B+z3oZfyiVNP9rUfZPVDOcbbc/N/M/vcDPyYO94rP3BAa/Mes0l2A+Ce1/5mdpj9zo8up3Xaj3Ywyib525mvKrTJKzQa5P8SrzhgPtx8Mh/mDehThCriaRf6NbwhgCrSbR+qTVzpsQQQ/LpE/xRY+QjaUo8XCxDzGDnpOeZqxF9yJqU0UvFvRHudnw64UyBvL0Eafc1vEpmZevZP7Ljbf24gMnIJ/ps8KTJ+IrPHgG2tn55rUZBmA5zcrefo99PIhImdL0n0UPu06/0z/DOg3uXo70Nv4klvCb95FTuw8l/FHbUMfdz03fzTrgP2AsR1vO7oGteFdrfmmQPXrBk+qV3S8ZF1zpRGhA0BOJPslWaHbaL/W7jT1MggErMAcUSgLbmD6seScf0h+9Ik5dr3Ga+Rk4smcSi5Xx1x+r0rBjzb3+U+zbhOzd9lCVBU8yD904ivX2fUkssl+SpXsk4K/+GFA1Poc4AXFfjkf5RXcSxSfJU55Pr7GbyP+QEuGQPvEj/hhQV5Z8f78LCA+lX8QvqvYj4KzMMX7V5P/KvgpM8bbTyva7HmOLw2heeTUv9UnT76fYgn2Xmu/4mdYudRBNwYuPc6tPfRZwjgcBb6Te50+FH0k/HzWXRlWA071K9Z37aot59X0oi/gmvq2fey8y5yrfhhBei1yY56GlBO5lPSt9AGfcxfsa56UD1naHxaV+eTDifr7V8Zdi4q7OfVJoyLOOc9vUgh3BHe4fzwP5tPuxcHHMcT1c/DRMCV3v/J1K36Xwuwqgy1Nt1punBKYzGxfkyf97daJ+npRSm6PqZY6DuRVibA55bp2TYdaLcKoP+MJ81J6ApWpEb0EPPbRJvroi+EM/AreVJoQyewPnL2183NmlfntV1oCuhVxEnNz9lACUuekseH9qNfIdZ9iesv8uS8AO3xagq1k0SwZ/2cmXg/j8sYZ6cvcpW23z31CpYz5b/3XLICeQVHxSnziPMr/VIIHH/2Cr1K6wPLem7d6M4mO57aodz1ub5SoH8KjI3Xx3PvALE9T7XInXxKDC+QqrvMCWdnrbRzpxRwc8z5jYnvX4im7eaTajHAMTLvxXeYN55wmtB3sZKr0HebG9x9/ZeSCNMXRXe553D9YpqlXL+g8BdSApS0D9o5x1/v2tNu1Xf8S/OVzspJPLFHkymw/QW07p4nDJGtJ13l44meqX1SIFfKp0DQNVb+HT/huovs6++FBZJ5ju5xz5d6NVYMBI9fQBE/AWigNbcejL3X3ScFXJUfPlNK79vp/VSA33i9xDW0P3a5TIFsz9TOS5GfrsNy3Jh+P7sU+3/8vJVknZMkeifrRX8jiVMjofG618uI4jSb0JSvO/6BeB+NRsPtjt/Iq1FI9riN24/t4YqSr7P1Xkzy0/bT8qfWeebrh/V7hXQy1sOscc8P+iXiu/ynf40/PesVlJPuX+k+fb6qp/VS657ex2fiJpL9nx00aTK1Uzo/k3G+7STlpYSmLSbsd4zU4pbd7xldpvolernnW+Unernnp6fwL/C+dVi/b7iRXsrf9JWujvcJe9Q9p2uVTbl8E8txXUn4Vkzd/VeXs0l+L6HPTtI7Y5Donb4oxEu3oFP+nfRjykmDDUdHo8DR9P6Wzn8i9KKJ/tKgFP+dT88hsX3ObjjtN95XbbTWPec8Ee1zf5/7F1Ho9p/HeE47QtVVPPczr/Y/8Cq2NvxFPP8LIJylzAKZBTILZBbILJBZILNAZoHMApkFMgtkFsgskFkgs0BmgcwCmQUyC2QWyCyQWSCzQGaBzAKZBTILZBbILJBZILNAZoHMAi/AAh8Yvfn4+9/yr/5h/mS73+hXOZhSsk0BmwAAtwWgI/5dL4Q3E2HJQqJx61ufiykAj1Vo0/o6sOPN2p6AeWZyWB6+AzzD7mEh/AP4pag57Kg81x9p076Oh9doZ6dpuIPBVWA5Vc4TrhlWh5KvmLoXQFuCo5BmAIyJrvHa7sDMPgCVX6Ud4DOK+Gv2eG2vAV1YrizTbriHY1J1yvcRebEEBegqIB0w3Llc2+nf8XqStz2vSXmLkVbggUTYMnpuBajUgVtly1GV8kF8zM+rRnWNNzxERFbl18JAQCdgjBV3YKliCjpoTbzakgBjwNI6tgY/5s16UEbpAFccrvINyR4A+NBEruuNYxGAlByD8qEHQ2JaQktEboXQRkV6YO9xjZ94sq0hPDDOOLJnjbiJDdpZ6QU5H/l1XiFPuS0AnaZfAL1BrgO/0ZsTAA2Y3SRlJreJSL0VymfDnpuHynDB9Vfk+FtNcg6Wo0ixVc/xACxpP9xqXKRgYCcF6eOViajZNERTtFO5HnqVw4LGTzzFhpvHrXAl8qeoDQVsV1B/RJns2QZ8hYiX8MbHMlXyVwvqCG1GkzroHg44uN2knzFvKt9G7wOjpRXU89blGvk6ep6w07ky8pO06kP7wFxiWhWQRLAz6W12YI829ABAQerbExwwb8H7wA98+lkLBLYqoNhwaRDATwIcbtLPFJFUacfeY2dEibPZlTzjB/KA3HqOd3XgbyPWagl6jHktuPK+s+OHWEEt+C2m7ZVpZxd2rdPOqjhSKpFzG5o/DqljGWjetCzU63gzFpbx9b0mFwAjnR+0aV/tLXAM1If20F/1ZpLjaooLRn5EnEZbJZ9jlG7888TIU/4BLBJA16Bt3UhfZy/vWm8yV8O+B3P9XIP+j3q+/AG9Yz9L2jVbsTP1gD9OyU+jbdi3Cd+K5iz1AMEsqRowqmnpEW4gsqDkWgCmytCdUcfNwxKQzSr1PmtnWPMCjvhu3i9DW+oBl9HYFFWSb+TaAObqXKxN7RnNaB6Z40DrL9wBHK8E/35Tc0DLA+H8EPnoTfhTQP0cq7sMPWCaAgSEswC61PLDvOKgRv77iHBcJf9y2kWO+SE2N3bYToQR2mV9lqwPfdB0lI++BSN6MZ8Cn10c6+tR70JiwsLbY7ZoffIFu4DazbbiObl4HRABfUH7Tnhh5AD/5iN4aID8R+J9ROtOdiJOa1PzHa3DWshHnwQa2yS/yTFDya8DKOqT/3pmpEN7k0ROg2e1Np2f3QyQVv1ci/Vq1HsQ/0UOOI6zM0DLMVd/M/5ItrmDdqcZ9wl2JmaSUQC+pn3tOAXK9xEDvgm/I54P+pqI7Wg22wnkbwfoNo7c+7GnDkyeQAvqRQ8DQG9DGwD75mh/ztYFvHDwFCh+6oCGANc7LoLvAqObJP9+Wl2EXs2OQbJXARmdhz7qrfN6tFMiMnGddXs86mvdAEAtaD7NNWa1lfxJvHSGiyUAcm3KjzBOHzoD4A95AKJdV+6x/6reGnKlN0c13Q4oQKX0i+HSrCuuaI+7Q8DMGPt6z0W6tdu9TerfPmx9W0L+cLSgetFj+EMf+iEs1yD/UbtH+Xazt6T20aYmezPuRY3bXMorFbpQYiM7wOGjAN+X4Dgmy4qnPhBu8bNAznzqz2KdDlTrcJb8IxzTncAu9xNreoZ+iM2teTF3EJEYHp1920K+Gu0Ml6D7uI9MIfcgkOAC6/+O3BavQv1P2h0CjkT3MY4a9HNREKqdCbugg8D2PrPWAbXXAmQcp/wRAIZj0PdHgdaZud55kzG3cyfuIP97Zkn7hV3DHUr0SoDDi9BDdoOz935ziJoA+OTFpO12m2v/RqxVh1dkTfp5WvKSnAvxoAJ+HgAgLtHutfagAxQeZZ2r3o1ml7Pnbabr7otXspok18a+PcoPAoykPsAGjvwmFGJG8WDxq6MN8n/2ly1uH+ojrXoT2K1EO8RNlB9G74nj79lPmE2a1+gj7LtT0DGg+xXku/iT0kMcCF6CJpFR7b+1c1oP0Y3sO2Xy/5RdqgVVhMoC9Gwgq5xb6XWJXVLgb5x7/t9JO9ExNOlTbTEGlEX302+Dce2Bb5O/hjsQ5cDCe+wQxnyFHUp6KW6u7KO6ShdSbwy5t6KX5P6SGQ4Y193xujP/L3ZeIl8RdJGLFNFV7b4ppuTGMJYDrKAqcgCG5T+kvDuILuBv3NfAta+7xCKlj+MdavfJZL4u5E6h9O1EM0v9Z0uRVSvGvIV5G4dehBdpfK9lHD40SdEfJMDGP+SOoP6iZD4TdzdvRlr1/if8q8K4PsX4pf8P0KraTedJfqZ0H08HLZr5DP45h/y/51UfbfIVKbgHTedZ84+9TgEjH8SOXeotArUOyL/arpF/2Vx0WPujeR/rqgx9gvH3oaN8lNSe+EeZV+qj/yrXT8Vu1L5xKmJyyIwrKVLxi03S+7XYxYf+IKtF/QgALD0UuVf0z/hFoPF+M9kHLuCXA6z9Le4TGs+riWVehF7G7Evv11gXAdv+NfPsw5/EOvSjCOhwp+3mmKd8KQ4ocuZHknVzvsDfdH7fFNdjHUzKvuyLu7T+zX9jB1H6Ynz/Mv/V3Ov2rSRCs/2/eCLSOK/GrmVoCjiVX7tkNTqlZ/fTWObZvjU6kt0R07S9GI5J3ksLN3icnUPz9rO8IGASmvr1CHeiLvxf4WlLDPdnee6cgH/SPmqbTi7ez3M8ISnpBQmygCIBF6CpfVIqmXOn+A7w1wDbAgS+Rq/0x74ZR8aVv58rpe1+3b164rSEx0778koxgFrAWfnPaWDsw86+T/cXrXildCaSCMDJenNFz/qVPv8ohrVS2s6zVnq6nH0oAdZe7dbnMwN/E315JZT8R1B5+c3pHSvt//S4ND57an4F4WcfZf7b0AfMPc7TL2CVB/C6P8T2+FLCp8CyBCAbJcAjW3XSL/Yr3SfSSOc/yH4xgbp1nucXcOvrzYd4glPk8hjY/nz6qzjhK9xzkS47SeWxhJ6bhG6/O3dZlvvKtUCyLuz11vkFTxAzGkx0RfJL6XbbEM+L5wLRZL24y2f5SvfLb/KXgd455L4X+2Pq3+OJPintn0O/c2Rp3Sm5F3LoYlpfJK1DpXQdpeM9kz+R1PPjJwt+38b10n05buPp3+l9PAUOnny6yHnlrNHvGJcC9x2e0je1Q1z6Sv9O93leXaeh8Jw95YaURrh/pvGl9VJ73xqvB17pNuGq9E7NezNpYjGhhYSmZDK9+B7RWF/+dpP0P5/Q1ln6TMe8XpCmlNxn9TfjOPUTen7kpHve0ivIyq7Che7vEPxVK103ZiFpKG035VM9x5Ly8YSmfMI+A0mfs9ak5el4TgGNG0lJkNBuQpP2kyfmdP6TwpeMXJrYZZVN7XruptNxxC/kiMyoA3BfQCRg9LS383enPXjzz/GCoHU08FV+rS5BQ/5u8OJ/WZ1boyw3s0BmgcwCmQUyC2QWyCyQWSCzQGaBzAKZBTILZBbILJBZILNAZoHMApkFMgtkFsgskFkgs0BmgcwCmQUyC2QWyCyQWeD7zgJ52x5WHUCva6uhz/mUlld2QJcGcLoqB1kCALIySweAog+fRMa0wI8EhPWIdyrAXVgZ9oYtw7Hbweygg9xObzxHef7oiokVPfg1o80VJejqfGn0jcjttaXwoxyQaQNU+yLtVIedkSblizlfR3LDHrCxNvy2XM0LKG/kfQHgwmBQOkm5dyg0wwY4hcPIwdNaZVCD1oGulSmfG23kJbcqPz4CHU7TjvpfT8sd+l0EZqJ6Nc+XvNltXSRRYI++AIaAD0qyizcRFgRc8ha8cg6xcONw0o1vO7CgOnJ5jltKfiVA5RZ0fa6YD6Atb8KrQNdEBQ85orUsAcIy3h5vYblqjGm7OHOcd7fFHPWAUXYFDASY5Ougn10yjSFyUX04OWxCdxN5N6D/AZE6e5RvyhfzyHm7VvgrCvAHibxaMQDEvCAP4fCzLwAXAF3mDLlDXkv6mAAAdFXtcQ1P/L+KAE7eXkGM4Y+GZY0rKg1ryx3o4WFhQDlA8DHpZ6aTiMY7c70VZfgBEF3J7WbmquhXD8vLbdrjuLUbjw+gsER+A6BeHT3nAHI3jCIPj8v+Zi1ANB+6G+B5CzkTjg0lvwGgW5t2ToxMj1ahZmR+tIPcVG5yxKe/I1i4AF/lOGeFdge2w4iJnhFHmAWo2UzsuChgGBIOsGwPA1WGZ676OhgOAL2g+Rj0iWzapt3xqBbWAcRdnhsfodzekmvkoEQoLFmf8lFbyNfgPw0gugzdA5SlAd1lyuLtLfIC0lRUcQcSb4LWlWEbDgi2in57tDMDsLcMvRm+yfh2AvQO6Pd4rpOn3Iwzvg60YqpRDboIwLFEKweJhNqG9zlmJn4SoCo868gBbQUbVDvRIexLfbuHEvhwNmxqfsMC9imT/yDz2KC/QW5WJ9kAfpY9eOa+KDvaTabMP0O8wZqbp3nGW4fn+KytGoBhAJQlv+CxI1Af+KjW57AULrGyzHAzMUBFRwG8BvR7m1kMO7QbEAG3Yoy5mxPFJdp7EP9U+dWxfAIDU+TNDv9M9CjrtYf8XiISiz7B+vSho9hb9LNAIhvUH+P4XRV6LcC/MvnAbaQHkTTHNc/AX2K7H8SeZfS6MZzS+MytBovQz278sIp+lzLCAi8y2ANwtQR/GQf32tBHPFYO45wwZaev4upV+LwVjyWfw7qB+iGCa0Xt5i8m0rDk35ub91rklwHCtNHvQ4NF7S+hF46HVSP/3eHVaH+vWSt7AKedsdBoO9c9PhXmuQDVcVjRNCnOHeUOaNgkcx/z34K/KwZCmoOsH3j7JbvgtaHA0LTOOd7Zl92iT3IwERY/ORyOo+fl3gn5Ue4LXolXE5icoLo1yk9EzCn2OsC8NtHbHy4MqR/eNdyneQUeeMTZUUCePvJbOcaJXLQrrIUc3AwPhl13oPczRHRdQI/PELkNaq4zWx3QV8ekOTAZfRAI+RT5bf51kGtEZe1bxFvcYebgP0/MWeSI/1Z0dhesTuXH2FdV/53RQOtBgDDNE/bK8y2g9oloCfpZ2m0htzbajI8b+zYsovwuO4XkQz5xGqi9U8njSnxib/OYNy072U96e2nBEMe0IMpYpmyV9g9H6zSvAM1dhEhztxuR8S5mH+wiv2R9W0S+grfQb3QQiDUsaZDMc17ldg3j88ndHwMxo8/xaoUC7S7ip2QTSfyQA/K2AKI1mL9xYmUuUu82s8uWoXcRoxw5c4XdIB7bjGueAWLP6GB0uDlshPPIfcKuVz/ePm9fjnz2k322SXkl3DScQb4CbKVN/h7uG33oZiIej5EfROMh+kSXRfulT/houFLth/cAmKVcQFAg/sY7QkzUKehWb69HP8zLWvmLfb8tObs+gmbYwXyeiJJKm/CnEjRI7HEtkOVJ+mkDpG5ST95Cv8yum9/wUfx9An4nEXVb9H8vgOQ5+AN4P/W8hplzdvg8vRTJv9z1qv3ARQyGO3NdIZIkxfyVf7j7BNexn1zself/MaDwYusAyPad7E5l9Pw8kY1nqXcYvaTnsQTQeZnrkYxY71P+djE73jjjmufOv0j9KZ6Hykg9BNAT3sHSxqBnp9Rfnw4Qjv3+bPln49V+xDjnjfmpn7pu/u3Txnzs53/9wx9+O26///iPfWuFMX/x0JI5/GX0/F+AUP4h8r8I9U83yr1BK9ewBnyXf2dCA2So58YBIdKswLkCHLv7i/mPXPt8Aj4/ghr/Rt9Jov9zpte63G+Zv3X0A+ZTUHbfKIC2dQX9RfbpMvQ8k7tHl+m/iZd9gEqvAbIaQNu8kqQJXSRf4361+XmXz+Wp5HN1s6lq/jlOH6dftVUrvZ4p/bT5Kafvf0n0fT/6ftgJX3LOKn9pfjt6NyVvodY3oJOMlPETCf7DgE+N9bHkj5D/J+hH/hkJPSLZXKnNOP4d1BdDPc1ak4uT4r4D6QO0+XbX7n9y/aRdBMxOFeaQ+XU3f+wojITnXaQC8gM8UrRsfkd2tfIq3xhG+SeAio2tove7kW+7VjSuOEUJPZuk+em6Obv8ufi03o0Iajyy/6fov2n+3PUdmH/v9L2c560m5WXrO3/4n80vcxUn5J+S/nFyXX1K3kt5GSSN/dxL2eg52vqxs/LkhcwHd4imu9LrnQRgN+aH+Ph8lC7jviA71ojh+mJSkNhbe8JPvJiGXnZ1m6d8OnC6vVnr/BwpXheGdVBOStP1L3u/fFM6vsD89jmVfPq4UrEvJxdvdDTe77VjyD6vxgrlJP8SRz/s9m13ecbX17V/kH73lE+eUfwCmTJ+XXV1v+zG9Vnzq0lLyf2Jfa6Z5PgJfS7ygUTgGwn9++XnzzX6rPy5LHDmfeU3Tom/Uv0kSEaQ7mPVhPcT+nzJh5MKrz2Lpu3E+0jKGZPyP59kBQk9P3sG7nlX+1G8v5Tdfe906+d/9e1ENNU7bu/867+yJANe+qPUjJ8Hn7fyb0js/SksH6c/SuhXE/pM8/enSXk5oX5Cv1sk9fNm0uEz6ZmOJ6V+Ir8ioT+U0PMlib0jP6nwZUeryf3rmVuJkqJfTegbz6LPXPPMkmbC/mJCg4TGernfg0lOTNJ+zsh8fszl5Tc0X1/nvV5V3tDn856a+tf8r0O/Hjxa/mbZvLAUuGpNfoso/agJ+H6L+T/5BakXB5ozfo+tNn+U+PkH0j/8IJGlzAKZBTILZBbILPB9bQG/ebm/OtD7c18XvNbXQ/Rf1Y+0eW9htVt/wffn72uLZoPPLJBZILNAZoHMAq98C7zF/2G/GPDfyPWVwUU+P6/rf9FcavO++eBE9fGyyVJmgcwCmQUyC2QW+L60wD8s+8HldeJDVF/rvwY6Z3/nj/dgiV+rfLTz2/b70iTZoDMLZBbILJBZILNAZoHMApkFMgtkFkgsYH+4PNX4+B9F0XA2KgyVOZ1rhz4H201YdwCFSqgj+Ya4tvUc+cCA2h4UsEh9GEBLg+aTkJOlE83jfww+b+pY9ViJDOJ/Crh4QfsS/9VVya3wL/gw9SdW1Mba8NNemW8BTSvDKu0DbxoR5eh43gdwVhuWwzZ8NV9Rv/nmaMdCl4t9/4mAet1+7YnfhO89Xni8Q4CpbY9PPG5ofxMRBtvGjGy5qHtBlfobR8srygCDpoFcVaCbhzUBIQGcFhwgcZaIpz3aW22rKgc21xlS385EdQELvY1A3qC2PJwQUHBgnhwJ+L8AAEAASURBVFzoU324MKidrNHeWBJZdjbfylE/dyjfGaG+OWG7HnwIgMqW4Bc4zg21Ja8Tkq/4vgLohQtRkAvoV7k9+gNQRqnx2sToLVF+ghE36HfdyW6/ov7CJemRK41WVjSxy/wFMxci59VX9MZ6VOx4nXyV9jYA8EMeuFhN4zBHgMWRD8C5w6F7Ew049hXA746q6jdXAciGvOmGU8vww2p/UXZd3tAvPUH2cPWyfxJ5bwmAcwE6MzpxAZTxTOZK6FUjUiU8MLD+oEN+n0jNNeQGRE6mPkDAwB1o3x+VBJj0pomYRrkphdND5KP8cHG5jlyL0HMN9TfsDuHzh1dUhU8aGRsrXNCm3v6RsZEKGUe9uVyZeiUsW6C/WdsVAAyAb9WST6TowI0fWKLsGG2KxobI5bq2Iz2iWYDcyPUPPd45YfDbk09MPI4cQLJJPMGMXD9aGa0gvy0/O9pAfo1VTRMt2bYXQO8kknEb+auwXpP+LgNYSn3vWtvQgfJwGwBT6hERdczpdTHxZ8rke7G/DMPh2LBFO48xTwHjvNor5wrQaYDdFdrZ5y05v2xhryrtBA6ChF9yjRwwPGOpR6TggvpzEZTJjw4yug79HBhODcuUbwWOVsWeWwbjgybz+dmTjWXyzX7sFRAw7ZaRYIR6uXXetObJbqENaLgOQHiDCx//qUKBQbrxKq5WBW4BgHIV+c1wTepsjgGZYQGAIfXw0r7svXwvofYC+r9d0HD6uddr59qMrwJwHN5eqNFQHoalUBdEZgVKB5CO+StTfhdwwhZ8BbtJknil0s9+CEAtfHQsBj4TyXna+fX9RPKtI/CDpmZr0OOeA2LbHyASNKx3P/sD1NxF3KQK9T+I9UvkX+XV5P/RXtZHC7oqauGxvLCAyIxN6DwAbR86CYwQ+WE+lO8RMZ0IqZJr4gck72Hr9quRdn4yj7y3NleRnYajzDf84NDy1AAeoPBhjSN3mbfB6zDvrfxsDh74ZRGiSM0uwm74WNiX3ezF1tf6svuBCbYpnwa+CgVO287VsPfKsO38fT5adOM/GkckNifxhgC5It5CfeCRZdk3PBJ21G703igvu+Z2eqs1/yOz+J+P/IRXl/1CP1yUnw6Lg2Coep8BMj9JvS6wy3nkbuPVCRPQitfzujQwYeN5WBXOhLQT3hZ21Q9A2En5oXcSqHkfPsCPOtADZm/UpL2t0RrNB2Pai6cbIsYSKxr5R4ilTr92I8D3InwJgIWPPF7ADib9+vKb4S3D9dLP+LzyoITcpNdkxESopZcl6FF2WtqNbo/2ci8w9kbmE3H87SggTxpia1dyTuiuYj6NwPkQraAf8XX7Avx69wEErtFO2Zt1M7YrqmsdDIHpDydoZi7cJOCqd7c3r0iWwHPXOL3ujQHWxDlyEZjDfHhE+9//z94bx8h13Hl+VfV6hr26idA2GGEiMLq3CiH0CTxvw8cIA2Ugv9VxnY52ovQajDNRGPlZIISJwWg7AqM0dHPKi0AoEx3jawiEbyDwtH0CzxnoeLo+gXEaBqN9azBGx2G8vQKh6wg851lHCB0tV/tWN0u3ZvrVy+dXPdz1LW5xmz8ONpzqAec3VfWrX1V9q+q1duHP+9mjdhlknwOiZpI5WD2oGk7X19Gh7+qnDmR+H7QVv/IRnhvi9w6Zemk3t8yOYZzgy+Z0kDFerrucVQG8W6DVANxlq8DfrvDcm1B/GAVT/B8MqgHt5pWgZ3q053bmQN6HirHdJv4j5VW5VzwXb5kaNuQUib1BzvoM/68CwDOf4r8sThbr1B9XK+y0Mn80f34Fn7Be/HlBxnUj8XJ1ywG6YMdy/tUTasnd45z9bzCv+wH6Jc73UK+H3QLwamFfAZStEudx/pbP3tzYmyi5wt8XOTcD+j+lrrrn5ZgTSll/l1c0jGg/wsj0VwLSS5zL3CQJscTPMlYOv3zuB1CuY2OQ5zbxBsW4SCi/xYkdUg7VZhnT/wLfl4yrN/VF90y+c5BR8F12I0WX9w4yI0/VGXmOMXsHCv/JOdtgX6T+eyDezNPNSuYnmUmnjPMfc/+JD/49dvMnAy6lP/0IkCx+v06GbtFH+v305zNaaf9Xfu7228O7p9SZHzx7/tTfVup//N1XvvQ3wn9lb+/gFfAKeAW8Al4Br4BXwCvgFfAKeAW8Al4Br4BXwCvgFfAKeAW8Al4Br4BXwCvgFfAKeAW8Al4Br4BXwCvgFfAKeAW8Av+aFHgrfju+Eiv1n37u6//4zNf/NQ3iw3oFvAJeAa+AV8Ar4BXwCngFvAI/1wr85uI3Pn3mr/7Xv1w5tLMYClg5q5fRfgy4snWopSLmPil6RQZg0p6lAloFyyoXRgacZw6sZrbr/Pv0i2hYJ0Ppj/E/ZddnKWDMpcXWAvV6utgIetRXK/1FiB+9EiSLocJfjYRYsX1dc8xVX7VMSkVGTkUMSFzbhIw3rMQmUoBlZOpMiLNiRw7ACYtYwE74ld5M6i/rqgCLZrxQrWT4X1pcrvSoP0lGPgCZcku1jdSDa4Jqyfg5vwFsdNcBTZM5wqfBY3XCPGc6dh7b4D8xfk2AsxpxKnaraDPvK7YugJs6YpoSX/BAxxDdRp8ufpvkUpR+54qpgERAPqkDXi+rqgN/DvIOli0zdfpcArgU/zo5XDPs7bJne8StkVmZ+OBESkXYKphXn3VmC5MF6lVSmSyOsMf0dqWBPQmo3caeV6HopcDS3DxDxk/pP5pnNkZ3ZWL29YrJZTyzpvqWfnbXpqKjDvfzaaKIM8v3MGBvyrZkXHKDSrkeTAQEJl/jxIGul2xdQCUTzjPS6rN6R/QiD2Tm9D5NBkyK+iyrCfEDH3PA3k6ZFl3GPWrHsxh7qVQz4qgbQeT2IVyoBX3KlQroH3akN9z5OA0y1SLecbsl4BIYluBTANTzzLxlTzkQFmhrntG2pkK3/7dscz5OkRUZeuzOavsN7AtkKsUC3rZNhC6XWWlI/WmQ6hh7CgBsxPyeLms6VUq9C4BKvXq/3Cj72DU9lPNCZult2SfOxJaWcpNd72G/CXAq/Z8FGW9RngIkpvQjA2qZURbwTfw6gHENgLoJAC31QJADt74L1Eq8JTIdUk2ez8xQRu0qMxMAuGZr1J8H5MKSN3eo+5Qz27cN7slhIlIsnyAfZ5v1PXlwPsnU7OJemIPixW1Q9C5+NTDDlPgxmGFOx7PUSbnF+exRXi83bN/tV+zKRwHVqC+eBECtYR+0TbH2R3bb9dvRXdOl31eYcYh9BuxO2muAqhTJcOpuhD7OGCMqrJq6dR7l5jeou65XXP2M+0qZ0zyV+ZEX1IHCAI0OzLW/Uh7WIbK+abZMH/vLuu7O64yMxS3i3OTUjOj3DX7njPuBnnAnVLBmakFE+cQcPCbTbBb0KZ8jc25MvwTAvUf5CuB6g7ibekX2C+xWCVBL/u8VAXSDKegplkzfE7Fg4iM375ccZkjG4Pm6TQVwtMuxvrZwviL2QrAVxMTLUUTsaV48ECoyAquOnA8dAsDmWImbYnfIMdhnPpvk/Jb686btzs/jxbY7l0eJHlN/BV1DJZlP6/IcL1fLqQMGu9TzIS96KPMEA60FYq8HI4nPeRqglOIp516YYHtk/m1S/wK5YyfYGgD5DvHPmUFlQ8pkXqa/+nx5nmzI0u+YAKv2dTIp5+hxlQynPfwb7P8yfmc47/Sz79mEZ7Gyd8pb4m9e0jdUH793ua8T7BdA3OvSb34OeHFBLuOAiztg1t5np6C08kUwB4r5033AOKWf+YK+JeCm/aaucEIlw+xhWa9+S1+Tdm7XZQHWy5cA12Vew3kmWTDbS7I+lbB79Fd35LTwOYvqVewr7nZJDd9M9N880HeD055SOwJIpZ5/c+D0ddY9dd6hW3+HJ4CM9wrPT/z0O3zjiH9TrbrvEwvCK/5LaiznEyBect2r8sso0MK+yJMioV/Ofd7G7wFy0dOuHtW3dIZd0WPZh7JPBtMc+31OVET9ppuVMg+a02aAPt8F1B1TvwtwS5xy1a4KuMz8r4te+lqQmIz6dpEK2MvTbUv2x35o6wIg22d4ntXw/zfYNz76/+TU1LEzozghSl/mm2NEw2vohb96bv4cRdsBT0ReRMBzinFURa/zHa14esuNV+VrfONSzzmXVgF/GZWPdeorntaHHSArmX8H1AteK/Oo8VeEvUdV5Pzye/5N63aBsvuPDeI/A4C7TNxv8zybOj/xlO+zG27EZ9GZdvUUuyL18s0pH3mY/EU+koFa+s0O7N0+AiDLp8o85a8/m8H3AFBW7kvOef6Lv3LOS85snuAVAes0/TEZhmX+dz9/Xr+77X/W3p3PvcwG/X7c/mf5R79x4PS7Sv3f4cfuv5de/73/NZqlf7azL3sFvAJeAa+AV8Ar4BXwCngFvAJeAa+AV+DnU4Hm325EQajUl5K/kpke78NM5Yf3qP09+fn5nLOflVfAK+AV8Ap4BX7RFfjPviY/Sv16JD9K/f1EfpT6n38sP7/oq/fr8wp4BbwCXgGvgFfgX6bAy78lP0oddT9KvfQb8sP/jK8mP/+yHr7OK+AV8Ap4BbwCv/gKfP1r8qPUr0Xyo9Q/if+v6GbIuv8xP/7jFfAKeAW8Al4Br4BXwCvgFfAK/P9agYreOACbpoA5GUDMtuBCACbgsg4E6wJoxpTXAWFS7LLqCngkeS8F7LTVoitA62y6H8++Tr0AoC1AskZQNbFSqkuuzxFxe4Kv8RmotgPUpuQS7lG/bBqVWNrJ0JlKfPCmkPKInImZUmpsIh1KXOYZu/augIEzcJQiYfzDRWMWUXEOAK8LT7McbAcU9S7zbOC/S8bPHhUZmFILexVkKsaeBGVOsV3Aogy/JqAURTKMhm5+ETiMzFiwv5D2kV0XgMqOAdqweg0civhAUzWZtxmYxETYm2QcTfDr48M/cMS6xq9sAXxi9U0yO7Ypb+vQzWdE5tgR9S0y5cbiDwCYY8eW3y7OtujJXIYybtBFWfwBcOOAenNWjyUeEFBfid0FOM3pf5RSim0xiwy/JihbQvtplTiA8RJo50jimKRSY/yMUhf/WtGQ/WZXm3grdZ1c0OJ3y2RunXUdCmgIlrZShG6c3OSUq+XInZypWmGvVFkHTG0T9yxIVw87YP59/MbagZrkSxzN95lMy8QHHG/bBu39OQAZnF5YN9QHlysxKwMkA3Tr4jdCSerVGoBiA7tlxwIukeE4lnGLq+B8feenbEq/ERk48QPTjd15vViMCtpnF/eG+zn+jxVViRd8orecTpnZlvNSXgF166L/ajGZ4W8fINcn/mC9IzfeiBVTLL8K8ltjnLfdbir1HvkgM8rH2eeI9vsB59v0j/AjTmnJ7BjTfpHMsl0CtDjnPcrP6203zyVUo778qt0REJcMw+5eqj1uXkZ5CqgV4p/pUABb4szP6Sbzymm/ANjWwjZUT/bf3g8oGcm4ZDYO3Tg7ps9+LgJ+jii/bGKZH5miB9KPfcoN/uQTTdw8xrbtAO4++uPHrnWcFbwtx7+hQ3cvD6N+n/HWCpex2MZ2w8bEvTaff7DL8wT/IOJ50CCO5N2krF4kDuVgzHOjhv/zALVUs9/LwYg/1siATLtkvtUhZdbvdPyUjMI9yl/lnLaY7wPcx5z+/53q6D7lz+lB0Ib/ezUYBg36P8687/rjp75NCctTQ549APTcZPz1N01f5kn2VPcihPJ75OqmGVxz6MDLz4M9jig/M5+negdda8zfBMNK6HSdyPr0+2SgTdBjyjypt4/aoc2oPw/S2MP/AqAwfuY2YDJ+6jrPpRbtRwHnu5RzQMs29mXVk/1RT+gtk+F/iwzsNcZPuFUx9efAX/EvZ6yvTxlAVWP0c0SI+OMRTqv4f8+6ewnuOHLnrc7KY/RZrqQmZT5HdVOeP9zPoaaM6qHci1JA7ir2PXWSJwsXh/u7QvxXAJBz7Ok52FzeB7DZYp2X7Q13n1/AP6S9jjox9g7g/gb9nySDapd4q2RopT/5S2+XGfXHDp4TD6nrpof/yCzL/SFTbyL68tqCmmoQ/y2exGPsS7yqgHmpT1jnFHuQ+ZdzkzJDySx8XZ474M6ipbwgoc4J4b7wgocR5Vf0NXac7wP0k3ZW5n6v8oRc56/HaBd7h3ppP8I6ZbxtsGVs+Wy5I+eufBiAXcZfJnc0ZfyGIJpkLiaX+4jxNvQxnoRKfw8lpF9lDjCXN/HKKJ/nXof0i5ldk3141iiDnzrFiR/QHpW5lfhXAGWJV36CUiuUa+SUrWGP8BNiH6e39ONp4fQ9Z3dc/GWep1ST6fiYrIcM08sSV3/fnHO6GlZXl7jsxzJ+35sDsPptPDPK33QrV/pBco6n+H2FjL8htgNaPMVGYLvMg/zoVQGb9SyouXPxnJnJetUj5GZn3kC1UpL7vuzmbzidfcrv6xV3Pjg1PIFV+Zy6JJl7y1fLiyiMkOqwxFXvoXab+F+kV075bsZm2TXmwT8HwvI6DnmGCUA8v9/y9BT/jw/2ce9gnw118qnwM8Hey7xqrmb+S055g/HeUBu6S7yndB3kWqHZYQGb0TNy/e7GuZu5N2c0xuOed7jBzJ9b06T/VwGVE8r3oEMVu809ZZ7qFK8ciLA/IBNwil08AIP50330gd13q1TlWlmX7w/1z+fjqLvt9sDv/yEzMOOTyXh+PtzmH7T9tLmr36/Nn3P6twDiWecfLX46+uehc/yP5PcfpLvsMf/Z1v29Xy16UuM/XgGvgFfAK+AV8Ap4BbwCXgGvgFfAK+AV+PlX4KHs30rk///1JfVX3Lu8fu935Eep/6knPz//8/cz9Ap4BbwCXgGvwC+iAn/tL8vPnwLAv/tH8uO/n38R99qvySvgFfAKeAW8An9RBX7za/IDABzJj1LfnciPUv97X37+olG8n1fAK+AV8Ap4BX6xFFj9kvwAALsfpX7/c7f1H/xXB2sc/WKt1a/GK+AV8Ap4BbwCXgGvgFfAK+AV+P+mQAWQN7QhPM2GaoktW0GmY4JMi1jAHIeXiR1KiQ/5Sx1QOCkTYU6KdD/ai5Ta39mf7mPVku4JgGRmi+uLKSDMaCFZ4P8gAW0KF2PM1KggwQ7LeJZRO6h0gxC/qOxJvV0uMsl0qJqArjH1E5NLe7k9y/YTsQBgGX7j/fSzH2Mvk+E0V0BeZlvAOrO9UKtQLDeChoB1ZRewt4WdqlrQpuGwTgT0MWCiAkDZi7pVZNQ3ANBi7BHwwhR7GawuxG4ApmJto5gW0v+UBYkmXpv8gxLnTLAj/4MivWRqEq9MQYEjBeBj2wKIgeGkoicZTDOT0X7UruyNpN6M3XwGwU4loUymX9vHniCvH2V7iUy8GfE3imjWpf4yAFBOnEolNC3sbXJ2Ul/uok9KO3iogFdkuBwFDexEJVb8lnQigCp5LmuyL+QvzQQcBZDLTI/+uWrNUtFxFu312c+l/epeQr9wrz6lrM+DIitsZrYD+unbZkd0sUPmFmO7tuZAzE7RFKAPfK8q+wEQFrq4S3ZH5guWtCx66CO2XvTp2yi2ZvQvQyI0sK2iLqBteQe0GD+1bJJgRBkAW/Szh9XIzfumnWjqwQhTGZe8z33Zd2I78Art0iKX+QEuZtSfMu1KhL0BOBVSf32vuhdD+x3ea8s67fOzuuirn9OxnBdDPsqA/uoigFvK+K/rmunT3mH+EeV12uRzmLoG9igoXIh9CLA6wr43BxXLLuDxiPj3zDPc2sN2UqS0f4J/Qt8nzbqpcf4/MNsmZ9xW0BR/c5zMvLiVHUBA2gEYN1zcJ/VYziX4Xi7nDNCxrkMcb+IjdguQXOx1PXTn7EyROwDyYcC+jHoDQNhTauHJoLHQhns7UXG66jM6lnrGWXeAp4DwtGvylMo8yKO6LXGAapsozP4RP6a+wmyYh10mFytF8NiJnDe7R+beiHhvgLmNGPa8cfOp9IN6gJ9+U0eynwCHDnTXH3JSJO4DgHsSr0HuWCzg60j6qy+XsrfKvK3roHxkaiWDN5ZbuGVT7NMHoPbfABukbP595hfJ02b+AgHzGoB+j/iRww55TqByRpw7KhSrX5uDxeDKdXdfLLlTQ+rPAPAqPo+ShzTBf/0gI/F1XlFANcC3zM6dc5m/ich4iiWDbmaod5lSI+7TB0VcxNh7ig0BuoPvmxUBfYOHyPxdo3/DVGUc8Gt3P3nBwLrTG6Bbh7Qv6Vz8gtdNbqTc5LRnrPs4YH6ObbHuNrZOLuKuUupV1ZVziZqRm/8VdpZyucfNz7Fk7C5HxOP5Y/rYLdMMWsw/MQN3DjJecEA9z1m3Tl6IACpMvFXQ5G3sDbVtNhhnaE4xF553nGbmBWh+g+8IXgjBec9pP8t9oD14zKy7TLAtnQkQCYYfyTkFfD3jANsVwE35PAyYOcUegKJ6kX3IGK/BOYrxr9HGp4zmmX/LV0CUJ7Rf1TcM8yNv91DuEc+9Ww4g/TKzkD4AnyV+YL1HucGcJ84D9QDhLc4EurOqLuVH2eUx5ZfLs+SS5nvuAMQUQFT8F/U595w5wr6H+I3K2w7MvcpuyLw31Ta/5RzXOalKP6IlJ63S39FVuceMXReQtXyae1LFXihnMn91H14N5v8k94127q/LFMypXHHlRA1Eh/JTbl9O+0NzAJgXACxxJ5U+pS+4fXlG9UVP+y4ZkTv4vc4+bNEv5T4PKK+RS3qMf4cXHKSMd4oXGkS0P8hONLHfJ+NtSPvn9Ry4tejVov6FsiIAK7pmZUb8bV6VsYL9WwDltKtD5MytYc/ptpxPM+NnB/v+HMRmdpdF7/I6gCvjq41ySc63updXA+CnFmldxkbcCuLx+4ScF/DpE6ZO/aflrnwvs1dX3PoN+yIfuWTzz8yZkF2RONustErzczypcvo9glKUed5w8mj/gPlmlCXP74jyN8iky3r0G+hJvVrkH/Pl3AxlvPIeAHXmAyA8zwQsoDH1tM8z7+acM/G7iv4p9fH8RROqqs+gGeeX768h9e/wHN/CT0DgDmUBhqtYeXjK58CWv08v+qn/nFM1dfXz9bnLTDngPP70pySOfP4BGZtT4v8+aH2Tcf+mds8V9YcH83RO/LoL/t61895K/cSNJv8dFMk++I9XwCvgFfAKeAW8Al4Br4BXwCvgFfAKeAW8Al4Br4BXwCvgFfAKeAW8Al4Br4BXwCvgFfAKeAW8Al4Br4BXwCvgFfAKeAW8Al4Br4BXwCvgFfAKeAW8Al4Br8DPhwIVK3k3e0ymXvYEiDKtoucANskHm1CWUgxQUtepoay7xgFQECxRSX2RF42934EryWynqEn/IF0EiKlsV6Jq6Pr3Fnv0y4KuMCzANA0BgGyD3I8J9U3VNyH1LTIjxljyewp4qccgtopPo0yKHv55UdvHqrgY7X/O9V8p2pTPkAO2wTjrQVZhXMDYXqVF/VEysKbEuwagQ1mfhXiJsJulwIyMy2rFblpBeFR5jtyzI8rXQJB6xOvO5wkcBHLMeGtWFfQH3OoLjKZDMlM2sInKAol7TO8EXewp8Lkc/xG/pf6s2ioz+p1Xc2D1VImmCmATMC9mnFHR2QvxH4KdRZSPqR1ZD6tyegIwr8t8zfYcSDIndK1Cu75uUtmf8pjaKlL8txklw1bo3cZWAYBT2lugal3K59k94pBhOBbACdywvS/lU7Ym67Dj2WA/x97aH38WYyvligCL+pTKZb2Api0d4n+TDKu0s3vTfdrLG2WkM+xF/LBmSKbbnPK46Cj81ZqeuH1aVbmlXB4n12zEubkN3jai/Qr73GC8HRWiOQCgDgVAVSOTVxL8q3bLAVtXy3qRMZ8b9EoVQF2Z6RF2im1gR8xK+t0gIzL1ALhjdpjMwDab5fQbHmQoDcuasFb7S7ORzL84BThNeeGHwXolET+A7JD+RwDyGpSfBsVr47BHjuYW9hr7nmM7zIJ6zvXYUNZkxJXzbO4jw2hM+4BZ016+CKhao/xmWZfzRebZhqLdvESUDJ7rHOBiQrlGBuAucXY5rZTVxMzjrIGSSr8l8nRmWDLFyvnSpwGBpX6i1906j3NuqAd/c3HstSLcj9F1r8zk/OoPWGXGeEnFnVMA4Pm9uyy5r5lnBoidKnwAR9vM5woAGfE4H9ucGMB03dIt4sQgqxn1Ano2qD8MSJ9iRw4dU/oj5kt/vQeAS3twk/XRbJ40U54ckhE1ljjlJYA42st7ufdYswE438PxJPhbjl0t123b+TekP9hbT86V+rIllzN2wr3o0f8l95RQZcl9oj3Igm23b5tkHG7gt8s6IvyucCNCyvcBprawizxl+tgcEJB+wIh9mTejj8sQG3LeMeCCbp8kr3WZEWeZ+48FxIxYsTLvkMmXfuC0uYzHc2BFh+hes1XZd/udomsT+j1aXrSZUuqL3N8Yu2ESiW/jsiHzASftSlzmvqO6NAzJnErZRLojlnsxdfuxyTwi/MkT7PS7QW5p+qvvs/4RNgGobmPfJUKC3xe4QcQrvwMqTLU+z+41iLvKPtNujoD+YvUVTmWM30nWL/1jdKKe89RWPdqvCjqKfd6Qixn7MOcOa08Xyq7jdxn8Msfm3GjiM4c1B3g+x3mUegHGB8R/muccgKKKeC5l+GWMR73+RDnAEtB4V48ob4HiV/GXvOeU7e1yaFPKV+cgJWtYFQBZf1PfkvhkqN3VU+IKaIo/2OhtXg0gz781AZrVU+qk6KKPm5bsO1hqTC3fR3iO+cOS+X2EnfFkaWBv81cNvy8CslKPPledrg/MAdTyAebVwu+yvCoAuwjyyXzNHUBhyoDtoSYuWGnEmZLzpNQK411iROrLT9GBsnoJfRP8PtIVOQ96xvNL+l/R7vuXp2NHwN5yVQ3IPcx5Vkd0SPs5ci8PsJJveJn6z2NlHi8CkONXfiw5vbGHefFBjt+j5qiZMr/nAMs71D9dnpTvBfuYPS77rr/AqwDoZyb6quxz+TSvWKC+fMOeK7awr6tlp9gll3tdlf+Ub8Ie4/2adplyyeC9ahjPbHJOV4iX64Hoxnxvc8NEn6kAsNy/yJ3vXb3q5tug3KP+MbUh948Mv0tqSvl5TijzLj+0DiQvN12Oa3k+XHda5ooc6/jNOFn4g6fvynNIf5lzV8VKnuMa9iY/Mm5IXOJjZ24/Hmb9y5T3eD5MsIc5uTLuF/CQft8nh++I8Y8Th378rsg9LE8fvCghI4qUz6tznGxejMBpaKDnTebXJ84L5RmehIo5bbn9NPQnHt/imbxEonyFXuK3zE+IfZDnex37dzixLewRoov/ofl5U/90npmZmvmnYB3yeftPwN9IwF/115lFA1vgL/3vfg6hSpXCfUSuYQVAlo9ktpZ1P+BuqOjTZ0fk8yX32//yCngFvAJeAa+AV8Ar4BXwCngFvAJeAa+AV8Ar4BXwCngFvAJeAa+AV8Ar4BXwCngFvAJeAa+AV8Ar4BXwCngFvAJeAa+AV8Ar4BXwCngFvAJeAa+AV8Ar4BX4mSpQmTVNbCP4rF7QWowBWJIyE9DSdmejogfQU1XpoQSwrlbJBdQpwEF/Qlnykn4WA7gkRfzHbfxbECWAJ4vHg/CeLv3ioPWX/hH+fdX9Jfot5JKLEL8GkRX9JioSIM5MdSOgXIDrCGAUbFXalZT6JIhLynYwS/cz5jcuWlPqi17R/ezrCtBzb+MO4wSroHe0q5VFtRgyr1tkIhxR7pnGQp9xloqkyIl37bPBZ9K+BKhHO5BU4kCYvu4XlKlNihr+I9DYPuUb5KTNGO/afm2vTbyrs+o+Rq3blDUBzgV5peVsfYFqMvtmIESqCG08Syjf1vx28ZQDii6AFXaZ76RIBCgCu6wLOFRsqrHoaTbLiaH/YoUcyNi9c/vNWV/iftbb6xHo4mKtMsK2giSg3a4DANIOTplYKfdnrSKiXC/auotfDcyoR/k6eFeNcRLAVcpgaqkAR5VaOZ6ltF8sQKypr/9ksCv2xt76lHiqUtaKBnabjM0RVlXqh/qMc5ycmWJPq56mHszJAbxkehxY/MHtqmWNuAP0G2Gv6NCBSDW9LvMkY3ItSPG7WUwEkNx/326IX/mxjioJ+jQXO5U29sJi/5dC7ErQqig+I/aLst4VfJc4N4OJoQweFwsQaSs2KehXzioj02W2jaBb6dF/Z2/yWUr7RTsSXWYTVbVSfpDd6hOnttA4FBL3ZhBVKKvvLgwWG/SvOPRdzWp2LPPUZ0HGM2wNTC5mnO+U27ZNOeOHsmmYEGUB+A7ArQ6YH/72yb3UErdcAchrMZ8P5+e1ctsMRdeFRiUPaDdHdM2tbxPQvsF+XSl2Zjn10yA1PeL2AUJHCnAUFJR28nnW5H6oChlkW4xz3CYoBMhdLMt8wX87co7U+3MAED3qontw3eyIbqauEoM/GZZroke5BDoaKqUuAErTT18nn2tEuQpI2sa2VF1LvAZq17BdbhBlAPuEkcnEayfOPlY6MB8cryf9gksAdjHxUrUj8y2PFomcE3DKbTn/uge2llHP06CgunyzqNqQ+vPo3cK2TMfExB/Ymqyn6PJD++z9YijnHdDRAdKV05V1uReVb1VaC13FeQZrw5Y/mmcuVa+D3o2I9yHroR4g0gGW6jqzqlE+bXZc/XEdmhblG6avGcc+XdRl3sXLAMl9yk15VQHrejEYyj4Fz1bCSoatBmHQxu9G0XDze3N/Is8L8NjT3HhlHjQng5D5zYJBgD/rq2raORcR2ip1CdQ1prwJHhtS3mXHGQcgdp6JucJp7VF/Dd0ZV7Pbpkb5KTKX46dOgyiOGOd+8uy2iXPaDuV5Zm1RlXsB4Lkh61y4EfAEYR48zys96nfAUBv0Ww8iFOHFBbNleS7PdsmMHTH/E3ZcKvyTyiCI8e+xIyPiXy435D6r88yEDyD0VQFw9Uo5MFtUfA/0M8LeBKGmvvyIHOyMo1pkgK1hvwxIuYM1YLyUwZynAp6aJXOb7xzWAxDdZj6RvSo33n7ezjPmvslzbB2/SJ90+/Qo4KzE+xAkfILfDwGh+4x3gSesjHs/t66D/1c5RcTjTAlaq/A56eYzRO2U/p9oXmWAfZD5ruB3hhO0Tb+HyZUbUl4kl+sG8d8mZzntaolXGYi9l5z3zBcMecAOKb7FQlkPeY5rpazjGbDXHnaimzIvcPrEdoj7qbllxtiPzU2x4PUTPcSvx34O0P21YltAXvuxvWmxpaDDOeesqY/z3QnAbLYM8QA3HfAJ4O30LF61PTvC/zvlLbH6Ib2jZZzv6oqcV27DRXl+qx8wCu3mhzyhia9ugdBSD2i77c7h98n8m1HfUBcM7cUzs85smfn8m+VNl2H2fwD0jYn/181tF/9/CwYCKqMD30jEuQmeLP0tL4bYxlbUzbKLPQMwK+WXy12n/zXQ2zrldzklA+xjetnt00M838bEWaFHD/ttMtuKH3+7z4x9Ev97iVzDfpec9kP8PlUXRD8yMq+w18p2yuOin5qxy8QD/CZ3O58Hdersn/0lh03GfZxXW8T4d8xhnpXyAobDDqB9gldddCg/p464/b/CLku5we9t9DzCfCeM+2G5xrOa7yV13OklmZ6ZJ7rcdvPeZUZT+r3G/gywZK4Wvcjc7YBzVlWlVs7PCTmXvHhg2d0buYzy+QPuV079/WQcZhxet3BbzgU47zzudVolviaSfB7mVNcpDvi+6lP+jHb6q1/myRNR/ztqV3TSP2GWXep/i3//Lf/8xyvgFfAKeAW8Al4Br4BXwCvgFfAKeAW8Al4Br4BXwCvgFfAKeAW8Al4Br4BXwCvgFfAKeAW8Al4Br4BXwCvgFfAKeAW8Al4Br4BXwCvgFfAKeAW8Al4Br4BX4GeqQMWsm5rJAD8mJhXwzHRsVzMlsJZQLNBIrRCb2VD38FsHgEsBgmq2LfV7k73WLKOefIRFCxtVchevrUcCGIJnOn87KHvSj8y3XRsRvw7yFxNnsB9K/yK3qcYCwORSD96aC6ioOkUioOosnvXLXwWoGezHDqxrAKIKwJKqXNfod8s6ENWeKFMBf3SLHiPiLBU1B4ZeAF1sU79WLBfU28tgNzHtDbVhiU9GypC/lZmBAFMm42RObGVvHABVu+RIjvDrgNjwAQTNNWU9Aqnq4ddXLhMrkM5AxgfPqToAqovNKY/JxEn8YqxX5hCT7ThgclVNJY7ZVGmRAcQes6mApWQQ3ZklEtfUGQOwbg6Omg1dE1BPndJOZ3Ctkeybms0ztwJ0LmvKQF0tAbwADJW0A2QmAv7optmSfTRNNV5IKZ+adfZadD9Gpk7xbwLwZgogkRMR0q6CKGhjl8j4KfVTPQ0w+nCZmBwbG3IJ029cNmUfyIg5kXWo06odtGhvA5hGlFfJqBpiL5SxTfGvcjKkXFNNjQXA7ZsRgNu9lfZiD3s5GFcazLNPTtdYKXWW/rQD4kayLzpEd7EDZtBS7B8rqmHXTaQS6s+xP/Qvz5kswKp+ke/10fMYCHlb+gOwUW/uGGViyjeDTpBil8C/QkUGX0C2HPsNFUtccNSO6EbsDopzrg/mk4BEUmSXO2I4Q0M5D6x/2bFaNU4Dccy9piV6kYezbiLs24C9WADKecbWGoBWTP86oHxGfUNlogfA2BwIldPYp54dEj3JADwRhK28ZkPRgUy9DlAF91wvEiVg3ED0DV4gE26P8daCjqE/gN6Opv4uaAa4PpZzwn47EJLM2ztunwUjq1F/gnMUYWuc5hx7tEwkLplFUwH67A2AS/zsddu0WPMs+5FiD3PO8NNPAChjya86kDhgr1PRqxyUHblv4HBDiUvUhuheGp4XbfofAVRLibsJgC324nxdxZhc2VI+J68qUALQxW5fXuX+9ShvEYn+ZPSu6oTx3gRx7VMvuJuMM1buOcHfmR7R/oaui+5gh9xo7BqjtvADU3X79yEAI3GIvqIj5jVkV+gXjAKQWWwKUE0zeGIs+24v2NAmVDzC+ohj3jTLcv6Cx82yqVH/6DzzLtqtO12njC71y5TERtzfhHns4pdTPkkpwjbBDVvEB2t1+72J/iP8XgCg7WNrPCEa+E0PQMGzc4BbvzMH//Udzmks6wNs72J7rKeFPc49oRuvNegUlGfH9qMZfrZFZvQ+7cxIxlUVzjdlwMqp6FHK+igCAm+7zK5vkTG2if8tMo/WaeiSeXWA/QQgcYxfhydLTPke2ofYN8iUG+K/SCbfHNsERG1Qn3Peq/gvg/ZTtk+S4bhG+f3yunt+nyReRPl7+rKAlPqhAzBzSv2I/ve7nKZKfZX7KfO5j6cS/cl8esEBkt85yNx6G6RW6mP0nBIv5QnDuOYZsy3zMbf0NafTFLCfes7p1K3r8eIEN5UXJXAfJtgjlIhTVgCCI8rfIlIfe0KvyvrK+w7O0Uesmnp2Y1MPsS9yE+nPPh/X6AMo7c4Vz8e2PEnIbH2tzKivo+sWfnwry33QXTMyVLuM71P8LrLudeyQjMpj6rugzzF+L/E8b2HvZZaMpx7gfkXY9yUKn6fQmX7Msy2gKmtvOjD1PVY6It5lUHPmC2C6Ive0fJ8TwHx5Cq1JHHPGrGj603vi7t3t8qroTT7r8w4MX8NXPverhtPPspsynuUkL2OrZGoWuwSQW8PeSynEZmUucdVHjLdD/O/qWM4PgPtZOQ/qKb6fWozzJCexS/lTTkxO+dPyiOivv6Uv6pByzHmjzDgTmTfPnXkG3DfdN7NSd9xqcPhzPjXqZX5HmFWIFTCYcfT9xKGM2u57VD3Diw2k/d55O6fEffheSkDx8Vd1ni2cd3aYeZAfe0PAYeY/B4nv0IO46hSgb4P6H7JbQ/qRUZofVf4znio92p8FWKcfu80d5x/PK9FN/zXur8T9d2itU35ZX9Id+j3CiWxS/znuxzI2ZB4hdkrG4A3sb6hdbpjSm/wd4f9/MIuYv3+FHciw/uMV8Ap4BbwCXgGvgFfAK+AV8Ap4BbwCXgGvgFfAK+AV8Ap4BbwCXgGvgFfAK+AV8Ap4BbwCXgGvgFfAK+AV8Ap4BbwCXgGvgFfAK+AV8Ap4BbwCXgGvgFfAK/BzoYCZhXvxZwlcycpefy/DZrPuXg9QNS5GM6lvzGp7KWBqY689pVx0puqO1Kc/yX7yO5Sjz9KfxIAkVb0RdLHkCwzaACUtwCvqi6iIZin+W3vZtIed7PU/wxYZGWul3AQ4k/Zj+60iZpy1vXg/kXH2ss8Utrk/EiCtSKfJFEBm//pn1T3AF0W+RgFmdBuUrYfdNvlChj0HjkO7XS0iS9lWi65tMZ+JXbER5UjHIFqqWAdB7FO/q3ogNkrgLKkXsFH+tieLtviXQ5s60O2I3XagzsDUgxD/TdMIMOURs2GkvGa6Dq3aBKzLKfcV6CvzuaraDlw6CoaT4h/pOkiTsr0DEOsW/XAHg2sZaR8D8mTM7xq4UIvyucq0QjyzfmjlUII9XM2qDeIeJTNurIB3SPGHn6rovNKl/YhZr0S0r1R2FvrUnwzGMl+9RubgGBAxrjSlX7CrNwxxVKKGAoqVF20iQFVxzU4cALZtqkFCvFuV+kKI37UgW+hhp+xvjt0yLTdOS+cu/kzXghT/SbBSyRivSYZksasgvPgD+GUmUmx0OdYj1j9lByjbKWAo7YB33YU2yzi9mC+GzO/IwvoCfroV5EEDOwp2ghh7tbIR9LBbQU900Q3TCfr0J6PuQpfytWC0EFFeNaMK9ZXj6Iu126CxIet7RnJIKwA6diFlnHNzwNi8pYfiB6A30g3aj4Jf5ZQfBLyrYXsgllTrsa4bqZ8d2Ou09xlvHeA9wwEMS/wsmXHdeXobYC3EPzGpi3PFbBvazSVTNSPqjwF8Ep+z3HLzvAhC16L+imnqLvao6kg8zqADL92pol4dBvvCr7wKsNVmXc0ic+t7tKgXDdqfVLH0M6dMLPtc6Qex6BTMgolYtQUYGxJ/i9yjlPUpMrDWqD+pIxMR95JO5R6pc2ZD59gQnI0y2UtTmV9xgQywWNbZszTbh8uW7RLnrElMxLhPmTCIKY9YH2XiDGTfAdUzFzd2UZVi3dTKOutSr58i02rI+F1aGjT0nLeyL3BaEsb9HDk927RH6rpEMMfJ+J2xrgfYxxT/r3DOesR54GDfnuW+hZS3QN8j/D/PeluUzcF+XgSkziiP5+OqY9xT/Mlsncu9t4u2KkCjfly1mYsynwDQptgWtk99jm4ZfqFt2zZ2ZHliMM8xIHOC3x5AKfXmRwDu+LPapqwYYJ5c6pRvAGqPsAJCU2ZubX6kfiggXjkDwIyxp8kg3aO+r2IVUb5YZvL8AtxuuPlvqp5T9BjgY0r9W5xY2vU1gGviBcNgILqQN1aZGDsGDM/xO6MTWddsjUzpXeb9Ii9cwB9QcOzAyeMm0iHl67wQIWPcW8xb7A2en/QvHyr7Mj+w0E29jf3BHJhFlyW370+wWgEOP2WFMt4tfmfM67DiVQbYpwDGaQf4PmvWKUec2xZxW7yQIcS+yMrpxjgnyWku85rxWzIIy0sElH2XmYyxPyAzbUb9bebNOPo11i9+S+xnA/tVsNIm9ROeyEPKPyznGWMn3KBt6jtqbIhHRtyL8jwz20FP5sX57ZsEKzl8U/ql5QUBO9Uio0ywT7IbK9gXmPc683yE3Nz0A8jNBSzmtRTkSMeGdsnW8HtgDnaCZbrzzbnrqy71N9RIzoG9396S82ar5RnJyAr2eUrAWR2RoxprmrywI3LlqVvfMUBP/DlPRyVDbnlcrTsg+yVmgb/6gBXQDsh6WOZZynlLKT+NPlvYh0CAG1gAZdERVcO53nZVvl/tpLzOKwJU+Q85Vy3Gf0+HmnGCd804GMp8gmXRTR0H8e/jt8Q3KEWX2VrifoxK0v4xO9/Fsh+6KZYoYr9CRuAE+yI5wemvHuYEdLAPAEaPWOer9NvGrhAnxGac6B72baK18VufA8m0hew0L4pAN/pR35J5cB4mct7IgBu58Srqbm5daf3zP/frYwLUqjf5LxuZ/wsqFaC93C0logDELgOvkoeffCzncopdZZQV5vdtfd3NswsKvEX9sihE/ZQnEevUz+LVoj4njvQ7Ts+IesF1lykvHszzNXVOzo/6Q0bNsV+gXwM7O7gH0pf56b/PeNv8/ccH92zvYD4hT7SQ9r/L7Lu0twB/NyifYy0JZWK6+H+TfNx9/m7x5BU///EKeAW8Al4Br4BXwCvgFfAKeAW8Al4Br4BXwCvgFfAKeAW8Al4Br4BXwCvgFfAKeAW8Al4Br4BXwCvgFfAKeAW8Al4Br4BXwCvgFfAKeAW8Al4Br4BXwCvgFfi5UKCyl0/Dn2QAIeTxAwXDmkgzNTKRNgQcKbccLqRMROZMqVd74WfYvdN3Gj8BFCmuzsYCpgH+dlVKw6SS81uRgS8r/hHtlVljj3qwonwfq1bKmv1lwKE4aFd+m34pgGZI/QUYmh4WrFHAGXukaAgApoaFmsWUd/cbRYN4/VldQDu8ctMiziyYBlh93mQCugE25gLYkNkxlnmBeSUCzJTbAIkj/DOT6C7+W2Uo4wHCuMysgMSgXpTHZduG+LfJNEoYC37jFLiqQwccVoJ6hXjmTKUVpDgA3Dq9NogQ079PrkssGE7qgJ1ZEYPs4Ud/GfecARrErpTbAvyQH3Fsati6ndqM9bXK/ixh/AzQlnpUmizQL6gfGh7CLaiRIXfEvM6A6VBvr5FrMyKe7J/YxDhQFRytL/MyV8q+Y5Qkz2lK+44eqT4NE5MGOfY0SHIs44J2hpS76JHh1zUqiLDtSm+hRv2WToIEexmEiHpzmraUeXZULSCeTsn0SzO42vyTgT2l/NkC1WQcdJ06Pc+UK0WLeX9AjmeJK/sTClBW2Qoogg9vLIz4Y0k3ZF9LMta6c7CucjmfxKrLujkvK7JewKmx7K8+obcFaGIeVVaq9EXVtX3WdY1dpjxbm2VFjr0EIIufMWYlCLEtQNAa/iNQvEwp5rwjoBsajUUnfRgwWNpvAYJRZr5z/TLt9AIErglAV54B4wqxKaeuxfoi23AA3RG7LmCf+Q6oco31vRiAThNvjVyyXeItgbH1nY6pAzqPg3NltHMPzYj205zkHHsdbCvErrKviZRVTfZB8otKPzJGczexN+zEpvR/ihVljFcFPKV/sFHpVfA3uwDrLRy3bCKgobpGBl38mH2ftQOc62U3j03bFV05xw1Zf3mWE0sZAK4m+wGWWS0z7HN27Mo3yIlJvfmITMlY8rkO3f7EepsTJ8Ba083/GrrK5yojEhcAdSBFdHPPG8kDa0L6n9Ybqsd63rMjN27OLsY4fglwFKt/HUCQork3aAbEN21TC1pUPMzpaGPfRMUMu+1wTfQGO4wo77CehP5H0Jnxy1uM0qN/xP1NGe8cIG8X+w73cYTtglbip7/t1FCoFekW5RvcN/zUrludKo4WqqB/kYNi0w5gmshzwDwJ8tfHf6pDEymAXTJI0w5OGbpzfYO6nPIy9Rl/XwDEi7CRGuo29iaAdxe7DZ7Zw6+B3hTL58mkSrv+Irr3KZ9QE/GzVm3IedFvUZcw/mWTynzJP6zkPOkznFfiqHOoQLlMisTSPtucDWcR/c+DME/w3+F87mBrAPa0q/O8KCGj/YJ1wC/5bpsCEpL5tO0Axye12xdzlF2X+mdUXy9jH1N99xx+HyyVeJyDmQCO+oiZmjbn8odkSJ5Q7qJ/xHyq/DSwHwLQ5vhL5l0sgPqyqVO25GKu0f4Fvkd61L/MuY2pB+x0oCZ/us8Su4sfGZ4Hck70x+T07vLHD/CuYkcg1Ak2UrcEnGQ/r+sG5QErzSh3eb5QLC+ROX7Avv7Abth1Kp7l3m/R3laxaWFfBtFNqJddzPH/oFwXUNleZTea1H7kTqGc9yuyfv1FfV3umX5Fh268W9yHEX47jJLR7zb7KfN7lyfKBn6vk8uccYzlBHUonyKzMu2AvA7YBeuVHLUC+C7zGwCfb5omf2zrVTcvi0cN/2d4sQD1+mn+1Wl/DrC0hz2q5xmNY04j9ezrYTnv5Y849zSX35rfc4DaozKOecXlwFbmvmBdnmdqj5HF712AcGaAdc8HMi4fdRlozxJV/MiE63R7g3uTUX6IW7rNXDZ4Uks5p7WB3VNTPcQm5absj32C+nXiPsN/GUzxX+dEME9A4IGcY/0k66vSXinPuvNI5mU9ov9RFTmwVYBfxlEvscNSv6QOO31n/E08h9+KvftZIhrxOGfiMQfXJ1jBe8XPsBppvwvo8ue/8JljwIpbKzmi5fzeYuaKvezK+WB988/T6rjbp6M82TtUvUrm4j62wpO1jb3pckIL2HtV5l3+F/NzRUbzq3KO+a+bNed3g2+CMf7/C9/MKfV/BKCcU77EN2SEfRgAuIb9PPe3iV4v8jeWeSkHWi9iZT1/6WDdh7hd4k8o99v/8gp4BbwCXgGvgFfAK+AV8Ap4BbwCXgGvgFfAK+AV8Ap4BbwCXgGvgFfAK+AV8Ap4BbwCXgGvgFfAK+AV8Ap4BbwCXgGvgFfAK+AV8Ap4BbwCXgGvgFfAK+AV+JkqUAGTGRUhgNPI1gTwCTZU22TMaYNMoBhs6ECWkQ2LHlRIZ3+092P4mDN7k/0MoOQsuS4BRoILh6LFGD7m6kJvQfFZCUb6N7FXAKGk/oxOBVAhahKAlgDixgs9ytsgwDFlMrWakPgJaEtE/XimCurJu5iYHvVZ0bS/Rxn0RQAVfSJYriTY00F/oU//65W00qL1dtnQEfV1ANM282oGierRPjaRAHJlRsZMrL7NrELqh1j8zUXdkHHVeNZXffRYslsOEOva0NkLoGHE02cqaUA/VQ8aFWzZC/qsTDIfRg4c3VWhph5YKxOAD2wLdFUJANST8VQ3ELhMlVeImtG+CjBMfTlTbr7kG11nRoBYesvpf22xtlCjX3OhXUmoDystGVd1bCL96N83LcpnTCrrUNUy1iF+t1TNxrS3TSj66V3UoB7YLSszpVS7WLEp61wuGrL/5YB4Me25zgLmp7cr8QJuOg0aC232+6gamoyKNeUy06peMdQN2qugWPRTx9m5HNsCjJPyGLyvRntMLkusCu2OtJd5MXBg2dN2RfqZnWDb9PEDHF9o4Hee3Jv4A6e1ZR/J27wi+oPnrks8MEfBlRRYoQMf9SVOUEYZkFLG1WdBSVv03z4A6lr78T7Ns2uzaD/njyUwvJBz8QY5XCP8P1YbJsGuAaY1GO98GToQqwmAiB+4Xc2VZ2Bc0r/LTsbU7zI/ioJpCaAH+NwT/YCr5Lcq12xfxgGDbAooZ06bYdCj3w0zqUTYBhmzaVZnyMhJPfkfO7IfDufqYi+CvcXYiarJeZGzJ+cFmDhzoBwKy/kC920xkrID23Q6R8yyxfp2AdMT7GXTNyPGO6lA5uk/c6itKs+DkuKnTlDuUt8gs2RE+Wo50firutxUWQeZPTNsCqZGPf1i8bPL5ZYVewRAWfwNYKzYDwGPQ6xkeuVTrrKqPn9ss5KMcptb1sI+T35U8fiQ39L+oznACNyXyz6j34acE9vnRnSxPc5Ng/pNmQ3D/XsmdPfxWyoVW75WOsC8/Ab3vofDcUaJsJeJl2Pr4G4JOlwGNSUeZ6/HXgoQmsl4dpdc2i3sg+T8plw8Z1Ox6pFyw52D58zIUDTnTYebpsAvdxhZka+1WWCL18ig23Dr6ssM9b0HLyJ4i0zEOf43Vc3ptEtrC79jPC+oL5/gXnbx/wo3lzjqArMQ/wv4RbRfKYdufeuA3g3qM86fWMkpGtJ+qXTgL3Cf2//y5XkGV9SeZwI+G8Sy/+qs2QDtU5zWoZt3k/ueci9OFlsF1eVtQGvxY5/kXPM07sn+k1E8RGllD7MPjIu+W7JeZnsTBcjECkLfxC8G4F2nfJqMz2P8j9vY9vD/hH1p4S95V/FX7/BExJiXyEWcY0OA9IyKkB0K8b8KeCrlr3JiiasPm9sOJK6U7v7pPb1TfwjrAABAAElEQVQr4Cf444qcb7DaVA+whhFq2LufuwCnZGqdUDkBeZzS720y/or/t8gEvU3891nxFnaqj8i8eJp0TA+/I2XCGQEIL7t2iP0+N43+5gecoD5+Q7Mm/dVb3CuJdxHwuo1dtHPAd5UcuCvE2eak0F99h+dkC/t9nkAyz4x7Tz9ezzCQ82/f4NxiObc7Ttd7uG3019832ybGPmSqTofu/Lyy2ghvQHPOdYp9RV9mJUr/ED26lPfIEJ5TfpgMvxHjXFNrLv5T5UU5T6zzlMaq+8kbvEx7hW8witzzmy6z8jXJwUz5DrrT38i+Sfwpr0QgrnmG50OPDh+pVQFvi5fKw8xEoNKGALvUz0HUe1kv8ZUAs/J5T12T5w0AsLuv7Mmu6Mn+OSC3JKO4m+el8pg753vkNK7TdtTtGi8gcLgqGb6J26Be1AyZ1+fNCT2lfIdTM8COGK+DXWO1YtucAxnH0mMdC2js9HqOUovyHcpT1vttOVGU7+YJ3qOffN4j6gA7xVv8RyDkKVYA4zbWSm8+92sHSrOKS+Jf7vE9UmV+DzEL8TsAjNnLmpvHOdBw1se47l6yjxflfLPK+Tl5oTwlQLn+O5y7Hfz+6nyf9AUA6MSVZ/LfLeV/AuAd0++/5xulgf8/OXhhxRLzpB7wd9dlhhbwV+YhH+b1Jx/ZfP/xCngFvAJeAa+AV8Ar4BXwCngFvAJeAa+AV8Ar4BXwCngFvAJeAa+AV8Ar4BXwCngFvAJeAa+AV8Ar4BXwCngFvAJeAa+AV8Ar4BXwCngFvAJeAa+AV8Ar4BX4uVPALCTV/qEQjiWqhJUEYHClkixm8DrJofyQwo4OhVKurC+0Kj3a+6atRzSs2Y4Ah/qs6S4ktJ9YoAftyaJa+ENsvtgS4mdh91B/kfaF0aG0Grl42S9JOV5MFykHHf7CLsSMJ/Wdxd5Cj/pqJRLwzEwB9SIAlxNkugVckTyvWurJG7nA+MGxhXBhRHnFtIIedhSEwhKBo4U6xB4m82VPAYAFIxNRvhiAquF3HgA0pf6mTnSDevL1acpgYDFwD2BWueUAGwEq6WdOVcKgjx0Gyyaj3zFTU2LJb6hb2A5ATo69qKpEmINHxNGrZsXVnwTMqlF/A8CNdvIzbpQJ5Rhwh3pbIdMx/e0lmwuYqU+TIZN6vV5pBw38LpqGibBbYIBt/LplS8AuMCoHFAr2I+OWM0C+nszfpgKkMUZDLJlqcwdW3aYlB/y7UExmCfbsbHkmflUIoBbrY5WB2FWzLnq6PJSpkra6A4dqYHy0kydz4sC+OqBhRPmqrAL/gwzBYE8N0ac8p9YdGHcDbzzKK2RY7TGfRb2iaa/cU6kvdLEybkQ9mUZVrETXnuwD4ORY+jH2toCSakYO1ja2AYqWYI8DVqX0S8gt3Sf+ebtjG9isSC3++9l+NKuhV6cIBaAM3jGRAJHBm0Ea0F3fNhuMJBk6pzJfQGCX8xrAMHNA865KaBVAMZR56PN6DoxleGfUz/iX809wsD7jJPN7AajWFRDLfGCaQYqtBwN3Pk+xjzH+1wAnpd9EV4ks4OW2Ox/HOMkxcVYBZNvY8yB5NLOPmdPxvFqW9QNG79gW4N20aMt+omniduAwyH6X8TbYP4mbADan2NOA9fjbE4DCYpdsS86hHRC/J/vCCZA4E8DeBHvcDm1Efcp5pZ0Mw6ENGe9yWS1Syk+UUxsrySS6Jbqbl9mXEP9PwAEbtH+bWUu8O7Yu85q9Wsz7f8VmApoWuzaT/bEv26ygbF+yQ2fPAlrm+DfstpRnHxU7RRv/E/aqlAHsNvgNSKp6cm/LL6NSj/7vA5q3sDXbkHnZY6yvi22DgtOP3ZwK0GiXDzL89snQLO05K06xb5NhM8Kvx2qIox5HDeq5Ny5Ts3nS8AShvERu5j7+GwCS+HNrt2yN8iegnl10eJ9XDWScr2+ZbpDj/z65uWkHQK3qBLuk5/co5TT1KB88X3SdmxdTbvLCgwhb4XmSMp+zYKAhdoS/lL8JiJ0pOXehe85sqRXbpn5ix5Zq9Va5IWX9LhmYYzf/DdGJp9xIZ8zziOWJQ/ek6BZiR7P6LKL/D7jH4v8OwDJ+jFrjtwJT3rB97G0yIuPPvb5GG5lT0WmC/2s8NweU7yPneJv2Y/P7yF50BDDkHt2WSHpTO31cBuwOOt0260YG6Omh3Bt1lgzIXfxvAjRn+L/JE3ULvwv6qtnBXja35HnNftyU+ZFBd8vNU8BfxvlzPwcAZ/mqOisAJBmsZ3Kf1BNk7m0S52ET6RB7Up8yPQXIT4Zt5su63b0sn5ln1ibf8TI7TGZjXjmAH98vY8O6eT1AnRusiNZx6z8Pck59+eFB5tcvAODKOB8CZBKX1iE/gM62J/eq+JR7Nqb8POeyTfuJOYjOKega9DDfNUM9wvK0BxqVF1wMygy7xvOAuOUPyzMyL/DfSyipyJO8IudMXwf1Jpz6lNNCfzJInxfgtHyYfW5g2+UF0Zun+VDOf/kIOxVi7zDChPoJT96MOOtqU57H5pGgxZNS6ccByVPab5PbfQW7qwc8qRiPc17Hrsg3DfWnUFfaMyJJvBd4TmwRf3t+T9Q9qn5wk+cvAvi4lCe94gUIfQHFy2eZsfh/g9OfUR8yi5j4DX47P0Bz2vU9KIO/tuS2H+J3QVd0iN1kRhmWU6LF/96DHMmcF9ETjTbEH1A/k/uhcn3N7c8nPLWk3x1WOMG+w5O3wzxeLU/IfVdvA2iLbm+UF9z34b2c7hplMh6rOvYMr3zoETdkhJjyGuugv/1QvumxbwNMV7Fv8sqMKXHf5tUVzIMMvS5TMyCxA6HBwy8fPB/W2IM//TyGri2K+2rqzv2vUlqhvMA9IB7rrMpzSP2H6rbMl4zQuWv/EJBZ5ieYM+P/1Kfi/g4O7tGozNz6f8rB/+kV8Ap4BbwCXgGvgFfAK+AV8Ap4BbwCXgGvgFfAK+AV8Ap4BbwCXgGvgFfAK+AV8Ap4BbwCXgGvgFfAK+AV8Ap4BbwCXgGvgFfAK+AV8Ap4BbwCXgGvgFfAK/CzU6ByKK+2fimCJ6mZZC8FGBnpdqUHwJYupBXK5VC3C9oBTftFItbWyt/ARuQABUQxx0Bi2/hvLmaLWL11KDr029RvBfEi/ibXeYAtd2zb9PDrB7EJKZMnM1B8+nakIuqnFRXE1A9sLACKnezVLLZQZVi4+tlOQZmMopkD1YbBxAF2cRC5OAkZK0cKcAlEDQvW09Nd/MnkSK2yDhuj/gwgTkpFVYcqoRwyXpvyZQDJPnYb3I16dQM0EgsItqJblFd1zTQoh0HbZJRvmh0BjOxRMCvayVzYAFKiH7hOl7jHy57uU9+lPpI4jIIfcVymTn0EDIiyBu0DuVHlOplu29jboIqUg83KOAixlxfShQZ+10wWRIyXKvmR9fVBjJROVRSMFOMyKmXgrV4hcVqqLTqQBzaX+etLrFvqV8uaAJzlmWJ7v0a8c7OBAwB75UiA0uBEMJb9NInZMX38NgHbqFcXAfgy7JhMpCPi7ZL5knrm3UdBPuSzFBuXOw5EXQ7qTufQbjldtgA9xf+aVTak/6KeyHqCC5WVSp/xdit50KD+tBm58W4DOtUoj8hVOaL9lokELAOm2zAyzimi92V9qi3nhNVuuX24DEAaMc7tYiDndra539+PKb8JyEq84HJlInqSh3e00CbeKT0y1JdHidHi3w0yL/coXycDrLTv6rab/4w8liPq64zTxe8o5QZ2yj+plzyTYu+gToq9VPbl/JmrZsIeCSBe0yH2HLhkg/Zhmdse+nfsFnsqunRKmnXKeNQDbfUESKM0cXo2dUPissduHQDgbenHbdxw611D95zxvspoGf2WAQRx57RtSTzAT6e7vQgAzvjMtS/9yCdbk3mC+bnMs0Sty/4AGE7kPKmZuxXKzqyg5gBs88yxxRmAW8rlVzjHMeNWODEjyjvgeT3sHfC2BNubZ/Atv0X8iPKl0gHDtDflPJoPVC5xyAi6LDrrl8AMmY+9H0Ayxn6DjLzEVb8JoBfhv2nquo8l76pJqd9hJQl2G9Atov9lMw6kfH2+HnWJdTAOAGoq+6PfAgmMaV8B48uwS+B32PKoy02syvfJZC31352/cMA8BvAbcW5eBKjG6txEpsFz6cYsmfWY38MAzi0lgKV7jgTDoFaJmd+iqcr8yg6nFz9wysid654ay/zBOZtO9z29wrNBBVeDSaWN/0nAStztGuvP+KPLk5bxABHncT5hvjX6f1v3xJan8cop3+RcRfi9yypjyik3hX7Mdux0usmJCombFk0BGOVFA/I85VbWLP3V6+TYHtHvlqmLnuV9B0D4eqFEf/uCvSwZaxlryQGiL4Eyr1D+DmBnD/8NVBSwcMRpTaUekLeOfRiQcoO4x/RJE7HOLwdhMKbcVykrAHQua3JuWW9TdJRdt13qvz0HIM1z5rLzOwVgTBww3CV3H1ZBTIlHBl55ZQAd+ScfMsry708/H3EeM4odMsmuY8ncLeOpF0HjE/Spk9F2Gbtk3L4w2x43TdnNEpSc8Z4ql3jyATrrddPBZrwiooa9xqzoz63vOeD3zDzTMVj4VZfxd6AuSDugMCvFfkzm6S3ivc25bxH/anmMJyMAK7m/V4gT6iPu/H8PgLbLfJqGbwraT5ORuE77VCcC+pLvu+m+l9BZ9AVz5aUY2MvsXh+/B3iiDbHn0K/NOX3fDgriqa+ougDD6lleIDDFttQ5OSf2YxRl/PJkeUt0tTcB4Ru0dwFde9hT+pbsq/mmmQPTX9SnJC67zxMOKzeIj2DuDuj9jntlg4CwR5zuW7xagfmUD7LqDfyO6CU5r6rCvaceYHVVU+ZM7XKHea7y5Olgqzyvx/ifJQ71+i1TNxH1e7x6RMbNdV/mqT8FvcYPMH7Vnb+P2WmaySieuXNYZaSqVBx8BNed0m/CDrapk0zRA2zO+MxHP48qlMk0vimZjcmofdvp8Rb/hbBF+RvzFxww7458v+mn1cDdg1dQP6b8LPst/V5E1Tplo86zM5IReQ42P67Oy3OP8tTpcJ0oMv7HB8D4jPkwP/XKwYszJtRnlCWTck68v0WG4D7xf6U8LCAx59J9z5T/DTvYwe/fne+zjlCtR1mx3oTfT6vTbn8+4nthTPldMh0Th9Hm32F/zPqJz54PnW5KfY0W//EKeAW8Al4Br4BXwCvgFfAKeAW8Al4Br4BXwCvgFfAKeAW8Al4Br4BXwCvgFfAKeAW8Al4Br4BXwCvgFfAKeAW8Al4Br4BXwCvgFfAKeAW8Al4Br4BXwCvgFfgZK1AxW2ZkEgCfqekHMpl1UxPQzUSmJ+WSvKo2ASTaAmWlvhiQM/OXqR8B+KUAXelifghwJEgW6of+MkDKYCFZpB9t/SDGLyxjUClAQwDaiPIE8AtLPsluGeI/0W0jdhusKKa9NwcXAZC6AjqBqfVmfw9OJbNTAZnKo1qQK0Xm1nbQV2TMZP4Rdh1wryHt2JDyWYmGHxilA3Cu6FSAJTDJTAA4xmsAQQEMg3vVsCOwsB7tpwAcM+wVMj+OpB4cJ8X/FBmG29ghAGFE+2kyDiaUT+PT41/GSJTBkVb4LQDUtoA6AIouU6jDeIhnrgDQxvTPAKyIx2onAjSVR8lNmsm8TCZxgqVKLUix00AFPdqHuiGglAbAdQAjEI9WUkanmD+OqbZOKa8Zl9nVdOcgHpmGa2ipTDIHLckTOpoxblGZrezjb2/bdQGAyWw7kvhmLYiNxDmspwY/ILPcgUFtwNpEKdZRl/mZLUYe0V4jbozdKjNp1+dMS4UKv3LDzSsGievSvmZjAe/0dTA24uoaq6JfUA0EclVkHB7KOQEyrMq+gMNlDnS7AUaVUZ+oRPYJvduO9TvJGA3qO3NwWw9BtbvUnWOeKeva3K/vtzk3qzZyQGFf75iIcV7mXFPPGhzwCES1JeAbmUtrbt7XAUHpD17lMsQCrnfc/DPAQerB5vqqR5wBgDTjCSAu67TbNpZ9tN8AtG3gd4Z9ThiHfRIdwXYn7jyv4RlSvsXu026v4x+5OMsSB8C1relvTpFhNKX9Epl9W8Tplxuy7+Wy7toe9Wuclz72XnIBR7R/gYyYXfR83kRmRLnKfob4b5Dxs4a9yf40sAMQS8pAZ1N+K/C7oeiIrsuufFituHN7jFMe498AbMSf8Toy/+LJYl32mbqm7Ad5tCcBfuYZxs0V9557PcLew8mP8CPjrdwX9SgnpM04If1C7D0HGZyfPwDMHwVcS4jzeXSNGG+bfcS//LvcPun326CXOe0XTB7gF3QZuaF4rjBK7OyWnFNzjBykUn8bMFLs6yDJfaxlBzLifPEgc+wxZiPt32U3aS++VXRnPZkvTznqmbMDYc2zQRK0iXskyIIW/onL9azKHzGvLmE/ZZ+pJ0PwtpwH80SQB7jxYoQmd44XGdiRuzeb9GwTdwiaO8KhR2/KYH1VXcPuztdH24bOxM9Eold5pGiLVV8GHxW/E+6phZ6ML58n8KUeENA9T3gKKTk3pkOm6ZD6Ec8/ab/IurvEO8q97HMvtopO0ab/C2VP4uq3mU1M+U3m1WDe75bLMlL5LqdM2lcBbdcpb3BO5OR8Clg9pnyNHMVbrnzGzVMyv9JPfUFdc0Dla6ykSv/7zWmzgn1Fh7KPOmTfG4yTzV8YYJe4aQPivcWLF7q0Tw/m3QWAXSee5M3NaP9WecluU35Gt2V8Xkxxws1HMgHLp8mTV/wFbZzyW7BGse/O9xmQ0gG/qqHX3bk4Sc7YNu3kWZX5APjXnO5kqnX3/QytCeftuj4TMJ7ZNYkAw4zjnl9lhf1P6fcRSP+E+hfJ7E4c9nHgdFsmkzPrZz86fHMp+6hdlZ0rLYDrCBvz/dCk39lyU2/gt0Iu4hb9b+jzsm5uzwilJeO6A0t5yhy3U+o/ZpU16ccub2ObfJMOsIc5t4zPLu0I+ArwfoUIPJ9ZL2X+HWXuqvyY5+uQcoUXZmDtD4ncpjwAv43o9z1O0g72Bt/X4ve2XhWd9MvgwzXK9/BPPlVXUpzeVPzVAwDNLew2q8wY52EUbVAWwDfH7nHim9jb7MAy7T0A2S7llqrJPeLUpTLP8gX2aYPx7tXuRSOM33TfHxfpN8F/wAol7mleUTDGfp74HfzfZz8zyq9z/lLsx+SqlnFrRCUuoy/JfuC943S7j5oa/d7gSUL/8gNeOBHS/jo47Q4WINf1Fww3w+8x7QDl8gn3jSHjNlzcjFcOjOj/Mt8IPfq9wamR/uf5Zm3T7z3Vd+fpdUBlxisf5ZSt0/4qr8zYwH7AKzzorx4nZ3ALa/gn5bsZhvnTfaYH5/o/wCumhozEsg5GqTr/f5tXTLAOvqcrpcQPOQ8htkncGPtDNdQR9n11Xe4ZtSc5GUp9U28J4K/f1Kk7b1/zADCq+I9XwCvgFfAKeAW8Al4Br4BXwCvgFfAKeAW8Al4Br4BXwCvgFfAKeAW8Al4Br4BXwCvgFfAKeAW8Al4Br4BXwCvgFfAKeAW8Al4Br4BXwCvgFfAKeAW8Al6Bn7kClWJocwF7yXuaVULAlBUdBgk2BidJFaAaqF8MINfZ6+6HZAoefzb6LKH9qOoLWBQM/l/23gdOjuK6962qnl2NsQwDyHiNFWhhBa+xDGOixHsdPdRKFGdfrAdjR3HWWNe0iMLb+Cp47KubbLiK1XL0nA1P14x5irPX0TWtPCXZEAUGR3E2XAUaovhtsCIGIpM1V4YWUfAayzDgRR7tTne/76nZ5Y+E+OM//LG75rN75lSd+verU921++lfny5f+DRmuEu9LuSL61Tmxdj3J37iYtdj4/EJYbLmRNJ+Fku70IgbQqhxhgplx7f9WWIj9Dov8ZSCFlNJA/qrTHvHDmHfnw4m6GYlsYLLyEJXbyHELiLGIuOA9GvnARHWErj0TlO141/M7wp2w8RYrCMnIBAhTAjtSPKXEukVmUGjTGP6KSRBEiGXgUyV8tU6Mh7j7O/yCg30VUQArmHfgvAUg1sfOIisaRfqjFLbIA4jIAI3LBFyPcQ7l/42EDG4id0GCJkU64G0kdRpZ00y0S6jNzM3RToDTuRQXpjfNdSFDt2xwUyEcFkWIk+2jdUoIctpWYjO2Qjj9qm/jfEE2CuIfJJPnFOZJ3Eayyk69NVSu8K89sy4x5BJfdo/1sBuQToh61QIutwun/oHnMGC2EkEyBrlB5MRIWamWyEyhoyvz2k4nhKC9QQ+IhGLRxPagXjWL+MB1VAIbNCPZiN6Jq12Hbv+pCjzI95sH9Q5RZzWyAToK/mNPSQ0KOH0swDUPfQWK9WgvAyhukr+YoiB2KVLswlZJ+Li9goxi7UYE2KZmYK4WGdeo9PlafTpyneHWpglA+1aUmI4ZxR67foVjW/Qkzoe1aC9u6AQ+hgOQwUP6bcBlbyM7IM2WEXGSVnwSSOIxugQACsybghXk9bvBoiUWoIndnG7V9aTeLdF8VtzoS4Kh8tZ7Aw7Db5AXOM3BFNWq4kcz4op9uDIytDeQoirFfQyCPnIXvzaJb8FGh72GyEkBop9AYGXeqz6cCr1juqS+LVzMYRh7AqHu/ocHz0Av0AR0Thj5Mitnci3GXFYrZ+WIYLF5O+VeJW0A73czr+my7I+mQ81MxI8s4HEp79hKP9V8lvQzejXGTdD4qfOnYWRgsd8t0IBdCkfTMfFb1QPLwyQcQ1Dq0Nml0A0LCP3MkOPcqEONum3AiHcRQtVQ+ZD5Nm6rDNe3iGe/iHr0sBuDYR78p1bTWRi5rkdoi2Sa4jPR0GvthFLITZOqAi7j3QIuLTeh5WUT8r4mWfLtjefFW4yr1VJLPud3dqSenop6xBTX5lxQ3lhWcEtlJhfP+vug0dP4iahAk+I7RXyJ40LYsp5gBcnkO88DBG4SjtLkOjZeqGo088RXnmAncSHFYKgs9RxjSINcQWLkCN8ox7WgcVvH9/QuY4MSD7ohtZuPh4h+iqI6z72f8YVtcY4xnkRAu0QR320EKAvNbGMXx9hxgq7jRAQK3zp1Zagm92abpVxmHt1v8wLOm5de9hVIabSfraf/Us2V5GVgle2BZpiiYzboAyOkv8ZvccSHBt4TQ/lLYiwSIjWhwVXFah9Us+0nbLsN3MpRGCpv0cN6AApdMcaci9eLfpN2XZZR30p1PV+7C92+gwrx2sImDvNygsSKCdCM5R27I9AV6wiB1Xb1i9YWqfSH2Q0g+QXIXYWkU2opk3qhbTfi34xq1Wm/Y9ALPZp/y4o2ZMy/nRU5puely5JqQfNdoGsl5nv9Mi4idDMFQuDOkTJKvY9WW86gd0XUzweeW+6LPMov1jFmnyzm8jF/ciUCMwt8itQsSP6G9eDCfb6Wr1H+7TT5vqBnf4ku3gMu91EYu5FblDjQsxlN9TxDPrjjjlJP/N5ZYDHeEa5EmGmU9aXcYJ6y86vDnFV7O/nelyn//PxDMqzpdkGIShnp0Bwpl0ige9Na8hd6ZTdd9erhVlMe4+oUV2l3kq93jSQnzYlU6H9c3TLEm07tGpxtCK5T6dT0MlhfnU8QkjRTfEXPcIqDWJ2Ces0gf5zeG6AvoT7sIf8DOOpY78ym7Ljv3HW7lZiRtM/cZSHLFF2rzqSMg79adWwBNeP6pW2nSmo8yH5k7pmd3rawSHbl+2htqx/W9YBnxmRCL6WiEx/EJV7+A2BHCpwC5laTeZFbGK+d+jCivjDQqGV+2tox9NNOUkf5n47yrh3E1laWroy256KfjURlCcpv1ztYkUh/rJPYvIXcHeUdp+Y7W8rEYSr5P8L+yDC7nWzPX4SAnOI3ZCcgJD3Ud5AzhHc5/q/lhHVqX8jI2hSnrFLhpDnMt4i8nx5RQnZv8X9RebnEPOccRK/uWTXw4UILnZLQM2j+SLrJuW3cqWZID9POQI5AjkCOQI5AjkCOQI5AjkCOQI5AjkCOQI5AjkCOQI5AjkCOQI5AjkCOQI5AjkCOQI5AjkCOQI5AjkCOQI5AjkCOQI5AjkCOQI5AjkCOQI5AjkCOQI5AjkCOQI5AjkCrwoEDLS+hhD9dJ+pWILSpK44MrTJLBKCjp5MqgkyDZNKO4bouCSpz1Qp3wixKESOd7nzPgbRpE/FokN/qWmyoZtZCTGnZNspEZnSpb1hHQjBxfQZV/oxPaZpAuQ41DOPDDeNLeEwapdan4Vwd6AdHyvT7hqthADpDHX7XRBfdC+EO8yV3yGuEUezYokwO1VTCJjQ4kIhDJFKQpRjBr4ljG0hJjHtQUJzRddH+O1SvCuNhWCWjiRuu4QObVGIUWZBYdR46P0QEJtI6GZ2PgPKt/XmQ1+iHbWzQ8hVQxA0G+hVRuEjK0KDIvmaWLm0N5z1p9hn1WQgiZHF9lAaMQ6vQ7DTsWMjv0JEHLUEviFi5VIPoq0lhmZxu2qJhPMhLgfkr2H1kOnQLG4lIvz65E+lfpt2lcv6lZGDUKkR6YHp2nQFXCdSN6nR7y7W0cd+J/0F5FeJESvyYNtGJBbaouAI+koIq9lGIkWiQ8cbszjtywaTmHLiRiYlZI8aThsK/BKVNLFfl/QJjuk6Ikl75AdQjcrYrSmMOdRT6yEqIsCgJXhmY5kgB/E4bWUhBcTNFYIscXDLgnO2jgjOUl7KGoKbRE5ue4x3zUw8EyP96eoxF7muPTQTKIiapuiIvAbZRG7Hc1xkhYjUtCuEQyFsqvVQDcnXLnhEyHu1JXayloGq4XfzIQDGyH48l3rQgS2BK/l8UhMcsyi1uJlB3SPtOI84/U4FWWY9RfZA2fOQvc6YlBe2F0YLvtWHCgFyvRM6tOOMUYNycxCCooe+m5pSf3yW0LqdmLxNJcTJuvi1GWZfBZTPd8Zte3iNzBeC7KiDGRGkfdGho/aYOrJixp0ScpkzaMd5hAjTEXrgBHYfLmE/ehaHPjxWqTUQrREq5tPA7ijlSOcqY3Ekrmm/xt5MQJCrIqcgEvvIfXpM/IpIzpGst1EQVKXeBjOpIvRtuleFyMNmVPYFkatD47FuV7MDK+D5SSiWUm8/+xsduviEEf1a1gUdwrklrmW7VF3ag6hnY5FCcOtlz8l+scRsaG/9cl3RuzpEW2SdjxDOLdE2ewLCaxP9XkaBNKuMa3EpsX5SbynXrxLly3ghQRk/rbPTavQ3Sxg0Y6xTlfHtJrK02K/ihQGB9AcRE3siPXvSLnS7PvFvaIORrqNzhRC81BqI3iIPQxCN6afciRhOJGIotaSd0GwjZIuPpDH80af7MB2VcehbmXeZcS+knYBxTEKYpRz/qji0a7aYmilhvy4ZkvEza+lD/GVK1kPfxbqE2F2IX5OPn0zIftQbIaI2qXck3SgRdyEy77Tz3qaWWKLvEEhizz4YmCV42si16nN6n51fhSsC49BEJufDerHeLrJfeapGu83Ulf3Nb0+uh6zaAiFS6ik9X4iIRNAenrUrybgzwzrFyE+znj527yVibwm5zPSKPRHLO5FdHyYSq9j9VrbQ+sEurOnPfMD0i9+YL+CXEfZXUX8Qu70QQ+uMo5crHe1lj3A/nKD884x/GOkTEbuf/AJXHIXcKBRt7MfSqhBKs0+AC/XV5XZm7ANzGIq2Mh91hg3tEzm+X7uU9zI7JETqCUukvRc6bMP2s8uO5xRmTj0bsZ35ZEfSEYvPal4oUEbvYVwx6/YBs9BQrp9gvjQLmoOMkRc9QE2WcfTjBQH6NbrHRspdzSwj8jdABx1CPgQFO0SWs4JdDx+KfA29l1Vknma/GdXMyxwxdSPjg9iui0ih8fZi142/STL2t0TALfF5OlKt6GL/hJYYyEqfQwxjF3kWRPIqdl+AYCotDBBLfRgpxNYWUvyijHxA7RHiKjTwcdkPZj2j99EvZn79lF8IjlJ/srNf+d3ZGTG020nyl/Gig2Hs90P0R8WP1zByiQRs9zfzPyx22dlEjh4gX0EUJ0GU3WVxOZuTQ4WM7Wq1jcxcmCWSH4W42yS/OSsPZxITWAi9nXZNBxfGuMaO84IODmo3r14YwU7mWUSmnCAkDXUiH+sdakxH6J9nfiLPwptLyDmiNV+flYSuLHhN82qWBvM7bHaCnNLfZAf0IRvg3EP5Sr1a5q1D2p9A/i7E4lHypX8Zh4yefFZhg+yn7FpeEYA9PmEJ8nzLU45AjkCOQI5AjsBTCKwILtgk55Xf3fSB27t8pX57+aU3dLlPyzXnLru9gLUJOZ2Rn6ccgRyBHIEcgRyBHIEcgRyBHIEcgRyBHIEcgRyBHIEcgRyBHIEcgRyBHIEcgRyBHIEcgRyBHIEcgRyBHIEcgRyBHIEcgRyBHIEcgRyBHIEcgRyBHIEfHAIF4sz5WQxBBJqiQUIK8YVwQzzdsgoghvSmFSlPfAiWa5GrIYDWsfedoAtCjLOwu1IQ+zKRAhFEDg0tkaZIpD6PB4GHtS+6djs6NKaSEFbMsBM7LnLMVEVmcdqcJj+N6SeE/zIGUZX+0vEO4ViPGEuQ667PG+v2FYRWiI/YQZv1oLIoIjzGQhxm7AG/hSgXZlXyh5mHEGXWQ3OScVdVSYvFaiLaxpRvR6KmETGLI+a3Jqm2XfKX6SEhfDm7iPBZ4sseYhkiobsNC6EQmhBUPbFLhyyBaivETB+7fUItRC6E4hMjXX58fpZBvWsii2hV6i2GGOvR78p0IKkjhY4YMT6JZ0u76WKIrg3sYiLYit0k61CmfpzFGnvofqGDDknMswQeL60lVXRXBUmT8lXQ98RuGSuJnmyf6WuHyPltf4Zmsl1QGcvgv6rQV6B9s4VInRH50DE1+ZRawqNZZ+qyjmDYkH6hJ1qiNPFPg5R2iZDcmZcL3i76UhUJQY64wz1CCIZm3JPQHvOfEFxMxWkUkE5cKInfmF3OQCHCfh0rXFUQBTtEcEhUeBDj36bLjtiN6HGL/wYIXthrCLApUq1P+yx+O5ORGY/+lhHZN6a9vVAkyxAh39s12o10niiUuyq0owqhE1JvJ54h9kOZJzibT5lAuwoiuKVqQ9SDeFlDl/WKKG9AwPWR0BMFn6SelJKYfj6SdYiNFdatSj93mVFTp9/DUG9L6EMdwjCRFiesn26lTUnbxEOREkkZO77LykPEh3BaQw/UuPbRa/g35akC5zr5EUREdOjPgYzfmXJa0p+zWmIzM75JCLhl6q00rtTTq2cj7+7rRNaFSFix/rlEu4ZytRF6GvbYlq2/9BB5lHaJZlll5hCb6a1G+VZ2Wkx7DQj8LjImEi/1zBA7vIK+l8jPDeynINxjB207FD9QB9U4vyG8EYFX2mkzT+x0TD/Uy7bRbhUZsqNcigttNwkor0LP82mfdZf5EAe7zIyEgDxuqK92ky8yhijbREok6Dr1dkH8Q6dVS2zU25ltQH4NWmANOwifdr6LWfcS87wXfKjHb36wu5V1j+hnG7G4PfStrAz12pUkSrFvX94ebaPrj1q6odJ1cGgwvs8TubtJ/i52PPUgDNcEB2itQrdT0E17ZbwmIGZwCTmfehEFQqv0kHvxjzqyCL3WpT5xOwUvvaVD8MwOQoVvUr6dq5qPvFrbdTGrICAH+NsA12/qm70QvSPkqOnRIX463vbt9a2ejCRU4zUHRdHNqWZArh9qP+OTdntUTQin0JZjNEmx+A/01116CLmY61mETM1S7SLrrKKHJMJrOob8AMTHCuP9APuzhr5Xy52E6zDEcNE3ZJHMD8xDuY4lY0kxkfIaM51Afk6tET+AODpFTSL88kOCCDtmr4MPg8ckGfexmqPIo/hbgFzPp0U939IbVXoQP4+ph0fLuppL2LHo+iz8pw/Z0q4mX6+nhs90lnCdayKHsiVCdFbXsN60D2G1LYRKNR+cPdrrU732+j7KjhhEv5froIynyM849md3/NEsMC3xB1a5ZWgXov6onfdhVUkD6l3NlYX6+ka90fbzGQjhPdh9DoJ6iDyMt9ewu5Y7pYc0qS/3IYi2OxmDMtNQc8voLpTZCu2M0W8dfSv+wzjUOvqbREoc4ADp0mov8hNcsamfNohFi5q+Fz/op/0DRKRu0s6XobpXkZ6eMtTXt+mdght4rLH7taq3yzpmF2eD9j4kEYeL6Kdmiy1htsQdz6XeWXq32OnriSk9iPySgZKL3fpsq8wvO8p1oIJcrBcL4Zj4622JSMx6H7HjnuIKUaTeqNoo9sSn7hM81b1c8WhXZi3XCSKbT9n5SuRn7J9KcleWds/jzuchnyD+bQvZYDxS3+VK5NP/NR1/5/yz2q6vEHQnKV+QHcxiyu8lwvQY/Rd0we4Dip43GSINyzjOw0+kfyEEi34E755AFtU6245sPumnT3t2fGdAMC6hz6VprhgyXrF7ZjIQj3vIuB7/lPqnatmzSnmgJPIRPMBDXshuaTLug+yPUeZxge4Xf1VnZxJzW2VCWKa+PruzXurRWdy3cj4RO5d9GiHP5ecifvL0PSFQKJmwHXNpuOhT5657/4lN7PL/Sf0c+A6v/esVHwlPLP9ec4YfHLjiD2lvpb/E/wov0JlLd7uHvPPLSv36jj/W19wwl5vLlxuBc9wzb5gMCHh/7sfdoVtO7L3u7XMv4YVKWzbXF13pn1j+45rzSu2nH1e8Tzbvr1W/Ecr98xr//ZETc7sM3xA+dWKkUtN/knsS77HITntM7iO16pd2tNHTGrVilaccgRyBHIEcgdcoApxfHuQvF84v/zmeF5w4Cc4vfhLK+eWmQzPIPHUQ4PxSl7+Pxy/acloxPBGVXf64m/jy98AXF83EJ5bnOTkCOQI5AjkCOQI5AjkCOQI5AjkCOQI5AjkCOQI5AjkCOQI5AjkCOQI5AjkCOQI5AjkCOQI5AjkCOQI5AjkCOQI5AjkCOQLHI1CAHGSJesT7K+uIB3V7M8/xIIjUiKWKNOMz0UwAcWS4XWu/C32dsUQyZ/686utC9GZ30HWzgmBDBM8IOQJzxaV+AFXRQ++HdhJQ3yfSY4jsST3R9YDjipQIs/LAmJo4FrSQSbFVa9FPMjFTOgaRRWgpQpwyR5zR7gr1RiHOYZfVaAdCQ+YT+TdGboOQ1UAu7RC/sjWpfRBNhalviWLjad3QnF5ngrSK3RpVSrBXA0ksBDAi8ap2GTmVDgjRTy/U/YKHPkLEWnSIU72SrxanZRNjF1KGvS6nA5ZQNQJRq4oO8dAS1g4Q0Q8b5RkbGRYiUAQySu+jlYD6EjG2wTwPQomjHWbICiAOFMYLAeUbIXB59LuqQ8TNmsmAJbT16PGuCnaRFoqeEC4D299hYjo2yT+iLWFML4DoQ33Vgghbo5010yMzLnJkptqW+luNxUWvK0wKEVCvKvhdEe15aV3mY/pSV4hoGqKZJYbRL9mKuJpli99u07SEvwMQpUimTcwn+bIrqct4tJt4Ml8IVkL6U9mkM1nwpd3usLuJ7J9XLpaxk4i3SLW0E3EU+t+wbmB/OK0K7s5qiIwB5SE0tyb26yE8utQvmiFLaBpre9M1AiIOzgzO1LE7DPEyxE5o2D6yDME5ph2vMFKIbH/DxqP9NcSqRpoeInI2yCceqpb8g9AQXfQ9zF76G1MjQhwzk06PKSlwwxp7FUFsriC/AGXKw+6TjJNys7MTOdb4zqSDTvzaXvE7UlHWSw/TKvmQxAYlUy+D2Es+KA/a8a5XFesPK4k0GmE3mhWtv8xP3bSO3Raoqh5yNR5Qob/RDuHYWWd8U0NfaEYt4XFc9Yl/U3tCiLi0NmjrTapeu07+LO2szXiajGMBbSKJa2oJsNk2dmuEvh0ieoWyq4jJSTumBR00REZEuvWpF2eWqKxWMbsydmEnwjWjcy2RbAqCZ0z/NcpdpaATjtpxyHhQIcAPi3+k53ElqGP3QWRI+ykEStoz7yF2sOgukaKb9BeBcpWKHsT3GPu6GqNtcGV0Ur4LOynfjh/XkX3QOEX2Q1UVKdcHRLpVqN/UH81GrL9/WQfap58NTs2hPpGcR/A4XhDAbAPse7kukJ/dCv4x5XfSTwl5lqlKf5A4ey2iW5lnE7sQO0VaCd2uQflKKMAV7PfwygPqa4iesk7Y2Yiy0AZD8Vu8qyTrrmrMR9ICvEK+bcdDXMovZyy0rz+Sjch4u5Y4oeDi7HLGdUj7WyUWM3bjKSRiri+tdtxGTybbofhr1s0KkQ8d1hLZ1WJdEXtetFBLRA4yT4XdIPTKGna3mtXGo78zdJOZCdm1npWxg66duti9lzi46MT9XYznQijWB2TdzQeg2jbQfVYnxG6YfeIi250I7NmV6ZTtZw8E3hj73VCjx2hnG+Opy3iyUXu/2AWhFz37BJ4fKKU+ondLf9lDxLylPfMZ1q1Ifj87Pqb+arPQXql241Xo6k/AfQBZ4nrepHw+19kq+gb8wZV85jNCe19QLetXG8mZwO5avU0ixGafYfRj2H2QyMNi3weBlHayy9kVlOsaBG3y9Z9x/YsYzygvMhhCn1KxrG/C1Uiu8+n+tJSWyB+Hkj6MvFS19CT2gZ6UeatdXH36aXcBEbexI4L1UhlfdiPXJ9pVF6gCVFalPsqqBNTfCqV9BH0pI+pDSnxayskNGZMQxUM7r1X4k7S3GgLwGPkGz2ii90PJDZBXQrz3BEczbHHZRauj2G3BcweQfwIlvYhcrUppTPvE52VHgQvr2CD/Z1gP6Xc9ROJB9CKE1ir6vRCIsWN1B0RSb5vsg2wnLQfk35+1U+rxYoQlukT5Z/SIJYJHalL8mqtuj+CjfokXblCuuiH0SrorW0IfEgF3SvpVBX5En0udOLsw9SmV8vW8KmCM9qsQYQfovzhbXyIZN9G3srNC7K7nyh+j80IAdqxEILYRDLOp7Ij1I0zs/p5tX59CbRnXXDKzX+7EW8Zp5wFq0T69dEb3BSj+9I+20vqdjE7Gd5QfkXP1hQ4s7Qoh+ZnJqF2WKP1zumXxK+lVMk6I4fOlB3OB2imEX3UG/iX5H1HbMh/5SxkeyXhO1Qtl/vpT2U7rN1P48SDlp8xGOH6UWjJeubs1kJep5fx+zSfd4HzkK/Wz/ttuuCdgG133FhUjz/feHD/kKvWTfo/3bxAxnUCHsj8Put+MFnLh/pr6RnhOiHz84fBc7O+oTKx4F/a8BiJ20F9scjzjJtUTrblbB+mDJ+Z/vzlcTwK5LjuuUc/s9+3h2UHctK1v/n76WFR747kPB0p96GPv8W59CQ3N4TYVtsLXUe+hRUfiHpftXPk6lzalvll+YsUZMV9+xJO8QEWut84VJkoWnThZJzBhiv8pfWLZqyHnpa4/f334JlbqWNCOulz+PAm/E5XQ7b4Klbq7fOj955M/4yaNAvkvlF7u/fRC4/lxK3+49NihLFbqv5R2BtNMfov/q1EX+lvCMzztcosMX6/k/FdRP+0XfHsdukLOQf/tnt07Zih/uYnA+OsmzTg+9LGfVc/lX5NhM5b5fGFttKONfKnJC97+oImUes+mt4XPdV/Yrm9TbcofUU9slm2dp+8NgRdax7lW/9171JP13HHHnSu+l/V8W+nNt+tQqV9+7N1RAXmydMg9EqaU/+mhvYcS92RWT+e/JT79do3dhzZ1/PA8903cqdk38RmR5Bd9vNNT6lH3SVfkt8InQvl744HokSANlPrHHRORyLvL8T1yDm8304pCXlxdtNy4/Plz3UWeg/xhpyf9Y3EWKPWGqMiJif0cZ6GMYy5xHY9k//+3zbvvmXEp9zlPx3OlL16+M/qJTXLd+D+W/5Qq+CfW+6vT/8lrk/+15jdW2HPuiSbPmfNi/ej4ynJ+kXlwfglk/pxfQmYu55cgjeT88rj+cdjfcn5Rrj2/WKmOS3KOtllarTiu6FWhvtT1l/OLrLucX7LInl9CmT/nFzf17H48JP/HmPN7vj5vkvOL1D8+8feAbdfmx8eX5nqOQI5AjkCOQI5AjkCOQI5AjkCOQI5AjkCOQI5AjkCOQI5AjkCOQI5AjkCOQI5AjkCOQI5AjkCOQI5AjkCOQI5AjkCOQI7AiQgUEoivMx4FxJ3UUh7xAFcMYSRsN2YiZF+rfizggcPomN+qUN6G3kO56XOEkqmITEsWyW27PMIkZM+qPBgH/ajCo1NCgKzLg1OQXMoaSRw/D43Ifk5JHqSDhlLPPOTkdHnGh2AxMV2fhgCcLYSYK/3VVb8QjSBO2gew2lHSJw/+QRPz5EHJtAC1WMaxW/lJQD1om9I/8UXLQuhQG9PIzmtlMmzHsQFinEv+lPKEmJVtSxoJerqxEwmY2fn0KUTnohD8dMF49KSyMuPwkesgTNWo30OvVfRdlIjdVmZeJ1/oWBFyr66JHcTkkhBqiPcIFYX5DRDZsUp/vVDoYvIXQDSinhkreIUycrTQ31VC7i2oQpN2lhFZlHpZn3bl0TozpkqFBvm9pqor1O9TblKnvdUmdpDEOXQhvSjHg9aEvdo+3T+NTJakkR1/Le1nxIq4ywOyXmYPkWqppwNnzPhIj1YDBZE2jXUNfRWzpD0iTZYtrkK7ddH7iJAcY7fTUJs0pqqCk0QybZMD7TcUvIVAq5r0UyuMFkrIZV1j3VXGt6rgFrBTBaOcGnI+q1lGelo8UJl9pu6gW7JSk/wJ1Uzr5PcbSxA0E4IK89qbxO0qsj8ZkvXnAfNR8Ru92NRMg35qREQVw60QZV1kQQ/YEfdlTesf4pUx+b52WQkIhMykid4rdDzbX5/gpKuqomkvncz6xG8grlpiOq3MEqadqlPFLiKCbwXZw8ypB3FuCARZZ2haTfQp/BgdEqDFC9JWnbYVcx+0+Vvxvwb6CJTJGBy3puNpmf76iTjsokOgl33j7CbyLvnOUoiTTdpXoIYOza5s13kbq1yx61C2+2wX84oUBHa8FTtLEqMeZL9h648DRDaN6WcnlMUqeE62iR1L/UFmjD0EPcFAmSlnWHBlli3tUj5EJOWKEuKYsjiOQbWrU34A4iBZ2SpZOXSh35XIgAAt7UCsa9pxHoVwGqHvJXJzg/L9EG9D7D8JBc+lv2uILI7UD+OZUr/MLOrYt7OerIm+lP1fFomHRsh1s4TagxCDffQBrmsh9mWof6hZIZ2QdU/vT5uCK3Ptk/kW9hcaBVfwdHyngWGdlURmJcZVQV8CwbHOeK5l39WQ9zkjTkS9oQ6BnbihllgMobAi1yWuEyN2v5TZLWXsB4yrXeYRQ6CMlRB7+8QOOmSoaI+rgSVqQmvut+tUg7KKne6hPx+7gEi4tJM9pIqi66uhYDcZb29hwqnTvqcm7P5bh12V9aunEwn2xFP32jXavxY/atDOfjNu12eJHtSojG1Au7R7NvhE2F2abhE/0PdBUW7S7jQxrCvotzFuHztFu7SnL89qtr9ArxQ/065ZLX4P8XdA6kFgbtj12GdXges+7bvkfwbPrtMOkVZlHfVVxDgeJX8bHlkkfxwPaaDf1InACj7b2AnsSyLLjlE+JHcq+vmMWaAn0M8H5RD78+1VWXywroew3wsxGHsI5NZvdA1idET+ButF+DnU7xL193LF7Cd/DXeqFu0cJmYv44LQPtLxUzUgeBLRuVcIlESI3Z6OYF+BettEPoCfTNj6Q0bKB1VL8tONXIdoB7+IBHci7tYYuzIPQfwuI6+HQD6JXAjRnWrZfO5b2LErihKpV92o9tj71W5aI59ryCj3QIU2aa9MI7MRbEd4NYLkryRX6rU7RM6sTaRcxsMLJLZIRNr0S2lZ/Bga8D6x05eyv6rIC82ArCORbkPuJUSQxftc7M7JVtlx7OPVFWQTV9zV5BPHVtYA4i8xeCPyD7KrpV5IK+PoK/V8wR38+qx/CTG5iT5HzH0IT8AOwu2QncdZjLcH/T3EkmceEKTbgg+vgzhg1/VUCLuDlJ9NpFoX6dPTKPJRvcxG2p3IDtv9Mp+8Ej/bOvdprrqTdhwXcgfzyJ/OCvx+OgG6bWc+vU+S3a2XsnIQZGcJwULcpV+uRi2ZlxLCsY+8jzscevZotsRe9w6Q10m2fejCkzZS9efZ1XUKzqF9F1myKyP3uTlKcKfWfHJk3IJPEblBXk2BfEiNcMXGQYiRzDgYiWfbbXHdjVAl/rJLbgkp9SG62/G12DcT6AepT3v6ajzDY7zXz9qVLWVcZd9m1jHlp3El6qF8hvFJ+n9m18sqr91fb2qcevujrlKfuuhXws8/jrte9tboq3cwn8v4WXHcvKroYSfvLeoM7xG+Lldv9/aLvSTsvxofvv28SKn/2rzRG0QeKh059GaPsh+zdFZ0Wvyop9SvXPTu4O8PvcTJ73iGfaZc0dpx6jtlpW5x9z14yd1K/d/37D60JoRwUW973ZHK06sMgZe8/gETWGQn4c/+9md1u6++rh55bCElv3fLTTdc6Sp1T+OhtT8ZW8v816sYgYY6tFaIT9fcMprNeEr9X+6vxl2hUgvjM7lTQRBUxUCuqZd6P+U6Abe3y0wm9+lrN/+1O+NyPo3SWO4/P+yEv/K3kVyv+nwnfI7egk7eN9c+ruSk+jfu3TuSqJP3Yn6/c9M5ysS0Hzx3+7vu+Ce/TXuPRE/I2SVP3yMCL7iOs+3O+dUXS/+8XA40jzWfvMOe/15kvwOPvUcVIgjswU8/t7/MtrMvfkDJOexPd+zdnDxP21fd/vPnFnylfj38+UBkwTVh5843e+JwZytHHXmWOi2WfdLLgVf89n/zeiODvMK7xJ5RdkR3fqwd8+fVHV9SbY8XmNzcY/++tf7nYvgypW+6j4fyf4U3+af5Ms5nJF++/4OecJOAf8PF/0unoeS8tPQfb7gkkgP1L7jvDJ9r38bxtyK5/nxtxzfU8+F/fK8v1o+Or3eCnrGbPXt+iVRszy9xEsr55Yu3zGDM+aU8d6ZEzdOrBIGXvP7BUwP37DdZ9fipPPV19c1Y9gHnlwdl3e9pHLKE4Kct8m85Aj86CMyziev+m+Xz8s2rbZNSDx+WD/+Gs4n3l82Xz8nH0XxUPko9YdPJ7b7XkjMXyEep18+Xz8lbebwpH6Xm5Mkt85IcgRyBHIEcgVcSgfw+92z08/vcs/HItRyBHIEcgRyBH08E8vPBs9c9Px88G49cyxHIEcgRyBHIEcgRyBHIEcgRyBHIEcgRyBHIEcgReLUgUGhPHAu+G1jCX80SdseNymKG1zutpl0hkj0RPb6DB92qx0ZaEYSRA131pAFhZA/EXiTxZIMEUgXEtg6DpEJt6kFWieXBV+Iu1rNQCQGmokVOZLE8MKv60kCkbvBAVQSRrdEOZtCzkXZVIg1nq5LgGPnG1z3Sj94KEbaslIppLUCWM1eIL8QRbQoRkAiuJaGA6YCIjjH5o/Tmix2Pa1HuQBc0DcoHtS+ELAi1nti1i0loiVo7IQDXKd+pJ6Se9qGOVpALiPzqIjdCOS5Tj1pCoFMHs2GhkpmhtKlpJ1tphqQfyGItIQZBBAyF+JntKviW4Oyl/eRAMJsZlQfGskl+u+hlEzm04+zpGuz2aa9dLHeTrZfqhhMhDzj1eSH2hbQKpYj8JDTILDRQrZFHOoQyPUWvtr7TlHE7iyGc0U7aA14uX/qSCZmf8SGexui7Cv0Fn/amnKKDPUTc3oJIX1aD/F49mPjWvl8edCSapPUPiM09Mk+9tdCJKNuCSBdT4QgxTMVuI8Qjl/LV0A+xg7w3IDgV3HkTxRrjirrcrir227sq3XXkYBbJOkKb8my7U6psCZb4l9Mkvzer2/XyM6Wl3kYdyHig3ZZlfu2DSZygz0y2R8Xfsi3JgDx46rSdRlfIOLYUhgvo+oBuGGmvCa2rgjygK9Kvblt6lxB1A+lf2rapDwTKfNslFFLabaphwS9ppQPtmP4vSeNE6l+uIyHoFQY6BGPisZYEf1NXPisEERF0POqPQnUPFIasIlI3jSWU459lciF6Q7cLyV/DKKhHX4Oy3ukyCJcx/W5LWgnlaguENKRTgZgZIJcaz9AC2EzYBxNDCIRNUk840wAAQABJREFU+mtnk3iMRBKFtElaCq5i14JaF6Pv6UQKzfaBf4jdSvqv0E+QRjKvJEx6pD5Ed0tUNXsg9mJn1hODu047W1lnn3pCdyOfSLLW/3U/rUTkH4RWRnvEuxuymC6eJXYuAE3y2b0xtdhPeAAyPci4yTd/pqvSnuk1dfEb82n8u0o766CCk68kgmwTOYx07TgmBH+1EOJbRHtTECMph37bIV4P4UGUg0LMTFV6E5FYPfTfylrSr7lX9wt+zj4z4oToKyGuligfYzyUJwdAIqLeCDlIXSKicwW7nUTyxQ40JwVXiMJlSyie3yH+Qhjt4N6j++x+OII/udi3oBRKe8VUpTGywSsUkDIaS0j1IWLXxY7Ixz6yDpUcPfM0rzRAvwocQ8bbcmKnwjhCiNEB+W0i7GKfjLBu6MlA20ua1DsMQVthh59Iv+yfSOYJfdG+KIE2ocKjn0OrlOtPg7b0cw0r2cB+UAXsFKX24ZUiNzCbEBnpcbF3+mcjGk9pX7v0UyTCbl3xhDreUWV+y9KyJfyOdyIvZ2dzRaJYe2apjpFfpocxMoT4iz0RhTtE6BiqekB5Wx/UTcr3Q1hF6AcgMkJszD6JV1XIWAjRewD9U3jPIOW78Rekc74zaPGLTUs3yJ9gxLTDWHql/2w+/lMmfwN+FTDu95iKqZL/MxAwQ/LXgQMyO4P9W0d+mSs/9dUUL6wYpXyhjRGroMVDhUcP6NXHjsiqVq6CMD6O3kob9v51AC+R8W0HH9o1B3kxgYs+Yfqt/3hpUQie7MNeIdQyvnXSjn4PsXMD5CfBQ8ahssXiv1wvmjIf6NayRozCFC1OR+htAtwvZ5ZF5NG0Lfbpn2VbUp9641CpG+Az3+x1Auqt1kssEfZaiKi0o96rlgkxN7tP7VEx5adCiaYf4hAX0zH0ZbQqch9XEKRdDZEtrmwusl8ouEiJzyv5MpqY+keyxVxJFLNbZtftEfypRfkyrq/0q/cT+x0VovEEniUvKuiR/UBbRSsL+I/YG/aTj6xm+7TIo/qI+CuR2FdZQvD97FLpdwS9grxSrnRIaZH+bSra31N2nMSCt/OY7hxfIDZPCIFcnaN7ZZ2JsFvmytJJ/YgFjJp29AbuoyPM54PsIyk14EciMnBBIlKnR7Ptcj/kuluzBF657jGf7DYIxNLeYexlftdwghlAHmCHNZD3q51K+p3mHDOONODgWVm2eJ3KndZFn01EGoZyjFLhisO44I2sE0Iv61Sw7ck6tGaNRV6At2Gn/z47KH6ATxWkvv47vku5yyswAmSHKmu/vJZ+vTt466av+hAxsg+H13+8Q0Q7KvP8PtM73IXqAY/3ZXzsN4PfXaHUJ+/Z5f96rNT/bPyLfrf7fTb+Y1xdCFEJ6/PLbLzbuQD8xM1n3vDI6VzS7vkfwW/77Jcy95/wRwegqailTmE+EF+9hTt4cDycF383enp+zeBoMF8uKJufzvtR/vZWdVZ0OFQq/Nhg8Hsi1R0Pvs9T6rNr/27Rr6Ln6dWNwL3Vh3TKEIfcPw+nPaV+3/tQ1B2xj6MzOZnyvouw6Mv95H3exZ6cN4h87ct5YPjjt7xrRnGcn41kytdXNP3O8orqcono+Hh8bop8uNmJdPyKDirv/CUjMBdhsz8gIm6s1J+v+PIdyYtoZV5QsC9uWnn7O13nRdi/kMkvlN95g7TzG5t+wSsEfPkBJf5mCpRrG1v7A2rye2rmH7wJJX9nrlbvVrKvj0+XnvtToeNbAvDaNFQvOp068Tr796XnXxA7EdXkx+NnNs14iSd5f/PN/YFd14G5kldGzhG65fwiOPzEzWcoHcr5ZXttmiFxfqm+MiP74fQq5xf5P8Mc8ZXzi8Ijn0qcXyIpt+eX8KnsH9kvb1VvcuXv8/Bjv+F1i1R3hO1Yzi9/q9ueylOOwI8UAh//Hflwztskn5dvavLfVPmz6I02KXXrX8pHqXd58jn5OPZH8uEFYCvlw/9FbTq5/YstOb0kH94H9xX5KHWWK5+T194Zykep/7hWPie3y0tyBHIEcgRyBF5ZBPL7XAf//D73yvph3nuOQI5AjkCOwKsLgfx80FmP/Hzw6vLLfDQ5AjkCOQI5AjkCOQI5AjkCOQI5AjkCOQI5AjkCOQLHI1AgvmdJu2SPtUvtAL5Jv/FNhN5oV6dDiJVB6smDdkTsHEmbPMDbdMa7PWTNqXc1ILoMaFceSDRViKyRUhB06ybGfkKFouuarskDwpBaKsZH+qpuPMor2j7cp+OsKg+MEaHRd1zFw2RpNXucBzWWzQxlNfQRM2Lq8CYPFPoKJWS5uz6vQb8uoyLflLOGPGhMXMBGhqQdJYQltZGR+PQzhlWE3QAxbsvICEl+GqdB4ioie6qKEDuznRC7GugroSAFyHXE3oxpb772ZFxSWx7wIyKqK8SizBPaHvkLzJj0T50e3SR/L/1Skg6qybSGQZ+W3xBZTVXK04PQgyrYEedSCGXQnlyDhd5NBOA6dkQENSXKXVOxD1bWlWfnA/2Shz8hlBmlXcU4iRXqo49CZKugVxgF+dDllGmgQxdLAsrXpfW0ihznQUTyiWhckXUxnu51fCXzbYk9Y2lJpEvoWxNa8qcgzEbIPRCcXGSbn5Cfw6qoS7SzUvXZfrBOI+pXknHBP9tIBFKXea6kPXQiETZl3NBwBwuB9OuMFirU34hnNLHbrsoyLnrx7fpVIWD6StbWpURBf4x1hF6AaO0hQc8SwkpCAZZ+20KWVUmt3UgotutQxT/7u2td5Kth43XwcHpNgD5FcJ0SsplOSLvQoPAgxjUfAp1L/kJ6aCIPq9g+urkRaiL5mY/3e8i92UAWIC9k1BX6ud8ZEr8qTHVVC9QrLCsUC7ESMtUYLUDATOw4oR36Fr9tzLpK+W56KTFeaFi6IXadR0WJmBuI/0C/a4kd9NPJLEKW05HUpf2gQ/xk//UUAsbdQwTRpqIAGl8FuQD0I6RSJZmftC/j5qdfUw79tFfWj/WNLe4RsY9D9HEIppLv2lZUckk2JPvW9EB8d5FHnZr0g/eMOwEFe7Je8e8soJ6HLsRqytn3JeWjD0N7E70AfkhQHZb5Qmy0hLb0RiTZ6dXsp5j5DSe1BFnY6ZQcn3HKPqwrCIB4QA29DyJ5iP0yIog2aGchVMIy5St11fZX4js/2ampP0sYtNcHoRUa6mUfZEQ+9R+gFJl9CvpflfUzJjIe+j76aVJeY33JT0e5QmDXXgexHB1iaCi6uZXY50joxD3W/7ZCRHeVghg7ie8RoZn97yGJxCp+T1zRHsFfIn3rspLIqNa/sj30UKOfremY+C/rbQm10Pkiu3495GHP/h6z/leHuFwlbz1U0wrj6OdK5lO+kp2NroVgKPp6iKc12i2lo4mHvg1CMbo54vQ5VCfO6rgpIVd1iMHQMosyXgimvew5npSD2NpAHwUP8tUTxFKPaKcHemWM3gPRl/b0LuXKvtLrISBXaL9hxk0dvQgl1cNujR62/sZVIy2j/1IyIDixf/plXmY3hPKajA8iZQWp0ohrpuy7vUKAhGC5jRFBqITQGyDP5jpQovwotWkHWmlR1jtdP0uY7c3G5IrMVdJ1ikiosXL9Mhu1i4fIdWjArssIXhei99A6/RI3elLWHT+pqRrjWJVVrf1Z4DOOfir3h2Hsua9J5FuI9aEQLdMbmXlMvcXMox+5j/XFjPIRIRBDe47ZCyrb3YmwzQsUCoKvWcJ8ZHxHTJ/FSbyjLP0TM5n+1aPKTVvIUbVLxksk4HVC0NUf1VDIaXcD/haRf0C7tnySnYtufauH/B7QoX72uWyr+DGRqNelPrKYrbF+OKGXCK7mLIc7CvVK3BEalBeIVdxP/Wko/SIvYZbYqfOwGUduUW3DOKElLwBxIbIP231NZHMt/VYY5QhyO7WHkRJZV5JEvJW0mxWIkbd1iNF877X7lPi7sr4QV/s6hFx2QBN9iiuaS39PQI9lPhBvq3Kf0/czXx/9fN0ZXwvrPvQWrUk9iZA8Sb39EMnR9YW8+iEmv8CP2D2d5tt2T9H7LAH501wRZdziKYw4uxEid536qR60+U/Qg09pnTt8g/KjRIqWGR7NLEGaOq74IxF/pSdC/tmRyIszxqUdxt8h/B6mXBApzNrtp3wcvYHfR0giAgthOIuJBSzjPcbqSr62dyall9hXNSh1J/OaIF9qSL930QLj0h+0teRaGNv8s+hNylvcwVvI9mz/52lLBGZcJVsuJZJOoR/XfntN/YLA403HSm26/ZfV9s0vTPy905/w3sWlgMi+6ryI+0+Q+oYZv819s3/IV+rnwyX+vnvYJ4EOU8FvNhXdLu9YqNTvepX4hs8C+9e+7l4QE9ln+Kh+gztr9GMsDqjDwVt9CCLeN8OF4CvX4zTCSf15/nddAoz757gHb2E7+G/wms/AVc2mnwneGny1QnDYj1+g/vl2LhfqvmDpXOGPgPx2ZerQaSG34c019fud+WjCTT+dNr+2qb9z6/+A+03vLVcoNc/riqY9pc4M3hA+fof8ubUwfCDkODi7j56aeMy515c/D5dzq1Dq7z/+1U1LPW5zpcOb3+qrPL3KEeA6ulnOd7/9+J8+OB1BEFGXh92hUuey0+V+/fpoXqQCjvNROXSQTmAeU65Sn15U92Zi/s/gJp37nHpl0uv9eYGMj0jGURfj+bV7/rue9jlv1fBK9Dy9thB4X3hxXPAgAO/4skpexNAvqb/9MifiPuVxOItfRIUXMPlP1/2iXwgwuuy5W3tYPRZnsVJf8b4eyP3xa+phL/XsddHul4XBmZH8ffCe6HzXBBzr/ZKr1Ynpwc8+wt/gRKAN9/mJd2L58Tnvi9/lOy7Hz9jx1DPsH3OftPqd7r+6iX98rRP1vzm0301Cpd5/w0/Hjs9+9owr+3ku/Vy8xBc8Xz84b/NMoNSTI8fs/porP5n8xT+/aLlDYRdXiGeOb87+NvdAkLict1Z8d+1zlc/Zfa/ygPo3/vdmzy++EJzl/KJInF8C+TvlQv/c0KBzfnnO68LPBIuV8eX88o7HRN6mvsr/KqnwI5I4v+wQ3Fdvvm7Hsbk5hXNfkJuf8f01+HVu/Tm/8B9ie36JZb6cX2Idy/nlJ5RBcn7xla+eTrHcPRRZy4OCK+eXA678P+tA6d+0+FOecgR+FBCQf1sUXoGJ8P88PtxnCvLh7/zPykepL3ryOfmALvbkw79Nf1M+EPNr8jm5/YstGb5OPi9M/OU1unw45/6BfF5s67ldjkCOQI5AjsArhUB+n+sgn9/nXikPzPvNEcgRyBHIEXg1IpCfDzqrkp8PXo3emY8pRyBHIEcgRyBHIEcgRyBHIEcgRyBHIEcgRyBHIEfgaQQKjipWznAhOgyl7jSyeyjzRB4bMJW2z4O5EBJbkYKQ093fzYP5Zrzolsh3Rrv84hXYl7vdN1Ce9uk48SCuDBr7IDcEskgewFQuEfSQeiSpiS402kKIne9U2i71Gu2oHSmIO8fqtv5ku5TyEJlepkbnxdgfLPQUGvS76nX104g0nA7zGN7t1B+CkBhgp1LbjiZeqiXU9RJTk/xs9SxxbF9XXPAheLQY62OKJynTRov2Mr9dOcaDIMTpayTYQ3SMNfm61hXIOHVf16TMV8VOpTum30kIM+RnIQRUdF01dSHcQBsJoPpA9EpD2y/xJqGKKmiTvo4Y//q2JSSmrWQsVeC5LR1u+XxZ5pR0Dbs9XZVTRC4tTBZd5MYu14YSXKLjdkD70GQtkclNSvKgp247tbZPfkAEyAb9FnnmrE4/vcYzFaRyYku889qVGdqdmfjuxFHy056ZyaTJPBc7kTygpjbMqxY95K4Ojin0Ky36RtXLTJVpE1sUqaoQiCR/VMf8VlmcjEr/ekNSFAKXCcyAg51uzYymEX5zcCay61DVfRo7s73gF8jP1hf6u7BLy1DFFPZ7GA3llPiKdpxdyhKTdc0BW7LrUALr2Jd0RR74NHsgrMU8uFpP/NSHrRTNDEzXKN/y3eIxj/KloIt99oliY14Juacrkv6Mb0oO9dKBlFjRSiKZjsujenqD8fAkpVlPJyK/nfVaAvQeFWjsTI/Tp+vUW0y72KWH07GZKn60tD0s884CvNqjvgfyNeyXOaHTRK9BCKa9bC8RPSu0u00Piz9AnAylvWylimQdIbjFpoS+RdUFJ73EDAv+RKAeUDX62TgTy/qlu6EHlsnfxTyoZ4bNoEM91qdfdAjoVTxQCHz9QlRKx/leUfTXIYjrCIpfg/xK1hJ/VFuIqFxDliHiY5etZhYl/GRlMp6IvDIpzXjYf05PCB56o8R0ZTwDKpJxpevbvW0kNNmWPLCMv1TtfNhfKuanib8g06uSIVv+CfZ/QDtnMM8m5aewisiZP0lDGWe6D8JhSPlH8aQq7UIgFVySo9mAdrEfT4uyTsnF9CPlNxFZmXrqftYLAfmyIfhlX1CDaUjGUeh/Mf7UY8pOjXpnQfRv0M8QlMwydt3QF6vYfV7b/sw41xfsIYI2ZJ7QNkfwSJXOh5IcoH8kqwiu+qOMv4H/LXHGxN8d4sUa7NROXkAgdkug7WFHpNQR8VPicFq8s5jReOQXiXxOdjKSlmTcyUZV0hH5GxlPQMb17DukuZEVph8iGk9SF/9OhtpV+l/IA3A1+g20JW5CE/UE1zTG3+q0V02CdgX+5tBMX4p9cmEyIn4KDbcq/UBzrYifqPUQqNHBfUJkVk56kzJSCITUI+LyiMX3U+yMBvZ7WXUXKfTMGLsr04rMU91GpNYm7bpO1UHFKpT29VJjCb1pP4jXpJ90QgjbEJyLsu+dSae34PIFPGz7BQjKZfStZlCIrtlHoXZXacefjfx7NfRMKR9gtB7tDRIH1kU39BYhP0GtGiqRqZ1B5Cd5FJ36zN2XfGZbset9uPPChWwDlI4S+dek9oUHpmwmxN/MAjNgGvS7lf3iU76aHd7ksnBTO24PyfVm1t+NHnI87JeB5xj9r+EVFTLulqCJrLDbY+SNUOMnyFiv/ULAvFezr3tovxfqLOPk7tTSrgIX6Nl12l+ZDreR6YUQ/ck2y4isTP/mg2artK8K7JIR6p2jGlb/JSI395Mfdgj80GondQm9ClpjyE9DpcY+7U63WoLrGbpuWrQXmykTU369Xu9M0N6YGWVkSn9mlsB+NZFWQuqt4pUD2GfXZoNt7PVi8BxGLoXiTbn2Zgm+I3jWJPp27njY4duREKXVBKvqoX8xOyzXv3Q7uI9gN8J1UOpfTAzoMeSX2Cky7h6Ir73Illos+y+7lFeOSPkXdI/1n5VZw0j5Ym2vh+zz+UJQ1leqnbIvVJtXdUg7Z+jDtKH0vUQWHqWd9+I5Ur4LSj75TyUBuWm1KRuBN4QIHGD/KNeVEfJLoFimnT5etRGhP4r1BLIFNd1DXgMa/cirjJfFzG9nOmSvT/dBFCY7OwcP9/jS5kf6Of65Welf0uc4KY0hP4rHVZD3Egu4wTrdr7ZaXNfQf5H86dnRT3cI8qlJ19lxT3Inof1sPz2J3UoIzJLGeVa9hHyCIG0e86hS4iLLepf0B719j8UnBh/p9xxWQOwbeGMduZyfK/h5jaQrll/y4JcCpd7slW44suLEQT/hfzeYX4W4+/hfxlfx4O6d5YlD7/KxWzRre8csdUFkqNTFO9zlX3MhsgUD0R9CWD1Lneo91pi1Rbwhfp16ssyyRSujmzwhvH1xxcsBFxHy1JOMa+HoGdkjPkQYn4ixgVL/7j62+Y3qlU9/F9zj97EBdq74xx2yPdQOdcjulxUdfE/Z0e23fC5P8a+qP4pxs+Dt3v61YvjsdPHHFkVfC7nN7LiPINovnN5QLFafjJR60/hpdz/mQSCKHU/+vvhGremeiWxGR9fK3ynfb+quO/WZgPcVlE5/7EhoiSDeMWSzxgXJ5TLhTd0jBN/pSlLpCtTLnnrC0674Nv2eEc8Pn6D3Zu3JWMb1rcZ33n86+RAtG4WYgh9Semr91/7jiv5wthORO/hTjdRTPc07EhOhW3042MbegxAcfD2UkmenZRe9zbsnhkBz6PDmtz676AeivVz+crLBvq7Z1ThGofjRt0Ku91UTpq5SkyPN088k/zutVu31Hl9eY+lfKw8vkvveb93xp8unQ6X+ILvc7Ua63hs97UMI9Ob5cp99b0CEVqQTmVCuD78X36RmlPXPyN5v+f5KpHLsesaFAOyvCAueUn+86DbVDl/+kXCdsefdc6M3ZoJbK54J5b7075VHb8lizhs+p1Nknp4bgXe4CwMd43fRgkAHSsXekUVyrj1Zet/dF/uOS+lJCLsnq3d8/utH5inx73PndYjvx5c/GELYDZX60LuuP/1YzP9LVrTvkHUl3WF/z1Eod6CFsznIn3y853aNzG7h5hqTz9lD0l2Vr+9II3n/y9eVyBdKP7dpiXJ8eUGK48m+m0v/FnzblfrBoV13zLhzuc8r7Xjv9P9VpR6E1/gdgYmftp/nF2Lls8/jCyMnVOpm9RWVPF180m+Xqp8KCtSzKZ6VzxA37/iKn4RkBJ37yTOKfiBfuX9F8vfOzhV770hcmtwxuy4r+Ebi/FKVeX06/pDb7dnzS2wiCo5LnF888afbdnx189xR/ziTZ6ncj2rMSc4vp2lK5Pwi68P5JWbF5fyy4pnrRdb3lOauK9x3ztWunF+6fZkP55dY2n/U+84OuX5zfvFeiesw55cbZP6cXyLpn3FFMr5vNZ5YlLk//PvDU+u/du9au/6MxSa7+nJ+KZ0r4+P84ncHHUKwXGeOT5xfrN8fOPRvK9rHF/4A9JfLX0421Nc1u+3+xo+Wa1fOLzpUSM4v92SxPb9UxZ/zlCPww0Dgr+vyUeovQ/ko9Su+fE7e0+9dJx/+DWQT56jD8jm5/clK/kOffJT6dV8+J7N6Ov/3N8tHqX+dkM/T+fm3HIEcgRyBHIEcgedDIL/PPR86eVmOQI5AjkCOQI7AjycC+fngx3Pd81nnCOQI5AjkCOQI5AjkCOQI5AjkCOQI5AjkCOQI5Ai8WAQK8+Ji7RQfYshE0iyEPMhTbIf2QcngaPQdaaWpa3ot+YFTdlC7Rrq97k3I3u7y6zwyJkzDCZHKuEZkiZi8EXIYTXQeetA+P0OOJVo6o8YruDzI2OSxKY/yelqWB2xnYiL4okI8GhHilV6ixnSFVg869e5YWoc46lGv32nIOLJ64iYhdmMQBz30wazhPK4gvkDA5cEQ6DC+JZj1Mo4AfRRCKSKNlSsEl2wn1FryIYMFQrzK1kFMqtLPBMSkGnINBK8K7W80FSGIQfSryjyyZVDvUKHdWEJuFhOxuEH+Pl1TMfnbTEmHyDH6qdIfcfyyADmQxEJEzLamoYpof9SJpV0n7uoT4hkE0hEexVP6MJFPQ+xHdbUQo8eqmdCOOuDYBzSzdhrIA5cQ22rMRelV4IJUu6B6NsmPGF1A/fF2WR64bLsQOiV/VVZLamRs1dUul/6WssoV8ifBuYR9m8iBHuV1IlzG5I9rGxFUb83q0h60uDFTp3wDhC8XGStWDLshKI1V6m+H4Czl42mfrJ8R4mjE/Hq7e7tKyB6IgjXK+5ySE9LefOrHyDVEEKXcHNGhoZ4uoFVpdyURMV3FeIh4WiN/FC2C2DiQVUGQyKzT/dM+0m/3tclX66BfVWjnXtV0Auw34G8h+W1dlfETx7Sl6kiJs9hAHsyGNDrkMIndCIEb+lmZesPkij6UlXWIXZ2YzxH6uqxHxonVpCGbVZoQe9PuzEeVqRnLuqU9aQW7pTyi7SI3dojM4BXa/msQramXbVQjQrzSg5kv7aRHGGGD/AVE3g2Yp5f0JGJXnY3wvFK54v9qCcTqGvmr8MYQu0ki5yKJINyS+kR2tX6eRaovLdH+Yoimnm03FIIXETwrss9Un65go9LezGMEKtmahG0PeVZq/Up9AkJYGbsmq4wk/qkn9aBrKnaWShcQAxuZfTqryTz1tZ39oB+FKtqk/Mq0KX4EUc/uPyKsSqxTCK1Ebq4ir076xD+zb6NjT3zRcSPyqlli5LWsuE/5NapHHkhVd7JOdfSdxIquobcg4DXQJ9jZEevgQVz1GccXdJ/4CRGmGxanIeiIoaJDrMvk32l4RQH2sa7L+kPbHnGQakk2gaeoZHfam1Qwv4teatjX9YQhv3DYGXUi7Nfgx5Sbw7RDeTqIR6JnCyEou9hPEGEXe70KD0FXE8wDO0bRknFlR1Tn+trMrB8ovFCuM+oLWDSRh4kNXkbWIU6LLNk4rBDp2YHoZqnx7DzHsPDpfwB/ayBrvBKgzvibSZjG6EWIxujmYWYaoJ+TlsWviEDcZ/2gnXr2OnIr1OSQ8Rpwjyjvo3cXudfSICUir4/vCiFZyfzUNH5Rod2bOoRiIhvXBAfipA7a+c0n8ir2XPU8GR/0zmFZd2UgZFJPXaOHZF/pLcxG8qfAIcb+EvwAXd+ph2T+2X3g4KM/rJu23kE1ibWCcF6X9dajUDFFvxdcemj+E1BoPPIntX2RgekzI9pVECIhOiPSYWSddifZHz52KRGO6YfaveJnegnrVEIWmEeAXZOrmacI9URvMfkSsRgdon5sxpHLiL3tUt6n5IqhQHNY8M2midlck3yuB+jmbNptIRdCMSdbl01L+gGlmr3OHUgn0iYF+yAoj+JfW50RE2O3CkJtlfzVs7hJ/F8P/WKuQH3Ic7jTFpHvYVV6aW+MmYFDdhYE1BHGc3W6VwjAkDyL1IQ4rBcbVHO9WWP6+bKb1ZJ2InClHvTQityr8Y0iPSr9iNBPae8D2XpT5ktNHRDiNEzIXsEjg2Yr89Lbub70oS/ujAOiNzsS/RQ8QPppqz2yPkSWXk/LSn0JdAPkR/AMaXcZKMXISeqJ/b5sg+3nPYxO6q1UU2YYOV+vE79mHxds/TYtS5pPxFrsuL4owRca/pDcbwVPSLAK+vBiKc8ux5Ob5Etq8UMcXiHQ6vMgmsu4iqw0dlxnYktgvkAttvjQj47Il/6wy74IYuhZN6s3Rv4e0KoiJ4mlO4HcTT+Sls0SmxcwCtfmjNrfMmJJ6ez4z6Yf6bebfBlHKoWMaxDvFHyuprbkH2XULeQUPyRztdoofke9oi23ufxq0z/jSEcgiEv9UqddS1vuRW/SSrMzfok0jB8tsLjcBd06RA/xywi5nJ8r+HmVp0LJhO2YW1K0/Irdd5x8sFt37PY/fBrLG0yssMTfk5vakv1+fMfbYqWCj/9V9Os8OPy569bG166wRc/6tTp6d3Dbx5UaOf3vz30/7T/WfPLQqf6zTL4v5eejd1zxlQg3uKE/vpF+znHPDCerNPnnz2h2B0SRqKkWYPdG7w1x8xbK5Jwr6/8qS0e96bAYKvW3jXtu+A/I5ert8f7nGON31bQ37znyTxs6JftOrNRvvO3no5sDpTzvgmg/831TeJr/7UOzFcDj+PSd5a0rTvksEaPif/YuuYhA5YduV5d6bIcXIAa/JT5907do7DezX4xvDJX6hcveed1dj7P/AiJDb57tZa5fZHpZdp05Xan7bj98+yLGsfXjfxN/eJNS9zQeWvuTsVJzxM+dH/tPd29aq9SpUYdIPtuS+gs17q/Ejxifvsyfyz1RQqR9UIi0V9/d799I8SVxr9cAh9c/SKTlkrUP7O/ZX99VM3fP2wyh0b9NVW5Q6oZFd+hV0TMtXp7vk7XHFy1w+XOqsTcTgvDwzQPBHz5H12e7p8dCsIY+/n2ll8tfiHTpS4TrP/6jdZt+X7MP3VOjx9invOYmkPv5rz3++fi/PsZ63fyL8V/4EObUO/x/xk8KrgmThp1iIHPN/jVTxlPqH9TXbr7odtiA+q+CdT7ELPfJtaeq1066P/rGHfJ3xX9p7PSnA6Wu9T8cdiMXxWf53PHVKV53JPfxlcE7Ayfk3KPMctE/Ff5VaQZ5TP4qj9Qrlv5Pf6VX8JX68qH7VRLYSPE2wvEPa0DvarjL5Tz5n69b5XbFSvUuPzsTnJzTyCVfXQQ6HsfvK9qe4PKPN3wtknPs73/2lnA6tgQ5LXZzBNT/8Y3Bc+dhd2Y439fIuXS3F0dJDEF7x58+J9FzbhzXXvZhrxu749O/eA/5qct7d3b8v4uk3+PTxaF7u8zjDzZ9OHqu+v8zvtdPqHSt/utFM8dX/iHo77vhYuV4Sv3hjltVOzyxA64Py+Xc87PfeJuy5/kTTV5SzqKBsyxhW10n3nxi4kUdHn9RqGP19qGX4t//qza5QvbTq+2eftNn7/IFV65nHEVPTJd6P2Xxv3nt8xOAF/kd3CTCqvj98enf/UejLBbC88HPyv9/SFxdX/7E+aUm/vK3jbsj8WPOL8o8xzA4v7jyd7VN/qxEzPnbb7xtZdgVKM4v7/BNZM8vl+mnzZ75zRWF88ty5cv5ZV+QhHI+uE3NRPb88rzEYM4vt2tXzi/9cYF6v3DZhZsc1Tm/KPJJof0tv2J7fvFFcn65IvPk/LI7kn16T+PQIfnTZI74ufNj6zfNQ+f84uqQL7PpL9T/F3CFkvHpdjSXe6KcI9JyfgkK2F0Svz1yQnt+8WZ3jvdULco5v7gy0j/298Ry3uf8skjky50ma81DGZ3ubPxDLH+ADt98udv1HIPg/OJql4JD/Hwf6eXyF84vgeD+x390VTYvtOcXpWM5v/B/TOSvPf7f/WlPzi//u5L1Yr8vd8iX88usHylJcn4R//kHNbEp9eT8ssuT+z/nl+f1U6rmKUfgpAik/GNErj9tm542u/p35MN1zZMP/+5w5fN0+dy3N/DKizeg1H5PPhCG18pnrvSFZcEm/s7/c/nw/xn7OXm9iVg+vCjCppPb5SU5AjkCOQI5AjkCgkB+n8v9IEcgRyBHIEcgRyBH4HgE8vPB8Yjkeo5AjkCOQI5AjkCOQI5AjkCOQI5AjkCOQI5AjkCOQI7A8yFQ6Cp3RfJAGPEna06ErMw05cGdpJFECQ+UQxtrCqGxMNalCjyobBpdbtcmHoDoKwRin/kQN6mm3CxIAvKLpqY99IjfSEtrk/xxVTPoClqelOsixF8XvZ7YB7rSyrQ6tpl+w6Q449PPeKEpDxpB9/WcGu30Qnfh2SI9ARWJfDUMIdFFTqimlT0QZanPY4FleQAJYlfdEltCKoW2vw6hbyy1hNps3czQMfKzg0QGZV7QmHqM1GubhjzQphtE+kQnsmTVPgh1JPOFuGh2Q08qYS/0Xp/6q3UgEvompdQb4vFO0Vvy+Bz6mnY9CfnSD54x+vrMF8KX9k1/oUJ7BwqVbg+5xGkY2k03QLkkHyIUpD7soBUmVfRxcl30pcpGsFQjuiQPGELAs+ODDObLuHQw05whP1l8bLjl054/M9QuKyJoOpOFmPK+Qst46A0zpCPkpO4VnMy2rCeLmc8RCKLoeklW0i56EWJpBb2V9aV17LZqG9nWxGm/EIwgbA8kNJNWktYMejalquIvzoEu1VXFbxZ0t7oo13sKVXnAT+IsQukDX1XVLvZDUJlLyGWpL/OFtBbK+mXrs1JKPoTjiqwPY6tLf9mWabeN3UztWEkeTEz2JMPir2q1dgU/PUYEUB+7Hj4u0iOiY8z4evhUsROCm6QePWD9BoKWaWC3DkpemfktgBhIcRIQCxaZLYPQR7vZKiLJ+mRs53uI3ZWGNaS/D+KNTdpfn8YyDgjhlYz8bCEUTPJVQdU09UG1nkbYL4TwLNIzE3acoK89aT+blPlaImGZ/ocSPwnJfy+jrNHfxVDC0I0/S3TbIjGglRAiwyzAbjvEVR85BX7o6kh7MqG9rAlh0UXuwoOqtrwqREi1S7XSmH7K6ajYJZ9Kmhb/hyFeksx57OuQce5lZ7jI/VBhY+p/KrPz0qdC12squw8EJ92G8ujx5VHmX0OnNzveR1SZtYaoCnG7ivxEuyiEB+Kp9qch9t+QKwIvFFhmmg4qkYDHTcyX+1ipEvIa1YLKpyB89rGjlfkS/oc9KFRMRPkjusVOVHhVlZVQ5lJ2lkc/w/hTQD8fxL+aSqnzac3FLyedolNC7iWGr4d9XU861Ae3kh3PCFTKWHHNsPQ45Yw7rULt/2fvDeDkqsq7/+feO7tZIMqAAVcMcKOhrhh10GhXi+aupnVrowy+qV37pubG0rpteWVoU7tt+Tc3NrXxlTYTm9rVP3+5afParW9eGRTtvr6pubFRV4ww8Ka4SiQ3EnHRAANE2OzO3Pv/Pmd2SNjNkgSSAPae85l55pzznHOe85znnHtm5v7uwzRua+vIudQbdnoNP/Zg9LU1dXXesIUOs27EHrNpjwcHRA71ACKyQ9F+KE2A/EK1MsI8awyJWFcASH1olzWo9ghsMjQ7yTg+lqlvV+2aFUBrtmdRbl3NyKknPsDakBviCvVivcB4VzR6G0Xqfx49a3mhCdRM7mEFU46H0QKQYQVmGvtP70u6dP6Zt7KZR4UFu/BtNSkFGsZmHf531r/m/4WBKYo1YQ/Y9AMQeVDtijnp03YBCCsXDzjA+svQXdSLoZ8GWKjll2N/pK33A3nOk65YBR0/IMtRpdZ7LSwV/iTZqvMGjHFnUoW+XyH35I8CrSZtTeCpHf50gnUMBRhd0DTrqkaL4pTQWES9eWiANMD6WO0HgL9eObiOpEVjJ5c7ke4Xsoz2QvLzcNWgChWGL5nLXy1aHtGPq+O1KnaVfu4E+F0gfx2AXuRKzuTRDiOkPeylk/p34fs2hq/Ga4jXOMD0YerX7byuP3suno491lu5Xq4Xod08GIJ6yFFkhxd7md1lj1JvG1JVae8W7DeA1tHvAPnrmf8K/AeB2Ubkf4J9Lq8Uj7Ckk2VpV9JFeScQXdpxLmKmtN3VTp9don7I/kM79kVoTfkGxVMPwYy9putYA49KEOuN1qjWt2+x98Mp6WuwH/K5Q2XccilXgH2FtIuW4UPWKI3hW8d8dZJmvnWnZV+7WuW3P4C+hshfin586v/EGjHrZcCKVZ88WKDf9F+TpaoH6ypryOxTOaSjnAc29CGpeqquk6JByRnaenPp1SWhcFj6NVza/wAPUND2vwFEuUb+Y9gD8mI1B60I6qKFLvIfQaPj0K9Yu9TO0gN4INb8uVhZHjpOq1o+odohfA6fy4PwfTTNmX5j6itfkZH30+5HLYU2qz72YHEgnqba4eOTQgsIrFRb1ndospWdgP7t1dZOo+c30gtpdLhb7VVyrNwO2v9NPCb3kbZ5aXgdL5dkyHVljM+2WjVhFyexAdq9B3tSeR6hJy1RT8Ae7fwCV9CAdB75S9DnSbgweNGan4QAE65piw8tmCn0Hv9+70LKv+RWH34z1ARvih4H+Wb+buvVoci3vXvcS3tE3hC9LL7riHoGCJoXefnG8+VHN+p2v3fByQDqfWjvO1YqsHPV9iXBF/dNdfgU84LnY/+AB188xfscJXigq0wGIu946DVXfCucEnLVTGEBNAcvapX7h8tf0n92/EAs8hvxm+T/MB8EHzTCMcMLpCN4rCryX91fkuHNIm+PFrnfdmln9BPWX61kOXQ9LmfFh5tpeYj9h5Uf8D92h8iF3ovkfmuqnPmeLbTsQYFMP4BpQc957n0BABrvh3KJD15/OHeTjv9lG873f7QABvKODGfJnODxi8lZSzxKWOovWnlrwOXnpvd6n4IDT4vRhDfF+BRynSGsD9jc4DxP5cGf4T5d989WmHfFC7zaU3T+sPd4cFYAww5ePq+nGU6Xvcxb/4LttVDklRteumbvPiOsZ959rtIFkS/Kavkjk8Fbszw8GjiI67MkEYAo6Ypuh3Uw/O3wYw/z9W3t3+X/kgzgODXbo+BphmW116WOx2Xi7AWu7erlnFNv/DQbO55qr4UpAkC7Yb+b+Opw/Xxxjqh3RtQe6PziQVSckMtVZHsScNzc8TlP18mk24i0/qkKj7qPx9o/Ht1dPU+3At8iXXGNp8+gPUL/1Y37DvkA0fITT+KTZxj8dMnKnAuw6uxePxfqecQy/WrfRwvtQc7TddsTvMqzY70evTzoCJAv3hgfckXu637oDj1v5f0zb9J5nRe+wJcjQo97qetEAO2+NadH9fuzwUOB6rsVfumaV7g26Xke9bxW7mH6FrcrsiOOWWvbfJ2XlmfiFkfP3kWBE+vx+wVHtau7LtuPDcNd5BXxOsXhne5lsePyAI/qV8p6cOQsWDqyy3d88zWhluc8W2bT+ZH8x/r8QPHR8Am9RTO5u91LjH6LaxcHTgigs/IdCwvntx5OxfFM/ud6zje87+/T72s/8R529fvH+dHZYh0hdMuj9oXWudstT+Te4MEe5Zse3r0EoLBPbszrKKHi7fIbAfO370nNH4Xz1Ga1POi+46HX3qjriBCY92lvnF/8NJ6WSfIl/XmxXD2/vFmm6odyHIHzS6g9/Vf3cnGgnF9iLJbzy0b3UGjOL2YfI8uElofYf1h5VdTumvOLb0EJnnmf5U3PL7oODBA7NueXyAr0/LJvlYR6fnG2awucXzydT907j9QA55fmHOr5RcunhaX+qy+2Yz2//EbcHprzize17rwj25lWTfT8on25wfmBsa/NcATTuU5fet4VL/SnbDU6Wq+cX3yjmx1HKz3+vNNlL5xf9lqxOb8EVnSEfD7XJJJflA+Hc47MVxZX354cOL+4mv9WeaVvh3p++R1vjq/nl415vT7p+WVKb5KFn18N/MVajcz/Jo3PfJwt4O9DNY2H2xszgQearNUo8ukbNR4un/5pua9R5Fdv1siDHCoap3PNTJeu1ijyGlfjzPJWDo9JJOIheJVGfi4yoVWa0UwDmQYyDWQa+HnRQHady65zPy+2nI0j00CmgUwDmQZOngay80F2Pjh51pS1lGkg00CmgUwDmQYyDWQayDSQaSDTQKaBTAOZBjINZBo4cQ3YyWDiN3xuzIkAjkEn8UeUeAZY5tcDUQ93oe0BJIoccbhp0/gx9OHvx1Me+QD7/IZwY14RCFAALaWe5UI7mrf5qX9Jbm0E2GYZz6KJm5S13cn+Ca8eQYvj0Th0Ym69OglNlwLYEW7InJfznYB+3bayww0aVpQUGh6AqY66N+nCEOOTNIIik/IDN8rbZegYgK4YOsirRj2AMClpa1iKCsjEv2pR6yVR0m9X4BlPBvTGNqsDgCX51noAk5reA+ymSrnelgYFiOWl5Itv6a2auIAAEFmArsYDsFI8BOutpVYVOSLo6rSgN+ICXh3S9pNyo1cBbZaPPmG3D1qxEzPOGxwFTynAT/TGOLsPT5B5GMp48CxCD6QxdUSCxMwPfgqbwKsOtO/R3iAAS6jTjWTwMYtlvVGysQjPuBVReWt6A7qzxYkt8vFg6tu0C6ywD92ItRhtxNDr8ZDpaT6aczUNUCsvCoACqk17lze6tF30bTy2posAnpFMljfGGzXKB6Ex6euA2Gm9W/B86UEH7XEDPDyYSKME32IAb/A1dtZdlS9ZWF9v2t9U9+pF7K5r0tX5bczF5SL1wUXlG/A16hPr6zQ3OW9yXO0EWPWo3jib7kHePHL3OhWnZsYzaMGXbGkUdDyNq+mHdvGTO2L6vQEfqZQ31tVHFIjaqDRE00klGUti0rfgkVPzL2/KmaxujNZJ13c2Ohq0I19rAkPxFNlvlUn3WYM6TjyGdivwOelFEwXqz23ktd10BQDbiPyBxDPrAN/KarPAw8YsF7n32EPMEKC+pgdW/F926rwnj2gN8ifEAANzK3JjOdqxd+Y6HOoBBA11nMDOqE2o4AE6otwVT9uz+531TgX7wiO1sTMvN5LLkw6ccq5K/QKSU25V0rLahXUPcLsa9c63zDrKfR/gvYu9fMH2jL0EAFup77wZX+DUc1y7aNp9vx3mqJ8TgLUF8tc5o3pjcy4PcFb57nS6zb6x3+rVduT70gTY3g+Qrgbfh4HYutBKbjwHbfvNnJuDre2FuVjHmxsHshvQzj34CMtDDzqxtu+M42Hag64Gkku7uTGnlAsYxwAeYEvo/d1TwMiFzRuyrBssX4GFzrsdAzR1tjn9ym8vZeUX0HcngGrSyW8y/xXhzmyrX3z4Q0dUDmdprpwjLeuB3ge0H7G+89A88NQq/TIbOh/2VXiGrcHv2QWVA8DnmE2+7MbTdgTfJoB5LnRc8hJCB4ELwod8seUL+xrrP4LWgftB8TcsdpnxjeYKqh/8sBeN/ge5VTegfwWah9jbHjyiF0SBfZ4UoRGPQHBp90yAkXn4vpqM6D6V2smI2jn7cnP/rGN3Vfg+CQSZanjArZr9swpMUvlG4dR2fgXP00XGU2zqF3hzn+2RfwtAduoDB+/VcrReZc9DrqbnXQDcYRrC91FrvcohK5h16qVVrhzkA7gdUPlBzpUkoP2CvdX2oQGA8Br5Wyzh4QbqqdQ16+wP2Ydd2ntQjP2wt5nxwaFcQqmv4we+2Zyf6/EYrf36XFd85cAOXPQYArSFWgU70vHLAWbbp956gJcRNGD/0/5Xo2UX/utyntqdXUTCgHoDUx5Wb8OH+nr438mIYWdfqOh+Zx0AKDsM3QLglv6x/l6l6SYkLGJn25BLJR7FeqqUL0S/Lu2vb3pOx+NwE9i8jPVYIn+/NWTTD48n6LZpB5nHjNwfSTexA0pyaXodVzI8V3OFpTx9j1xv9D5q77ZHqX+u7Wt9+xv4Rh6m3/Xsz2Wowk1jqAJPx2g3BkgdQb9MT+Pwf9Ues0ZI96mE0C6sAz787nZZvVANmq7zoh+5FSBwhBy7gdCS5PEJfboPA+h11a4Aartqt9Zq9r9OGLhyq12yH/rG/vvR2hC5ugl0UP9ztDwA3U3a49XOa5xXjkh5iwKW9fBhz37MetfxX4fdQuWHWNYIdP8TOyUJ+lPAsPZ/PlYJH7IMmXH/CpB0j/SYXsEYx0eBso9BPzc1ng653FyXqWdp/49gOZQ/ETqm5JqLB2Btn0dTTJUdnKJPJi0A8GeY8WGK7kT/TY55pn4yBTjWcWvIg63RcXVaOgLsS3ZZIenmDDT1o6nXUKr9L5qiF+iVnPQPp+TdBTCfdPo7rBbV1/vxrU7/zEWg9vh8CW75PO/HwezS3ur9QC7FEJNnCJwbie8OFpkFfvS+3NvPC3/sHr3sRHIvLb50zT0xwN9oidzSM3tN9Yg2h+LHvaZH3dk5T2/JUu/Vwa0bRf587xV7b4x5Psma4t7PhCKfWLNyyd/4Ijdfs/qKP2ZcPfGl8a5VM2U7FNa99kjkWzv2uIt8Oe4wEdSjNhcAnPtQcB61HnJ/5r/wKWp3+k0g8Ye+CdCaetPDu1/8+tv/PZ4C/up6mxYaURI7ZZH7/YfDF5UMEC6a409jIsl68q1wZv6J5lyQz+/9Ke0E2/+Le8M504C/R2mspceWXlosk249ysWt1OmjLc/Hv37jL6b/FgF4jN/hf27B7P3fsW+fd0k8e/kzLWnp5WTZyzOVZ7b6l/id/g8rrBf30iu+MxvTCeT7Ny3x9Bx5ZfCGyAlE/kvwi64Tnnq6zH2d63gyazjD5QLnc4mPmwDVv9n7W3tbl7xZK52Egv/X/So7B0eYsBYfbXvH43pseXgyfu27VradhP5aTVxS6tyu+8LV3jv8HJTvD664MiP8RB4JVC72+UDCGcUy1+MiHohce/GvhW2x2W/YjUSG/TviBunpIRczCx7PZ+l/xRKd/+nhTfEvhEfLb/G16r++tGCJ7bZyD9Me/1Lfjg6nW5/Yj1yVf/vYXQsaXiv35NHdcq/o94Lp4QJpeuK8LFxw09Hk/bX4db5zlHotj7N4iDf6mt7ubGmAn6vSWOTh4LFI7Xl6yLl2qPO8Zvtyry1gnh760yUdschfrelL2yLW5co33Kj6vzBoAmblOR5awOWbZVfcCGcX9l0K8PVmltsh34pckXfGlx11HvhW7kvMueGcXVIPZ9Y/2TmcX1yHRv9875Vpm6fnl/dc3Obr+cW/sZ30zdf8sfGQygMLAjuWGaFl59/acXdgvtfO4Dh6hl6PJDLnF0/th/PLU9pdp593LZr60Dd717SFfJgW3v3ixRscfwr4600rJKnnF9Ur5xdf95fpQP5WDfN9oJV4BvSC/DkXW66eX5Z77YE5v8RHWx+tLlp6bOmllW8eCBG3UqePtjwfc37Z64R6fukNdL3OFji/HHX/nY3/RPNbeuH8clLs5UT7P15+zi+RXud63Fc9dLTrwvG2k/E9vzTwYE2jyE8PaHzmdDrwd7o2btisEc/TkcbppTPTf79BIw8OO1PjzPJWzkWuRvatDRpbubPTT4caRXZGGmfnO10lbSbwwJe5Gk9Xr4f7sU3gbyQTDudnnzINZBrINPB810B2ncuuc893G87kzzSQaSDTQKaBk6+B7HyQnQ9OvlVlLWYayDSQaSDTQKaBTAOZBjINZBrINJBpINNApoFMA5kGjl8DOWBulUkXgESlEUxG3BjW8Xj18VgBZZN+nRvN7ets3yGd89vjjptIj86pzfFFBBiXuQEubAJaLUmjJOBG1sjy9EZP6bBcPokVS6A3qgFvLdkuH7oBQgbQzong8Yh+w3F3fAF07ND4ZAz/QievQCm73DbiUG73OYHtIY/6Z3yI8kE8qboC2AgAVQ/pUYB3ETe+4kkw8UkPc1tblXKvCQSyAMQqIElKQEYr8OXrQErhG+dWeBd6wAr0BiXrgBM4sNnLnU6rxIdO4FE+/F14EiWdLuKWuQLlkQSUKhCnpsAZPPBKStLabfuaba1IgyRiPLvx5VqDPz8Rc6sd9ZIx9WiYLAaYGRhA2VibC/9wLp7jiwKXjYdI/M7mFUDHzYCh3kBoFfGtSzqdawUKSEuAzk2WKR9OXcunvAywzSU9BtA6Uvr4+KEKfH0Tw5NQayseg6HS73SoXpNtds3Mz+o0bsCfjiYFBYIhdVHHAbC3DyKMqpMRCoDUgt6QiIfcymQAjdM+m/bsA43OBu2lm/BsXKXCKHxa76DTrf1IOTdouZTj4VTno35DMp54lF+VNAFnYw2gd7SzGACmEAIg3TXoCICwGHoLsLMS5TU8D0Mb2/B16gEALh0anaC4/pv1rjr5cpXTZ/RQbfOcCvz9uWGb7MYI8085N5AaICVAslEdD4ZYUHshxFaBeVgEAJKENXdKDgXUwpfsRDNV6PvTMZXLuhSYl9LFQP8i6n0AT6PUA67XZ3vkh3iydaFLZUDlAfiZN/a+KA2lIAKILZ6q32vK9wAJpD1ZDGwSfpkL/CoPHcWvZEQ718kgNQQ4bUEBlrmi022XSS+1ux34rC6JVS9JMem0atSbn3Y78KPrEWOXIwDcSVohUFQo0hjPpcn8pF/tCz+r/mSR+cGTtsqHzY9r+wrUkwr9bLXCXEh6PvDLKg3kgfJ50HEAapSj2w6BH7+8kbG/XvFU3nSePabAOx4U0GnBzwMBBlLly2PXLlTnIUaerfa4Gde5dqdDthPbrlMjv6wrWscFcLBAehvrm/bSpTJONusfgJ4Lvc4asapkbFV4IGEAO4Mfj68d3DIsrIZerW/9bnN9O1cDWaYdAJy+o/kxUfmrePytYk8HJ7uNPqppv+4jAJ+HnQr81/FAgBLtb0s7rAD+FQ2vrnQXHp9j2lnRBP7i+XyUvU6AexaMfAWA7zXkGE9D5WM2R9T+gfUW1K6sg+xQ5Fs32J06XqwMiyUcYCQu/QoAVernNuUKbUXkAUivepfFAEipz2MHmsDe62VI25ELsGOPer+CPFCAt92qD/kwesvTvgJiqcfcjjBTun+Pq16xZtMOHpdNUE+zOn94em4+AOCRZj6tITn8Xc11gl9SAxRN1cMxAdjvYFKBbkrKSRm6C5/wWnAbcpHGU/aQ9sfq6NL9NX0jAPsq9BtS1HUOvNUAp60yAGOPcSylPwJrr2jWcdwYa5CPh/JI9Wp9BvtShoVNuwBQ3KVyNxZJR0PzFzXlFTxwqz4Z7TBrVOwq9lWhflEtgPa2spNWtZ+0qOs8qQCRhMYAAEAASURBVDNj0HQ1K7EMXx7OiuF3zTyFTY+06ZAM0ypICubRhbIpsdLFWi6jtvLfahtguVzetAfjR7kIz24A2wX44+Y6AEDt2tQHJj5kj5B/sAknBSjsohmA/tKv+gAGPKb2qg8U0HnAr2y30fdcAKr9pN2k6cF1VPpsn/ZGuBLXoBN2jjkWPNn3sWK5bjCaIegYVxylCrMln8c29Jqdf5vuwPQHMNykL1cpqP9OoOExH/os46EWm2p62lV589R/P3BmyrGDy7U9SwGnXfBvae4XANxHjG9x/AqrPMxLZOwxR51+0sih86dU51cWywoF3lqvwR5JprdhtSU+DDJPyn8rM1ch/yPW6BTQVX30Ih/2EUH/kHoFyuMmEBzZNDIQXhrORb68kXOLFZF+oWXktb7BAzeY2TSHp3HKua7ONfJwbCDF/so+reV/QftdpG+dAhbXoBoUmNwMQ1N01xSdN0WfTFr8CkN2KVL5Onm9B9/rhOST7AgauoCUMz5b/TJ3k76IRwqofHus/VqPB7I0+Vrjo8iElqfkxWiL+uncZFjtRz6Jz+kQGjGeAPpb2HE/9DIeIKHtPk+Cux3grYewK80oZkh9b/SAvFhzF8woOqGMezc+GJzvmSq+8Uo6rTaeVd0fh2RunlZwgsnSNb8a/MsOKmGteh2bHr7k3x790hI8qPVUrlwViRw6Z9Jqv1jkLVd2+VUWynUbroxvBIB7nvuC6KHS9NqnPv1a76LwbuwHKnfrODRY5j00nnp9PscmfdS3a+/4p7jEOH7kPrRWgbzTw93+/T0XRiIb4n9d8r5Q5Ltrf4RXOC4zfrzjFdvZ/y2AuaRb4Z0bC943SPzVhvd6gz18iEUhRU+EyyLX+94CkpuJ0RPZcqn/0mDv4eQTnxQ445RF3n3H9e7HrwGws6C29jyfIV7bbPfi2rxobI1IYbsbfT8W+d+FO8/5xZDqfD6yfVInFAAgels8buT25kSPt/R6RAt3h2PhRUXs4tqb3FXIdWfp3n0LQ+S6Q/al6PPV51wY/QB+PDC27PiI2ifvYwu4vix63ZqdNZFzvLPCRz2223DuNQ/7bI8bbHPdn63HFqD61kM/2Pyqs+Hqmo3z+PJPl70cnzQ4mPfulO6VIjfcHAXvikR+PFLbOA/6px989xX/CH1nXAi/vmpma5cuwR5jkX+T/9j8hpnFx53DY7VicY+b/bQz5mI7UPnwXCtWTPebj8e/99MXc8Kvu/q9+a/OuUkmoX8nq6Tdm9nelf4bQt1Xoiv/I25Q/rXCaE/iz+Q73pzVG5a5bTHn+oALtjez1kelEqg8/3PtyOaGz/pZcNZ23T9uCD8oc0IuZ/75YpHfCm8PFgV2zNFhwdme5XLMi6thQ7gsem994kBC8omw5JpLYztif9pxp+h4zh44c4n+LvDKD14QWK6I+LyeIvziFZcEti/ydZ7olAQcw6svvlG/H730pnM9y5UZ4Wvedz0dx8/6D+04Ffa3M/6eab/LuyDIRewzseMdqdd3no0nYI/rhOzlNye+LlfOXWK5PCfl9otCW2YGANRRIxb5zeCXvJxPecTrBMKngn/zJ0P9+vWuuO0p6p3n8piKmHUvhdiB751uQRyfDykv6B3Rvu0JHz9187a4Hoh8M3/3KpX/uRYqV+KhF7l+x317U1+xBEfKuCx4faD6/4eN/6esB2nO5iUtxyPy2bavz+F5YWBpxrTw9fB7sdrXT61HrBOdg2lNHVfytd7FrtoDNNb1MCP4M3KelHHtHZvDidicX3pS6PRwtz+2T88fG+Iv+/VYzy/7w8Qz55e1+jsB55d95qwgzcD5RVRvf7WhL2iLyJum18uiBZHtkr+Z1xHhUn9+bMdTGe7hAj2/aPvvvuPj/iFfzy8P7VM5Ob9cqVycX8y+W9i+wNN2/3fhjh7dR6gTKnm6gfOLr+uA84v/ZMtotsj5xVO9rLv287Hue3eWfmip3XN+eVg5Xn3ORWZe7g0e8BLKCfuemUSmjRlvqyIvbvNElkWvvzgHPcc7M9J+zg1f4FuxOb+IuKLBM+/T3lqA6lsP7bGMnM/4/HJ67GXaMGZNcn7x1B5uuPmrYT0y55cr1X7+9INXXNPmTgH5PZkROL/EdqTnl90LdF6zkGngZGogNUHkd39PIz/TfFcjDxowcWZPC1yNIv/PH2vk59K1GmfyfeJGjexbJs4sb+X8ONYo8ifXamzlnjraAtYueatGkStWahR5k6tR5BWeRs51Jh6W46FYo8g9sUbOE7FGkY+v1cjz4WKNcsxwTl6jyDuKGkV+bYlGfnZ1NXIOdTXq7xAaOeeayM/OsUb+5og1Hqaf2azx+AHccpJClwk80OFPNM5sdOtmjSJfjTTOLM9yMg1kGsg0cLo0kF3nTu917unO64Y1GkVe5Gqc2crjolHkD35HI/8/mzCT71TnZNe/U63hrP1MA5kGMg2cHg1k54Nn93zwpm6NIr/3QY0nf87VnUVKswN/qpHf38Y0nrx+/qikUeTlr9V4uN3HY40if7RW4+H87FOmgUwDmQYyDWQayDSQaSDTQKaBTAOZBjINZBrINPDc10DOdq2q3pCFn9XqJHRyoOHqDXfJ1Y1yehk3PLm56pwqHjmjtlr7Sv7IjxzfCQVAKcgSjxvWyo3A3NAViuuQtgcAzLnm/sUwjQQ4j5XXG4SAAVUtj3S/RA0XCtzVCuAbb9A39HprSAFBAOlcO4RebZsbMwH2Go+7jguQawP11lMWIZ/HDyELqFfDh2SN/DEAXRWTriWupvmZJISGSb5Rgg7hETZP+Yq6n8TUL0hFb/SzlwIpglqeU1TAVDo45dF1rvrSpeBqAEce+SNACrV8sVXRG5kABBYVYASoxnjypL98GlLeD2DNh96Cp9kS+hmSzgb5wKgMgNAaE88hmewHGF2EL0iKdQ/9rwaQWiW/m9HQLvBCX+fBWjEFjN0i+UYE/+7UN8Ck6/BoTH3geJECfNNCo6w3FE4unBifcOl3/2SpTjtWyR504JOF6J900g0E2yfd2agogCjpxW8i/DKQFg3UC2Cz6jedJ7GWA9oqNjyoAlTL8B0Agl2j3vWMvEL6qqaHULkc36BF7KW/LWiDOlfn8m15yhc5oc6z7eNh2aedAIBfSHq/U7WVbx3A8Bp8nfQeUb4u7Uioh4dIrQ3QE5ibz4dFSajz1lha71J5kj1A6iLa+YxVtUvwXe8MKGATwGqvU6DdvjRQ+fFcOZq60LdZrk05uuq0KDdwLcodIFWm/wDgZI1yDyhhTPm6xHh2xbabAMm3WoFdhn8AoGeFcW7FZy3t2pFdsUrwdwClUjoPDgiAy/WqVwDhvVIjHaG9KulNQO6V72qgkAHjOIgHVJ/yPiCgedLr0yG1u1wJz7bwt1VyVZ0/Z6yt0/TXSW34sT8DmMQfbqyaSscT4+mU1puAz7AJhLXrlgHSYyeB6j3dyformH4V+it4wh4zcrusrBrj6bUi7Y91WrSq8FdZBwHpq4ANlpHfB2JXID2PEWsAuKb2QhhXuwfuOar15DqgxSUdT9KXkG4U8CCdp723McIK45mwulRP1nvZGciXnU07Sq5D3/DLQda38i82K0zQZbfpN2adU46Hz7yuW2zGzA+rooQF42k7GW6QnXwYyWv08xVn0CkzrkF7SO3CXm65qgcAogPiIVe9MVKP4B9G0iryfAYfwsq/3qk5eWiRfQh+9ZSelKDjiQGI4lGUHQf+OtBNqL3Y7rJc0iMATUnjIXhM97N0WZpPPCirRttPAzzMBvCtxmp8EbkerUbQdVga1N7JinWRO+eUjRzDTlNPB2lX+99VL+k6T/YnNbM/KKyzRr3ADtUu7V1Wv8qrHlrV/vDIXdB5ln8E0Eu5VQCAG0EfY6ctwt/FvpBHrhoAphr0VoC0MTTGl2+Ben2sVw9+Dwqf9EpF5weP6FXVP3Zbkxg6lvZrveQrzBsUrkjzza5cIY2HdQmhl6MJDz70Yfh6ZZuRp46FkW+vQIMx7a2mPRc6TBuRsH9asU3/1u8qF/Sz+MzWD9cx+hp8y9kPYtp9jz5CgfxHmvnAXosqv62+3cvQhUDhlT/CXkNoBXsMqDeaekmR9G7pV/nw3OvbJfi3sXP5IsxSoPOBXRcT0ml7Eun8AsQcVL3LP/IORatA4qFfQ88efLewvxZpP8f8w5b2JpKwcgA6j5r5HrDHHV1JNa4gNcqvRv4YupjVRBoAMiuMcvXQSxq48rDKy+yMIhPXOYCfHvQ6a7kCa62trHACHnx9qwv5C9ZuS+utAMjcC63DPQ5V+K72OxXwxxtZQyQW0XaxmanzoEHbEQDaUqAsZofU8t1YAfWZf21L0vvSRVqO59k6IFVd1x3soOpBXnWnQOkBa4T8uZZC+BXo3mUhB9YQGjkAmBs71X1E5csByF1P+ZZ0m9obfnzFjFM97GqwzTuKNZpp6kfrrcPetf0fUi+iv3ZeJLGlPtN+ywPuXHpFbvOutBW0vaOFVv4Es6D9PMZ7kx5UynyWdJ7lD2WT7i/pI+lSM45z0Wie/DPlFkMToxEFjOuMiv062Wr0fDXW0g2fBuRJH0MDSs9srmPmGc0w3A/zCABt7/D49dqp17MjR0HGVNiNlY7w+T3odwD6bWudApzlUaD0hLQ+pc8PQpstaOvPm3Bm1O6N+7OLO75vImrX8gXEaHa+Y5W0V5ywHsB1Ba+emdxnRnP8cc/kPy2gCrt3PokAnqy8aMPdZmOjrdi0Z95+Gj/qnVPGvHsql61iyeGxrTLHp6igu446Hh+Vy0JufJZ4785I5Jfl1XLrPi15foV1t/969Cnk/m8bN0d/GIvcVfnR2pe5h8dgALgB2638e/xOsvP+mTc+Goq8sfLy8C6Xy96Gc4OfQNtix6t7XAaufDw4y2ebDB4Oz0WvnXJ28EAsT4SXuOf4BzyTtOTGJ7JlTtDmTcakA2ZhweF8Hqfi6rn+vfIm99/WiHx+362hF6hj7QdWdUJjNraXwB6vbVJT0zfvz+itIBe7d6+dasI73FTLE/Q1C/7Rvxbb/HGptnZeeLica3ig+9GdhXt5Vgahxov0qQrnRnNdBfryfAXfIHciITUVqq0PM+mj7uNyFuW/v/HG6I/54/mRKuloJt+J5pwuezmWXF+Ib/PecjGeP3u27vtdZS7z8vSDuSrI393xv8PlsQECytd3mPwnvZ0h7fGhJ+U8vcRwWPUaMYAq96LADmgjOJXWcFjGnNiRuKzTeKFr+4fzW58m/Yav+/N3vHv8JOYyuvGfeiY8SvWxGCH0FAXWs6dy7dz8vZ7E43j10B0XNyKOuf5rI4f86eHPH7rSbfOQs/9vg0MB3x9+A2ljw+Wa92O8WVUz8/Lqm5pAQ9jjI6u0PDr+x833Rokrgkf4wIoOc3xnw15XrxMAgGPHlxnh4sp5sUX+typ7duh44uCngZ4XeUBFoPmtcLnXFTohx6w7bPMAuO6+hWc7PueYmyz3yRLJUUO3d4k4PkX79OiFKV/xKt+J+KDj8Q190tvwRuxOc/JHe3zGk1ifVuJn4bgZ59fc73qqt7dx7LLjw029zX2VqHwftW7KT1L+9hsXBc7h4hmfvnTlba7awYoNbwly8BMC836cb/+89utWw+U6tNLxLepc5b5Ncr7IC6QjPJGWWoDUT/q/HbYHAIo3/o8bJ0OR/1P9v6uMPmn7uRDuqzWBpCNR0/Ntt1witn9Yspd4+dByRV5/x8sC2+M4X7tH1I6XrXld4JCeLXz+5lu9ekBpBYirNxvXcyd/3e2/EbdHen65ce8hKOeXBeZ7hzSDXo90ff2jfC3WdcP5JVZ74Pyyxg71/PKiyPKa5xcd7yNXPia6nsaCmp+Knl/yovbUCpxfQss1qSOzZU6Q87UdY2uxKTdven4R15xfRNf/5/d9a28jMOeXBWmki/dAiW9k5vwyZV+knnkoiBvazWb8I1vT84uEItcsCMOJ2Jxf9Hj7ROD8UtLEnYUmIJjzy45TaQecX8x1SM8vRqHRE6KEqrfZAueXWOfp9zf+f55etzi/rD2RdT5bu6fLXmbrv5X/hfg7QSPU88v/3DcZkFt+8rcgPb+oPb9T8OQd82Fa4Pwilj8tM0tmGjjJGhg1gev8Wo0ia9donL2T1YFGnlP3LxrZr0c18jW/qBHqaZy9fqvkQ9dqFHm4prGVe/LprxY1irQ8GCuMeYF7/P2c42rkOuxqhJoIcNrXKPKRtRp54ESgUWYNH9+gUeS3fY2zss0oyLsahQd/aISaKOKbIPK/Qo2c/9dq5Lp0nIDkGR0dZ8b8To3csO1rnFnp7js0ZgDgmZrJcjINZBp4tjSQXeeeWvMn6zr31L3MLH2bp1GkFGicWd7K2RNr5P8cE1q5p59m17/Tr/Osx0wDmQYyDZxKDWTng6fW7qk6Hyzp1cjz1H2NTy3DMykd/JTGkw8AvvIKjSK/5Gk8LOEj3FD1CMkMAHxYJ9mnTAOZBjINZBrINJBpINNApoFMA5kGMg1kGsg08HzRQE76k/KEyx8RhXpBb+xJ4kP+oXMAhuzBcy6jsIadYo4bDoCV+Q7ljTweZUMKao18I4Z/PA0cj3SUlBIIfh8jcalfk1ISkR4ACgeRsVxRb0RNOifdCY/2eg/JoRC+8UMjh/iDHcBpQT0a5uK28Xb6SwAO641yVn8S0yL9WQopkyRshPXLSHcAfahCCdq+gm0aHtQDWBaBjxloFBLS+EktKjDJ6p6s1UPKK/X+ekD+okankWtPGxA/0h3O+lwZOgygs6JyMsoS6XITAAwAqWR51F+WDBtg3A0AEPOkY0u4dZkb7RKfm6IYZzJep346SD8F+j1Q76tXSS/kNrcitJSr6PisghO0U68xYFedEvV2AUAjncxPRfsH4OWmMfljAJpqpDcB9C1Qb65dUGoPi683zuFZuGbm4brJYTOuwcneySr1Rimnvp3DxWCJ+jtzXpvWL9qxU6EcmLIVkGa+FKgJwHkwLZPeAgCPYmBzXTof3GzXxU13Any0m8/qUbjpqXTP1PwXknzikj/qdOXyzN/1c/rm+PR74IxCR0Q+gEubfFnqVNrLpIcbbgp/rpIO2/BZwDId+BS5YuZ3bhLVKVfPmwqEtQcnO6wieqoBca0g59ZkVIF69m12wSbtPDInbotJL2rv1HHKLWlZ7dGKAHhqeQfWWCa9AjmqlO/iHkoXauBX5A/jSTSGAsOyauj/6qRq5OhKqnwS4OFDeiMf/qEHrFDldso5aFtv25DRZ57cAvJFjZEGfOi9W+0C/595tR+AjAYwa5Xp1aV8Llr0yR9M/aRGOkj7EvgZVW+jSP4E66hMfyva820RdGEuULmdEWbORc4+AHJUA/BqALKMQyzKAWiyAsgvYpc+6bl2LVchXcGTaY32O4Cwhgy7oz6qdlbfXR9p2lvSmZQYV3eu2BZA+3ORWQcAwHWd48/TtYRQZiWXoQcZj1L8Z1oulP61XaWqNzPKAnk1RhiQ/Zm6p+ugETRKjRLlP5RhMy8P5kacPHra7fTquCTPvGhYJzW1b9pvpktixmXNt5r6i9WqCQq/q0FrtFZFznn0V6Hfq4C0lxn/VnaIPHp7jTPmUJ7rc7qcgPyyHdvKNx99QBvXN4oN+OTLSA+fcyfAX6WX5rqdMvklcl3Tft7sFzF2EtHOqDVm1yhfD6SfcnsYX9B5+GKgsDHtF9NhnUfaz2v7ST85PvX6gWl60C3WqMoHUNcAnvG8O67zhIfWgZRyu86jFEg7RSDmVepXWGfw14cbg7qPTRYmxycD+tvEIwci2uuyxC4ZWrOony7EDlxh/2gCS7HLWPcL6yIkJxv47LhNmtDU4/Kkr+FS722MACpvZFT0Z7+b9VEjrQBRqMLu1S7wS+43CqQ7Jdb1me4C0luGT7D7PO8l9o0SdJdVslyyVzP6CL6FeISOafcDds0mzSr1iQLwWSzyASyXzH7Eem/qA/ii8uWZaW13DxBzqD2Cj2QonrrNPLMu8gn1bbXAmsrHOKgmF1ALPuzT2BGrYVjLsRdX+wUA36H7Cbbj6bitbum1yFd7Uz0yal3J6mm6T8fD6lxv9BNKRdPgvcZ4F/tBa1j1b38ST8ZF6DCPHijA7yUGeNpYnQw2RmHsBpA5gD3uAtjfQfu9zEZM/1uMP1kxcE+X/Dx6p77MY4cqUz6stTQtFXQryefSG3S+ko8mS9Ve5GVAcUPq1dG3cv4ZlulSL0Yfg+Rfn1bYyUR8AN/9UPXcOw5VIGwn5Tt5AEcv6cu5I28YyvqyOqAEJFS5Ok27OYCktMf1IlKPvlg7PqkpVyByDboU373UY7+db64vFYXEk95thWaE81jfjEdyyKP1F7Fb+qT3oE+tP8iDFMah+niJIvVGrC1m5KHxT8t1zAoNUPl3rXlwKbA2Dyid9qD0Kx/BQqrQv2A+NX+0CQQ2DyzIk34QLvqh9pCuY2m3msDX7+NvOEafP5FlZjxfTQ8a4KygHW13N+0wDqw3j80bAHQ6Al0NYHwAev4UXzsaJVi3sLID6JC13ugRQK/Rt2r+yHAVGu8yGdoLDyBgB9AP66RL7VuWy9JklH4/k0ZmXpbJIrW/9D6kjeF/GUgXrf81xs24ngjJ1KeDrJ4++Hclu2yovB8gdCc0j3y0b73dWqb7EQsnb/T2a1LQ/OdLuHftA8H53pS0O2ZK/ZIlTwA8ZxaeQM6ZN86Jx6OpCj0zK+4PkMMnf5WsNfvVTJanzAEgc80DHuYY5LzJzTNZR+K7g0UPsSzjyVVz/Jnlz5Wc+6TmqkfcW4M9waU3HpaqPcxFet06Pzo7enABNx4Hbvy9APsLLUmiw3wtAOnH5b8Gm+C70v+bmz8G30SxYc4n2GjAlUR+76GlSz4fA9Ba8xbvX1eJnLGkLT7UaqaHD+5U4nauevtaBcdPvxffF14cABSTV8m3N8+st9J7S/yltep4+i3yJYp/HNXWzFslEkV3ea9bgkO+O74mv0b9+wuP9Jwbz6x/vDl4RlzyYMRy9c4MHz3KOP7d+2582Ur676ktaG6Ix9vys8v3iP94MLckcrN8J3zL7Txf4tpvxL+c4pGwWttx3oaTJ9vpspdjSXxPfH/00shwLTgab63y2LUv0PKVPObKmsnBOSQw18memWUnkjO4attmXYdPrIlVR+vtRFp8al72tRstV+T6i3/Lb4eVb7WBOf/GnK7In3Q5xUQ8l0J+4Oo+8Cfv++y1E+Q/vo/3UE55sMMpZU+Rjy24OZyk1zcEL3cdFw8uwVxznW0Jwv5lFHZN8KtpW6THv0d9cx5k6bd4noq+xDtng+WyX0lbbOZzGvMF8TmRlv8P+W8yZ1qZSYZc9cOjFTTzLrriRT6alW+t2rNW+f41aAK+f49HQuSOqNYCol5WdcX2RfDo69ueaAjN+9Tb/uBBj5OHzA/OjbTdVrgk6PSsEA+Z155l9LMkfKXreJT6vI4IB6Nx0XPQzgiPyTEFRa6PpzB8ceNtQT0yAOBA7a0VzonPinSGCg+7vu1xTL3i1aETi85awPsT4T/i/YHO597STzezHTVD0Ppw4vQfN39tR51qN3XcWq67Im8dfWXg+HwNuLgJkL0sdj2b/JeGR/ecLK0QN+X8SPzesC1A7MpdXiMy68eMq8X2bNObNn/bayBf95pLIrWr6eFdG17nq51899CPNifQnpWvip1oisufopADIY/1cPEIuGB0RwI9XeE+eShOY3N+af6uMdWxnl9032qt/9cHC8y8cX5xVc5WaAFIPy4r4vZYzy/XR4c8c37x1P64HpWV9/ce+uXX5gI9v7zVo2VzfpmyRE80uOZdhGvj1Ips5UwVPDXh/OImvp5fAMIfhRXP4FHO1csNHsJDc35ZouOOov8IdV44v7hqt/cXHraeWAekTzRwflljUYnzi6/jnx44v7gN35xfVqXB9NLnbprzi6973c2yK9brKecXacR6fgEIH8hJC6fLXo4lMOcXX39fIGw279PeapWf9aQ+mSunFUwlzfnFJdHDK+aVhUwDp1AD6z+qUeQ3VmrkQSquxpkdtolGPNObgCfbd2kU+cQGjTP5p+d8IdLIz4MVjdNLT36657UaeQCMe2LA32NJ0i4a+dlpjUaRH8Qa2ddCjceqffLK/4uvUeSVnkbO4a/SyPP2TDh5/WQtZRrINJBp4Pmugew6d2IzeKqvc3+8RuOxZfrbjRr5v+lZBgAfW9KMI9NApoFMA5kGno8ayM4HJzZrz/R8sPBijSfWZ8adaSDTQKaBTAOZBjINZBrINJBpINNApoFMA5kGMg1kGjiVGshN9k54h+ihXp2ocKumTCyt5+sxHxamBoBkD1l+jhu1kxEgfTdyA2/+UDgRAGyLASK58I2nVQeifgktqOPaFTsmPYDnUJ+MXqkmLvmdjYodUG90onqIdFqazE/uoN89AATJl6XAaSJwKJuAWtIfQCX1fSj1vqTp6TYWt0755KaJ/EQI3mcxPold+IC5GSDufCuWKulNpD3arwMzikiXgWYWSJfTSqMMXZ6U6vAh7RilYrlAfn367cfDZI2MDoBopPEMWdB2rZJ4tCzkGkCy7JF+IR840pi54cncBka9GIBkQP4WPJmSbKxojCiwEr9/wwbIxm18VgTAY12b2+Ghj3J7fk6RdsdyJaPfq5A2hn9FwwWCgz6SmpEHv5wJSVnW9GSZjHDbmU+9OlJC8cxbMcDRAp6QPeap20D9xLrKXm8jp1XPdeQCxrfVGVAqu+2q7VEvB+wNCnyprIBLa9zp0v7treid7LSEZ90ytAzwNiRjv2WAltZu9FJjXm5BXuqlfdwC6VHvgDPuwOYsw1M0+c7qnLRHlC+2PJs0HlN9uwi9yvHEpb+CFPgkwD9jzQcWl9dbI/G/6pobzTr57DMeYKd1aGN+A6i6CHMcSo16u3L9TggQd0X7YDtpa78zmIMmLlqP4VudqK9SAb43blWRbxGWDD/wti7tH9hV0SpSvhhAZ4H+pwCuya6kmkakt+CpFT5gbl4KH55GCzofwCzX2z50AIif5o8DqytDFSJJOR6jC8qfzgc+FpDGv6gCGuUWoGxV6JYmgB4rMUDXJMbSyuR3yLjy20vx0+lDiwAkK9ABa9TM4zIAhTXa7Uy6kgIUz7JmnDxCX/uzRkjF5JdohbQzimZpNlmcDjLTkiys9ye03xjAM3Ve0/jeJp95dbVdexf8BertzHXpvCiAN6lSfjWzkafdkJwStNvq1XasTvrR9GqAhpQD6wsNcHcXM1QmHQGdhqr/WVPvRtYN9XKr8MVLvrPVqToR/fY5oVLmpNvY066m51y53OpQ+7SWog0X6gNIjKHzsDf6S/dI1Qqh89IoKYnOd9MD550AR33Sn0QLHv30AhWN6We54ztF8uvACX1oL3pz0UcvdlWg3d/H7gP4l2LHNfh3W922R/t97CcVUftVCK0CZ40dWS78Wq+EFkqUDwHQDuDvTkcaIfqrAiylHeCCZj8AiLjeAB+vtjpsF378iOq84Qk6b+gBIN3Us1bYVTP/Q3ag7Vk6P3na2ZoMqV0ib6DyJpc3PJ1XuR6AYRV5ixIoH3YUm/kaQ4816t3GowSUzmW0JdrLW+O6LrC2KlEByK7qF1Cg8VQrX5CCRVrh3bqfAeAdVL0AE+w2/OuBehJSPHBrPTwYxzrO5DYxdi9fZSVru7ua6w74qmdF8AOjVn3jf3xM9WAtRe6QdMfUfCzFYmL4lpIukt/ZBHSn70XvtG9148HWg7oAfym3DrJThMzXddYobbOfpXldn41N+GiO0cf1SAe//C3AVQjrNyIyL9hHnvpb2AcK1FO7LUI/nBbYO4VZrDk+9UN7yC6bekNGrj3sBBXSA0BU8ya/38j1ToC6pK0X2j62oPtnv5mHy9FjgXZXp67OF+8d7N3M55THcezZ6Gk5s0p9tOrxDiBY+q2yUrtXaXILAGfq83iMUO063QUUWNMrAOKTlu/rIyqgkYwqMNb6BI9q8EgP8EiDCrQLuwuopzDpPOXrrEF8ebPvT+1/26gVkV4q3Qbgiz/bKSgy4FnyNYxTbw+38Go/e5gx6ie/n3Q2ukh/VqqqF4DdyxQYbL+R+XbhX2TttiNobMWmnQLz0SnMK61pOzvpZwCKn1t8GSuwuVvtG65x9hbsEiC4S/3AGlX5GPVSW+Vfng6oZ+H0y+wyg6TfoysA/oXorxs6yKMt+qB1PIuPwre6Cejlaj+q64T1uMx4CK6xE5B+IvCcDEamnn2NR980wZ57Seuu1Am9E8loz3qhZR5NkO5EIg2JeVcdjesn65NokfGlP5Grdd0AfF9koMuL0FwX6XZGemSY8ixsfQRP0gMUvIz9QMej81CjvT4AwRXa+4RcZc5TaMzM15/hIZt+JLG26Tg5jQD1h5rZ4v0erj8F6G9i7XmTVs2zYKh/ZNDDioYz9JEOUD1FVU3O8+ItLv00viBA1JXMT89MkRdGL/b2a3bPM/M8+EQ73sw+NGfvWuTw+RDzehrhzPKc+PFoquK+mQ3c7+PBNiB/FS+f13M0/HPw9ehXsKkt1td7ev0jhFS5NWwW4yH51fsu9H5wscjG+P3h3/oAydyz3EdCZWgGntsQ/zQUeZU7P74HvttBLL6Cog9c46VfhP6O9za30mwzJnnSw2c/9o0dv+JyTIhfK9+MWJbu+d6PvNm7AehoPAm/z3uzfAW2d0Wvd3eeA97+yk+6a3wDKNtn7HT2Jo5asqB4fnTfUUuamT9yHwrOe4ry0120x7/fuzDEk5PcKj3Ywc82j4dnxGxPU/Y7Vno4fFFA2qpd9qKzDYDNyrmi56EFvJ/0cLrs5ZkKzjm5pOcZE1prZSr5fCQvjc/ZbrkcD1f+ltfOAF4RXSA6PivmOk3+hFcP9Dr2rXhPqN8v//T+f9434WEvg4cCCeRZC7XosR49ia3Z+DnzO8em8AOBys++HihphV8Pu2MnFInCu3z93n284UKvCdA9Xv4T5ct7Z4VWdLjW8OYpAPDKJwOAWxxvvvEVoR3wQIb4ZZEdt3IP089F33QbPsdFf6nkoGeGc8RoYkofbwuaAE72aTmy31YLX/V3xw2X+V7V6JGwlXvqKEDjK/Wc9PBNj0VqZ2cHZ3pH9vu+m94c5GKe/xZfGFrQ6eGW4LawHpG7gOuUN7306acfHR/Xb+byJfd2adDMl7iiNSI+LGgC6l6yowmU//Ubm3blyxIvR/F0gGmH2+br9f+SsDPWc/5dwY8khT5Xwvb4PxY0kId15LVBAX5GEh2W7u1BE3h9Z/zD7YnL1z+3zT3aeeaL0XdE56Gxj29z3uH6p/oT55e47ur5ZeeqRnhEb7ona3pzM4/zi6j9bIx9d45nzi/ekeO8gBON5er55ULfjvX8EpuvCh+4puehnKfnl7e7OV80xOb9JL999mNft3QcvXEhcAJzfgks6Gyh5aH5fd4viROb80us9d5/5d+Hh6gEIH6t/j5xooHzi1j+7LV+5D7op7EpXzs71+kr2eOPxfo9m/OLXqH0/BLouh3zmx6YOb8EHGv0/GKA0TzAYp+4ZNR4nYJwuuzlmYqu55dn2kZW/+dHA8uu0Kg/Vmh8+mFHpJGf/U04/nYmTMCz7fs08iCJb2rkemrizHbe6mlkn/u/Gvk5ytU4k6+V86hoFPmD39LYyv35oZvWaDz9AOCWBluA7U/8vUb+NlqlsVWa0UwDmQYyDTz7Gsiuc8/+HDwTCU7Wde7VBY183/I0zi7RT2ONfJX8tMbZ+bKSTAOZBjINZBp4fmsgOx88v+fvRM8HC12Nz+8xZ9JnGsg0kGkg00CmgUwDmQYyDWQayDSQaSDTQKaBTAM/XxrI1QceC34WciN2MC6HfAa3opFPLXAicW6ovQygZzTnt28HgFKQwIYPQK6vNxwCCPT0xt3Ew8MlFGCZrzeOJUBnU5fysbSYCO3knbzeAJd2pcGEzw19IQBgD/7quDweCgC4RkeDW4esvraxXA2+3ZYLBI7b4mzJFUgPAcArku4GgOhzQ8munLTlyT8AsDKEDgKt0nS/FemNhPYygMkVaEGhmyLclBfrDVzpWKNrknbw39idwGetdqo56jmjc/rbY8pH2sbtSMR4MCbf2p9z7Rq0oxEocAiPfL7ecMmdX9VGTPv9ABBJ4gFwyC5Cr8L3agFaABoKrQ9wS1hIegiPnhFA1avnFOe4tFc+o3JWGXpdLq/6Sv22ghnv6gZQX9oV7iyjWtrViPQGyXQoaXpCLAGF0nL8PSqf02m5BpBVbkjDo7/9jfUN8pMgiRvUlxVA2CDW8rbudvKtzra+dviSnUC/KhR0JIHq1Z7rjFklyvNAgbW8k55DqALHIvIjfKYW4AssXwFYjQE89FYp3wbANqbcc0pt1Lfzc7rPFMI6p9ZWhq8oFadI/hZ688nvQnse6aVSUn0549gL9ZjTmtoLozXjQK9i+EqSF9qpj05Gk9SrXzXpTsb0u5p2InBU17WPtMFq9bd15mgPRyei9glQcUxvOEyGmecK/dwCBLRGP1unAHTLpaKANcd3+uyyqeep/pNt9bgeI8dCAM5kA/Dy9KY+uw8gbh67A7jd5lIvBkit5eu5Yb9Af1cLFkr+ajzNxrSzMynr/CXrGoV6Cb5BPJFG1M/ZXapHgHmdShtXA+WkvNE5WahX4FsK1LoK34FcmCM/d9AZUf3Y86w+26N8P0BOKIC0vBVDXeBkecq3ALgPkQOYpMohywBY1mj3AICygHrbGK2H/grkw1/3k6EGfNZyRuYj9xbHcyqkO9GHUK+SNgGx12En8AFfY4agEQD9GIZxJND0MJ5EA9K7pYztiLXJKqu9NzrrA5Nl9pP7Jj0df73UKOs42349N5ir0N8mZ9ipUq+MZ9uIdtYDyCSJP9qS2iG999Gj2Jfb4zpv1hjAz4D8LeoTG716wEdj8gcsfGOTnguMkPLGfDwq+6TfCXCQcqeCR17KgcX6UqR+HsAc+cCfY10n9dqkPxlSfk/aq/3l5rUFarf29QB8K+QvxtMgaXQQ6biYny7VH/ro0n6xqyEngr+3Oe+svkICewocNYEPmHaH8gG0r+g+Zc9zBhylLh5iXeTobbh1H77rG4MNqLM/N6R6aS/k4lyAvmq5zlxMffVoDG0M1CuGv5cVStreg35K6GEdkFUP6nFrG2k83w7puk7qAMurgr3RO/nOQWdY7d06swnQTC9HI3nSI8SI9obsQYdyPI33m3U/bnepHpilQO3DXsy6CSkX7LlK+9uSTl1fqs+kTDufBhpdo7/FQFjJB8Bo1lEy3BgwdosHYNUnD2ZoQl0/AfA0T7t/wZWjQP0CM001qaPvGL7FQH498j+M9gPkX4z+SszTDTl2HNPOiNHzwmRcb6QHjlk1dqGwcdpLt0wBXAesKi1SkTwIgOX1Op943HZVnuTPeHRFXvXAgyAGoGN4di5Ca8ZnjaB9P4kYZxlP0VDmtTsJKH8jgHz4nBc6HY4wjl3oF2oxbixOGrsbXqNEn1/DImLq7U8Xs6Kkbb9Vs/tgxJrUPpinorG3ZdKnlFU1ZOYxbpTULqlrHjCQ5pOa2nHj/QDAqQ7g9oDq2foKD2qgfesRIK4BdDkrYz3y5K3VCmi1ltkGsJ5ex6MDOqm4gvnLkz/MiEdIA0e14EPvgN0NHVc50VeHwGeCliv8vReePVOA5sVA3X3SXUCva/T3IWuhVaCt1wFZL8MPHFWBtukNSBWgp8guqn1wlezWftF6Te0SgOt600+fNQq4Wj0Sm3HiMbhqh5R7wGGheCIvq12mq/G0vB6+DyVl44n4kXRFovVuSPWRFLhiYfykscaFVicUe9Z20/uwyDHS/50dC8qriyjyk7SudiML8QQMP9fXmkU61Z2d8chPkEfl/pxlPAynv88VdIT8CTlg9KWef6mH/sZ5F8Otn5axYwTU+2o6T4HK9iIrZ2n+Iqxa250AQK/pGk4EoenfUgM++Sznpwg6au02emnCv8X6ApYxCt8oNToYR4KdVOG7AWg/hAdauDqvcOxBp3Qoyw0w+kxmWMf7Y9nGCtH8nO7rT4SGzjzhTaybXtoti6/zIteY3Of8W9x7YNVLIiPm3qMBgD3v0ui2m8HZlM+7+L7gxIGY84K522u0/6709d6/7zP9xOZ92lvs/dTr1JIQiIg7rfA4kh3FNnPOke0wb55ZYY7XFk14Jt+aWfr8y/m/3r37Xo7YX/NHvcsw4Cui18c7jjKMF4d5/8EQsy38MJ9EIr+93ZMvroWRz0cLP/Duj+ZTUI32eZfQLqdgV69bb4273Cp2gEfPqFY5Ws0n5wFENMDV91X+rviXF+PJ75o3RNESkV+JXxPc2iPyGv8i927a4VtC2NB1NS3M9ebEj7GOrjq7x//CjSJ/Lp/b1z+N53iSj8rjwZnuFOe+mTVeGJ0hP/PIX8Ar4vUsh5vdXeFbt+vXnm/2/LLKEhyxKn3SFbE0W1yzG5mPp+LNDq3Tai+nYgzPxzYvDM7dzhVOPf4G7QzgF7yXBFbIB5frCuFQMGns9Jvh3Z6eo/68Z+gO3dce8ybKek54roSvl76/SuUb2v6NlY1QpE/ezBnmCOniprSeXCr2kflHsBztI+vZ13PTscIu9x5X97sTDfdaD3jm/KD7AeGH8QMLNH1X+KNUz+GX+i+NLdKtcIW7OMz5ABhjPPlGrdzDdNfDPwj13HtHfEms57E3yS+4es5thT8I3+G3hZwbtFVfZoQv31yNGjHZx7Hnzqj8NDLqNR6LRH/DYXVvg/q/ETBvR7Sz1H+1a1OOrMER2VKPE9/UW4W8WhAdsW8dyXiKPuNBflUa43lwwbDUPb4ebL/As32jb7EDmRFeLi92Nf8u+ZEYeWdwPDsZACIjtaNbvNuWqFwrOJgeqf+z/DmBav46eY+0HU1EtzkvN938bWnAd7rs5miiPFUe55e1qavnl+8uUTmviBZ7R46zVffF4dmBRcIuWFeyB3J+6YlzHhkRr6MEzi++fm/g/BLr9zyuYy6E88srIyec6ZFcy44WWg9SeF9lY3TI0/PLGwMnNucXI+dr/ItDXcd6flG5poe5Hl8yAj2/vE1ykZ5f/kUmw+lcx04fa7/j/OJaAe0sOHZbp4OD80tcD/X88g2r4dJjIGun+m3S1j6mZacw6PlF5+V02cspHErW9H9CDbSAMC36dFXw8UAj++EJAoBb/X19RKPIp0KN+iATja3SmfRYwN9WjT+7ViPPhTShlfvs0dsjjSJf2KFR5HuxRpF4VCMPbunQKPLBlRpFft3XOLu8L3I18rNYl0ae+zeq8TA//zqZc8ch0SiyLdIo8uWbNdKvCfzsFGvkd+0OjVzHujXy8901GnnOn6tRZg0rfY0iV/+eRv5+MGFW9udswVlzNfI1yAyY30M7NOr5XCM/A5pw8sS/cL5GkfPnaRR5oKYRD/Um8PPjFED+6fY4xwQ8NZvAz/3jGmfayWztv3S+xsPy3RNr5ME9NY2z1Tp2fs4EkVb78/IaRR4d18jvfz/QyP9TJhy7vWNxnN+pETvu1Cjy+LhGfjY+oFHkwQc08qusCcdqbWZ5S8+veKVGviePa+Rvq+9r5P+DzIPoTKWdxpzW9a1Fn27X2XXu+DR3uq9zxyeVyB9do/HY3H+/WSP7xGMaj83/88KRXf+ePJOt61Pr+pxd/56sn1Yqu/61NJHR56MGWueCFn26Y8jOB8enuWf7fHAsAPBjPGFeL/u3RRqPb0xHcnH/lbmPacyEI0ueH5+zc8CT5+lUnQNaveRNOPw7S8vD9Q/3axQ5YEKL++nT1nXaXaDx8O9Nrd8d7v+xRv7/NeHp93Oq9fX0JctqZhrINJBpINNApoFMA5kGMg1kGsg0kGngua0BW3qTYt0HWCSTlYlV0OG0Lwm58azqRE4A7ch5OaVDAIFDbhjrc/JtpB0Pz7URf+wDn9X8tiIASdK5rrZqmwcttVXbfWghV1M+/M7WTHuuiJCf9FlN4GDkdOqNaW31tt42ynJBOxHq5+K2vfQz6BRza6ifz+VzPrTouE4BuhNPwZqeD4AR6qyz/Rx/9HKjXUXTtO7bgainw1BvqGsM41mPpHW91SUxdB5/wLvQcbvbrkK3UTeCYTkALdq3BI+9PumdtOiR3mQbIBDwsJL2b13liNZ31ttGT9ZOgHVl/uhV+BwU/4uhAn2sFehJ0/vbSu2k7cV2RduTISDWjAuYoSiQh3Zr3PIltgdU6mLSy2mfYmuRHTpaf7EtToX+hnOFOT7pkp23Kac/X2+STJYClI7IwE+ijsNa7Bg5AU5VnSJ8w2ksNehcIEQu9KAZHZ45m55H8bwZ6S35Bi6ap51Ra8wAtK63YtVXuo6SkH4OJuVE09V0RIGAdh4AJOy5hbmq6sM+kKu2kQ9A2cgrm6zYiZCnLq4ZZw2oX4V2ArRVph2Fe3nUKxpfkdwhAeCzyHyN1it6A+mEX6/qjYeNnfigph0AHQPMDfNol3T8wJ56dVzJusQA7YCDGg+feDzu1X7TReIbqMF+a1j5ACJ3qP4Zda/aAz+ndSSk0V+XAtkEoJzJL+HZl7SzCUv06W+LFRn7WAwQK4JvhFeV+uoPNDCfR9IQOoKWXPiZUcej/vXOWA4+WQ2gLYJ/K9B4ynkfMcD2ucC/ivAP2MbDrXMd/LADLO2wS3zA87ABggXAuGLS/PmvFHnGVZ8AfM14kVpLuVMdCKN+wuOlAsKSq7H+Avq7Dt/ILvw1AHfabgW7Jh9YeVX1jd9N0z8eq0PtD1jcoNYzsDGPNFrW+WY9GXsAEDiCxQj+U42nymQTQMky/Q1NAUTfi+fbCu3PZ11oO1ulZvT22SbFP3hR9ZxsAShbQz5puGpXydyp9PokNus2TIYN0LQKYF37G0sNcID5GsHyBY/NYw36aWylXigib0OrUHubNaLrGh1GNmlqjWp9/H+bG5fS/clgUkK+c5tAOquLmIfPRzs+fHsSScRQ0z+eYolkNGdAgY/dBsC5PxkDmglQF4178F8Hl6bnAg904fasXrVXHlcQGHl3JlWVF4Cxq+NnNRj95HynN1dA3qscz/bh72jaLTDSrkZIu2NJlOSpMIiFV6Hz1Fc5YRigag2qMELydTaMnJ9FGxH5FwEXdKG7mnZrHQAaGdPvXNYB7TFfQzpP7CNdapfSi7xF5Ohn/ySJp3HX2FMv9gG/7JwCHs6HL6B8JwBkl/z51IqgChSvQUPgtUq3sTqg6Z2mFDktXSF4qkXPJcrHKI0pP4APGRd6Cx58q+QvJzeCr4958Uh3NcfBejP7BnYdqX3gSbZq6t/QBNTSvmsXkX+gCdznMQ1jdh6+A3DVaN/DgrT9UXxzl+Frt/rtAv28p7mekK1sPFYrNB2+dFMyrPYAkDXStJ2zY92/7B8yTyXqddiuRTnS6Ujw/I1c8OE5ekztDUCrWa/OG+35Zr9aZ4UqL9bdYeTOofcCPPPwVFyBqqd3H1rB9xc03QZnBP9XeRREmfSDALu5cQxP4qvVozB7x3WqR+sidlDasdfbKwwAtoDeSPNYAQOUZTWXVe/YQpcBrCrAV9tRyXVP4XZjS9OLAPjTzxOlfNRyYMzjjV5oJ+t6jP7Yza0q/f3hFPD3ImucnUXlzgv9Auvu1PaY7VjtB30UTX8rmOc++NYBzNV2CtivSxqYqrHjRUii5TFSBIx7Gdcr2mU9Deg40db8tBP6aa6cmv8a5mkAvnuaD7CQ9zYfFJC+H4lrtDPOrGg/FzCyLugglk+2/C0rIYa6aAl5RTddDS7y5+Ebx7PwEOkYy6G+CeO8v3GqnWXWVYyAcch6w3cPPsJj5NHRrYd+hX7ht19jLzXj6qKXLvhrALebchkAcPoh6VP5WS+36HUcIPuy1CO9DY/Bo9B2JOuAvpFZc6EHiVr/QaQag7aAx2emsVUifSa5KudcuOFLv4ev9BHSvy29pt25lORJt0LLI/C/skMPwR+gdW3neRIe6Xpczoq57MZ7gkV7ZwrNg0tC3Tf/ZMO7on9ahVm7bcVD4Uy+6Tm5vB3WY5E/Tt8VboH/DGmLD01nIv09+XF4cVlkn3fg2pfA/3TDvs4D+zrd2Wu/MXx5cNeVs5cfq4RVFug547kSzqi1VVWfeI507+mZXaoHvUejs0ORi2vzzh6LmIeo3R/3Z/J/PxpzL6px2ejZuOqvV7Is11YWfAC+j+z7vPXb1NsV3+N13TSz3rFyJoqNYlsg8i/7Rlb9sssysj6978+xM+9Nf7n5Hx4S+evoC95KtTuXR42E0GnhFfEF8b4d0zJPIPkDub9nvs+69FOxPZkRlvqLglvXsty7O2qPBTOK/9NmPFv28p9V4Re5L9qr57S/2fv+sB0lAPz1zHoI9fTEH7/eZKznj53B96KEnD/bONQz4U0Bf8l/robyji8/POmKsA5jc958hoLeU/2J8aTJeo71vDA97PbuDfQc/LuXfXrjhI+n0FWftk6EDvt37GjE01sV+df49rAezcwH+BvJUfLVg6t4HJPd+27Wc8NIfLckocwIs9V/IDjosifKt90fLEiiGdVOecYtV97uHm28s3X89bBpl4zbeICeje+5kn+g9Khrvq89VwSaJkdl7bfjejAt8ziSu+SeUO3l3soDm1PoczWcUWuPdWfj/BLY0exSPugdDHWeuB5do/sj55eguSM+uc73ox9H+vvA8p4NO/R8um7t5/dNQj+y73/tULorbgLx5QQD5xdP1/e/7PvmZj5xfvnUqgmo96a1O8bJ/+uoIuzM5vzC+4zA+cV7qvHNqDAtg33z4TQ055ej7ncA8s3vnJxfmr+jTav/nzX5bNnLf1Z9Z+P++dbAwLUaAUDGGp/+WEcijSKf/ITGp9/O06258w6NIuVAo0jhMo0ir+vRKBKYIPLPoUaRb45oFPm3SCMPRPmARpFvRRrlmOHCTo0z2Up/oFHkvLM18rNlj0b0UtYIELiiEc/3VY30N6JR5ONljTyvrkcjP8vGGme238ppeZAumNDKffbpC03gurxdI3a1VyPnlr0aRf5/9t4HPo6rvPd+ZmZli+Akm2ASBQwZpQbU3lzYtC4V4EvG1LdViwubXr981NZtxq1LVT4u2XANV1C3Gbduq0JKNvd1i9qmeAy+IKgLG2pABF88KS4IriGb4IAKfvGYGK5InGSTGCJLuzPv9zmrRbbkjZzEcRJnzvORnjnnPOc55zznz5zdnd88V7hKIh/friTy4CNKvC/1W0q8UOcOJYC5DyoB3N6rBCB2BlB6uj18qask8r+2KwGgTZUAFt+jRPvuUAL4agJfGx5X4vuwktJsLQv156d7lET2msDXmJNKjK8JIts/oDSrr3X1vPOU+Fx4gxLA2ENKAOfvUeJB+DuU0PegEt+jHVISaQG/W3ra8V8vKol8fq8Snyenlfja9pDSbP//41tKAO+mlPhcsldJ5I1FpXba56dv8JVm9bcebP7aHUq8kOdbSszr+5T4eeO7SqyL7Urz9c1NWekpiXx1r9IssLo1X77zLSWRHzWURD6xXUnkRcuU5mrL4s81C2T3uTN7n1to/rQACb/pK7WXbgF//nabUnu5Z0vOQveL7P7XHMns/pfd/54tazpr57lvgex88NScD1r7/Itcpfbz6MuRksh/WaX0+PnrVynxec58wGlfz9nKyc4Bz4zPwS9YqiTy/25X4vP/ISW+dzBB5Bt3KIm0PqfeZwL5h5REbrpBicewTFh49hicr8v3TNuV+Dw6qcTvhd9Smv1c3/o838of26sk8tpepfb1tNbTU/W9Qfuas5zMApkFMgtkFsgskFkgs0BmgcwCmQUyC5ybFrCdvJTSmAe0akml7tHJwB50+EE0N7rYXfxmACzB4tLzSM95i0qLkMtNLK7yCJvgp7KgfLEsjjrhi/oXVxb78N7FfqdLelenvziCjy+OVW5RDFAKnot4DNigFdbIAABAAElEQVQXnkBLhhohfI0VK/DF8jqiRQXq83K1RRcSL+fCDg/uO2EOOYBCocUHR/wJ+zbtssQuWRE83wS82mNAUWPyxx3fCdBTBHBUo19ASRNPQH6kndP0K52wQn2w0FqyaKSjDB/PubkKfLdTcUL4mF2wS/CCVXVIt3fZBbUHQOGqpqdrrIoCx+QgcJsC6XkAThV4T0KfyK80Rho1+H48TBZJ37ioYpPvTHbWclXKFTuixSm8C+BwBFf4VwEeASAI4L5Clym3wSqZ+M4ZPmz5Ftn4NRXb46IEIJByjZVTffrAYH2gUZ5W/WLV9IE7a1Ou0FGBDwI0LtEeAJ12DN+VDBq943jK8TXf8vQBQfzZjhvg0y12ZKEHz4lN4OA6ALVCfCM+Mz2AViP13kYR+RGgTAXSa85wLk//Ni0e7KzRvltAFBFPNzKCZfK3Ss3YcVjCXIX4iOWqPRjNGIiX4BG3LDHx2Altn/KDAPACBazWB6eKvKl7fMpXnroAmODMjyHHo74ludChPAC8ol0VvrkA9laBA3yySbeP2L1ORH4FT6Il0l1Gp0jct8bVjnh8HLcK6N0H7CmA7wTYFsPrTWAncoGOg9MDoBl9+J0ct9FjDVmu0bdORk379+PTskq5ozPAy2XA1/LI9dqdZhyHAUhWyN8vSNGv/sYolpdGodGXhKQfRJZ8/AP72p9ckBtTewHwHbQ98o8A0Izg+xLjmRc4X7/aR25pAhjTgwBjSwqUA+BKeWxUxqLSqAFwLsJzjaF6BV5nvlTJ1wfPa+hfiefqEnzIHnF89B1j5nnkHwBwF6Mvavj64HfSmXQaQOQBIOQh8ToAR+UlPE0j1yglQQM9jYB+wetX1H2NM/v7DQDvg9awHaD3B1ibcvJxgIEwyfPfQ+5NeOxV/hYAnEV4nna78E1JbyOEH0yGtX5sXTD17pdxHedkLJ1IYvgBfCxTTir4fCZu758BXi9zXDP/+gF2kg3sdrgR0M4rGqOqN/1Q2iMu8n1Nz8zqSdmqIrhfxtTeiZ8MmPYU8PhaIH0mMP4GgCqrAUqSrv5PTXvXAXz1KCdJr/Y72QVsz6fQhhlP4YPEyqR3zQCGl9ODPPbfYA/YyAGn9dT+OEyqWVq+t6GQSZneZB7hFYDArvZPNkrNLiDPiwp0n5NlAAM95PHUrPMKQPu4GWe9UrmX4stWeT9S5AOYHdeZCKB1yMz7oWTI7I8rrKLms5v22connZpTg0+w4+QpF+AJvES55YwC+QBKTf+A69dsotYu7hweFwpTpxyrY0D7n97F+ITEFyGven7Mfzh+YiO1N3N2ROcFVsyb/h2kfET+GnzYIu70OwZgbG9kH/RIWMf8gOOh29X5ngAI134CyzQASYDfBcul3SVajn7nSrtqxrVHd1bKjWP3GuU+zvgXKdeD31OP+ip2l1Uw7ZnU9jVWJ7Gx4y7aj5i1rVmecarYMfpXAjDW9BwWoBx+wH3tL0B05oBpX5gE5H+XFxtUkH8Lnsg7yYiSsml/XnuM3HLgrFpe/cgSZ/evSJn4PqCgFfK3pUEyTHsF3+IafwBI8AD5G2UzIyb2NnvUKtHPj9i7dT7YZXyUw62l7GB55HKiENgmUNSFM7+xMO0wJOQZoKq1zho383Afd9RJ8hWwOgSv8iKBKvUfowXafjwl47tWLN1Pe+G/zv5Kvuy2utTTLqPWqenAYQ0gmjlmPEAnNV4sMkz7O5txWU5/iQNf7lHgqdWLfQN4pzBypG/ivgrjdLLOeBLOAwGm/vTVAHx7SF/Bft0F/yY1af+WAqmn3lT95mr6G/Bx3QfvlZ1WCN8w82KEtU0gPHbRFazpsTUG38Ofhtu4U06i50Y8BZOefrtpP6sPaeStl+OTnXx5q+yxIvh51NaJ3N+lu4x8H/vZMHIbrOVmfuFAy9TzMHq0XCvo5NFwnpamfJdsMsDoZbRfU7pmgLozctavAq2mPdbbm+1Aq0LLcekHZHnQXPUYnshq5YzZAV1HcmgGSHw+evPEdTKfGIyRSThvRp+uvvhEgWfH9fvu3B2vi1h/URI75flt/gV/uRwgf2T7Hz34JzxAu7LwisursciFI8+74VgwC6B8deWKQ9+k+I4L/3Dvnx3GY5r85+Arq0hoE9770L966ziPJn5as702QqeR3AIyP+j+yL/gFPKvkMv8wyWR37z2tXs/588XeF355Zff5TLd3ZcFBy6an895S5JofvqZTrk0yPv3h0zL4otv+G5sPOVe/p1IpNW+37vau+FTPseAC6+76Y8f4hgWXhrdQ3xueEQmg/MKInePfn9Lt8sLgipOVA+lbbjfeyS+8JOsjyovBvBnxV5Te1n6DeKvjV4WfINxnxvs0HL1fj83rMh3H/qWJ/JTcsneI+HcXH7wGjju6ueiL1rjXiEiPz653laJqWA66nBbscfPj/OpbFGEeu+o3xXLvHBhcJ4cI/2mP1h3081beCC7cP7eB4N5YtLyZN3tv3D795E/18PZni/nuj3b9Q/P6jdYPg94X/077iJX5GVuV2Dut6GehoRVPO3r+Q5P336DlM07Pnb7FPzR/JSr6c/0cDzg01Mk8u6HPipTHudxr+GZ++oTbPhkPB1qv++J7o9Ote9cGb0ksGIA0hdec10H9Z3f2VnmDNU2tIDXeCTf3jpSnEr4c1fd5TfIaAc8nltGAb+NEPmCcNcBSGJ9x9f46Ybb8Bms9XHa9dkbz3o4kL/H0s9lvJjDNZ8/FmjB7pu/FtSjBYROIxvg3rW6Hnbtvf7qxfB3Xv5rV3dQ7ue87kO2h6fl/POv1vnDfapM8k/48uql261AZMv2tXs74K+J8LQMnxfc5my4e+LIlsSbl/uMSQD4eVi/p7gr/J6vn4dON3xix1e9RnC60mdejvNLaLvm/HLIisz5xawrzi/bdTx+7+pVN+Q8Pb+Url4MXx52uWa/k5MD5xdfR+ru0SPdOk4dlVwk8HbhfgUKk9+aFy05zi/bbV/PLy93naCVOss5v8xGTrhakb/iWtvT88ull+u8mhs4v4i2j/NLlPjkxs15NVduSldFNDf19OOcX8z3PrF33ynPWZxfPAn1/PI7Dy5y9fxyQUpb5gXOL4c0vdu/JNX1da6Hsz1fznV7Zv17blug5Vn0j65Xevy2mBYlvva5XolzzdPkefNTFSWR67coASStKp1+f1qeSDtdpYXLdYjS/NDyYPjIw0rz8xdKORwr8bkgUlpIGs/3XUoLy50tia4XKem5TknkMldp1tOOcTR7aNbTcjs78mseJPJrnhJA1i8r8T2qCWS0CWuLSjxwe0iJ74VmAGgXiFL78HxR4uvdVynNyi3Unxaw1TOBn1MNzZafe3VZlxLz824lkXcEStzfXaW50rPxFqA53K4kcvN2pdn8uVfXXqckstpT4pzVZr62yulrlR0iKzwlvrb+pBIePEtKLan5fGNJSeQftyvxQhdXab7c3JRLXCV+5vaU5ubOxt9VUhK5fa+SyM97Svr1vdL80LL/Nb4SX4Pfo8T5yFWaL5+lPDcskN3nmuN8pu5zC82a635PaeF9x2xnIS8GOEMe1xZq11Odv9D9Irv/Zfc/nYPZ/e+pXomZ/swCp2+B7HzQtNWZPh/81MuV+P7WUPvx+E6s1D7/2ZaTnQNafhROPXJn63PwS5cp8ViYryTyElfp1G06MTXvKvGYVaAEQPj/KOnvVEonSjavWx6Fb9urhL8ZX4nnz2Y+V88v0Uxp5f+Cp8T3DybMlz5b9ppfc5aSWSCzQGaBzAKZBTILZBbILJBZILNAZoFz2wI5q4sHPD2+uOjDl+dhPshVOmKHD34dtU68VRD3F/kdMfk9eNwVfpietPLmwdUuu0xUAZJFm/wkBH4W8cAoD6RZLvKTVqDplp9U60Ko4AEz1AdKG26dByjqK4BqFMnfbYV2hN4Qj8O+8Iu2HTgB3Esrdoh8LMUEDkzLN/rHAQK6xAMopnwBIBlRQC9F+2oueoBJ1WhPDb+WVfhkUkwC9PQCLfLIn8CDY576SvSH+qXPjh3k0VGxQuR2zXgKVhBORPpWIFnIpzcCHysQX5G4FlxcYmXSS+IrQCrd2QSMNfZMTzZc8hWKGVNPAZ+9yNlDAJojUn1KXk428CjLhw9hlcOkr04LSYz+TXZJuknvpdaLSN8FIJaoNcL4uFyM8FgtvHFgulzP80DyuulwKqKflUZXPWY8ljiTOk7O0dyEg5wowBC59EaA0CX0DAPwDEgfAiDmwg8CQS7Cr8Q6ZfI3WsMmf3PqWS7xdelkAk+qaZcBQm6QXgXeWasBuAb8QB11jOYK8HKuy/ZFZMAJnZD8aqMJzBtBCjngs1WLbEaroONAr/MKcMPDp0LeABoCrEYuqeBBNqZ/m6fjBvUkwMaSGnJi96vd8XApCngDQDpsAFZ4/tV06xgQRcrLOiDFefQXGH84nkTL/GcsGf+A9K0Smnk0mUya+eglIwr0w/Oszhw8VZLroW9QPAXYKeBP9cs24GqUBxhaSPLENzc9jqb78WVLOeIltQv+Isd0fIAPDxugZR3PnlXKraEk2YzCYMMjDsTT6NmElMrvAZhWQGAJ9gjJ7weoSDQ5AnC1RLtGk5rOY3tDE4hJH0MjtzrtUz1WjfZq+W1ADCvI96HVY51tAqDrUu+GRrWuet7LzIvQczFQVsTxm9nPnJR0KT6diSa7kz59IDTF07Oxz9a0mHhk4EFV5zmzpWL0L6P/AfJ12pVH/mcpX6S+pBGbdf0W5hflAHxXbMo5pRkgfYmRJJ2xyZv5xsia+bAtHdRxt3Yzzi75vDXezI9XAxhGL2NtgI7WcnzgVqh3iFZ48HckXbre7TfZsQ3vKOWiXMR83Jer6LykVcbzb6MMhJb0xkcaoT5g7LwIYKuL/Os7ijmPeCeAYeLsFp72F9hnuRHSnoOMegx38ZjsUs+Vtuuo3mVNACq8rONHW33tPx6Ze828zKUF0+46O2ye9CsBLiLGau7VeSG7rJJdQW+u6ZFaVuPJ1KP+PiDVyNcr9U6dJ9Nj9bFpl/L5pKSAUTzQDmu7rVuYJ0Xkj+IZW+Dlpgfw9E/R45P/O7av84EXGFRsyuGnNbJc9OxnZcRwj/2KdGCkJatMfqdVMOPkNl8wQC2RHZG/GoAmeoAXl3T/AOhuALR4Gva1X5Q2nlvR2qPzBSD5hOoDJj6YzMTVfnIxelzk32KNWRXiB4kRR75i5lWEh12iMsI6IN/eBxTZR74KlLcELzBvC+gdZbRj5NRDcBneAyAyDx9j/nvIVQA8E8U+ectFHqC7We+bmS0V4kMAUEvkj7Mj1OA3Ao0mjufrQcuH78QXcoycB68SPwIENYSPS9FCzl6OPZVvADrvI7dHJrV+rDGUBMj1pHESER+EetC/2qZHyK+zYrVnUrJileMuWmXm6L6rdxphV6rovFZAuenfzIsQkoj9cJz0fAKUH66eZgvoG7M6VR5P58NOkfnbB/TWR0+9uf8w+/q1vRZAfa0/XUML++C8FsDcR3ghg84nxmqYnYoFwwlAeVmaQNJJia0B5Oupm3i0e3WyXOejdZe11Q7gVzJO6MPPsGh7WJd9ViS6zw4Zfet4pQj1A8gdMfZdjdUnyb+SFy8Ujbxn1kFtZj4EWJx8PNH3Gbuvweq0Jy3Qny74l9iRqVc+mK7T8ulb2I9qxP+UeT2GvtUzgNkvcAfwyb8SS2h9Ab6Sq/CVxDQ+RbqGu/DwGyB3BeumF/49gL8adjJbQvg/sKNTDy9a8LR/8npmah6e0B7qk3dRepB6B/DZjJ0kR2tD+HvYl4fha+m1Dz8IaX7V1K4vqFAtGnLm/zKg0C56FIhcI2Ujnr174HvE1fsSnn5rzD3hP2gq5JjPZjwvTo8ZgHaI/n7yCtSCHPvPbgVUyy9jxz74eeSqPq1XazaLDD4bmu24bwZIHcPj2cxnyxWeFW9/ccT2ce2X4/9Ko39LXueOnqLxl0dLw/9b4E2pcq38ze0IvJm/biPom/+/zP8d5srs++bqFP8+598V9GLLr3fHO3qCUwg8waSPRWPx6hu4Lcsvyie2zFfyTneNu3OVyIZrV+39FO181JsKF4d4AHnwouC+lrjOmznBCfCE7JJoyfo5WWc0uk5eF41aHMNe9ToZvd2o9s3/B/m/xVw1/3mwVSfE51z+ffi/42vuAGh7+Pjtz4tF4sp9xcsCtrdPJjc5jF/OtcPGCf18jbxMvrGe2/BN/33vu8rc56Pkapv6u294YfgDystN/J0iGLvkyVh/cmt+95Ne8K+hArEADqMHYPbVF+zA00/0YLg0Yt8NLe5xeDpNL4u/9xDl24QDciS44tqZzKCN0Gkkb7vzc+H/sx2gJdvbzavmF1gRX+F/M+T9Be67g+vgP5AHr11KewGmi10UefG1F7n3dYt8+/KJ6CXE+1kBW+erOWdS4tJ9d17mn735cs4Y7jQ7ckXhkhu4A8r7Lvwtf1GsHq8u9TXeCo/GU3qm4QH/b/kNX+SGm//5qukAT8CVugGEteSeLfw75YlVnKBYNaNX60HhHfJGycVPvPUfvCYK65QPZK3fcQo1a8NfiJ2QB8fjnw2V3ysPp5yIOLxgzYgXV4TnhRbxF1zLe0DgvAYq1Pv2a6/5k+ok8bl2vq/6sCUuP/BHhzw9l6+QK2KbeLvwZevbvjm/z+za3/EnDmv/j4aPhFpmqX++r/W1C6M33+k2NLPEHedpDP8afC1oRHqs+mXJ+fMb8oj7aKzntH9zv7VKP0cRtjTZE/vvRi8UywN4eceloeFyqTgBAA15nTiq8modLe5Pr+LbnkivmsHxbFfHZ6HwZZdxCUR4YciOpqaFSjy9+Z/c8VVfP28DUBcb3i60xuELhw9c1HCRCviL+TvLYZ2sDJ1Yzy8rm+Ol304QFz2/tILPhSf6v234+3BPrPsd55dAxzWu3Bulnrkf+RrX88uJ4835JbR9Pb+8011MfiNqxFpv9w2XiEX6Y51fjJ71J5/rOL/4OfQAJA9UL+cXT+cL5xcvjc35xdVynF9c3UfahQNyjyTuTG7cTmrhdD2/TPt6fvltf9EpxDm/xLan55f3BJ3kc36J9Hyl5xe1A+eX2IJzfnG1/f1y8+Hjcu6GuNT0FM9519dxeqrny7lryaxnT4cF7o2VRJ7sA693H1Y6cz34REWJfTZU4mtlX2lh/e8LlPCkUlVaWP6ZKtHy5PoqV2nhVn7tgNLCck9U4lJXaeHSUzWlheWe7RKvdJWYl29SwsPrzHxt9cs1QeSfPqkk8jxDrdz5/FFR0q99lGaBu1OidObCMb4ePXaCupv/SklfCKV0QsbMZcsj5v2xUvsHllsPNH/wZqXTB7zfFyuJPGJoFpi9SJTmh7+6SYkXu+xS4gVNxkUxdjNB5M+vU5pfrpXyQKzE5y5DvL/RVZq1O69jheaHVxaURP7iJiXOZYbmy30/VuJzn6ukX+cqzYYLRYnP4zco8fXzeqXZ/OzqqbFAdp97auz6ZLU+1fe5lue7twZK7VvbECWR929Rai+X5TQtkN3/Tp4J2f2vaY/s/nfyvMhizw4LZOeDZ+Y4nenzwXJXaeG+HrxTaWG557pEdg44eQY80XOAPvQ0iar/GyuJef2XvgCs9WIOLk8KrRdwtT4PD6xXmhXxTeDFp23me51fKPX30VZ9L3CV9DEkpdnQ7vPw0/29wWwLs6vMApkFMgtkFsgskFkgs0BmgcwCmQUyC5xbFrAb7nRhmg94yRGAPiV+sIxz5Y6r+SGytMhf5BMf64iVSwzwKYYD6LRc88NmTR9wTCbqof7AkfQDDPTBlwALSwN4DUBkxINs0oj1AcxkaKoy6fIAXP549KhHflk6kwr1HM115vhh3yriGZcfQAFoxXaAvAegi3KAXHx9cBJtzYcCR8W1iMuYVZCI9CKPCqJHhoFWBXD80ioATYbrokCndAOQvgJ8tTWucWvIGXLy5Ee5MKflqng8JF2KUnBC8vF/apfgHvooB6gm1H5ShwGWyTIAZi7xZQCPasipX9aY+LFGl+n/gYbxZGkXAXxV6F9t0VCuTP5ALtC49DpBLqTcMIAfV+tLq0kEPwpAWuODeCguwnuptQqPaJ3GVyPvo28A4F6N/gzW8+ZByWK9OE3c2og1kMMP8rhNHA+VvlMWnnwFyFuADwKX8pDrAnKscmtFfT8qYBabkd4PAFflAqskeeK7xACS8Yw71CgTLzQKdeXDQNxcAGdVx1c72sdy/XaF9gw1PWLSGz9BLh0Cuuah72hdodgAwuvNBwnHk1jbCew01HkCvNXV+dMoTEd15OvB8c4p5ZOTA8eRAxZnAKn2Abvf9tEzhodm9CfrgAojB/w2Uj0yghVLpG9qjGr/GpX6KI9QKnANCDh8RVJOQvixGQ+tBeYFeuor8dis8nl88hbQtxyPl3nq8ew+C47H1l4t3+itB9r/eqEeT0fw3fWuOryxs+5Oo7e+op6vu8TL9b66D68xH8ivxw030fiNjaqpZ1djsoFe/MWW0xL1DFGPC1+Lh+kq9Y0ArSS/0QVUuEC8L/G0n8kegOfINSbor8oBqEtj7T8rKSSuMLYafDIpaH49h69h0hudAErRAxDPM/NjAxBJj/pWANEnnW+HfJ1nSX9DEqIpcGhtF0+IV9SuzLoxXYfAKc0DJMC482oXa7k1qkBN1tqkmUcfbHomTv8iDdHIL55A6z3myXKnP4d+5w3OQK7IfCnb/Q7l7MAuOi581C7r+rffYFecMnKj9mBHFf49ezQXkL7R9jrgAE1H7ZD2xalv5tsvARckbn/ImrQ95Ffn+lVPR7kj1PIKkNX5AizVVTslbwLYW0a+AHCRfOfruYlcxIOVR3I9HS7pNXtc0wHkmn7iYbdoF4nXmm/od/K86sBDbpcT2ZQDCOqpHfEvOmSF1HOUWZcnXgIoCsfKobHzPtpdJv0gkHVNj9EYUe8tAPULtHfI6dN2A28d1f0LT8UT2s7GgbpbJ7mxuj5eRy6pMn81P0y6dFzqB+usNOKVGc/QS5O8jp8cYNeN6F+/3af2tI8C5FX9RxmnmHaqBYkD3+7X9W6vsXvtEvJDvCgAjr/mMbWvtVt3XuQ2s06J4/95RPdzyjeBzHV2xBC5o9jLhU82xwfrjpvyeFq1PdK7mHfKFfgbCvsR9grQs479jvpkD/PXJb6R/zXkVnOHiYh7zOI8vAokP6SfE2DiNL1AOwSeQyLgoigFnce8SMJV++LRddyK4RWLkYBX8VUewtWzKvnW0SZwHs+5JSTY/9jHI/gBPNuG6N0grq6/9AvphOGbgHtWKZdjh/Sx12BznVp1q6btAaxZ03LAaStYhIGVgukvME5rkvwj2Ad9wGYNwNhy6X8Bub4mYBkAcAFSqxZ0PJIgCbVfALtdsx9vTjepXQCk7jb138V+Qdze7KywRuCurStY7xODxn4H7eY8XMn45UlfSv3D8CsBeE/AaY2Oj8Jkdf2m63gFQB98EzMCeeZpWetP16a+sXeMtT3ifemAGaf+9MakhJ6tlKvBb8SKMdxFsxB4AUI6CN8gXUZfDTuGxDtJ9+AHuYKnmyXW+hmbSAG+pCr4uMlpD/ZxtV/0+qjVi/73W8eMHW+0jGde6wp6pmW+gJ3z5F9MCzQe0VP0WW9gh+sh/m+srAn4nwKM1freznwYof6LZbkB/l4sTaCwysWkn8cdk/qkl1GB22t4hQHlrTEA4tq+l9Mul/if8Qx6kfgUgNlJ+HsAFKOXVQ/EHP51CYyH4whf2zH5LUcO48w0jT9sVqRwmtpmqXyZGTsErzCzOsnfbG3W8Za3A1AvwEvWBgPkrVGbi9wA7ekj/RitJT+9f6afAJIN8PeFzPgu8nNYVvW1fgk4bq7YQGa4Q57mfxMf9TGcx+71/vFsDe9f9ZnrfyNiKkWflf5DdNNtxLkz0B88J4rtgT8PIvk1lsTmqz6+6g+In+kQdt/e/cbIeIiUS2vttV/kPt99OAT4G58A/G0vLrzWxzPnxceQeTqzALD5Nv29yf2M/MblIv/r8L/f3ufPtmiq2Ch2BCL/4n0leAOfE9oFPGKGEyWAM/4M8Led4Ex6LnZcvb9a1VN78G0Vvyh+fvgwkf/kLpPveiI/HbxYDgXcNz3bbVDf3PBQ8GNZ4op8+Jp94a+Ec3Mff/wL+W92r0DPv8hXZRXzr22Im/1ozYtlwcXBDyv0Lzw7HqDbtussZzzd8+Usd/esVXdx/Py9ei64+Q4/XOQC/I0v5R42W/0j0aSn9+29/t1hw+O2+9DHu6eJzwWkzpZ4dl3tvOiL1+i5/CvhQU5qT7ztt+b3H25Q/jbvLq/xGGo63Q5f7cm+FlueAq0vCdTeLwiWxOZ+PVPWDjhdu5xXQjs/k3RK9tmg6jXiU2adlPjl/HeCRnBSkokoAFXb3S58338gSmPer1L6nmU+j7QTPEvpn77qjrARUZnLeewU4XMz9me/8HRen63QAvy2+EL1fje+N9Bz+bve/ZFrptyFpJ85+bfJXXfq/P6xf1xOPQLNtn7aZZxi9omgXjmb43CmLKXnF12PN7mfjuuunl/2HT7xvNWaX//ijYUNv32trXWOp1sx5//2oiaH84unn6c4v5QfS5TzS6R25fwSWLE5v/gW8Xbzj/NLpPvOh6/5Yqz73ZMNX8jfvSVxzfnFO9W+8hP9cXOWcH6JLOQ5v0S673F+cXV/e66Ep3u+PFfsnPXzqbHAn92sxHvXVik9cb4jVDrzbSxtUVpYbwug+Od/rbSw/DNV4sK8kshHP6u0cCu/FimJ3H9UaWH5xyvRArK+2lNqX7r1QOmX9iu1l3um5nwsVBJ51VVKIsaxzkX8bBAqtW/1ilcpzc8vb1cSaefp965YiRd/mMCDt5YS3FaaTd/8TqX5+hdKiU3ga8nrlUTesEoJwOmvKbHOPaVZz8dz9bXad8VlSnyu6VYSaeeZuwWIfft1SnO1ifz1u5VE3na9EueFlyjxgHO3Ei/i6VainsuURPZFSvP1tDwH965Qms3/qVcoMW5u01PSbE7z6h9DJV6IdIUS38d1KwHUNYGvsVcp8X45E+aW5meym5SaXw/n5mfP9qt7GUR/LlMS+VasNL/Af/OVAFQbQ8zPz1LOrAWy+9yZteeT1Xa27nO//7tKrPMZ4H27dn8iVBL5bqzUTurcTc/ufyePbXb/O9ke2f3vZHtksXPLAtn54Jk1nk/V+aAdIHJu75/sC9Hm6nu2xLNzwMkjdabPAd84oCTyzuuVZj+Xn9+hxO+G3Uoil3Yr8fjXeiWeGzJ0cts09l88pfnp7b6XaH1P87JupdnP9UtsJZEeg7jnsbD1SiIf+7jSrP6z/b3BbM3ZVWaBzAKZBTILZBbILJBZILNAZoHMApkFnhsWsI8XJ4uP1uhsDYoVUJTzbVcfKMuVHbXBBFC9AEASgEVL4/0A2ULkIvWhS7wHAJaPfAwwEI5n2bw+WCbj5pFUAaYVJ8TrPgBLD0BbP0BI6sP/Zd4u8cPn6CJ3cZUH0fqAlAaUQ4+DHP4TS5ZLvFeKdoj8sF3MEQcI6Gk9gFyq+kAkj7sHCpRKy9QUanqjkORp7wjQzQo83wi0/nQUH5eI2/udLgUeAeNtPmrmAQDzycDfKo/wARTmMbUIHqUiHnw3qVXyFeBVhu+k5UV4AJCMdDyFFhRolXY2DODJ3qjQTvqzDmBfif55OekITPsDrR8wVtk8gNuDB0OPuHqipDwAo5IC7RTIrIBTYLqx2gtbeqrf7rE9q0S6ABTT/0vx+FvjYls6oe11DuCRtwwfx9duQPpqqSQhcisAPlIeoF1F7SObAAAW4YLdPNgwAL+Q2CQAQx9exNdsAR6nQaOK/UbrQ/WYcdtcn9B2O3uwVkC/Ch0Vp0K7ttqxuMiPJX4dDqy2og8+4jm4lpThfgLYkPSJaQMkTPrqcYJeZkNeH4RMio2ScvycVqYDHgAtTRYn0TtVmqpOkw7cb1IIduT06oPPwKR8IR+Py8ONiPLbGmONkPixBm0nDvBWxxF/mcPaj2QCT78e+fuZUWX4shQZ6s8BPKZcowdOHKDooLYXMFWRGsRe5/TYcADBjAx8Hy1BPnET42EVwOegmXeF1NdxYVT6TD1LgX1FxAMg6oGwPpipBeoZT8YVMJdsozzJdpkZTT6w1XxHjF1zju/ArSVWl408nocjXUctz6xWzm4+CHl0Zn1tBHIp6LnRHnaKyI0DLMyjf3faJcSTnQDviafL8YBbQe4C23iOde5lRpLujDiDuab+HkZQ8Cc7qO1k1bqWS7vKzN8QvsYZc5DPDVFCKOc6ZaeGnHoYrZDwBSBsEfzHjFOZ9N+2ClaI/G141C0BcP0lAP4x5TbZI9pOexIIN+XsCQCjAekH8Onsw/c7YzmN56gnD1+Z6+/wkMtDpAOMK5vx+GrTM2v6EXzBhsjtBJCJXMctTrXDR34QYG1VRPbLuOYzup1qB+vX2adIBofX2VEx3M15pt8jum7SiWQ0jRCYEDPfANx7Zh7E9qRNeTzplrUd9pXYBzFGecCM+wGAkzXiAOZ1XQAQHbSr8E4eXYlJ38P8ieBdyBO3tzkTTkj9e5yK2R/24Du7QvoSxqeM3EQT8Mp8bb6w4DzmSYl2DmBVyqcXAxBHLHkYz8uUa/wAj9QB8c8g75FxC5KkyziPzFbhCpeEA5ev6jxIt6oPWNL/klcNBNhvhPEsU/8AVyXqOdIE0AKb7jHzexf7Avmsa0/3JeCogfaT188b4CFgymG1sygwMYZ3Nu0nATPKJX4Q4H4M38Q8QY+1D2BqSHwFJZohr/sbMM4JS1MGaFXJxHuwqHpONvsHgN/m+pnk1RIxcv3i6T5gFVkHefiKGeDvGDt5lXIbksjwzfRE89VvbJF+HrRHsaTgab1q2rWN+1oFfbpKSAfWOmT2iRW8MqGM3BLLVf2MzqBVIH8IIHIV/UfYR4hi17LhA+mwjgfjPKTrAbhqn5kvw1av3k+ZeDX+C7B5T/tpBfYQPVWArplPAGIHdf0A9K/qvtX4UrIz6aKeHka7H7mvWgcUGOq8gxdYoMc+BtCamWot5RUWxNNbaG0E38h+UyK9z+oRH47nensUPsYKChGsMcNdw2s6H7G9uZ8znupTXbhLeII883nE2L+L+0uV+t5qr1SAq/139iZrHJ6zJ+waPLYqOt+tHnsA0C71YR+tbzlQ8C74gOVhM3Mf1/Zgh2bYybxEH3bs137jeXfcrCvVNUm8nzt9P9f7OFkExJdJr8aBzR5hZfNklbVV1x9w6EjHz9qFD3VtXxFOXF7KDPTR/yHppwZJ3sZO2Ev8Atmq48pYr9X2MlubAOCPW2tM/ArmNfJ4GNYTkQLCj2IxFMzI3cb9fYz0e/GNnId/CO3Ug72BUsOr7NgufCczADkA5jtNv/PWMrV7+n7m1bCW486t7XwgPWpmxsM40Jgk/i5rv64v22W0Q3gv+mivVefk0UP+WsnbcOuV1h6dz7IID+mj8FY4X0eUyHk6ovBfQor+yBvwVKzyv8h/5VeyAnvhD5sZQb611sRLrFOf9GdpSPy0Zns48b39i91vDPC8d+ffhlveLPJF+Q+/sJcHWoNjXl77PydMxtPRYn82sRb92D8/MkAvudIT+d3uf/D/+AY8QFq3db8FuXot8XOuPOFwv38sujCcXxwATLTIFfnt13zAvYF2fza603/N1fPl5qb8QGruC32RT8Vf9/7L5XNzGWb3UTkv1vn52EDX+SVPTnnAPeZfcHLSY8dc1mGIveLEdwp4oot/FF/g40nJv8dfXhExnn4PifzaRe8Lb7xQ5EPr93X/qtde5U23ftbqj9me/K/IG7BLC5jdKjF3HA+F9/kvcvHsMuNZuSXX4g/7jwZLSmoXq6znxlY45N8XvYg4noRjp9xKneVz62Ftm35+Wb4j/3k7D6Ru2e6+ay9A7sr91qXxbDnmzXrHwx7uqYHpD3innhctDVu3VLp/18cD6Y6dQelake+5R+OuQit3YX5f9LCXv2lhuXYSC43//auOxRdE7Uo/dent1tPZmi8L9ewB7HKq9d4qp/uJzgs8Ycrzq63UZx5fEfxUqO084t8fpbHI7e4344R4i39e7gr081/Qvev26YDPcWcZWClzAvPVM+fiOemtKPM15CR52oEzcUmF//Twx13tH/uHb+7vczS0AIG1CM+b/pzME6LvPvzRh6Y9Xiix/mPBNHItAO0JIo95yf4X67n7G/73zHm0XuPTNPF24X//9Td8HR/2n0jPi3PD/+f90Oezq7Q8Bs/N/7L1HV8/b7QLo/6dkX5PcKbDEx3HiXLtcEpj9kffdZNofqt2X/N1tUTbcL//SHSq+fOAfyw8Vfrd4RHR9bDT+2JUR+u93kOi9T/e8AO36an1A97nvXrA+eNXPuAd93jfy9hkTc+HZzo8KlOunjfPdPixN1VWvaMB8+IxlH/i1q/62s+nOiw0j+bVz31d0/T8ouuK80uk+0Vrvamn33qo55f3xsd9Pb98cZWOe7tw062fMeud84ur33u11m9LnnNFeOI4HArvlTQ05xe34bWkZnlr/+H8Eog7m875JdByen451X4wtx7KBlqa84ufUO5tW/4pOk4K55cdaUTGTNDzi+prt3/o+eWx9tOtWz5xmB5yfvmwO4Uezi+htvN0A+eXJ7SeWvoXGv/Hez9o6X2ynPNLmLrztZyt+TK/5pNTOL9Ep2pfS4p5UdT7ScuTdys945kFnokWuNeEhVv2sCjxNZEJC8s/0yQ6TRD5108qAURdwPNv60HOP7he6cz1puVJta+oJPJ/9irxvb2h9vW0gMg/OqbUXu6ZlhOawNeY65V4IU5VSeShmpLIH29Rat/q5/OCt+e78/Nf5yrNT/+RKIm8aZWSyJgJs3KpCbPp9x1Vms1f6OrfIiWRn/t5Jb4HKyvxoqdISaQ1Pq8tKLXX9tEdSrMefw3etpfv2caU2pd7has0P/9LY0oiHygr8YDzUiXs7iuJXF9SErmmX0nk3yOl+XpaKZe7Sq0YP2fMrJ/ZlJOvXu8piax5sxIemc9T4j74sJLI5yIlfiaLlGbLttZDr6c0m966OhQrsU7GlPi5xCCT+VrbVeLzdqTUkp7PX7FcaX56lvLcskB2nzv1eD/R+1yHCSKl65ROrfvE1Pf9vdJsys8WlPj+KFBqzy/tUpot92y7yu5/px6x7P7XtEt2/zv1/MhSMwucTQtk54NTW/vxng+Wv0rp1LpOTG19TvgtX0nkF3qVRC5eqnSi5LlxnZ0DTj2OZ/ocUDdB5MayEr9PzACC37BSSeQPS0oi5tgKb71Y655YaX4b534ObkmoN4HOVuQErv4NcsTfdq2SyMt6lPh9Y+Z7h/8YVxL5p1CJx0VNmFVwtr83mK05u8oskFkgs0BmgcwCmQUyC2QWyCyQWSCzwHPDArl6WK9OBwCL9jiFTh/ev8jr5IsM/G/mcy5G6M+5HfC0v16dipQDgYyRCyzfJm5V8SERgo/pxweh5kc51/YEwA8ANVgykUoj4GKgEdWvghfrAw0X/ctynu3D4458Di6TdqQfINOQB+2UR4mnQBQACy4k4vOAm0e6D5AvIC4S2vyQDGyomvCB1qryaK5P3AW6ew28FwCohzzwPAWyWb41ocBTe3muy4lIX2G5ToX0rqZ+/GGWFTAmG5M4pRxwXN9SXgbaiVxyQKIkj3wNT4dFyncBqHPhk9N9DcTSan1I82UXj7OF1IPHSJt8q5TrtUkHHBao/iTEIytidsWK05j8gUZcJ1/9+Gk8DbBbAblB4Ds+gngGdEw6sB3SG4PHo0ni9eJUZYr8dKg+XK+hZ3VHqAALi9dtWeQnG5I+BToBhO409tkJsDcgf5c1pg/wyXIA1FVtT9qp44mHwV6Vt65Mx9ISelcmY40avJhMNshP++qleoV2H+sY6FA+kBvTcQeI5Wt/G6uTQsMjfgseZCnn1JMCYydWRFoJPpCMCOnJYCPQfibAtIwdquJhMUmW1Mt15Bpbp0any5QZaPRqvnWwwwBdrbUAOyPiPU4p5yJ/jHp82hUrBA/BTUCZq/Aeic28wU9w0x6Wq3qlDwuH8K3pgI4fwMweA6waBGAVE78En8wh+LStOSCR8N5cV4ev9QFEK1DfapnUeWRXgaHV4DcCRY6ovwRkrgg/BgRa02tWqPL4vx12YMnmhgFeWhuAvrskuAbiiJ3xtBpTzxiPwFDeGQCQSHngiyUz/45ZvToPgAMHOo+Aa4+a9M30GnkJrWEDnNvKCCCXHgX6VKG+LtZZVesFsBwhV6XXNfR/G9/Q8FwtN7moAN9qjTs+ciuAyMfUM4rn7jzyK/DfqfFbAFQGxAtpbwqnVUM6fwAqjijAzroSoGOZ/L+k3hLj1pP4DZ/+L7PjXIH63uG4NnJOyR7TdUYrm4BOgJLabsbIgwQ4ZBPAmbfGJUKO9Wtrfl4qmp9unVnvOcaX7HQNgPICF/oYKHqtS6wB7Zfj54Jcifggq4b0xnLmb57+LU+KKm+ttGNtR+7GXMm0b9QJbQ8tRwGYBsjfiO/kWHgSn5768NFmewGMGgAwHoHLxh4baX1Euf2MRw0+BPCzDHelpuNkj+ChOqZ8yI5CfexGwzoeAGsD3cd4zcGEE9COgY445yG/AiA0+VKXsIGeOjsuf9q3kkXcebkj2l6ApTUtn/4mPqEr9Gs/M0XTPyUh//VFAFXGmieFgfvFymlfhNxOdg2PcmuTocQnvUcmtP22DYDTpV1HARqiD/DkkClXoX8B5YbTroR8/AqPJHnK5wFSqvw65IrwZYwo9aVrmP++KGC0qnoAEfZpeesIQPoC8f0yYXnwpcwvjReR8OED0qnjCSxxTPc15kHMmLNfsr9W0RthXTjwy9YDvzXTvn4sXkIOuKquY2sN61f16O7vw3djpwLtDngBAZz9u2rWgYddyshvpt8k22PWiB0ityctqFxyJcDqmLq+Ry895LZh/xpy77Vc2yU+gW81gfvWmO5X6Ursm4cH7KARGfuwA3HZR7vKlAvpEeUBEEfaHr41zavdLRfgNfnswhVtN70cS0hPJKnp/sVuXdP5lNSTA2Y//p61yQBr16pG9L7D3mP3U36IWBcKQqwUoqef+1SN+C7uMyU4ek09FSyVJx7h2xW9+PUe0X0uHZIRfOGCKJBJM05d0mVViLumtfrigD4F6OIn18wj4MN57pVi78ZycO5ufVYvfLk1oPUADO/UVzVYA7RzlPhKPFXzBbC1jPHpQ0/EvBuHjzOKMbwLe2i7KgqnRX4SiQIXt9AOygNf7TT9W067J4gvTXfpOjWji14836pPa0m/y/zVsAh5veoU9XnLvOS+0k8cZKTKWV+wBlTM+kselQ+5WNSUk09wpy8Rf60stybgS2kh8nIjFqU8AOscMUm/DfA44qJXdhq7XYDlKsSndLYQlvHKDW3/LvW5TJikly7lfwkp9KZvwadyL+kJelT/+9lny6TfYm3V+cS62mgAzlG6TeXlCNBtD75IlvCqA72HLrO1PZ2siIByr2y2SwD6mnWkI6nhUbSr/pdhvS7k/xkIdZX4MagGX9IEBqd3YPcx4tfji7sI/455VYCuozXNGUDaORC+U57Y8VIPjyWyQ/679kcH50J+cFv//Ojha/WBuqXhhM8De/JocN52AF2FR+PnH1IA1CO3X0Sc0C2XG65r7bSDAvpyrshVW94jHz7tUrOCDw392Dqf8u+Rj93+NpL/6iu33nxtxLAOdL35Hvj5XictBmAkD0cXuSwr9wdbLr+WeVEAiOqJ3CC7ut8qJwQzKYkXTkh7Apcte14l79lxWv1aP1PJDnjzB9JVJqWb/5/k77CsMtwkLvwPT6LeokjkL7pvlfWuyN96n9++ln5f8dAl7vcPsT3c+ePw/Ku5b66y3GQv09r/4e0vCaVZD+yvbv+UXIv8T4K2Q4NyTy+a4X2Hdx9eF/Gejx/uufUa+EsPL73phwGeNytLvId8BUA+IJdQT+dDHfFx+A92POi9cDv1b/lxtwLHWaOW2S+4PDH8aOC4+zxP5OflT1YhLrLlxFyuV82Jt4nujb+54+fI27sejl0vPH5e+kjM9j3KfPZEWh6ijSdi5H4gD4oCxH9YeHjVxcg90fC4x/+JVjSn3BNdT2drvhzOHz18mWfWe/cp10Uwp0NzogrUcpB5/fo/7x7WvCc4L+aoPePR28K7dujnXTx77mgEXKyfU8XtxEP+XP6eAYH5ukrPp1fJoLktnqkmse9uSVF2dfcWmYy42MIO4sJbwWpdiFqkbdAXVuh56NNyx45Gi3vsM1ctuVb3j2XBCyKbOOvZ0/gjNXb9gPeGFJuAsQn/ofXajkfzU+7p3J8e6n90vfi6//xx0x5bKHxiWHViZP71Z6Pq7dpOeHfDnZ//VKU82XH8/R3/sGXKN62b2+PHbPIbt/z1quPeKUTa2Olo5ZEd4or8zapP76hT7P3VT5eVL731gut0nF9YPN+34C8Izo+VM/7mPHxv/qFQP1/d2/tQrOP50PpHD+s4nRDWn874niB/ysvXbwlunwxNVveZ0HfKSk6R+Oc7PrF+mnr/nAO38qcrPO55tH6mpTt+0uLbzVU3/13+DpvYaf9reUL/i+5PWtOU+lvvc6L8iocu9W1Pzy8/8nS/clYRi/T8MnE4DUTrsfjP+aXSPe3q1UzonsNnou87/K+3q97hH37+zunInF8iy2+eXyzien7Recb5RXRecn7xNc75ZZXuL/zdzv95gfOL5un+sX5Sc7fMEVk1J94muje+20o8Pb/cvQWNen6JxMWkoy+MbX92v+P8Eus64PwSsVI4vzxkaTufaHjc4/9EK5pTzgBkYz0fcB9y52Q+RvRszRfOLzvS0LRvx8z+cHKrgpOjc2MtoPnr129ZNRmTq/PC5a8VVrUuMp5ZILPAU22By7qU+Drqo0p8veUpLVzrn2xREvlaVWlh+ZbEIhNEPv85JYCQhuCuksiLDem+rtQqtTD/m5uVFpZ7pkl8806l9q06eq9S+3y+BYdmw4uXKXGOdJVm01tXu0MljgmxUiv1zPHdtyrxueOoUnu9P/Mqpfb5f3WDEueYGd5e8uScdh62CiZwzrlJiQfqPaWTyz6Z2H/craRf5za/VtUvmTtPUNgCJn/qk0r6dbASLxyMlET+8WYlfo65VYnv52YeiL7cBJHnGzpB4cxlt6sEAPjLSvPzF0pZXlDiZ85IaSHpLD+zwLPTAmf7Ptf/W0p8L+MqtbdZC6DfAvC3JN9YVOJ4fINSK3U+H4uU+J5tQml+/jM9Jbv/nXqEWve9Fj+11PzU7P433yaPlZLd/x7LOlleZoHnhgXO1vmg3f4818q/7yuJtPjc/BYg0xwP+By+40NK/E5gwlzpZ348Oweceoxa9/8WP7XU/NR286z1Qo0tf6rECzYDpfafL+drPr2U6mElkf9maH6ZdwZKeCKe4a3vI26NlETe9ydK/P5gwmz5s/29wWzN2VVmgcwCmQUyC2QWyCyQWSCzQGaBzAKZBZ4bFsgBf3GdPIC0PD5dPeUdRYcfMoEHRvqAouTF1Qe1rALQPB/u85hiSPq4RQ4/aAbAigLSQ8s8YJaWk0AfKEt7klIjgvdOV/WBPzxxxsfhABNLGrf35CrPqwkAIKdquZSPGkV9UM0qpZEFd0r4oI0pX6QWOLBjr+6JyKDlJTsoP275jdDU7+oDYZYnobYTGGalXlEAoBSn6ZfEVo8Cs6wNlrdYeQ3gMOVkpOHWC/AuKdgl0qOGJLHRV6ZnAHzpdwU+mPgKyMJDYWz0XIlHYeRlLZ6GA+oJG9WpInxTUpumfLIzFyrwS/yOqkO6TDQiB5YOGNgmAI0kmiQfUF2c20JGMclre9LxJDD9WQ0QziMdWJbazxbxpsvkx01gYmP/1MQjAfXVpoZVT7oRIGvMm9SvtKKcyg3JRM5Dv5f0KnAPuFGfRKQD8DTjNoEv5ALpfXas44ZHXC+F2wONMbW3FTaBltbBej/XAHKnFVQi9RyeYKvIre6Y7CDdGuno6ixSPnBCh3LSl1TtMvxGfFuWSPcc364R32ZxhZ4eMQA3/HwOazty+N0082syLes4JEca+cSlnjWNER3nZInTq+3OHVs8ujjWdnVUFilfaY87Ie3IA9fyqKfaCLQfshroWUz+Ptv8Pg9wdlCBT8C9JjvgwKZKCoBL1gG0qxHvY+Z6lD+CB02X+bY7N9ERiCz+UseI1uN4OT8XUT7PTC9SrgIsjXTZDBCY8qQb4KLsB5BYIH0lbaqQjmdbHWng4xOOT7kuxjUmfz9pAfl9QB9d038gv/Ar8Z2JfG4lwFHygS0GagfgZxPaHxmyewB/AZCjtZo/APQceTxM9lg+fI01pHaql9OSllN/z9oePDpH2l7qG9d6nBX2ZC4PrwFkrJC+3HKZEWJtNNB6sTvTSOcr82nIzO9lwBE9AUApwwbwOWKNWGXiW1kZBepZi+dZlQ8AwJbg76DWABv8DP0gndH3nRr6BwAwV8lfS4/gAIclDeG97Bix6LiNqj3wvBpoP2XYKqid8FQ7TEznfWjGbWnDa+SJL28COu1OIJAh9fxqrs9BHj+nZn42tiYDCeXqvQDN4ckxVgTlnKVOQeevc6Aj3xHTzmUKaUSuUHenXZXDV3QRPSH7WIX8GIhjGQVFAFUl+EbGrYpcfzKo655+N4HRO1NecUC5FbYBvjP+oVCe9R6Y+TIJVDtE3xBWQJ/TDyQ6gu93euwCBY+lw7reAdq6SQ2+OhnWcaReT9uNJ2rR+U7w1H60MRKf+o4BICRYA9gdufTvrEICt94K8NYlvpv6kZcuAPIe5cYBcpJu/YBXGBSp/8/wLFwhfwMWzyM/JjWz7yhgFjna0WvKxXikDZBbwTwgMG4TNnH8pda0f3hIn9DxlK0ASsvwPlqDfqQDnT+8cCCyCsgVsR9xAOaduq9adR5w0vgBGUWTWBHtDoiXmvMN3cMKoEaXb7nwrc19Co/rvTr/2M8rqpe5o1BY7M/8DGn31qSvQTl6UVF74Nm3R9tjuU1grtXFdY30bYxSDC+zQjz4JFYowPcz+wJkXmq5WFrwu9v8+X01NZOdrpNe02+fWVYl3sN4qT7msa4PZwhgcZ5yy+2SjhP196k92TOqKs/uXrFIljVWYPahrUmnsYNHmk/7P4Fn8QrXlwCY1hF+LwB4mP2r1lq7CD/GiwJ6SchzPw7hS5gXLnwPr7rw4cuAeGsflwLIDbUd4pr+bqTnlBeP0SNf6mmn7sP0uSeN4f7MCy+0vE98n4GhqqfYfsDhYke2Af7bvl1mxYrlAoWuwXdxFRj5glWin31At4nqbmH6uZN1PEzCVuCt/Wo/xtEjvhPrRvAuepKf4ZPwGCuNIzeCvUN4nVml7fZlndpP79eq13q15ZvxMlZD7iDzKCKjzmyqwVsAX30xpY/8m1jVfaTbM89vTSFJffa2psfgdA81x8i9Jz2mEmnB2mz0f6Q53tw/RhTAm94ILBrOHFmq5ellqOuaOjZbpFvvBYKt6Tut/RbtTdapb3ny1fPyOPzV3CkK8KXWgBmHg0jHxCea9QM87jX1f6QJQBdXR4j8PmZLRP1vBYjvw1+aFs247wamzPhYb8e6RdL/DDuRjwfk5abcvzHTQ+L3mhrUrhXdn+RbM3ZfDmSe9jHr1pn994O8SkPru1quA0V6zoYH3B+tV0+2D+A35YLQdHOVsRNj9kwMj0xOloGAydfLcVmHx6yJVkPjmYuwlfDc4XhqXq+A269HsfTAfxL804XS/qTEKS9adr87PmJdoRIFgDERvDVPqsRd4k9zaAHG75TvrT9f26Lt8/gr8JeFn1jgqZ4vP6kou8gs8CQscH/x2A5dv/dXjwknTV3PJs7VDo2ae7W5eCbsPs2GZP/nW4BPZyVNbXlUvi94NBEqZwAAQABJREFUeIeejzUYHppL/bfKXPX/JJ5dPAcswP1ola7zr0eHmusc5276+dOc4c9A/zm/lFQf5xfz/RPngS1m3s2eX7acgWqetArOL7drn+8E6XzSfjd7frGedCXngIKner6cAybKupBZ4Dlrgdf0Ks0Cf1/kKrU3B6+/NOeQd12vxM83Mx5k2pc4dU7HIiVeYOQ1PaKeWur0U//oeiWRf64onX65Z4tky+6n296fXq7UXrrlMba9xNnJafeA8pOtfS7w+YVLlXjf5yeVAJi7Sk+2lvnlp03Ac9J6JTwNb1fSr5GV5odFfPHMMpBf9JRm+RtCJZE/WK/EezVdJQSforA0r/QUKc/UZhZ4mi3wdN3nNt2gtHDn33ez0sJyz1WJ7P73+EY+u/89Tntl97/HZ7BMOrPAOWSBs30+OFPn+Ze4SiIf3K4k8kfXKom85Q+VRA6OK507A5WdAx7fWM49B7RKv/sGJZE/uUGplXrm+f98v5LIb1yrJPIzrlL7elqehN/uK4lc6yvhR+GnlXg8zoSn7vNwO3u1b3GWk1kgs0BmgcwCmQUyC2QWyCyQWSCzQGaBc9MCOYAfseMCIAEWmKvBo1yci3k4sYrv1wAAS7nuHffhcb3a8AA4AchL4EkPnjg132+U04hylZxYmj4JTC8WADKNynQI8FOOx8dd0genipOrKL/GGlc9Vt+i0CmRP4GvX+pNC9OVKU2PJLaRBy7qmXqipJhuIT9M3To/nCbAnhpF9BRyxUTlBvmPHqu/UUp8BZrWQfYgt6fRd7xCeo9dVn3OZC5aXCbDTas28gIMTQFGEuO5tqYAp3rYBCI5eYtkPBrHCuxJ6mmtnkfPWuBNyFld0/3TRfiKpKSAwXRtY/J4BK+lxmOuNb6487wS+vzFtUXoT/D86FRQWBbXzlNuQxpNEwXQEzXIl8mksKgGB75DjZLuA2jsUn4PwC6SbQB/PMKHfeqladKtyemBH1XhIYBg0u2aDXSb/uU7BhbD07LT0+FRsLMxadqpsKGI9BGAiD78SuBLWn6bEypwC/+ARdtDz9Zpt14k3ocnyVBo33Q/0CvB6n0K2LL95w0/j3R76LyRTrKtXc+bOM8nvk2qtsrhSdMmbt2ClfK0B3hjLiB/3A4deCO2ijpOOeCGqtcaSt1GgXKVqUiBevXVjTIjoAC+UNPtQkfo1NCzuXNM601vdIp2VQC4pUPaX3uF7SrgzjoIoDhPfr7pWVbijkkF0AFnG9F5aOeY2QFyA2LGtd45nZ8mv7EJWFaN/I1AR4l3LAcAH8E3O0MdIfWW7S6dJ+lAEiUFylesXlP/xtRNyqQHABQ90uuWK67w5Awec0N4hZmLPIDdMV0XyU6gl6SnW5lvxJ2C3a/zcVFPbsIh3Rm2KkKwKo2qzkOFSWt54IEFbV8ylPZbedJ9oHVV+CAtKcE9AGIBehWqTrzR1RhvkFyv1f16mfQfADzLY+88PoZ9+rkBD8AeAkvQC0+2sb5c4iuSss43AIMjWh+AvkltEa0NGhH5k6TH8KNYuUT6jcmY9h9/siW1S7KP9tbox78BEM9jv3d0TC5CnNp6cxHtWAtgj/LAAoupj/7VTU+5AOD6Lcozy4taD8DaXm2H4zsjjo+8i69SeFLDc3II39QoKAAYT8b92v+OYke1w6V/a3OuQ5zxV9+10tiXjOr8avQCla6RTg1WlfYcQHNA+T20i3xgchWtDwBrQTnw1F6dTwAcS7pOnRJUpL3jAGaryJWwv4feK5Oy7lfJQdZphfxj9qSOu73TLloRevbIQFKCH2TmuOTvtAd1fnSEuUGH5NxGx3gsZh+alAB9dTyAk1/3p2tT6E2XAJAl7myinz56r3Q6ba1vaRImMfmbqBf96VuB8pFuL8WDcJl6vkr786JA5S6LdAvgpxmvPdQUkf5eXoVQha8EoEo+gMyi8vRg6ul4W1eyXjzinfQvoL4xZpTmr0s6dR45ZadX5w9yQ9pfgNhdmg5csKz94EUCRQXQAfQe1Plu38K+S7r6T7aL6NuFJ2HlnUCjNb8IQL+MPhcgcFXYh5lnLnw5O2EEH5OK4cP8J536CrpvsQ5ixhRDAtkN4HWAqKSntwCvLKD/SDKm448f3BGVZ5YNWB78KPuEpg+zwmrIX5l2Gj3LKRWRv5b91yd/q9Wl9rI22qGxY5/Vaeovpv1JBf1rGmVdD8nuZDRBPLWTrQoMde7KFWzivJii06Y8/lZLOl9SfXFEgD71m0y9VtEaSWPyI/6q6OkDGB9wvYkZ3Ef+e4BEUw9+YNfpPMdz7RDQWcFKeVoiwKm71G5yI55xXeQ6U1fXCfboogZdrzX+KxC4pv3ALmXA3WL1WiX2QC1fUTult/AiiBi+m5WO3oTXI+h6BtjuG3v0YDX04ancvGiAUQwUmIpn8Njkj/KqDvRi5Vg99AJ+nTT1F6gloP7xpgfidINMMDME6TK+oxk/Xlyg9QywonziI4x0BFePv+hnPVbU4y0e1aN0nPRB9bUML8o6A3xePgPYXs5s9Ug/wqsVkLNWom+AchGWKZP+IVlrgKy9covR83qgu6qvqq88gOvgaejEXjXK4wHaxI8xC3yuLkgDnTfyhfRIkkfvh9jv+5D7pnXMzIf303vay6rZaY0hNynmBRvW/pRXjRD/GQPv1Xmwmzwdnzr/Be0lHU+5QH1iw3+MhOb/JqmD8HGsofreT6uRS78ke9Re7E9qQUl+hx2/QvoVrL8R9C0B+FwkP9/Ux/jsNvuQ6h1F7hPMwGHyv8eONA7nBQGmPjwHm/oPYL8B0l8kQzqe7IqhWYc3cJ2FzAKZBTILZBbILJBZILNAZoHMApkFMgtkFsgskFkgs0BmgafdAi3PLxuvU+JrwZuU9P13TSBiuwY+KkqzgMQPh0rtpM9++k9dqMTXZibwNa8JZ78dz5Qaa5NK7VvzeD0rt9f05HL0y9TaY6j490hp1lPuY4ielHVclGaDv06pPfD3EVHibSqREj/HREoi/8lTEvmvnpKcdviHUEnkq1UlkT+8Ton3eHpKfH26AND+rb4SP8NsURJZaDxbDdsbKbVip88PxkqnL59JZhZ4Jlvg6b7P/ZKnJPJKV6m9pb4ZK4l85lal9nJZzuOzwEL7ZXb/O9me2f0vu/+dPCOyWGaBc9cCT9f5YLEJIi3g7pm28FWeksiHP6DE41urlXhuzIQzXdszX192Djj5c7BtgkgLANxuBA/ESiJfipR4Ts3Q7OfXLldJFgwPmyDysz1K+A/5QyUA6m9WEnmNp8Tzjobmq7tQlET++H8oifz2eiU+D5+l7w3mtyhLySyQWSCzQGaBzAKZBTILZBbILJBZILPAc8MCOYBsoe0CLKmkRWsvXyz04dPWAzgyPiVTAfEAIAy2SLsafiMWmfYaPiAbgDzAuJSPpHotttvw6yHx2IoU2JNOTBeOw6cGH83/mDehJtvqgwooA8425sDxl1hwYuQG8cB7B/UAEDSAns5G0LiG9F4AQGV4BPAlD++zqwocw49daMHTvkZgl4iHAILh6vcR6Io0yo2gHhOvpYCdqG85UMQCcnzgdQLqHbQjJyQKbNCB4X82TKrwIOdpP4HTFW0P3mvH2g+7n4cQXHiFfqHH6nSMB8O0s+EfL1NfF1DTmgA46+jKRcge7QwWFbW2RcVFJKfA5jryXIwAS6rANwGTrKKnB0AwcumIU8w9SHofnlsvp711q6oAQ0fhWZ6WaxScEnLAyaaINtQDZoXyRbtkkW51OV0dERmb7X6nCI/tATsmfTAt5MgHhhWa+lanrlVAzyAwI5f8nFVMQvhKx7MjeNgoK5eB6fG6Rz0rAHap/prTa5fp17rFg4uq8K7F450hfHeuZPpXAVBEuo39FZhmuzOeVgMn0nHG/yrQZ9I9PNvm0ScAWClvR0mkQLTjwVQ8DZ9yp93pEuk9QOSQd0Zyg7ky8bo9YleFJ0DsLh0HqyK+HRAPkxEsBLDMGRXijHWoetNldt70q4ZvRo90gHJaTyOs9zV81HThixqeTAJIJN1Za086ETxwSjni9hInb7siwLcCtTP+fXt0PNDWC3hL0lw6YgXkDwPxjeBjQLDL5B+1CpaL3tUAYn3q25f0aTsAABvAMHbpV3t0bHDGjZ0ip0vjwE3LticAv9JRbY9VTccVMJd0Jj4tF8as3wA5dzFfkJdlAPlgyShQLeIA3cOGq/1Lxk2/RgD+VhifzR0THQH6DwJpLaNniV0z9hgA0Eo8vRE55aHlsYJ5lToriziAu0DrsyZnPPcCf1bgJvuC10BffU09rvvwryejup6t9wNQjOjXto7BjgJ2HMyN5ELS18yUn2Alk24POZO2ECaAzZWpN6KVKrcLj9EBfLXdpXFAfJHk6ddmAMY1eJy4uu8AGO7TfKcv15Oroq+cK+n8tmp2wSaelHkBABz489i0j3w/EMMKdhjI9eeIOhucHgeersDOLlwBoMhbN+KrtIa+tban405vArOuNrFDlSgAPNTYuZL4Kp/uTMvaH2CVVZ0P9H2EFaDA04IZP51vedLzEml5gLMTdoV2FHNuB3LsI+M6jkiP1au0d2i6T+d9fbReVLvip3ZE5zGA5YJdID5qDap9gYf26LxID+Bxt0b6d4Fyqlz/zH61TFeW4JkcwGWZ8eoHuE45/JFOCOn2e3gFAhz/w/06DvZmAO7EAe6K9ov5Nq72S7oaoelnAVgn+cCJq4bvZ16r/H6AhyQnQwCLa8SPsB/lac+NWMGH78R+Aem7WCEhctsUKk68KL26nwDYnbTKxLuAmlZpx0G7ouNHu3ztL8DXUanR/gONqBHBtyWVhDj3mTHtv72G9YZeyiuklnmbTDbvD/iQ1vgY67YA38aoImdvYkeBAysd0/bx+gPz4gRg34NIArgGKKv5jCMzX6w+1nmFctsAqpaQ3wQwWOWK7MAx/QGer/0BeNqv/c7tzx3V+W6vtvts8tOl2JP09Ggian/Gc0D1M56uaffyJNZ5k+xLKo0C/VvbMPtwUueO1Ssi72B/7Ed+ub3S6oJ3AqEOSH+YGafljrDOy8SPARX14DX4sIlPKGAUT8iBAZL2zniuzgGxn6A9exgt9NHmAUCrop59jZ1iq2jGtYf7DwDQ9JJkwszv2xiXCuMyaPdZ48jvFy+JyF+HpbT+fZQepL4iPq8HiHeh2SU+AWS+ihz3BQWcWrulz4qJB6yTYeTWsX4oTx/7tZ+0ildOkL6Ev07+cvxXvhSNXfAiAO4SXCHPLv97qbVIeTyfm3E5wiyqajbaavzfoDMPPmpaJYnHykFPsouaqc+6jR1Gy7+WdTZCsS4DPeabcKtHx1MmmaGj5AObNftjDz7RI+J7ZKOZR68EWq56jlpjui6tceZRTLmEdVaAK1x7EP62dLPhnaZHzHvSNExRwyT8YVqr3EdrGT1vY12E2GMDO1MP6ZO0bAw+jE9g8mlbp5G/Asu4yLtwLb9kBkDMpYb0EPNhnIv/gaZ++HWM8wRcrRrAXzhjV13EGl4rq7GpWB+lP8PEi/Te0wzZa/5n/zILZBbILJBZILNAZoHMApkFMgtkFsgskFkgs0BmgcwCmQWeFgt0mYCnoI8qifyKp7RwU74fK4n83nolkW/HSiJXuErty9eOKYk8cFSpvdyZyikFSrMPVq9dr3SmtD/79Nx9l5J+zajE98KGZvux1lPia7+8kshDNaXZ/LN19Y1ISeSNntL8Wv/yZiUAchWl+fmnm/Jzr1JqL73uGiWRT1WUZuVe8TElfm77ltJs+uleVU2YBc63yhVM4GeHm5REXucptXJn+VUFJfp/m1L78fxKpIQH4Tco8b2uCbN6sqvMAs8FCzxT7nPvvEFpYYtvu1lJ5OIXKPHzjAn8jmZI5LLLlRbW0+0qzb8vH75Hid8Nn2MAoOz+d/Kcye5/J9sji2UWyCzw3LPA030+aAGPPxMp8RyFIZF7YiWRR2IlzgGuEvd/QyItYG/LQ6osEHo9JR5H+iMlkb8uKy1Q6BzMzs4BJw/qy03Qx4CU5oc7YyUeY+xWmp//0e1KPC7pK83Pb5dy3ASRvy0rzfLzL1AC2Pu7SrOfh1vroqWvNf9b8bP1vUGrvoxnFsgskFkgs0BmgcwCmQUyC2QWyCyQWeC5ZgHbOuLEi1y6PeC4uVA58KeIHybxU5i4/PCIp1r9wTntSkiFV1NlCqgqKbBHKgBIPfig5RqgTDWNlad5gLw+egJ8ksbEgWlZRX4I6eyQxcQdzyl31PghuxcArOgXJ3bF4YMo7Sg7/IAqRafoUJU1Br8OuUEgfz583Kl2hKRX8Xwbo6fXLubQCzzLAAqT/saYASiNWCU7Qn6tM2Lq6XEq/z977wMlx3bXd/5uVfWo30OYBgTb50SLC1BCw2qhT1aBwYi4zNGBOawC7USH07AK1CMimRht3CRadsIquMzRIRNHCw2rOLNEsctEZzNhtabhaNnZjZZXsIqZJTrQdrR44Ai/MujAGIQpG733WjNdVfv53Z7x+EkM8p/3/P7o1u/M/Pp37+/+7r3fe2/1TM9869cYCAQiiL/0S4TIxKhViE4t2hPfo75uMkr1a5sQJAS6WaT9kmcyClq2VUv9ocnlEjK/AIJNjp8EK40I/tKlRjRXYC+Qe3WIziAcv552a2TCZR6m6w38npYHw4B5ektBoeOEyDvwhPkMG60AHPws6AYJBdCQPeKVF8tJRbxyveqYkHKIbX6X9p1G6g9of9tv+gk6nhFRmdeSSbHvMD/czUV/rAQ1CFpLElFwAppQRvtQRiak/KbXNxHzOSIdJeZVORRK4WpCXNN+FvzCx89rsh49G2dsWtT3IITF+F+uYx0fsbtCPej0lFAF/SpVwpwXmdCOR/ODJpSnEPsieFE3tza3BT2AABzz4jY5Oyn314PFBnHM+R2i2rE6pifi2+9iDpPfkfjS8VpKKJRD3lBS/BMIdGN0ho4oPyiRQZGXdFwljDOBkBtT0IRwhSY/bqb7IlhorDa6tFv1x34L3Z4R4OoNxoM7dLMZfoe9NV1/pa95Y8ojckzn6EUvsuWaibRgPpenqyW6XCPDa0L9SS/X/eR3AtFzRgZrEKU8ZUV6aCHHZigia5wI/GXoWaKotCFGjsFvGsR2fds7hGFmq3hWS9C78GfN1iHZ0bFnCYycqraf0e6Y39J2RFn16Ic8yDMi5ASCXIQNovYcX4OuxnjY+5HGYxVzi++U/TQg/mFpKsGy/ABETPygCcaW2Lvi2/H5nM6AcujU616X9qdlbAmffYjKtJNViJUZ+hb7EkXWydAS2zaZByanJPQGxG1Vi7pO5SGI2i2mc62KqxB8bkHIHOF3zC+8FD1vcsUNQmrEXhPuNstKhK4uT9dK6iXQHKPgfMxf8TCVSK77QvMWVxn+d8tsioYInShunJsBc1e9bELh3EG9i/APqp5gQxjfrAr0PXK25rSDyCjEYxfmOi/IhGsmpPwahEBs75YZKG5kKO41uuh7nOsefov0EBPnZNVTXKbXy1E5ot1SvaY7m4zSLT1XZt3b1H1Vn4DYOsC/Sc71LvYF1gkbWmiq+8IseIuGcu+CN9a4ZKLOdF9wFlZlhB5ZETIKt3V/cZdo+2geE7CseMtJzcFM/DPkmkZDzObMUj4FFfyItWxxDiDwUl5dh4Cc43eRd4gRfkuc8C5+ibFEdXOQ/qmXMxAtY/y7rF+CfQr6KrY5wnhy+j/P/iaeOe1NFCdzyFvTduYSs4+EuBCBbT0a28ReT9ePXbyh+4AoY8WL9VtghYS83BNdHzlLJvAEv9PcaWPsq2TMbdFeM1uj6+szPMgjnOt9jl1oCc0QPlON60/8Db9AH+aEhtR3IZ6rPk6mXcpriOm6HvWTdajzkVM78z1iQjDnPoSmHhpp09bfg1g5xD7IjGLaHYZQjl1eqRbtOdqqR5XG+xCPAJhn3D8329feO6HMp4z7jGnq+so9HkFAO953E5sR9xjvqCHlp8kzvIY+JF17Xi9yPx/R7ibzGWs7mdjxrEAnHWCfYf4hccIZkVzzX1sC7oSdPKH+Z1mFLu0HvE/0sU9BiV5Eb3CfWUDzT4C2nzPU9ng9hVjaQu9ewcyCGLxu9+NlvDIq+8yeONy355VwSkbxib3f7LZ7UO8SZu/Vd63fidm+3yX+2l7p12hGYB1XzB1mBX2cDL863gVZsfYf2dcCzdsSb+s3gH5K2YX6pN3vcX1CNXRf3aEiV8jIrPo2eI3Rh0QpyXoOzui+Mh8gR/Qq+pxZtv0sQw1ewq9HbvMIHeqJQn/UnLY6Jc4Iu8UOYLwPXSeIFLMe7+KOouP+EFRr+q1/Qs6zkxm3Fam36rOWIL7JCmxS7vHFuD5x6Q9pev0Z9QX630P9n/Xbsv0ewFv97Zu6Ou5c5Q41+VnWY2LLtLW7HAIOAYeAQ8Ah4BBwCDgEHAIOAYeAQ8Ah4BBwCDgEXiYEvr2nIvKBX1P51Im/u8P9S6EKf2Z4WoWPm55REfndZ1T21z//v6rsRnlYP3tPhY/B3qzCx31vVhH57qdU+NjxKRWRf5qoiOwSkR+O9MKSvxWrMM+eygvrHifr+edURH47V3l45l8cqoj8vL3ISHtY5WG/3X+Y/+qOysP1n23JBz6ssn+Ud/+kisgbI5X9/Z60l8hu5s3X2WvP/4Co7H99ZFNlr363/Y/+9yp75Q++epBYfcheIrvnbvcfnB9s9357cX5ylQdr92z9kFU/Zn3OXnzMvE+m3m+IVETe+S4VPj62116cB1/95Y4KGZjmVR6sdbZD4NWFwO55e7nf574sVOHfJSKVR2P4zp9U4c9bf6zCn5GfUdl7X/37scqj46y8W2Wv3e7783f+DZVHt3+tebj3P30H21tV9/63h4W+cu9/L8TDWQ6B1zICr5SfDyb2Evkbb1Lh36nepCLy959SEfnht6vwPPinVETe/JQKD/b4ShWRv/VmFZE/ylUevWJ/+60qj/Z7rXq4nwMe+DmgeQDZf7U/kqvw/0r22vPb/b362yKVvfLdVw/+HrxbHtlL5L/oqOyW7uk/+7iKyP8+UqFfK3v1u68mucquxedZn6PPDfZ6dK8cAg4Bh4BDwCHgEHAIOAQcAg4Bh8DjhYDnNw/kT7wNgtp4btjMID6Fc+NGjF4P8iClfAK1D92YzBVzEbp/YPBEgp4/0G2G6LBZNHP0uDEOMtVeKlzeAsQmbOmWeYk2R4K+zy+EXnducKBAx8H4QE0/PS9pJNhRozcXo4XMsmp3G6MDaD+ZG82F2ElQNF6PbpJZlnbQwCIPf6VL+QP0PLn00NBnNpTo5R8L8gbt/KCxEKhfErT8HvUdKL2JEqAk0fFA+E28Aj3wY0vEWSVTao696GUGP9OG2kM7swL9Tf3mqzFRpD5eNU0Iwe0sGY0j6vuNjTnKyfw7OpDyIuaZr3+KXoc4GqIL4sT4iRd5X4fdh8CXoSM/lpjyzB9LiI7JyJgJBDjoYd+Hbk5FCUnlye31qqVEPQltnKtkFB1QfzBoNrroAfNC0yo3Q+w28wrR4uUmIu5xMhhnmDdmmWPNFTLUJpRfl9gSnm5VfSWmVVchGvbQYxMqgcjrB+2gAMfBXFv3hRf5ieIOvTBWohK0UFEClbkHHTDCZsUtsWpdWpaQN5ZhRbk/MYnuB7NZR2XIOCfbxRa6vDZtbdNPdRFiKfX+YmPQGKLvNFYagn/HZF4LPd75iqCwDqgYkMl2hF71IquvsG4J9lEpPK0/gn9E3CWl+qFTCGAZ5R0ofQX7egP8uuizc2sN/PxDELaph5Db1R3M/hhKj/nOk7uXeGbBjxVPakMvQV+FeEl5PWQHRuhEukK7asT3EfZtCMeUQ3Nc0P4avUZT8Qvm5wY6Ly8Hxy4vctZHddeMPPzIaDv0x7Rvm9CE6HkjGk8Sr21y9KLXU5zZB5HOqzwKoTnEZmaWuBl4XYMNYa/NiESO4Ue8ivypin+5Uq3jy76t5usUfXyWmbm8XWUl/aCTcoA+X/WrnPpVKLPY0LVDJXhDW0zBRomALUYm8g7wjtC3Gf+I+hsQZbsaZ7ppCdCny8i2P1Ol2n91iRGovk0mUNqV6/WK9kOezZbum2qtHuoJKy9AKCceGWZD299xeqMd+XALxbNif+m8ppNZ5txpUM5PKa/P1YXiDt3Y7g9otCs6LvJ2WuJmdbLslD3td5qUCf6XyPFMO0h1uc6HPLuLuq/L4xB9B/RzhRzE6DLTXMTYR0BghGMKDbCFPkvGzJz+YhnofmGfdgU/Mi73KRPvDhmK1V6EAok/NFXROOVNiL8D+jtZLSkh3etA0Y7wS7zUGwv7wsaiv9LOB7qmJdyaq7IsCXXXIfTixqqvSkGcFvW0q2/wKkSPIBSP8NuAQIqbf9Uf+Sl6hVzXaMiLlkjMaq7oviUTcNsSWzf5TjvO18hk6OPSMVp/hoy7XDwAorD9nAAptb+HzLT4c3Y37D6+Y1qKA5l8l3UOctn0bLxDs3KIzWPd99557o/4QexeUru8Dq4xenFG5CV77LqOB3r9ip4z/6wf+sQzV7xI28lhUA7B8zK569MdPabfaxBsR/idYNaUg3mk68B5SPX+JrfJc5vht8h9q8COuJ+GjOcQH3m26OcEmboj7D7r1sWvyygS4h9nX2bY30ILbfftxKe+6nCnjilXei0270KLus7mFPeJATrl0RUJ9WG9ZHrMrzcjekPjJUc95cusV8aL1EyVUMrpF92v3qJv9y8E744ZUq/09xD/xdl46qbtjfkwszH9xOz4dTQPeLD+F3hwQUG7u9L1iAsWA/amEr7t/KsTUO07jD+G0LxEuyWzqsRi/7q/6s3T/y0z9FbwP885HaCPMT+NP4XYq3poKcLc0Kj75EvpuvTLAwLajFHAfEXPOZmQh5wUsbU6rkddU5n9p9S8OWeJtvOMf5FGuxmCd+uns/54n5gRgc9AxF/FL+LREfhzPz+tOHjnGDf9e2fNdZBUou3I7suDIIN//V2aWxt9hvcL/Jl11xJu32KuWSLxjLIs5l0S636QKzJvVH9ILnHvYMI7SAQgru1/sYZSbuPN6/zlJjb9yNwOEdgeXuyL9XG978nPsosG6KrWmfFzg1xXvPGe6n4in/A1236GABX7XLtxn6BlEx/dZH/exXMobPHriE58ed0nCMpqucsh4BBwCDgEHAIOAYeAQ8Ah4BBwCDgEHAIOAYeAQ+BlQuC/fauKyJeEKp+7QejHRQ9+1Pfn9f4LIxWRfzdS4c8zqYrIv05VRH7k7Sp8nPiNKnwslqn8eZFeWPYD36nywrLH0foffkhl/5m/KVIRufP7KnsE79vPqEC8/kMVkf/lX6rsH+czrfmFn1MR+WCu8nCULw1V+FPO0yoiz9hrj+j2/z2jIvKnz6qI/J9Pq5DZ+IdU9uL9p1xlz37wVfZrKiLve1oFPD6mIvI9scqD3ns2j8tF9uwj9uIfmn9ehec6fkxFZHec/+FpFTJ+fUhF5Htjlb32D7769XWVvdLlt6vs2Q++WoxVWLc/VSFj9zMqe/3/4TMqlH9QReT/+TUVkSeeVHkwmrMdAq8OBF4p73NPNlVeOZjxV1Pk8b3c+99s7d373+znBPf+9/jeC9zMH18EXik/H3ymK1DZS+S9IxWR73pKRf9dQ2X/66tCFf6NxF77+73Wa9zPAbMV3vigisi2lYdXfZfo+9sfUhH5rWdU9n6v/sJQ5eF2+/2cufQ2FfK4fFBF5CPPqIj8+tMqfJ7ztAr/lrbzecPDkWclv56r7NV+rj432OvRvXIIOAQcAg4Bh4BDwCHgEHAIOAQcAo8XAl6j24yezJSYeGDUTJRdEozmIvR6YxRYuzEMsBurc9kB7LnVA6ESf+fGzUQJw3P9uVTL+YVxFMQQbgYmU6KSLJdSqj4N9XBA/dhLgwwCziZEXsoh7MSe1i9CDMrRMc+KCinP/aGXonsQ1oRr5PV8tbtkPkWT7TA3IRoCoOpaqlyJXdViGVlintJ6xvRTQGTK8Mto38NvgfICnUOzidATyallnLOMm/WCCZUIU59hNDHlV+vMROiCaF3Kl6uWEoPIMyrVkP4KpZ3RT9tfCKj3W3PFAWyz4sX6B2SIW7Hl4ixCEA1pv0EkNDSl2IsEghLUuxQtZqzjYb5i1FoxsfqRITcq30R/t6c9JQpW0bSnxDvoSIMgU/+dDJFTiJdD/JsQVvFjjHYezK5liCPneZVrPOaRYh+UtbqLXq07StST8+BHedWeERwhgMZKSDQTCHFj5ne7sTQ3YD8caXTncPeyoAgK6pWYO8Re8xI/pH650fMT7BTiNO2gHQ4VR/YDVDHtH0JnxnxWp90t7K3VrY0t2k8vThe3eyIQlteE9uakn3m0k/Oma7roAZS2gvLrEPUy7BPkRB6jW8QP0YcgeqLkiEmMxjkLFW6IvlBbfzK4LlY581uBeNklzibjQ5PfEwow+jK5lhPReD3dh1WbHKgZ4yzKXjVi3FozRkOgtTiidb+RiTUHUYH+Fem+qbp8cEe76kI5qBLqj4DvADwKf96n3DtIxlXaMcpC45WayZP6aVb2ypwPcAbT0ZTyaTzNpvhVFyDShugrUD+xy3EZlyPql8pV1dBHZTrAvlNuTCMdLwi3iH/JhEpwg/ic2nPRhFBJ/DJnPxXoc2Vq22sE/Mko3bIE12I27untslX1GE887ZRD9Py0P43p58K0KBPiPgeVmjic1r4SJlm3ZT0nVZNI2i6drk7xm76XHTUiPpRO3b/TY6x8im6VQ60vj5RDjV8Nq1VLyF2YcoIp/51qvYzBbwjOQj8noPqP7TqN/QI7ZGehqwJibIt4zenadIgdlcl0BM7XvFXdJ17kd70E/w3WCbveYH1C/G7sEDAPQdwcUH5ROIt8dSXR9a8Pcqco8FvghPcYz2XOBZp8q227nxPTt+cm5zt+ZLq1RGD2V67+xNJSiMu6K4hzpJqvInA5sd3X8W2tbI22MuzrW6vbIfFvVFE9Zry5v6B4QvBdFfyqwzPib3URgnZCvKMQEvE3Z9mnMf5kclZc6oD+UuIcm61zlUBUxZ/7xIbOh7vEmkc8c3mGI/ehtq6fnGX8PbSlF6JvcUdVv9szwjr7dKw4kt/WEnQhORYmxO86hFMt70MQHqLfQWZdbOJN6pTxtCEix9h6PjV+zH5Xv6uzdSPj76baZEaft+f8hkz0HEMzH+mDIsqoJGcw/ue5E45Z90t+7qPNeS/3CvQyuxs/COgTZi4ygig8Qv8cxF/KzR3GhT/rwB0KfRmicotx9VjXCPsop7+LPkSO2Bh/MV29b/BvP02fYh6jYDMvc59kDnydgnI7RN+e5Vs1y2Qqjml3wxsa6qHvDuy+WmS/Z9gh3mjuM30vF95feAeKmV/Ajk6on+e8RdjHlUpNfdssKVHVe4t301ujXe4v6j7g3aPl4Q+BOrPzbfHoAvUn4zdkY90PQ7Uhzi/b+1BPdzDtV7FVL8uK7guzBrWXZuwWVhR/fTCB6ot1v+pTEZNBu0f9eTL9tun3vNfT+76JvNT6r7PeOq6bPLpiA33JJEQW0J8RdHlpr1xUlPjb4aRoJt1VS1idsK9oB/09sgTeWUvb5M/9thu3DcG2S3+5CRVn3o9aZkILXT3KmXvBCPauYOflOkTvVV7fpdecdr/EPsIkM3XLxrliNHcxB5GvJjiMyQC8wOtRfVnnVf9S3dR1qSvKO7T7LnNR7+PyveYKmALQrF/zXWQEjrDnbK3IL5FbOqPdLQjEm5R/C+dV60/sEJdDc8yOe5e4rD9q6fUb9VXFd8cSaMIXLG7N2ezqu1CSdb6bzEjj/kMyry+gd3Hi5ad1NZh1kxa/w67JGW+PnQQe9XfX8zYD8YhTnH1aEZ2zQ8Ah4BBwCDgEHAIOAYeAQ8Ah4BBwCDgEHAIOAYeAQ+AhBDbtJfL2n1J5qPqhgq+KVB4qfuwKfn6kIvIzqcr+0+dzbUTky0MVka8MVfTjS5WX7trNbPs9b1Z59MeUob3IiBWqiHxNqKIfq6rsXQ/a73qPisifWdnz232lH3Lqx5zfGKmIfL6V3dr99aMyK+4S4XfH+YZIRWQ3s/Z+kX8qVSHT16bKnte7UxUI86nKXvmDr54UFTIdhip7OLVDlT3v3X/c9uy1V+5eOQQcAg6BVzsC7v1vtoLu/W/2c4J7/3u1n2g3foeAQ+BXMhX+zShX2R+P3d8/Ol+jsr/fa73G/RwwW+H79hL5n1OV/Vd99/fGrw5V9vfbrdn9ffvBzMG79bt694Fefy1SEfmvIhX9dyaVh68/yVVEfuKfqezVf64+N9jr0b1yCDgEHAIOAYeAQ8Ah4BBwCDgEHAKPFwJesNocakZfMu1GzQgdN+Iggfgyb0Y+2suhmsboDa/l5/YPyGkjon6FXIXUm9zrmhSdSVhlAkF3e3A/hwiUb0f3+cO+6UCoodiMA5lLIZqse+PgCyhYlKEfoSd1y+SUt6C5oJUOp/4Qo4aWSBZDt4qpH0H1jSjfqEdVzjg2yVgKMaZehlKYQBzLpq1pTH1CTlrqyaS5bv/QnRG9IK7mSezh35MRFCYlEOcSouchcqk+7IVKmJIz9Dsm/nmTVgN0Qu7TLvF2iL/1GQiSGX5dscQq/8pcOpfzC+9gbqDzMy0yP/4m/URKh+Ma4MkriHS5l2gBI4j53icDZI6OJS8j6pumqwQxs1wVOr9qsD2cFtQfur88pf96gV5TxrMeREqI84JgOWgJGTr9eSXGQTxLtD20xlY1Is4Vch9SLjcgwobYZ/DAhG62rDiT0ThR4lh9ebpRUV4dK9tVwoscSvSA+rPkrM2Y19UD4VyX/rJGOjeifmLEj9FLjBI/6HDdGWGNjJEF5T1QHaI3pGfx6xg7Lm+5zkqKWalUx1fN3+9th/Tfhzrbop9bBwYHYvSksTZHe4hwm7o/zKiOzZhmN6umJWxehwCFSaZTsnPquKVQAiDa4lPfnOFUQ2ytM8oPQuXNtZ52CQ2PkPE0JO4y1LiMOEqDbsGDXCAjbIpencbbQ/TZak2JcuWJKtfy7XvbS0rgpHxox1+wfhFxW6x0gl9SsiOpb08HJbpeYcfi712FAN0TzRhpCaTlWYi1XfyWttrb6O1TW4PtAfa17Wjawj633dZ9XGZQNRP00WqiccpL6ALdov9Q25crJe2qS9Vy2SP+ZfJ4junvAgR06s2QfddiHKv2ZEHMrHqW2HYKiqaWz7MfVLeg7OGP16hKiXOcnRlh/xiUTPT0veVGGaNvVJniIdBPOZES/INgPuhyv/hhKPAJ/hucW9VHqhVdf/MVUD9DxjOBIp5i3xHRcwiRO0PYhxC7Nd5JvlrM6/Ys82v1ZVCZtf2v0tOIfwQ50dhs5DyA4CD7b0C8g2S+DWlzTHNPM/+/Um2W+MlFoseM62SwqOMJ+pyTLnGm0AYLxhVB4c2wz5nUnqMOxFKaBW1/KaAdGVdbvtbfhdBKOzKzbuo5BKWIHQIx3VvUfqG9F3aftyQ0CfVnRT1EiZaCvzfwemYALhG5a7XfW+yjWAm/2+lWKHL/zNb4fgKeA9ZtLEq8Her89SzpeQWFtl3vu2Wm84KIvFj1qBtBhcyJfwmKPe3pS/+/RXEYK17kEU0Vf1nmlAzwOwaRlHZBzy8Cir0rELYpr5fYBxFxIzI6h8RdUpojus8dKkPfIoNqC/82FF2tCBnVCN2SCTtK5JxZ9HL8brOuMfYl7jNaf5vdN0ZneGcaD5plTJwVTlqKfYfMvzn2ZW/VU/+jfFHOvst1XSDMh7ofLcGXcuiofT030GDHHvXmArMa4Hea+2eEvc65opyrqfiZj+8QlpVonOO3SeSEeY4g3FLP3aNn3z9Og+6YuBH3zS76rL+keJp5LzLYxAr1/lBf40EA+EG27Oj54DELYw87+Ot+4Re0O0HOZvwt0Rq7KqC9YvOggCVdb4jhAzuva3VSpdSnO5mx9RzpPwB9PzTPEe11P02IF5BJnmLvCv2gTRvCasiLG9wHhuhLYjN21zrvBHvMDthAD1l96nmXjWzG3QXiDihfxk/1Rd5p0fWhHWJrMDv/EF5TS+RNWb8V+gvYH336j8zAhNgLRnZwXiUK9xF6wg9cO3ofgSDd1HNld6Hqw7oKtEuhKA94EXC/0+uIpCamHfRVe79Zo9WEcnavjaM+2l7/VwxtTnF/idAHTWjtZQi8CfYJCNtaTv5hsyaCZfcB/bRsrJT7+yLlGe9vQ7RuevqQKf0sow+bk7RR4vdBO1Il2DIO88OaM5ryNjU64vdC2E0ofwf7j3j1c5Zqrhmfz+t+5ueDq5YIXECF13Gv1seVwFt/hZzQc8U5XFK/+hwUaMZh3msuWULvk7N9JRUjot9PXM3ZeOp3yDmL70o91f1RX4ZAjF/9d2mt81HCu7bTzMAZ+sE4FP2FF8tprw/IDd039VvqBc38LO9j9GP0L8tVGzfnARu59XTfHAIOAYeAQ8Ah4BBwCDgEHAIOAYeAQ8Ah4BB4TBF4tlB59OTvFSqP9nu5PMqpin7oNPtYZb9xPCsqr5zr2Vzlcz+ee3wAde8l6PY3bqo8OvCXisqLf/1RobJ/3I8UKvvX71fzqHbbWypkus1V9ouyf/nfe0pF5M324nl+ucr+/g/W/IGofOrXo+bzYKSxvUQ6X64i8p5Uhb/zWHnQe3/7j3MVMt5+WGXPL7eXyHe+SYUMwrnKXv1zorJ33RcVkf8pVeHPJzvt9zxmrwp77ZX+aaFCBt5cZa9899Xu/YO/RiJ71x/mKiL/+O0qPLfx76js1T/46nv+jorI335KhczNucqDXvvbPN4Y4ePhTIW/N+3sr/1buJq/CAH3PvcXofPS171S3ueen6jon1tm5+uln/lf3MOL/fOIe//7i/HerXXvf+79b3cvOO0QcD8fvLx74JXy88GLjUKRqzw6atNej/b7dD0+kqs83Gq/8oc9X1jyqPfN3d9T3O/BL8TtQWu/34N3/X74B1VEVlKVh39effD34Q/mKiLvTFV2o+zpj+Yq/P+SvfbKN3IV/bcqlYevB/vZ/b34/8pURL7tzSr8u+CGysPtX+rPDR7u0ZU4BBwCDgGHgEPAIeAQcAg4BBwCDoHHAwHztfPf133X6+s66M2FfsYvfO1GqASWajDL1Fm1pokSmSCNDBopmr+dBiHfexBk0V7i96ASkUlva/hczi+G43vyMeznV4riT/lD5jS5n98fQ+Bb/LzewR68nOVmS5l7pul15xL6WYBuEvOH4RUyz0bYMcRRNMSzGRFoVXozQkpVTEPKo6pb8gdVI9vhdot+k23Zpnhr5fm15zNeTM0832XuyhN5c4RfGmRBQfwYKpna6yb0qK/WyH3Xxe5aepvUAxPRNwQwMiTi7yV1anraftrSP6zWzWk6zejn+vNQV2nfkUk1Zl5yMPm8UOTAmc8bPRnhNwxy/zup70JUy2k/L4X2V3eqsKYe2vBAUuqbdVqiZd5PTAwua37kR/i3trMy4w+4q38WP/sL9Df/sexj1JeXy3Q7pb/2EwvBCL9hY9JgHELGRl/Hs1lHVYI9qS2RzRyDiIx/tQwRjnHKhWpD+4MIbAlq3mAns+mtaVhSv31+a0Xjk5F0ovgHF54slBDevPX5o4OZzmOu1UyIt0IuWWzoaAMzhOi46ok/Aq+uySWifr1Ky5j6tm/n640pTWm/Nu1tF/Sz/vz4fkvkuaVi6eM95nee9Rszr80nVg4MiRfPNRvUy5q/pPMymSQ6DzKzjhTP+pismhG6TY5N6mWdTKIF+iC5L4fom2W/DrU/6HjUb4+mQ90f1S1y1HYZ58CEBruRNxYbEf1dIRNwQcFw9gf86grEywT7AoRR2kMKy3X/Q4+d6H6B1poqgcy74TVNRD9nzZKOr4IYXlLNbHpbA4vDkhI5D9yZW5/DblwLQh8/SGUbug+qQ9NkWtCgS+Qx5QMybuLHf9ksGcqrExAKQ/q9oFR59DlyZffQS8LOpJ97W5371E+vTee3qfev+eu6DsFRcnfnMiMO4se8ZoTfE8wvpH0MRbFAF1VkdcQIcvq/MiPe1yelD4UUYnG5XBF3+/B0fov68n3kKqacfLKh1+J8/diB7lwX+wZE0QL/MStPd+TXbZuQ8gV/OUhEM5jmSpRj13WUiAnh1RJFoWnOK371MUYyIP75sltSvz3eam3HzONiMNT154ns4VwIfkcbK3MZ/tfI8Jnid+T+suJ8/9pWeJ96c69ekwT/o81ojvrGmWAhiPC/q9RkcDo3Hem5Yi9mjEC8w2Ro7TLOoQrlixBWe4zjzizD8jQiF3Ns5zXW/qAFKnWR/SZQZdHL7IYB9SvVRNc9uOaPdX38ixBLKQ9SfyXAJmqf77K1ubU8SRh3ZyvbKhjXMuVd/K97XZ2nac4IntWATLEp9WeqZoUfBOmu+kE3bSnu5KudgKglyGr/urq6XuVNiOpD/Hv1UM9bsNQYaP+NdfZDQTkEUj2f2zeni9Mu7Ragxo7Rp8kwPEL3657F5QgUXMqhAXOPpfxaZe8X03eU67r+3hs4Zxn6oNcxLfq9DIU8xvGQpaPSbrY+0Fe7XsT8LnlL3pDxnvdWvAStmWlzEWKsgqBUV7nvE4e92db9KFP7HeI8GX8z/O+ZTfWHDmlxIJ9yq6Idaz2oE9rfYx4p9oQvLkY9MCH6zixTeJlVUsZUXIUeOmDcG37fQ/tdL/NT/C7NHgQAoTfyIhH6Gmvc6TpUfjQE/Hlt7697y3q/IX6h42L9RsLFAwdWQVzvL2PFU06YZd1v/iFvxY+xL3ECB8QJymZZEPfM9FS5TPm3mHMgIf6PegseJu9SeYCfN5plPK6ntb3PlmvT1TIl/uGqVeJvjppQiam79yvoo7m9v+qsNN4VzucafitQeBkHq7LJdyGDeFFOiBOQqbhFwSUeFZGgb0qm91NOcddbUHwgug8pPwqiIXq5Hup9oD4iiV3nBbzXiX+G09KnPiPTNLYElm7LBHdWgl1sCa2n2HU96m9DqGZc9DqC0qz7b8CPATzIgczGMS+UUKzXlC991eTO26Kf26x0G79lMjzHlK+ww4jDfgjreXSP+xr1ENBtuW2PyQMRTmpmW+6nm7oejGpaR8z/XbP7ofllZkF5fZgHOVDNLpuNfJdo24EurP3n5qJJ8XuHHNX28nv1TbvTv4NcyhPKQx6xsEncq9VJu3OPQfxdxO/HQEd1xQjUb72+ajMT/zo5x1co/yKo0aFqY4nH9Q8zkyX84vqezfC8yugy6ls7hOWKKMSBZnzUzrcgI3CBvXvpzZervgMSG7z4VojaIVoJxorn7gM5f4Oo1NffDuW+R7n23kbvXH999Ibkr3VF/v0zv/jGn3092yP/UFplIj/wnp95+1a86+W0Q8Ah4BBwCDgEHAIOAYeAQ8Ah4BBwCDgEXtkI/INnFt4WZCJPpVEchHsEreVE5ZU9djc6h8BrDYFvmlfhzxW/prL/7P5jpiLy9W9S2d/vca/54kMqIl91REXkS9oqIn9SqPDxtk0xJXLHXp97tHb/cX03M3HYUeFzVit7GXL/8I4KxNs7Ko8eZ2CvvXnrX/P0c90vbauIvH+sAuF6h9D76Igv9Nj9R+iv/CoV/ixoL5GPFSp8jNpSAddNFXC2jGT+3mKvF8b6dKz/rK2yl8F5dz13icof2VQR+f07KiLP3lP5dHp4ZflefJuKyD9KVHje7A+piPyPQ5VX1ljdaBwCny4C/yRR4c9Db1PZv/W3vUlFZJc4sb+nq/lkBNz73+x9373/ffKucK9fKwisP60i8g2RCv+G9o0qIv/vusprZZZuHo8bAk/aS+QPnlUR+QIrD6Ow+yCS132+yqv/5/2HZ/jilDyuPwfsonfIXiJfc1RF5O6mCv8f1lQR+U9jlV3vT1+37CXylzsqIru/p35oQ0XkyZbK3ucNd+316fez2+Kl+txgN/5rRf+Ld6uIvCVWETn7/n/0nn/yMZF/mV4e/JvPYr1fK/i4eTgEHAIOAYeAQ8Ah4BBwCDgEHkcE3jr3lo9//3/53315QGbe3AcBswjxKIQYkpJ7NoG3sg5BMKJ8waR+LBDfyBSIgjwSWcLO0H6HGAkxNaHd+nS8hS7XJ63nPozubKfbBQS0xUY+F8M/GR1oHXiG9l0/CbClKGMbfx0CUw7xKPcT1WQ+zHQc0JQG00iUIDlWP38dam5KPyEZI4nrpdVwir2Vbfe3QoHwU61MM/yuz03mhsRJIfbpLzwDLzIp9qoXKyFTYgg/PdqvE5V6yDQjJUSZnulVOXqBTIqhjoePWgbohByvCf1EW62tke0/LiP6Od6Yb9AuaDWGARqab8tA/IVs0zIZugtxCgU9b1QmvOhLYvFLK+aAPapb5XvQBcTjL6TfrjduRNjh1mjyZnhQd+9PntfykCdtpfQ3hbhWMJ7Ql8YQfFYgvmXoBTJM5vRzosqU6ASRac1QDzGtCaJSXwJV6s2heqLjJg/iivrVYzLx9linC9v5FF3dqEa1EL9JhssWL8Qf6nimh8pQiVemuR2VA9odZkaUm3NlbLT8EChntF+vu+WIeKegjmPzB/2xxie/ZqEEM9nckgntn7/87MZzQ/4wvrBdbGOz2omXEvccKxSiGb3VShvrUt8voU4Tf57MqBH1l8mw2qL8lB9pv/U5ctnm2CvS9mJ0WneViAl9rzXFJp9yqwyFT4rNRIasVy9oBmPGtRpMlHCnxMK6S/2xnQyxK6bQeUHbamt8CHebum71EZCl3JwmF+sIfYj1HtLPNeZB+fTI9mCbOPUF6Fu0mzsV2HU6cG5u8QC214ayV1A/qhbKlP5H4BxjX5ShFzHOo1C/sMkvOW9yAa9aFBczZr49cG1XfUohum8NtjLaHSPfZ8R8jvijRki8zWDdp94/4sXeiHYQ8Ax+0NLaih90y0jnWZ+fURfrpmlZ4mfMukfUTyF2Ug8hsqWEve1mGW5TLF2o6jFxv3ZGgGy8s9Gz5/mWvxhkzGsIPi3azZMjNcX/nix6Wj7yN/yQ8huSKG7VgP4K6pf40xTl1TUyUA4YT1gt6vrVi9xxKA/u+aEf09+QTOEJ+oo3DHrE4UMmg10ehBDZYnzp9ljvL15XhroewZ3GZkC5f4/ctZRDnMsRxXGFEfAfG5xw/CSFwBvRbgEqaA97GcJrgr7EXYH20AYXJcSeksE3pc/Ys+P2TpsFb0h9Ae0vQ5PxV89R46TX90cQj+cP9H3KoVsmth/FOSHMwjTXc8NpXbHrP6wnJsRvARonmlXcUHzJJGz3YX2cjL9qH4NASX/sthXdZ3Kcr5CvEXetMfGOVdzJ0IfY3z38LrIOA+Z/lszHMXhcgYCcikAbj3Qc1R3OO/X1rRmBv0yqTtml3UHp6njNYXIy5/jfgGIcoe9Z2qCwN1IZUv/LxMdfLppIz0d9iN1SUH6H8aGhLeZ1i/o7oJKjr5MZeUT5+RnxmHWw923WnDsW5ZfriSXyLoFoSJyrpmNS2l3hzkE7dtu89kfG39Wa4jrQnL7oS+T2HlJwb6d/8sN6Oe03GB8a2qPNUAuKqyU2xN82mImcAkW0OSYjXgl029RP8dfdkVDPDtH1r26XYx1XfZ2M6hn+S2bZGzOeKQR76iFhrtv9cpJHKxTYx7jj4OdternBj3eNdXt+TkyXp0Pqf5zxoOp/CMV6jXh/lfl18f/pWSZn/6Q/8XMczhI1we/q7P6pBGC7/idNqOfHP+XH3oT2PfZhRj/36CnH/xp3FO3nNnUb2FPmRz27aTafHIL1AP/FGQEY+mpL94+f+rHfp81tkKPenICCThzWwe4v1nD2AARWW+8/EHb7ePBJMrRbNGTWpsW1w2pGlO9eBbuiwLggE7OEvklGYLUnsqz4cio2lHBab3LHnqCHtJ+n35useobfgpZiN1mZPi80wzsl3IdXdV7c73ucVH5e2TkXt4nGvYF90gxsjt4AAEAASURBVGbGQl+zc3+Sk51Q/jNyolqjfMrJHKL/KqPADyI0ubCJc40REr/+1tl+N18EIXyMXyxXTYo+yn5dRA+p30RP+cKf64b9HvBoBvCQP6Lfgjg/gb2EnelPGugl9ssa+pS5YBgnPkcVB+It6Dzq7+W+v4Ae8c5KMXtpVQm69DHLVOzxWi/9YeKzuW5BeM6JP6hP2cy/fyx3dLzucgg4BBwCDgGHgEPAIeAQcAg4BBwCDgGHgEPAIeAQcAi8FAj49hL55/9U5dE9fCBXebTf4+7xJ3dVRN53V+WVh8bEXiIf3FDZ05/tSKf2IlPwhspetN/aUNmzP9NXtb34mH0nc9Gu/kzjfartdgm+u/pTbef8HAIOAYfA44aAe/9z73+P255383UIOARe3Qj85L9Q2Z/4uzu7385VHPF3F4/99OP6c8AuHruE21/NVHZLXzy9+wCq/7iu8uLF3S/SS/W5wX79uXKHgEPAIeAQcAg4BBwCDgGHgEPAIfBaQyCAgDpSogsZG8dKoJJExkrcg0bXUqKXv2lGfgT/pIC6lUAgiaElpdQ3IQRTT75XUWJJuVQOKsq3m9NuqeWHIbBBcDEH/YESpyBI9bxQyBAJUTAhzrxpKfGrFqhxOeUZuQRj/LsQxzCha6baD1dW53zvai/EGUKs6dJuDULjCN2p55UAZe5CGEOT/7ADlcgSAJVoBu0yV0IWNFlLyCE+lGLKN7Q15Utkzo1oH9aDinIIMrHadR8antqdelhl6JsQ1lQLeiAipxlhjq3jSNHLaLXDqlclVhfV+9HrtKIcAqolppIvs1WFlEuVKQEYslGk8y2lat0fgtv6VneL+unBrWxSUDGpl0vGEWyaZiPB/yqERzTjWWQuSkPa0P7kEERYta9Bb8Kf8oHOw+bJDNW/6lpi2x36G1A+AQ/86xUofi10CgUpAb9b3qZPvT9gB8T0d3xGfGR/hEoYMhel5fVov+zFBgVdKdF1g+iU6D7yx+SSHOOXkDtxhA5kqLhuXy+jcsj8Vsqw7FHeg/gb0d+dRqeB9peCgR9jH4aInosSDbsmZFwjCIpjyq+YQnGvL3ob1l6CgBpjH/SWdN2VZmZa6DYrkVMeQRik3rvtrep4/RPk8KQ8aJI5mTjBkSAJaAfhMrK4hVCyR7Tfzbx4E6p5C7sD8Zx27MIee5RMuV6o867OkDm14MVV+k3QA1aYeH4YxH4MMbTT6M9F9NPxx36PccTkZu3SrjMjekoEUU+4BqxAStwltNo58yYup2/eTxhfTOQW7Y5Wm2WOvcGOG+IX1njSbhT0vYx+L/mtgGLvjpcZbHOo6ur86ztVW+OxH/QMCXTXgRIKIUaKjqtqkdmTcnpPdP0riH46L07lhj0/P0I/+Hnv8GNdV4iDi35EnMjYfplHV+fvXTOxxe+cWdfxkN+0ULwgro4QMRf4oj0kvYwasV85eh3KW0T5T0MsDIn/q96yH4PbIgTpLnEPeSNPqD/OetJ+ujbtTTVOyrqN8GvjmaCvBkPdD95NcnzTDqKijQsBepYR+iT0vUzHoHci6q+YzETom9LRdSsFguQYnVSr1YjyBeiaOf5XuC8l9Hca4mGMZga6jjwYwZYTb6Tz9e/5vYD2Jie/J+2gea/bdbomw7Il4E/e04LxnQC/GC1eofuR/dXR9afXpKReroNrjN6UdXtf3DT2/gFRclXnCxF2zep8ltm4vk5vOfGuQVWN6H/ei+z8c07EmLjzPCKgS7s+7TV+mwzSGZo7lSS0y/zYIy7Xgt4nOQXzel+uhmQkRkOE5VEFxJ0Yu49MxHnDzZznRKDrS9W83bcFMyG+OcO5H6NDWoQ4kI1AaE9GVnu+6lOcgxQ7ZkQx+g6rgs39zGZk9dZ5YAD+oD3UeX4iz+kGtEiNew3iJ+Vkjs3U9o6YoV3HY9BIu/jfppz6KmOmBTaEb93H5izE9Ah7xG4eUK/4oSGwj3T+1SZCdXm6LJg7hNd6UcfHaq142Ja23EOTX9Wei7sm1XmZu2bDSykPmc8AmwcJVBG6Wfc4aUrsX9d9SzbaRc38SkbkVW+N+sCz9eaG6ev+N6e4w46Ic4gHNPTQbTLa0o75ztvzeg3K+IDyFus0RN8B7xx9ifmH6CuSWlz6rFaX/o5o7l50yI4t0MvEWuLrBl5N/JeRAXYIcTpEX+UUtCg/zv0pxo55IMCYdkE1VAKsmZqBIUZ9gp8AOvgVyCb2BGlTr3lk0ZyW3GToNr3gB502Mev48W6/Q9DdtP0fE6jMtn5dJvgfYf162Md5reM4yaM4EvRdiMSR7Xdk9+9xRq3+ETjMow/jTT+guwylWHHo2cy/TXNU+zFeHer5rn6UnxP6xPl+COeb+LFfzCL2+7gTRuyDFfDboPxb2D0L6LbhZFL/e4xgHVszHIfoOXQTrSOYqLK98mQGctOr3TGxbU9mc4vDIXPE4tDayfgbmBMaB0K4IsTPIeREz9Hv4pX2fwpq+ya6Ra3i8GJdzxJXx/ehnf5a7LQXM/6LNU4XxyHgEHAIOAQcAg4Bh4BDwCHgEHAIOAQcAg4Bh4BD4BWBwO8+oyLyW7mKyL97jwofp6+r7GUkfe5ZFT5OsyliyOA7r8LzAX9ShefrhSqPntL77fVoP+fhEHAIOAQcAg4Bh4BDwCHgEHAIOAQcAg6BlwKBy+9W2fs99n/7BRWR/yNTEXnmtsoeYXc3U+rXdVREzr9NReSbI5VHj/DpTOXRfs7DIeAQcAg4BBwCDgGHgEPAIeAQcAg4BBwCDgGHwC4CAXSalhJtyo1qaIlLy1WixDCIuhkUJynXoWphVpNyZAlhi3VWhhBYxmTORZv+1mCCXy0QV63eTra+EPs6kbHlDATgjDgL9VAJMWYdWldCebMeQ7GVag1CLDaknNgS09oQiCLsvCq2MxFISIUSZsj4O5j+FOUdiKxj2mmGYYg9EHzHOj456w+9Lvo0mRXR9cB0LbGsTaZE/JlP4mVo6HK2n4gZFPj1qqhU/0XJyx79KBpDdIealPJuaQmsZGTslzn2NGh6tJOjwbyPrtc9CWLGs4F3gp3WWfUUOoQORpw6llTnWR+rqBElNA2hqEH8ZJZob3N7NEVDW80q1cVzvXtU1zJdn9LeXPUWfGw5DDEyonxChtwx5Zcgtg2wz1PXIk7bhKbg9eU6Ngn6BjNSW3vq8n0Rb9XLEAhTtatNbV9F5MgdYp8NVr0cgtrZueVGC325uXAgIq74g4bWL9eJ4qp5Uz1MaMChxmOPpEpgIm9uDvVJiWCixD0IVTPC62AabeG3dXVrY7tH3VlWfkB9p5EGCbyqeE7m1P/4gdUDgr4GoTLEL+Y17Uzft4Q+iNUtJdJJ5I2V0AXxteXn2JdYb3zr2xCasaur5UDXEeJZy1BNRuO236KflUZb16mx0ogakdZ7Q484ZEjNdP7QnFNvgM3+hEKnBNOR7kvydeaWeJfLQOcJ/VN0narDVVr1sAMy7KI9zRQc0c8JfxyM0SEZcLvgCB3daJw1dscIf+jLdj2UrhgLuEKU1PZL0P7wh0CmFDKd58invEzKXplBfF0uh2VE+7jqKFFRCai6D/y7zBDbvzwj7JuOxHYfnIdC2SJuIRuG9hAvlbKnmWV7ul/krO5W4hwh021I+fGqWcb0tzYtlLBaXitT3ZeeByUzZz7f6ncDtHea/kKLy7yHn2aQ5Yyy5pxv6iFEFnb8SnvT8s1qovtBx6Xzh7CnFEyIhpyvAfX3IDZGxL1ixn6h+JHJmDjBaiMMWrQbam5h5p9OR9OUcTXLlt5/yFi6oXH8s95yMMT/lL8cdImXkDmVeOXpqigprw6S8ZZyc9jr63p7172J7hfWe+Il+E/rpuI0PVLmU/xYzXmL70GovWNhHZhHj/KL9YLiwvmGKkicJuuT0f+iP1F8/asQbimHHDkxA2EdOc9qd9lJ1Mt54iT4HfYsoZR8sps6X90/2n81qZp2H/Z5MMKY+KlpeV3adYg7xO8C+KGr5TIrR+iLEBpb+F1jH2BDaGzpODl/lOKfsP4h+lIlNv4KmWK14oqlYIt3yUt0Xb0ugl91l5zrtCzPMRL1iyBKFuhNdk2XuHdM04T4n4G4OSRux7Rt/HXytI6o7zHOBN3hxLTQh9kHqjUfKuXkRe0xAwjp4B2JPtggsiOF0Kvj9tZYz4zyGJpqgtbSAv+T0Je72DknM0cTU++b/oic8Wpzgi3BeROCOLbmJ7fvB4dtD8Ldb6z7UpqMH2X6IEq86m45r+dJ+l6k/VRJNbS4NnmH6eF3GeLqCB14Yzw4P+RcT8USVe0+v8GDDrDNPYjRLeo3IVgnxLnA/XSA/Yvk3A7xv834+ugceucq8zzkTfwx7QaePY+yybzVVjprFz9e63gk3MFhChGU8vpWvWxSyiObj1Z4UEOm46uv1DN9kpoYe8gjLYb4rTJ/4uC9psRcVjvzGAcE7Z62Y9UzHbd3wpu9P8xDccamnc1gXp8hJ3dG+9Mg1qTdFUaEDX00o0Rx7mhmXtaT9yzVMlE/ry2hJebeZR9QT75bizfznyAcNL70CmbKEnjb1rb1NQ8M4ISBN+8SPR0v79fqehLi+oL1s8RYHgjQsfYlTgX+JoSwHNLugu4GrqntTWo2M5GEMW3oPpU3WHTF/AS5oCPaefUduz8iCMPY8iOz+yV02cOWiKvEX434OzOCurwDgnQf+0kZ2HiaJ3mTOGeZaY/yH5eDdl3a5qj6mdftEG2rnflXOzOfzgi5kKpTVlrk73KCdJy9+qieDx4/sGGJx038wfWzvnTz6+V/AvmZvVvemPXC3skQvd4o32e1++YQcAg4BBwCDgGHgEPAIeAQcAg4BBwCDgGHgEPAIfAYIvBloYrIV4QqfDwXqTwMBA/WRPRjJ5VP//rdXEXE/p/15U+/vWvhEHAIOAQcAg4Bh4BDwCHgEHAIOAQcAg6BFwOBvxSqiHxDpLKn38E/irzjkzr4bH8P/nCuwr+n/JDKJwV2Lx0CDgGHgEPAIeAQcAg4BBwCDgGHgEPAIeAQcAg8AgGvHJeyFZOhtXO/NQlF7vcmrfsp9nDSm0bYm8+H93P0/KT3HHprMgmfy6hfvp8/j77fn8jzCeX9yXCSUn55GlUjiC/r3tCP0OJHPkSSaqmKS+qnve1oW9DDsqcES803WobocBqWai+UkRIPq8VqXL1ZoHdBzPsViGlZGdYxxJj+FE/6mU6Xpgn2KTIu5hCPbkPwa2m/fqJEP0vmKdQfWl6MDiG0Reik7poEvQCxKMR/RVpmgN6cEf7II2yJa+TB7CkZq4yq1TJnPG3axEqYYj7E9dfmRg3Vq0Fh/7GhA2HvaXyW6sQSpSJypL6NuPNe6qcCoQ36FvHMFKIpcYI1PwuGtM/9boNqk0JBG9HfPTJRUg55yhITvTBYsISxG42iQXs5YzY9/CA6j70efpc05yd2DpGswL4IlQ7TnPRGShhT4p4kjLvjZ36IvuwtKD5KR1aim9KPTMx4zjYWGjkJDm89udoco1fn0gMDytuNQSOlXdvPPdU9P9Y4/rDRCl6vccncG2l9EAeUN0aNsIFmFGNPFG/WccT+uLE9nI6xp3WmhFBvGOR+TPwjB1bnMuwYZtJQBDpoEnQZ9yGTewM0dEPF1+sHEkTY6/7Qp94L/Z6Pv3/ei3zayxmIzy3mdboa1dhkFIVirnFNoXH8lo4ce3G2HqYPXQ/bhGTcpZ23CQpD9CqEuEiUeBlJDx3znXIp2A8h8U+WQ6WYTbvbnbLAPg91PqF+mdy6+Purft7ItD8/1fGSZ1MsaVHpr2oX0qUniNzEoz30vLEQD5pxYddvaFKth843VkIeHxzGZUR/8TTTc0FGzoES2rwb3ppHe+i5Ex93aLIdb8yLCcQxyqv+jNhqutDTWrRrQtRDQ8fs6vghEMc6Hoiay4pTebUOy5h+jkIBzrG/g0zWuHt/E6Iq/v7NYKGRoC+yYynXzKUetpzfySB6DCJzhN2EINpDj6H85bN+7D7smp6uA4TBpSolfp9MvmqPQYL43mm/67fYP3cb4RztvHvMCxuiod0v0+XtYlpg34SIOWQcMQRc4gRRMAooh7aXeBn1h+g5VD/wHaDjWYZmL/AGuk+8m2TeVf+L1Kv/WR5B0LN4pZX6dyRFFEelMiphekHvE9BtM91X0EgtITe4TUbpIeM9FKw1RrTX1crxm0DQLrg/LbJetJveZt/jB51wTduTf3jW/zV6H9PuEnekAfXX9FQQ/wjnWV/EUJS76CH7KkefJCNtD73KaVb/r8dfW7BbzJB254zo+lfX6iUtr47X3aqLPsY5x61agjid8WIduiSa9euyN8g8S77SiPJkRuSUozta85HmlK+zL9He/Iy4bOmhGfNs8gCBFvV3IWymxAkh3Ifos9xfYvzXvFzXg0yufdNDQ9DVfVkfgrgZoVv1ajWm/NbOPEJOXEh7Rb1F/UkyQnfREzL10g7i6briRb5eG9e7yskmDplpm4Z2XDOa5B16oT0ZbQvFwz8JVZtK/9gsMza7c2woh3ZtCc7lrXI4HbEfr1dZldEuA5/hjj/lZiBLfOkZHpgY+8oOYZeRWvxWWAH8IHoP7L5Z5J2jhf1Xqg1db4mgsK+AR4eczzntT5nQjpvTp/cdaKCW0FqtMVNtt8AOjCg/uJN5vEXP2u4w7wcUk/E3586l59be983RnXUcsVNS2h9hJMSpznEHiPG/YSm9gt+Srofe31ST2d2OA2JtX+cFTbWtuKBD7Z+MwZuSYBdKH+ZKZufcEnpDbKWl0g/7aNWsoTUzc0q7fGff3KH9hp3Pop4fnY/6ywnuf/P4N4k3QV9h99KO81bwxT6xr0glgp1jb1Ay3KnvES8C3wh7yJ11Bb17TWcvzIAHl2S8brN7OrZsqudD5mwZADByve6KbVF/renoPpOfZidtMp7L3iGDyZqv2zgTVqigYIewKx+d7WNKTtrxvsUckj7+HzfXzRg9lJ7E6A0QW2W8H91pT4MHrtk42twZ2tQcI0OwjvfJnfE94PySm2aGB3NVcZdDwCHgEHAIOAQcAg4Bh4BDwCHgEHAIOAQcAg4Bh4BD4FNC4DMl/k75OEo/oDv93Sp8TGqvT6lL5+QQcAg4BBwCDgGHgEPAIeAQcAg4BBwCDoGXDYHP9PfgXeLwf/PdKiIfK1Retmm4jh0CDgGHgEPAIeAQcAg4BBwCDgGHgEPAIeAQeBUi4JVJldzPIawNt3r3mcA0neRliB1tZdsJdm97WMYQpJKSOlECmqi/TMr8foRenHSfQ02X7hf338+LftlRopJ3AWpewotxIwty9OJOJkboXZYw1jOxagiQeZ2hBTpUzHclnCW0XyDj4E9iF2g+8PDmy9AS9cZkXh1BrDlcL1c5zY5DPKTehGSuzdB9PmoZUD/0xo0E3SFjLvXQ1Lp+D90iXoSOTc8f4x/NMnl6hQm9Af2sQyQM0WtVosSl6clqoc4hVAW0QHtHn8ifIE4gT4xVm+FcfuD16F6QaP8QbfPgGQhkq34RqD0KRg0AAY+w8ZvoZQiyT1O/BNHxO2Gt5dCmRpRvVIXi4EG9qmLiXfFTLxWIigc25wrsS40iaDGfEURb/GTDi3zaQQfu+yH6sMdMKO95LSUwyeYsQ6WseJnfJa7S4fCDCLpZDlhP0KwS7OOW5iTe1eaqcqT8jQPJAfVfnUsaKfXrBnIq8UMTBm+lfEJO4K/Dng+kEaKhbfrM31sJRNfNdCEm095EELdz+lnYLraFOBkZZbW+8Lp+ij45VzRVd4K80cLhMpTgAr1e9xR/gR7oD2k3D6FrjO6a0K5b5mUSYxcSAiuZUPmIDL8q5R9GItbr/HSz7FGPKJHNv+33TAhRs09OXsEemm6Nv+5jbc/eaSkBFTqbKPEJYmNUtdCLRIgoa9taXkiq+5X800mJf3WJ+fUotbuD/bBKpmHKyV+7qf1A98u8IS/ajLogXpdVjulvZEZQxERyqIgoaI5jxVeWvJGhPfSyDHKbTDeqUPfd9Hi5WWWU38STONChE596fxRMFC96a+n6y/W6zQkio27dJLYSLCdKuKsvzjKLQrdb05UmY+iGUk2hSa9aouA1MsKqXwTlPqb8R6pQ52/e53XNmPhnGpu67/wzwUTnJ5rZk3KIeYWOD/ra2EvQFyEkDogDAc7iNoGglxKnR27qiPKcHNI99kN3Rviffn25Xo5odxtiJ5ffnhF+/dif+PiRCXRF12n74Pb6dAwOF8vBdEC8K/Rf4D9uLOi45AbU7ZBxB6xMjj5OhuYu7btQWoesw2l/4PXQx/2RHwnnw2x4Yx2nCnFvlvNVStwbeofS8ULcj/FTImqIvQqaWr5gV07ItDzyCtZ53GhpvEZvrhP0qF+EwJkz3iMQlfHfnm71t/GDYBwpsZiMvsv2HB7mfGSUH1RKNuPtkYmW9tzPZgTQG+Qq7xIvhdCNH5loW3Zcd2bERuikSzp/7xd9dgw4HAkKHY9pQ4zFNuvc34gLvbWt+786B+I5dkIu2CEVlvaIX05czOo6mX/xo76j++ET18aMWEuG5U1PCy+AO6q+OiP81kdlSdcZ8meu5eYcxN8B47ru5brP8LbxuTu3tR6664Lue/BMDeOAMNrWebB/5nWcEERnmV1PQvHEJjPypuLD9w1LFM5Zh5x2R6WLiLk9G48SV3FTYjF7nhfHqUX7F72mEo/NqtfS+xH3rZan7ed3MvZeZkQx+/FuuWSJ3zuEYP+Iv2bvTyPmnRH3GkRltHcHqj3a3OVkC9dNMsJil+fJyZyix+WkLIB3XK6VY9pBrNb9bn5mhgMPHii8FvZRM5uvrgO2TPjSK7PUat0XG3a9Vmbz4ZR2NQ6E1Q2dt1ytF0yKPiyhbd82IZZwd1nTc8269LhTiH2AAZpzP1ufAe+r9KePOzAh8zmGVjtindFKzK0T9D1GlFF+ilgL2HpfzHl9p1qydmEpupr5eAxZG1Kzt+HhQ+bvll3PWzJGlNi/pg8WqI9AiGccdZ9V7RNL14t2fLXs+PW79n9pZ18tsE972OwTsuBKfZlzigkhPFItF2f3FXkwL26glda/ZzP0bjKKDVsUzHIm83rT2rNvh2f9mndA/C0Y/zIzyqnSXajjOchIVVd8vfCaWLMCcb0OMlrF6EtBXP13M/a27Y5WjxdeO+NkE9kZQBvXR1Eowf2mHS/PubDxXtjqpbfKnS6il76rF6OHoMXdLmTdxvau9mKEdDEcAi86Aj/47m/9viDh7eKNP/50M3tYf2Hr896o99vH9do9x/vh8wPPfMvbgvhxRefVM++5kZ/Zn+NePUN2I3UIOAQcAg4Bh4BDwCHgEHAIOAReZgR+O1cRebO9+HOQvV7mQbnuHQIOAYeAQ8Ah4BBwCDgEHAIOAYeAQ8Ah8BIh8GuZisg3faOKyH9YV3mJOnNhHQIOAYeAQ8Ah4BBwCDgEHAIOAYeAQ8Ah4BB4TSMQQHOyhC2BoGRnOvZTk0GsSLxekEKoaVGeY6+RoTOBWAU9aqr1ze3ofgTRrWmGSmyU1bI3/SHK5y3VVPxbEFV72CmZWr8AolBoxn6OX1L3lEhZr0NzyrAXoSSpncyIg5qhVW0hg6QleKyVkQmxIaJWX4hegQas9h0Z2XFegTDYJf4Yom9C+dBPfWYCUa5Qio6BQGUJWxHEuyF2YkIT0l9fLDGO/IWWOOd1qNM4C3VLCXnlEIITNhkVQyWkeTcbSZBB+GsdyBsD7OHcuAGBl0zHLZ1XPYI2qXE7dajjAD/Rf4iuN8AnFS5PTIi9DGEopX4ReloEYQzakI6LzMapcnCqo1WsxGPvgpf72OYmRDatvwfRMaVgFWpgD30QIi7lcpXMwQX6irEEZl5llogUKAWa9kusXou4V6rMUFkeJWOt6ph5dlnPcw0JRhAajwSLQQ//HMIk9dCfC0tEW4YmmeCXsS9CIbqJfDREw0iJnbLKvFSvk6v43bTLy/E28ba706ikfPvw/dVtjduFiocbdOVY1yvoBn27HhGEypD5bULDS3DImR/1ZHQd6XgtDbSg/QUIP0PskxDZBvgfq1Ml/NWXyriifLqyPZkm2P16UecXZEEnQJOReOFAwfgXIM7mxEkYSYSmrAxx6EsBiQjCJIRbyqDfiaAhKooZUd+Rse5T8qlmui51H+J0TvkaRDnqg3VlbNHPjbnOAeqDflD4lJOPNTEJFe1ybFLapRCNY+ylGXGRvKgtS+yLIXaO8U8hAuNXLZKxdcDYetP5aYRdkEF5SH0LPFrgd4UM1D3mE6Jjyi+RkVR0fDuZXuereSV0sh8sQVGu0S/tZAhdj3II77HJ8b8H4ZQ45WUIuV3we2eZVTHlP6Kzp5973pI/xP+ON/bVvwstLaPiCrQ8/NkV81gQ8iD6YZsOkjDeSdXVeZLpdKz3Df845SHlh+q2xi+vlG0lSkrIzszwu+TFXk5/lxptv0XceVY3xa8/XeWky/TQNNuOKIe2rIRCPwg2Atp77B4fPzKAtzQOeYIHVUg/xyG0DkTkXE1uVvwusJ+79EO+UcWvyivR/bFL1CSD80I51AJOZIRfQKsQex58YvyXoVIXxLnBeuLnXwyWFQ//CDlx1W+RfRMx3pVZRtvqdDmZ4l8fJ5cr5WRcTdXPL6A4j4mfSqz7BlrwUNe1OkGO7FR0vzf1nLIbBrrv0Jkd7z3ok13q59mJPeLc8LlDUn+F+pj4R9nZOfUptQnx7vAgAUyI66061xeyquPn6trzMwAHDHMXCmbIuNvgRb0ST3WfkDnX1suh2bqxbzZNToMh52CM3y3iYpKxdEVx9454S15EuynE2hzdgrjcFXpllj10BpEVZYmuBfXrIDDC7simUXse6RL3AhTkIXqT/ZRTv8lXanWu/cgtzn2OfxuJ8Iu502LXN3bGI7rbqD/BCHrgdI33HS05ZDZ03HLejogM5BDcQ2wyCtcj2p+CmE6/3iXJFFforMteRP2lmT/k476ee6/HamicFXJ9U18tyoKuW3W4tMR58nQvTYlDJuce38V8B/c7/L33QjjHhigb6T7gwQKL6sGpte9fVNl1R8+uCUgVvJzs0FXv7BCDc85xQrtTmludONBrLV4TiOQ59sl6YPGeZxcN8Rtyn1H/AXiE6GUT6n7iXXNGvE7YPRH2QXKNx+gJXyO+oJ8q0Zd12vAoh7Ytui+rJg/CaPN6yLg30ErjVbvLzpzH77bJdVxg1FYiK5neZwTuO6xLTr1mBN5En2CUGnMd/wzNDtG+uZsP7f5kl1fL2DHv0D38GY/poEdmXW3u731LRL7C7lijtaLXpHwIQVjjblCq5XpRzhWw4+yl9yl7bfJ9bofg+xWcPB33wZ35QDi368x5UuIwZ+W2jrP+MXPEEqt/VDJ9b5BT9KfxK0tr5v6xQzemyF56k/nkayfzcL3ETxQR8eah6Ic43CRHM/2zj3uKLwT7zK7DnK7EJwdwrxWB/zz5oqf1/F1+498L51I9xr//dYrjPx792+4W5Vu9MtL7xZcPv+Rten/87rd+kwS5PHRtpkVeU/6up7L3TP+c+ocaPFAQJV/9jJeJvOFtX5X6yQOVmJfNL4v+nPxH8vG32/vfwy6vyJLvffc3Px0wssPxF2eK834XP6WKnutJvp3qz/MfDe+Fej/5vY/dDatM5APDD8d6BD4aPvsme5/h9eN48dMsP+vwfqR3f/SDl3mPJIojdW96sO5zaT/qvDw4Fh7DFOu47yfTrM54PkX6Z6nO77c/9geh/vz5m938w7r+22GZ6Xl81LUfPl+SvU5M/qjWrv7lQuCbpfNGLxX55289/ca5XORfhf93MmUw//pXnn673v/c5RBwCDgEHAIOAYeAQ8Ah4BBwCLz6EfjBp1T488n3qfDxdKQi8oSVR8/vj3MVkd/NVfgc5j0q6H+jwufS9np0HOfhEHAIOAQcAg6BVwMCt3MVkd/IVPYf8R8WKvvXuxqHgEPAIeAQcAg4BF4+BC6+XUXkI7mKyH8dqfBvR6HK/uPS/4rS/wv4/VyFv5vuPPjq3e9REfm3qcr+7V2NQ8Ah4BBwCDgEHAIOAYeAQ8Ah4BBwCDgEHAIOgU8VgQCCZOhHEE9Sr/BD/lF9wxs9mWF3/Nigp5FviYF+32+VMUSmTdMqU+pbU0u8q/Lt3v2fggezPO1MR9S3/UmDdvp97m1K3AlGcyF2ITEida+yBLJKyS2UQ9aK+Bd4JetYYqWBrmcwzSa0POoFAqsSNSBeJvXb6WeF9kPKl6HWtTS+P/F61A8aiR9hL3tda8cmDBgP/zw+1n9AN8OqF/CJS70EkTgVodeB9gPBtDBvRq/XBTOiruopQavaICNqoRpKcgTBs39geADtrzwxakJoljWIninxitriJjl0L+qVYKmECOhLLbXJZ9vjX+XFTCTzM+xu3VJcodsVFs+F+6kSHCHKxttj+iuqZSUGerca3TnBb/XA5oGE9gMz9rTdVYjUAyqyMtzuYrfouac21Oocv9TkkNYEAlWo/ZA5cmyJX+tVc4pftVrpykGk8zbMAHbU6bl8LmVe0ixsf31voONm9CPIXUL+4NxP0MxE8SOja+qFxB/7ua6PWZTIy22/aRkRf2WLHM3o7P78/Yx/5Di1nWzTr9cnt2pCP1fnlhpj7O6BxPa3TGZmyuvUiN+iPIf+FqFvQswNicN+ZCdA2IWAWfz/7L0PnFzXVed57nuvutu2YpcTETqOiJ9BkA4RuMKKoRc0+DmjJc2gIWXWYXr5aPHzBwG9rCDFrAYaRh/8DCbTMJp1hdXMNqAZPy+C6Z3RJBXQQofR4GfwQJMRuAxiaIKInxlt6IDAlUSxS13vz37PrW7bkWQnDhnisPfWp3Xqnnvuuef+7p8qJ+9XR5iPaSuh0RJxO7T3i6RSu9Nly9rlsubHrNfcxMJExPwKP9d94rNbNM4qhsCLHl86kpAX1+IDLbRZYcdui5Qo5k15AxMyjuaxTJGDOtdxoE3nJZJ8mStKfPD7Qd+jGvSD0FN/C16sfquVMis7NKSsaIyEjl4lyPW6o/2qOQh9IfUIgnkL2ZFY5w+xpqXjFXsgyraVWFqt2v3aAuku/nOvZ/rY3w1hlFIcKqfKnLj6EIZbKA6yw2g3O8yy+ocO2tR6RZNd1wTqWUa9B1E40X1XLI3a+Pnzul2k2Hy7N9R94U2TwbuJn2NkCKW9OrpF0IugumMGoXLBEtX2yVDPNfk6N+x8FqD2a/vALOv5KqbJcNtlHnm5oPGV++tpHd874a37ffA7SAbjAfWh6en6jDKI8LQX58gc3cT+SLWoODDfeRNjd5DM2F3qB715xaPaC0Gaav0AFMWQN5060njlkElsfGck9RLssjHhll2SVR38ThV5iRlE8nW1Mw+Q0Zh+ZGAeExeXqjk9RxA+rR//GJRN2v0pb8G0sFsn0zB+y27BzkAujDb0XEEn5obD32HGp90/4McB9mQQbnvIcm/V0fkUS2VS4x76acekOn9/TEzfRU5d6vUJGSqe9RlyUvex64wJ79B9M7/JflsPlvV+ky6E1Rbza0PlHVC/IAsleta9X6fU1/gphYzxh+yaEFlAdESyC0TH599czxPnvWnbAwiiVCFw24zROgdbhrqrKfugb4a0L5jQIL0zRNSkfspsqIU5Bf2yr/6ZRVd031t8IE2uqj10zmWD3pyDoJpjdwpCeYYs6rBqIQ9CwW9idzeUzxT/F6HOUiX+GRMiD48JrODSrCPsdxB/LkpIDTUuMv3ac+jdzedAB/szXpeV0H0CJtSVVhrRb281o+fOnIS+ih7G3qJK7oeu6sksb4ns7OvcxrePnZGiD8yUxe1uLEOL87LuJ+6DMeH5H3EfY+fdyE8NRPj/SW/O4nma+DGrL45x561i83xpgSt1k3jLeu+Cx5RKCbbWZVbbqJ/nByNy5HK9qvNhHS3RHMK5Wos5KrHez2T2bZoeinnuiRi7g0SDBfu8acfNx36xsPcI672s+6Xuc3L7aA/UNjM2463bcc+OCekQVsfEXyX05tjPMD7m+J6xnrDXquwBVx1vBSpyquNz78XUm/qiXfebyin7GkehkSh7SIsSobeKnktrtbolI6TiMo3f4yCg9fNXEH+PcQ/OMt5FTjd+6y+WQyrp1Vdp3kDO4hx53MzovuHz+bzOm7zpl+x8NIIB9nvMAXaMmB+oz3Eypf52uYANCyynrL+fqvfrviAD9X4bx05mR1xoxu2b+p7aIjm+iYc8zUv2XPwd7s8u9cHWTAc29/Lz85/QXv8NytbknvO8Xa/GyLNL2jpfefI5i1fEmxuWJ0Xvop+6795UoXltclOi5+mtcpO9R45m33JrIxP5kUf/HZ8htGfoaX/H7bOxn/LmypKMFR+596N8VxL5f8LHH9bPnU+3fMV9bxA9h+9Iru3/1KO/HRcZBODsY6Ln7/Ol3JnvSXReLbk11Xv3U5bwBbPLX2D9yPiT4xH5g3v08/lnb/6Pia7LH7Y/fJs9Jy8wdW8/9wh8yvNyZYjJc4rIvov5VM2f08mf8H+J14nIj73vPU+OUD/Rf8oSgp+3cO8+nxF4U++WJ00m8uCD357rfWwJ3JHIYXmbBDFfQ9/9l/yXjcj7W793Z0m7Kw4Bh4BDwCHgEHAIOAQcAg4Bh8DnLwI/k+pLZFv6toi84Yv0JfKF0/qCEDylL5G/HOhL5EPn9SVyyZbP3/m7yB0CDgGHgEPAIfByENgm9mzLl9PX2ToEHAIOAYeAQ8Ah8MpA4D9m+hLZlttRNW0RuWVaXzyPMK0vkacH+hL54w/qS+QZW7Z7OekQcAg4BBwCDgGHgEPAIeAQcAg4BBwCDgGHgEPgs4+AFwwa+WQEYTJthBMhvJpsMm4kyLlGOpEhh34UpPBdVr3ICyGyTEPTSiA+RWU8Qj/qk7kxRj+FRO/NkxGV/4HDX2h0J3JRAtLAEglWIfhRJf/hOINkS0L7wHhKH7XrkuExoj2DuqqyK1mVIqFc6oPEZEbtKRGuHJbNIoeQcw7KXIxM/DgIkWRq9RKBUAfBCDvIT3lFHeJYyzykda+rcfKYeqIPLktMLUJOkYmwzThTEJ+Iu0ohetJe9qu1Aj9eZGKtB6cmugHmpoUOCc1pPJ8QYmdK/z6vCP2SGVQqZ6RVJEjmY5CQHnOdH/SugRIiDJoS/WYKVS9kvKkiUuJbtUNCv0d7OM7sGSwyInroj5nGJ3ERlx38HSeqlPpO4sae7IdtEIXAZOnRIrsltIS3U8wnRl+U08r1IdPuSp2zPufIwUu/4MCkTDWpx37WoA4tqe3TTgbRvnTQr5K79FbGb/qxEjehfTVLpOlBibWSeaH2ZqA6R/jvlVGJHAXVTDFgXrurtbKFAZlrJ7qKp7860cfvRdO1xJxVKFAh/tYlqdq0n/Z7Xg/7WS/VdTL7pOMPkCte5NEO/S/31X5KUj9hvBwUYoFYJUtjIifrTP9gf6MV5OgTPw2a4Jqw20LkBq0pkhVT3KhnOg708nGdfJ+6H8hQmfox/ufZ7Qnz2EHOVvTFLoim+GNXWiKtjYg6u1c8te+WPW0vu1VcRMjFKitS5AzU8j6yWbFTkGGZ6XqUUq0RmRJ9W7pfR6tkaO4wTlqu6T6qZsbEVQh0M7pPBKKfyuJIuarrUFwcNUfUoRuHZYwMINxG6LuMNEB2ioWS9npvuWT9DetlxadYKpqqHwWbawWyOlWI2stuCGot1uH3TMvr0k/zlWbIs5xwmkFhTvcTeWPBEH0LwmbOmy6EWPrVTXYQfqABL1ncDmAZMt73lUPr/8PsF9r9TjDrY+/vCOb8iP67dJcTf1qulDkSYrP6rQ6DV5t4+l7PpOB81GzY87cD4miPDke4MfqMpxk5Q+rLrGqM/UmzaPfLCoTTFn66ZATO8JsTh9YPMLME+4tE26b/PBmEqUPka43nJTO6jhLIhp0fGXpNruvsZd4Au5PVlOmD31yxOqI+OlD0CtrL7ngd5IIJNQ5DpmDTxZ79CTacByJIqe+qlkvqYMHNQ7z7IQhbe0l1X5qIG6YvSuCd1nG4R1vqR3aYvu5Xfuhg4KH3DppFbDVj65LqbV7TJpKHrhRRzadteAv9dN6EvBnSou266wbIi9TRQ4echrqo89V/yVTOyuq7g+CbITP2H3VvjRzvbSSjKw7cr6y9+t+Kd4EMsughOi4onvwswaLibB4z63qfmF38REIkxIGfPjKCINpGniDncpdxB9xkPer8AICN5JLM2Pnn3NQD9OfJHY3gnpvRcwMBWOy6k4fWtPB/nBnTH4L5hk87t+a63TcHuB8S7PeT1zVi/Y+N73kyUNv7xrtAXPSv14g7Ru5jhJD+KUTelHoMQbeJlCqvtf9pKOB96sNqVfGpU7xj593oL+g+8Y+SqZl2MkdPefSDvr+g49NvWvuDVq7nSQJWZED7LuKkyi4beD3k3SbUfQ7hedaLeROboddBniTXLfb1hXpN+9VnuVVy5JwsEoO99+2+WzIdi/eambZ4XqxT3fdkOs9L7XecjNrUpZC+lfqDCG3qOT9RMI/c4F2GXOZm7TGPfdzHG9R388k2Tf+9ZKxtIneCk9YDiNjsObSz2t9oBmnayQw8ZK46z3E5YPSTivucdV9DpQRY/HKfjwnBuyS0BNoZxglpV8Kw2hWsP+MgZ02IHMocnrUM9b6CLn9R/XAP7bXxfJhRV6lPySXdD6zjusZvCtZxFv2X4Z/4WLMd/KtxKAK21CsIRrcE4nPcKFrX1hx5iR042Kqr/Ct7g/Bma4ZbmX65HMcU5oSMvzrer9XHdX/Ux+SoXaff5QT2qX+4PqT41yfZ8Rl21+NnCnll+Rgj63h6Ob2wfAyt6p+XYzvdTFq2ZWPL641bOI9b+X+gQFRxfJJ5gI/1pv5eYeUf/dY3PdTIRcLkCxITXx3c42Ge2Xv66qaX1PzQHW1phPwfdc2bbzVIVz5LCOR624ncmb858XKRX3j8+2QyFPnBR775HsXb9KVLsyt/SxH4EvnC0CRcr+/8X6KJXOSdD31jHWR/Syf7/8NpfXj4dFazrh+J+AGFa8z/R276H8NGzNfR9qvu2f5cvYaZUzkEHAIOAYeAQ8Ah4BBwCDgEHAKfhwhsZ+x9MtcX//OyLSKPZPoS+b2+vhzx9/NwaV3IDgGHgEPAIeAQcAg4BBwCDgGHgEPAIfASCAxsEfkv6/ri8Slb9IeQ9eWIvy8BnWtyCDgEHAIOAYeAQ8Ah4BBwCDgEHAIOAYeAQ+CzjIBHJtCBPqAN+SpvpPBLoJv6MXIa6hZ1rxc0LTGlDUEzEpGkCC+jl0HRUwKimb6cFAnsl/XG7KTqo4nwOjLkVuJFlvMTQfULqS9AA6S9XCkySyDMy0i5KUpGVEJHvWYsgbbaMEmV0LA4JpqSmTcsP4rNsGyP2tgtjAmH1XE/hZQFEY0cxph7/cl48g7ezJrY6yJX8a8SYqo+qAwpaVBl1JchxlKHuNY11M0SGSqJwet6mc4PumH3coj9eZM8i11j8fqkgfSWGi0/Q79h4kkkeYKlEYlYWlhM+7TXtX4hIA4T9IsSbUbYLUNhSmmPTctHP7lYh5eRdbzZHDKvYuGZ/BnayzaUSY3j0HWdqT4EsnyiP0Ed4nNT4zJTUELRT50pekLdmy0WlQjmnahDL8N+3kv8tkCcC2IlnPn7eB/SfmSUXY7pP3M5fBYZnCN3bo7+wsT0VIR+V6M5lQgp37yurhtkq/bEQ7TPVJYYVy8XSfkw7bGJikeJZ7rOR8g6LMIiZpx2ZQmpfvcT7dFbIEJOf6L9LHEVey+vXMqx75gYsgcZTaeWdxBXfdDvTWh7uNlTYmCxY7NXqL4oLfFS8/DqPEcXy3izg4xG/VEPu9ObTSWuFcVmp+gipzaTUZ/2dJRqHNCo12uktxKsKt7VsJZS+/Ug0DLOcA77SOTy9Ghg9SeheGM3ykZtjaM8XFpierFcJybH7vxmPGpC0IYuV4X0z0bdIsKuA5EsA8dTU4uTVjZWG9iVvSIqW/hb3hxqXGUx6hUp8xII4m2LW6LEv9EyluhHCxBSY/TLhpWjfgpm14BxHttcGWXUE4jaIfFXVU/XWR4gY2qETGRF51deGiVFSH0WymTGuh33Op7WT5DpuMW4O+ola383OYm7Ng5LTKyycqHK8Xs9+wl7aJ6rSsWBbr7RSEQmbmwMJiL2/VqwGODHOwxVb4D/PdDssDeXIOQJ+g1vRscj02rmpShmWGfsfQiVQYTdvFnzevg/Xdp516erod4j/lu95QB940hjbTJHLgSpPV/H/DmvAx491ge9nKyGVR+cL/mhHxPXMFidoL1xJJAG/f29pukNGCeCEIm5KUyoxEL/WJBZmTVSL0c/yws9hN15PTcQFld0fc1ZMgP3kRcgWHaRuRkozmafWVUZ7PAWqg7+Dnixztu/yE8gNEXkXLVuYvAPRot1l32yY5iU6C9Ho0wJltC5LeEWXJf0vivOFsu63sXGiL2K/zP1oq5zI2ZeGX5P+B2dd3DGm/XxYzoaJXEe4qcIQvDdSa7dLu3ip9ruxf6in2JwFGLwALu92FHl3EDJpn6JDOId/Ay5B9v43whSv0e/QRBq/NXhus1KCqeNnYM9hF9dT9kN8RRhLo0JzuDQ0XGrzpjoXT3Guw7tqxCNc/ztAg+knOGnDPBjjkENVn8HoLrG+J8j1zgSwm1TibLmgDev6+A1/ZZPnb2Q6b0gD9QdxUmOmtCnnczAs16GhNCq68v+jhSRam/Zsvv+RLVm5xtywpu07+ZmQvg72cHYNQ41liYSFHvRUi/yolu0OE/DIhohq73jDMnBwaDjd+m35C/Zea94q6ZHvyUouDHysTHRlHM0sHoIoDpf6NAW73JPsVgm+P8YI0DYrL+WFVd/mddRfPxLvv1BC+/IOJOwVzArbe+xCi3s2xDO28gjVVj1iasF4Z32cqZIRPUHqjmDf+i4raCDnJdVHwl9P9dzVz8G6n1kxqhN8NpNDemd9BaFfvxgwpT6MeGYAGwCmWPlhR8qaOp9JyuSMRIZfGVQomedYhuPZr6epX6RH7QYEFcA8Xueeof59eh/Dg+r1k9fCblmg52W40+ptlqUTjpEBvyh4ZytWOLtEEv8sTcWycKsBOu27m9iHhPSNUMxcfCpHOt5gHA8zQzEnOYHA2aw2+BcZcgAAvg6/Zch/C9SP1s9UE8jTxBvC9muz3DSxdxSX6hWqA8h8s9qnVO3Dv6v9U97Pfz/nrdh4zpk+qqvd2A3wH5Kdmg/iOAnwEbvjbiK0K/rTyAgv73aq3HXX1Ud0kzA9WuZxxx6+vEn8kGIyDkyhZCdIH8Nyu8ycqvdvItc08xP9jPbiLi+lkzXG8jvgpZM/TlCLm9t2crMy7xmNR5moT9ZwJOUY0Jw/XVkFm4Sx38PsVzH/1bsWsjteEasiJZb+ImFacb5Kenxnee5dap/HLpzj3U+OM6kzWnr6j59pZQvb7/eZpq8K/nq0I+vjuoXw7N5mYq89+H/fK+ex5dbbognEz0vP/7gP0waKfuiY1IJxZUrEChybvNcZBvv/5D/flxi84HkvOj3qI+Hz+ac7U9Z5rOvTfxM5IdvuuudjehTmjuDVwgC5+S/it572+v//viJTL+nnc0/lFYZ12w+Srnzri65ni6u/fyOPAhF9gy+qN76vFC1K5+nCHx0/tl79bwfecvPhZvMYft+2J7O9emk6Mp//+3fZL/fb+uddAg4BBwCDgGHgEPAIeAQcAg4BBwCDgGHgEPAIeAQcAg4BBwCDgGHgEPAIeAQcAg4BBwCDgGHgEPAIeAQcAg4BBwCDgGHgEPAIeAQcAg4BD5zBLx6poyLEAcJFJ8EIolIWCAh3GQVQvpVXMfIiNyfEUSRNTKXphAjN0a9TeqjDFpAB2LJwpgwFsx6bX3A25slRyQSWlKrxq5uQ6sKqStRMMe+TQ7ZBDmUsT15EP2Yfsum46GHftVXOwjKuRKUiozMwDrOHmhHITygjtdpIGXD60PhEW+OKLEn/2RfCS3QaQY6LnS0cYHoq+3QO5Iabpi3bK0gMEFzChlnsQh1vuUKFM1YZRkqUcubgXg5gDjU8rv6AHuw6NGKflr6uBGT130b7wKoaEtLWn6OjMlpjIS0Falfb8kkNXXysmY6Xh1CPY2oH5JuRR0iVEeJZ97SmEBYHSQTaIIeeqfNEHhiTGQdTdUzRRP9StlWwhiEv1ZFnNUZ6iH6qTKyBLNcUiVskaEyK5FVjxWNqA/MisbnHSZC9OjaGnfVKcPiKWSXDLb3Etc0lNoMmUGwTVjv1WFzE7uiuZmqrOaKbKQE5unL0eb7RJ5d2mwNQ+xOPzs37KDfV0JBFJHjZkn3D6SjLjOX8hiExRbyJHGnxHO6Wtd1IlNuV3GHLhkV1Cshh26T9pU6UfvqIrlyM+wGhVi7wWha9wV0taHuR++A3/Ww95a8nsX/grE4l+0yK9ROM1aGAsGvThS3aqbslUiIb4mVfQhQCe0hcaDXPLQ6XnF8s7/Zwm6R3MlN5nESSnnOODEESNrZ522vzToP/L6fsD9m/CmNIyAeX9sHmqMa2VaKKXaZPwhSiIq9YD4Q9LkXsUdgUIyJuNC5FoR2MsIu6PpPTkxsTGYQYGcmFiexC84Eg6BFfX1CJpCNAa8Iv6m37veREJS9AXIFSniM/SBoB7QH0/683yP+VfZtKDiADobev8UbeugnPtCYbuTIUxNLEwl6aKZBH3nEn/VjZN9f9wU/a8Gq1T9AZnDVZ0E3yNCfgujfwv8syKQYahnwd1ZyydDfbaYNVf8c/kLkRX9GpZykPdV9wHon1DvgGzL/u5lBRjwHIXTiN7i70Q9y+u3kXsEMIqIlFJqj3rwXoT9MxEjvLCk4E6EDGUI7rHNQTek+rkMIcn30x8y6EtxYPTtvb8ELjeq7EA9Vnicza4L/fRBhe+BbTMzpPEElbKSME/mRF+JXCXMt/B6FeJsLTAhZgYoJQRiaa4IcyIae//pcvaHjVkfZqRnyQpXrOYXMN86MuyaJrjP5WBMl2ELozZV4KWfIGNsmzpNESBW69YzfRWbkMo9QHOYPWe6vUsWNvNSpnnMIzhtKCJQL4JpTJx9vTZU4M8VB4+JPZB85Tlv4m2dnhsw3ME2NlzZ7T5Jf1vbHuslL+JtWWZ+Vnp43swOUBsgHTOgn6I+TYbeP3ABn2uUBbq4ussVN3EFG/MX87camx98MdlShbSqFVcwprHLi2etxkqgvQYxPMYhBIUaGYjNJV5fI2Y29jSbHrmUiEyIPEv9AuBe59zLwAEfFkx9QGFi8D7GvUuxWedHuXWD9MZfTfM70kHv5yYYc2cdK/R+H3hkT3z4I5hFynYiRZUdzhlPfASEW/95/8Zf5LJHg24KuTz9vv5946OVu1k/9kLmWfwUatGgcZCS29wCE9TVD3aKrdnu59we0T5vQRNS7ZkrPL1hluh/qFdZP6wPe9ZEB9FfsOAeRaSL15Gm9Ra7bHHkKmm0oOn5u1+8xMyZ27pY1e94OQgdepT3lhwLoz6fNipfQbwo/LR2H3Mzjz86B7kM+nVZtXBegyw6or/JaQa7bl563cSnGgnVdtfu+XfMTEejOYJ8hozGOoKLUXyG6nD32fNH9p/6V5jpEhhah8XqrvRKMM+QUL7VbISf2MvJu9p+Os8LOwF/9p9K0+5BcycxYz+e4FFv7f2HL/7n6vO5b9WftdxqLvznGTx3k6KflAJFLfSM5k2NbtxmQybQ9zUuJ5ns4SVL/5BiP6mdkjyUGf2X9gLXXfLw6jyGEXZWb9l+xROBF6l/G+QiRz6DX9qvLGNkJO2M29NigJpM6Ly6mLf3kltyu6+HS8ofcwMyvvpVMzeBTfwWZjefQP8ENAU7y9FZc/0B3IPWYVxv5CinxTVEchOzL1IQWp624nokviyQiDz78yzKKtpR/DdHKw8gLRb72v39nAABAAElEQVTjnXc+GXwW/H2moZi+vTVkV+/Vdxji+dLO9CMm5XtAO+izMp+zcjkbhXpv3HfvqTtHicgPPPzzj6KR7zYnbtukHpkfvWuYiyw8cSLV+nr84VDvyxcrd6dfk/spH0OtNz7iIT/T8lq58T5D55n8ljtMJrJjdqqp++KzVV6d3/CI3jdv6t1iiei3xa+tTSxy0+L1dyge2+v12Rrvlern/ckTWZE/v/6Lt/2be/XcfefDP3P/Zixy183/PL2c8PVniygsL1L23f7GTNf90y3socTec1sdrhtM5HoOyDB8q0m4PqPX3aHn46aV6x7S9fhsle11/VydwyvnuX0PvGpqqvvZ3N8TPT/T7xHb/r+o/Zp7DHUv5VtB+KnR/MP2h2/Tc/7vo7W0jK+2/8b49sxH7TKsX42N0zgEHAIOAYeAQ8Ah4BBwCDgEHAIOAYeAQ8Ah4BBwCDgEHAIOAYeAQ8Ah4BBwCDgEHAIOAYeAQ8Ah4BBwCDgEHAIOAYeAQ8Ah4BBwCDgEXi4CAXk3e15mH/iN7YP40zz2G8EzmZHcck16pl2kuCUTrT7gW7dGrcvUy9bmYPNm6kqwRO+vTTQnM3hAYSNp3K5EIr+t/gpofVUoInNVUiTocwhkWo8hZCLMLAThlDc9CKJaV5pShlwssvI2xomKTtGjYbmcKZvEGZpljdfvkUMzpT5tQnwK+V7HhAPy+NVP0H+jDvXBcGhBkSW2LEPE/X7sBkVbCVReJAPvLdhBiKxi5jtPpln81wG5jFq0H6xFCQXQqKIJ6uRxDP0nsVsjp22E3Qr+QhHJy2aBHUS7SP2YrOpbfZ/5oZcpL6+0PdJcmrQ3N/uX3wcuK5vpZfTVsFgou4y3TO7IiPZL/hqPZPMkPb2pV4eg4yQ6PjkAVT8gOmQdm1QJVmRqnKlol+PloEaYExBmQ96chhJIe3W2XNIH98sEQuKA9TkZtBoR4+2b7E62sFv3cy/EbqGKoITB5CDzcoKfNt6pQ3zrKaGQ/dBSApESEC2e69KuIvTQ95RQO5oiw/AAflNzs30ZN9VZVrjPeOvB/BT9zD5/GLRp2AWhq4O8KKFH3ezwVnV+EAfbGjcEt1yJdZCTUh7CJw4oslpfgHCXM4+0yMse+GXgru2aCZZ+jaIRNWifOD4RNVrqF0J6G39rdbdEb0Jyp0aCH9OvUh2HXYQf77xE3oD2416q+5W8u5HOR9qjzgh9dcTmrhY/gNhKPciCaS9mnG6j32gj+74E6NmDsYT47bJOCbJP5soesskrw08ClQ+9N0VcqYC7yXSdy2X2S0ftIWjRzq5q6X7xDhJxxLz2NJqNhHGb/rSOX09VGxqfWfKXg5h6tw6VmFwt1/2C9vKUCXl0X7yAzJwq2+S27tB+nvPTQormWBaRH4Wgl9F+Vimg+P/RYCFIOFd7/FUfO3MCCmIqNJBpNmMcCKGKPzT8ZY3TA0+vR/sp9pXK3Z5d72o/GU1D7BZBvo88xrxy/H7Iz/2BEpYnkkaM2wV/PegSz7CKR7QX00W7QEK8Xio72J2fiCci5PHGWqNJ/wV6IMuL5WyFHbRvUb9mv7foZciMmSK9S37fxjNbzZoWfi/V7SLFPieeAe2H+IGBDvYtMqHSnwy404qH2ce90RaRQ2bRxMQ3DAa6XybPT6xO0u5vkAMce26JNd1PRMleRPbISY70W54lfJNHd0nHFc0X2sP/Re6/BLvjZabrDN10TfX+mXrdpx8E+Vxy4jxZrJUZ9QUo6l1kmxzKIfYHtjLurntDjQta86xkzKcFEbSF36KMNI46qxb13JCfOtd1N8c5ZdTrC7oDkRDYdT1kAFEQCdF0qHGSB7Wv94KsQUjNsXuM854hz3AeaSf7a4uXeDtMqPvbiNYou+B8NZFTRB8jI05vhv05dkpIfUVaXoL9GW/BdKjvkNiEyH69YNrYHWQf95AHiI66d4hMvBH2Gbstx07piQPaZ1htZNWuZhW/qslN22N91vyUWARi9LTuC++EJx6yPgIKbeyWqsWyi+xVYs/VxXpR9zOZiEVxRK5ofznCD1wM6HeBXkghI7fdP3PMTPUXqw2J8LODTOgd8D5TzhYt9HczY8z9I96anxBPByI89t5JqIp9GoYQoNVuF9TzJvU+NFQktPUpxRsarL1PLdGV/tAvI+nSfoT16CO74JAx7kJl9wOnrm33EfdFHdN+ktWln4m8jukw7oZZUgIU5zm18SeGTyTRHzzo2H09i/+Q+h4dhfE3bL5YNh7E1yF+UpnzZpGrZpmRwRJiNnYV96dtb0GzTamT91b9VburGXJ6a39LcDX72bkR9ZOmZ1bwv16vV+tI/VSeQX+ADMTz+J/WF/VV6eo6sssiKLDCXPs6X/yNi9LOp7CfIgM5eui0kSWuHodov2xNpqx9YvbZfX2JFVlCP83+xK9MwEVTv3ts7nLuJ2aucWjvVaSWDfzuhBjOfCg77Lrpu5w/Ph1sBuAb69O2fRe9p9GfZ9cTF3RxS2w33fqM6eJnIOd1H2Ez5F+R98gxzoDU38A9O888/rU5o/tP5qAqzyKV7quW2xl+N5n5uI7yJYoSiXWcu6Gmt5DeVr8X6+LTQLz1L4FSH/keCMAhuteOO5gf4QZPcfM2s8usE+ejfD7N0/Z2uYe/z1n5gtaNta7DW/M3Jz7S7t0QuVV+LvqNvAi5zrJn7rT7brvhrym/O94fBbHIbz71Qf3OJH+QX7jf4vXX9Pti3b88ef09ur+//8lvChu5yJsf2fW4h7zu8YnU3qtbHesH61wx+NP8L2uN573JB7IyFfm5e3/jLj0y9hbLefM5Ktvj/3bv/P1VSqJs8y/uvByJ/FQeCzOR2fBLxYvlqvIdb39rEkQkXO//kWxe1fq8YpsAffidb3s8SES+Kf0q0X43hzdE9h6QF6AVc7T/bJDrPfkv3/IfogL5S73fMfbzVV663HXPVz/kJxBb87+Xqv/X3dcMTSgvLLneu9vl6cc/Ye/VM7f//n1lKPIu07t/lG23fuZye1/8s/pgPIGbiTTITHS1v5Phb0R6Dh5+9NfvLPKr2/+mNBvdwVP6eXGyz7lELr3328LGNQa/Jbw5NCENT/H3aZQdEZdXKvJj2bfeo+dj7r23Rz79gtyPPuncPztelbV7/vhJ/Zx84P735CP6/b/h03dycj5l2cb7v9U5vGFhMtEIf/b//K56MhX5gvBGMTnnNuXkIL/joz8db0Yi3/feb5QgE7lT3nyH3ntB6KV67rdL/YegnIv8hqzfV0Ui95tT0WYi8lfhJz6te/At/fAOLxT53x48YO+bmTtuqQ39/ZvQopfbiTLiv+PuKey5+k8P/VFWxSL/9N3vSzdzkb/of8y8MB562PKzN/9aoni/PSdTO3IqbMQS83mSGuv3HeFsrvp33/srBs+uOAQcAg4Bh4BDwCHgEHAIOAQcAg4Bh4BDwCHgEHAIOAQcAg4Bh4BDwCHgEHAIOAQcAg4Bh4BDwCHgEHAIOAQcAg4Bh4BDwCHgEHAIOAQcAp8BAoHSfZRwwMO6uT6IXOcQJCNkqxqUqM1cEesD1fVsmZYx/JzuKK4yiFCzUDDvUjs/9CCWeHN+z8oVCDK30nEeylZO+3LVLFVObxFgod7RqsTMThkhZ8gIS90MIZ5R95peUoc8GE0e1uoJxolGA32gHPqPJTJ568GiJXxBtDQp+gUIXxkyYRy1W6vGRK4EAlaOv9B0/Rh/61CNkNCeIh2PvJ1JOeDB51XGaKOfLmNLrNxHrw7xDPzWZG/8ALPfx2alSrxIH9jezEfav8dj0rn2IzMydVmre0oYISZL4DTzOgpltWqOcvT5eNxydrNdJBAJ5zajUYTfVYhRtPvH/DwIiTeG2sl49bpkXtP6t0Qx0BkTfA/5XSUAmQUowC0hs2I9p4RBZjeruJmL4EQ7mUDXNa5yqZ7T9SQPbe7H+F+Z7JJDSoKLULVz9LOmPx4HYlBbWDdjiXRktm16TIG8lU3DOgcDr68PpHurJlECW6D5IFu0d4t8RJ38w/OKY7UbQmqC3aFGOBlC4Nw3tXBdRr3XmG90sBMeeG8y7oz0db+YB7wcbIifx8q7Ijx+Hus82I+JH9FvF3Gk+L1Y9ooW/ZeL/iih/bCEJgS3x8i9S3UymWzZ8VYmBg3sZJ3VbmO/XvY2O9iFXsuL0Q/rrt/D3zKUUCQZnlOTEcecJ36K/VzZLrrIk2XPPuiuhMMB8z1CDl26B+fGBGr/AuvVp3+HHUZ/iHaRxT0yPbt/Opwk/Evbi7TdXyf3MlXThXAf479fdXSe5Rn2dxO5e7Su84NGt6KEMu+05qZFrnktjdfsFEuQI/PsfJ1RP0TOT8yhMU6bDvOJZKjjQATMTShKoISCCa4F5wt/xcwoLrArf2CLaPpWyTQ+fwMiLtLb4234bfrNSm5UhsTRR2qmzibyPJmzY1ufMsh6Q4Z2niuMo+1ZnUhOHEerRd13EOXXleCJt6EJ2QfzjaHut8ZSoz3RRX8OmiCy2FmslBHyQrFSZMwrgoCbENcyGXj7xHUhmPWb2O/iL8JvyrntIHdyglu0H2MFaIKgqpRJ9lXd07ircyCp/XZDFG4jVyDAxbSveB2V0AFjPUdVWA50HcxuZk0//24yE/dY55mgp3H6YdBtYM4phdIJfvPlnJ7fKoX6r3aRv+6l2O0P5v0QfY+41K5fZmUGTkfIsdrEP5mLTYs4e2Rg7lLfGBNvuZeUPKiZsTs6LxOyH2lnHaf0XHhT7Nu2CBlY7X6CAD6n/uoDUEMHGke1UlGHngllETkgt3oX2cae/hB6OcPIkIy7EW922hVl72xl/D0DZRi1nKY3/eUkliH9N8AvRva8WROhPw0hPKG+xv2QUz9BjXGqfmkzGUvAjd9Hr3lOsfOWIeSGSGiPBsl+HKo9NM1QiYvcZz2NC5rmBpGLecz0dDyI61CYad+BXRMJBVT3sZDJtk6xOyCzdh4D6WncZueYUM0oPbue+7iHQvCcK1v28yce70My/q57fexDfjAAyVy77HHmy/nJrJ85Hdec4RNigP7w+D4tFmS+bNp1ndPPCwi9lrjsFRDrY9Z9mnsVf/idwaOQYTqVNvIImbx7yJBdmCDZb4Z28soO7Dg7oKC38BdBqM3Qr43vIT4LxuOf4tRiD6EapJjPoJrXe5Xd1NFzyKe2JfZ7TbzSH+LvlO5Dk3jLdl6H2c3q/zR4hehnOR/4qU9UPXuOd0hq55lBm81pn8aeds3nq+sM0XVNz7dMQ1Qe0G+aOFUO66Yl9gYQy6dpvxtK6zz9D3gb3jr1SxBlW8idOqb2H/9wBLPS1/Nlu74DfK5RzEFQjGk4xb5ZRfJ5aAnAmhlYxxmwH9qMcUQGmqm4Pkd9ET03hRKQuS8j3Semww9JJFarlG4lXu+r5qhfgHqtfnR89LYwP1s0oil++CBFsnr2/oCqTyQiX0zu7Fn8tjW3Pf5asmH38fX00H5nyBTcRd+tz3JjwEA0uyyuU0oHpuhl9cmlsNU5dgh+iWdd7yH2+7hcaT/BSdN4b7CRizy7RQjeMr+GCFRn+J0KlfWv0lv737Qlt/0/s+VXZ6zz+ByXr3v7G0M/5XzpLRJfHcwvfvR34pL2z7R8PHw2V7+vyq8LOQnPFT9ivBAiZ/4/JRMZX4f6737qcgzMzc1PspO/ZvmfH/m7d+iCvPORb4xV8v0klIg3GX/XKPYWDYWv1jtzE/NxIH9fAuRb79tzuy7h977/oac2M5GPzYznhepzWkYhn36ZyA899W/yzYSvwdkPR1Mp39PiwOK+HVxLbk01/tdFzcyEIn+WDe6tc3mu7Gy/6h69n/7VTQu3T2Yib8hek5vtVuovVqZjiLs0/qi8I2+kZPB97y0CwvKT5pduG8nVZf7Jr639TOQHw2+OGtixByL+/ZTl5vwGO8+vj98U6zzedVtP+37GZTvD8L+44zuyyVgP4/WJ3ROxxIrDdumHeaafb//3/b/1cJFuabflVvVzIXa+/cbtOLNrjf/R6Fmdicij12q9Wvf3pZX7IfqEv23J26tKbi24QsdE85956LtkIhL51o90k8uZyCeWLydji0/u+Td1DncuvepJk7MPH3x9YojnuRJzN1P5JfmBdDJ7Tjt+E15Rp7p9D3y9sN9Sfq8k/c5oMuaeuv/dzcsh31NiPqVzuarE9R33BLR/301zcZDiJzShxTOUa5aJJIj0BNyZvDnycpGvzr4kmUoYJ393ruNcSaz+y/alh9X+t6IP3lMJ/fI3ixfzZqvckbwp1/P17qd+5bbtj7btNicdAg4Bh4BDwCHgEHAIOAQcAg4Bh4BDwCHgEHAIOAQcAg4Bh4BDwCHgEHAIOAQcAg4Bh4BDwCHgEHAIOAQcAg4Bh4BDwCHgEHAIOAQcAg6BTw8Br0g225sRhNR0s7eZIuPN5DJ9i8XNgRIfitbl6Fnai6VhPERfz5G59mEeNF4jc2kXPsuin3k88y4tPzHvRQ9Nq8qwn9ts6YP2ZWvUHSXolwtLhCWTYauI8NOE8IZdndYtlQaCbZFrvUhGocAYGGWbiDokw2WTNzNk6utAlFj2ez7VasPESrSq46qrcdTLZVOJTvWiUgSJC/8mpZ6RezUXwTZVIg5Ep9xQNXPQerTfXJUqAZP8xvZBcTlDxkH03v5GNhli2A+a1zMvMsbKRIqMIE7m6DfqRDLkIo+zR8h1yfWBbOixYZAhF/1ugNprEXVIPSXOe+mfkgG4gzxbpIqD9MhIGTKvtYY0+tTX/K5PuxKnTEv9Scfiewyibpt6TObVGLkPvCNk7vc0Hu+iWSIiiMHVetHFf1gsjTLBP4S1FHmokUw2sVuZjJWQG8xNppOo/RkynTKOPwhCv48+DSR4BLketCZy5GIjmnxaiZsT2eSDZCJrTUYT76Q+6yUmZJwW66PyRLVRxIzfIScn4/irk/3JjP5Tk+FUm3FBYxL//uFAGthDrBwo0dLf34iDHLteQ4IO9WYQNbrUBxNxMKB+MGj5SIhzkc6b0jShnW+HHYAdBLwc2WmkjQ5ygUysb6df6rcN/chvG9r16hvRQm1gsCOf6sCE+J1FtjRuCIddDGbZgTnzeaBc1X0B7WxY9Wk/DnWX9uAIlMiY/ivY92hfhGAZIacgyiEgnzUhhwk0vcTuj+Uxkc9L/Minv6xC3UvZv2EVK4FjdKxojZrUT0IkbxH33VByB4yzyIrQ7j/gRV4kxMFqp9ilUEbxU5+Fco2+Xqhm9YF/aLMdL0TuNAsWp4vS9fBTzJMxmX6jqVFe4r/+t2TG7uH/br+leDXOBtMTbeazx3Q0PrNI/C3kMaiEA+RxJP4h+c3r/KGNDtQ/GUhXvAz97npakYVmuarxlXvLNSWy1gkEVez9DhlS0QdLwXoDf34E9bSP/elyumxj3y/6RQu5QGZf6o2FRn8ix34laOr6kzezrfFCLLbnmMy0qcV9tzR5aTwtG+8OM8NZ0QylSoGAME5ELeI4JX2hbi5CRG6LZiKNDPFgt6BEhfowO1jbD5P5tWnHXQvQM35LJSXXf0bLm329xzbnNmUTewjJG9rirwRrgfbrNgZ2fo95kR/Rvj5ul6MQqRPaUz/06QcPb0xoPkTu8Q7jD8mVqv52ECV+pAdhMSUeojaqVzol9boYE9Hrk2TCbYPXqapdRtiR97TuIC8opZd1vOCt6v4yB8njiR2EUUsAJcPsjIToAwivA+RjY4IwxN6VLf+5jWP3lt2SN82OEy9l5/aIewqqq/Y/zPnORe+nJZ1XubOcqmivWkRFuxwlNzr+uR0W9XxCrB4yF+5liZkJma6rTD8fmK8lVJsZb850sYfQLhH26xCje7SfZ5XbyAEZwTNkbGbARjiFdj9gO6f+QHlDxyMfbay4kOGaEdBnEOVz7DMI9yn+93MTRNSnGCEmDnIEWzymuVdz2s/pTwAgB0qh581JKNX4q3NwTpjnu6B+z6I/z8w72F3Crou/Y96c0M7einT96h1bRNkz0FYz9Btm6Kv9Cc5Bj/pZZtdHnmGeKveaaQ89dEy7Pvo5onGTd9auBz/7YInMEKWX7TovcM/TTqbgRHHxdvITBnQ357whEYh5wGRKsGZuNgMwqI0zDe8c30PEyKiUIX8b/EEnxUYJ3jn/QpQnAi1nIFiHSFZJ/fODElM6Twi0TbuOMTmlF2jYZvOcJcMxns0pKEpryIvjTMeW6K4edZV0vCvLOO/tlVo9dfZ8IW3mbvAZQkmX+iT3bA/zc+yzBNlhRSLG2zUmzJPh/bCdG5+fur6WkI5gdH3x6WFfSlDWdy9VLlo/lSxbo2e2iLar3Otd4jha765nke9h3hkWv8m69ZFKr51CKk1X5VaG3/pDxJlTv7QV0cRW+xZ+JjQnDThx9uf5TsHC8qdlG199N2S8J2pF+jm/1ual/qm3PLya8Ziv+S7Zz8kRE4Ma8cvXSWhmkF9DbvEWMgbR9ks5/Jtp+zsQzrzo6rH+RD6SswLy4cHTT9X51e2fruZnw19LioxtmZIp9hqd3hBCNI1E/vHt/+CexjXaP1PVG5uve4Q1lk4EgTfjXo280O7TF3HIp1m+dTKvafGV8RtS3SqH3/i2exrpNU0+p8rtDM1nst+XMnzxUN4Q7YwV7yvLD9z0zbniv70eV7YP81EqqchH4o/G11rHbfv5/GtzPxP5suh1dyj+28X09TSLfE/6DVEj5c2LlI/FY+LqxfTjqV2v0N4+z1nzQw7Jc5XP4M0tzZtvNSGEzlsPxRMJ11R0fWbvlSt8/ZH8WVTHEL5/Ov3+zYzreWv+V5j9jVWvG0zk3Bnyjoe+5kk/hWCazyWN7MWHf+Kpp/Iyf/H2z1bLLTLONHzgV77qST+62uvflnP4pfF0pvv5zvDNT3vZ1fP80s60vW8OR2+LA+y2CcRXWv65fCzR8/NstJnoebqy2EzMCZnKb/2mtJFf2fp8/ddv+8OojJ+vb7+D2C4G/c5kx5MvdZ9t2zvpEHAIOAQcAg4Bh4BDwCHgEHAIOAQcAg4Bh4BDwCHgEHAIOAQcAg4Bh4BDwCHgEHAIOAQcAg4Bh4BDwCHgEHAIOAQcAg4Bh4BDwCHgEHAIXI2At9kaJpspxLaZy3I5hOgWjQaXsSubZawPmBcySpRIOlq9nKoeIqElzJHhbkw0Wmt0GkosSchIGMJL6dWdKkU2q7REyrpSgiGuxBCHYvQJdEmkbBhL2IWQGSqRw2RoM/R5ldVPYdeHxqv1IYSYHu3DIA5i5LIvfgvZhAobCQQ5E3q0kyGzbTroNyAo0l5Dz7IErYjHjmmH3tczCbwaJSyn6icQjaOM6nbVZV7HIHpG9Nvj5fpovzeYGEzR7oUT7YkUOR+kDdVDUA0iiBuLjaY+8B4sTaQTObIzkU+E6Bcm+pOqDydaqvfTRtcI/RZMu8oYLy1mlPgIba+luHg7/ETj9frBkJF1Xqk3oP0omSoz9DNe4oXIE17oxeiXoNZ11I55aPtJiLEqj3pdJfCYHeRm7TGPXjlVYi59cnGmECu7k51J+vm7JppTIXY9RuzTr+V3lJimRD/vcdoTCMkR9TUy68bUe+COvT/n5b7q5yGIIqFvdosM3GSzN6RezJctXW/vcLDi59gfCvo6ntnwiVTHM5Yg5UXEybhm3m/rPKHl5V5CPfLanlBfJ+Ov9puC0Jgyj6zqKk547xZav0BO6S7+13llzCtrDCZa1GP1LGJpaOghaMcmxN+aF9p5LpiW4iSJN7DrscF8m4wTkmF1gN8UYmKPcfIitMTQAVS3HL9tf1XnH+wPBgF2djzVt0CmQ/+c9RIk9FFP9atQj1PGHfp9v0/Dsml7SNa1o+tQr/CYfUvxKqKiyz4/xsyos2+Xdb6NpWAxSJDpRBjk6PtjoqBmmJYIvyuGnYSfXRC2OiKsdUtC9CE4qv2qWbT7P5Bujb48UM1VTcbZJDd2H7s1f0XxbWxMtBoJ8zoJ5baH/pg35WNPZtd1L0ZGnDvs8D6n0tzN+uTInJVpI08wUkS70igHxHN0TISG+NsjJpE2GbqR/iJUcuyDHcGG4ghpMJUu+ybanB4NiO80xMqM8XX/IidWJpY1Lv8M+DVFCdYd9VMtQIVEb87J0OS0n/TX/Ix+Q3ZwJFoGike1qyJHKX4HvFK0a+TSbtFvoNR/jVM6uq6ylwymMXrygKr/4Iw/PxEhzyG76IV16+CnVTb1Xtg8ubk8SvF/icy+wrjLZkr9QtfPNB726bLu0+oCuVJDDHbJrOJjNlgXqt4eqMJ97cd5o52fGWhpP7OHxqb68WK/jTzrr3pqd4rz3aNtWRKJ8b88nle1h5txQH0H4yW0H+Hmo93sY4Y59SEETm0HN3pCmITSiR9zjnWjnfuEG1OeI0bW+9jn1JGzigdE4diu916otinxtLhv8QfeXT/Bzzp+WtgfhqYYIveyA/rI4/WSoTuEZ7s/eNcyXfA4z/2fIEMyI0fYtcCniZ/j3oJBT+bppkpowjN2Px0n4yrt0Cs3qraIPEAmV7XbIEduzPos+gu63mQOT3R9GN3OrxSIyPRDRpaAHrHPWsQd84MJ+PHOIBPs58gQHSNjseMx5gp7VYmrfd1/3B9rdp8cJpN1hzjW6hnb/i2mo7hCsF6z+38v8Xbpl0lfzy0flEP+FdnPDCNkHz/0l8PMDjvotwk/OSHk4+6Ltoe8aOfe3VA8uR+nzAD9GSxT7Ne5KXrIPsTbNu1z9FK7A5w79OYQn5z44VNwaPsfMX27Dr16WTIdD8o1kpj7jEQhfvpze89r3UADVT9KhDVN7APqEfIot0SG3GDknPac89GlnkK4naIf51rj8Xaz3+jH2DoTSwwGKSVAh9UG/ZRITp1o16FCj+2og9JAcWTcaU6k7rdZG5fipwgG/FEg7o/vkR7xMw4E6NzuTzIAKy7Wjv78UAG5eolnh/eYroN3kJOwSPt5iNU63jRR0M76vNzStPFU3INDuub1YxbfpN5j13eRk7lMnB8kYzbx1ftY5QXsdsseJdSafXK37hN5NaNr/Me4ydT+PfTS+HV/9JGKxgD5ITISb9BvPyeMunkP3hL0N24hUjCDKerfJQfs+M8Slfa7spgtxTbBWDMFa78H2YcL+H3YRDa+B7l/Zqjfxg2ocdy4FeeV/j5H9TeGt2ReevXgZ8M/Cavsav3L1WzGRagE+h+/+b0yegl/d8VfnfqJyNf3Zx65Vjwvd9x/fDsZZunEt7hUz82V5bHsj6IqJrPvu38sHuZk3rz3n9w7pP7j8XtjjbPIaUV/Zbk7/5pI4/zi1mvvY6VfceVD2Udi+3n1IpG9/qFXRyZ8vvEt/fAOj/r/EH5F6j+vfu7dH6cbkd4HB+76iVy/f87d9k8fvRyK/ET8i+Eol6vKNvHx2+77Ogle0L4rec3jeu+9SshPnFzVTd6TfyAr0Ucfvf+uYUY8T/34/UPM9l2+7+FhKvK/3vmvI/3vp/ve/e/SUUzDyyw74xsTk4v89NPfKROJyGuF+jV8/Gl4MdXvF99z74n0MnaX1oaDa8V7ja6fFdW9WZQ3In4f4r533jqJfP8jP/TkZC7y6+9M7tH/Tvrh/C7R9u3MsXJF2SZof2DxvPlMzu9vxh+Mq0Tk297yU3I553cL7vyRdw+p/0L6n+IylBctXx7tEi+7uvmVeg5/Nfq9qCTcb/1oN79M3H/3/clbdJ/9cvh4WlJ/sfLld7w+v9Y8jzx4IGzkfA+KOE3h1b3fJb1klIm87f53Pazn58BtPxHreXoy/XPR/XZl+XvJnsTL+VhNb3roWvv0P3+K+/mNzWvf61eO4+oOAYeAQ8Ah4BBwCDgEHAIOAYeAQ8Ah4BBwCDgEHAIOAYeAQ8Ah4BBwCDgEHAIOAYeAQ8Ah4BBwCDgEHAIOAYeAQ8Ah4BBwCDgEHAIOAYfA1Qh4EPpyL6VhASJQAjGh79sHhf15iGoxdehkVQRxqTfqFSGyXcRFBpElkMzr8GDx7MSg8TREkggicCo8Ie6Jn1PvkEsxhKez7OUB0p8lA2aEvxmoitS9DhlsVa74sSe05xAxqcsSj4en+F+DctTFj1Lm2siloB3ktMdB2x8g234nQJhlL/Oxg57YD+5BTpPZ9L3IPoS62zGYhZiJNGte6j+IXPdbpsZ/aPr6QHl5QPICf/Vh09IHyb1gYn2yQ9z5DYMbsDO9qc71uJFuI5yIdJygaeNPg64+CO1lQd+PsesECcgxL4jCQj33oyBFZiYseVIaOlVPcTOdqlvg35yWVSUyebsnZnVeJoZgNxCReaiibepnIOiktKcmC7Aj42OuxCA5zmq1kCtkoO2gh+6lBD5/P7Qs9N6pKrcEwaNVu+rRPust+Qn6+cnoOm3vTgwmb0I/48fmPvzMmb4gTay5NolzAVpMjIQAJlqHRmYyrVctEyHTsqfEmXp2lG/GECOnh+EwB8ezZaiETu9AMAyQ/spEqjjKAvuhiexAcUuRMybz2vSfrjODvlolX2WCHtqkztvS3wbU5+tIiUmaH1b3XTFXrNl9N0eGTZqDvY1lxbexMNGZyBk3hAp3B/0jXnfhF9owHgQCcK77i3mmUOCUMDiw+LIvVZLH1BLySgiTFdVio6Qv84GYq4TCicNkPKY+sTTRnIgZNwn6uh5+h0zDER2m6tgSqAaSW/+6ki3w1P1Hf4ja/QC7epHxB8TVrKMqx39cDdW/JXAm+Dvgb+j6+3cHufo3J7ym+qmKamDXk91ShcxHM7Bm9HuMTLb0r89sZcpclHU9N9KFFtbFv1RTSmAswmKjQF09AyWQdohyM16MXA7mgpBxjnqLpofBMtGpXJGOEtaqA2Sc7SMfgDDbYpy87imBkb9QCYLVA+yQnHHIO61xlb1yTgnNEhFXj3mc9rOAenCY3LgtxrsIwXhAv8fKuIwhAC+wouirlFPYx26VzNC0Q6de9ZqMcwqiXKrrX66qfb3Eq0d77rGT8Fd4c7qPINpuEBH5XPlpAWR9sJqrB9RPlPOKc72fzOGR6L6b0f0sh4iXOsTbROfnFxBu0TdWGt0gpr4cdAP6Q05MFKdyo+zpfqiWIJam6NfH59DLoDY2qRcQIYU4B0Vn1MK+KGfLCP0hdhf9vQyKJ3poy221B+N1kyAPjQnLSg83HewW/Q0vZfyLUKZD5CkI0D3i79erev6gcbft+WSf6r3I/bih6yEn8Eg7ND9LNIR+2tb5aj5pXRdo2RtKUISWuKy4QcZc1XMISXJOtL/2CjVePgFi5ElvVglJfuIv6jp4wr08QL/03PnJlMhV74JinGq7WfGpe0pIVf/QorV/FVR6lqUMynXFm5+DWNJ9zO6csrhsQMRP6JdCSMzQJxAtW9gdquw6kyk+LjvUs2q1ot3sZ7V7xHUsWPLQ+weJKyeODrRK9NUOcv/iptrNvKlzruy5ZL9v+BH16XHGYEiqloDsLXrzrJBwuw003nqJn2To0n8f+wf7coVx+7QfBB+Kv4ccyEPiOMXK004G5WluDr1XLG5kprX7FTrrrGnRvoWnLLAe1KE/N6uYcVrs0pT2Hvcg/SE+D70e8iI3eZv2HfywRoL9kPu7Sf1oPaX7j32ea8ZZiOGWCA3x3Uri6HHmlPA9W2NWn4U4nPJmltz2+IVmagnO3HtT0mGchJu4jxyQe7lF+17Oa0i/vZx37CsI4TpvCNhT6leUZjrA/jGzoplpybQ7o/b8IECk+EGUH+r+Zx/acclUnWsc3E+rdl/ObGWYJU6zin4fvSLkAWY7R/+U+FeoD/jhCsZhvDERuAnuTeq70PaIZ575RdSPSxfPIjnnfojsmhk9B3xqrnED6rkLDX69BU7bBu26GrPIKf60bPu/tDXOWHv1v5q/dxr1LXgNkcGW/TmoyH3iuYV4Wuh/l1zV1GHuac5fMd9gV56MyuBCPOzp3dZPxa2k8XwxSEf0/yo+AZHyYTmrcctbZR9UZTE/KsfZUcKpWONGFjNLf41fCcBD5Ku2cLGgU7+yfGIrw3DGaq7R+Eab+1sJ7udZQTH/nG8WS8h/if8u8mFyUqfIHzLHdX+Aq74+5+XV+Y7MZFeH8ef5x0O95/+6BUJcpOv6WP+P7tRzuZo+EZW5vGj5J0/fFTYikRsWJhPuKikzPl3yFzW/qoFvjT0d7/bw1shDXlk+mjyTcWPJD97/83dthiJPDz7xqJ6T7XFO3fbbj5a0//toLVV5ZeEcheq/9XSYeVc2vgLq18mE6PxerEymAd8cnm+9/fZbw5eax2rSt+v1helNiR6FL2+//kndL79/55/a7yPPe/rkd7dmXyAmfl43mXzyuM+3jN/9d/EXx7peX5+/6XEvFZlsB32dxycWLovug9+MPvgU32DkA+0/ebjK5GWX5XsO5ZP035W8OjPR1d23ibPf/cSJdBO7vwo/cecLcbqt+wX36XzeOnjzffp5+Knkrt6r7zChvOzy6mxHrPf5G+V1md4Xr81u4u7nWgxBJeTNi5SPh8/mitf33PWvos1U5GMz4/qLmF+l/u30fFLR7/vuTZ/azET+sP3h2/TefCba7OrnaPfRXzYj6kVYZhrfleXG/LpQ490ur9Rz+Iv57yQlcf7gnb/w1CgU+ePuxp11/DzR+/944v1pQf3Fip6vF+5r0+dzkvIVybXP0YfDp6M6F/mDJ/6rPS/b52e60wx1XX8nezJ8qf18a+8L8heOp2Np+Yv+x8xL3c83hzdEek5dcQg4BBwCDgGHgEPAIeAQcAg4BBwCDgGHgEPAIeAQcAg4BBwCDgGHgEPAIeAQcAg4BBwCDgGHgEPAIeAQcAg4BBwCDgGHgEPAIeAQcAg4BF4+AkHQb0STMQSQ3IPcCXGmGVjimLdAzt6EB6uzIvdzUUJRqsSeiryM5n3YzQe5n0GMKjTVnBJu/DBIILZ0yNiZCcQo6EupSuhnCTKBiEsdWkrbEvDmpG9y+g3JVIqUdYh5COz7SuiBVGMJsGaFjLDUvZQMrDFxNiECY1ZHED7v480044XIWSjHKtfH40EDtRmGocvYeCASZxoXdKqs4gnnar1qlx3kcpVopklT+HMTEUTA5lQ02efB9h5EWfzVy36uD+aXAzITx9in0H8y7KfGD1ibzvixff6N9MFpiU1qH9AfQvVS+wEEwofp3x5lm9Shla4r4cS0vI4lsi14PZ/xJPISxUNadd8Sq1akZ1qMPw8th/hAp2dxFRNKSH1JYuvnDChrvVMPIRtBuCPHZMy4F6pYiUmN4VS7Qf9gjty1tHtx0Aoex36xbvPIPMQ+CN6JgBtEzxSpFD0t66xTSPti3fMyZJdZU68XIabRfHltlI967I+DxewI/8Qfmw77YTGYacTYd7xpXW/ojqFPe71ahzqeQPiy8+sbKpRpEMuRcxArEZCeIq0zTkvXpTwOhbXHfNbLuTIi/r1Q32hvHGk0GyHzWgk6SvyG1mjXpY6rfv0Udc33muEngtaXU5+SgZfgR+pciXFG9wX+IbX1akRxuOiULeTxYrroogghSGHvL/qdRhPZ99MANeuW+thVA+KivZytBhKjT7AOMYBGpwQFyHotXS8z7YeKiz1NOfZCzmnaq5PViq4TeSJbSsTyAnKthtTPkhs2pX3O5sCWKtdcy/jZxS6g3TzmRewIzTg5rFrYtaAUJ+h3WxQF4uds2WYeeyDYCu17IUb2eLPHcNKw6/qZrgfvI86GlBerlTKknkKrow7hMVe7ej8r1qLe5DTmyDb0tQh5gFzHMX72QWzM8X+6WlH/EJqVug9Rk8zbbWQHiqXKHtQ8tbtYZTqP0VyRFOjJ5zxXRLQH44ymSjRVXOtT7PgU++VqVc9nvQcis1CGUBixl9zr23NxnngT6uucswH2B8fEWKSeGCWyq7USMe29xn5mj/J+qe7Yfd1k5+fsn6NB08feF+Ltsw4LxIMd469UyPJEsVCir8kkakLaz3g9tTNnoPbSj8y3YsdfKBPFXXbUfR1f9nNDRNh1ZIE/MoNCPQ3xm0qXHSP1JbRN2lvGni+/xyvB/5BXC/0+KF0pdpw/3Y/1IWYQIQ9DJac/rese/ljVVdFyBkowdtVh4kFfnwaBDvoZ/qgTjV7Tug8WVZgLEFh7vDkFhVvlaS/UdTILeIyJ4+L4Bxy8u8n9neDvsapH7JpReGDx3Qn6TexOe3rylFjfs/Ncl77uR+7ZUHGGCKwnRPhhg0W73yHaqp13lh3SY7wdZl3Hqy9B7G9iP1fPVip1/brYXfKmDe1kSIZyT/0kubJz2s94dv24vWZ031WXqqkSya2/bue9IVNeSr3FC71AA9X9jK82NYixJla/nKuWzqPagLiaI4fcNEjyTVs8+VxZ1H1mpvgJiR5yA3wGyPP0Rk8+1vHnzCyfZ13qqckEO7kENTZHKjFY9d163iC45xZ1vpam2UFGZOSl1M1qTdcBAu3Qjn9uTEg2e1ntmPEe8yIvZP6J19d9Z46yc3I62mioPwBttEX/B3SHo+/hF38QcS2xWPqsf0Z9lghULnHftul3jHPdpd8GmZpzZMpuph0C6oxFajfEY9ohrM/aHXQSKjh+mUts1rCf44cssK/bfO4M0e8CzWnqoECbxtlV4rBE/LuE3MoMTKbkyBLYd9Kyin4f40XI/ewelT20y/hp1fPVOn5C/FKXI+P9yT0U2nMWy9CbRZ8xD93hu02khFkTkGE4pf8aPzGRoT8NAsSL18zGoQTgnPoKLRlyyIoMXiDtJ4b68QJvBT/PVIcr4q+/hV28gJyDmtzE/rDs0flCaIZKjf4okYMP+rPcBCL/Vk7Zc+GZx2Sd9sPygJ4Ds5s27T8E5Qj55axITPsS3tTft5BxuUv9/2I91M+3YMe8FHg7z+u2MvtStUXjH/Lu48xiQL/T7Lwe5v+7BEr4lY+SYRi9PD2WEMUz6zeQMXHZR2p5lf1JBZF7hJ9L+ZsvZou4tuOeqffq58CV5a/u/Hiq9xuY3Xtl28up88MDY/Mt8RO3vS8dofnq5EtCPxR5TbIjt/tjy+k24fGdyTfWjUwA8eOxjUN33qdRvqi98+3sTAlu9XIJr+7wa+EfpCX6Z8zmo9ea93aP03c9HhaZyD+Ur839beUL5BdHr028BMXDcmf5Av3n+u2bktfHzPxFy0fe8lH7ubVtoPMwyXbtavm9+VwSZCLfy68IjDfuls3tEl9t/bzmDdFrIi+ifqc8yr+SR39xs37v3UxANbw6g+2t2c5cz2WXAzGBvSWaIn83fvJJ/Xx7zxMfyMtE5Ffl955QvPmM6SA+7XJzfkN2rR20TQhfeOpn081QZKM7uE2/p15ZkgffkTUSka+M35B6VzZeo06G5GSU6rX3m6aMrmHw11R9LH421hV4n5zNi5Rxvv83RT/PPtx/+ilu9pdd/jS/GOr9XT7Ff0XlV3cf6X9V0P7xbHiPtt8sN8gL8bTnPKTfbfzR/ko9hx/KyZCdEqOe3GuUQe8TlhDMNrxmMRmnJaTpTv5ykddFNz9oQpHrpJFf60Tckt+cafvPc4Im5RolxUt6Df2W6g1vf01sIpHfvvf8/S+022yzqzL9GBreIcnVmbVf9fj1obW/X4yNd8ufEw4Bh4BDwCHgEHAIOAQcAg4Bh4BDwCHgEHAIOAQcAg4Bh4BDwCHgEHAIOAQcAg4Bh4BDwCHgEHAIOAQcAg4Bh4BDwCHgEHAIOAQcAg4Bh8CnRsCD6BpPZGS22rguvz6GWBlPtBvUvYgHihPkhqQV9XqdzJ2hCLVY9eQP7U3yRLrXbnSmcvQCdTiBcLJM5lOttqAgpci2pZkI9KnMT/DTJfNhrnZkxIyRCxCRMvQbEHOpl60yVyIdRDCosMLD3FAvc2SLDKHoZd4fBA8hO6brxfSDQGNy6stkXk2REUTjmP5r4weYyYDbNKiJpmsfQA9ryIf047HyQscpxpkZ/QfIAZozr+6UXP807bNeFKifWXohIQ4l/CvkP0wkQmamr/HTltoHzhM01NGmJhTVdy0Rr1W0RwnEx/3D1WeZT71/nKEyyBvDBnVvMCbmQreM1Q9S2QZKFGubAXIBfRO/EEppgajs9SwxaO8WIe+8tJRgBwFuSdep2DfqlimGD5BJlfrEzHWdqQ7zSiejqVvRZxC1Ecyma0Ir7Tponk8/Jp7Yb3vovVkIjhHEu7mg6yODDY8nthlnvmyW99v5hMMe9V2M22LftCZXr2tjt4tcuQlx9vx+o4Mf/GoGZjQDDz0krKatzUNkC9G2ID7TH/RaOl+0Le8mLJbZNyn74WyZKAES8tSs4q4E4yBERn4voJ1VphdxzJSD8mbkLIRu7KGTNdW+6lJL/z/23gfKjuyu77y3qt7rp7E8LoNgGyLsGqIsDRH2M6s4DSuYGlaH7eToLGUi2F5QMjUgsh2fSfwAhTREydQQ7dk+oI3fgAK9RDA1u1rosAI/E+HT66PD1JwMpGG1uCYrSOPITI2tNW1Hninb8szrfvVnP7/7uu2xZuT/2IBv9VH/3r33d/9975/Xc+Z93g+HTUDL78bO68CN0XmVCKzUZH1TelLVFSK8hvR3gH3YZx4Xvbg7YjybxMTGH7yMtaV8GQQkwn+pigUYBk8NBLgT7BDUTTXLoOkZfiP2VYFOnJqG6pN5/EvsGYBpyrF+FVAvBBzEsmsLAcXqs4CyYo/XS1WOna0zcx5uNFsCUtB/Wiv6X6yV6FJV1WJVYlOAWsonB6vRROwfYMlvX6dCdpDyKi/2RujGb5fy9iaRQimfnCK0ZET9Pj8J4z8OepzSD4BYE2DniGjrk+8BrufUGzbLjfjNg0jG2MOAldj2LCc9Q681Z1HW1cumkaD1EGAwAbA5tLO6Q/7O+na4nSocwNVo17vEOmbU23LYAeTf0Cum3UsApNLvIUD2AfmnIX0o1xemQGN7HcVJNzdAvoeMc3+dyLrVERFnI/zn6DnE+uycEX5eM1vFjHOtXZJ1JgK3ATGdc+x08lUCIpvjVxI5OECPlUlgdLmCHVJvZYpnEPd5bMa7xE4t8V8CVU2ofw5g3McOmO0Ay/6V/aJXnKEeUf+cWpZ5EJ97TcbbrjcbojMRhedk3s41AOQEO0eE9BA7ALTGn/ig8huSRr5awbxal/1MZOsVR+odAYyNaS9tNyS/XUEv8tvTAJkR/iXgcUl6kx/KIdf46gXSB5W5bwBWlyQfUDuR8QL8rrkZfmcBt/v4LQLCFoz7PJGEyWbfRNKuPm5wQ0BeVjxlX61wTwfU77lLrvg9qXxNGozR3I/6QfqLKdgC2S6xAZhjQXnMatNevYjuA/pZrc39BVa8pvHvnuwudrCcx14nUALObsp8wCtXWx//w22/7pPeAkRN6H8Awp2a9PQ8EYG4DugnZxYR5TkRmSnWR1UoejU3AX+lnVt13mTYhabPmVQqakeyb4h4G2rqgfOWcq71ficyegvA2mfcF+tl2S/N1d2IwSeojT/jMSCmPsc8pJ0l1tkXyw6JKd9vME4BpUvRA11Lo29M7PMMP4noPmS8ATuBtFt5qw5pYM6e5KOd9KA4E4E5F2PGl+B3yOmb/XSVG3VA+RlYrxS7n5u3oD7nS9YBO0IBBQY+a8Z1YwosEyl2We4x4tSuSDnjWjLzuUFvq2oKLnMX0pb8fPzR1wDnN0hm7KR17A3Ghx+7NuakyX3cl3ESZ7gktjDv2+ynMTahNMH/BO/jEX7n6Z3+JZ6w3AMA9oXozBjmZV04rT0Zn3sVXWZFH53LTgSQj0H/lUoB35ex0n+BHRoEW+6nVQGZ9SL9LGCX1EleK3D1NVlnVJUfgFxWg/Y4J9dEX0514GS0/0fEQBa7oqaReN+sTwgIzBc4MCbsVdpLKH9/ew4f1V7jL4Z16v+oc1qH2PPOBemPUzvnSD8H+coGH79IXZB1aj/IeZD0H9A7/TfvZD59/H6WcdOuaqb5imtfytvfAsWnfXb91PLSPF8DwDtLf9w6rLRSL+yCwXq3/A+5Jwpef786IvqqH+b9Qfp/QB0198sI3TPyv8TPuNhJzb69bRx7EXFvy/68k2X2vIms+tAjv5buJDQXmF35kna/N50v3FQpA7RmLym+Y8bXxETWDO5YrG6mH0nk78VP9zxX3srkXN7p6RReyNj/3D2Hi68rnOLOwwJwLdoXlX9deCCWc/OFfvwQ4Db9RKtV2URyHn5a/WYwwfJ+9En32ic8p6/42qNQ9H9jckg5Md+j8LbvDzqFUv/0bd/zVnmf+kI9gK+h/H3wjH/z7dO/PL5QLX9u7VyPtwq5LwCIjU7/XP9aOiH99x/4RbWD/e+e+plkG3uMb6IYK6X+5T2/9UwVAP6WgL8FGX/WT/jy5/X2bv+inkP+a5hb+jN/vi6cArqfeY3PzpNzlMr74Z0e/issNu8ztznc6V6/zc0mrQJWAauAVcAqYBWwClgFrAJWAauAVcAqYBWwClgFrAJWAauAVcAqYBWwClgFrAJWAauAVcAqYBWwClgFrAJWAauAVcAqYBWwClgFrAJWgZdRwCMuqs9H2gFrdz+uywfi5YPezWIzrMmuR1U6CbBzAIJE/iXS68C9D8Ck7+QC4razbaBT8n1wlpD0IgBJgl0GPYsF0AGtIx/8LVYZ9XwdOqFSRPoF9cWCIcoHxInLmTYh/W4ARMWkfVosqb8M0pVQD9xNAE4giUgFSgCrvoA5xivGAh5NwQjGQ1oL+heSv6AL8dd+Y8qJL5m1byB/AJiZ0/4AJIyPVjubXjSDP7hqKhFlwRZLNyUdKzO/tjf9uLPuu4mbMI60SWvKW8GSCvwCZobVIyLAUt6sVKMqpny96tcj7AJIqPSz4fU8hb3hBi75AKmlAFtEGC1k3OBfuQBBvE7EMtu8CUgfNLgXQBfAaUr6Mr1FlF8GWEuoTyRSPnKNzm7mhABzh9zY8+ln1duaGeIPltiKfsy/SUgHALGB5PPBciz6mXXTBeuYkE88WAFX9eL0g+es1mBSAEb626PxI4CjZ6tlFFX6GuB3DpDV72x0M+xqZ9ghDchsgGsiqaZtS0O5ytTD5EukzQQ7RH/qm1XysfQn+jGWTGL71eeqsia/vcbuCOjnHKAa/owP1I38dApE1hvoPETvdYDRkPy8TWtsvVYPBIxWscpFXzA9Mx+iP2Yyv3bc+LLPqrUqmEj5Cug5aYlb7A6w14j0msp+rCMBx6qk7Vfk64yP4uPf0LpY9sFQdK9XsZSzF3yQNPY/O4Fk068yEBNVXSNi8BAbAxCHFPQAAQv6CQEWAyVgXYwW7FOwMuo3p6f90E4k422uA7YVtNsnpmVJ+iYfsac94okuyr5pjrIT+4xjtimbgHSBHrTj/DjAYobfZaeQfa4O0E+IjfR0315k/xekT6mx6AxAX2qMPstoaE+dcRfxlP23JPnMb0NMHdRbcj80l+tU+tE95kH7XuqNOjFA+JPsg5TxXuOGIL8+Wc2KTmaV8O94nbluny8eKGYGXfKd45x0LHujlHVxjjppW+J/Q+diiQQ7dLDucTeWeTRxMwc8B4Bb9yqf9g/W66J/c7iZN+fxuBMo0oK/tTm2rzbEHwxzgx3AuXAWzXw3TIxyAWUzzgjrMwVGd+LteEJ99kcu7TpnnTmZH6cwFL/6Qr3SpNjZOq9JE3k1Ed3BKH3ZN4C9PaePvcGOLSkPWDlfyb01lvqAgyta0od1LO3qcwCNgfipVMbHblpuCuw16kUKskatiT8Rd3M5B+xj2Rmq9doF2V8ApgtqiD2u52VfaQFsQ8WCkNvHHgR5j2mvaDPZR0RIZaeSf2sKgKL+rIwX4D1zcvJnAYVL/ImgKvMkQi83G/XW2R/UBxze1AH+10BUY8pPMUP8VTIFWQFCfanPLLlrKWddzbkbsE/Ff8y+CPHP+Cf1LhLxNsFfEWNX6h1nvUmjj5L911agnUPGw/6XcaD/bJVRHjS52S/KiYwuBbr71D+vevTMFz/wr6B+wa2ZUf88tx/tfg9ZuAAAQABJREFUyK6XebYXm/mKNOc5kf1M/OS1Bj91lJpYdwldSvwXeGeIKT9EzPkCuwQYS1pdItJtaNJzcm65hzfl3OuznNwB6YJ7gHx9mnmJ/34V8KOALE1kWm7JOaPvAUbo43eE1Qrxu8VsCtI9HegMe5g8LH1v8UrpFLB3yIsLtFSQr7gPE9Jzeo4dJF9wkJh1P0EeD+d5RfSnjU1ZDzWW2Nn4VawD+cxm0axLj5jTOeUFniVWsFSxPjdWhBVweRM7xo6xe4/gtgWJdZBauSFOcE4WsIcZxRz2PCD0EHuAXlPsCb0qOny8jU1alXbPssor2Ao1c8Z9kHqB5APCzmIz5jvCPmnwXSKW65ydqngfMyBxm+K/Rjk4Jei70ieIMU6S/WDG0RwjVvEiGZfAdJeZ9yU8Y8rjdlrvmJ43+iyzA1YoP9jeaBgHkYn3tzK+W+pyu07+FuOgnPPVk0jH6r3MXsb7t3Uk4G37s7xDDcl/J9i0+D2/C+K+lxpbpEVRee7ezb/bKCs5Pfmlf5kbekA75/UZAxq/kfnMUrCNYiX2R0HUE8qXqUdL+vf4NyJf3rTl2etPJv/ix8T7JeOV1KKeqW163HWa5r64xhf1NbtjsNuhfF3HS55Xv/YVoc5M9sMvKfwCZPzO4N0PyN9Ha4//7v11Kn8Wf5tysxc1XJhTxBH9JuW8OP9FLi/38j+PPpJyt9/xeXWwf29et6/YJ9V5pdqXmPPDDfxJBbsJvg6jMC8fMDFPX87li5r3w09/50NerNSr0rvCqXKf3P2z4a1U7rv/FG8982J9PqqmkWSNd/rJdSSVq2di2eomIm8mOZ/ZsxNWodyjt6vz6/r376sTpa694X2Py338vepbQw/7HcVc5mK/Krhb7sQ7Pn9HvTFzE8K3JllR4fe+5Nn7uCE+5+eb09coh9pvDr7rXV6i1L/qv1NV2C/V8/ZgN6KvJnJwwCgS+WvePFMrd488gfn95/bXl8s5lPMj72uf7rka/EnQZJ/O66Xl79MfCs3+vueTy/grNpU9cPdb9r325c57+wB/HRXUCflnH6uAVcAqYBWwClgFrAJWAauAVcAqYBWwClgFrAJWAauAVcAqYBWwClgFrAJWAauAVcAqYBWwClgFrAJWAauAVcAqYBWwClgFrAJWAauAVeCzUsAjvmHqFIAkA5XUIXarGcoHzZulyXA7BfTc3A5ekPxhk1T3wbvE3nDmOSIz9mcGMwq/TZ2Y+iWAVobfPAgm/sA8OR8FJg2yE5CeIyZdISAVQFyIHSuTVvMAiyntrIH0AZaCuUQCXhDft69jAKy443cAVZzIS7wEvzEAm6I8pH7GCyK58lvRV6YDXmxNwUu1QW8x6SUALbExEU0xLWTRJMEuEEqPD617iau8PkBi0FX7UmnHzbuBwp/2Y9KCU5EPJmRAL6IOJgb4Uk0CUgaJAJKWYZmXADlgs7HMpw7H8fhhAIXVcTam/fbKFJR0b3bCzoB2AXVd+m83Adwy7BDMaEj9BUClgnkWTWh0W2tUE5CfKfEgMmSb1RnpS9SR+scaVQ/oZ71aEUAVHDR1QvQadv1ejP+4s9z1GU9CZNCAdgPWN6Ue4LYZfwl6neC3rvsyfvkAt4xfxSBRWB0AhL8J/7XtaPsZAgquf2z1oxGRXMvtZBs390h3szviReaMXfoByAjagv4O1MEOFq0iAY0c5Y5Ez3Y0BZjBmzOdkL9GZOBSoS8zpBzw0YC69YVqWAX4H2o2RV/3rLfs5thNN/awQFQpv+mvyqsMvwGRlWmHeIh90au9wHx9xr/mlJ44rjaB9K88+sEPgDWXfT4Jd4LtkPyQUZLuzoGkUt452+l3IsYXsI9zyn0Quwyr2lLWx4kZPbaJdcpOM/VlPgYLHNIvcTXdkPKwLnYy9Lq2s76TUh6CyBcM45CnvID5FN66R9q96q45PuVHiChLGkByqEbk39RL7AhAujZosEQM9aVffcBdlXLiVy5RqhowaFn/5mzda0IyflHNu/h3ZjsjWf/O1c6s6AbgWbgZ5XOgegG2r6Jd5GpLUa6usKtSbIlOGdZjVoH0x+5I0G2+Lo3ew2ZLzgFAbeGkuFXerBdBr53t9WdoR5es8JB5H9/ubResUzRJ5NyBx421D/h7oJf2Rthxd67TZ9znADspr65OElkX5wDjHDB/n9bxcyTyKpaxEsOTeR8jVm+f8aw3Zl3Qiz2I31Bi0WL7OiBH1m2xiUkfIWbukHEueGOZfyd2h07CeBipph0iR+dyP0yWdhYnpLer7WCSUx5yk6UUPKi33BF+V+pCzgWRf+ek3foG90jBeAbcPBHjPeKOmbtyI2Ia++QfYF4ZdovzRj66z0p77kF30YsZz3lvw8HqB/XAyWj3IPufevUlwGL8m2NNKOtOpN1MAD/i9C46Ee1dZT/6lB8hEm6iABPZL0P8VvWCHpBeRIESv3lGRj4RXUPgOoBOQV1Jy6Gg3Om7y26EPQoQG9D+JUc55AOSZc2I9gt0ybAxJ5e0Uzm+Q1XXc5bchPR1JxQd67gCxcdvhDL4g7MWMi5ng/cH0sRT9c38D3ASB/infMFEn/4CgEcf/yHjj/DfBEDGn9M+78aULwF0SvkZ7iH861PVyKy7X5tIyuDOIzOPU9zcIf4ZALb470edACsRfkvsJjfGEFsJ9oktQHhT2jtcy1dDqPomCD/12EOz8n7h3nDm3AIbektyr+mA2O459c40y3WIvegMVJ/5HuNeGZC+QovkA2wbvcBCN+RcOU9yv1FPn3JGsj/UcdYjwW+LnevT70HOa0F9RiTrrE9yPvBzTrqlrLMzzyoOqLekcqPTzXZO7n3w1E0l9U6pIS0CuqpY0uocMePF/zLvjGJT3glzbEmrAbbP7CJsxM7wqT/fLpj3hdPNuoyLLwJI6WkK+o6wEm9W/E6xmgP6mWVm0W5+ib0AiLyBlXjEY/xiejd+eizgL+/6U1C5j1oZ6QQcNsHvDOOVlThIfoC9yt8JOflHAPIL7HHsPP4R550bjl0wEp3VEUZHPnfCrIyLPjelX7UCar6CFdA+xFb826Tefmqu0d4BIlcvkr4CSL9K2lM3JAKxen9byHzbn9e+6e8HQYgT8g/SHvWav90cq/FvBqxwht83gdwu085d2uwvPKdPl308T/lGe0Xq6TOMFj8zjh5WDs2neuTymT5jMdwHB3WA7YMbb9J/wFeoLFDQovMWdt/HgWESPHv1PwZQXJJ2Ta5Sd00B4d3UnU1P7aHBd/b5IpY8G3wskHWENy/0i/r9yuSVhdnnz5AZvKjgC/xy+MQ7Pjyh/b+h/moh99tfVf9FYPbF59jPe/2bj8h9097fvkXGzV8NwYvHD2hq3kd/5in3GU6G2om4ZTL1kufY/d8cyL1knmDXvsi8p/hgIve7wTPjFxV8kV++5dG/1XqZUnFxb+wFd+7819XvhVXM+25QP2zun11XiTgr8/j2dO5lj84vvf23kyrjewAe+OP75H34s3ie+FS+f1z+6X1y/599+DfUZOp4j9hv8L/mcZ0ptfyWKOmE8mfTa9OXO9LfUPyVWKcAwOmzSu7VT/f8Uva4mccPhfclXvhS71PFdyZerNR7PvyBWPbP+vCp++riE34PPPwLT+2EpB9Wb/hE7p1fcTs+Ys6Pklv6y+/5cjmHf5J/8GHZL+1b2/vlPrn9vrkWvi+R/fn33/CLj+ywDfjb6rPdDy97jr6i2P+4eZ+fvovS8ic/z/q3zL1uctNPLrMpq4BVwCpgFbAKWAWsAlYBq4BVwCpgFbAKWAWsAlYBq4BVwCpgFbAKWAWsAlYBq4BVwCpgFbAKWAWsAlYBq4BVwCpgFbAKWAWsAlYBq4BV4FMr4KhVNzBgI9hJW/BBYZ+Iv9RpgklmPljen4TbfNRXx4CvgCXubKd0U+yKN/Tw08oJDRgxAMcpSOcgKxl2ifZCBVAFuIgh3mEpH0gW4LeV9CwRV0m3QZUaSwTWSUx6tTXAmx65sYA5gpk5D2HniJBbKD623mSt2H5d1Bl2GUCOdNtrB8L8tGttLO0RfzBrAsYRgYZi3Rjw99WUL1bmA/etV4d1QnnghB7zagdu1HsVFoDZyQCz+tWwwQJCp9sJ+etVth2STqqoSrELk6H012RVZmxYlRXlbbGjxhn5K9vxWMrPTsaipz4DtkU/KgFRHJHvo0Yfu9UkBkA6zcexQ9KnTYlqHmR8Be0dbop6SL3roLukda/OBXQFNA4EVKgX0I/8eoOWyG/WnJ6Dvx54m90B6VkVSRoQNWoepr2NOq4D0jkRcrHUDxvWt55nHA+Qj45topTaACwG/G2iuhAQsuptD1+I8FuZ5DsjGQdIL27ete5il/b1hpfNUE7k3xAkD+AOUDvH4QJAOKY9X6cC8Kl0Cn7rACSNcgAtpUvyb4KkhbTvgRIOsEeqzZpy90kvdynvXO2qbp/+Rp2ii7tgp+4Iu+Dkeij9uyPHx//4FKx2Qndo9uk8yDp+RPDsOxH2iu6LzuyzQOYJMLwl+9O95vZFp07aSdwB/YSeWafuklfKfuiEbu6E5PfcgaQ9HzQQv858Z9TxSW96kTvERl7h9Wkvd0NnRPshvZFWp8HBYukfwJI0caDzjtjSW+vk+B9kxAXlm07qlFgfMHVEfsnIU/o57AUe1lulB/FHFy/Db0WvGr3nAA5j1uunWhNJ1f0Wp6cp75z2Ms/H3vLGnZB6Y8BULO2vOgHpw86qzNftM+IMe5z5kfb2u6su9dxYFU6hOLcAeSXzOQniTLnywPICyrcYH+mZha7fFf8lN/ZCxrFZL9TYnfM7gx3xj/hHeTfrbnULxhOhsOSNQM8z2hWwf4Q9AXpKPl9MEDs57e13fRkXoDFINe32Ae7F7m/m6xH1E5DGhPkcAhAe4D92F2Q++hYRalPKA5D6kvwVzzfjLGZmO+R3+93ZruRHIMEh+21Qj+VcENe42AVdt1wpP+Etiu6AsvNSH0C3lH1cHye29VDm2W6pHL8zAIoRfhKBtyR/jS8coB6g66rcMwKkcsIV+G4h+8c95y2Jru5ZkHbStLEuunL6Ik6i9DMr+1KdAdAkH2gx1uSj1qoakn+e+1hspkaSNji9+J12lpwYO969L0/RKvmslwFt1TzK9kkf0WZfoupYxsv+XJBzAc6ZtinjmOcEk98e55Xkl2rV9J/rTSdintccsz7tAQDhGL8tFRr/g6w0ab3BSAv8bjBf+iNysVlnsMY52Xd84cGCrHNTNWNznx3jHYN67k23MLpvoMuIds5N+wVb7pv76nKdyb2gLzBqaX/gLLghdot7T5GfoU/Ki1BHZs9dYiTSjsdMyVZzIFAB99kpYn4PGUfCT0r5Cb7qgYfzWUo77nXOQ0F6kRWLKR/Qmo+9xTuc9O8R8T2YWtXHXmcXj5TovCH7ja+dWGNtAGoBT0PsOXpJsfsBV3kYxZa5Fy+DjEr+FXZAQX9DJ6EvOY+xrJMO+aqBQMn6LPJbMat5s043DXLL+yorNhI9ifAem3Z7cu+CN0/7DahUUu88X1GR8PosoxhSvsV+JGniLpMGy52O/4aaRpj1yPP5J29iYi/xDs4IGOsIX7k316Udg5dK+d4jEYJ7JHzzA4guXyVB+hA4sCg8BEWiHrCuGQetrLcZ7SVE5KVd1JEfRRtTvY/q0kQUXiISOH58kUhiAGiPiMAJ6YAVXcIySwMm96gdkwIPFj3468D8HQBYvNIW5Md6kbPB+WAnbqD3N7GP6U9/PzGKFxjHf9leNPX+qL7U9Kj/s6zPJvXe0T5pQOe7d+dF1ic9japM+iO7AK5Y+vkcHlFe1nXdzPvnWfEB6dndnWMuBdLyTSby/M/qol7Gvnp3XP9aXZb7VP2kOqdT7Id4Z93Cms2Pvf2R9ZLnV5ndOs0OWJfU5HxJfz0T/ufAnIvbRvG6hMioxW2ZfwbJ7aQayfn9iQ//qtoJ5YtCeDcj/bk+e+39sfrTUPbX7c9XZ68yS/TPvvvvPNqhvDtyM3POdx2/Xc3d66RKfX94NPWK3cyXMdfe8N5E7skv9MMpSTlr6q8HBx/SBX8OBH+tlXtxIX39vS75/7D9b5/2UqV+/f4fvX+GfMDfwiP/Ts+N5NlQzvP/8X/9TlIFL/V69yMvr9Oe50+95fvibqLUfxXe87QT7uW+1PYC1IyV+tbyrz0q433F0kyikk/4+eFdBlg82v+Gx0XfV6zOqBeX73m+O/vTp2TdbiQfCsw9tFdwm90ZTNLPZp/8ymNPxjL/S/HvBTXt3+l5+K3fW3QSpQ6XX9eK/nsPX8xh3gc/U/s5gJ57Xf2lsH/Rz+Fnugjjgn2YAqJnH8pebr8ezr4ukX30k69601s6IQHhe73hy+37vf5eE3zl0xq/18WvedTZy3wZ+7r0NcGnKi+il7/XX6Ypm2UVsApYBawCVgGrgFXAKmAVsApYBawCVgGrgFXAKmAVsApYBawCVgGrgFXAKmAVsApYBawCVgGrgFXAKmAVsApYBawCVgGrgFXAKmAVsArcpoADzjMFIhXAGoXEZfQF6KqjnWSnwGY1sUUBZTbBdiJsToxYysH1huKvImJESroHoBUaWzQZFpytSbBgXcbONn4dkF4GGMM2AaBdQfsbk3SisatVWtE+WJsv4JyzPP0YvV5UefuE8U+rRNqtMmkfQNU3/cSAsjFparUhNiaSYordbJPmAexCOyS2GIAhYGksaUDdHB7mHOBUgV10Bm5C/jyRI0PAMNpVYkP8YsZVgAKnogOxYjPs7GS4Qz7YWlAr2i2JeUl566NUQr18Um6/HRvtqO1AykGSS+bzoLfgYHXgpPLB69YHxBvSznUiW2akTxChc0D6BKgbtq2oqXgAIg0AOAAZi0hHbSr5bVb7NenmLLGTczI8kNgh4Fiv0+sOZJ06quvjtwLA2ac8Y9VCymNnqAPK50HlUuys47s0CPY5ch+lmZ6XygfC3VVAU4Bob931Zb13FrfzMe01KWhnDsA57PQ6pLvezGBfH/8Nd+DRnt50U68UDq4z8DIBT4l4THveBXIK0oudQWeIXQGcjal3HLAVP8A0JaBee7juswICIBYCenavzmzIfGYO7st791KvD7r5WtrLOkXnu7F5p+w8jV/QDTo55WF3KHYmmlEzJbZH+q2U97pR9130sT4FF/VlHQpA5s65W6A2yjvVGXpD0j5g8QA7cApZJ2cNxJB8sLyRrBdxVSPtY1edTKy36YYuwye+bjit7w6kniqI6Rmi1345QbLuupAP0LtXiWxbUr8iwugQC9jmZJSXAK+kAeMi+SC+rgAfc8rXiWEcKUU8TyX9AR6u6BJbgrJhwVAXmj77cp59WuB3szUAZOeIN/Dwd7bYZyH+ZwEySeuboGQB9jgtij1JZMkh9XrtnAH6DqKK5K8BhmHBCA2gWJ+oTITU5jqIrJSPAApz5rNFDGPquwuAxBH+S0Su9tkvyc7sDn7VlWoTlErtgbbdEzOrM6TBZH1NOXhsLOeXc7Bp9vGsGisefQBgk3wi3g6dgoyCOJg5flebxICbBxoTOVUts48T2j/CCPr43wTtyxjHEcDZiPRx3Rf9vEUQYPwMoB0oRRzQnoy/XW1W5B6h1bDG0lqoKSZi8lD2bWfF2+im6Dgn6C7+m9x8YvejV0K/c07gxpTvB9xWPEucZp/2bnEuh9hlAMQR+SH4Yx//+SmITpzeoaw7mGgu1YgkO713Y+5f/Ig3uiEgp54HACWtLrF+Kfk590KJPcbsIvJL1inExqyH2GOkxIKFiw6oLCjmVL+CdEo7I8Z73EncmPQGelHe3gLgDRnHsB7Kfc3XLAzNPXRyCpoC6i/IOPQWSGyhlBopvmoBv2vNRkO6XeP+Tcl/kgi6pNF9ZPo5zUmifXb3wBlgD0/bIY4qO5N6V1lZHsD8FR1jrwLIl2QcU0tSn3jYfbkfmyd5n6F+K8As1jkJkt3HLjKeiHYjYstj1Q32SUH+IUBd6jmbeuSklIcAzjH1AXLF1jerYU0+t+u8zEMfAYjPZX34oV33IhG5KVcnBGHFb46TIO2fArdMpD9A5hA7Zh9lxo7RRFFaiL+aRa2AetcAKynnPlct2c0VdlzKixtTcFed1AM1pN4IlD9hvMoJHIrRaU501k/SXoYVgDnHbk3nRf0tSoj0y44gn10ZAHcptZ/fCXaD0Yywm7wTFpSf5qs4yCfy7tQelli5pOfbeTOew9xYAf4e5w9/2i/5zfsNPjH2EPeGtLcH+Cr8BB2VSML4fPzxPv5qCpbmjCQnr0/M+Tns2XaZ9yRFpHpQXKysVoG9wizXsdLumN9yT2EByxfMSG7SW0b+aVZ/lvwNdrW0U3CuJP8W/9b4d5n3Uak3xpZYIks3IXaOG2GL8op/C+i4qmedJV7LeehR/psqNf2tc776rNNie0r2m/rt6X6it/38U+ojU6CW9stdhch80cP3f5jxSxxe+qc/iaH8mT+zeorkvp+YyAXjer/sUKq/m35Jf7y9fzEFf/W3gS0zXrULIOs3caPHzO8H9IN8RYNSP8U9n2Kf3x0XL80j68S81b9G9Yx+Psx9uUA6Y7UK7Jf4+b+D9wRN9tJBvC6eRl591dq+R828XuryBc35T8MtExH259R6UMWff9Nvfeq34klw53aOJ9+SuCHL8KqHHu1h33n/Tz4ty/SzD8Vpl/Q+1ZneL+S9+HmHyoO6UOo/Ru+/x/wd/OLCL8DrvX4v3v9gPEN7v3D/DxXdBP786f8h7WRK/WByn/JCpb4++OpE7rE7Pc+Gt1IVKvXmhy+kO6lSH155/glzX95WIRv90WM1fk+nH1TmfeW28lcXr8hk3164939U3VSp33ronzw+Q/ry0z/+qNg9EPnfPZTcKzr+/Ft/KJTxPvAfw6e9QH38eU10IHRCpX7uux8IRN8nfvWhx8V/r3567z94vFvA47/tJ981g91bH3WH55r/PtUEdyj8FNkrD7z9nkmh1O8n15W5j2/z7SaoGyr11tf/vWQmUOqr1d0P6dt8bPIzV+Av6jn8zGc49fzlN2VpVdy51on0bxZuyj3z3//T5+Seefv9/7idIb23/6+0Z9rdfCX5jz76D9JuJv995eUvd26/413fmEl7tz8fVB9JWjLfW3zoHvl7zj5WAauAVcAqYBWwClgFrAJWAauAVcAqYBWwClgFrAJWAauAVcAqYBWwClgFrAJWAauAVcAqYBWwClgFrAJWAauAVcAqYBWwClgFrAJWAavAZ6+AUy1Vaod6VTEpdwoBXLej52Minqnt+IUfAQwZTtKdDDBp2fENqLQCUiZ+PciWBJsTKTeFP/HrogqwC01cZUqpOVBR0u1Gk9Uk24SIvyEvxgBxGXa1CnYewT+fDHYkX9UDqefMCvaFTR3fiXgBlmYAxbk6nn4wHlTvYcq3agOs6QWAwyfwWyTmYoKdV0MDDPRVXKf0m9dBNQCISXdiGa8at8t1BuDV76469OSud4fdmPKVbv+uFOsT+ZE0YGFfh6QzVUg7YF6jinzi2wYCPuvQTXTAOBaJEBsrAb58AS/alTrfKZnXlSbcycl/0BkLAOXd6G51htQrvcB8QHodpDSj/EkdGHDxPOhhTHsJwGKCvaX7orcz1qmALu6GDgSscAcAX/ipc/VSTVpdI/YxfsSjDTsBoOuDvYW7+oCL4160D+DVGXtx9yH6n3Ui52nsJpFyU8qHnUSAh+56N5/Bgg33u4ryQUd1EuzQKZoPkzFui4ry5lo1L/tEp4DilLvHOnkvxS/opjM5+Zte0nmU/jbcwPNp75Rbepn056Xe/dJeN+68HrsAYMy43D6A6tvwTwEhGZfaIK4j7TTXQauG5O8HHIwZ39GZuEd5J+uE8gF0NyXCb4BdcWM3xK4TK1Phv8i60b87pj/6AUf23efIB5eV/erGrGegABfboh6Z/ZjLunqVV8h6dDcBhRPSi97ICfHfAtQMmNcs4J+MZ4v1KKQf9mNM/kozahU2ADkXK/gs7QK6FQJ+TparcEK6vlL5TU69m3rJ7dN+isIp/td0QIsmbqXZr1ETmf1NBGo1oHwIviXlfWJ5jrARaG3MuOPW9NteanwB9uprVSz7uT0BiEm58z3OuujW6Xm9TkT6qo7doVLEwyzN+TgNToa/nqPXnPwQ3E3Sa8QETbFL7axKWIdBPTJg4VEicg9IR1MwW10DWKfcq5zYLejnpLfsZvTTA00MmPelSX8SM65T9ZKArPo8EWlH6Jt28w5+nRAEN1LcDyjm43cBhDkhfR5UL0X3kAi+lJuIu33ywX4F+GxOSuxf7OwU/AUnnJf5s3+W5NwAZC7JviYOqiCYijifsdwknSvdyMV6w87I9SlfxiOg3x5fPRBx7w1rVop2N9EfyxcDrGjcvKOg9AXtz4EuD8jo8xUBlAMaxjog/yr7o894b7nsZfEjdrNP+RV2cib7i/0h9vwUAHVOO5mT49dzNhzyVcw4SsZR1JGc4/p6syb7sT7ajOuQ8v0yc/zPOLPugPSIiKCkAW63ZD+1N9opMJ2zOyjXq4B+Q/wOMdIAm3IPkt/eopeS8hH3S0Z7B5xQ5kGkXV/GDVa6KeejvdoYkLS6XG/WpJv5ZkHuMzBdX0X43eBm8vG7NgVK+RqHUZMx3oVmqR6QPw9AGNP+Csgy7TpPOrkOqFdqc/+xm2MzrlWwTfKd03rFGTKOOWK8i19vCiKjbybnqOGdocHW16uiKc14QjPPdc5xgn/B6lLOruvJuLTExQ2xI+aTYwP5wc47Zr4t62r29bVmVFMPYDaT9tURg0Eque1FByIVZ7I+4LehE1Eu8WgD/A9NgVnwWQP0qqOApyF+Z9lpCTZ3xrK++iRIMu2isYyI/cYqUN4eJuKuzzx6nNPSpLlJ8FvS8zqg34ydQf4eIK0DlCOf2RUyLmDZBU25KgCVB6TPqHVN0uC1GTZhxRPaXSDSbZ80t5Y57wcElzVp3+Qv8H7hkwZEpgZfqAEAukx7F0HXR9gAXSln/msG1D3OVwOM8T8JQjuPraZAOJb3Bupflp3Ja8HMpV3Jl2fMrpN6svu28BuxP2mf8zH1x8+064kzj0So7mFPMM9F+r/Fft3EMnu9hD0x3T+tnK8N/Fa5d0PsgV3AeJbas6SvA6av03YGci3tecSCXsBKLvnmGfN7kUjXq/jNsjJzpE9wokrSv8ypy0i/AwA3xx4wyDNkoz7CinOfMbIt7A+C0kt9AYFJm3lTn1U/KoAx2rITsd9CTh87xqPAyiN+8kg9h38ynq5RQLXPEwOcdpvDzSVZv3adL8JYp3yLnwI7BPwlrf9QV2Y//NJuxN8hX2kwovwjRvGPt6eO6mNm/jX9Sz9m0xgrqLdq/0MrKLl8EcE0wnGxO39cvpTP79737sL8fXPbIJxEp3Ie/5t/8s2pW9xW+GeYvPjqf/cm2dq/l15PmvRz7+j3o/c81mRK/Ur6O3Ed3LmdfVk3Ycerrwru5szf2e+9wc1U3jffqi8Xk+DOfl+qkjprChn/vyn+fSrvayfe9NZsnBKZNHn2Pnl/vNOzF8GUCMzFTiBfKFJl5lzeocLXqlcHGr+/kn5FKHYPROavO/O+oHafzm3pvfw964ZOIPtrr/7rw9cGckQBbpO9o7Pn+2K7t57PBh+7z9z7Ly78DF7v6XR638W37+D/THgzkHW9/TkQvzIWPR95Ok66gVJ7EY5v97PpT63Al8s5fLt/9Zk6BfAN/0NYfwpJ9vYRkX4L/nb5+P7/ymS/Ob97VffuX/nv8708sXtA8Hek3xi76YtLpq//ffju4vO5N1/aos2xClgFrAJWAauAVcAqYBWwClgFrAJWAauAVcAqYBWwClgFrAJWAauAVcAqYBWwClgFrAJWAauAVcAqYBWwClgFrAJWAauAVcAqYBWwCnz5KeBMlonsmgDurY6H45AP2sc78QQdquFOsAO4Ui+C0gzhVAq3dHP4kTlioOLXbE4j0dablV+l+G0AImKbrTppYmxObFxJJ/iF2NXGpMHShk2gFJF+Sz2gvSF4DO2rPqAPVq94A+nHne0EwgaBw2YOwCggaqKeIT2vfCcmPQ8glZAegMG8lnQJHpCR3tCZAQsiQE1pP6ZH/Oq4XQFFUGCQI7wFkB3elcIHzc74M09jh53Izeh3TAzZAhsSwTbAbnZGoBjKDTrBTIwOc8SeDbELXuaRBmT1xRIpdgiaolpmJqBae5ZIj8xD73cSkALl0Nq0HS/pRqRX3KyDH9hg4GT4HXem+jJ7pyB9xg0c8dsEmCzpp3RTZ6T4xH+7IvoT6XVBdNNrUyDMG3X8Th/uZ35fv+dj856/Dzd32IllvLrnRF4maSLcxsx3zotl3F5A5NuE/E03Mh/cXgBxU7L+VVLTzk5/O5N9QQTSSNO+23N9GU/nKP3FpEMvn2F9iKOcebjRysC7l/SiO/IeknwndEL6X1G0xtOjnQKbq8ToFZMfsD+WifQZkp8QiTJmXEugw1jwy8IjX+eoSrohHq2AERInuSHfALFiI9l12AFYH2mgJrMfqgEReAv8wdtaLPs0Fc/6MkjrUObvBi7u3ZVO3g1JLxDRNqXfOdaNeQDH5aIHOKkS0LAdsEsL2ovavEkoSNhlKfkLjDygXXBOAWbrZJJXFIMxbjXkOzedeQH3nAcBlcln1fsO/QNejQyQNwtQRrkaYH36u6gDo1PKzi7wO8zOjSk/B8A3In2KiKIR7a/XswIUtXP0GjD+xNvwhoz/srcq662vOyMnxi4pA1wS9zJxqMe5WnYSbKFLY28S4ZZ6ROYcoTWgHuiz2COAhgU2I75mib1AZFbStL7gkQQ0LjrUYx+vST/ViWqh6jP/i82SnDdv3l1zU+wZYksHCjAO0BMDDpnIPmY2a2a9zgrqiN+aF3XIJ8Jy4NIOEcQ3NbYJQOEi0kOAuBh7gZaw6iqRY0fYDXZYSv55IpoOqB86pS5Z16pbdjPG6UtsaKXYbZn0Uyf1uqwfuwDUmXqnAO+w+irzJ18fBJvr4w9YpzLK+2B9WCLhjh3yOa2zTojdBKRVPKsoGWB7WlZMAZwOzU1TtpuyfvqEDnSgAJ0ZaUb/w3pe1q06OI183jxZ53JfNCfqBdmX7TH2xYj2t/S6U1DvCuMgzdcprBu/hWbOAJ0+WGJM+XVuQp9+ZnfPl1JzZh0PsW8C2jsxbU+fAonF3znqRmZfXJgCwNK+nA/A8rCJsKvtugCyxB9eFB2d1alVx7j58WN9i+l4mzW5Z9VNeg/pf81JdIB/xr6jHmDphujI/luU+6p9sF2U+nrZWZJ2Gc+y7Dsispp91p5kHQa0fxS0OJJ+ALRH1FsAIaZdIk6XXkr6KrOinTYhomysDKgruqoINaiHHua8gm/OsuaAlIxzSHtH6qAmDWjcl/aIBD428zuLf0L6IoA3lncPX+YHNApqKuPkZFBfHaY16mvOh+Q7a25fB9hLzGCAXdBzKsdPIjGTzzjZ68b2zDpsoN+I8lX0LvFnlXREeydBbkPsoen+EnBaxgU+Goh+aky7PPzOtKQP8TvGCmYrfmP+yZNz80X0l6ncjHeOHTEifWKKvzYx2C3p5hJAdIH/Mq1I3UPsGx+7pObNep5l/JukDxDTGNsugeUWpNeo0cP6U12pa/oHAF9kjcw6GH1O6zUzPrkEZ6l/tF3jLHPA8SfN754OsLf4J/0W5Ij1KJ3DhrvpTfrbov7xdpFXsh4bjEEiFGdmRjmvKWed50RvrFkfIFpzXsBklQF2PcDdIe0cNrGzFV8ncLDp47/A+vSwHyEWtbT19fQv49vPjzx3gQDPY2fVYb2J/S5ikov/YVDlAiuA8wrtjtuxXmV9vpoVzLDfgZ5jyl+DsuJHe1ra59I09oPK3E/MspJzwxeITPtbQ23m0/4tdcbs63cqQaynD/3q93NPBtgPYGexx9g9i9g36mMGPJYIxSXuzbSKeoFdJuO4xY/k6938PSvrI+UyDnlK/MXvS/y8R33gGfm7LQ+KTN5Hbn9+WH1n4sXc7yM3M/rd5vBscCs0f0/clr+X/NB900i0e+lPZ7lrB+Lzz5/5tWCSsF3iF2Kzv2+ryN+7seyLMvtY+HLle+4/88y/fWJC4kf0Y2oH/xvJsyFn9tM+L4Q7iUqVuqiejOtAqe97+/BN2wXXb3LrHrP/P20Ln9rh2fCj6WfSzh6guxfZ8z3hB2JZr98Or/Fezdtm9o6iCrmOf+Rcsh0rtfLY2x+eFEo9V37siZdbL3WH54/LP70PRVV03zm1nSj1b7P/R9UZ23tX5ztUe0n2c8XHzD55j/5AIePcez7Sf76Q9vfmsZe/Zz8OHgcq2csTezOd6vRzwXoi8/xfHr781CSQkk9+XlA7gazX7c8LCm/ynw93Hntx+UfH44H09A8feTTeye68z+bSry3knvmee994r4v/5/t8oc/L5zuevfofim+lbbCXurP9EPv2M/G7vYU/L+fw2ftuZZ9q/FXJX0OZUh8NXig+1b1y+/z20j/xzK9+eBIqdeaBf5NMYqX+v/jZrC32Sj+95b+zCrnX/t/4varBvSprc8/t1Vx87tue8zKlXh28IpRx3v78nw9shFV8e65NWwWsAlYBq4BVwCpgFbAKWAWsAlYBq4BVwCpgFbAKWAWsAlYBq4BVwCpgFbAKWAWsAlYBq4BVwCpgFbAKWAWsAlYBq4BVwCpgFbAKWAWsAp+NAvr1Qdx/tG1b1auTbalZ3hptPcAH08sX0hf6gCiBDlzQh+7KvuIVT5POuyUxychvBhPjD94SwJX4YEohGX47qlI+oD/fDHVMfqIjp8DON6l8cLidJxQd5W60Ez//GODx5vZgnGPTTuKS31U9vzekHKC11+IPOCwfVG57k9IJpd82qPFr1zoD+aCxXgFQjkn3tV9TrscS25H6y3U5IYLxZLSd71BeLY9XxgV+G95sN6WfrVfHX0WE2N7CvmEvUYBWnXwf5UQ0jiosYFnYYAH9Mi9lPlEdTDLsRpt5Af3AJAhg0l2ps+fJnwQv9EE+1Hbx3MIHiWxc7a9mKx+/J2eGr4oYj+8pt1BK9Z3MK2lnnT5IAoMNURCwSo+kveaizvloNcBcHYpezvkmaDLqgwcKONauvjA7DuB1fCINU96su2MHO7P+yuCVlM+oV+WvvhfgMXJ9mWeV1rnRCZxM5uOOAIaw6DRgDkoFAG8YwLq0SnkBtiL97Szfyp97Am5oXC5/OKediy+YdZi5tW/5rohxRa+IDjxEvaDT96hXZ51CxqFGdSHjcjbrdJuGAU6jDhMFg43cjPSC0xdwQQ0YR4Bu/R1/+wHms/V89nyf+c2D8vpK7VN3xXfR712jVyR3vRX/pbZgbAJsZQJwsA+SJqC9uBnSPP2y0zL69dtM2m1ScC7S1QqRamNstJPv0M8L0cf6twIFQUMkUPLvfvCVo/0j+lvZF/Skn6zqVxgw06K5B7vcDmrKAVZN/+0CQFkfh7gNZDz1oFVmPkQKlvTOCgD9kPOz+vxQ2DZ1BBAuZ10OzWzNZIwvJYKx5G/SIvnAeamAg0BXAwEUm7wu64D+IiJU+tiMSL/kt8tN0kj5Fc7RiH4WdrZ2cuyBnZFYNwO4pLx7bKac8Vn/Vc/vpLS7TO8lNgcLjOjvlEkpTpUvugE2R6yEAsfeEL0Ay0MBNZt5QOYA3Q5PtiY58yzrtZpyAN05r8+5WZrpzYyov+BsOQl+wURNsC+ceT77GPnqFPcBdibrrXVDxrXUybrUU3MgkinrfmBnPKEc7HvT7Mstd0PuCe+S1+/k5M9Ngf1qo1qo8Qcrnp0MGNdm05dzACbpK/KB3+YF7NOzzaAKqXe2SeXcdW51+t2YdR3clfXIB3wfyfmbRJPlnZL9duiFrRdy2j0/Gcv8gPx6GuMmoPoRL9hNGr8mrDn7+OV1NsHqmzpnZsoV9DdmPc86qyqh31wlcl4nvZ1kQjm7MpfzLF+b4FLPywH5cxz67N4APWNi/5JuDtcrFbY91gxFb+a1rH3avcRXGUT4XwJoJL85AEoufpughmSzb0pGotojeqgpZ+/FZmXBtmWfEP/UnCNnBcQ0ZhzXia0cMo7C2xIdwB1NBOYWkLghvzpUbVXUq1dRuKT/eZDunH6IIO0o/I9NgWDw+0VgOAFBNxiZAnPekHG5c9PIzTrgNAxNPWXGfatZrEva3yDCe598Xysnxn9MjYJ+EgDukHYC8WaeFwB0E/xPVJsNtj0H0k/7OgEpJu1eA2DPSIPLtrQLBLoq4xA/OX8GJBb/LRDaPu2l00i41SZAPv7NaVaUfPDJgejiHHFmnRH2pLsk59hdYERY4kCDdYrlBoho/2CrZH1a0Z1sgOYFVfBipMbSL3Ff18SPr08w+7E5y1cElPR3qBnLfQb2a76ioD0ByBrTn89shthbji/j5AsBfNEbLHpd9pOKAG9Jq1XeASP6Ddjp1OM2GZp5PclOKMg/QOTuEX5z3BaSXkGRAelL3DB9/E+gBEm+KGAo+7M9w80Zkj9PrO+MjB7xdCW9qOeZyfTczmMjtSHnkjltyX4HNzfl+hr4b0D5eXBfyk3c2A3sJWbOOFiFQvx1AkhcmvqC8HJaOE/kA0ZvMkPWm4jRC2KVL/OV+Lsm4rBH3Zh8rIy/vdT2qkXS63wxxICyMcD6HPYyo47Il/jECX4XOW8+6SvEXJb0SX7Tb3OYLw6gHvF8CwPybvCK8bZv3o0QnLSHTD/XuHGo3/wKMbNxV7/RXqRP1p8Y6UvYHgi25BPzWKeY12hiQmOPs1IJ9veJqbxGKfsNiJr9ZVBk1X6txMYm/4w6J/cVu/0aM1ac1aIR/9J8BQJANog082Q1Z03/f5f13cD/HnVNxsvTM79fh7rz5pXETJZ7fXpvS6TnWdIr6oIZ399Tx2SdlSw6T/ubzCfFhqz/HBn3sz5LWM04aaf99qle3/G//tfR32AcV971m+3/xvvh1eJP0iZT6ocf+8WHd2L8v8jPfcFfb51MqX95/98tusFLO98DMH/5geyxqnhp+V+0nLs39wWyTodWZ18r990rhjNK9neRfDBpyb8RPfuUnFv2rOzqL9tnJuFdOlTqa4uveJsOsGoaAZj3xFTOJUBrwJ2pbo4AdUMD+D5szpV6+Yd6Qyk5mHzlu+T96EDyykIX/P2bjwu5T/zwrkzO1QfCDytp5/3lc0+1lBswE2ufv1wKfLmcw68c7b9fZWbfZ074CYD3o+ULidw7z0ZTAHsr/vADsu9f8HfM/cRL8+zV/43X/1gh/x19d7ovlftr73lXXITyd8QP3rP6zE64l2utVcAqYBWwClgFrAJWgS+eAv/o6YWHvEypB9Iw9gKlfuJh+eE/mxP5+eKNw/ZkFbAKWAWsAlYBq8AnFDj3kPwo9WOJ/Ch1+kfkhy/YG8rPJ/zsK6uAVcAqYBWwClgFvnwU2HhcfpT6m6H88LGdb5UfpX5vQ36+fHSwM7UKWAWsAlYBq8CLFfhXj8qPUm+O5UepB5/6scf+2YeV+oX0wuB/z1/saV9bBawCVgGrgFXAKmAVsApYBawCXy4KvKX75o/84Df/43u8bgwol/JB9uVmuJMAFC6Cf2XIMAKcegI+ZMHtu33snKdmKCcibeEVAAh8zFcABV5FdUp+ZnAcAT0zHZO9pEIBR4g8G3ik9ZYTGwBpqUmqANBsGTQrgk8Z88F70joADRsowBgnc19LqyFgYoHNAVRT8lMQqYT0AmhdgBVgssDGgLOpAgwFqcloB0CLFKCvYBK0PwS1S7GbxOgcAXjl3lzHZ7yLAHHfTf6843cC6kWgO/iB+QykfXCrQMbVzoKqZlhwJ5ds5YOixdgFAM0U3ULwObFqYgDTugewSxpMdKgT0cUZCoBAHNXcG2J9ALI+tgTdybEjwCnywTFjAZD0DWcIjMD/+XSU1Ad8BRWSeRCpcCSWvAH/QrxD2j9DRMwY4HGpG5r1WUAniutR25cPXgNMmXVyUh27AQU9PZRxt8sqlnE7xN1sY/xS9MaCTYcTLL/zKsOemZCHbvPe0MuxFztZb4Ttox/lzaL2jR7grFJfbzoFe4H5tcrVpJXjCzHhrjuhWb9l5p+iV1YNJgX2CP3wP3ibswBh5Hvn3VXpxzvfUR32AaCfGRctpgZoUow7ILUGwCw2R1EecLmI7vgkF6sVygt2UMF80mpYk5oEANUBLy7o0E3Qa6EbdEh6G52kcy865KqQ8TezqJJKbfZ/Rruzuu8G5G8ADEeKaJMGy2TXT0FG9kop+tV5reqQfuaIiE0agHxeRuYecFZ1STs+QOeA+inosJSvAhT2sSmxrwPyR1OgvN5PbEqSYGAJJ4PIl+wn/Jqj7aysZ70IEJug2/5qvcK2P8lIY9o/7Kw6+BGHd+Bm+Cf0gFVjdk+JPS1IM3aOfzxthXIF9S4DvlGPiJoDxqDaJ0HIsM15kPeIfg7XZTXEb0jk2L6so7fhUq4SZyzp6ljtV7SzDYa8XZK+BThMOZF/x06I3zlBs2l3NzJnsw7SW9B+RETwgPIUsM+nfI3dPSD/Mq/65MfoR3lzfnoumjPNqvFbAHiLmeclPediwf6yRuqdRLGMfm8AlopV3pg1Ve6aEzulUmgZmfa36tjcO0eYXUh9H6Q7wv+Ut+UVzFOAWmnvUDNoYvS+AZIdKAgJItPSnh6hM+X4gdSTfwbMMMH/Gl8NEJO+AqIZMr7roNEkvUPesoefe4oTQz3A6jVplzUZmHn6atGs0ylOBX7ggX0BKNVlboWE8S0QMV389wMKYvQC+5w0kWvXZb9z3tbkviCy66Lcf4SGLPQIu0VM0RB7ngi7Af0fcmddrD7OzeSTf4SZl8zvOhGT+6QfBKQVP98pHeoDyC5IP+yXDRlXe5PdE2FvNKGcU/BaU+7sd+ZEZz3QgenvAMjsiHoS6RVLvXl2soynNOdhhZjgffo54S7LfUBvS2KbuOEdATus1psMyw0uaSckxjntOAtO5AyV6DYn68hTmP7WAdcT+gdHNufrPDqG9HuG9RJ7qFkU/ZqtNpZ2ici7JfveOTWNVKxO7kb2vQXSnFMOyCv19el2JOvCmhuQFn1C0ZcI00sN5exno79T6aHopR5kP/jYW+wC/NRBfELs/l39+qQi2r0GWBxjr6NwyTjOo5zY2BnJ+PUNZfYxAP0SZ0Mi7wbG/ybvTNQD65wTXfVhXvv8OwWKnJjXGzrALgHE5tQ7wG7JsAd3I22f5n2U9mnXnHtw0LEZz369ZeqvYIeUzzcrzSL1MuLLJqTP0gvtAe36sj+Ih7vJj1InaW2MXTK7XkDYkL0p6zySfQrovC4Aq8xC0uqc3nDEEnlYQFfWcVnmBzgtMawVX0QQcPOYx+i2Sf1VkhH7PMPuR3+pF+tFXsl9FQgI24ymX4yhj3COyAdvjQRw1RkRzcfYs/iW5F9HERnPCl85QD0i/lYS+bf9IxTyaefXppGa1e8yO+bLG/o0svG1dt2AwHfRCn48qcxbv5HWAlLfwnmXcb+fd9aY/C5fobBA+itoAf+2AOCV/v7RLnh8jtjec/it6hu6IP+96pDx/43puphakv99ghxj956GEnkEX87Mq+kvLjoDApeMb4usnwaAXsZKvsxjr/wbp/eK7rNzAsb1jvaiTihPuGkZv/4dUljazmQe5pEvxPgSP48Xf6ibkP/Bm15PmoT/8RsfSpz4E4N6c/pdsZcq9a5HiqIh/1394omm+ET5X7RXH5l7oZDz/gfDpwv5O8A8Mb8Tdd80YX+LAttJxV/OSj2dflDL/fK0+uAz5p5RuzrJ3v8sHt6LB+L+vtGHuPuwfaxk9PkXywt1j0kX5rX99ZdcgS+Xc/ih6NZj8n76ofwWf3Px5MqkefWYJHf/1pJXgfzae9zQCSTnp9sfCLtk3p3sC837+a7DXsTgn9a/GUymec/sFlljFbAKWAWsAlYBq4BVwCpgFbAKWAWsAlYBq4BVwCpgFbAKWAWsAlYBq4BVwCpgFbAKWAWsAlYBq4BVwCpgFbAKWAWsAlYBq4BVwCpgFbAKfI4KON3UDQToajerdJIBwmSTZOcNpFeUAa6csTfqvg1gK3L7Hp2A5/ou1t0EbcVfj7QBjdQyIJOkIzVyEiyYhptil0DFAvETtFTh22RVSvtLTVFltDcA8BzRXumpTo5fD1SScjXXBAb0KQGYYskHFCRf57o0+bkKatzAXXIBzHQCMlaIJaZexjzCSVjz4f0mroeCKLlr3rrrS2TUfX7vfvxWu4MZxVPqQgwwUFGnvAgFBaZ8zc3lA/9tqQ3g3KZOJB9wBpQNqgTba5Mqpv3exH8+hBfqT6Jt2m9jN0YR5t3JvYgXiZe4AencI0Yx6QERdgdm3lPQb5FIgH3qDYk4G+KX0S5ptweqE2EHYFpYIt+qxseuErmPtN70fK/PfA70lmeo11mdCbv30u5YB6IXOGkgOgBA+rIe7oY7NOOgXYdiJ3RiA8LNuUYBDfhd4zeJxmp8HyD4lee3dmi/qepSwCrn0szaXUPsbDftktY9r3QzJeMxeuvlpl+TZp2UlvItZ+gwHjC90uyLJSKhBqRl9QraTZqsoZ/qSlVUPv4HwKxC5lF1B52Y8YZe7CZKgWPJDhPgN5ZysLFMJbIuEstQLK2loh8gLcUN8Telf7wLGTf497B6gPy4GlYB7fadXDOv7onusIO/wz95wG4HAhyCHUYNQHK9Qs2I/IJ1CbCoKfA1EZXLJqN8g3LywQpNRNrJAu0n6HZ2srpTSDvTiJT6FDFdS+qfA8lV1MsmA1lngHFV40fE2FjmPyl3/Conv5ys1iPskQk++Jd1JkAtILNfl9gjoNND7GodNxEO36aWHNKcm8TodQOF8WsuN6msZ90j0iz91BeblTrFngOJxxJPdqPOSeesg9jlZqGOsaparahfR1Um50fwYNGZ3bMpoCeA9rpHfXbXWHSo5iblhPyqD5iMn05A/kgDdkaOT3oVdBC/+iBAcZ9+h+gbKQGD11kzAHaAUElfB2PDNsV0PM3RZkHOiTowBV8ZxRZrLaD3ugFLI9IUN1692RSMZ8SOoj5gp6+pR8TfZXdE/jzIYMj4Fqqgonzy4CSYBNSLQLpzGR+xt4fUu6HXHfwZ64Zp/yQxT/GXLxIQ/Ym7uir7DPDX1wHp48oAgk0PgBY/9k8i51MfAPzto9OY85FjM2/Dy2j/IGit1NsCtCywZ0HEh7SfAiCH1Au4b0vyzxGXE0vE2ELOL1jiuC2wHq+k/BInISV90+B+cv4yFdD+AievTzsXdKBz7ABAG3/iTa+YdbgMaBtR/6Dy+VHgsX2ZH3rzD39AWqnnHAXgp1zngM7Sz+VdPWZBkfvUvzXVXx0mv8TvAp7UF+DVPNl0XM0ZlBuQc4vzmzKOFSdyxR70FlyywX9X3Ij+RryDkK9uMg9scxjQm3r0ZnTV+0HwffyOE6FW2gNHlf1I5NmsKckPp+vhBMTuDUkf0Nw4tLPOzLB1CJgfKO5dbgws+POWlAPK505GOmFdY8pTbmCffq+he079a+wvLBFlVw0Ye4F3KfyZT2nGMSdfAUG6nALV4L9zOia9CKA6oJ0xX9EQYbc4QWQTcdfEmATX3pR1kYi7OqCAdwHdxy4wCl/S5FNPHQEbDbA9cgfYm/yjvJ0Fg5X0wu4XI6wCIuekC9YlwnpYSTNq0ZVbsifjQLWR2Xd8pYLxu8H+lecQvYfYU+zENfxlHbCqalf0JvY0YxW7BrZbYgP+ccerk+xeSQsoS0vtYcDbPunrU93QctHs0y1u8Izy6wC9ObYPeC49b/FTYOW2Ip/5TQHWktakP9nftA8oXaCo0iecgcZfn0SniHbWOCfzpM8yslXSPjMNsUuc55j1u4TuQ9rZz4gDrMTHxbbvpXX6I77uHFqq5heJPTymfE5ubOyPAwSTr7rU9LGC1zJfvWt5w5DZs4Eokb8rq1IAAEAASURBVKfip8QKaMsDfDtEe9aJmNmL1DtAK1JDWsECHEcC/DZL7DDK23eizpDyr5+OT70af+lfVB1jZb9J+w3/5NkDevfsNHe6DvJaZpdj7wbV9rH7+ZH+O8xAnrum49A/oOUvC6X+J/Raxk69lO4r88UA4vrn6Tn7yG8Uk1SpjwYvFOa87g5uD0R74F1h4QV/nkZsx2IVsApYBf5yKvCGPLjXCfj+i+QeQYFf8vxS9nhaZbwdBe9/Qt6X7WMVsApYBawCVgGrgFXAKmAVsApYBawCVgGrgFXAKmAVsApYBawCVgGrgFXAKmAVsApYBawCVgGrgFXAKmAVsApYBawCVgGrgFXAKmAVsAp8/gp4Tb/KdmL4kfWdaJwCMGa1EhDGXXYTL4SDKbt5l3IAq9At4FDWAXgzbNpOI3iugVVRDlDTb8SOVSLgD9DKQGdYH08scUxzASyraDIQwJh0KP7uwFUCgrk9ergfYAZwyUkUwAyAHBY8LDPtLDt9HZA/aAIBloCBph88HuucHOXgJfX0APCrkPaJEEs/QC6hjI+4v/EMtrvVjWaew3/Fy70UPx/kJVECJBWmvz4tBaSTaeRhAFBJKWde96UcDAl1eMARBSzb6dXDRjMvvwonlBBXcujG9JfMjGZGinm4BnAG7ysEQGqItymgFJBXApKldIpmBfZYq2of/2vgYviBCyYGhFvHj3TTq4Ma//qQCiTtHgAwHig1M9cbzpD2IoDDe/ELp0B0u9WM2pi2lfbNevTBggol85yCYD2wo4x+fVGSdgegoBTvbI3LnSewwx1/EpOR6ULWB2y476a0H4DskS3xcSekq7CKzAe8fdaLNOA0M8MmOpQI0oDVJpK0s+6oCeNridMo46qjOq8eIb1BhNMA3ebckUc/AOZDzyd/FlT0IYDNYZ1MaA/Yayjtg09lZp9tMNO3kz9WqX6MeuC/TUZ5hqr4oXIkgDEgb1HJfhs3AwF6O1fcxBnhv+HGDmnGoZrHZV5VWT1F/RWAyIR0TEnI/HpVWNMeGGOJcqpeACSU9JIOnBx/n9X0GeeJ7cFOQPlGNVcnZj+PnVApwPhQ+ml92qU+oOhqM8BKZN+A/ONGPQEAF6QddQEUTfxPoQBJ4pD2BdQCz90yAHBSJ82Q8Z/Vs26CXXRTM5/A2XJj/DdA90sq3mhHOmcdLvO6jx1zjigHKBvzW7VX2A+Ugwea/Uhk0VnZB+CD/em+NPE8lRu4hUt73T7A/IB5rXdCL2G+B3bCCe3Wa7UBek1E2gB9vZlkBv/OemdJgCxvpZO64nernpX93V4ENIxpx3fnzHo/CBqKnx4CMib4PVgH1Yj5Jo3f0A7g9LKsh34SEDBXci6XBYBsrzWzTR/bB+0s0OFJkGMsYGUpgCVwXSb9VIsAv6R3yu3hTkrkwHPbq9sh5WW7IvecN3BTT9HPLU5MgC2anqwPgPWGnDeD8UWM95y75AxpX+kVzq48AT+KW62U+6Z9kp2N9WJvRfZv5xCAecm4DjhbTobfKucrxx4CPSaN2puyTvoo6O0Av/16mZOomutt0PiKNQNQTPE7ygnEcm4HMm/AW04kVoDJPvYgeoTYI4DXYpdob8R4jxOZtsSG3K8B/dwCxI9ob51zgR+RlnsCvAJXclLpv8c4JX3Z8aWeuiy7A78x54dXwJRBSxrdFuUeVNFuv1f1nOxbiS9tAOXzgJ8j6j3Y5rLf9SF2VEn7Z90VN0SfwF3yhuTvB9T20XnAvqA99MlEFwDqXGHdzEll3ET0npd5cg5i1lrpS4DKI/IPTvUnmioILfnHABvxr48Sg77AMu66lHHIjUv5eb5QIWQcF53cHWJ9Z1PW07yPxUoA0S2NH6fOAOV8ccG6UeAWZT71c70haX2e+yYiL5uCy9xz03W5zgoNqb/RmAjP7RrvQKQB3dfUiHpH+T3ALjsg6dgFFOybtkt+CygcyHoAls+JXqzngtwDnFdfzoW6ym4o8FthBQfUrzjRfaxgrQH5D+olvNCLG4d8/H3T/3VqpaRvEfk9xo7ZJbSLhiuapB5SI6T+mSlIi/bzZIsepWl3HoUoJ3/ESqr2bLPC3uV9jXbFVviLlX4KLIdJB9hrKNjDHiWiMeMlvWHKx+gk5UcZxbz0z700Ij2mv5L2LxG5XNIDvoojxJ7gJIyxCRF38WdWBvxn9862GelIcig/yP0h/Qiou4iV3sgHTD5mxh8T8ZdsboVbEvm3ucBfLNLuHPtW6j9vkGOJ6H1N56Sf3U3L6s+R/v/ZOx/4OMo6/3+f2U2alkIXqBC4QqdaIWCFLRaIUOyAVSKCLFo0h2gHRS9qzy6CEj2UqVc1d1ZZtJ5R63Xqr4dRqyzIQVC0U0UJWo8tFghQ6RQKBCh0gdqmze48v893khgEOcFDKPB59rX7ned5vs+/9/yF5jPfZ5K0vwFEANb+bsX53Qe734gQdy/Mqwn5O0b6HcDRFGB+iZ2XWpX4+8gfDQsOzmLETO6G/6+Nm47/TqxE56HCaO1/wohk18G2Jr1ZINl7R/bDmcMCZ4w5LO1dAEIFOOyB2MnaXjlpOkCmp/tvCHtgOKX7Id2cNFKyG5jNhUfW2Bj6bPcyb5cn8hXPdxsjRGoNH/b0OPjczMvjIVgkPayZSIAESIAE/k4E1lbvWpFEeM9IfF1UC/DY6c6NsrCr3VsCfY7+uvnpFTVYJhIgARIgARIgARIgARIgARIgARIgARIgARIgARIgARIgARIgARIgARIgARIgARIgARIgARIgARIgARIgARIggeeOQDYZ2Fn+ow/BVDRU3gmrciAngACrrSHfuBFClO5x3gTkIXhyjQ+dSZR49RhCE0Fk1Ah+ReNbF+0rENwK6pshPIQ1KhhCOYRDXuIjP1APBkPkK/XKznPQvmrSSI2mK1vK5tFPKZNvcFGeh9Qyhu1E5F/194ybCpR6VYaFfgJ8YtgchLoh/AYhH0M+MwhZm4/8AASNKE/aapVUwNdqYwfCF9OcdbMVrKeQqTZqu45MriESEb9W1XVjPBny1C8jun7EP3RVgAS5amBcQSgjCHZitI9r0c4I5UUIfgP121ndHmp+KDdUEvg1+o0RbDQswEs6IEsqIl9AjNIQNgcJKAwiOA4LbfohJMb8bGcCMlhHX1JMBWZ+Jp8KuDqHoroHndWqelvNh90M1qHI+G2NlfGuiLjZIFtGeWfNVcEsBGIFG8MirqXOvx4m+V0h8nFSbBAkF70HWEfOxLs8LUhHkaSwI9iO/TJU2tGyA8Ja21HvxT4UyMBLjbD1pZASFsFnS1JKW4Q1dxfyyQKMeyn8t9XCpIB++xpy2RPh15ONVHBkexNfBTr1taZiPfVHpOEVmO+2oVDbQyZeVOFXdlmDZGKMN4AjYQ78yhDQuWjXVCsPYT6pPBv1VqWRjyIf4UjJwbYZT49LCIA95zy0c8EZ5fXJtXIN/knWeiroRORWiMcwTmem6kSwvRBGzkf7CBJEzEeFtgbrRxxrPz3+qhBMVlHuQ7CKdojjG+n8jMZfraDfAiSqyA9dNBTWXaxndq23ju408nEG9dlaQzXjYz3zIDUMUZFFDE4YHBdiXMz3AkgBi8ivd9p0f5jrEDsUeQhku3U8WexIBqa2asgbKmG8ar1bBaSQrzWrALOhDVJTD3YAAv0Y/RXgj3ozCGGmtu+CEBR5CPQGVUgL+dewwLc2IvzqS2VfEAJD8FpQTvV83Uf/V0F2GMLOxbpR3hg3do0LYJeOGxiXQ/992KvwS5ZCkO7BngrJbIx1+pDyFyFIL40baHSx3FxDoaEqEPbhePSxP2Lshwj5VviiPDMPQlAXtj1bcPIYr2NY4FmfnvSZAP1eNSzEhQA2FfwifnSQCeG3AYK9HPprhcRT+1nltGYK4NCZHcgWFXMGsVExTj8EnTBDfUOloRjC38k7qztha8tqg/USeE1BjHIXDv2ZLoGttyBWcgW2E8cD+oE8sKBCPAgUW40Hi7MytZ4UtP+kAKkoyiH0xBmM/joR8TrG+EtwncnDbkYMa9Qj0meg17/ahlpfTdD/ylpnPUJ/2fTKJs50vPoA7WUB9hb6dZrrkC6jHQSPyhVixlSgaZY53SaHds2m2SmjfAP2gg+/FtuSlJC/APsV1oEQ1ISwqzLlDPxMNRNpO8QRTs/0+uJ6PuUnkKpXwW+bEys/R5wWx4WdASkwyvV1ALo+HK0Deh7AVpUnzteKlJG/CoLTEvqFnNn6sNfZUNeJ46ZLr5OYW1O6nkqmz7gYB9d33X/mbLxCoQC/ZRB0Io+I1riiwm6u99fhh3n36vFhWjLd6XHQXe/R9SUbELG5jPo8zidB/WYIYGP0A+GsHu92OiJSoxy9pEL55ALMH+UQT7rGRbsuXPl97JfubEmt9JtBnbezNOlUPtiLoZ5fOLdLOi/ThuOxiPwFWH0Mu14qpgT/Kc4w/x6cX2iH/dNuPLQfSJrr8EOk7R49zvE6hFZcKQS9pZwyYaY/g3LIrVvTfrOQoXrwg0C4HqB8m21RzpBnuinvtRAgh6ivIhKyj3LIN00E24fVllE+A/c5F/kWkPZgEVFaedsFiO0cwjYPH784IdrVzyzBKyswX7sMxxPyOH5wB4Bdif40PwszVrsFM45g9ToBf/hV0vVjU68cEOJ3mZ50fMRoRtlopFqNKByjvEnaksFhX410m75wAO1w3nup4HcLBNwD6Ee/zfiOCJkxnkgVX8GoLegHLwRIIxK3Qk7ro7QFq9P5nGpzuAbhxQpYbz9sO+an403G18N3NGn83iZkOiGs1v7eiSO0Art2hNtvsErkMa621uvylHQ+GoFZS76JGZTh/xiOrDzyGvE3h/mORNCFEH84NWIUHWc0Iq8zUj4qsNUa1Nst9gK9ntrPYNwe9LMS+6Ubvn14VQPmh3vAVbou8y4zK+3hjZJXXrhKN6fr1oNb56W8q+jnNKxD60fy2BpO74C/zvdhGRYKG4yvKT15UzuWx7zMuJH5fQSjYH02wvwibSBzRO+Pu1nqi+80SYjdft6l/k4Xh+snH19hPZHH8juMni9MJEACJEACzw+Bb6y4blMtFPlV9XZXn2P6z7v3Cn2OSKp2xZ+eG56fqXAUEiABEiABEiABEiABEiABEiABEiABEiABEiABEiABEiABEiABEiABEiABEiABEiABEiABEiABEiABEiABEnjJE3Bq4VBlZ4B15mxFBUymC0ItCFVMd0YafVgXQhiUQ7ySCoagIynoH/g6lWEhro0hk/Hg5yFCq5Y3QyoWIB8gsl+Mdu2IxIhyCObKoqkCeUkVfoOQbPrwi5xyxkN52/CfC5vQxiZC3kdkvxDtveEYvIg3HCce8kXUxbB+EqQ2hLDNhfCqhIi3KK+Vhrz6OuRdSEE99F+CZEzXk0OE4aloh0iaKpBL4p3hkKhwq+5B9CJJhBbI13uHfC2vy1A0FKC8CgFqiILOujvkIe/Vg5qLcXp3uNshOK1VEPkV5RCHxU4IW7TpuiEoK6rmJmmpFRPMOSlBkIp1Q2hcTMqwiL+pgiSkqq7T6XBKqQAqQh3ytlqLVOgCOVu5pmXnIuJpTjRCazXlW87GGc1HkEf5mEd7LapjwPpgLVbeyi1BeSL1ovYDgXBU81BfTmL9Q22laQUCyc7B/OA0kR0yWN7hIt+6q6tWwDogh1KBWzZs9MbFmJ9vokwF7dsRYbiK9ksQ+7QsAtFNhCNEzLlQPnmw8yAJ1HJE0k33/zYI2lCOyLyu7p96F2IGB7AdkJLnIQzsRSzYAsaZni03VDBOq8b+hC3j46K8DULKy2HjBr9hIWw16zdcAptr8LPLIfzsaPAa5yPfByHsTcox42enCoR3EJjDSDdiFRfh15/1shgPctZ4HPpr6G6oZgPkW9BuNdr7DVEWFjLfXMYiX8x6jTnUlxtz46qwOVj1KzSEDcgjemTewNYXI3JwQXkLYuxiPQOZLlVYZU9tiBvLyBeycdZFv0VEHq2gfBsiHaMcQsSmbA62JdvcgPpsLZvTPGSzTQ3afm22Pwt/MxfCUh+85yWDKuCDULjblLW/TFX7zZ6b7Wgool2IlnmM1wEhbIz62ZAEo9yZ6/hZD+VzIdAtwPYPC1MzyzKDGfXrxXlREUQMNS1OGeP0JW3IQRAtfbqehnJjT2MV7UJETvZRHw0LfuvnQoLrYj6rMJsQ9dlMc0Ywn27sR4yDyNK5VOjZDCFkHv2theAT/TgXQMiKPOYvjocGIxFocb77KpCD0DEVdMJ3QGL4FXAcurBzHc9Be7NgWIibWY+8h/nNbujS/TquaVzz+BLsYFM4vpKus0/PD0TyHcSVQnD0tQn8nPXoL0I/rtOp1x9E7h0QtKtNrrl1+Cdz6wWdB4T0XVKGn2dcg3LEY/UF/skMCJORx/VoQK8bEExW8SvgGep4mVMhLNf6SMp6fteX4Hwso/98za9V0f56nP8eGizD9TFC/4sRiRZ+kOGlAjyZDWFtEeUrIbz1Md9up8fJIX+u6cx48GvH9SuGbYLQz0X5LLQLkd8MWuqXxXEfod0MRBQuYB7N4J7HPNbWB3TcZDIiKsMfAueyKcHfGxbUOi6ErVX0MxwvVOtjPV8RibZLAvRXhGAaNrNNYwojH0MojH4hG23XKzuOz2b1t2ejpfZTEc/CH4LiFqcA24f+I9TnIFxEvh7UvZoPG9dziYvyJkQshc1cBY4l4MhncCajXYgjwBNJ5Yzab5x+sIGUw7hzESkam/UtdanDYu/0ax5s9CPOFoyfR39FXEnQHtebfsdLOVVTuwR710fex3FcFhXEduP0F9xVqroOCM6b0vwW5FEO4XCvGkTWLqfHz2K8cADtcFZUkhj+yxChN4RDNyLqor2zDHdK1EN+3Oag2DkX55mHjcBUdb1YzYDuPzsZ/cewEzEyiiHYxh0VG9dLBOkr7nvg7GPcHgiR4Qdhrr6SQgW2VfwK4rh68BSTN3Ha72T0r+UzTHt6fDTJoGbBbFhA2ob9k0e/vdiDMdp14H7cjXoXo3mwKoxFC7Mewm8dR8/LZliVo+Zgs/gOp6bUuHo0wT+L4xr9mhbTn64bca1VUItcv14vMf82o37TcX1oge00w+fXNkhw+1ChclntX+W7areBUBdswfbq+pLFODPRn10MwhW0X4zx+lHfglm3wY7MC8c9JNLwPw73OVjbgyOvivx3IMWFm+xC/02w38TzCvrDWPqKBDFvw9niwbZgP6N/RAJOY6ZDjHxVOn4/jodWlN8H/hFsG47bGLZkL0qvXxPwnJRD3sF3ONVSczf6GcDWY6CKeYBvTY8k0yorTQT7URzl2u/3EWsaBlenqmlJ610VRItGvu6H3QszbYbdgk+c2mGh72hk4K0o13FUkKxpdB7aqaZMSljkRrkO4mNJHsErJVzwuQJW51WWAJ/dPt1VeXCRXl8ea9kR6/nLRAIkQAIk8MIQWJ+7x+h9pFZNCul96YWZBkclARIgARIgARIgARIgARIgARIgARIgARIgARIgARIgARIgARIgARIgARIgARIgARIgARIgARIgARIgARIggZc0AafevrPyRw8CkJZ6obYIghMvk2+cBItIiw0u/qC3X7xsBIFVpS4qIFO/Osptx7AQ0PojkUBLSVH/8DfpQ2zfAPV99SgVyHUlYR3lprkW7Nobtpr4tTz8OjMFR/1LkJJBkYMIipEKb+oddYj10L4HsqVIyyFlDTGPUIo1LYcANhGkGJFzPeQ9CIRjzUPA9yj822FdlA+ivQ/9y0BDtaGCcdsg/AxQ3wdhboT+oqEAkhsV5lZVuCVtWL+PfC+Et8ginmNR5yEttaoKTWww5KuQ0OneXthxIuoL28p/LOt6dgX1AgSikINmtL7Licfn4N+URFlYCKtjXaeUEzcV/qiArYp8FcJfF+1dpwqpFwRyw0KrTFuSU24JhLypYHBxrR0tIcxyOgxsVvYojMd4pg+SNvRj3Uyh4WLke5wwa9WaatbXeRg/40HvE0LoinZONVtxYDOFjOtEsH1S1H5tMwTOMbjLjr5dPtovhUAP1lnb6E0QCCxnNeUmIJ+dPV722IryeYg8ewnyKxtSwWPjjKZAI0U3eA1uA/wzOUh0T4eVrNu0EPY6SGsnod8iZHgBxjsXUuAY5UsgjAsh2Iya4iYXesZgXL4JftmWTJQV2C4IwyNwHRhXGIf8ON1/asvj8uNClBfhj3xDd1OxMUJ/fQ2SRTkCNfoZX0Tjq6r2CfE+i5kSIiavbSqPWw7rI0ZtqPNz/IyP+iIEjR76yWWxBpQPgidstgfznoP+urLVhpsw/6qTz/iwBVPWyMGI/+qqsLjeNnzcOvMQ4zRAP3MbOhsi9FMejuALuaFrKuinzQkc+ENI6RoXtgnHvWg5YsuWsAErqIcAK8RH6r31CMc8hO21gVoZ424xBRUCZudBUIzy7ERIh120n2va9TiGcL4gPvItkHRKmhQPhNwQjPnYcCHEzsO2QCLowg5ASF7FcVaG0LUCe1G9KZXodyNyboR1lLNRY4BxujLVDNyTpnpOBZa7vJ2lnWXk10MKDL/MSgiaYcddNy43LofxS5luB/WIb1lIzxvX9mm/5mysT/27GgbVH4L3QqYKjpBbqkCvthhC3Qr6LdR6cSWRzNJMt54/EE6XHA9+10HyXxIRH1L9Cuq3ZNqV5zi/oUv3V2NXQ6z7Gbx9J4B/E65DBfS3uR4J6iGzbcsg39CEI6qSciw0DPv16frtLNsueRFZir1Rhv9anJER5t0pnZi5JFNwpUE/tYl1N70OLYV0Eu0yM3DEwA8RikvKCUJDSGex31bVcAWEv19vrXmo2DZyXl0EATKykPOFUoJ/flhYarOQLFaRr4JHDIccaEXwmw1/D/M5GzaPfNewQDhpQczkoo4HGSMsjo+qrgMRVXPGTcs7tH+sv1pXuwpHFCwizkY6TmZVpk/nDdFlPvW/zoqm+vV4dUEM/9n1lnR/rEw66z78FjhdelxmZkHIin5wnQvT/VwcFghDDplyxLw11qtIbNoctHM8XHEwnpmIyMUork8fvo/gRQ0dtQjzuT6N5SqZWibKxPCLpNeoHcCvh/ZX4UUAyGPcZgd5yDVV6okdiC8S5KC4E6DfHKTEsJBjdqTX0y14lYCHdhHO9BCOSyHIzaG+A5xd9HMqjtASyreAawQb4tUKqMdVGWcG/FTYHSMPGayTR36yLWCPqZB9EKXgM3w8JjWV/qK8GzGbA1QswOyKmPdS8CnBQnZvUJ7uFfSDq3zTyPpyBu2wjlGha1XH1fFSuw19Rmk9jnnYGr6a2iDo9dHPShwd2v4qnEEhfAdsrOcHVtei5xOE6+n1AJFqhyMOa3zeMvxHI/titPR8grxVj2M513am652CK0N65Rj5VblvDvUql9VyjayLvNmAI1jb5bC6GPkOaUp85FtQO4D8Ytii1uPI0PbTEecW5XI2cprXVaudjN8++E+WJkQP1v3QjTNRz4vBpAv5DYgE3A8LMpCyY/+kdFQYPCxQrqA92pm2dHa6n2bp+iFvhmQb9ma5Pm23HSvHnjMH4siqoFyFzM2wM/CBv3OE2WZ0nF+n0mqxiT1Xr7eYc5xy8e28NKIx+khTMmJVgK3j6GxG60aq/szowa/r06R2F9bowargHutyNsvZpgvH68VykYlQfhEEya2wDurVfy/85tI8fpD0IqLpyXYz5j+Avs+AANpHfdOIpF/H1/TbEeHvFjxZufD7tsZUh70bR7Za3P31usJEAiRAAiRAAiRAAiRAAiRAAiRAAiRAAiRAAiRAAiRAAiRAAiRAAiRAAiRAAiRAAiRAAiRAAiRAAiRAAiRAAiRAAiRAAiRAAiSwexAwh7W9JfhkYG3dswUnwKQ6GqrjV0MoF42PJvrQl7RDEIniemzztRgCkcF6qMJEpx0yGs2XEFkPeUSmdFXYZMviZXy0K4irgrn3zzl2TjZWXdSJ0V7CRAIkQAIkQAIkQAIvPIFL5Aczf4sXh3z+X1ZuuAFCXnvHsEAckXpjSJfFto28YORAxGbuRP5m6TEQ5DqemWz6MH+NxDsImwwLjO3HZAliE0PIbFelAm6N+It6xCHerEJr+xVZC6m5CpAn2w70MxtSbu2nwy5VQa7chdoybA09oB5C4TTSr/2mSqLRPocXBOg8Z2GeqJatkPsi/6eksx5A/UmIeV5A6VzImFvxPHYFYjn3IP9z9B6h/uBks22GfQACevgn38CLC/pF3jD3+G1H98Jt0lULVx6JwPDxXWEC/w+s+OaiXT7aM5EACZAACZAACZAACZAACZAACZDAi4DARze2XZyNRM4JPT/rinxykX5EugL9vAgWwCmSAAmQAAmQwEuQwJKL9SNyfqAfkQvO04/Il0r6eQkumEsiARIgARIgARL4qwT6VutH5FhPPyKtr9ePyI19+vmrzelAAiRAAiRAAi9JAl9brh+RD/v6wd/drzt/xafx921fD5cV/1/lJblkLooESIAESIAESIAESIAESOCvEFjY+OHH3vfaj09z6s01vxbAuwVxLkPYvmw8zoUwZBCCXth6AXETQ+Tbk6KNRePwFdKIg2k8SOS7EJcO5Ygbh1i3EJp4EqjwV/qsWw9U+FL3RoMXopSJBEiABEiABEiABF5wAtZL4wWL3ZYsRuxmMWtlidMPYe53zCoNmpv5eWaxo//jdIEJjP4Bkkb8hWBWjoGsth32M2apRuyFKHeLluO1KJEKh43vnOqgPhlIY0Ij8jYi8rro9xi5XgW4mSNMt0b0NasQgboX9lbTb5rRz3pb1Ai8yXvxPIV+8NTVrBbfzfqchYjAw7GvH8N4VZS/HsJkD/ZoxDxvgz0QthX2ajtdBb6IsKwxpvEghy+SfTSNbS3y8Ej7+9FLjIq5iM3so/uSE2ANTCRAAiRAAiRAAiRAAiRAAiRAAiRAAiRAAiRAAiRAAiRAAiRAAiRAAiRAAiRAAiRAAiRAAiRAAiRAAiRAAiRAAiRAAiRAAiRAArsJAce0ZdxMAYKU9oynb8Rv6MqWMh7ycUO+EZPMtGVyKoRxwkw+6yNfbfAbYpFsWybORij3M25anssWs6HWQ0DiojwvBRtA2BJLkApMhIkESIAESIAESIAEdhMCLuaRw3NKtxlMI+TGUkkj6B5uN6tQF3FxCxq5V/aRifjFgw0EtfDHdzKi+EKhK8PvN9FIv0h2GeL/dmLj322nRuB1WqSkEX6dK82AqaK8KJ5G5IX8dtCUYT8KAW+AdrOHBb94VtIZiEyAbDcH2zQi4NVIwxAY/2k8fShTYW+zTEnnkYWfpgkj85yBchf5Gj7q91Pbk0Ye3sduwCtdJLkTth/jDtk262P9vzBLJA8b4XmtCn8mEiABEiABEiABEiABEiABEiABEiABEiABEiABEiABEiABEiABEiABEiABEiABEiABEiABEiABEiABEiABEiABEiABEiABEiCB3YJAVrodt6EMgUpzttC4FbapwR+PqWX6s74qSpJ+m0tCbLSIl8So7zIxovyK9JuCg7wZSAIVyji94ic+yrvrUoett9tyLUD+crnccWFV2MJEAiRAAiRAAiRAArsHATedxi4IeAefMKH/kQ0Wz0X2KEhzQ5QfDCFtDs87Z8vZpgP5MiL/dsN+Z6RdICX1s4vx2wu//SAorqD+o2in/R6B2MFqoxFBLjZVICyNEOzCHyLdplSwq8LeKr5qNamAV9vNwzzysI+NRALeC09kLsa5HJGDQ/TVCiGx9teK0haU72E24OUrIishJ+5H/T52noUQGM9zsUW5fcyeatvh9yNzgWA95ij4dyJgcGny5n10HJGF+tMc5AID+97ohGhYYaylTCRAAiRAAiRAAk8kcEC8t2tckQODvSO194VbQ73f3i9bA7VMJEACJEACJEACzz+BGd5Bkf67RZpckROm6kdkqKifkXIaEiABEiABEiCB55XALFc/Y0POWaifsTy3SIAESIAESIAEXn4EDoj1M7bus76gH5HZV+hnrJxbJEACJEACJPByIpBHFIfhP98aXvWU0w+cesCR2D4D3xUvJxJcKwmQAAmQAAmQAAmQAAmQwJMJZCV0ShmUmuZstSGE8DeXynUFceuQQxpAZLoItlv8VOAS2+E/k+mCh4vydlNIbRVx8pC3UZKrhRCahLV4yEP+C3ZOQyTDadSOZGlIgARIgARIgARI4AUh4CEmbwEjr8DzTPSEGajsthn5tZDntsLeLavSSLmvNB0GQlrIcDdLGfZBCHursOsh7xmA3QeCW61P0pzILmxr2g+9ubAa2VfrEUlYhbtyn2xOhb0qP9b2mrR+NGlkX803QSj8xHI74rAd42uqj9TWIRjW+Vw7HPHXvktabAuew76HiMYDsA8h4i/Wa44x09P5rJLA5JE/WdpUiHzg7w9o3/+StMf0Z0q4T/rCl/PkrZKNx8q5RQIkQAIkQAIk8BcIBOKlpaP2L7iwiARIgARIgARI4Hkj4D9xpFN8/Yickn6eWMNtEiABEiABEiCBF4rAaa5+RE67RD8v1Cw4LgmQAAmQAAmQwO5E4KOefjAjL/3sTlPjXEiABEiABEjgBSPwSm9aeLD3gg3PgUmABEiABEiABEiABEiABHYjAo4z0FhswhvwnUI2aPQws5ZssTGEdU1gfAhG8laSCNazBRUCJ5H1jId8PyL6wkI8U04jzfniqUBY8ok3FKN+AALgmRCWoGxUq4JaJhIgARIgARIgARLYHQioXPap6W4IeSGItZ+yMyClVeFuLhUEV0ci+Y5E5rUX2ItsF/z2gUxYhbV7wS8H/2Qkcq+D7UGUf8IsNtpPu5wrAfwfhPAX/rZofasz6Md4fbAq922ChUAYvyJ32PVpuQqS0c9TkgqENR2KFz+6sBvRU4x+3y7TVfgrn0UcY13HFjzBtWEeJ5gZGiFY/lsWmwDDnGfmmlbkv2/Wmz5YnTsTCZAACZAACZAACZAACZAACZAACZAACZAACZAACZAACZAACZAACZAACZAACZAACZAACZAACZAACZAACZAACZAACZAACZAACZDAbkPAyTY3VMd5EIJ0Z4OGAAKRDhNpJDzbb4NU0DuAeHIuysXkVOhrQiefRsqrIkIwyiF7yaeCFt2O0a7FltJIwT22WC/C30NLV5hIgARIgARIgARIYPcnoALcZkxT5bwl2MNlhlHh7DbZkkbYLeP5pwv5i+Qi68HejVIV8s6WyWm7AyGzVWHtrhHhrkbqRb3pNBeZMsqvhjDXhV0Pwa6203FysKMRf9dDEFxB/r0yN+1/C+L3qp8KipvwHU2TMB7ame+atSZE4QyMqvNci4i/MXTId+EVLpiHOcQMRyB+H2TKbejmfHOqvshFrsLzGfzMVgiAy7Al1PsoZyIBEiABEiABEiABEiABEiABEiABEiABEiABEiABEiABEiABEiABEiABEiABEiABEiABEiABEiABEiABEiABEiABEiABEiABEtgtCGRNa8Zr0Kl4TsFxIRgZtJENNIBdEtRRnPQkxXqowhAjKvSFDKWUCn07IQOOke/F10N9c1KoRdiO6/HOTbC9iVtTQYmVhQwBDB5MJEACJEACJEACux+B7SNC3QkyMRXYDsf7FfNO05lG3h2010HyK7JduvUFKPZqu0Aj6tof2SnSA7sNHx/PO13OXKcIvyvNZDwxiexlr0pfpDJZpkPqq9GAt6XC3skYB+3lQMh3Pdge1A7APgL5bgW2aAsq3JXHIBHugx2NDKzy3ybk085hJ4zkXyVuKgS+0lynQmB7OL4u6nWcHOxew+syi6XTBMjfZvo14q85D3GJNT8Lo/fASipfTjf4QwIkQAIkQAIkQAIkQAIkQAIkQAIkQAIkQAIkQAIkQAIkQAIkQAIkQAIkQAIkQAIkQAIkQAIkQAIkQAIkQAIkQAIkQAIkQAIk8MITcGzeRIkLoW+Q+EmoExoq7ELedtS9eoxsmxUVtthO69e13BO/HkE4EiTVoRCR5NqGyjs8EQmHqkMwycBQ2Qbw67exo0KW0AkyMSwTCZAACZAACZAACewmBIxn8pDOiiyQdsS+VYHvcCTfWK5PpbB5me2043nmo3KuCnFtF2TAKpT9oHTpcxHkwD22qhZCWhXarpVTrdbPkJo+B5lvmutTAfEsmSudKK/YlUkJ9suyNqmgvzfLSjuA56alNp94yHfaWQnaQda7LRUEayTiJuQTfJHsDRAi92LDoFzz/43RItif20HbDDvOZlX4a78oq9QPMuThyMK9sjgV/m41PSoQlhulz2o/ZVmWCo2/Z8u2BfkQvQWwTCRAAiRAAiRAAiRAAiRAAiRAAiRAAiRAAiRAAiRAAiRAAiRAAiRAAiRAAiRAAiRAAiRAAiRAAiRAAiRAAiRAAiRAAiRAAiRAArsFgWwCuUsSYy5+zVObaa5XjQvhSEum5EQQkgQmp4KSem+9UA9QXrSeRgbO5iF/CWGLu6KdsEODO/NDGpWudVekwmDjZqMGFbp4ztZUqYJNJhIgARIgARIgARLYLQh4ohJgMZ8xxVTg2wgZbTeeez5hJ6oQ1ubsKkiCxa6y21RoK4fI9FQoezYEwBDcmrVmg22HvU/aIQEWUzZLU+HwEnG1XI6SDangd7tssGhvu9GuCNsllaQP9hjbZiHwhYi4S5+zzBsg7M2hnSNV0wGLiMSpcLcmtVQI/AnpSCMP/5ctpZGHv28jC7fkYbzCJcLGMsT8RXvzDbQuI98rgWlFfsj06vzNvtIBqbMKnpeote+0M1IBs5XZeLmLPHDNQ+6WmagfSXgqDLTdY/HOSOuZSIAESIAESIAEnkpgfNgger8e72XTF2ns8PFaNOR3RDVPXwjCRAIkQAIkQAIk8PwTmCANrt6fm+JsqPfl7TIUqx10az7vz8///uCIJEACJEACJKAEJvgNfnp/DrJ+en8Oh6L0/hzUAt6feYyQAAmQAAmQwMuTwF7xuNBE+LtDcVzx8O/S3k5fbS1OYv33dSYSIAESIAESeDkS2EMaIhOKjIuz+Jt+kc3uvf79sPKoXIFfJhIgARIgARIgARIgARIggZcxgSyi0pVSgUnJlFSAkrQb38CablvQf3CDALggSIgbV1E/0yQF46K8zbpJCGFws63q/5BLCjZvV8C2OJ4D4YkTZSRThP/FJnTmiOj/pNP/IGEiARIgARIgARIggReagA1syYZ4njnZLk6fUa63S9PIuJNtVlowuwV4ammDbZVZaYTg/4Dsthf5GuL6urD7SHMqsH2v6dQ/VEKc3660/MtSxitSxC6F0FafoL6M3lXQ68hEiH9FGvHV/qfLZNsHeyv++bIE/+sh38XzE4TA1+t8ENk3FfpitGEB8LE2l/Z/vnjp89l7ZbNGEJa8GcSvyEbMtBXDhMZ32tD+ExKjrcgkyH092HMhUNb0kGxR4TBGy6nAOY0wjPkM5AeChzqR34jvJSK7vLqrAuAHom2ePh8ykQAJkAAJkAAJPJXAK6I9RJ8DIAAWg+pt/i7R54At8XbPxihgIgESIAESIAESeN4J7Ofu4ev9uUlG7s/xrkjvzw+7vD8/7zuDA5IACZAACZDACIH9w4lhen+GADj97+dgV8D7Mw8PEiABEiABEnh5ExgvDcGIADjUf89+BK/W1H+X3uEO+fz/6y/vY4OrJwESIIGXM4Fmf8/0BZfjJBvr39vfdUa86W4N6BDiW8GXiQRIgARIgARIgARIgARI4GVLwMnmG0qNESL/tmUrDcCQKWcrWR8CklI2zmq+kC01oD4bNhQaUZ7pyYQNLmze8fGfGHh1PgTBsInKSCBcEd+pOsibfNbNqogkcNL/YYctJhIgARIgARIgARLYfQjkMJWJktUIu/bz+GdFCGARqTdII/t6kNPm8TzTaDboPzxCpNupQl6zWDrTV6McjtpBlLto1wb7TrNEhbwQ+A5qfyaHeMAu8slw/+jNMz7y/4H/PYtx5AgIiNG/fEEu0j90sq+0VRX0Qoa8OP0ftheIn5ZPszUV7NqPS8Hq/BZAthyi4FN2ZWofxvNXFfkJqaRX5N/N9SrcNXeYFsxBzE2mpv2ZZXIq1iZy4YjdLjWNSCz611bN+KIPCz8mEiABEiABEiABEiABEiABEiABEiABEiABEiABEiABEiABEiABEiABEiABEiABEiABEiABEiABEiABEiABEiABEiABEiABEiCB3YNA1uk2fjaC6KPPyScudCo9UtHIcpCNBPom3tQKrApcQtj2ej6DPCLnVRJPhb/JsEClLJ6zCPUD2diZCgFx3CCNqIfcxXVi2AhfJhIgARIgARIgARLYXQio6LXLeiqslbPsuRZCWAh816fPLHsNT9K8GdLdFpRPMIOmH2Vb5Lq0/u3m7FRQe5ycnQpwk1QOLLIWkYLL6PdjdpbNw/9W+Pei/YdNWi5LJadCYDsPEYjRr6xApF5N/y6dKjyWr0qMWL8isyEQ1vGWobwH/oktaIRfmwwLeCEK3mIH0e90WWswngyZNvyKWWImmgFsvFW2qTDZfFlqkByLvEGypg92A+aHvN1qZ6SRffeTKSjViMBiiumWyOoRS0MCJEACJEACJEACJEACJEACJEACJEACJEACJEACJEACJEACJEACJEACJEACJEACJEACJEACJEACJEACJEACJEACJEACJEACJPCCEXBsS+Kr0Ff6JTYhbDNkLBGEvU1WkgACkTYpQmQikKOICoCta3Maka4utaCOfG2g5tVjlLebQNubwUw548H2IZawWs9ExhWm55jALrfm1jyRu6P7ZUsgck80ED3sPseDsLuXHQEeV8/tLifP55Yne3tmBB4Mt3qPuWP3h8f8P0Y7vGfW9mXmVU3X2wtJLgS0dpl0Sxeef+7Ccw6EtskG26SC3ORWm8WzkNj9EP+3U1uYizSyr91lt6kgV7L4aNoLT1DNsAM2xjOVSNlepP3JY8gPpPnuVHg7YNtTwfFlEP7GKL9YluGVK2K+heclH/nXyix9nrIX2XM1orDdjtE92A9JiNi/YodsIY1Q3ALhbyQiPzSdAuGu80mzzcSoXwFhMVZmT7H5RP0T25rouq6ysxKtn2Y70/EfhtBZ8++2LSpEthEoRMJEAiRAAiRAAiRAAiRAAiRAAiRAAiRAAiRAAiRAAiRAAiRAAiRAAiRAAiRAAiRAAiRAAiRAAiRAAiRAAiRAAiRAAiRAAiRAAiSwmxBwECUOMpE05dMIcTnIUHzkc6ksRZy8TQUhiFvnaokp1IM08q9bq9QjCIC769VkBcpbMpKZmkb+9bPwk85MxXFhPYlU2ML03BL4WvzdmT9dI3LIplPNBUbkNVcWHrjwxud2DPb28iPwH3GPue6csePq8GtPP/ATEIYx/W0EeJ7+bdzY6v9G4LArTjv/41vHzuPu6PuLfnbp/63Pl2jrXLquRmnCRyP7VtMYvkXIbtuQ30u8NEJvVmZZFfQ2SkvSATtRJtouPPc4iKxbQf5mxPeNYIsQDqNHe6VcpPVyoEwXF/mVEBb3QIDbC0FxgPwhViDZFdlsZ6EGL0qRrvQ56QbJO02oX2EXpALilVJKBb/nybLUbrNzU+Hvl8Q37Wj/JciFfTx3TZJe04v8rzCPIto32w1JhPy1cr2Nke+Qq9J5fgJWyz8qS1SYDIHxqSpslp9gdiFsiPECWCYSIAESIAESIAESIAESIAESIAESIAESIAESIAESIAESIAESIAESIAESIAESIAESIAESIAESIAESIAESIAESIAESIAESIAESIIHdgkAW8d4KKiBRkUoq+W2RivXSfBXR4ET68A0gUPFtlLgQsHQkgUaQk86kqn6I8Fsw0xAAr5QtZ1GfyWXdBh/lOUccuMl8xA6OdAMjBKl9Xn6ujX8lN++NwHgnXnfObzHuwfkDZF/Yiy7/4PIChFGjKTjn6zN/BGHUfdGDeS0ubDxpzutCkVPkBD9/06jXU+3tEof3x9DfTFux5uornlr/5JJsnMk7gcjepUmlPQoir5w0pbAfhEKz/ZlHHrpQ5FBx/QPcJ7d6+vyQW6vWK09fzxoS+FsIpMdV/Le0fGZtnu1588x6HfNaMueC+WddDt1euIc3Phorf6G2eJ6+UORf3uMOTattr9/x7Bl87sRvzbwC97NN8X35LbHIuEpjmPVFvjrpk3b+pLH+zl/zxU3/tUbkcX97MIj70L7FnDuxJPKFhQsvftfGMb8XwVYOLzsRaYFQtwXPLW+WGWkE3yV45QnWI5OlWSPppjJeFdgejC342w9ChhvAf4FxERNY5BHE91W//4GQtgf2Pvg1w2+ZLFHhrlwJYW4/bK/G8UX6pnXT8rWyIBXyagzhPPqrQMgboF1BqgnmI6/Dc5OL8n1SabLYN0KiG6J8pYlS4e/hpmLQr5lpWgzGw/NaSSMS23tsVxqx+B2YZ4zy7ZA1a38Dsi2d5zEyK41cXJHrU0HwQekKsQ48rQ3Aj4kESIAESIAESIAESIAESIAESIAESIAESIAESIAESIAESIAESIAESIAESIAESIAESIAESIAESIAESIAESIAESIAESIAESIAESGC3IJBNyolbCyEY6bcFiynZosnXAwhKchpHDpHlWm1Jy6WtXk4FK8Wh6lAEIXB3UhyKUd/hlFWwYrozroNy2+0UVeJSHxiKtT7xk+UNqIdoRX+ft7QlqMaP+yLfOfHK8JdYibPFWWDeIfKhI98Vzl0GwVIwyZ+I2dzs3d66qU/kavll9zoIZO7s3NQ2AP9T7j9B8vOffrq/9+6M7zHo/xz0X316vz+rQb+peEetpPKidEN/ziyffN6xvgqtPjVpPoDnwonxBFdrmEjgpUPgbzpvnsXyF9uPbjwzTgXA0fhn0Y6uJPByJvCovy3eHkDA6y6748rLRGp+rVLHfe2t8obWfBPIjNwLf+vf4t+F+97XVvSs+GmEcrTR9OFye26ubhwpF6t50aQAstsCnls+l6xKIn0OkrUqiDUdkOLGeG44xul08ijvtddbF/ZB22d7RCCj3QaRrtj/sF2miPxxeOpph/28BBqhV1baTumEPVsWaIRf69hz9YUpEASvTJlFiPgbof59qFe+X0HEYO3vIFuzPp6bQltI0K89x16gkYjN4WaJtjOrpV8Fv7IHZo1ytJ+n49ljZIPVeYi9Xn8h583rc5hZaJaaEvJvhfw3j/zBsiqNFPwFuc72Ypwb7BQdTw60E1VoLPMgb+6EZSIBEiABEiABEiABEiABEiABEiABEiABEiABEiABEiABEiABEiABEiABEiABEiABEiABEiABEiABEiABEiABEiABEiABEiABEtgtCGSTOIkSH7KRYDjCr+1C5DlMzSmaggpekk5bSSP4hrVizYOwt6nu1mL4d9ULCYRApilTcCD5MV0mrxHprJ+kQuFkAAIWtJfQXqLClzRFI/Z5MJ5/dHDY1rGBksnJUnuQyFUb14Q3QSgzX94mJyCi4VumntCdb4UAeNMvZR3cb+ha135njAiIc+6/UCMgTnUPiCe7qHiGKV9u6ZgKAc1+xX2ivfrBL5d0KL8/tu1o3pkTub/8kGxdiWDL/fe1b5k91ukPCtdWbwwxvlc5+05PpOfiJe4/rxGZFR4eTxsRX415c4sEXloEjul6rfcqD8L37j0HJuA8+VtTY9QQZ6OR1u7f2gvbkcDLi8B1cV9wC+7ntRMROfgJS29f/pYvvF6FphG+q0W+d841Z9zgY1tkhQpSR9MHT59300lTkYvx3Tha+iKwkcUHzy1vl1P1+UV+BNmsCm5vNgVIgEU2mygV+F5gS0kz8kdJX/o8tBQv8OhAfqV0Q+qLBwspiws7gE8f7F7plsb1bdKIwXjxx1pE/xV5pWxOIwGfZE5V4THkwgss+rFn2tY00vAXIL/VPCIMp8LcrJ2XMv2RCUwV/h80banwNyuD6XPVI5hriPJr0SYPu0Fmp4Lif8Z4Tci/EbJkH7YR30H4nCC9Op58FfOL0bZoQhUE27Xi2z6U95qOdF+/uPYiJs5EAiRAAiRAAiRAAiRAAiRAAiRAAiRAAiRAAiRAAiRAAiRAAiRAAiRAAiRAAiRAAiRAAiRAAiRAAiRAAiRAAiRAAiRAAiRAAi9NAllEvCvYAItDvLtU2NIpXj1SMQmkwS7Kw3qu7iOfq6XCYGlKvDrKTYdTMDGEwuWGciq4a3FCB+5SNWVH61sgh4lgxxkfuiIVBsWpQEa3n4f0D95+4T6hyKuuOOi/9+sR+UP1ni0PtotcOW119+8gjJk//23zT8A83iKzlx95ZDqhc2TN2MR6PAidzhC5MH6fnHbTWPlf2/rKpE8e+14IbI6ZM+Prr1o+4q393z+yfSzsTyEw3h8C4/nQ8+wdnLPs30TWlNcG/c3QG0UPLH0kEllQ/FxH2CnQEv2XLBppSkMCL1UCS469YP5ZIc6b22b4fzpv/pbFog8mEiCBZ0fg6kd/cWmlJW2zQgWqE78/IWg6QuTUP86RmVPx4g83CRNX5AfmJ7/6jb64Ikx9ZU5hVtAyINIST3MP/Ppw2Yvq14U8FwJd8y4z3fRh5vvJuUkXbJtZkAqA78ZzURH5Rkh5I9hXynQ824hsRwRgFdxug6wW7SWBoBbcbAnxgcvIlxBZtwCblS4V3hpHlqb9B3JBKvjdz+ZtM+r7ZBmkxCJnyVxpRftPQ/jbCf9mUzI9KP83WYxfvBlBJqbj3CFV24T8gWaDTSvMRMT2FRmH+L79sK82fhrpd5lsS8ebDkFwHuWPSC11/1fMTvvNpjmBSHh4/Rea7jRS8CLxzEjVaNTn0SwtCZAACZAACZAACZAACZAACZAACZAACZAACZAACZAACZAACZAACZAACZAACZAACZAACZAACZAACZAACZAACZAACZAACZAACZDA80/AMa4TZ3wITkInyoYimaaMnw1g+51CJkZ5FzxCgbA3kSSChbRFxT9OvyPGg44k31DSdk6YCTLIO4NO2QnQvi+TV40J4taFKgh+oRIEShcdNjA2+nW/7XvDLZciIq836O50RaZ4+/v7eCKv6Z/ePmXemN93P3R1cEM0ln+ut0YjC18zqXvjhe8SOWTQLRwwY2yUSqG/e1OXyD3RQPSwO1bOLRIgARIgARJ4LggkYn198ce1m3/VdHNurMfT7zux+LpdIuOjcV5jiOC/0W/iW9eJPBA+vOzRzWN+/3TkO5e/sXcs/+LbMjmDdZt3GhEf9hFnrtMBu48ZXmVV9IPQyJDxNsFOx6cNtguCXhXc6ltPUJ4KfyPY2DankXldc3YaSfgqs0Uj7CJy76kq8JXJI0LcB0cEw58Bf/RnP2BbtJ39nt1iB+H3aCotFnmzyWs75zRZLy7sP6O/CPZMzLsLfuNkFl7eMpYykPZiPrI35tkCa0fGS9/Ogvz4kXosN/VbhFkW0N+PzWQDf/QdpJGJUc1EAiRAAiRAAiRAAiRAAiRAAiRAAiRAAiRAAiRAAiRAAiRAAiRAAiRAAiRAAiRAAiRAAiRAAiRAAiRAAiRAAiRAAiRAAiRAAiTwwhPImh4oRmIIP5rFS3wV7mJSmm8yrvGw3bcr1Ii/dT+pQhoi1rOuCoZMTzYV+EpbY1EFQhDJeCr8hUym6vgQlIgTiQfrmqlOjHJsq4Dl+U7enKNPP7wk8p/h5cU1GHzn0bv+fWiHyE8u/pX9/QqRM+SNMmsOIgE3ze4+EgLcW2RDz+ZVIv3NG3P3od3Ny++wd28UOSI6RA4On/vZQ0YdKuc3t7z+ihnniNwhcfl+d2ycTfH98vAikYP8Ztl3/lj5s93a6Q75tRDrjn8d3Yx1Yy964ovM8RDBEeubFE50JwR/vdfb3I3ufejnTtnkDRjomfy9ZU9P5LjgyPDVU5++/ZBbk3osssr7afCbTeB64u0z744QGDncUqm2oZ8gl5/YjXXOac7vC7+57uuXz7AHCgngAABAAElEQVQQZsevCqbA77lKt7p3effGIj+Pbtz7lhPB28TBQBF6q+K2eDvGP6AwOZ/rFTn24iOmToffscERMh18DvRfITn/r89ih7cz2gW/n8Y3hOvRvwroGsoib3Jf77/2cpFdbs2teSI/diPvJtT3nbdu2p2ByJZStfJ4RypIL+4LHifNOWbq4a7Iid4x7uEaQfpvTPeFD0k1RORO/9pNfStEbtsb+w/HdUOclYwrcuTlh4ZTYwS8dI+3R2zFID6+L8G0u+2XUcQPhlu9x1zsH+/aTTdi/9wybUNxcwF6Q7deSQIE9LRTy81VkfcEp10ye75Is7+vPwn+zzT9vY/30XlUvNv9Ta7I3SPXq3x4aHgwzpuDvQNwbiMCe3xP/ICvx+FP1vxmpshdmzZHDwoCq1YaKplI5NCtbuHAvMjZ4Wmrj18N/WKwZ7QHyp9tGvR2BUNo1Btf7607R+SGS9edc2eM25P/eG47OE6ImnLjCrgVHXlgODnC9T9641S9/o/O85mO1xfcLBumidwY3LxpgyuyftqG8uZyeh1z9yyJzFj96iOnYLwz4jfK0aen47qN3jPtfcxvVKD7s7jPW48XV1y3rm/RevT7YOmR/GMtiHCfOyi3f4/I0Ze8Zvkr0exk93hJz+OxLv7Xrd8G6/27DK4/06pNj/eNuZ51yVtPP24AeU8iLe0545oTb2jHxhoEpMf6DpiH6+HZIm8TLzwKx2WaghH74jL5NJJvD+L9NuF5pR0y2C483+ySZaaIwL4/kXxSwIIOMXPVz3xZrlIitmBzGsHXftZ2237YDXayBRe5Wzbr8xPi9bbimUoQV7fVqSCfSJOtwq9VFiStsIcmAxrJ1y62qxAFWJJxdkDb2X3seslhHvchAjDKzWeNb9vR3jfNFuUQ/E7BPtE0JR1nCALfwTQ//NMqLj5iGiXSCML2Smm1LajaF71qe+zrNKlQWNNXsZpe+Hm2SwLkK/hgXKSp6S9/SIAESIAESIAESIAESIAESIAESIAESIAESIAESIAESIAESIAESIAESIAESIAESIAESIAESIAESIAESIAESIAESIAESIAESIAEXlACWWl1XCfEHGKbT7UhLmQlEfKu9RIPwhTPli2ydtCGmreDxjMRBCrNmUiFWxLZsgpOEg8Cmhj6kr5hwRDi25VRKzaQjalgJYK0EH7Pd3qDPytqgcBLzsE3Hhv9immrF/2uKRVoXTwLxafYNyzMo34Jwhv/95ibfPeMaxbdsCYVAF988BPKn+vNxwvbg8EKei39ec+IUBzuvRxl7qgU68/rn2nuxuD30Qas40zzsU1fcdNWK/T3Bve/vAB2prT4LuxfS5+6tPTJ7x0gck31+o51EAp5644uHAaBUe+kbrkQwuonp1Hh3ym/+9DOL75JZNOi+xdt2fAELx/bECClycVvnG7h55J048dzlrrng8uogHa09tnaG4Kb3Q2LIKidds6mxaONUwLDx2l61KrQajTBN00j9p+8M8OTIFy8dGrn/PfeNOr0VPtI8Gi4DcXv3HT+iq/EOE+2OHuafUV+8fsVwWcw3rmHfWbdtx4dEZiPNg+w4eOrVobn80VZLldh3WfPPDU6vlNk2U2L5nzgmrT+Gf18Nb5s0U8w93+5+Sst3++A8HjFULsKj5+SzLDkd69lEw8eX4TgNHtw1Iz9i5SXnqd4v2gLdpf9Mgrwu/41gV5XFlzxufPDSYhIvmbH23ZGqF0jxZEr6Khraj/3pm9eVn4rBLTxl+Sjh/z18+H5Ot5HJ9m97vsrfnaFSFgqyy9ikfOq7532FhzvENy6jeeJfGH2srVXPo77xORkqQoh/yzl0xyOdgRW/fa3W668TeQK/6vu+Wg/Kzw8njb/z7z/YgYvNoh/j/E7fvjZM/4TPd131UP5rTj+/5RKf9oa3qiIXlHlwp2X3NSDce6/Lyp+DfmnEx4/6uMFAYHIwk1dK/7fWyCInYb998T+5UnpRORzWHfTtzZf2Say4prPSwfKXhceLtNWP8n3L2Tj+D7/IU/kvW/51KbuNSK/WfH7c/6Qf4KjP3alHCkN1Z66Zo7MbE7Pd6kNjNT8L+bqR3+5ojLabySyv7/vuZOm4Lo+9ejjD/tXkR0uXmjg4aK0x8/X/A5C5tH0/rPf7nu4cWYvz3iZYLT0RWh9XHXLuE6/wyyRfjy/HCHXacRe+32chcjbX9gpaUTeA2VYaFuV5lRwm4A/6vHik22psPYO2aDCWfMd0yXtsFNwJ8f+t29DbGDsB7vAFlOh8eft2emec9HOw/nwHQiJcXzY/WQxznyRd6FVAe3rZoOJYGtmsl6h7d4yPI8HIdytwG8cvk34jiYzsjEepVp+jHHTCMCrVKaMtA2zHoTN4qNpNBLwtuF12dOlGxJgsRaRhvOpx+myNbX8IQESIAESeAEJXBNdEf/Ax4s61iF0vPv0E3G3vio+JBY5ITjJOzl8ej/WkAAJkAAJkAAJkAAJkAAJkAAJkAAJkAAJkAAJkAAJkAAJkAAJkAAJkAAJkAAJkAAJkAAJkAAJkAAJkAAJkAAJvPgIQAySqWZiCD/a69VUIFhJqtaFMKU7CW2E8vyuUMuTIvI+BClhtpxB3lSyxayWD2TjNN9jAycQiFKsr3npSeIExrrJVIiAh1M0Yp9HMxoxE8LNNe+BcGabv72ws4iAeHNy7kQIXkTFWJcj0mv4Wu9VcyDYml989F0u1uUmvq5/yuXNC/eJ4SNycfr7HP/cIZuC+wMI3tyfL/ndsPJ4rg4xKsRy7YHfekWkJS/OdOY3zv/eV9ZB+Ntyf2cq/N0pN8kKRFzef/aNR35d5PB4etc/9Ig8XthWHoTwCBFL2+6FUOnXSyrz7rgT++Ed2A8//L+vHXF3o3qAfnZCsjVN5KjLD5/p7i9y2MC06j/geJhYnlAeh+PhVvcP6fi/e+etuzZiT2w/ZfDgXZNFvhH9wP95ARFLc4idi36+ePr5F59l0d9fSang8SCR2fIehM5MU05F3hOubrq7cQsEyacc887Dl0Bo5w327oJwbPWPf/vD2z6G82ZP+377c5GVxau8X7WC1/IT5gOPvCOaGx79vxyJ3wp/uG71TJGPmy8Fl+lwR+LbjbP83szxzmKR0x7ybjnqOpH9intHe1UQ8LHt9uImdPzbd61/z103i/xuz1vzGzHuSz093/tllOeuIyHExv543+Of/vY3T0r389ss9vfUGQf0T56OSNoXzOx89fV6/N/UdedsnDfr72/R82Zw9s6fDr0T7RZ8+uJv9iPi7DvK8b8FTx+5+4U63kfXeUnuO8E1/mhuzB5aneYegOMuFcL2ivys0jf3lqUiD4QPL3t0s8jDi6v92z4s8k9nL2r/9jwIX93vhp91cfzGju/EY/2Mbmmk7d+fIVL44cLffflcXC9UYIzzbTTNqLy6Zco2nO/lw1qnTRktRQTy/B1Nd3fg+B/XP3PTfOyHjfbiP8U89cf8RiPwnrLpQ+d98R9xfvi3Bhsx79GEyPB9B7dq/4e3us0im6OB0iMRIvVW+ooaqXfD4D1THoD/mV/6WOUrsLe844qt/7ZxODJ4Yzjay5h9zP9jtMPDeXriR85c8lpEWl9z96kPRGP1r5aDr9pfrxveMVNeg+PlwRIiSOP8/XX3TYvvOE7kqu41C276/Jj/X9t6w+mv29gSiux18R7l8Z5ISzxt0oHYP+DtKe/ERaz4CC8S+O8Pzjz97chfnJTtPngxwemnXX78QknvnRLAvkiTCRFpF/wg/O01PhZxH+4P2G/2f+z0NOLuB202ldB+3+RME+r1oUbTqN01LKA1S8wFqfB3NiS7PWifs/P0upt8NunQCMKQ8a5V4a71LaIHo/3vIBeOUH6c2WL6YT8H2e4gymcgj/ay0LQmKEcc36X6ggxztWwxMfLbUy+xp9l8Or9BSHsxXxm9F90AITLa2dtQ76L8w5ABt0DgfJqp6Dg2wAtbdH5rZa71UB9j70bIX243p0LlI21bOj/dt0wkQAIkQAIvOIHBcEe8HbPomnRR93nLcb1+uz3MOk+dlvmRuc3g3vSvQalj2Ykibw/+0fPDp/qxhARIgARIgARIgARIgARIgARIgARIgARIgARIgARIgARIgARIgARIgARIgARIgARIgARIgARIgARIgARIgARI4MVHIGvajCQ+BCZtkJeEEKz0IeIvrHTVC7VApC5STGLkeyBdCSEk6cmEjodAcj3ZOOvDPy+hEaSyKTkh+ukX13j4A+XYRMYVkZvMalGL4JAqNHmhEiK4Ln/j5Rg9xncOvgG+mh9JowKz8+Q9PgI8jvnFcvqfxDWjzv8H+0jwWPDHUOS//KvMrzYhzu2e30GMYQQSLD6e1z/wHk3vLp265XgIvORFKsQZjWB5a8sfVtx74uiqRL56yKdmzseaPnD6O+yJuraF8k8IdgsF5Mhardyv3o88Dk4QQGaDTKTHFY4e7/9y/OSjlnDqRuxW7yfupbDN1+xrJ7noV9O78J0q8yFNxoGrBSL3fGggeniHSFuuY/K/QTD1h+o9Wx5sx/yrlwU/CRC5NT5r+Zvno5l7QDzZ1RbPLJ1ZPjl3rI+Ivjcu+vQHXodAjvMbbsgin6bLERl4ycaT7vs0Ajiu+8eezxyCSJ4jgtEr9159xu8wj3fIXDn6thH/J5itwePeHz2RC9YuOfayU8Yq9gkmnbUHDqyr7vjaBz4OYeVR4WGeOwf1U/FVe1sqgZdfTPwft/8ckfe3fnr2N1F8T9/A9Y+42Hie0oXXfnl8j4cIrCv2+tCE3mc/6LKNn93/gyeL7BPsFezhP/v2f6/98nQzyd6bme18Dof18s/N73h9Kuw+9Oh3w3s1rkpfx3X1dbje/oPIp9aX4u/hPCjJSrc3FHlo6dbZj7fgsvrj25bHEP553tH+4X9hkN3leB+NLP3D91+ypphDZDr/KPdQHOejqebWo/o9Ih8pfm5teAUi5ZauqPyyAKFsy4aezatENs6/94aHHhKZLgf5+3ujraCD9AbjXZHI/E3/8tPuC8FrcnKZnSDS0J+9PXMDNO/3f6bxfYeJvPuSt7rHf3Gk3cKx9ohLn6b77ENfr+JcmBRMDMcHI/XxiIX5dvij86LzoNc0EMZjXqPpk9EH5G1lkc8s77jwjCNx38OVw4SoxbZ+v7X1h8XVl4r886bPy4rqSERiVH31dZd5P0F/n5BzvFPV90mpa+a3L/0x7gd3yt3lB6Kxyvf7iLibx/1i6oUfOfv3eBFBjPvvQtRfMhyndZTHhQOXLPhuEeOXV8nq0lj7p9t6o3ds9Br088b4WHnNqJNeF0bSHlFTPC5GRGe8wODP7os+7ouBvPhTKL5gfdjBW5wC7Jtt1eqqtkjNQjALWW7W6PVoAmwFthE7ugq7C0LcJuz3z5oFGrFXpshE0w07iAjBHfA51eJVKLC9ODLhJz1O4OC8lVWI89sG+0d4DuB56mSzNu3XQeRf9VsJmbDaj8lFZhA2QQTiZtiJ+GpeYw7r+GYksq8169PSByEojjHeh/DCDA/VV5oBg7w0pL3hjQ/oQfvNweZgI7sqFQJbu17Xm/yn7dce7esRqdhDARMJkAAJkMBuQeCMsN2bH2IqPu4u+O+pi3608Lb3Q+j7ZCHwaP7TPyredi7qcY9O/SkE3i12IydBAiRAAiRAAiRAAiRAAiRAAiRAAiRAAiTwJAK1sObXUHave08Qu/rv9xvcOzyRx4JHff1nkINC13tlLDItelV8COwkd+9gH1gmEiABEiABEiABEiABEiABEiABEiABEiABEiABEiABEiABEni5EnBMj412eRCMdNui/kNLtm9XbhD5eutOd9DFHxh3DJV2rUBEwGo258QQrFQack4A/0EpacQ8U05ig3y9ZygYgq317Cqn/bUKalDvpTIUebmkd3/ywm9/DYs9/sT3rFt0O7Rgl86b9skzIDid6f3sw0eLHDjtxEUf2YQIrWuGI7Ted9VD+a1PgPOO6E3BMa7I4oX/POnMVIn0hMoX0eYdEgcDELo9OR0ZHrr84MqTS5+aHxVy7hXu4Y2Pnlr/bEv2DCcETS72g7+v/yfh7//SyUFes7dvDOHlkRd+8T0tT3Xsl7vi+2Y+tfzpSs4qvdU9rgsCx8s/d3rHRgh/44Yw6z/VGxE43QMjCPLmHFt9zRM43S5x7/1PyD+5ZY939aIb1iDA8dG7/n1ox1jtoos/8ol5PxkR/k4dK3/y1hv8o+KW5SIfPPnM9W90n1z798/f0LWu/c5Y5Gr5Zfc68H62dtDdGQz9DdP8e++Xp0xpJAL2qn/68iELb3z6iM6OIDaphwhuq9+0+ujgKb3ILe4fFt1beGr5aMkLfbxP/D7OtyNErs18Y9GFl4wIf//C9Uzjx2ewvg+ePu+mk3Kjsx+zt8vG8P51Y/nRrR94P1lzI86/R4JHL/sjhL+j6RP977vhVBX+hhD+Yty/lg70XyE5/+kjDH/htG/JlU/gfFwx3/nqKBX+zhkR/kap8PdJA33AG37BwWv7Xj140NKxymsf+FXTzRBaPjmlQugA+s/OH8+9/rixWrflwJ7J14t8ac7Hp7779BHhbzRWP7o1IWpyGz0IjCd90s6fBL91DT3ZjtFa2qcjkMbjjSGAXZwsVmFv/T+TJakA9rN20AzguHibs7ghgPVNc6aE55mzZHK6vzdLRyrQvdkOqPA3+UWSE1zf61+pL7Dwt3fbirjwP9d0mE7k70zak0HYe20pCQWhp2UtPPDGA5mYRvLda8QWZZ7mzTEmdNphv2hiR/1eKROdCO3b7BTtF5GAN6SCYGObkBPZH7N24f9l06uCZXuKnZhKhK+WfnwkOd1uSyP8LoXAGeuyOxDxF/NJ7rKzrI92Z5piGsG4YmJsMZEACZAACexmBEaFwIsfvbTj2yfiuj0S8ffJ0/yTEHhrsfvc1SI/Cr4bhf6TvZgnARIgARIgARIgARIgARIgARIgARIgARIggeeXwOP+Y96jLv4da03XeRdfKtK656tfse++Im8xx6441Ih8aM27F522RuTCEz887T2wZ604ZdPxm0Rev+lQ8wrU/+O6t5jjkL8h+oX/c+/5nTtHIwESIAESIAESIAESIAESIAESIAESIAESIAESIAESIAESIIHdgUA26Yb0CDNxJMmp8KXeZ/MqCJGo7iURhCIdGc/xtN4pqSDNdBsX/84iSZOtaIChpK/m1mJslGwsUSpQKWkkulprXeoe8kFiHVS/XNJo5FTY/COji+5JN+aOZp9oD61Ocw+AwOd9CwvRnCr+gWt1+5y5EMpBABib6ImeL67tQ2Wad8CRI3PG+kbTx2/80nmXIfMl/+PB2StEZoWHx9Pmj9Y+f3bQ25UKRv8Q3yMPeCJ3x/fHD+MfHPcKJrrjiyL/4O8X74398CqNPHr5U+eFiJuyq4zyGN85T61/cslbJ71hzszOdL+G5uIn1z41P8Vr7tinFeU6Rl8qdFy5TaNAHon4sH9B6fqrFZXSHR7q9Ys0Ggn1fcEZv57TnxaN7o00s7v9nOweN/jaqsjk4t6De+m6n2WaEI13G49NG8XPpunfe788eS6N/Q23Z28QOdk9Pn/E/k+ufWr+qOgw150KwfhvGz/RMH5M4P3Qoq25xyvwX47vMzj+nu/jfcob9i/uc5LIzAtbJrnBU9f15BIc7/4+f2EdDwePrtmmzsHokT3c8mfr+rxbusd6cbY4C8w9eLHCj8/ZeOolY+V/69ZoRO37pj20ZuuisV6OKh/W6rqIwLz8tpM3BWl5lP4+zc/kzr3P2fN7Y5V3bdnc+6AuaA98n7D/cR2KH/RFHlzxyILHcF0cTe/tPL39BJz3TasbbcNoIe1zT6AmtbRT/R3EN5a1et21J0Eoi+sStvss7uN2u7SI5psR81fTXJmtEX+d/UxkUJ/cKhfZLvjdmvSntorg1aiXxWmvqMA42v9osiMbycj4l6GfPpStQbsWuIc2n/rfCsGvpikj46aZv/CTkWxaOlEmp5F+67I5vUdFtqz3EsiA41T4uxHCX8zLTDGTsRaR7yAycQH5nKlI/i/0yyISIAESIIHdgsCoEFgYEXi32B+cBAmQAAmQAAmQAAmQAAmQAAmQAAmQAAmQwP9OYEN0u3+rK/KeHW/7xpyHRR49Z+uJj5TQZjK+ap9hWlf9XXCjJ/J+My94E9q8vXCWe84V+OeXraX5y05/hp3QjQRIgARIgARIgARIgARIgARIgARIgARIgARIgARIgARIgARexASykPHmrQthiFuvphF787sCFQTXJYnSSHU5J8x6KOhryDdEELh0Z/LZEP6t9VhclPu2aGBNl1NIhb6dkteYv0mHrdQ8FbBIqMJgyLd8/L7kU3v4luD1bSORZiGsaaw0lrNFCEpP36+yN1Z/oLff6r2rItPcfwj2my8yY+F0f8oTBaZxKtd50XOa6h4QT3ZFTjLHPHp4ReTn0W9yt+ZFbuy8ufoHlM+W91QXYZX7XpQ7bCKEcLPPPer/s3cmcFVU7R9/5nJZ3NFc0EyGMiWzvJaVlcmYVlSWWFZUFkNZYVmibVaWY1lhm1j2pmWvQ1lSmWJZ0cpQ9mb9NbFMyVwGNcUVLFNkuef/OwNXkCu5oV7wOXy4z5xlzpz5ztx7ziy/80R0hifPq4S2+qwMohvMy+yezSBktd0UhPKHG4pVCNU1ouejpjX/ZATRS+FpT356K9E/ibuu3t2nSu1pWMb2faHBN2GfhFyJ2MW+lKNjQ3LcthvcEFTncz8f66z8lG2WU8hpfZTa/uHWdzieTWe7rt3PygGQ/di0u2bEFRKda3bVT7nhEBq06Oh8bw72uBzCnuy1is9DboPvQ8uCP4AAmODhuf9eRfYZqXPnu41vurXPXdlnIiZYmL9VChdlsOEgtf2Jo+T5HnZDyInB5zmph/UBz8PWhjynCqVqRZPsGXFfqkST+sygL6tmHODyhnc2LyrEmwm73t1tFfcmamCFaiEm0Tpro7kNLypUD6eKDlkR+F5wOMIEXBXCWSn/DcO45X/w0ZuKbfYT88t0jGcsMUigX6fGKIe4cg11hWSWxDxlqpIB29GbL8dPkP++ALE6iVPFTCmwpfMg2A2HbUZzIcHFCYoa0mGrB6Vi+xVnm3hDqEJFodU0TwqRSaZL4bDXketioYbQoVw4rLyPCURyUeYbMd0R/sZTRxGN+HjKxJ7JmSjKhcJPYG80VB+hLFBMpBcivScsBybABJgAEwhoAiwEDujDw41jAkyACTABJsAEmAATYAJMgAkwASbABJjAcU9gu11gbFOJ7hl6S/cBv0P4O7kgZ5t8TlEtdAs/2zjPIrqgMCb5EjxHcWvBZnAB0WbaSBu6E308bmbcOzqe5/faof4tn7dUhFkZ79rTkuX7Fh3Hdl4EYXDksDEPGr5ctkyACTABJsAEmAATYAJMgAkwASbABJgAE2ACTIAJMAEmwASYABOofwTcQYWKx9Gc5MPzrwrPvbowpZBFFApd0SAMiYfvX8RdKW47WEe67tKCLCKKFoYUXimTITJEHH7rdFnOayqOB2AlTmhuHeljXLZLJUekhc96H+6OjI/sBybnJnSNPGUadncCDafZsFq1XbcR16ul1cPoBwkTug3Hg7dnMt5Q59hE5gsZYd9+SrR1XGHujrsr7Zxx3+QuxP7PoW9I2pet6T9+DiHS1+LNzx5FvInZ0AhTsXCI4dG01InvRUG4JwV8UgBFdLUjhKqor1FGg49CX4JOa2rjDg1HEm2csu2e7eMg1Dux6Pvi0RWFAtj8Hb/TKFqCBhrljWw5Kjy68aSKBmdVWDbHDYH6fr5vSSlo/NeCisOJWcLbx0YMa6E58dm06/AP8xoLHsEN/3p8nphDlgUvD/rBP3+/Ke/RWFkGHpkLSmxHAGyFIP63/o+xS/4ujaU+pMJWhJZGuNokFREN/90qEtnUPoF8yqV8p9r2zqcLn/JFlKYQ7CbDboFHYBl/VyRLT8DUWHE7Alspyy1C/CaaROj3vWkiX8h6WuGXWIe9GHNdoB+D1/ZSfMqZVcqtT4DrJOLDGYTBbhKOx15xm5gqdMQ/wygrEzZEypIR/oJEtxBWli9PKRcGyzwZSpzWwIOwmOkIf6/HSC0a6U+LuVJIDL/EHUU8Vu+kRDhS4ndoNJZIGUBxCupTGlG4gnwIj8u9i8NwYAJMgAkwgcAlwELgwD023DImwASYABNgAkyACTABJsAEmAATYAJMgAkczwTenPNq4gt4IrbWY+esMvxJGMYLWZMxUfr1Wbdad0Q6+fKNCryIsnfZe0oeShjTjOhu/eb0qy2iX81F8f+nVZZ56aWnlj0yjWjQwMFhQ/DspJkWbja3K/N5iQkwASbABJgAE2ACTIAJMAEmwASYABNgAkyACTABJsAEmAATYAL1hYA7OFUJJxW6lDD46TUhEPHA152F3dNdhvQIp2QGW1L4q8S7w4NVpIe5dUfYa1COV4MwOFaojjA4Q1EF4orminPESkXkkWJEZYNLyHrkMofAI+BVvbrIPvB2ecO9ulcKkgopyfFsuJ9VG1lhdqgN/ZF1L12PB3BP0TD9OgsP6Kb90WZtDAS+1vw+S9KI3pwza5IFgdLKwrVbNkGA9Iu2vOcaxF/IMfVPekpd3N10KI5s882t5nZsf5IyI1F67vQFNbpdest52O5nTy27E5Ks88wzmpyC9rhPCOoWtB06qtdL55X9QfRVwnx9SRzRwLThaRMyfGsHnm2T1GJy09FEvxH8S87ETMpJO+xdUgD8LP5PD7z2couODIHj5XyP9LRb0aoj0R85azAHONH6jE2eAjcWEmqHawetrXqCUVGXXlnnO5NSxt8ND9X9KYa6z65MP+ilr/deo7V+gtnMQNrYvdO36zvsnalIs9FL4/eTQ60TyAFbEg+ICEdwKz30QggLwa1bpkMkGy49AStJ6O9SUG65sk6xYIdUeOZ9SIySglrRVMwTObD5Yq7AatQQ6UlYr4uSrxQhvhu1emC9EADnwq6ndY7geCftcAS9wdieDHdSfxEHOwgehvNhm2D74bBByJf17C9sRL2oX/iEvykVwt8Voqsj/O2hdMSZRDSLDEXH+O02pQdGgET3YeKWybAvYj/TYetY2GpssTapRG9tn6JMHFHZ+AsKYsZcgu/peWYvS7Mq03mJCTABJlDfCLAQuL4d0SO7P9xvHlm+XDsTYAJMgAkwgWNBgPv3Y0Gdt8kEmAATYAL1nQD3r4d3hH+e/GPOPM2/jivNa6wbTQh/p92adQeey+8vnGC01FrbeF9Af/21d1H+8lPP+7Yznut7H/P29uLJirhGnCYwqevi1QsTfkR+b+qrxpr7q5XzmQATYAJMgAkcGgEeHxwaN16LCTABJsAEmAATYAJMgAkwASbABJgAE2ACTKB2CLhdcSJV2PD8m+y1y3Q8MFGVVClgcY0K0oJM6E4i3KluFUKWZFeq48k3hTIUAwUmuwqDNNhob7IjGIZzV7JQLo4KpRCYJiumIu0PYlFFPpGBOIdjQiDMCjGCy7ecWLUBedYGdYtNdDZ1saOqZtSwvC5zk14wBJnR5QVQ76jgMCwPwP8BeN50Ufl50c3qRB2wSjeCnUZ014Trp/VV4Tl5RDw9DgGSTwi8QF+ir0K5Q/V+uUhfZtkQ9FYPw9rclH7pCqILDc/sTqsrcrMqSwXbbgpSibpaHfX2sAhp0qNioIbowpPVdjkE/8k/0VI0cuWWtVs3Xg8hsBQQXocZj83GakMjUFvP7aotAsfL+X663TH1RHwfv4Jb0yUazvc/1325CQLJtRfkx2xViU7SIrQT7EOn2sU+xTox0n/9nxOXLbYLIQCeFtOt+z7y/dc4sJRoilLbVfn98a3188Dy7cVNuFjr4UtkW3sETMh7LVS3FXJbCGcR1jmfWyDMlfGlkAGnwq5RViijYL8Q4QLHX6jeDK8Fe5bYIXAeeodC+It0+gaxTNjHqKUihbT3KqrjWbcHxTp9ZilkvDbWu0lozjjpa5rr9Ct5SM1H+SJsV4YSlC6CVZzY/j8EisjyC8Q86emX5gpbxr1/iGgp/MWM+VscoXESxZOG8V2S0ssR/g5UUqSw2REk27Dh+K+DYT2tNdaoRG/ETeyTkldlB3BspAfn86hXjFYlmReZABNgAvWVAAuB6+uRrd394n6zdnlybUyACTABJsAEAoEA9++BcBS4DUyACTABJlDfCHD/emhHtNQs1aHPpSXLc1YsOA8Lkymnak0Xjbk4JnYaUlTKwly7BxxOMiO1k22s1v2UnZ3w3H8V/VHxWKe8isVR/zfxh+4QAMf0nRB7wLVyQSbABJgAE2ACB0eAxwcHx4tLMwEmwASYABNgAkyACTABJsAEmAATYAJMgAnULgG3kr5bLTYhFEku9hTbsBbZXmzDFe5ODjFgtWDLjXRSlRypRRE53lRHyDtfJCs68uOUVMWU+hKyhIECsS4ND21IKRQECQqEMvgzSQbb+eSPY0KgvdZGP6H8QVpi1QZkLf4pbykevV3TrC+d06xqzt7LK+219kYdHjd358Xlj3fy0uVney0iqYXmxBfRYXjE9HkKjlJPnNh6IgR9OWuTN6HaXdruzOI4LBTgMWCWs52D+sBZqAndWWUvAW9nUge09VRUtbrmKtdbm6kwDflRe5dRSHE8ZiNVCwTPnKcvglBZclIcuRoV9dr9ZQkEwJPHvD/x6wyih+m2CVftvQv7jK3KW2ttLHSyPHVVDLbPHTtOEo+X87377NMiVRUHtU95v1J2Ytn33tFEozNe2f4BfpnSZj8NV6aHHpqajbQGFrq9Ck/hdu76+C29iF7e9E7G55iRYLDdv+DCbkQnq+211oe+mT1rtjCaGo10oraDWo0NX0m0YSZ+d6ZD0Jg5szhrHNGDeqLRvxEcwpoNjTB1z2p+C2utfEsKoEtfLJtXNqQie7JfMU6oJFAoXz0RI8UgEY1EOfiR4X80U05cIoog9TXws9pBGSfHOxDpznUEw6m0Qp553vvETDEf6V1gi1BuNSa48MDOUDLRMxC1pI5Ovhvl5XEIw184bBk8AcsgPQ4jLh4X8WIU4r9VeBbegi0VIh6EEjIUIIb6MdCSEmIp1A13coJkJsI8MVMKiUVP4RYq2vWIHHkh/TtsFen0BaVKobLyIdkuuZ3ZyguOULkT/BKHI74ELbVhZ+A/E/8BHtbqedYqFYepuWV8pWM3077O+2xsRaMR94VPw2ZHpCdB35y4tk9eNlGbjLb2iTa680UdV3fGeKIHnU8XWUSR6sl0KtJrK3h1rypPpY3aBu1PtbLWUCtMlwe0hXmC1squTD/UpW36VmuzCgfTWpEpT4vaCk3MplYzm6ix1cRuWluVHkY9G8w/9bUqUa65xF6swWYvWZyDOM7ycKFgopYx3bPOwTjuTL27eY4lvx4tjMOZAIJqCM71DPJWmsu1ZSomnDBse5WGWQPG5pnyfMxPXj9wXRSOr9HS0xrt6TA8KuYUm+h0s5t1tkXUTmtvdkCcAxM4GgRYCHw0KNedbQR6v+kjyf2nj0Tt2EDpP4+X8UrtHDWuhQkwASZw4AQCtX/fae20/8FuLKVfaJGG2xwDc7QFsOgP0jY3x3yiw0+P6bYI10mWx5bXSScZ5UIexcYf1gv0cKz2L8+GxEmFZ0NaYPyoEW2K2th8PeIFnq3mFlyHnqC3UtvgOlQtOKWgk437HlZHu5NVbjsjzoEJMAEmwAQOjECg9q/VW3+0rp+rb/dA475+3ftoWe+y8mcY71RdN9gO1UNlgkZq1fQDXQ7JD00O3ccNca8uPM4jntWU8G918X3ef6PDeUyACTABJlCdQKCMD473/qtA22ZuUTEnur7LquqXxPc82/d8u/rxO9T48c77ULnxekyACTABJsAEmAATYAJMgAkwASbABJjAkSfgLkspNopVqSspiyvTsMH5ikUGhL1F7kKXDpuqpLospGeQodgQkMSJHIF0ioAMxoAll67oMD2FR3q0U2wIZmTcI6VosD94YxzBDBYP7VGOXJHD4RJop7eicB2efs0uOVG/Ey3Ul3pWp0NgljGTslKJzog8tftJyRC2Gf1n98KLOA2tMDVEwws76irtT5so8cbRN07ZTVTcrSSpdHJla64qiFl0loV4s8o0uZRnl3sW/llbatt5RJeqF6pn4JGbT+jrK71bLdFLTbiPNjOU7DlwoLjwp8a/DUFuS/yfRHSO2TX9ZFl4AD0rzcEGx4PvAGetxKrrPt3n9fPnQBDVPeE0W9WxOSNcbWLihqFWbJSgYJoxJ+/bgRAUfvdK4QewTvBUWBjn7NYr4jGV6cdq6SbzigEXFBC9oE4L+ySJaLX9Z8pmHKcn75z8f7OXQBBzQZPEhtiP2/SB07QJRD4Px5uNAvrbIhqXOCVt9giiaVaG/m340d+Lz7d/r/yC7a7V8vVtYw99+92szlYHHI+OdJLdRjv0eurqmsfL+X6ddal+XhbRq6kzun9pEv1f8pLUVTrRe3GZcfPjiXYWFpnFsOMHjIiM7+wv1HU8YxtEn9vf069R0BFr56pdIolaGc2piUZ7wrM3JN8QP5roxrEPxU9C6o7rdxpFv2CeC09S4/EQ2D9uJJ09sCvR9eZlas/hRKF2sOnWUbAi+H7f/mcuMpZ3R74VagTjPL/A6Gaeiu1VD49+cEfOgEHScewznrTpeJFv1F8P/TMT2zPvyhmP/XnHHq/fraErVduZrazKtb+w/2f/OofonrZPPz4tAwLQlt55Ar+fHPZDwMLoxEIZKbC1YVtAOyh//y7GlCcm7CDECvF7P4geIBV2vigUYbDrITzMRf4Lor3A7y1ktvOVnhgNneYa5oyHRsLTLvLhf9cj4pDfAWt7YJdDajsf1lsh5JWCX1nP2/DQm4nySWKcnMJBeYh64g/9ntIfvoNJmU0pjgfiYJISYhJ3UYpIQf5cMZXSES8R+QJRCH5LpSdhZbcyWCrgxUOilxQAK1soV3okVnYo08lAuVMgPEZAOWcCF3pVpJMpU7C26tiA+vhb/0vbjnal9nkmbfRYfM/fMZ+ajO+lN9Hb25tW0VSfrdLyP2PXpNvRRH8SbJX0vRYVIiPxhazJCfgeZ91q3WHslXtAkV+NRc4LzZ8kzurzbiLRZ4mzS9/DOGYzbXLno35f6KBFRZyC451JP2rLQ32ph27vah4/8cof8UJ11OKohfJ8qaUw0LjRo+M8fJomDnhzQC1VehDV+F5sfqjP0NNuySb8Ri+K+r+oahUgfU8w9yylEXh3Nk7veeZ8ogmrp172HjxMqPYp1MneU+aAF3Zof6t/ofTM7dPpTQPn3ei0gVMewfhWWRX+B7azV5DtSaU0Jw3sqoagsqCfg0qJBmbHj9DxO31vzKgJY9FftKI21NauWpKXmUDtE2AhcO0zrQs1Bnq/6WPI/aePRO3YQOk/q+9NfR2vVN9PjjMBJsAEjjSBQO3fpdx3B3beGPhA96G4Lvr0mdl90wfjev0xXK/nOVTSnCsl3JuoCJZjo/Cp4DbM6JYrW+UTPaVOeGrqDbg/Z11m9TedEgHxcaz270PzXXuaTvTmxlfGPjcRs+r2XKkuBy+Esc5nHj6z8W9RnBOvdh3qpKH8ueaF8zWwHxU57uEJuA6NNk7XzrScXP5gAkyACTABEAjU/rX6wTlW18/V23Gg8SAjyJK635PuUC8/ZSmeVy9cQb9XWXnRiJ8Wf9+H6HIaoF5XJX1/i4W0zdiqwvNv4h8rciNQOt15urJntVNF9Jiui5yovScRC3yftyoNXmYCTIAJMIH9EQiU8QH3X+VHape5y9qJxf7fX9j99I14rSNqa9QWOQ6oCLo51BppED2Ey+Xn8bz/UAPzPlRyvB4TYAJMgAkwASbABJgAE2ACTIAJMAEmcLQJuBVPaU6phncudNKEDquGJodYsOFBGS7ERU+Zg3iOKJQCEZcqChWbIPB1JUvhjDeJ7DIN1vamynogWsnx6kTuJMrAewakRHoNRabLYDuf/HEMCTwf88CEm8IgKFt8V/r4JEfQGy8FvfflPZvzFl4WGak9f/o7p0LPu7JxhwZtiLaOLczdMdZpcHaFtMGJXFWomWfFE102/EI6s8B/h+YZP1u/4wWV2/s8obwRDkeGfwZd6OoHD2hTWl0UnkjUwAprGdofwpzMjbdtwwso/4zddfVuD+ppWV5X66QWk5o+CkHbZ/H3XBJTUX+W/3b2l9JBawtxL9G1iZcY56pEH2pfGj/Z0Lkbv0SvQHrHfldcMrILPBm/13paCwhp1g7buGtbNjzq5RWbJdhv1xUQdK2lgA8NrFAtxCR6JfJRKwHH9+oF9w57Ee0ua1k2yQsh4HBK+f7t0bjx2f+l1ukNcByua+UKxw3QtbTx5W3r4THUKt1ZFnfsdvPpuNf1OThPDjcMibvWo+G8m9TsUdJnH25tdW/94+V8D7JdusvGBAZk2EM0Ii01sf+4uUSFyX/324nflY/DLf3ndFh0Uj/jMDa5vVFcWA5+d/4X2i/kfXjKuGDbhX+9hYw+1F32Sx/HTJp2fwbRJer5+hlVzpuBdl/qgd+fhOQBnouSMTFA6pyc7+KI1uRs2LEV36c7osZkT0U1d/5t3PrmxXhxcXyz0xrhd9O9LqhX0DMQAN5b0OSvH9A/jvVGSUGuPjGOemP9C2jfAuAh+rXDtW4QmumZEfPxPZ5n/pz/e1HlhA3RdBU9iP1q16TViObY7m5PSXzJf/A7nYbf6RwkyKA6n/xxIAR0SpaCWBEqWkphr9KbeknhrXKpUqqYqCBJ2eIKx/Eb5Z1XhvSyfmUPlKUgfSE8AeM40BOUihESKRtc/ZUI1DOPpmNyFIKcd6aTf5uSq3gQXwIZ7mTYh4TuCIIVciNG4mlIflGfeEqswwiLvP8Rg6Wg2FVGSxQL9f6t5Cv5sDcqXZUwrKArHeV4TDzrLXIEw8vFEme9zaKXXE/pp/SQx195QolWbNhipVDuH/6TpXAY68QrKuzLkCqiPcIWjUUR4s1pGOmw4fSC9IgcKMHnyWBkgzsmxs8h+l7NyvjCcFpnOvtVSw0tyyjVSmVdzfCD8S9hlf6HlqsSfdJnVlT6CFh9Vs93wX1Nn9VjV+ZVrGg41r2v9kEQHiFk9jKnzGF/rJ1s/7Ky42FX41eBN85b7inhEMZcfpUdRMKn6mz1PR0TK4gRY4Z8QrTL3Llmp3YQFVQU/d34bf4vPTFxg3r5oAu2YFy0+q1fM1BPD62n2ss68Pp+1Odplk70XNSYqAeysV4qJVYdBx9oTWXTy64tC4aQmN6hN7HSL0MXxf2k4f20NpkFPzSDI3AjTMOwjEMdJeD7nfL9PgTqbpxB3XXpITtx4N3Z948l+i+9ih98/yCuEacJF76Hs5KXDfEi38B0En2IrjFu1HTTvzynBBYB3/kYKP2mj47v+8H9p49I7dpA6z+r7119G69U3z+OMwEmwASONIFA7d9XGsu1ZSruN89J3D1oMYQ4qX/E5uoVNHy2IvpvZtu4LfM2R+D+/7Jbug7ABfOQgfelPYzx6vCCRxKeSsDzhAoB0b/VcSTyjvX+/Tjxu4HfJOJRWiqEv/K+0iGGn/Tve1pxeC4y6+JlZ2F8n2K8GvYWxvdXGYPMm8xDrJRXYwJMgAnUAwKB2r8G2vXz4R7qi+L7Rl+eAQFw0t4C4PTvpg19Dc//r+5/XcgteB+hq+Wxz7Zq3prPA9+4xEfy7kvDew3a7nd265XlG25ptKMxZnI879eLruzTBOkGnqLYlfl8n7eSBS8xASbABJhAzQQCbXzA/Vf5sfpw8Tv0XwPC38FbM7ZgHOALrqdd37rwgP9GcdvjQ4Oc1L36f1+5A7XM+0BJcTkmwASYABNgAkyACTABJsAEmAATYAJM4FgTcOPdChN/pGQqcQpa4ypSNGlJdRkK0r09ywz5/i/kwZowUC62zCMsCEfiUB5xkRuUI9NFijeuzHbWNwmhrKgsvFTF+m28uttCgg1hBeL1PbgpSA0yKvYyMvD21ud58hPzP/aDONAPZL4w+Z1cosWxvyetiYYQNApC0D8gKCMIyu6ubH/j9xsaYWdC8HbpIOozEp5lJ9yTMCirMr/60klaW+2EQuiKUpo+12gQbsidCE+WEMythYPBbbCOGKl8pQxCfbSbFklhxRWhF03pdh7qbzOs0XWXwXGiFPAGV6/94OOTIh/LSpgGYV4GhO2YGdDnKbSo1+4vS64nWkFr2yMZLofL6+5UpMa17Qq9R+eHPx68EB7bwp9pmZZOtLJw7ZZN8TVvP9iGb10L+c6XqLJcqBVsuvXK+JFa6qf2NLpCUDLv17esMY8TDc18qut/qxzf3ecUP1eyCw9c4RNRegimqPKWxMT1MKLz4XFh+L2R1xUR9e6TkPiUeqRaefTrPdbH5Wjv8dE63337FZqz5/zWpcfR0JyQdEwCIcNdNMNXqvZttB2ltrOgr9QzaLwOwUrOKzkf4Hcn7YWPpn73N/qflt5JUnj7963/ZBR5YAlWNkOe+wi+iQbanHeC3gzfm5rkf1MKnlh0+yL8Po25yPQY2M4jk+bMnAmHrmF2xoYl6P+aiNvFN87vJu2ARch1Pk18YvsNvglrGXIl0WlpUQvaJTs5RPv4/cTPhiX73U8i/6M/CCHxeOvNER93J3o+YlqDuQ8TlUSXdi47n2j93M2eAlnNXPzjd7rJW+UC56cfv8++Huvn9MnV81QIfMzZydm+7aEoh2oENAhjNYxbHnH1d8GSF4JY8BJhIl4gLl4X6d4M2OvFCyIW+SOUQUoKft7Pg19eWf4PSG7DYHWMomT8L/pKjqeoHe0QNuy3GC3FwY6iJKHDroH/3xxYjQZLz77UAB575fqtIb0Nh/2ARinJsDcrKlqGhsGZOYL3JficR77SW4zz4twVf3ljRTxsGfWQ7VXaK26nngsp2qlnFTpaeQbmO39yYpZ+zvaegh/gDKRvoCKyYTtgyo0I2AANc42Z+rs6hL95WYlfZPs38pz5F+TGZGIij9jO6V2wvzMKpxmvSW4V4VrPzeG3pcKz74RbZ981gWidtsZcrWK8s33BxPl9iH5K+r5nFo5Ds9DmZgt8vxwmvpWr2Oe7G90fSiOalvifPi8aVTLkIuo/2mG7XWBsU3G65W1XCvGjUT2cEtvJPC0H452ewZODi6rn7j8eqUWFd3wN5brhf8D+yx9uic20kTao0NN/NvKeOz6G8HfTzp07G1fW6j7bPcVdTDT43js63/cM0VnTzo25EL+fu4xd9k4UW7h4ft53AzHBy4J3tr55D64/KgS32+3CBwpaYiKatYOSLwGH94zPrR87H7jHI8XGX2UzyPcg+cJf+9x6KX57u4WdbfTMwDAqq+PqzquJmmrhZnMb49yxtrVKI3o34r9TXoVQfEVYbspvnsqKlscvzfgV8Yk5z+Q8bhA9TE/OfiGhMp+X6hYB34uZVysXRZ1R9YSpW7vh11oWAvshqRMJgdJv+mBx/+kjcWRsoPafvr2tb+MV336xZQJMgAkcbQKB1r+XULGByzNK2n3Tjf1/x8SeqWvS7SrXOz4+fT2Xpw4wcX+5W79mV+D6rYXRUmttEy2NWtx8Ie5zvT/o7Z6vj8J9tJmbczdFYK3TqJW8lz4VM5aNR7SN0TbrRFxn3Uy36/cYSDhKIdD2LzQ17NIwXPhemKPddOn7eGxReIGIAc+23dobHWzcDzSaWuGwm7QN6p8q0VfbP504O5Ho6xmf3TxHXmdWcPWN78dueXDHUAikzrTOts+FQArX/2pHrM+BCTABJnC8EQi0/jXQrp9r63y4c3bygFFjiGaPnPHptPvwfO6lv67Y3gLvISwsvas0hOiWW66+tDf6uZHZo9s+OxQT0CXcpCYaRI3sxiR1vL/rS61fNUxgsXj0iBETiX7U5qlZOjKqhaE97m88+l6iEyJbjmltVMtElO/z+jPhFCbABJgAE/AnEGjjg+O9/yqxSvQSHKZp57za9oWxzvHay2HJZfdcfeZ10/EqzoBI7eQY/+N5sCnHO++D5cXlmQATYAJMgAkwASbABJgAE2ACTIAJMIFjR0DxZFxZ+GSMECIjxHSjHWXUMDwUNigzSA02sWAKcmsQmvT0al4VehStTCcEkesypPWmB6UKGw9QegrLi5Qgi2wZL4stsosRT1h07qJQEzO5m321ZkjnEJgEIIBVN1rQv9h/6pvxIk4plVllBlEro7nVNAeCCftktd1qPHizwuxQmw44lKrl9SxVV2p/Yr08a4O6JQ9CNhVbQLyd3spujtpOVk/SWgvooHRsD+lHOqy3NmsF2IjTru0Qkqi7zeI42Y72umzH6fYpRnvrSLfi6NX/p7VJ36ZX7m+xWqKWaUSdSDUiJhCdSh2sCPvotYe3dHQJHG/n+261RC81pbB/jZpfYTdmQxBnY4KGVCJVPdFqORvvwdkn2ycaUmepmIpGBx02mQXaXyo8ndhrrU0KhLnmZlX+roSbTdCTyt+zFkaz4RXfM5MoxHbbbgsFDjLs0nZbxbpUFa+216vlv9Nb+sBhutHcbqJBEGd20dTIg/99Pshm1LviL5nvb/+/gUTPDpw+an48xjPDvFu8ePFUXOEd7YUw1NvBG1Yajd3uR27ywE6nQY7g806aB1Ev3kxR5klBMHnhW3cy7HoxTshyOfD5mwv7X5okZHouUubLcRPSYSlFjHKExhdAaqwh/VGRK/JhPyovp/wFSbGOcVUCDVLikT4GIzET9gbRT/SE/UFs8cKiVQQpLyZmUYY4At/TSZWCXuUxJVzJRd45kB/HId6BohUV8RHKJKedRbRDrlc99M64wDg3g+jL1R/FvJ1FtNMoMcmQ/Xah7dWrlz7y8SfSRibeNQeeU9Xp6tTkyu2p80+xO+VAKP/a/7KWNpMTAOSoCzWiG/pc1ue8vMpyd2QM10ZhvRETHot5Gt/DQw2PTLw3LxHtmON5z3yrSjt89QU3Cn46eDd01lf1fqPvZ/ge5jcubFIIh8vWnMIPdF8pPIBMUj0n47h8vuynAX/IgfYhhl+NRdoCzX9/lVnKMsVLtGjO2th/wCHEDtEPYzOH2LqDX+2R7GHbdcmX3k99uwrfhq0bNWyEF5PTLs941TpDjsu62WdZNdefpX2uzdVxvC8YMvX6THiCuAyeIBpUlh9A1yffkorve8ykZuaAyvSalmx1JS1X8QJ13qcTM3R4pIi8bsJgE7/rdoTdzqb9hlKzVC9FqYQ5cYl9cDwWJf9k/U+rXO3UnNP0rjnY7+HZkYtxHnOomwRWWHgVUcX5Uc8EwNWPhu/35bUR76R/3AdCDrUfXW5WL3X8xltpjUhR5bisoaEAw2brHxI20RZjpyEQP1ohUPpN3/5y/+kjcWRsoPafvr2tb+MV336xZQJMoO4QaK020hUVQhCzoSr75032P6bsn7fqO+2j2T9j04cVAq1/f3viG/YrBq6rPI+lJadV7ppvvPjwyCfTX0wkujXyLhqOcjWF9dY6fY3qCImn9F/sP3HSCYNaRbfGfZLPP/i/81bsImqoNVQb1VRZLaYHyv75JvpobDa1mtmYP05voDU8iP381vzaztQxZ+C7N99+1de4bfWYt7dX3kOqCAONGz06ro+fzpo44M0DuD72rceWCTABJnC4BNrYjS1FxcQQdgPL6Z/VfzSnf1Z3akezfw60/jXQrp8P9zhXX/83dbH6s4YJxu+94fvYH4kKe2ybujWieimi4DUhySFFOD/ePSGuFcYBG0dt0P5U/cv5Uu7SR6iP4n7y8NWPJDz1L/f/+T6vjxhbJsAEmEBgElCt5rbLlPNmu53n0rZWqMqJtXdRiS6Mo9fmQBsfHO/91xxM7fw2zoNHsu9V9Gz/82BWVlbMosgDn/jZv4a9U4533nvT4BgTYAKBQCBCb2K6NDhe0sNs5fXUvgAAQABJREFUsomGLb4/7fHtRK+ZU5PfxnsmHJgAE2ACTIAJMAEmwASYABM4/ggMD7n7r9vOeDDKVZqsWIoNQUmYKycIHIJMlx4Mq8S6bLcBYZQepLls2HiXFqQjXXfrQSri6W5DSoCD4l22gvQgj0t1yfT5ZLgswp0W0vCJoJCiOQv8EcAEOtJJdhscJ58H2Vj1QqvbBKKzzS7wbnbowjII7rQgQ84s34k6mERXUYx9Fuq7xu5rn7MaghnjTOoIe7SEv75D0E5rZTVHxLe/vnbVN+Gvb39P1FqbLcD/EvV8/YzZRFdSb82DB6Is/PURqt/2eDvfQ+1yj8S+7/MAu49+tqg8733phyr89Z0tvt8t3++Y73ftYu1c+/RFRF3tjnp7/dCFv77tNLBCtRCTqLsVrasG0UC7L/WIIbpIP0vtjP062IkZfPWyrSDwlUgVmVhuSeEUhvHQYHpBCn3hDzhFyBdRZlG8I/xNVVYoSFfauSLkuEm5jVRHGCz9+GI9+hkCXtxoFYkUJ4W9tMqR/pL4TTjpNEaUewJ+XYxz6ttU4aHXoHg5joI8N0kZBXs14vGo51UaJpJgxwhTpMN+VC4UpvvFufLBJxSTUwnpGGaVh4lYPw7RW8lw6pmizFfmI8sn/N21b+FvxdrlRtsrdkwj6wvXGXmqfxMijHZWexv7aePPP/uIpTSa19iWwt7LC+MKbzCJXhRvJKTje/i/Qb8Xb15PNGXDjIRPujmeCrrdNu2INYPWWKvtFap//W1vPfHDk1bVHeHvLnOXJT34fjTrg7umwwNE9XDH+8MvfQSeG/Yn/PWt18e6zOpvEj2wa8y65/C9qR4+bTS7VfpQCPLMzfZGtXquf1y1T6FONtEQce/wh4wDF/76anLrblO+X60vGrp65BhfaqVd+cnvty3tSrRb220WVSbzEhMISALqplO2d/qFqAudaXe3ArKJ3CgQCLR+03dQuP/0kagdG+j9p28v68t4xbc/bJkAE2ACx4pAoPTvvv5n8pKXto8b70/jspevPn/QW/sX/vrWbKe1NzvYRM/PmPzDOwN8qZXW5xn4nRFTsycZlelHainQ9q8VtaG29sELf318eut91VgTE4c9n/DNXZN8qZV2SVyOR04sxoEJMAEmcLwSCJT+tTr/QLl+rt6uw4377u9mvGJdmNMGHugjTg7rmOtfa0mH4tTisP0Lf18W5upZuC+/P+Gvbwt8n9dHgi0TYAJMgAn8G4FAGx8cr/2XUPGHAzW1wStp4yf6H7GL4nG9m1F7wl/fFo5X3r79Z8sEmAATYAJMgAkwASbABJgAE2ACTIAJ1B0CbpfdwGygQsAbHqwFGxDwRgTrYRaEJoaSIQUpFCE8UugL+Yspb7RATGJ4dSwUKSQFKIoHyzI+qsxTpmG9uDKzzMLM4tFlurCRrwXZbpOI5D8HJsAEmAATYAJMgAkEAgETo5dkjFsaiyFSaOtdJ6Z7JyP+vhgmotHAW6ifEgs7VslUemJ8NEyJk8JcJQP+fzH2EaWY3gTp4guxw2uhnEkrIPUl5VH44bWR/oGY6njcTYIgWG4nVYzCmpjCnvpLQS/kwYWQAJPSWsmF9JhIxWcRyr0v5ol42N2il/TsK0aLjqIQ+S+LeHgRhvIU7ZmM9lypjFaiEY/CmibqGetSpQCYhlJ/xyPw1vL6SUGaDD5bHtv7E9t1gmfv5GMZ6+I5I7x7DgS2ZNGXVRry00Xfn2z1J/rwpnezpvUlaqe2lw6wj1gY1e2pMS9hwowntRcjp9jwREAhRkiMszmVyu0R2/a+Kl470V68Uq3Iya4s0aFXVPuOSxDfRasJQuRAD7a2Qluu4fzOE6eJPP/WXp9166I7TCe9m/w+HWgYUHC9cYtJ9NKdT90/6lVcrry+6+ddjYlK/il5rCSU6P2xaebrOjwh0QOrHx9zoLUeerkifZe1S66ehm9qleCa5VrmgsdmpSsmSqqSzot1i0BTvZkVjiafr/ZO6ZsR+G3fWfhP0Q40eHHhQuNHbf/tjZrccX5n/A6nPZvx2jf4XWmptlYj7P2vxyWODYFA6Td9e8/9p49E7dq60n/Wl/FK7R49ro0JMAEmcPAEAqV/X64uNZdoRAVRW6O27OP67Y5pwwc8Iq+vdPxb+D/A0Nnsop1hES6tL8m+Ap6As3H1/2lc5co/6vO0rIHwGLjoPnq4MrnWl+rr/nWfcG7MhbOJZiROo9eqUPNNSFVilZxUshb3ObRgM7hKPi8yASbABOo7gUDpX32cA+362deu2rI+D8DDn75t4SB4pl+ftrYoTz7XOMRwf+M73r3hC6Kkc0Y2H30nbOTIZo8ZuM96hCcM5fu8h3jAeDUmwASYQB0hEGjjg9rCVtf6r6/Nz7SPdKKVyvKoZdn+FO744b6EUXhuTyr+LfwHWKhrvAMMHzeHCTABJsAEmAATYAJMgAkwASbABJgAEzgAAm5XcmhcmAEBcKrbdtt4QBKvqNJjlVcjQ94wgfe7DBfSKcmVIYW/IkLJkelKhjejzIT1iELFJtxcEaQYRKVqie1FelmGyFA0CFTIneBGuhPMCsuGCTABJsAEmAATYALHkIDQ8IcXS8vShY4xD4nrvTPFZNiRIkwKgJWvlJlSsOsapXiUTMRzlVRnvNMCnnd7otxyEe4twg6kQJ6YAfsT5LyWk57rCBaTabAUFlMJlUKKS/AOPE/YsNtQDvVRIwh+DdjtNNlJ/5smOS/LtkP5CKQPpunCgm0uljiefsOkPBjtSUB7UJ/SSglzhIOCIG9EaEu9ZLtoJ7Ymt+dkyoyDCOEHUfYIF71wWp8Bl03DDL+Jr6Q+V2Vb3se8vb0YqD7+WDINKU9Pq5K9Z3GFnWv85oHO2vhtzC+a9HgfbZxuYbxrBFlBe0rtf6GZFm42t/df7miVyLNWF67ojq1h3yAq3RM6xEapHW1EZ9cNAfBKY7m2TEV7E2ks5cFWhKaxzd4K34LT3mqxsqXtSz1w28RsajXDepdNvPrM6+bAUfbr7/0MR1R7wuKihcb8OCeasCfxCC5Y3b9oPjexYgPZlRvqEnymOOt/FR6bIyvTealuEWhtR9jtbKI3I2fSFwEsvN9p7bT/Adqktje+d+Xv+2fMwt/9MwrEEoHSb/rYcP/pI1G7tq70n/VlvFK7R49rYwJMgAkcPIFA6d/z1JXqcrWi/VWu31p2bd2yzTqi0/SuareSg98/3xoX6X0jL4dQNdv8Mu9TXyJsXv6qoj8OQyBUpap/Xayv+1esFhu797HnvgmpgtoFrTyY+yP7qIqTmAATYAJ1kkCg9K8+eIF2/exr1+HaxbTAmYAuMfTas/v+hoka25dP1Lin3mW0mQTRFRsH/hOfRnTxtNisq/E8oLGB+7so9EfzZWOXqETp881Rrz1C9GfsmnQb4wLfRI+vWONpDMqtzciLW4X75c9MeLnbfwfsqb3WF/g+b60j5QqZABNgAgFFINDGB7UFp671X1PPf/nzlLEVe69VUvBknhN/vkXU49nz6aLIyvRAW6prvAONH7eHCTABJsAEmAATYAJMgAkwASbABJgAE9g/ARdFuDxuE4KVfJchH/gLG3IYDTbT6wh94UUuQwpa4J8qxyVtkmK7NCLKVDwu1Um3XRoEKbmKJQXA3p5lWplJeJIjHI/BQZbbciOfAxNgAkyACTABJsAEAoWAUOH/Nxnjli+8Rd5cjHt6iPaY9IToI8pxhLemsk5BPj1AcSSFvC8rpUoR7F+0Q0pxlQ6kKvJF1PYUjT+CnFf+4c0U+PZFfbSOVkghsJgiDDIR/4XmQwQsPQBHOOWaUrjIRLwZzXM89oZD+KuhvEvEOelraYvjiThYcQuk06PKXClEpjeUYRSP7b/g6ig9Eyvj4fkX21ciaLqSjvw/IDDOh3Xh/2BCIQrL/wAJ55m9LM0iejjuyWkvJhx8o7KSP9c+1omu6dMnuzteUL7g4867WuHNoWeV0RNH4IWiddoac7V68PUe6zXWTrZzVnr8W9FBiwrvuMg/PVBTCrpvM7eo/q1z9wh+PbjUP/1gU7oQBLb74LExboPnz31s92Dr3195yJsdD1lZD31+8UeD/Ev3iDg/rLfln84pTKA2CVQX/i7I/6Hou9iat8DC35rZ1IUc7jf//Shx//nvfHy5tdV/1hfePi5smQATYALHikCg9O9281XNl8uJqKqFdo3bj4tcUS3xEKInrj5JV23/FTcsXHf3mo5yXrVio9g/u9ZS6uv+fd89a84Xif6Y2jU5aUzkKtw2Ml32wd468q+NU5gAE2ACdY9AoPSvdY/cgbVYqPhD0XEjHll873t4XeT1vYW/jeY1tpvgOcQ76Z/0mKcSvTBmyrR3YiAEtgfaN5hEvfW+aizs7QOGTXvAIJr7w/c//BZKdK3n5vDbUskvZMSlZ6QlE83Ts6wvdL/sw07g+7yHjZArYAJMgAnUCQL1bXxQ1/qvH/V5mqXhdYr5Pyf9BFs9wPPvXaPGVE8NnHhd4x045LglTIAJMAEmwASYABNgAkyACTABJsAEmMDBEnAFxbtSQzS5mohTnLVdWpkOD2nxSrgUnATFwtMvLKmlHi8MhXs1+WJAULKr0C2tqcRJIXBp2G5dziiuZJZ5ii14tDJDC10mXiSwgwxFRwYHJsAEmAATYAJMgAkECAFFF4XCxrhlFTznqrDnKlNFkRz/uGJdEEi5nwza4UrHOOZd1zCIa6XA15bjIvGuGC3wgor3v95J3mjEt3iTvVhfTBdTpQdh5RYlyREMx0KmG4/1fqCvRC7sJkiC82Gfh1/gJJS/XnSUgmBxM3JRTgwWLUlH/gOUIkzYAtohbNgnMQ1LBtqRqHSFFJloF4TCRSh/kRgHaTGJXsKQll7Gdixs/0Kap8xHfCuEymjnAYUwlArHP7YTaCGhIMlONuDJNSZb/BJJNMgebA9JhcPjHidOPsk+8Nb+/dJfV2xvQfS29Xrhy6jvurR+956zlWgplNmLtAOv51iXXDNv9boVeAG6eujQLapZR7t6auDGT55wqhVt+bdv27gt8zZHEP2j7qC//bMPOKXN7LbWibZ/8Y2j1vda194/vbZSthpbrE0q0d0v3nzHVV/7v+Dm85B1e7d7xzwYwA+qa4sH13NsCLDw99hwD5Stcr+57yPB/ee+uVRPra3+s77wrs6H40yACTCBY0XgWPfvm9T88PWq/943N0+IbXWg9x38V9+T0kBrqDay90T3LHiv8Z7mDSLaaf9DO9Q9ybW+UN/271N1tvqeTvRZeEa4tNXDldbA3BsnV0/lOBNgAkzg+CNwrPvX+kp8MS10PP/+FrfYs7Cn/16O+eP51a/BU2936xz9fMs/v3pKqBWqy8cXTyx6btF/sF4XOqOou3z+US1Mu/E/3V8cUS3xMKJ8n/cw4PGqTIAJMIE6TKCujw/qav/1+o0T5zw70f/E6ah2TumSQ6TZl9pXmv75vv3dTBtpg0q0xd5k58MereDbPj8XPlrEeTtMgAkwASbABJgAE2ACTIAJMAEmwASYgEvxQFiiQkCS4g0XOmwYhCwWhC2ThVYq4x6vIeMU5k0tNRDPKDOlEFjML8shDcLfniWOQLjULskptZFBLo8C6453hweZiKos/wUFDkyACTABJsAEmEAgEbAw/rEgmM2gB5TJGL3c5kp39YRNd6Ur4Ui/WMlX8mEzabJioOEWBL7JsHeKfgLl6Dl6AVJeotcg542DfYNeoBSMj5LgwTcWcbvCEzAWnSAqzA+UKTKw/AVNRxmpQJ1HYbB/0DyRA4vZVaQV28QOykR7blQi0EZMmY/xlCy3DbLefNgHaKbjWXgEpUuLtkx37NU0SaQivxFKy/L7C+Wzv5SXsvdX+Njln0qnGadb0EMnvDRtCl70+brRog02mE6NeV98HunfrjYp5QJQdf4pdifJtVrYbhc+UNCSaKRyx5QbPq+WGYBRn6Bvy5JNWzbuQ8D6+vjUvGfG40Wo7BEj7pxDNGVs6uJnDaJPtFlquk70q7FIW6DhPFHLPTAc613sbJyunWnX3Iq5Az/UZhg15+8vp7UdQe1s/1K+415kFFm7/LMPOWW7VagXqET3PDL4xgHZROt3rBstPVVVD0+/8vLp024mam610Fva1XM5zgQOj4DvdyKp7Y3vXfk7EXv8PTyedX3t473f9B0/3/eC+08fkX+3h9t/1jfe/06Lc5kAE2ACR5/Aserf26S2tdrb/vuLF2zDNkT4px9sipT3/q36r+Ue7J7lLsHtDauJ3dT2z6+tlLq6f3/rf2nbVaLFtMARWiUPvD37elyPPjDqrv43Wf50TszsEK/mEg0ec2e3eyf453MKE2ACTOB4JXCs+tf6ynul9bu+VPXfu7A7G5zVYAc8/VK5p1//Ev+eEqwFm8EoclXcdTMGv+Zf9o8ey6b/2sM//WBT+D7vwRLj8kyACTCB+kmgro0P6mr/9Zu6WP1Zw3zqYdmpX8X5n0tDxL0PPzwc72vY+KuSXULFRjHiF/Xpkt0WGTHZZ4xtD9s7r2vaibAb9Q3qn2qVFWp5sa7yrmUMXB0TYAJMgAkwASbABJgAE2ACTIAJMAEmcAwIuCD7Nb06BL86BAEWUVlSWbJQEc9BqkyPEIWO4FdDOeTDX14c3rsgr1WWWoL80ogS2o10bxH8xiFOKUGGW8MNGI87NQRRWZeCOAcmwASYABNgAkyACQQKAYx5bOmBV7lAyVBSIbSNVoYoeBFSCVHmKVI4+xZKZGAcU0xJjuC3JYVLT8BiOk2Wnn7FBDGaklGuDbUnFbaAtjgedy3IdrEeJprNl0JdJUWZrshyMRRLPREfp6Q7gt7ekA1rqGeX0KRgGJ6FG4twlPuY5st2oT25EB9D0akMxppweQOPvkVYf6qSoyAfHnsb45+oSYXQt7jcMzD9lxagBqIQSInDYA8koF4npB5I4cAq08RoZkkM1cPV0dcbt2B/Pn34h2nLmhE9mvFMzMSE6qWI1lir81dGH/kHgf5bPriUtaZtr9JqXmfJqBxtAc6vmfRO+JvJRBO1ZzJGpxE9ODYp8eZsohv6XNbnvDzH8/GN52wkyqYv6VO95vqOdE5LvZXaxibqoEVFnJLrv7XU5KcXPvoike/Br3+Jfaf4Xnx+fWDqPmeK9q212S6fCdoXP1SbZ6+iP1Si+K2xzc+H4PKX+T8n/aRV1qbMUpYpuJAaradEvoLz7yLjYu0yszKfl5hAbRDwCe5Y+FsbNOt/HcdLv+k7ktx/+kj8u62t/rO+8f53apzLBJgAEwgcAke6f4+MPFmcush/f//ssDbV3sfER/4l/z1lvbJOz1P9y7R/NfKyk5dinjTdbWKutCMWAn3/itViczf2/vLfe47vjIXz8zo1admE6LzEjn1aKEQ3Zl+hXIDr/S+SP7Y+1FHwNGpFSPeFLrln5p+F+0Rpz86e8U1nnpDKx4UtE2ACTGB/BI50/7q/7dfV/LWJeXNWdfdvffuXIy89eQWee5gu2+WffcApkc1OplNt/+K+ib922phaxD97vyl8n3e/iLgAE2ACTIAJgECgjQ/qev/1RveX01LG+p9a7Rq3H9cB44YrrGvseNM/H++hqsI/eU/KkZoQu67z3gOIF5gAE2ACTIAJMAEmwASYABNgAkyACTCBOkvAJXKVZGHggUusS1cs7EeRork02PkQxMCKFEWT7wvAGo6nPFMYQkdc92qlFoS/Sd7CMuQr4S5LQXqQGWKFIt2thxSGaiSD4TIdyx9MgAkwASbABJgAEwgIAoqJaUsglFRed61wQSir9FPWuVLQtA7UkiIwzllPg4UH9iOa6wh6U0UPx7Nva+SHo9xvtMDx2FsMWa4U0Lqk716ExhXC3HCUQ71ihpjkrA9lBXwCE/WAnFeDPQFbUWHfpK/k+EpMEjOlx194H7YU2Y5RSn8pGKZ/ICtG/cpbEATL9c+lfs76cnBWNWwgWwqOxT1op4aMsIp2VC1Tddn3VMy9Rygcjhrqbbhhwq3WnUbNu2fTSlUKOQM1rDVXWytroX1L6dewRTivhmbfPPaqbHgGGnuXIxA+Vvv9ZMxLz75xGba+jDaT75xE1Oep9/oBl/Y8dzWRz5PRqwOf7/7kRKKXt6dMfAL2kexh23V4PI4bqi32bK988dmK+8IzN67mvQrSgw7rBfKftO/VbA3CXyW2yflbifJargr/I7pye8FrQpJD8L2dsPjN2Pf7EN20+jb9bqMyn5eYQG0QYOFvbVDkOmoiUNf7Td9+cf9Z7gnwaPWf9ZW373xiywSYABOo6wQOtX+PpH0LbbY3LEjZ1pJogf0DfacdOp2vCj+ZOHug//pq/imFnWz/9NpOCfT9KzPKVPn8LS9/VdEKXHf6rpf3x8H1tOtbVyk8JY4a9NnN8JTY3GyptbL3txbnMwEmwASYwMESONT+9WC3U1fKR+jtZp9U4N/a9TvWjs47Gc8vVPz5Zx9wCiYOMfJU/+JNY5u9Fb6FqKHaCA9GDjzwfd4DZ8UlmQATYAJM4MAJHOnxQV3vv2x1JS1Xib7sMPe1Wbf6c0184J43HnjqyE8I5r/lfafUdd773itOZQJMgAkwASbABJgAE2ACTIAJMAEmwATqIgF3UKw7WVHxwGWyCFds6FfC4HfOIqJ04XEEJNGuHCn4dVnecAXJrnSvVoJ4aX6ZXWYgIc5rSY/Arny3J0SFTWlADTUIgZNDjYYmBCuqK1LWK0Ox6hj+YAJMgAkwASbABJjAMSWgWIqtqBi3PK2sgy9eEh2E5pX2GYx/ItC05yC0NWBjxQr5QopwC3IEwfkiyRHgDla6So/A1FpkiHTYF2kU/oi+FnPlOEqMg+fgVMTn0mTHg2+Lcn+8YrjoJ7dHH9JU5JByhrLCGSddTOUC49+VSUoR0u/BqAuWdpV7/qWzsVUN8TLC65v7CFKIXIj0FRjHzYf1CZKrF5WDORlCy9tD36O9GWhvMgTLtpNTQAMce0w//tb/0rar0FNbTeymNnjY+DuMFr2V97oy0ai5gk52F70rtoOgV3BwIoHycYHVR7/EhPCVzNWz9EouDh80ssjcZe+E3WxvsvNVok0DN2h/wmZac/LeTyRaXLjQ+FFDgWrhU222mq4TnaWfF3lhwtEXqp5rXWjHWER35Y0459ERRFNoAj1TpY3iGnGacMGTEVxjf4h0WEvaKiHVWY6vknIAi+Fqc7OFjYLqARRGEd+Laf+d+GqfFw2i1GHwULwCX0e7LLEsuLKONiltrRNtopfenJrwXmei7tY5+vlWZT4vMYHaIMDC39qgWP/q4H5z38eU+8+j23/WV977Prs4lQkwASZw5AkESv8ebXTVzrSIWuW2yW+L65/N0RsjNrSv3P8p41MXPzMR8529dn63zyqT97v0i/mz/n8a0Y9R86Ky8vyLx9AlBVfOrkjv5p9fWymBvn9BRpAdhJ1tt+6kYZHyOnR66aBSTEH316fbby2AAHvXtzvX7NyH0sn7mLe3F+XG0xN0P9Z/b1SaPQXX3S9bpvgQPDtqnc0udm1R5HqYABNgAnWHQKD0r3WH2MG19MyEs8xzLf91drb8p/GOpkSfr/444cMYPHbRr1YHmf7lakrBhBianBDj44EfKNNxvxvBoDTHOh9dU7p/c848LA6nSPqXcQPf561kxktMgAkwASZQSSDQxwf1rf96c/Gkic/jPoJIE2PxjsKe0Hz6CXEt84muPfHmgtt2ITlrT9ZRXahvvI8qPN4YE2ACTIAJMAEmwASYABNgAkyACTABJnBECbgVIygV79WTK46SFQ0efU2vpui40TIfAhgVgoswV6oUsrg0r6cU6RRWkkwaLATBpSbKe4RehnhodLDlNojg/9cTpqJ8TkhGKKxiu8aUwiLYzid/MAEmwASYABNgAkzgGBNQNIXkuEdppIRJ4ax3mMiQAl4RJnpC4ktKU1cYvPESrYe8VwpqQyAVjID9Bf948KTEwQ9wNMr/j1RFhf1ITBdhyBtHcWIy7A78o17RQAwmKU5MoQyRCeuidPxJT8Olsh7qglpRr1ICD785sJcr5R5+z4D/X7n9sArBrxfLMijlxu9TVKSUOLJhGZGt8Q9BhNc/ERbA3zDaI8ZC4pyK+O3CxCsz8gWZgAgPTkwaePMcoqWlv7h/7gHHx5MuXNDnK6LTPGdQdzzsa9fspDGRNtGGxeuar9EqmlzlhZ8ven2c8WES0Q+52TlfbSRaMipn7IIq+RVrUI+I88MuAofmVgu9pe1LDTzbUJO+Cwiq9CvMAeY+2qdWpGk4T8uDLU1CtyTp6JoWWwtX/xRJlLTrpilXLoTHoApPTbKMDOOffGLg/VOILlt5tTUoFA6qjZZaa9vJ2ufHFnOzvVFF/Z8PGNpnMc4jyOZ9p6Bc4dLMq+KuNeG5N+vRAeMO4JwavvqRhKdQrue0i7S+s/E1em9U3jAc/5WZy/VlHlnjgYVTc07Tu+bgeOa0SJLH8yf9+55WXOW6wY2Cnw7e7XiCKG68vjK9pqVC2mZsVeFpOO1eRXoazk77kj71nUc+i5W1jEtz+mcQPTPh5W7/BedwaqGfYNVUK6czgUMjwMLfQ+N2vKzF/ea+j3Sg9J+13W/69jbQ+s9A4e3jw5YJMAEmUNcJBEr/HmqF6vIGw93dH1j2xGNEY+lBGloF7vfxWRlf4LorpfBx836D6KHZY2c/n4DbH6bLls+dqofl2jJziUY08owhwdd/XZHbsbJU5JaTC0/NxQu/f+OFX1yf7i8cbj8b6PsXYofoEsNXNy+kVVIJLF+BlhfgCiXSZqK/p2ECNcSX4obVIpVoxvZpY/8zttKTkm9iLbvnSnW5B8cnfmj04PlEHxhfvvZ/bTCRrxFklVcrq+bABJgAE6j/BAKlfw000ofbn/r251QL92ctTBzye5uh+5o4xBh6f9+7MMNjhNru8fZnE3nsHnpPlK8p7NZ2m0XIfC5qTN6DuB+LiS7NHw3/0hcZF8fE4r4ygr0vATDf5/VnxilMgAkwASZQSSBQxweB0n/V1jhho75B/VMl+mjY+w++XX5j4THnQXbFobil153hwx/GSw4JYd0aGJXH52gtBQrvo7W/vB0mwASYABNgAkyACTABJsAEmAATYAJMoO4RcFOh4nEEvfFCU1S8mKEL3aXjRf5YJVxYsKpSWGYSwZ+cKeMutTSnGJaSvHaZjRcECpUMl0nkNkPDQw2pa2mQ01DF+wepSlwIIXSmLC/iTjAqLBsmwASYABNgAkyACRxLAibGNTrGORdCuliIhpwMua6F8ct9GMHgRUh6C8JbpIt3aYFA3Fsougq80Ep3U7xjGzryXGQgTYadFZ56t2MtuV47MYR0WJ0mQVpL4kqhiWiUa0PTpQDYdQflyO0o25VwR2jcDuMx1K+MVHLxigqmwJe1IGwvr1dMw/YjEN+GuMxRZGaVcBJ1lIJk5QN4ysWLstS8XFi8p4RP+PsjPP5moj0FYp1IgR1C/WQ7RDj8G2fsKX3MF0Q0WoRWbEnfZG9sT+R4qkX8U5rt6KerNDCNsqvEKhbzWq4K/wM8agoRg9vNbG/DcfPa13+dEVlRCvGawrUb+048G0LiP9U1L9tVXkyuXn5X313bd37upGZXlWCvnWznrEJ7esaeOvKELdXXqownZz56y9NwzRMfk2gkGZXph7vUTTvb8bzwkv36s+l4sep2ui7l0iqVlnQoTi0OI/otMmfMwhii3mo/utysUqDaIjwOW9Lj8OqxK9J+91TLRHR98tqMPNNJX+SfW3PKeWYvS7OI5ujfqlJrv/azvIRVOBFWWr/ryzSivLxV9IcKPb4d6rwA3Xp1BLWziU43u1lnWxCGa+3NDoi/vD0l9gnEf6Lv5dd6TzhhYKvObTYgupZ+3ZO4jwXnxWmN6J7Lb8kegPNrY/YG+jNuHwUrkpb3WDb1165EA7J7p575J1HxzpLdxU3wvbrG28X3E1Hz2risih5ZNhrHXV801B5h/FtJzjseCbDw93g86ge/z4HWb/r2gPvPchJHqt/0cQ6U/tPXnkO1tT1eOdR28HpMgAkwgUAhEGj9+7XdblZvM4jMiNfCXnwE12f5q4pWVLnufit8Sngq8hdmzM/5LpaoV9TFYy9LJ2qpthYRBbje9CzuvrA7ESbs+u1DXJHtHFvuCbA67xGvjO72zF143mS5dbdZPdc/Xlv9bKDun/8e753SxGxqNbOJzqNeJK+nYWM0FJmqvHL+c4lEL9FThMO1J+SmL8ld3JPokxmz1HRc/19N19HN5p5sXmACTIAJ1HsCgda/+oAf6+vn2upPg7VgMxg79YI6RX33QqLEp6/5tm8pHqNUeKb/K3P7rYXwYH8TXUHIpn7hVyhxuP/aPfXcmAuziJrGhJvNbaI1i1fnrcC44ZMes66aMQz3m9uvnZRnYIVq4Zz5F+TG4HnHLcvu/OG+zsg09y7A93n35sExJsAEmAAT2DeBQBsfBFr/VVvjhPcmpo2YMoKo5J+SwpJU/2ORHfZl2Ce4jv2x+3fdv1lMVJZeFl8a5l+ubGBZzzKZnkZ5/rlEw9reetrAHzEh9O+NLm9UWFniivy4XfEz/J/DBxrvyhbzEhNgAkyACTABJsAEmAATYAJMgAkwASbABPYm4Kb5QiXVEX6Q10ZmClmKhXisMJEDF1ZCdzwCmxDI2ESlycKQQhZK8Xq8hnSIF+IJQTwkPiROWtf8INuFdG+RiFM01HOeGF7uMZhIbocDE2ACTIAJMAEmwASONQGMaeQfieaivwiHcPZdCGs9iBcr6xwB8FfCEjlo5WDhdmaeHV0hvN0J+a18UNSUWjoSYIgTnaBUeNb1CW3zK4S7f4geAi9WwrPuJJoM+yaExTL8DU+9RbCNIf+V279VcSuoV7mN+jkC41KUk9t3Sf/ACLnKCiUf7fuP6OgIgbdWEwL7tusT/vra5axc5aMM9WqIb6J8JQP1vSkMRxBcRrpIdsrhNZtjH05KUj2nyP0fQ//neLY5jVqRcujtajKy6afNtuHFom23333Pk0RDxL2/PgRGjagxNbH3X+82fUvGZhyJv0Zt1+QLSjWGDjXmOBm+F5xqKrVD23HfXwnIFUfGF/P5aozR14JQdmv7cR3K8OLUjnWj11QRNC/N/jVPegzqndAv8vKaGnkU0n2eoiLNKLWjTRRJUVZHc68N63vFNLzaZVemLEv/NSdHQzwaVx+plemedecMOd9y4sMppjK9+tK3aV/nfaZB+Ktu0ORM1PsLzgto5RwnOWUb7m+NvfN3JP2d85f8/i2quhd7l+HY8UeAhb/H3zE/nD0OtH7Tty/cf/pIHB17rPvP2trLujJeqa395XqYABNgAjURCLT+Xcpx3WjsmxtmLvuyMzz4nj/k8xssol/m/5z0k1a5F7/FLfYs7AnBLy2mhZXJcikPL+fK0Liqh5+Qz0NvDt1F9Hin8e5XY4ku1fur15hOuaP6Ud/2D/c9hj9kwLOS+n6Dt/GC9Qr791FLPZVIl27/pfnPfSoEwJXJvMQEmAATqPcEAq1/9QGvL9fPvv05x77A7m0RPRL1tJF6Ozz4rhmT/EARBD8VE1H6yn1V+KmRocPTvf6p//yk2U4pq+r9Xd96ndK7xJ2B5wfPvzb5h+nd8BjFln++3ErL93krWfASE2ACTIAJ1Ewg0MYH9bX/KvBsTd2i4jjkkL6vo7E4YsHk+ZqTM3lf+XvSkvea/3lPsm9hafQvET/jvkT10MnqMvBMA6ljCKOHylBfeVfuIS8xASbABJgAE2ACTIAJMAEmwASYABNgAvWFgEvEez3QP5A7Pch02/DoO5kKg3QIUDLhDw9xVxJlCFhKLgsvhRWZxcnFsGWFEMaoKB8WkhqiweohOWFI93pcRrCFfLvMELAyKJpjjsuPTWaB9peKmWqtDbTFgHBE/8fapR2XKOrETu9WS/RSk+hb82c1NxEz5Zuz0izMLDiB3h74mQKHkMbHY+dNJCow/tb+OY6OY7FaqpZif33n8Vor39qqEocAJcDncYAeGG5WYBHQMZ2JgXHNueIrIYW1l4oFAi+gUH+RK8dFdLdwO0JbF/y4hiHuqhD49qZ+0lMvBLlFCtKVHyEYxnrKL5Dv2khfDckh0uH59wWRivTWiqVkwpqKKj39ulKV9tIqxfD8K+vtAhctPVH+O9FTeggWX9ISmo90F/4RvC8LVbZDvASL9aigmvDXKVXlw2k84rBKMuzPZLnSET1NrHMEzjtFoZKLet9DHOlkwDMxtg9RcJyzX1gMhDB6zLPdXk4g+l9SbstNaNAbCe9HZkYSPUHjxatIH2rfbz+O/bsqbpB5s+nf4pjcS+wrM4hmZWXFLMJ6P5yxfOOW7dBhr34k4anhEP7aEP76r1ZjSnBYyLiQohqzay0jODx4Qkit1VZzReq8jis6L/HP30wbaUOUf3r1lCA9yJIvftcUgsNDjJDCmnKPXLpX96peVL80enH7hT38t3O21rPZRVn+6dVTfJ4qqqcfqbjbE5waXHCkaud66yqBRyfem5eIFx0X5P9Q9F1szXsRNbnj/M45mOj82YzXvsErC/CwpkbYNZfnnPpJIND6TR9l7j/LSQRqv+k7TrXVf/rqqy17uOOV2moH18MEmAATOFYEArV/b6e1NzvYRG+HfnRXNq63by28qzDZwDyyC1oMOSF//7SCBgd9GFRCdIbePf0ci2hGp8/cP0QTXavfpCaa+1+/eona7mcDbf+q7+/BxrvQmUVnWf5rrcxcrlcVBPuX4BQmwASYQP0kEKj967G+fq7t/tR39tycdbt+j0E09+vvF/0WCo+/9pXJA008u5ilLFPkjdwDDC1Gt+zVCuOMJ+znVv8ngejDNl8PX9iMqLUdYbeza66E7/PWzIZzmAATYAJMoJJAoI0PAq3/qq1xAp4fpx6L58e+I43n8Ma+nsMHGm9fe9kyASbABJgAE2ACTIAJMAEmwASYABNgAkygOgHlbGtI6tRIIYJGucwgCwKReMj8TBTLgadfWTpOKSzTIejNLc4psmGTdifvMvBgZhQkI0gPjW6sNkXcbTXWm1jwEDw5KDzUhrAkwpvjMvECyOozI0sMojuM7nYR4sdbOGFgr4/vwgOof+J2Xb17JNGTY4Zpg+KIHrITs/rjBW0OgUEg21pgLGtOdM/GcXeYmZgRv2ht+42wNYUvxBuRo2x4yNPPsqOn1VSq/qSn0vSozDSiUWkT7HTsd3Cu+/egH+DA8tkfO735L5zqD4G6sSd8HteN48StDAwCL9F7/8/emcBHUZ5//JnN5iCALIga5Jp4ERElKNrUi0GxYkslVq2ptTJ4FS0twaJGq2ViPdBqia3/lrZaBrU2WlsXpYotLYOlGq2WRVECIgyIEAVluXPtvv/fO7vrcioeYIDfs5/dZ97nPee7k51Jsr95lr40VuT2pQ9V/sfZYk1J5PeFkErmqXE6A7ASVaQsXNdMQ2beAsSLkK83Av939YS+Jb0qRgt88UT1UwWBUHehWq1MlDsiyWwF2nVBZhvdXuEJM36R8vJVZOLV5V9LzMA8MtAYokahfB5K+Fw1BssRuj45SZXo8ZA6Z7n48Dl4bmlpoTAyEqfm0QLhUjSYL3WGi2m/ifXrddyvphuTMN5cSY0XS61frlWnqqE4nz1zau1JaPevTtPG6Dvmb3JaXHGQnseL+0kb/duove7MsV6xRC4afPbgryzNLvLK6BirqlJk7MSfDLp9TDbOrRSB8qutuaUQRC+seDP6uj5e0vaDmuui48HtB09eN+eneyG3J+QRedDBF8FmXVt9Fa5btrWn1L+XvI6fxSOsPm5ff9talkmABEjg0xM4yGovhgnhtVPoGOi+ytsoyhfc/GtT6u8piLUl43nz870bPH/u2fPnvsr78x2F7E0CJLArBA4229uGKXKgW2jq8/P7/kZXn58/sDf56V/NEd13rK2d31fIO85SE39Wseaar1oiH45c7a1Cuc/kY6zjPJGjrWPNUvgCp8BqJ3uf7W37d9PYH829bKpItLw2OgW/72fMin4tNiwq8uuJjzw5FX8HopEACZDA7iZwiN/BM0z8udxv5wXnZ3OjFZyfzU1WWzw/t7Xz6+5+f/b0+I1Oo7cZky4xF5kLLZHF7kJrvokMwX6L04z4QXKIdPNFDrePco+GL3IO9XrA00iABEiABPYtAqbX2Q+5Iu0kHPxf2rfipv4e4mZpsZXT9vaV1wdt4z1pNpvdJiyldEqPpYXF26/pXzNjM5fiApPXD9uzYYQESGDvIFBkd3RDlkhnu8DX3xMbPffHU27B93t+4z5Q+XBMaCRAAiRAAiRAAiRAAiRAAvshgTF516y77NjrisNSL77+R1vr9NZSneE3pzJRKTaEJxFkrHMhHBnVGtMZURPxlsArW3k6o2/Yy4+0c5CgLlZgFnqoH6qskI9xIgknEKhAAJxEWfnJQdp/WbZAfHelL3Jv8ZRZz+CLDhm7ceYVvc/tJFJsdncOsjPRL963FLduSiz84sfliCkCCTPpJk0Re8DNY387SwutN1U0ViFjwMyzbjipSOS77jfMUybunNYKb5W1BtUX/OzazvdZELReurFH4xZfhDk80rPrwbUiPa2iUw/08YWlyrVVG/HFmE5uhxsKR4hMNWe6rw5Gxq3qqS89X5Gd5/Hx9170oz74OfFzrBwnG99bt1rM1njC//JXP8F6cMrT9+EfwUuXezoj5CkjBlhH2SIjnHNHnIaf523tYWeaNXuAyL+nvFq8AO16m4fGupoiP5l55Zzhw7dtvfeWP+9xHOy5tffuP1dOAp+FgNL/RqxBT3yGb2XL9JURrl+uQC5gnE+QJbc+EARroW0BnnVqhnioP0Y16ozB6nAtEYafrRbpDL2qq4xS5biOOhEy3BKUW1NCX2mAsDiO/gpl9EOG3zBeBf/ELFGlaD9FzdPCX5WUoUEm4KvRLoYG83ci/DV0b1h/MfEQY4gx29DzVakOBs5b8gGEyCgjYe4iYwKEv28gg7Au/xcKySj8U1KjJqHfu6GbDR/eRkZjB/EnZQyee40dDiHn0Z7ILwdNVn+xs8s+cszRzjETUTbx9PGkBQRWeMvtZabI299b8L83Awl6cDR8RKfvmuM6HT/no+Jes7HR3CDrsdr7Nt752M13pZc9Jbv8k2OWfRaOewp/s0y4RQIksH8S4Hnzs73vPH/uWeHvvsr7sx197EUCJEACn0ygrZ3fD5WeTm9f5FCvp93bxfq94Hazekds/aL/prI3296yf/grkKkFdW+Yc5e+am1P/OjyfoEQWwahrv/29YyQAAmQwP5OoK2dX/e19yNzI5CjpZ/093CDEOnnp09H9lb76uDKwd8qwgIJkAAJkAAJfGkEeH3wpaHnxCRAAiRAAiRAAiRAAiRAAiRAAiRAAiRAAiAQhvil1MAGssJFxII3c2yBhYbi3ymuSHNZk9Nq6QzArV4C8XBZrpvnieQ1tKtsb6Icy48X2KifJLGQj3KR8rVAOFkbcoJxJTQ+EJToL3ggvqftdest/x0s5KGRT7n/jmdnv2Lm+ZMtCGuK3e5y0ORsnFt7F4FWSXhJR+TP5c/FX1oarH2SPm6PKT6iomdpUDZleOB3+HLngAdmPYU7ZEH4K42p9kE7d+btg77vi1S4Q72vbnl86O2zgyaefv1z9XNrX4J/pvrfI+dqYVXakqKeVTODgp+J0X92AkrE0nf6/EXioSXP4P1a52xYtrlG5CjV2ynKvG9Lth//D7/969WzKkVenDC34q04MkRGh0bLqtLt5m/ffm+NfN7jeG/db66bBPYoAS3kxeeIvJ8W5HbGNVQjymOkVkUhvJ2pSvXnlFwD2a6P66lHIKwdCn97IP0VtR61uj4pk7TwFkLgQAAsecjcq4vfgxAY5xHjYVWvhcByInoX6ZqdGD4YA2vGurS9hnl0P19ataBYtUNeYpSTr6aFv/Mg9NT1o7DOMvgLjVQm4/xgrwTXg7aUI76XWaFVaLbHmofIN5xyd4vFm9j2tyjv55tJO2kmweDGl0Y32c/huv2RxPkJHJ8ZM/5qzDfQoN99pbUn6At4bX7w2qZfMpkiqqdeN/aaWdC9T1lV/b69/ZKvmTNuSTqjce+9/cvm2+8dIyRAAiSw6wR43tx1Vrolz5979vy5r/L+dEcdW5MACZDApyfA8/unZ7Y/9Pir8yfPtUXeKp4/ZR5+X97W+ozv17//HES94K9V21azTAIkQAL7PQGeX/f7Q4AASIAESIAESGA7Arw+2A4JAyRAAiRAAiRAAiRAAiRAAiRAAiRAAiRAAnuQQMiwQ1YOJgyV5lTm2BDwTgjHDHh89z+uhQJS0Wo3OfDTkcnORIbghoLyQhTDBYXx9jru5MUKEYdwuCYXxZyy3PKwhfpIruQgHnJDtuGjgkYCOyAwoPrCWT9BRteSl7752LizRDIZW3fQ9GNDxnrjQeMMHIdpH4qHXMP62C5B5dyyBdayWLbdmaVf8Y6p3IHwN9tkqy1DjJgRzc6bmX+rRix8bgJvyVKrwYTw94qU8Dcz4AluX1UM/ttaJjN07GsLRi89Jlt7wsS+UqwFcPuYfd7jeB/Dwd0hgV0lkBLAJtMCWu0b0XUdBLE+fJH0CAS4mQy+L6s6qYOwto8q0Npb1VGtTqK9Ol8NEZw3pM6okQk4H3zVWGTEUH4H4+jxVsPHEe9gTA8EuPfIaGMU4q1pAXBGyJuPG7EUYLzvpITA6B9kIpZ0pmD02LG9CeFvA/o9qo4IBMjr1PIgA/BCzFqPLoux6jr4y1BfCt9NjtDXc9IFe1cEPw6y36FYHwTAht4PWpsikMlsWztrsjPJEXnXfMf1zV1f4ptQhs+xRL639twpg5YiAXTZCyWz8H5va1e+NuY7VdeKHCSHSDd/29rdV35s7BTrdw5+XOyl3mJz1+eZ671qv2yJfKvd4CnH48Yg02r+Uv6ovX3/YZXnRy92RY53T7JO9ravZ4QESIAESGDfJMDz547f1911/tzXee+YJqMkQAIkQAIk8MUSyGTsfbT4D+6vHQh3Zb7zhrXrczSbzW4Tmk+aMnHpHeh/29SqlaOf3b5/j5reQ4rx96JTfMs+y92+nhESIAESIAESIAESIAESIAESIAESIAESIAESIAESIAESIAESIAESIAESIAESIIG2RyAcmhQKhLpGEYQnLhYImYqCV5VJS6eUSzaoqDIh6PXD0VxbJLcgX/IRD9m5Tr6P+ulGueEKsoSFnBz4UIlRHmhZhhq+HsfoH3LEQ70pKY9NGglkCCx9c8VhqxaJbKpvtJq7QgAyq0E+0MIpbfoO9J9g+X6uG7ZFNo9+RSZv3fayrYs7Li0s8G9eOS6o8/RxelzsqHivGpT74zk+iH/sy8/Gjx50wXCRnwn81i0vC477rWMsfUYCr9pvij8YnaekB2jC0YHt41/oK+aliLl4OnimbT4UbyscHBdnNK5uXpqJipzgHjOn2EbZQV7omdn43r71eY/jvX3/uX4S+CwEDFucQPDaC7lv9ef+v6QWOXJFnaEqVATXL49KlTEJ5S4S0Zl5pRmy4Eb459IZfy9Ww6QM9T3EVqPQfr7U6vbG140iQ7c7TEZrYa38Rhx9PSQfyIZACHxXSgisLoZwWI/7b8yKeSVXwloAjNhA3HJF5AVkEq6H35kl0sJlH+0sNHpL1WthsXpXzUsW4fpsCfL86nFase4YfH9jYNBuCDK7lGOddxt1WInIMlmEFqL6ym36eg8WXMYFW3z50gmskvdkpSlyq9xg/ECfA9PPPs4xzx1XJ1LsHVHfB8dJRDo7B8aRoNpsiKyIiCwpW1SyoBSX5we/3WnhEryp31LVKrT97hxXdvykkzyR0SOuP9vpjfqZwRl1+4a7KXLHd2964Ue/E2nZ2DKrxcDhX9Hvvf7Yr56jzJLDsV+dzEhNF+zXu0Xv1PimyCK/vuqNgSKrjPeKVi5NLwr7ua2d6pxRenZU5Pbxv+z/B31NZ+3KVeW2o7BMAiRAAiSwtxLg+XPPnj/3dd57688B100CJEACJLB3EUjaSTOJJd82uGrpD/Xv/vjTjX7pZRUXHQ5lL/4OUKZ/Xz44VhQ/1MefqcymmqaIyNL44sa3TPxZKFw/d16ZyBrzA3d1qn/2b+kYJ+eSnL/ktIj8/MnffOuPR4i0lw5ORw8VNBIgARIgARIgARIgARIgARIgARIgARIgARIgARIgARIgARIgARIgARIgARIggTZPICzRkGl4WGcsyAsnyklYLSi31rQ6zS4EvU4yLia+IBBtV56vy7UF8fY+hARlYStsQWBSlGPmwkMmHGn28K2EUokGypESyE1slH2jk+4fPOFoJNCWCGwaDIHotOyKOo/vVNO+HGUfAlFamyHw6sg3Bix208sxRY7M7/XuId+AMGhEh9JCJx3fwr1io/1UBKrxhDAotDo02ngHm0+XuL1nBA2d4HUfeeFxvI+8kdyNPUzAwNckYb82bjYgNFSzk9OSLrytfDUB1y83h8YZ+OIkRL7DtGBW7lBxVYn6H6shgSD4BZwpGtBurlQaVficmWGUGbrdRcZtUgE/L5V5V01UjqHLrkxQUfiNKSGwNEFO3IhyKC3kzQ/kv2K4yCyPsByKTL0l8JvRHvN8JBDWddo2Qk6M+dS5qquB9cpMFVEoJyeqDZAyi9HL6Bpce2nRZxmeXaXIKID/t0wLBMeb9C1fUC7EvDpuIh+wCU/bKwgscN6oew3v6wJ5Azl+A6vcauHuVqVsYb6s0hLv8gUVV464T+THnX76pwmDcKMfO7wy7GebfVlb9bXz6udivwKfWkR0m7XUbFMOiqHbQ8+HcOei4S0X/ejS+0VuHjGh068g/M21ct3cHXVgjARIgARIYL8kwPPn1m/77j5/7qu8t6bIEgmQAAmQAAnsXgLLvCUNb5fg/m3WkujbW09VunVxx6WD6g9p6LZc5IY7b3323iH6vqcDna94O27LKAmQAAmQAAmQAAmQAAmQAAmQAAmQAAmQAAmQAAmQAAmQAAmQAAmQAAmQAAmQQNskEA65ygoyvtUlA5+MJ2JJG5m4YglIgSEsqcjzwijnFeSXa31IeAJyAXvYKBPPsCAMrld2whdJlCLfqZmOOxCeeEhGpsuuzDTg4G3t9lZLakmQJ/JPv86aB8HEjLl11fPiyLRW82HpOnwB4/BIz8ghtSInTjxm8mHYybPNU+S4NV/c3tY5r8miYpGXnNeWLjKhKypeFF0OSURXJ2J2hBSi38wj+/fAes7zz5QTIV0t9ArMPOuT549ZC+ylGG+Zv1I+qIZA0u3j9lqi7yzfDWOLvO2/479ni/zZ/vuslweILF663HtfcDzEcmM5Hu48v8YsP7RU5BL3mzNPmSnIP9fRa4/4tpYZ5w3rbefdwdnaTV9vnNKMeTNWH1nsr4Tw4ynTs/9XlIlm/fHu0ZbZW6SHdYjdxcrGZ7mvWvVTRdY6681N4NDXP9zrjnZHSE//ELRb7cT99TYSKrox560t5m/u3zKl1c+OM794ceTdSZhfMD/Wsa0NdI/xi0dAl2Ud5HVGZYP7gbvWF3nZed17exZ+HvyQHcL835DTrdIx2/beefkDZ627AdUzvDpnngE9/sj59y11kDDSWRvdEBE5eslh8UMrRQbZA8cc7SPzbZrDzkf8+JoV7iqJu/p9fW5p3RSR+Z2XmCtqIJTxw5Jj4otAT/Zxe/siQ81TVHAc27JH7N/u//wF2P/19kZvc2l2Si/6yl3zu6KcjkVqDpjRHsLtZ+b8e1UMx+W2Nq3zrAFzGrLRrjdHSjr+RmTW5v+eMP+kIO4K3sBSD4LgOdn3M9vji9nK/Hz91543djHme+28haXLPOj94pD4WeA8s6RGcz7RPebJw/B5cax3pNnzY6beXcfxx0zJKhLYhwmoeLBz06UHrlEEcl39KYMUowZuXgL/DGS8E80j5mgAAEAASURBVOAvkVFSCb8cctwi+LPFDMquLFJ1uN7xDc/A+V9uMzqIBd+CVrrdixDueqi/AHl5y3E9VaUuCD7DXkYU/eRoGWjoz7SnpU5Ngp+ppgeC3FajKz4GRbqJqWz4gXKqUQb/hrwSZBJWGHMoyq9j9hj8QgiTUa8ewQpGobxGwqoR/gdyQZDZeBlW7qOMeYL2eRJGCYMEr3xp4wSK7O5eT19k3Njxsbtx/fF09IlRj1wN4W9aALyz5Rt/NeYbSB3U7aQe/9drMTLr3nzMwP6zRUbVXjvtZhPXjV5p/xO8dG8/7b8Ed+Mbt19831Ui0YraA10P58m6/4162fqYhaQFzIdM7fZG96X48Sj6qpyOftcsGff2LTlBRuThfXAdjEzGNBIgARIggf2YAM+f27z5u/n8ua/z3oYmiyRAAiRAAiSwWwjkODkefq2V6hH3Tv4tfv+fPmvqe4+fh/8HXTn75JnDcMO3nyRPT6b+orPD+fNrCr5WsEmkZ03vMw5bKHKOWV5w0UQRO/+ai65F5t92fjur0N1hVwZJgARIgARIgARIgARIgARIgARIYK8hEHJCwe/PxxoDXjrRw/dV3dby1gIsv96I669AtDu73SGFem9M/W0NGgmQAAmQAAmQAAmQAAmQAAmQAAmQAAnsOwSMsporrD8MUipUGxItEGkpbzTXuSKbhjaWNlsQNJqFkU7wB0Q6lXcR6EWcdjUdfQhNYol4s4mAo0pbLXwBIaoqIfqV0ASjRnupS/1h5bsT+/bfjPJIOc5q1PE9bE9Y/3BehkDgkpFV1b92s5M/P3PK5Ft8kZPcfvbhk7Pxbbd8f4W9yhK59Jyblk6qhtCzCkJPb9tW25eHySAZUCRIszdLthQi3jp+tHUBhEDX+yNnDuu/fb9MZK29wd/kiIxZOmHKw+eI1NrPOi9Oz9Tu3B9R0HP5IRAGTXn2ju6jqkROcPtK8ceIIEZ1/pnxh7nQZ9dE5fmoyNj4pc45blpAjHXeeeoDrzy1Hu9v1+T96mOUiQdCYNnh1yJTz/zV5h/fDUGG2zcQymZW+gt5qPqZkSI3TbnPedzMRD+9//2S6kFXYJ3fc4Z5p87J9u9441cWXo79bilp7ZP4qsjPxv8wciGqr/PtNd8YD+FnWiB8tnHVrAmxbL9Pu/XQ5DuWXG2KfNs72/wKvohztzl58DTw+2n1/d4TWFfe3Nza8CiRdb+ou+iBQz559Gdltj0X/b/frvrEB/tCUD7pw9Hr7th5P2O98aBxBo6Ljt898+xe0JuN/9GSC3H8hv0cK8fZeb9Mza/8R6v/juP4J7/8ZcnjWCcE0BWtkzK12/sDHujQq10lMu6Gez1V1CDyqv1m6ZJaCIXrwwtyXoRQ986XjnpwF47L7UfeccRsOvvEMadBWF27+pW1Q3bc5ouMTp552/jvWyLfcc9xvjro84+8wdpsNTr4OVp613mPjBV52Hm6cnbNro97Rfn5pRaOz7uHX/vkxWO2F/LvruN411fIliSw7xD4hTy29iX8nN7e9FDNf/C5hoy7qYy5VUad4ejrmkRBq4vrnVvVBn0DEJVQM5RuNxC3QCkLfGkg6A0hf24E9VdD4DsK8fkSU/W4XrrHeEJn5lUXq4GBkPc5eST4F1NnyIPRHjchiAT9HlJdVRHadVat2ofqjdtCDuqvMWydqde4T6YZpai/Ta5QPuKPqfu10FgtUq8k0T75guoaZAj+jQzRQuDQuNAFIXipDx4iv4OweDraTVaiMK/RHZmB9fzb2OnWKZGTPNzo5Mmnlzz8JK4DnRZXHJGlXtxP2ts0ZvFLJ7DR3CC4PEM63/dkpYkbneD2LO/Bd3Q6efrt7W0eJkd4IgVOgdUO5b3FGp1GbzMW+569wlpuimyw1pvr4cNWKpNvL6tYDvfwj1sbX1wWGgmQAAl8+QQOstqLYeobcxU6Bpazytsoytc3oNrkKJRpbYsAz5979vy5r/JuW0c1V0MCJLAjAgeb7W3DFDnQLTT1+fl9f6Orz88f2Jt8np8BhLZXEWjxWmzod2W1/740mKm/A2jfIi1OM+I9vF6W6Ysc7BXJofC4UZ2vj3saCZAACbQ1Aof4HTzDFOnit/OC87O50QrOz+Ymi+fntvZucT0kQAIkQAIksGcImF5nP+Ti/34SDv4v7Vvx4AbZm6XFVs6eWQNnIQESIAESIIG2RqDI7uiGLHytzC7wxRcZPffHU25ZK/Ib94HKh2NCIwESIAESIAESIAESIAES2A8JjMm7Zt1lx15XHA4VJO2kA2GI2VrT6uPOaHaLo1wISHzDybHxhfuhhmV4qK+VUmXiCwSjmt0mR6Q1moi1WhCgFCRd3Q/C37hhor8FmYuLdmXId2ej3+bWMQmU9baYeO4ltk5nILVEvjn4Bxfec6zIW7OWDXvPyy7+SOk17ZDVIoOtk3occ4TOBLzGWleKDLOT5ty28GQIfyfNGj3nY4Sc2ZG23spkGv760qvH/vw7geDSWTI92+Y476i6XmXIABvtW2YWISGh11DzoYfMsbG6Sp2ReFHjOz3eQ/sL77029kv4N86fuuauJfiDqZdv5bnZcXa2NTHykPOsvX1tn3ix2Q2/QAaCYoz7z1jdkDfuh0DD/eCBtcvxBarb4vUbroGQ9ZLqigcvgFDa/JN7q5nOiOsjI5vZffzBGPdo/zCreyQ7/vxuizu9ex/K+TJARogcNLrz7I71+AL1uM6tB5Rl22W2Oo/vOKh9NF3qnYl+si+yD7Q79Udm4PrDz+nu6OMWMikbOq1POX+nER1MLYgNjuU1nzzvzlr8TZ73Ytjv86eMnVITD1pN0UKvwmcKluXhuPp64ek/Kp2XzshbIuJN+290/jiRlR1XXR5/RJDU8RGt55JeXrf4gQ50YmaFnLWzyRD/vfuXuTMHQBBt3Os8qtuBhUzC+/Nuzimh23Ccr7LeOH4GvihU2dk7IIYMxEMXVC4tFfnvRfO+t/g1HIcdIfz9l+64e+0o6X1zt3vwBwz/gEiHSCAEfjk+BAktq9Zdv/GJ7NzIuN314NogE/UTuaOy8ZaSliNacdxkfg4yNcgYPbqLBWGU2/6Cdti/jEXGd5xciHk+ryXMpJs0Rc7sdvl37lggMnfkglHLarKjmiWH1nadLWINPamiL/YvEUnU6Pb/mv1S5I1SkXdnvG+vsUUeiP4l5qH8etlbA97x8b7L5P43K3yeYtNwRdracSw0EtibCZiGaVj4+ZqDjNwTcF54U0W10FeOUB10Bl21ScV0Zl51t7KV/pz5MUooy0ajHK8iHaQIOYFxRwYDtz7BOLdLgb5+knUSN6LwL+Bjug7+m0hGXwFfgB4F8I3IDIzxodtsDIS718gFhq6/2EiNP8Toh5HxAQ2ZcS3mL1WNWnisTpMhkPSK3Kt85aO8FtdZ+LyQozBKI/x3ZHSQAfg1fHS4KK+S1UEcCd+DzMKGBIJj1ND2AQLt/Q7SEfvRHodVRx+XJebhcpSHgKvl4XuvZQTLWsB8pI/90P/O8OAz++Vim0YCJEACJEACn5EAz5+fEdxn7Lav8v6MONiNBEiABEiABD4TgVwrdUOsbtJdevoigfeCoczgNfWbc3qTjgRIgARIgARIgARIgARIgARIgARIgARIgARIgARIgARIgARIgARIgARIgARIYF8kEA45CbvVxB3DS5v9ZuxhsqLFS1gQ/jbmuXmI59aFrXx4w1RmCB6yXzPhoB36JVCGLNjWQko1KaRFaqK8RE0CZYhqIoEEwU3aCRcV+qv7KR8U2vrLhAEP3vd0NYS/siy6pfD3cvtbtgXBzcTeN/zgktchQPTDfngM9maiBHLQTVaj3+yJ3NAwcfSfKiG8jD4hM2t2fW8fdP861hsLwaUBwWV5tt+N3pVybhSZZiePuuE8iDfBWmlBYCDkRPn3a/5SOROC0h8uvUOmxEVWTFtVqhf0qxMetf6O8a6XkdbHZRzOzpTaymR+/cvlE2dVRkROs483+zyZbYWjwEu8I/KDyttfcaci43DN1Ni/sd43ShbVLodQc8mId19ctQo6KulpH2KJnOefKQMHwY8/c5D2Gety0SnvXPUNZBqESkkff1cPrDh1CIRMN42/Qg0fk2n1+X0fMe1upsj/7nxcbp+THg/jH3Bt2WNXvIhMuNIirQj/8MDv3nx2FXiNR4bmHc2PMVLvdHqMT+k2W01esw0d2V0/f++Rs9KdT4VwJy0QnfbYr0+77vyAm6+5BTYTd/j/edxf/zORs+65cumEaRAum4utd/E+337a78umPoOMyGeee9Fpvha4FjoFZqqbfl3jrLc2WiLjXrnnK49+PRvv4nS6uP0mCNUX/t+V10G4fbx7tGXq96U3ntrPF8wq8nyH/5n1I0UuL7vl1N+h/E5dw+wPTV2ze+zv+b8bXvUVjD0eT3jXmRp5/jyRUVW3Xv8HHFeh1aHRBo67l5+uffpnMyB8Gl8wKH+L9+nVZ9+UJYNFThn8Pamenl1j7fh7nv6hj8Sd4/v+qniL9mih9/Zz2wPuX2ZpgfXc6gXuspLscBdFh0bLINybtOannS7rHgjxVV5/1K9JtVn/k01OI0jbM35SNgnHHYThdbEJIi9VvRZ/2xR5dObf3BfwPn/X/Yacgi5t5ThOrZ6vJLB3E8A51JZKnE+PNe436nBSjanlWgCcvDg5LhmB/2XyHi28NTpCtou4+ru4ut64U8KGI0iNC2FiPbyPfL8xeFsKDIyHtlHk3BVVo6p0Rl75J2S8HvwByDBcAF8KYW8p/EHSQwt9jaXGDH0DCGT2HRVIi7uJg4fITPWEvm5Sa7CuBqxnsworhOX3mE3P20ue0AJh40CjhwxFeQhyE2NeCIEbsTIaCZAACZAACZAACZAACZAACZAACZAACZAACZAACZAACZAACZAACZAACZAACZAACZAACZAACZAACZAACZAACZAACZAACZAACZDAXk4glChJxLVgN1GXiGghcKImVJkDH/bzzAIXAmCvIJovSERXkVMT8iHAG5XjauFLqC7HDcPn1OR5+brcGI6EPfQz8+K5AmHs9PzSsIsNC5nzbPi9xAJhqyPySNXTQ2afnF10RqB576Dren93eFr462XrM1uFXoGZZ0F42+lGNaIT2s3NrQ2PytR+sr/zm7+Xp8qz7U6uLK060guEv4PSwt8gE2i2RWrrSut8NXiMyLF1Rzb2vD9b+9x7/yl4DQKjXbUOj0NAepzIczm/rb5hYlr4GyiOth4h7OdYOY7IVcMvmHNGZOs6XVogS9yVc7eP7++RP9nPjn0Rgmm/fkXFagh/M/brzbfcMHL1NsLfTCV8VydidnRFnMnXLPlWZbYik3n5VfsNc/F92Xhmq9Z6pvrFWSJNJzbf3bI5ExWpHv+D6y/4e1r42zsb33brdPt4v2Qy3uezL5x3prlt7e4vvzoWQng3O8/Rqw9b3X0shL9egZ/vZ+OZrVftNwcsiWZK+PyqDy/IeRE/F96RVs8dHMfZlp9v6/Zzfjdw6uPZMQ4ddlCsM4q/XTN+zuXzd56BOyPYfnDmz1ZetVIkUtNxRiEE3hm785zf5z5VkSnRkwAJfJEElAshrQeB7WHqVFUKH1blWrCrHkCGXUxkOMY9SLcuUgU/AeU5RqtRj3J/CG3RTl5Ffl8P/jIZGgh9L8UVj47/Qe7X7aVzOuNuGLLfApQTwX0mxLjJmGRUYbwnjHkQIacyCReh3GoEgl5pVIHAV92IccuxnqQMURVo91P19cDfosrUUJR/rE5XFrxKjSsbP8r0iyCNBEiABEiABEiABEiABEiABEiABEiABEiABEiABEiABEiABEiABEiABEiABEiABEiABEiABEiABEiABEiABEiABEiABEiABEhgbycQTpjKbnGRWa7RMHWmuVBNrplvQshbVRAttOEr8yG1E5F4yAl5qG+A3AVxQ3KjIYSlIhQLO3ojUdkKnxPHWBb6lSs/4UKXYqoxCZRhVtA+2Gy7L2/77/jv2yLvT/lw9Lop2XVeWjW84rQOIgUz85QWOH/RlsnUuqJ41aw11dnRj48eXWaaInMmzz97qRPEveB1Jy9dqzqP7PhYtnLx6uXT39+Acns8D8nGd7bV4/RDKrucITLghpJOprOzVtl4D6vI7jIoW85sfeCsnaWnFUesTIweGZKL34oujwYkTP3a7l8FXfOQATlidHTbI/4/me/5umInlu/kueGadKWTbfS2v3zu+yha9onSNxuW/0yJ1Sy0dEUqmBHEXuac98Kg+iDWP1XTNl9fsd8oXVKLtUWD/JpyQm3fguIZ6bUes/2aXxmJ9i7iTqp9v/ojL+p5nki+nzsn/P3t23/eyEp3tRe38Hlh4PNicHa0q86/MKaF8QVenrMrnxcRt4NfaIqMmDq8WH/O3CePyHMYbtHad1a99x1kyH60saX5DyKZGwxkZ+IWCZDAZybgKEdV4pplbLIg2Qj/QrIhWYbrlkPVOFWH65x/GWVGHKMfJ6cGgt9Fskhn3lU/V6N15mCZLPeoEpQXqnnio5yfEvoa3Q0T0l8t+C3Hq0Ce2xr4AtFSYFHTkVd4OiJ9IST24R+R23QGXzVGPaAz+sphcoEW/soYVaMFyOoZtRw5fUV+hN5oB8Fvl2D8kOwNl1VYMI0ESIAESIAESIAESIAESIAESIAESIAESIAESIAESIAESIAESIAESIAESIAESIAESIAESIAESIAESIAESIAESIAESIAESIAESOCzEAgnCpJxLdCFjDca9uDjhVYHX2f+LbS0IM1wct1cxJM+MuM5WvgbyGHEmG7UhC3Ea6U85CNuiauVKKEYJL8udC+NTdFmL0h45zWjrE1nFG7rttx7z/1w6varPFL1mlkU3z7+RUWQMddbuTQYzdhyzPv9P5X/wxS5f/Cf5B9bVuzi9so/rpoTP0tk86NNXvPpO89EuovDbdcsz8/19XFD2zUCCyJ+dGUs23bzGY2rm/8mcrJcMtjJhj9+y92+evHa5dH3U8cn8jZnbbnXMOFDLyhH9Wux2eOGg6+EUN8PPRk6P4h/qS9JQYZwDxmz5Y/Vz1Vvv5R5JW899o4WvIn0ka+KvOeunhT3IZAd9MjS6VtwDFrgxYv+94k3c9Olm/H5E0lMSpqBoHbp9MGZViIXumf3Lhshcqh9kETsbPzTbi00fW9Hma77+ofP7B4JRsMsu25HzzksGvQrltKgV74MEIzw1uRlgxoG6cSjR3m9dn04tiQBEvgYAkpURKE+2QUCYPzEqf9KhUzC9cyJxj1GGSrCEtX1xptGneFj41oZaOjPoxtlUtJD+++rqkCY66Gd/ol9W+ZpgbAUSgdjAvpdZlQZFWh3qxoFKa+gti64NcEkcfR1UsbUyermQADcIuVBuw2Q/5aj9gM5VWEcWYFVTYLfLJuC+ZQkg7634kosii2c47FyGgmQAAmQAAmQAAmQAAmQAAmQAAmQAAmQAAmQAAmQAAmQAAmQAAmQAAmQAAmQAAmQAAmQAAmQAAmQAAmQAAmQAAmQAAmQAAmQwD5GIKwmqEotRDEqQzU58OGK3KjWz4WGhmvyUJZKwwqZEMgUJeKtFsoFIc8w4WuMiFiIx5MRLQzO8TEGwhDUeEmUW6Y3OY0W6t3W4QkPFXuJrbc3OptjWGy1DBYzu+iuTsTsqAU8Fp67IWfqMm+l/4GDsbex/P/mXZ/bTiRvfu7CnBe3qdyV4mPYE1ij1bymxQ8EwF7ervRjm91CYFlsZXw1hKmBjcNrk8yRKSIdH2tfXfA5jqukJEu1kHZbW1+xyWmch6iTqulaFSnpcH+61cy0/xJdwky4SVPkhuqJRq21g4WAzZb2nP9CwesREXh5fcuKnWy/Zi0sW1Yn8poslGVWttFAp9/4wzwIgOUgJ/I5OLzvfGitK8W4I1M/Z5kZujidbCTyFbEzkV3zHbzCJwv058w2ttbe4G/SLDw8J29TySIJkMBnIqAsnNHLcd1yGKS+ZbiGmYWMv/Xwd8gwqcL1y2B1s5qO8nBkAMbPufG4MVp/lqoLlG9UYkrEpAHxi4xUhuANEsdD5ESMi/Eg023Fq8hB0kNn/pU1sjqo74pyBOVe0lWK4B+W2frzW12sLgnG/KZUaeGvcQ3qYEaFMU5nHFb/kCKjFgEVhMX4mjEq+IxJoNyI5xq86vmPxCgm/DvIL4z1SQc89PzvpuZXK4NWCGxj56Cs+9NIgARIgARIgARIgARIgARIgARIgARIgARIgARIgARIgARIgARIgARIgARIgARIgARIgARIgARIgARIgARIgARIgARIgARIgATaBIGwUSc1ISylYFR+TTsXAuDG/NL2emmWsgyUk9NbS5M+BCimmHiK1Cd85SNuJyThQvhrG17YQ7+o4eq4lLfEtNC0tWGz2WijbCc7aUFwIFzz4du4HWwf6HZysMjqrRcaCPBqEPMhq9kNArxeVjfzQD2vNjt4DV7+eP+Eu665SKBGGiQDnszGP/XWPz91D3bYDQR6lXaLdL1NZGFsaaDL6j+zz0u9viLy0j8fffLWP32OCXfy/h4yqsukAyA4fkOkVp4QWTtqg79ZC4DvxPOYzzHfF9Q1x8+xQ77IxTXfME+G4G1D+abyRgjdXq56ffbbs6Gtq139ytoh+HxZEi7MOVLk68ZpV/XfgfJ3YYHvNFTh46loSWSF/jlN29fMk0uOLcfnm5c/NFcL59J24GQIdF/MlD67N83u7kHe9v3f8Rq8D8wgbm1fu/PI++4HY9c6QX21uNl2PayD3S76c8fMxrhFAiTweQmomBa8hlYbYuDzw7CNcUGG32/JFVoAHOoqlxj1mOOvYum46qI8VYZyvdys8DklD0mNOPBaxhuBP1L6SQl8izTiFQNCWKzd1YYDqS4y+qoGPZ96IJUBWIUgQdbj/lchCv+Sqks2oP06mW3YKK8ySoLxWlP1hmn0CDL9hlLj4gYSG4KZjoKguAj9luDWLDXod1xyg9IruMeYIdPhR2KrHPvzbeMSnZEYmYTrcS2TNSO1aei4mw1ziwRIgARIgARIgARIgARIgARIgARIgARIgARIgARIgARIgARIgARIgARIgARIgARIgARIgARIgARIgARIgARIgARIgARIgARI4MslEFY+RCEuFlFhmDkOfIkqV7ZIorLVT7gQ+joS1QIXY7oR0V5FJZI0ES9NRlpt9I2FHCVoXyWVQfvapkiTBwFwQXN5M+KGK8MNHxt7iZVIsXnozO0X+7/z5s/1IdEpn3iGNXD76s8d6esf7nXvvf0w/xuZmnfY5EH9B+ygfvsejLRlAsf4R9R0j4rMkDqZZ4nM77Y4EKwiQ7PTcogWquY5uV/gDpTEDzMPjYn8S16WNzHu26vf+eC9b0MIrDPKXijSye1gFjpf4ISfcqgQPiEMS+QPc26Vqzaj8xw87xS5qqR65IP3aX3dU6/8G6HjXjpqU89fiTz+7D0Tf4T6be1X/qPVf68RuU7ulUdRWTA7/6zcx0We/Md9F4/diBsVjA/ZoR3023acT1s+Unp7RUu271VXPbf4rUqR7/Q+R76q92kX7cWxr5mLHDSeleqQNze3NgzhYO+/Hup3NRHz0084GgmQwOckYBmOzgBszDBKsCXyIxmI3L0im2S5/lkz7pZKHVdvSoXCz6G6G1dAVfCnqa5BRt17ZJxCGdsFgs9ZSSDjbyP8LDUNH/HIvIvrpgj8MMh2LXhBBuECuCJVGmT+rZZpOsOw+pHUKx/xx3GrlEloNdTooTP9GmfiPhEViH9oLA+Ew5ulUQ1FOS3YlRxsa1uF2jjGOSO1HrVCXtHjGTdL1yBj8PekTOn1/NZ4xUC7TCZgbKXMSGUq7hM5qvFwMwgN11mG2/m5jr4hyeFOFzfkBXG+kAAJkAAJkAAJbEMgxwq5qfM8KkyRLmahrU/VnZwC2/CwQSMBEiABEiABEtjjBML2R+dnR5+fD/QLXX1+jjgFDs/Pe/zt4IQkQAIkQAIkEBDA+Vm2/P35QKdQgvOzWWDx/MyDhARIgARIgAT2TwK5bk7w/2j9P2ltPfwDbMPG9xFdJCzxdIRGAiRAAiRAAvsfgbAbMoNkW3Zq308cfvyS/sNFfnOeyMPV+x8P7jEJkAAJkAAJkAAJkAAJkECWQDhZnufn+/gD2oRQTciGcLcI/34zUTaTbhLlhKVq9D/gQvWGJC0ISiZITMdVWdJLuoG3dLw1mog0w7eUb4ptMNGvMVmZcNDez5mYJ4F5Kde2X7s4BzjtbZFuFxxUHXlbZOUTUNY8IvL76U80z7wNAkN7pDMMKZI7uoVOgbnzfclkAG29NzE7cUW6HYQ9O7MD3PZWO0/ELDm0tutsEb9+RcXqU0V++f4fo88tFrnEH7bmlP4ih5nIBbqzQfbCuNFsxIyHsguPV65DDliU8UurjMjG95WtY+ccpXrVYG+KU3vU3L+lohXHxQ3WL9w/RUXu610ll8754vb2mDlH2D00TwOZKmGNpzb9owUC4EnjH7/vn5jvBrls4jd3YbrFS9/x3osHDUsDQdsu9Pk8TV6teLNxyRCM4OCJzMUn1PaV4unY7pR+wm1pr458U5ZoYdwsPNGudEafX/WG4jnHD/UJQci2uyzidvALTQiUvaNe6lUm8pq1sGwZhHaT74sWPI91jDvX9r6BDM89rSLrQH/nq5hvLjFXuNjVM/9+78uHB+0u16+njzihoaQW+9E/NCYEgTiNBEjgiyOAfxo6wWfMeAiASzDuODUK0lyd0TcczNIgqwNh7S9lNm6FooXBPfT1kayFQDgGH4PM14M/EHLeIvh8yHsLcF20Fr0aUa5RFwQCYRO9TJQPwqdnBP59WSQ+fBFm0v06pPoZt8sr+h+ZxhwplUrEbzKGSBm8zvOL8Yx71TxjOsZ/VcxgnYVBTwnkv6hXd6kZwTpHo7/u1wn12tLrkjXpda1NZw4OKvGi22Fd+Wa+nzcoE8R8LlZpiuRppbGdjXOLBEiABEiABEhgKwLWlqUcE2dQE9fvJs+fW3LhNgmQAAmQAAnsUQL+R/KiYNocC79tmzg/8/fbPfo2cDISIAESIAES2IrAtudnm+fnrfiwQAIkQAIkQAL7JwFvy90O+yFn69/ot6zlNgmQAAmQAAnsJwSsrfezndXO/7jvqW/dmiUSIAESIAESIAESIAESIIF9mUA4r6rQKfQg8K3M9wrgjfqciGGKSAO+uGqjXAF5r/aRkP6KjBiWRAztG/HqaWGwOMoVaa5p9JpseLfZbUJcPOUm4Y1nc54MOyjbeO5FdtOfr4wNv0Dkh8YdpVMeEVlTte76jRAiDnW/H7urQuSP/l32NZaIaR7qHuRld+zv/gv+61NFftDt9lsmRyGk7pqcrXpm6z9p686LKi+quBmZQ6uvr7gfjTd8e5PT+BrmLR3V4S4IN29xRp1wXj+Rb7tnm2VjINjxc92wjYZpazJb7FZX5AV3jrNwAOq9fCcXwp6Tnf7ukb0zrdqO71Xa7YCutyITrixGUkKRP13yzLgXpotcvv5brnWnSB8x7W5mdr2tZsLTwvKwn2PlwO9tdpF7tl8GEev90Uev/nsV9GPl9ZOWTkBiRu/P9r/K8X7XbCpvghDtxjlX9j8Xgs8jpKd/iLX9Xi7zVspqBz9m3ivV9Z2RwNs9Z3LZkxBq+WE/7GXbX+x+ffjJa0TuMScX/G2UyBL/3QmrJoncetWk/z45D5kvTu44shB3B7vMPm+yNVEk1w9LjomEks4aWY9xbhv52ylPjoWg1Yvaz+M42t220Wo0m0wcD10Xf/PdK9Kz4efuhIl9Y8U2yg6e2M9t7VX7jYGL8XMaWFeRge4x9UH7QTiEJm/b+osv3zVi7CEVRSLnyNVyN4bPCLuH9Lui/s4ZyGTs3Old3UPkK86x1uFbCOyed/9n1o+E1v3Cm5ZOwg0HVEd1ucJ+GOuNB40zkAz5icozLjoNA3pf/Jo5Igns9wRsI8jwi+uaofoaRXnGpCBj7hnqVBVHuR6Zf/G5LBuUr28sIOPS5Vp5QHyU81LCXbxqCa/IfySV+fdeqVSTUG5NCYhxcosjl6+ouLokEOb+WmLKQ30DHvXwX9HyXlhnKcEDGX8h0EX7jLBXmnUl7EdGOVYqxv1qeSAEXiT9lIW4rscIxlFGP91fLVH1hodYCWYrhc+XMF5FDk4JfTF+kDEYcuaiQJB8m6rVwuH6lxbc8/ZStMM5Q9sCb5W73hL5+SzPnm/qCI0ESIAESIAESGBbAh2i+XbYFGnv5ln6hLsBfxVp9UQ2xpulFXEaCZAACZAACZDAnidw/pJjpSemPcctkW6uyL2efoj87mr92PPr4YwkQAIkQAIkQAK4IfFv9AP/j7T0Q+QuWz9E/vCSfpAQCZAACZAACZDA/kjg8fn6IdI/eOB7cMX6ITK3QD/2RyLcZxIgARIgARIQGX+Rfohc7OiHyH8HvHrfXAtkfJlKPiRAAiRAAiRAAiRAAiRAAvs3gXBOSYdoRwd3wLfDXtgHjIaQF/IgIClIRMWBn65iYZQhC7aVC4FJjVGa0N5KRLSAJTShtXKzBf3JUOW3IJ6sTHotDurNkJVj6nY5vu4v2BYLz73ErrDPH2P1F3nMnl5Uhz8sznb/17AAAptX7TdLl9RqXc035Tr4QzseNLYz9qmptKWi5dciH0yJ12+IpXfS/PQ7e55/pgyEQHBE5fDS0ypFptRMjf27XGRZbOWGDyAMvrJ4/KwHMOxV651LHzxDpMtdnY5uD6FoeHnOqTl3QLj5wzUd172I96E6WayFx/Z95XI6+p8sbVMAfG58sHu8nRYA12D99685dX0JMriuv+DBm7B/h5530JTIYHyBetjmHk0Qdl7qnHv/afiD793Dr7W+M+LT8/2ye2QEtpPltme/74qcGv3eU9W/wP6Vbz636VoIyyv/FvlPPbz8TbRvH233dP5wJIiMFj5VgHYbyjed24h2G6egvYG9AQttZ/b+yoi+pkh35IfuEkRSL+28fCvPFflV75u8ETiOz33lh6PvfQcZursm7k/i+BgjE/7zMI6r64f94uDaduB94UGhCLi+I+/98sMV0K95rZsSOH72lMWsensp9gnC+eothfMneH07Fe9A+LvW3uBvckTe+t2y7u89hFXmp1Z6/OS+a4o9bLup8u5+HWydZPbF58XVcy+yhkRFfhN7zJuBSZfOW1myepHIoGJbfgbfxel0cftnsH+R5GXqX9D3GeuXbjK3WF2TzJEp+EPOo1fP/dYYkWO9I82ep21Rz00SIIEvjoAJ+auJ4UIpQaxRIv20QFflQfKL87t6QuaJjfoVKUGumoOMv3UoL8BTm87Li+sCeQ6tPbS/VsqVg/IqZAhuQPkYVSmjUL5NogqfC4i5+jNJrUOvGPwbqlQNxXXSzTLOgJfxRoGe37jJ2GCgqA6RI5SJDR8yYV8H8NR2vlEmFvw4yJTj8DqDbwF8Xsobx6TrFSTIen1/Tq1bfV2N1pmFjecxI7xapMLKQn2TnCrlcFZzvFmPh5Xolyaz1Uq4Iu+OXGdu0gEaCZAACZAACZDAzgmUf3TLHie4fth5S9aQAAmQAAmQAAnsZgLrRzT5LVvMsXqWfogsrNePLSq4SQIkQAIkQAIksMcIrPH0A9NZwUNWddYPnp/32BvAiUiABEiABEigDRJo9PQDC0tfHywr0g9cH9TpRxtcMJdEAiRAAiRAAnuAQNzUj+xEm63GaON5KLt4xrJxbpEACZAACZAACZAACZAACex/BEI5sVwn0MzVheO5NoQhJSEnR/vpOX5IIPydlBM3dNnNqcxBOVRq2IEfaphaoJKIt0qrowVtreXNLtrVSKmytZ4mFA/5EJh4hmvA722GfcPKRf7W+9dnXweB7U0eMgJDIJNbH16Q82J2b1ZMW1W6BsUPboPw9xqRjg+1Ly/AL1q/7H1j6aWVQWbVmkE12fa7uvXbNT+dc/kcCJDH3zP5h47IUY1meTdk/s1YkCkUAsLMvO+5HzywdnkgnLxfCyfb/auga943RI5eU+wfinXszPJjW2cQzo/l1YZH7az1Fx+/cc4Vvc/tJPLdmm/ETynB+GkBZGb/3p3xvr3GhlCycv2QTcMC4aSd9L74dezpEY/28b5gv94YPvWDu+dC0G1dEDsjAiH3knBhzpHZ1WSEwZn3N1POtChpKI7r97fQa+fn+5no9n6IWeb0A+fZrz90/vhbcAfN6X0m9driC29NJzbf3bI5myG4tRjC37cgXC0f6JQ0iDw/c8rkWz5m/O1n/GyRN823z3s3nu2bOY77+od73c1sPLM131xsrpiCUr4MEAiXM4YMwH7xFuVMfHf7if2vn3kJpHOPjr+79w9cCLKHHOx2hs/Yh87aRzcWZo/nTPzwSM+uB9fi8+aoX1deN0akyrt8xDfhaSRAAnuQABL1SSPma4TgV38OFaSfpcZA/NNRjP+TJ3TmXTnC6Bdk1r1THggyBh+GchHiV4tjVMDjsigY57+ySPm4DnpSZmvhcNJXZVpwq6qQCxjNjLvkkqD9bXjV/U7GOCbqfyGj1CiU308JiXFBFUYpa2nBL7KENxj1aN+QEjCrD1JeEun5Mz10vBGFS+QeVYP2b6gSVYayhz8Lx+BflUWBwDjTnp4ESIAESIAESIAESIAESIAESIAESIAESIAESIAESIAESIAESIAESIAESIAESIAESIAESIAESIAESIAESIAESIAESIAESIAESKBNEDBOa7jZ+sdkpULIhJe0IUiZkDQTDoS9pclSLYCFaKQ014Kg1zFqdGa70NCEk0BclbY4G3yRlqFr3fc8NCtrrGlEWVUkLS1sCdXmux1sZLJdU/ZkgYPMtdZJfnAXItTtzbbZavKabUE6viX+ChOJ+fx37dWDRbo6nf2Olsjxbl/L7I3MrV6Bn+/LF27vu2usdabIYv8d732olFe4q8w1mCXidpTCiMjBNnKMjoFgWEynyEVCQD/shz002EvsXe99+0MbGYG1sPM+kXXWRndzacBXNN/+3lFeL/Dt5HYwC529ZKc+xTKbzBa71Q2OK2uVFQhy3ffBocVs9RMQah2E4+wAX6SX2U26jkfGXvsgidjymS3DG8Jb6921yORttpgJK338TBQ5Unp5Rf5nHp4d0wTecz+01zoir1kLrGVz8fnoh9yQpY/nPm6vOfr4jpgdXaGRAAnsQQL3uo+NfAnn0TvOeajxP1oguyEl/FW3qQlagJsMqX7JKsR7iSkl8Ek8dbuocqUW1zs/lAot6JVZarpEUe6vClQRyrfIJYHQVqkKVY74aHlAX/+opRAAD0X9GBWUjQuMQMAbusuIGBHEz4HQuBTtfqT6KXhkHq7HA3di2UYAjNBWNict4H1VLdLt1QvSI+h/gKQyA2caq/SGFghrC6fH1eMXiJx+2ikdTpou8s8nn17y8JP4vPJX+nFf5IbBz1ixoANfSIAESIAESIAESIAESIAESIAESKDtExg5YqB/GJb5bac//oYqcmO1fohMcPSj7a+fKyQBEiABEiCBfZHAPeP1Q+THjn6IjBurHyL31ujHvrjH3CcSIAESIAESIIFPIlA3Uz9EvmLph0jZV/VD5KU6/fik3qwnARIgARIggX2TwP9N1g+Ra2z9EBk998dTbsH3en/jPlD5ML/AtW++6dwrEiABEiABEiABEiABEvgEAmPyrll32bHXFYdD9WIbHoS/o5QfctAL8l1lQqAGMYhCXDUanta8IK9vjY4rW5UnLPiC1vIEys1+kxOUI601CR96ktq8aL4NvUpVuDwH3ngW4zsSmO6/t1s7L9/KcwXpRkugCEr7QdiwUVTw0G7isdvsYLuzpwWgB0tnOSA1C0owK3jVs+u1aLOR3W+vs+7WwW4XF5lTsYddOmH5vjiyBN7GU/t93PL9VEbmPjicumFf+5im3Q1C3I/M+Wgr8z5vEfj0m1vxznQfE2x4u/M4zky1v/hD7C5uJ0fkLPOrcqzeaRNHtOaM2L5wYwTsBY0E9kYCceTGFXUphLoQ7hoPGVED1z5yKH5CTfgV6V0KLoKwvSktnB1qXKIz9hq/VVGdAVj1lwIVQX0uZLS6f/u0b0z3b0xn5M14Ix3PTQlv5VSjJBAYnyllge+c7r8q3S4n7Xfmvpq+IGk1TC1QVv9MNmpvdDU6BF3apcfL9g8Hm+nMwupZCJInoV+x8rVwmUYCJEACJEACJEACJEACJEACJEACJEACJEACJEACJEACJEACJEACJEACJEACJEACJEACJEACJEACJEACJEACJEACJEACJEACJNA2CIRCsRa7xcZiKltLExa80+Ik4BL1rZFWDwnv3FC82YeQpEGk1YIwONoiG+ET0zfLZhfxgkbR/UN2yM1FOVEVMkOCttMTthYIazmxFhLTSIAESIAESIAESKDNEHCRt1cLXhcib24drleGqIHKR/kquUSK4AuQQRfCXsOWgTIU1znTjEbDQvkIqTXqUd8IAa+2f0ptcMOUFWq1KsF1U6XaoOIY7yZ5RGcKNrqLZ0xH/0cN09DjXm+USznq6yTI9Jvom4wkTfQ7TE0PxumHjL4YX52TGl99TU+C8s78kJQwWd0CITDmN94KHRFkFK4S34ihX2+1OhA6n5QeJ+NPSAuaxxoXBILmUiOm29NIgARIgARIgARIgARIgARIgARIgARIgARIgARIgARIgARIgARIgARIgARIgARIgARIgARIgARIgARIgARIgARIgARIgARIgATaBoFQc2mT3+KJtNQ3mU0WvN8Sa4FPlid8LfhVcQiDfcRLWqKN8JtrNjuNtkhT7WZrM3yiwkhlDnbFCoQxnsS1V7rkaa/MpCs0EiABEiABEiABEmg7BGzIcCuxnEyG36ckpoXAyd+pMi3khQi4A0TAoh6RVwQC3uQo1VVpQe0GGaUs1MfECwS7o9QFWiAs6yGojcM34BXeMGSaEYX/gzFKqhDvJB0CYS68Hlc+lA0QEYvMRb51H/4t1YC+IuvSwtyN2Nb2SX5DqhkyFKdspqrX46mpYqpShNoZXbWQGetL2ba+8aMMwboVjQRIgARIgARIgARIgARIgARIgARIgARIgARIgARIgARIgARIgARIgARIgARIgARIgARIgARIgARIgARIgARIgARIgARIgARIoI0QCMkEwzKwGGSiM7VgFxl84wkHgpWiHEdc7ZWjBcHSmPBaEE86TfEmxFs9CIR99JsQjoVNQX3YzHXhS3LMsIN+cUNyPBHIgm280kiABEiABEiABEigLRGIBMLY1yC79QPhrxUIZrWMVwtzM5YRCOuojj+lavX1kfqBGiYWypXiKl1eLUMUhMDGU3Kz4cA/aowLhL+6XxzlrsYM5ByWUK1REmQCvhKyYd2/BYJfjKumSVEgPH42JUSWvHSGYTTZoWXW9QGExBhfpqlXgkzGv1GitJS3MC3sDaV764s9bdv6VJSvJEACJEACJEACJEACJEACJEACJEACJEACJEACJEACJEACJEACJEACJEACJEACJEACJEACJEACJEACJEACJEACJEACJEACJEACbYxAKLchz8v3RXL8XMnVXnJrch3twzUhE34SMvq6IgLBbwI+UaKiCnGpMQINSag0tzwXxZyhuV6eLRIeGi7NR31oaI4dRtzw0c7HBo0ESIAESIAESIAE2ggBwxYnyABciIy8RVjUYshnffhL1XIt5EU0lTm3NZ2Rd4aKagGvXCbDggzAz0NyWwfh7h3qCpmA+FHSA7dSEbncqERuYTHeMAoMD2ULJQu+GULdlLUG7hDIj7VQNzct9E2kaz/JqXSDxRAuN2D+a1SD0gLiu7Bu7UdIj+A6rX16/Ez7zPgZnxEQf9J8rCcBEiABEiABEiABEiABEiABEiABEiABEiABEiABEiABEiABEiABEiABEiABEiABEiABEiABEiABEiABEiABEiABEiABEiABEvhSCITEDHkhD0IVMycewhJCjXk1IR+C3lFhO+RC0BttjQaZfv3m8mYbDcqazWYHfpRRCfGMhKy88jwT5cqwlediHDunMs+Brw05WgAMcygAToHgKwmQAAmQAAmQQJshoOW3uF4xphlxbHxNhkkZym8aw4Lrlg3Iy6tbvIbMuh78FTJUC3/VHDU7KD8mj2jhb+gYw9RJdUOPI7Ovif6bJGrUItAgq4PMvBmhbUZ42126Ghg3dIURNyDglV9iZBs+kcoELJn2CO3QkmlB8ny1XAuAJV/CyPUr0h6SZb3egyFDNuGb0+MVoF7b8el4/7Q3IXDWwufMeBKsNmjKFxIgARIgARIgARIgARIgARIgARIgARIgARIgARIgARIgARIgARIgARIgARIgARIgARIgARIgARIgARIgARIgARIgARIgARIggS+fQAhiEVMLT4xoqNRwkIjOzomFLQiA4yFXC4KTNUk36Wl9SHOk2YcfKhHlQLgyIVQasuEbQ5YWEEupxLVPTk/EFOIqmvTFQdzBw4WnkQAJkAAJkAAJkEBbIeAj368W/vZLCWFDfzU2aGGu8S1jnqEFtcvkgrSQd1HQrgACWx3PkXCwC1rQ24jnmUZFIBxeDiGwj/7VhosrH5HN6KXrVVqIqzMJo2x0NabLdPibjLCB6tDPkCkYXm6WCp05GBmBU5bJ3JsufuRWYlysWz0kHVQRoiqYBQOm1mVEjdV6HXISMhLr+ntSAuPQHwwz2L+JWAHCRnuZHuzfGrUhGK8G+Y2jqKCRAAmQAAmQAAmQAAmQAAmQAAmQAAmQAAmQAAmQAAmQAAmQAAmQAAmQAAmQAAmQAAmQAAmQAAmQAAmQAAmQAAmQAAmQAAmQAAm0CQIhqQlZOT6EII6BLazJUl7ShZC3vLm8xYSuxNwkmxBu8ZvMZg+6l/pQkPk3rz7fz3dQEQ1V5iIO0YilMwarWFJCFvrXQVqMstiBrAUbNBIgARIgARIgARJoGwSUB5luDdbSJbgVihgPGdODK5bbjPuNGOIL5ZVAGHsVMgNHgjWHA/8+8u76KJdAOlwGfxEEtlW4jpqLjL662d3ygBGF3yg6h/D2tjktCI5AoKvHPUFKjBIIgc81GgLh7lm4pUop4i1opy2T4Vdn8tUC5HZprzP+6rKvfKnH9de31AHKRPl23NalAuPdZxQFgt9io87wUP8aVu2jXucljsM3pleXvUyLpPcTlTQSIAESIAESIAESIIHPSuD0EcX+wZ7InePPcUstEWfyWf6xftZf1Lu/3dsWCZeH7JAjNBIgARIgARIgARIgARIgARIgARIgARIgARIgARIgARIgARIgARIgARIgARIgARIgARIgARIgARIgARLYKYGwxJSfNCEMEVWT8CHcRebewFc1VTZ6Ik0lTV4TuiejrfEWRye+K5ACC8KSCTl+DuJqkkQMG/U14qEoyP5brlxsTFKlQQa8s2VNUEZIC1BoJEACJEACJEACJNAGCKQEryWQ20KAK4tlttTBx1UDJL4ij6uYqoU/W/WTCbi+WSAFxiSUH5NJSQhojdeRMRjCW5kpt4ludwby95YgfpFxhYxC+xbVqDP9is4UrE1nAtb2N4nhIfJjGS0W2q8wHtH9k3PVokCguzwtEDaRv7cI7Z5QqXVtTkt216aFxRWYBfPIBmNYMG+z1OqMvqETjJhRh+nmfyT4RSNYKOVkKfZOC4CnQeCs11Fk9AsExyJmugXd5yBw6fjjrZfQ/yLnOPN/920/0MXFta49UWSt3yjt/O3rP22kZ00nb42Hy+4x57m1c7O9E77yDUtk/IB/+MMw35z4Cr+Hm63n1p4lcN34090Z1bjPknOY91Zk+7lHDHjcvvRJ6PNjm6z23vb1+2tkT/887a+cud8fT2Bnx+F6r8nJN0Uu6/yEf0knkU2lLVae9fFjsXb/IRDrvELW4Hiw5UTnMOx2N6ujp/+OlrFj3W4SQbmX2dkrdERqKv9tLvBx/xcr4SczjehJgARIgARIgARIgARIgARIgARIgARIgARIgARIgARIgARIgARIgARIgARIgARIgARIgARIgARIgARIAATCraWtsUYHApRa5SYtBEoTlY22SKu3WZoQT7qbnSaUDSsUD1kQlFSF4lr421rW6mhNS7JWlQcZSyzIfX0EGiH8hU82hmIJG3540tUCYy0P1v1oJEACJEACJEACJPBlEzBMCF5NrGKq8YRRA3+yqldxeEuGKQvXL6uST6hKXP/8H2S1ENYavzAeMbSgt1E2hFz4Zgh1dXttOv6MPKKG4jqpVj2gqlC+VSoDQfFR0s8wUX5Zuqoo6oepUVpQLGPkAT2PmoX8vfXwK5SlyjHPJqPWcFH/okrF/yZFuLISWZQWJhcbQeZg42mjn+Gj/QBkIi6Bzw1ZOpNw8mVVgJ5a8JvKEGxgW1tIwoF/Sr2i16UGSZlyEPFxZ5eGoGafejnYbu+vxx4dP767/44rcpjfRVZbIoe7BzqrIZQt8jq460yRVeZGvwP4LjY/lK6e1oF/6HedCcGssUJ6OCLvuuvsiOy6GbbhKRO4bcNP4v3c1gwDR52LqInrZmvb2k9fNjzD1uOFfMNLVmf7hyT1xptjOjsfmNif6hVuj2z1p9761pJ+ZswTOdTq6Ky1Prm7wqqwMmnyWs0w2kPw7LfzkFh77GrzYF/kNX+lfSi8qhFLH8f7uuGn00TWcf0+OUl3B3t7Hn4SIQBuq7ar73/mfW+1kxIyRTa7LZLriLxjxt3OnsibY9+3u8G/F9/gdUT8k2xP/zx90npYv3sJlJZ385b7IqfOMf23zexcMWel28MTmT3S9w63svE9tbWz47ATTp+bsYg8I8dLLIEA2GzZU0viPHsBgXU1TcERMb7m7/I61nuzfaZ9jAXBrxtxCz2RQjPXyXFw+en3dg9CPMfCGR3lX1Q/by+wcZnpJJyEJ3vMesQ6uYWYrfz/2fsS+CiL8//n3SQk3AmCBAQyQREUlIAXXmWiaLVqDW219mTS1pb+akv81f60l0zsZU9Ca1va2h+Tv7baVmuwVvlZlUFR8SRRVEAkE+47G44QSLLv/zvv7uuG3ayc4dB5ns/uvPM8M/POft9rdne+81w7mtnrLVU2ip28RWB9nMo6WmlSvfvOT+DDZH9FdHb9EN6PpZe/r7zWNMC8RTaL3Tzd7yz7h8C+jmPYynq+nbUorDNU/TpbifRAZbjqp3sxoo9MH0WDVebaq1UTaxZENaVvMHt/35cMrO1lunN7Ho5hJ2lcLzxf9pQYt5veJk/gfiuyZIRjvSacja3IbzXNfI8mWqmjcqckerl8ldyqiBbrDbLJYB0mjEdi8I+pKeT5sPNpw+WJjLpcmmWrsddvT96NZRuMdzmW3BTJ3bbqmPIl0R9nLhTLeXw8bPMHKiNrBsg+huiyaSN4IdJUebRyCa0V+H4jtvIdJtXr8g4Bh4BDwCHgEHAIOAQcAg4Bh4BDwCHgEHAIOAQcAg4Bh4BDwCHgEHAIOAQcAg4Bh4BDwCHgEHAIOAQcAg4Bh8DxhEC2V+izdokJ6SXxyL1teneFnajUev+ushaOCVN5HiarY0KiylLZCgSTUZGSiMQEpRYiEsjfRjUxhm3jywjSWFmsJIhYsp50zPrHkvY4/JhrBXXiEHAIOAQcAg4Bh4BD4OgjwKnCEhT9YbFbYhjT+E8T8w3S/4790KbeT727CMxP74/eXK8G3d0DAq0d+wynSUHE4FdBC16CfA+UugJpN+rlaaTdwQi6HykGQ/4EO05COxXY/rUv7f68h71ZlggIgjBGWJBX/F9QFexf9+627frSX20JuYj7y2x92om9RpEWef1tfwgB44J0Fayw+4/GIwr7m/1sPw/+/ATx18e2lTBtB2HZyje9MsQqtgu/LE9ECj7b57BHQUCcawsc33JF0aniTXyEr9SfJxY0EQ5GtmothYElPpcklYh4HBj6gYKOsfYWAABAAElEQVSz0xCNpAG0IV6GUTkWulExnYW0esor5rzpRA8WLDYlHHB+QAirATgd3i6URWwF8Dxdn8jXNXRwZN7kVAmn6FCgNLm92jRRQTHR78oWyovngaDM18qhSbfbOsYQOIDjHz/uYf8FNsLzBcc71uizSB2uJ71YlUiie+cvMufqONEtC6mTDzYCk2aMEEsKiC6lk/XS8LwBJENNvmr0QADGY+rkDzZE7tMfhwisqojSTk30A/YESIlE39WXytFIGS+QPTnGKSxbRJCfIIbx/oLolokTjV0I5pcl880SiYU0atuD3+uoi2UA70m5jOiqRaexwaLTnRlr3Wx2st2M6Knq5bQhsFjrvmXUlBOpD0P7vPP2H/WWqLUaBGDWTLv33ZwrkQGB/TiOQc0Y84UlpP6n+G2+ngULteg9OnDt19tH60eLIaj3YX2qLjSZq2DBFxOFv4beoNWZi9Gni8YRE0SfnlZCRQq/P2ssmcIoLiqRdkj6U0+Va+3shMB6rhgq+mHrE+IMGipAbFavy1WK6M9Ygekd2IunFSh7vV2lT8NiNjB0vTA7Bt4sdurdmrDIUE+ey/faqbT+F8tWsS2wL6paQ1v3cu9f5uONZ7ChhuhiXcwGiPQ6q1mTatYgAHtbaQdL9zuLQ8Ah4BBwCDgEHAIOAYeAQ8Ah4BBwCDgEHAIOAYeAQ8Ah4BBwCDgEHAIOAYeAQ8Ah4BBwCDgEHAIOAYeAQ8AhcPwgEMm6IqvMElEis0AANug4212xW4D4wHeXtCIbyY/UZkuinCW5Mo9jIlZFjrQTrSIVWRXZNr8wIrOQDyKQEfLRrApLGM6OZjE7kRsR0JTH4XDiEHAIOAQcAg4Bh4BD4FhBwFCtXwtC51oahdi65P9vbLVfiM4tBD22BuOaJYiwa/s6hj4bEEYFPWCJvPRrD+RZpKNA+y1B2gaCLuqDHpwdEIG7g4A7C/k8qJUE8da73LuBOPInEiO7n61xAq/3B28qTUXe0nvz0Y93EJnXltsQ94NYnI0cZubTDuzJEnVbgjQw4i3uRWiseP13Cb+hPzXdnqj/KYzOJuBzMlroaaQCveN03EmkxGN2HHv7xEvZY5UIrKwvlPMaAL8C8Td68B8HdBzeLom+KM+h53Ai/LTvlTRnHFFuSZZpw/6cHBoCQ1hfalTgwc+7jP27nCiM/HlorR67tRsoKvsVIeK02Cl743OnprFa33wQvi8FEZDLiK5jZ/BXcdz/UD9Z3Adi+dCqvrpRH7vHz/XsyCBwhio0azu5by+m9Wrw7CPTB7cXh0BXIYCFL3QzBxG44An2hiCq11vNTqQgAWoo5cpsFlFE5yFS7gmG6FszuDkNboxndBbSY0W+Ji4Qp0qigfm9ZHyge6z0zPXjQBDA81hheEsTpx9YRNwcncUiqHexLDYD2IHssfOyF08s5icKos/p8YZp/J6sInQ4xkP4biOPhe81L/JVZis+Xya5fOIIVcgyeTPbe/FuKodj4QBeFETWTi3ZSjFuv08+6S2XG1Sq1+UdAg4Bh4BDwCHgEHAIOAQcAg4Bh4BDwCHgEHAIOAQcAg4Bh4BDwCHgEHAIOAQcAg4Bh4BDwCHgEHAIOAQcAg6B4xGB7Kx80FwkIjKVtNe2GUQYmdta0sZAQDExZiciRmRuSY4CMWRUlsyWsNd4KiKQ51naQ56kp2MGaS1V2AgSkQmesESSCEWCcnRfTLZbP8RjeHufyx7Wxto4YZryJhNFCpqQ9hQmtvNCbidyZpKNqpFvY0QtrEXvEQjgp/ronpqoD+JUdEfq5P2NwPF+/I/3/r+/zy736RwCDoHOEMCYJYiEC+LvZksEBml3SEDw/Tzi4N5m816LfX5TM4i8lnjbhuCDc5HuAe23EOl3vLu8O5F+3t/hX4F0I0oYpE+AKGzbe8WvCdJcL9+WRwTgW3wF+9f879mIv/4qEHqjyP+chB0/oQ9Wif4OKvAopIsRKGs90pCw+xMQkW9AfmhA9cUMeXokiDQMUyAhO6R3IgJwY4IwbGf3dybbEv7PeRcFROBbvJe92xIFp3dW4di0XTljJHuDEZ3PhqkVxZn7GBIuF+qVVDyPaJ3cTn04+Niqp9wuiM5B5LAGEBFPEn1UND+9nTNEIVtTRXS9PFO9Wk90j7eIzk0v9oGztAtEdGUgGNByPrIDbtk8ImIVFt9ecjvSMTRQrBOAR+N8B46hhETrL5vzxLNlRP9VU0OfXBR63z/p/aV1+ixFuGTr6KzOPxa8x5+kHn8Qd4z9XthD5FArjnORKjBbJNFg6m2aYE+VQtmbmmqIblTn6mfzQeSn/9DVqYVc/n2PwIBoT7bD4H4heurtnTyzFnsb1CD1vofBfcAPCAJry7bJZo0FMOQTYrEk+j5NUqMZ0XDZT/UyRN0MYp8KjEv0UNWPE92qS9XpyP9MaPYW/LtU61FdiKQHy5FZMiAoy9PQn/+Z+W9Wq/F7IhayCBawISfHEwKX0ggxUBA9TG++Z4Te8DNNmD6M2UjVPQyowDq0Hnz6eXmWeI/hO6JM75AtaL5OrmVRQfSO2MLt8yKXZZuIxPiC99HdkT+LD9H9kA5QPXUu7Kmy8uYo2evucbFMrVep3vT8JfwUGsiwzpLAkpYy6W9iLaIV+Rf4Sr7FJO2Ztp5selusF0RXyJECXwcpJF6H5S8QTAd4zs+R2RJfO02rbEO6L5k4/WR5IsNCnRTR9vf3VHlOGr5J2a+Ru5Vd2NOJQ+BAEIgEQjRkmNUDqXloZVevtIqFLwLB+mgnWk1vc90aq0StgaT7D5dlYKFV3G/yrCZbbQkEP/+st5q0uy2HgEPAIeAQOL4QyA0ECxsNsnrk+t4WCNHa1VbxvAsE4+teVjP3I7rVKtG2QDKXO1jPCf2tEvXsZTVzK01Rq1inNJFmLuk8DgGHgEPAIeAQOP4QcOODvY+ZGx/sjYfLOQQcAg4Bh4BDwCHgEHAIOAQcAg4Bh4BDwCHgEDhWEMiOGD8g/O4WuyvsxKr26B4RRP69IR7h15ubzbvBHqvwaz2BdIlfYdPIekw0svYyz/gaxBXlUbuCYSqIvxzE17m+tOV8097YjpSYneyE9H0uvzX3jfvPfKJvN1R5fyvFBM66nPuzp+KPuV8tpLsHZv7wox67+p5brsGEr4YWbw+A/YH+ev51KP4tEo1XHUdEnMyf0HneC4HT5lzzzW81Eu1s2OXtxvG/Q9/EP1GGCbVUzq8e+141jw2fO3+PjePgeuEQcAjsPwI++SU+Q/kqYgHh9xugJkqMX5q9U7wlGL+8SHcRUsTVjcfyDdMI8lZiIPxi4OSvw3x5W+7v/r2W4Otv8VuCcdEf/YW+gf0Mf6EtR/2oMCAY54IAWYFyL2F/C2FfDMKvLdc9sR8f21aiCYLuLMQHFuhXsbfQmwt7hLKtG4TjeCTgggThd0OCUHwniMe23V9iFHYD0nVoCRNzCM+WTmVX4nNE/Xi5Tgsde0ZEvpK7DdEUMZ69YD+b7ryPT1M9ncKIZs58VpROxDirpJV3s+OqynfLK7s123tFns+JvqLPkwsaiD7CR8rF2nr2lk+IM8wi+OeWLpOWkGOJxb3U3mUOZ86rIG3P05NEX9WENEcgMrHAQjMlO0QfQ/Y8OaqyW7bJbE00o3SBvAT4vivzcUQszglBhF++egbRD8WH2b+YjfDmBUTR0F/MCtTmGkx4q80xe3TiOPHQm55mGU9a4vwJsofYobBgjsjTLUhBjAJGwIdv5xafkKBKhyj5Jk/u0piYV9JT7+BYMCnxuaOsRXZHfnv+bpaniIiTstfrkZIwIvVg6qObDG5LVT73kG6N7hI9JPpVtlvHb1hd06MQh3ePfzH20zexL3v8bd4nusofSW9MIbqJXaDmF8Cm9yaCnyVPMqsUzosGHNdFOG4M3yORP1xypM+XtH7j8+LMoP4VPcROpPlV3U2zCM4bskSlcIGCD0okaEqR0Y2JBQKsvTrpjOE8iOC+8Fb1Rl44LWnf760E7kPy+1JU4VTE9YFzj9bmb2N9mc1TcL3sd3sZCqJVGVz3Cu8y/Tg3l+zh3bi9L+0I7kuH6zh3FyDaY3+Do72D63+b2i3ykN+Uv9P0YtR1ksD1SJ3P9j4fXDe1ecLeh4MFPMS+nxNdB8DhaXm93K52SXzvz/+PXIwmv8cnyTGC6GRzAu+FtBvPkhGkZ+mThCU2fnteqT6dEd1ZO4+/qYPPz9o4HTUZzQdKex19Uo/VwwTRfbW1osEc+e7k5Ed0RIOoxvJ5D+x/t25jdpy0Tm5TLTJ+nftInXSOwKm8v+4tLH59RQ9FFEaq7rw00SXiFGaJsYcquH+xbI79ir6mu0JrGq8OskrECbs3ldawVwTWX5rfLts1CszvUMhuengxvBL24sn9WC8ZHw8Fx53DZ0AgrljHGgVSfDFqhGlfciFjqj8DAZi64ZWUtXob3wX7jNJn5BKRtL/HlrS+hXIl26KILqAisoTfULpJXOec6EN8OB+AdC4tpXWG9imXsfeOHDy3aal5tx22z+ZcAYfAXghc+VGrRI88ZHUvV5dmrplsleg0ZhULX8ywmr7LykCIZCDp/kO1nDLKKn6mecsqCMCBJltdZqwSjSy2mrS7LYeAQ8Ah4BA4vhC4+dtWiX4y3eqR6zv+j7A/k9GAQLBAzT+sEo3jVjP341VtlejcSVbxu1kgmcvvr6cg3yrRmy9ZxcJszGrm2vcqq0SfK7eauZzzOAQcAg4Bh4BD4HhEwI0P4kfNjQ+Ox7PX9dkh4BBwCDgEHAIOAYeAQ8Ah4BBwCDgEHAIOgQ8SAtmxqvaSVnzitsLWmj0CE+RaMH2OY6LT+myWozARe0lOfjcGu/RK7MRlLx+R7ASBMOMJWw7TcmsDe5knPQZ/DZXYCVb+na3RdoKwGLd/aH1QpJW1RdtrD/zTtg5v29X+9oHXczXeHwi0Frc1ty87fj/LgZ6/c9g89YqHOf6Vc1542hLUEvL36b/85DdG4v5jsniWDK0udQg4BBwCXYCABvVHo92peM3C+OWSyNW4LZH3Kn3WU9i415/q2/vT5jgR1/8xIgBr5HeAsrse6UJ/liX6UpGfbSPo0j/oS3Qn0t1IKzAOugMRemvQngTxF6n/J6oJIgDfD8LwQpQLI/U2gcgbRX47teEdzB2ktv2ZaAf79wZ6CzC2wgoR1on8DEQCFtjYEy/v30R32/7TGxh9oZ7fQBNsRGLvR/7ioN73vRsQ65hoDT6J3Y/9kO8DuXreKLHYAEaTSy3F6R9ojdom8vF5f1Y+n18+Zd+Ewj2yXWZpot/QczQRzRX7BXxLKSYgmxP5OpVs307Ut4QbEIHZIgxwf4+DeXHSfchbvamb2S0RCXfe+ebp+UQT5DBZj+OfNy1btVaj+cQkbBDjRAR2wxtZv5mJ3dYe8u67rIHamnV8CAMhx98m+6LfQ8ASbSxJ7q6VYiIrCsIG8ymiYM/Hi+OVkAuLiuQKCSKpHsUXNxGdKQbxNcAja7onYiYoxAnHKyAdN6Ad45sI8u9M2WL6K1zOcxaZc+cRvRhdzYtkUP49364oOlW8iRKfEiXqZbSHyKRie3FQRRDygcTzyuYREU72qCRawIwaLojuanhe2PMolI/OPs28zkGU4mPFK/F6oStIRcM/zOdQoZW3mywRmPZ+SxDuLvVP0UsN4dZwpn5lPojhqi+PVuCyliCKl3aoUoRvZw0g8vhNqqCW6JbiR+XkaeinaaHuqH+k5d/eUjZaE5WZ0bJuTuL4d+gEIuLJWBmIk+N6ih2NRBuiO3CLPHg5UufLRyaOlG/gc31GjdMvVSf7W8PfoLG4P2zjcQL2DbPPlK/UERU+FI94jJLs3dLzQdhubNY9CzAu9l8VEzgmgHpv61H63RL7vXHVPFwfhujTrIRerkyvdkfdk+bK6URLyzaZzghct0+8lD2GeiPVALYB7aTKj+Y8Ja6ox8TQio2iUKd6EcG5/lL5KD7HSBqgN+J4pkrF/H/xTwCX1IUTxlChXFselBYd6yxXW9iAKqIW0SZycP6Gkgn3F+RKyQSeg5wUfqmgD9UX09uGKFgwohS18dntdbGbtekcfM5nhBEno59/aHiBXdQXj3e9R+YylDlAOd8fJuoN0XXTz+CLcJwHP9SHRauDRljwjnPaCu4TvEd5EAmcnzWRqMZ7U5ypAtd7vmWXRXhM4n40bax62YCAp06mZfZ8mtdbbWOoqokFkdVnBKMU2in3mFzs/y2zkRVG8flmvigvegj3g5Imla9RPoNkwvVInc/2+drOsbBH0VlqoSS6lJ2slzZhTQGWR7tK0ekpeNk0IZsm7hS9K4n+H3+VnTub6InK5XKUCb3HT4r7nWxBd+8o/o9ezBARWE3SoznRKaY/6y2x8IfCEgaGqARE4AJG9J2xl+jTOSaqzwQRmDA8rNij4wNIZI6CfFaNVwz7fWXcam0JlstqN/NtCoYukpB4/OUpE9QpCjiJE2QvgfVxFnnG67BP+zyNwf/S9NVsK9Lflj5Hb2vcb3mzseOskID6i/qrgS2GHao7dTP0rryh18sm5H9c/pR4g79rfncj7Md3Zl+q7PMtVZaKjcJen3fMfyIgeKf6x9BAky9A7K6/lJ8uU724P6kVapPCV5TKhfztTvzpNQ7NgvGFLMR+qukVvkKnt9W7JlfmwH7OjCGin4Cf43UIMqwqn3oINNCIbzU8vSEs5EItCl93MD5v1+n+TJb62q20Q8DLcT80mUodefvchjghNyAAd7L7SXIEL0R/55YvVes68YemocCtJw+es6w3yqeKXVigRRLVViBisoK3Bi+NlxOHwAEgkA3ae0fi+wFUPaSi4X7/pKzi+8s0q+lEpFunW8XzX1klWmGsHtKu96o88/dW04m/YaEfVVoNcy51CDgEHAIOgeMVgfC5c6T775FV/J6ZbRU/U8y0SvQwt5q5N+O5VSys93Wr+Nugymrm8vvruXOG1fTnbWr9PWQV349+ajXV6/IOAYeAQ8Ah4BB4fyDgxgfx4+jGB++P89l9CoeAQ8Ah4BBwCDgEHAIOAYeAQ8Ah4BBwCDgE3r8IZLfKXdSsMOFc7s7fpTGBvMILJt5ntWSXZDNMoK3BH1Lwezd4NRGB/Cyq8JFvU+3KEoZpViTfTkiNlESEnWgbm9tWYicgtk/YLXcbbPzen56FhBgmdkm74cQh4BD4oCPwUvniySsAwqOVz5TXjUqiESP/MX9ekDdJq9tyCDgEHAJdgIAAZa4M45fLIusjJWi/D11tJ6D7JfQLX2Lcc5HHvPth/x49gXBM5C9PRAzeTA9QLfKf9suCCesP0v0YG5H/MOIA2zSCFH7vr94SLJ1CoOFttmTGyAgQf620+vGIwZ6Xbe0UCayYAO8HEX1jVZhva2AbitotSBMRfr0scIXQD28MYsLadm1p6+/lPxL0r5XG+PZ+Wg8asEE/WmkUPgt5ffw77fiMNnn3BkThLRQN6sGUJrY/x4kUs35qy5ygsyKIrJzS72r9ipiACcOIJCo8neLcj+z/ei/r84uIfo5YwP/spHwxL9DB/ufjLBCdFDhAEyI4Gks0+WnfK00NJn71Zz3Zjlo0oqDR9MZCwuRwhJbebMsd4wKii1gniAaa3nrbzUFnkUvKdt6i8pBtyW9j2SppD7cmyVPEkmJExKDBtIrDqnCWm9CbnkaYx2KaaITsTxvhrpSXsUfKif5EL7ELYf9n8WJTwuFIkWvqT5OvKxCwaYJ4ujRwypQinWb7IkJwsyY6jw01pgAEYO95mtiYLAqiLosKBALn3c3OeLtJJ7ZwjqqA3Eb4toRyoSCyoWpH5if1V/A5wA2EI1oXHm98HpTWYdnO0iGmr7BE69zKLNFmUEIR66xcV9tCYl+PKd30nuJgbyK4j4U75iBsVoCAKUFctLhh+1DkSJ0vZ8hCvrbSBnjvLnaqZI+/oM/GUgL7L/10D9qZT3QzXaSerEYka9GqczgIYPNBUNX73067iLEIQ390d7lTpte7cFqRWOGDAEwgAHdw50WzeZsAsYsPEQ2ejXgY4e2yQ4HE5tmN8OO++CauqsIO7nDhgvPMUNOA/uP6E/b6C2Wd3q4s8X9TOSKm476cKmfogXqtgZXv7VlMG9Sg2XvbbC4T7ldKRJqOF09eGSZu6Piea7J5qyCaRKfwJXCM57ivRIm+Tg+z6yUIgjgCPZDur0zTF8p5DYnSFZlrhfeJr9B59AyKYazB7RU8p/pNfSZPr9e/pIfeCfsd0y6XjzRhYQpWQDZSOq77UES40THtKbux3ZzobCy1YLs1lg8Sa1DvNxOfkxMV0X/mL2ejBBwpkgnXrj6fcf2oZonn7byP0EPjQKBWfXS0OKVznWQHqJ5yuyD6JpbheHI+iKB0Ats00RImXxAXm04qHKDps/XjZTHaH60Gsr5oLyZ95bMDbORAik+JH9lm2WraFZ4LEk85mWwgh+PJb3A8xWBVAPt3x15qRgucHwrEYRQDUZ7b50VXCQjyok0HhHqVzZN7Qa+Uh+ytolSeJom+Fn2Iv6yD57lu53AcJrmu6Ew+TBGVF52jhqNNz149EhsGr04kR2exCOwgXOr+AgRqNpgVKDzf6/5pXubBQhOyBf4+E3NZjonfx7vBHsr5pkj1l0Q9WI7MRtpsWmUb0lDOnj1UnSCCerqbCq3J9BwOv8TztynLZBksPFDbzjreVy+YwoJ+4fzXHfcbtvC23Cy3oz5ZcI+AlIJOfaIBAdh7RdQz7BDPZV8jTcjEh4aT9WepCHkitB582lixi/awzPXH65OoQBBdPvtUMUiB4D/zbb0e5W0EdZ/TcSev1IKIjv5v1jtpN3rfn/ek3A6fIiSUD+K9RXeFBXP0dr6LdyiQ2LxsBojCdvvadJ+1/J9YptZxbHAyvkDqxCFwHCGwG1eHvT6igRB9q9Iq7kuzrSY/SB5Zxbq0s60SfbTUatJ/sFvXlFklfPu3mt7K09pqknicXsJZHAIOAYeAQ8AhcOAI/KvGKtYVVVaxsJiwmrmdH8ywSvRAIFjvc7XVzOUzec6fYJXoRmE1U6mk/SeVVrHQ2BKrSbvbcgg4BBwCDgGHgEPg8CPgxgeHH1PXokPAIeAQcAg4BBwCDgGHgEPAIeAQcAg4BBwCDoH3EwKRNrGzpsV+ItZea4m8dH+EIgppC2gxAun6dmEnOrZNba1p1SBSLGmNWoIvTW1XMdj9kj0VdiKgX7OnqpVjwq/ZXRbky9qiMdjxkpic58Qh4BBwCLyLAJYVqLWRKb3t3p+9S5LpuwU+4Bt/Vg/drG8mGvXCNX+75TIQij716T/c/qkPOCju4zsEDjMCnvQ0VeH+k+3d5GEGqX82+EyYwOI/5U8IiLwLaCooviD6IhbwLJQb7N1F96MTwzA+KkFeeI/Y6MH+Jf5nbaRe/wt+m2/7+FH/ThsJ2PsZynHYG/wvkcJ46HJ/vW039mG/1i+0KaawL0F6Zkz7tSh3Ht3i34b6N3qT6AqkUcQajiLdhRGZle/RvXb//msgImP//jbE+bXl7gEBQiMdTL0CRlYWZSMHhgi4MAzpf4PYXIa0OdEONveSvokZtJpqbT+OFxmaIDZm6u+rk9fKoZmc+2FfrDfQIB6PPJat0ysMAR2oUaXbD9bylbHnmQVNIASYBPE3tSEQMbwKRBRVu0V3AWcin1rsSOe76SzWrhCBov4Cml+dTL81/UPqCUwM+5V/lfpnKdGdE69UNfDn4FtGe356L5/Xq1jxQZx/QURb1EPEM+pbZhcoiuksmd5+aPmCONs8j/4MiAJnE1qRanzrUQgwKcfzF7wO9pTN7aCr5FXFCYI9JZwpxwGklOA4pVQ76OwXp51Dz7EU4m9nrSX228xaeS5wSO1XG77NRdDOkZaTy/rpzQIRTeonBZFhLdFvp0zvRYOOGkvMQiRL001Tl8lhO1+6rIfxhm0E35cqD3wnC4oNO9lkvg7ON8N4fV16u2eyQrmGgfgrOif+hjXG68FyVSfXx7k+iO8iIP6ymA5LJ9P5cgUb0ZjMh1t9KnJVi8JjVebrRlzHqbKY1qvB8He1hATsL085Ty6Y3NV7S7Z/gxmrbWRo3Nt1Z8TSqTMmqGcKAuKvCoi/yap7bQURz/lepr0ylgjZpnB/ZhfI+Th+iGhutu9Vomsz+zqfp86Of04Qf4OI5qm92a3bWXYJiHNsp+mFNJN81JwuX59JNNz0oy08U6n9t18omAqIo2IwzzcgipuTVIHu+nSsGKTzZeZ+ZkssvAf/GVQo8xVh1ZqraZzJXP5wee5Ti0SDDiJ4890yvVUcP9mdE31l0QR5CtLDJcUl/aiXIhLmbCqWuF4knthIU2WLbBZ7eGYidA+TY7I0htljz5Mn28p4bvrIa7lCbjTWsLfgfhjgbIm+/cTePps7SyIis0y3h5aw/hl6kOirQmsyPZ+KTH+TzIdbNuKtvY8+V96gN3fiD8sdbGoXgNgu0msPZL1kHsxjooUYYaf7LxGn0ECWbg8jzmJ8ylrT3RktG9UO08KJtuNsakOaKgHRGPab+cVypMTXncYb1PmG6H8mcn467FcUjWSDGGGs3lt313TMS0hcfpwtw5Mtc3cnTR/BCjtx2+eEve4v4Z0fB/scwDlNj3vv3X4nTTuTQ+CAEQj4QudjnbJADl/6WI3VZHfCCL8h8TbpiW9dw60SXVVmNdW7//m8QBBJcYbV9HptZBULSHzVarrfWRwCDgGHgEPAIXAgCMTIKn63CSRZ8xvftoq/A4zVpD11qzdZxUIYP7Ca6t13PjsQLJx1n1V8vwo0c70lxioi/waSuZzzOAQcAg4Bh4BDwCFw8Ai48cHBY+dqOgQcAg4Bh4BDwCHgEHAIOAQcAg4Bh4BDwCHgEPggIhBpZ63GEnYjkhgJpMKr8jig4BFLjSFa6OXbiUQk/Xzrp7l+VczgjyFGJXb+b0SQ8RTyOlaGSe/kW2KwRjoX7wJ+lSWykDpxCDgEHAIhAj+YftPET1wLXttNL39h9sXJtJvJNtk6LPXBTbeJHWZXFZFZsvaGzRcRvXbhspxV//XBxcN9codAlyBgxzEM45WzQbxR2MOrCAaIGdd+Jei9LUhN7BFL6PVv8p8gOxH1h4l0GI2x5egbiHgmMf55EHGC5yJ/L30pGCcN9voH7bxKBkr0b1poCQb+en8CqMEUu9fvZQm8sf/n98fIivxHES94IdKvgB6s0N6r9Iug3fFU69WiviX0YkY+aMSzgkjDN4C2PAv1z/EXxOCPjY+n/g7/alCCCbOA4iFxTqGgH94vvKmWoBwQgFuQdo+3552MXmL/VO0vCPZfgpibFcgf62JHl8pGCERE1U76CyKBBlyHTiTk2IsAsZRvF30MGkyRAt6dN0eDyHDivSKYpVRLy4aRcc/VQ5mxxyNFEHFP5jJEQGp41EzuS/TJyr/qL8wjusG7T5YvwkR/elufplMqHcFsSBi8ikaaxRwTsBPpJeJkvlQQnWZO5OuUjRjnGfv9IVXW0nbWlxH93ntefgifK5P8fdzrYjwuyLvM82Ii0s9W/00Ki0PpfewLGE+UVz/APgs8PlfwNz4F/jcsgbskvbWwH6OuHSA3iKR/cElv2cSJwsiZSU98ay5bxkfjfLu+4S/ii2OJPlN8vxaziT5Weq+8EfnvTX5cXDOR6JeTn6FL0a9DlZA4e604nb82P701XxK394e/iFp+7hSiyXX36C/3Jfq4d6/5EnC4fibOk4eIbil/lH2sHoRl3kw9TXo7h2rprnJUa5Tod/615m/ViLDsf0z+dQ4ikUz5jL4b+btmXMv+VgnCnBxsVlZl3ltwHqPfh0u6+nzZ336G1+9P+Xx+Oc6L64v/Ql+ajYilc/6tP47jtpu16RyV3hrTBWYr8AojQKeX6NwS7u9ltpoP4+llwojQg2v68CaZ9I+fdpJZqZL5TFs2ovYmhuukqhvbw5OlQGTj9Q3JfOrWvHEr5Kkm1Qpi+4yBeh2DHfd1v+P5gfuvXfBgccEGOUil19uX5TWzXpxkiETTP/TnJhJdWTybfa0IRPSmJ/hVyFuCXWffNybKYv12PtFJoo+K7msnHfwhQbVKPssumY7jXPdX8UXs76ab55hPIh8VLaxHTYcKic18lWeay9IXJAAhW61hRBeyIvlOVXo9RHoVOflEP9LzxBX1RFfPUVixBAsYVP6dPo/9vmU2scJoej0bidsS7b7gn8Ofr0v378sSnl+H63wOIpproos5U8uBQ6rUm0bRH3bR9Hfz+Wtxf/f+zqc04n5DC1VnzwuMnbQdX1075XRedxCfL3X/3QmEUZZqPXby7TxGdny5We00u03X9wtxiXmMI5J08bNm2Xvs7goWJ2aeWztUn8Deo+B+ur487TzEpsXvivjV0eukzl3mOf42t+OC+/RzKFeO8cELgmiViFKzpjS50DBpibdYCETkcdx+6t7hG1VasXcN5/Nhsn8Hf++aXJmjbcTp/qp3B/u7FVI2xvUdrPqxpLFIF/CeyBfK3iJPJu3h1gt8Jd9i8PuIiv9OG9oPV/qSXkVbRLBQhMJYIk0ueehkNdAkzbaf3SXGc+xE0Uck7eEWCNRqoyGyC8JEQuMBpH/hi7Th+66AhRpYN0lUqk5WJxqiafoiPRLV/nf29ew8YRecuYaNh3+8PEn0U3Aco/L45Hcj9Co8+9Jkkh5hChXMeC56POkOIyKfIHuobjppD7deFqvFFhWM90xnBP2wnEsdAocDgTBC7+FOM/UtJN62ktV0CYm7uYGk+/dlufU2q3bBFavppWdIq/h+ucRqut9ZHAIOAYeAQ+D9jcDtlVaxkNYAq4ee9i+winHbZqtJ7NYHggVvKq0m7Zm2PiGs4veOMquZSqXbK26ySnQms5ruDy0+WcUCSuVW8TtKIKHXpQ4Bh4BDwCHgEPhgI+DGB2588MG+Atyndwg4BBwCDgGHgEPAIeAQcAg4BBwCDgGHgEPgaCMQacvzWDCxqBBEXQbiycKc/Gyk/qhI1E5IiqmIJgP7bdnkKaQ8uzbCkVZk1UYkJvTz7GiWQb4sUoaStKcEBGHY21lWhS2fZXJVN0ZOHAIOAYeAQ8Ah4BBwCBwzCPjcV34NxjmX+5v9URj3nEJVlggcGektJkwABSl2liXGggzcyxJl/TvoiYDo2y3xEfrAWojtKVTmYaJNZKj3QDBOykGcXoXyK/1JNoIw/Rn1NNK7EbmpCuUuR8zh9Uhv8dq8KMZP87wf2v15I+llD+W8v3m3BPkfe0Fk4cgILMVi64+kIcH+sikbOaKv+3cHEYl/gPca5H+IdC7S9X4UfQYjBO9on06I958Yatv+Pkwvg3JMsT+BiMzQz50U76cd7Rn4j3HJYh6zhJdcmSXbeXpnd5s2ll2Sbj9YS57J4a0ivXYrxUQW8I1Jn3sm3b+/ltETB7K1OnPpv7BadQ5mXC2mDaojES6IZGqIHrx5sRw3L3P9Y90zmHqbJnyOm4ouUPObcP5niIT5VslGXSjApy9doscwRJqq6m6akZ84HYQ9AgF2+mhRJ0GYm1ZEKwzRm3KjGLQIjgxyouhltnfw5dRmUbvqYEjZHKMH6rU43udpELXhs0Q6e/6BoEM5kuiV2jV6GBx1FevUSZoOWU5fNFCsU5mbeUS9xc+YgXUH5i8y52jcpvLbdHaH8tvL4kT4gAjNM7dzqJ6QcFeMiJubsZ+QYJqJSJ26v8fkUjPaEP2zeLEpQf3DJV19vuyrnzHmy0gNCEoF/zLXTQePp2GFGSEQ6ZD2sFyJ87NioyjURPNNPZ3CKF10nBCbW5Jt2ky6e1+WeQyE2/rMpc5vRCRgnfQjkqVZNTOZz7QVYR6LaQSYXzSIViMNCcpn8ZP4yk7uuyGBc2VNPMJzart2AYS1ItVKtFJGeQHaC8/j9BKdW1p5u8lGe98pnsuvnU20oWTHXgs4vFiyytgL+P/UMjod/kzCphfwLSyTN93+/brH2TXT0G71MjpNJfv9Ts1W3h/5f9MSNuah9HqhpRfPlR0JnGdML2RrZehNT+/jdfpstLeg3OiTOZ7jVVgQwBBtVDtZbxT/0fynxBWLiMLnVGoLZ9j7WarxPfJddT6fXn8iX68y71jrFXoEcB0Q7cW2ayJLQN/IiJZO3mQ6i0QatjSE9aWoCnMHn1azl2W9CY6fWGtT+Rat1V2f/ofeVhgmZpQW1SZijOh52cDtffeHBU/qN3TG4ofNkWUiAQH3JRUnkGqzgm1UmZv/+qIL2alw92A5Mlva3wdjwkd+vwX3Qfs75WniROrD0mtt4DtYiyZaNn8T34YU54fojXIDVC+dq7CAllrPo8hnEpwnvLsheqdmi96uiFazJtHcSeFzxFCyhFIbkTbCicb1RSRohvGKJE2S9inj9ElUwJPFzvcR+Vcn86lbWr/znrimlj/QfLNple2SKCQap9a/QDHRn8XHY/iMdFE9kwNMaqlk/smmt+V6lMPzgXs6ad/frTnVb5jVAl+T9IvyHVTaKffotv2t3KEcFpzRfRTuf7OvYGdyLCwwsZifKDoUOEY2N0R3yBb0ZRGtEY0mvVMYn7JcDUIGIoH37eCftChBDE6vEljmmqVmXYfyGYo5s0PguEQgJN5WSavpH+FkZhULZn3baro/kyUk/N423Wp6qdXGKlHlL62m+53FIeAQcAg4BD4YCGyNWiXatNnqoaeNUauZsbu72irRM9pq5nKh57czrGK9zx5WQ2t6OoxZJQrWtUD5fckflVX87qCt7qt01/tzAsGCdL2sdv3+3B4cAg4Bh4BDwCHwXgi48YEbH7zX+eF8DgGHgEPAIeAQcAg4BBwCDgGHgEPAIeAQcAg4BLoagWwqifCIxoStwuyqHIG0IqcsGykms+ksjgmld5K0E7+8O/FSeM0FQcbmZ5GJ2bwiHSFM6FNt0k5QbmuJlVkCcGRqdkUO7JFp2fNyFDbwamdIj5K8yVbwNYboKf1CwRulmCjoGbm+gqipYodpnkU0qKx/Sf5cTOyffmbRKSh3njyTTqlHhDkxgPLFUer0Qey2FvHWGhjRS2LxzSsKMPFx8rKSlRrHIYqIKRwTtueNqioyROeo0Q8NbyQ6Q49gQymz+ETcF5jQbJ6l19DeHt7K2kvQjh6ph00kKmKDjJ0guC+Za57ldTcn6/dU3U0u/ui8lJ+nR0/bV22i5bSKbdCYMM/e4WsakuWvog/xkumWaB4REZO0p24tlK/R8mJMdJSvNSxnINIUL69ZXUPUX+az3lVEY+aNGDsE/ZlsLqVzrsVEVZ3HuvHUVvadRxwe4WuiJ81Cvngm0RN1CysXo92NVVtLto0iOjl/aP7A+4H/jNGzh6O5D7ML6UwchyMtLXyPbMVO55oFvK4cE4hn1pW/bWyEqu35QURDnZefW0bExg5WdoLqZH1p0dk43sP4IGCGioco69UWZQk/L8rX9TvzE8cPOAXHcz/Oh3D3W2ST2oHME3qhXOwR1Za/NbNBEsFesyMfE4brh0cHV4AgJM6edhr2N16dxllRWDtzuovv1nsE0X/M82pxKf5A17k8p4boMna+OOMhnMesjbVxon8xzRfBv/DmuuK3Jfh2VdHa7VNBgOEDK064guiSiecWnc4QqYafy04fSxnlafUqW1IO/OU23szRXvlr0eUSxavjVfxu/nh/Cnh7TItXp8dtHd8P9HrqWNdtOwQ+sAhoMlDyB/mFPsN45n5voSXm0i30CQ/XL91Od9nnH/2XP9XHdY24vEMsYZeaQau16R5qgeLG4l1EHOn/+o8ERNxvgWCrkS/ByAf3DfIoG+9EQ70SYkg/Tm1B+YuwjfreTpqLsRV5fwX1sQK2nET5pkT7d3g32Ai+Xi8/z5b336J8xPgl70Pecm8h8s8i9u8E1DvLG2Xb98Z7O6ydnqc7oQSCqrSRh0EPzg/2vwF7vwL5++iBoH+90Foe8t8O6MHYOLalnfkSY0/aKHZSrwZEXqCeYnuHLiNCGDXn47nSgIiz8zD2FD6LsA4FDnATRGPRzlFJ4KXxSghQZV4tDmE5InguShhF6N3/dKjpy6OlifIyvd7zkxv48LhdUyf+9BpHxxIQ6qqS+44AdTse6iFyaA/sI9UAtsFg3MV76B08WS7cusKcqt9AuWVqMx8A42O0lEaHTqTDVT+x2SDw9uwLhC5OttehiKRy5AReNiX7zWP/ZbVpCsb7rVPiBMIcncXaOrRgCWWNyEs2SfwbzbapmM6aj/Hk7A1skIf+sqV8NJ7PT3sJQifH/gUKHqQEn7chc+WH696iM6y7JHOZY9GzmG/gg/MxfkoQmJ8pqBcnq0RPzeHrcVefL/vqaavCElqSaG3ZNurbmLn0dgGitg+/Cp4KaQU9jbNIBWZ5INf/CzevlIzj/tQ3Hik2T2UHkZrDHUyQw1T9HNzS5AoxQmHcOqWvaCwNvcl0nd6u+tbgezLvLZrKkvYSMUitNngMzmwz2UjzFqH94qQ/3JpH74gR8fujDm0d0zGqUK/zAovoeH+1Cx4MVomSuK72V/AbBLcLXLSX++S9B+4vjFtligzRNXQadRZhe5jM142a6FlqwJehfe99VUVUBAQ/1vlRirJdsjvP3E6kwjN2HBLKMJ7PtpYncia0JtMnveViZDyrktbk1hbZrHoKLEgwb60Zgu+jZ6sh1NDh+Nnn5M583J+bcvQejWFNSSvvxpP1U7e66nwOPid+H8gk5eIs83ypvaWfBbZ8h1JTsF3cIZ+yOdj00fZ75qHKvOp35AZOhJQ2xBtjxA611cz1i0v6US+F4Zi5hE63xRiuf2434tKC75/thug5MmqzJKoqeMYshastGlMxgY0uFk962pPYSSVeiuj3c54zb3P8LjR2kMLpBJJrd9ENaSj9eU/KReYL8hw+nCPCldjF9igY7PhbIN2HDCyLEyFzTTaPsPTCA3Uvk8eJfk3X2jOkc2Gdm611cGMf1h3pIm8t2dvFPAPirUSkaRpPDGkoWNCCZyMzxhso+zIQgOsH8wKkqYL7JW/hwf1S5+mktxjxaO312JflBdcZ7r+sv3UrvAxeCWlm+J2N43e8glV6iwitXZc+yZfz9dgPIiKboD+JXfU1eSpHIkJ7XaHoi/SiGcVsgA6cyCVlmd7MtysQp8ubjP39AgsiCbwftDxY/rpaZfD7VBWIrGjlPDlMnMDwNQsE6n4C/eFx/DNFTkaVuOj4dfNNPVGO4vg6VNAg7PXSVoPrBOmxIiDs6nUG5xOdxAs66dSl807RhYro7crNfIckOn8iiNkiKGiC98TbVtrF7X38xYaVaguD0d43nDgE3qcIhETcG4RV/LzCrCY/7HemWyW6R1klajBWk/7UrRmzrWIcG2iql6jiZqtYmGCH1XR/V1sKA8Hv0FdYxfdhZhVpkVU8x5hV/A5trGJBC2MVC1PVWSWa87BV/B4UCB2w9OtvFZElr7aKn5uKrCb3ewKzmtz/0gar+D5vrGLBlBqr+N8tavWAd3/QFb5ZYRX/v4y1mmxml7FK9M1Kq0m723IIOAQcAscaAn4gRF/+qlX83/mWVSyEGWh6b8MFLb7/LatYEK3Sanq5X8+2CgJtoOn+0LLOWCW69WarobXr0kgg+P/2Q1aJrp1iFeNfZhW//3Kr+D4VaLIfjcYq0QpjFeN+Y5Xo55VWsbCcsUpdJjOmW8W6q4nnYeqOdpFVoq/daBXfRwJJLdX1+VGB4Pf0W62m7++Baqt23ozVdL+zOAQcAg4Bh8CxgYAbHxzd8cH5E6wSffUrVg//OeGTVaLbvm2VaN16q4dvP+578uHD0rXkEHAIOAQcAg4Bh4BDwCHgEHAIOAQcAg6BYwWBbC8vS3ZDbyIqmwfprAjvpkEoWR9MSSNa4nNC3lvi1ZAhiF8WQ54mxGpjHPb7Y7IdaZtor2qH3Y9mUUSCv1Lbg3U3aFdk6yz4MXmRE+xHWp6Xr7Hl+MOntLi84YfhzvGHBgTTECAarxvsRkJQNpBE+hV+nbpkHNHMotumfD4+gTlR4NhIdvBdvEUS3dzw08n34g+5e8r/Vb2gHH0rD6mD7/ZTUBW2vXfzxXbrS2UfL+G1RD+79r8f+vS0dOIraI7aTpQT47775B+uA0GxYvukZkP0RfExwfOJfut/lwRDQxlktd6gtmqisoZvzJ9RiULz49N3s9ZkXRjBAVm77Clz13fxB57qxXrIDI3AfPvNd818oBQRwkqeKHsJ5UCwvKkfx8TtIq7GIYWEE+SDTJMAsVsi8lbDndX3XAneU/Fj8nm7/0yCtkGNop/k/Wn1w5hYU/3Yj2kqbGep06l4XqZKSbsxa8UmTvT5K7/TMGs+JuBVv17+TknSj96ZDjm7qezb1fMn0rhCTKCvbqW2w/hDnm27M3ncPGden0M09cE7Jv9vLfB/ZFNJY0dcqlJq1RKzE49v3T1j0f3V+MFxra74LfIFsrfuqemg5f/Jh6ufacJxrbxLP2AQSa8u58rsqUTbfrUQQTL3LY/RAlFXR/SVn1ae82fMkN44a2vDth8H9cqCd4n3aLBF9r7j3eVd412C86H0M8UfhvmH079Rf91somyTxbPgT5WtMk4svr7hm9W/NriPbY709k4Asef1ank7cPjSabfX/Qn9X1JYn782rCyxIfCyaeL+8nOaTY8A58+Ou1pfeBsi2yyqnHjjY4F/r7dr531956++hkiClS3Vewxc9pgIvELJxdzQKUTX0zcxyTldisYMWtL/FETEokfoF+luZ3EIOAQ6Q4AljG+CLqSxbePr4v5PPRL2PtTfPhfoS94jHq5faqazcUfEjQMRdfOQ2vi/uH97JyNXgvHPYkTg47AvpxpLGPbfofXBfehEtIPy3mrc3qqQftIrCwi/42kHShBdTjcRymMeS3z9+jBibwQ2iP+SP8a37a/BBT4Xhlb0AO3Rj+IRgr17EVl4IfJ9seco0k+jFxxpd/+JoNwdfjxC8GAv/nmyUN8K1jcJPp8f5OxbNKj3bvbY3ljFoqqgNiAA03bgE0oYoXLonHzROJHw8G2kE0zo3f8URA3axQDrvDzZrNPrrVFNMt+aq3FWiHT//lq6CxBkZebSm9hO04vDj896LAoiyaluBkSkymdl6YxOeujFbTnFiLBbj/GHPk8u4EQf4SPlYp1e/kOsmJY3JAnA4XG4Y95l7N/jMLFK9WA7atLrHaolJIr/fvoL7CL08+vyApo/E9erJG2vv1TJFhHeLi3/dpBebYIUJBikclAQKerX9JzidPAyTIGAaI+5xNnVyf7X1W6TfVTQfvw92Dx6b7+Vz+uJs4ka9S5jb6FhZOxNxfHzd2PNDuoN+7aG3SZPYKMU42CJ1I6HTZAelrcjdb4cls6ikRCnw9Ve2M7u2naWzTEBcuJKGl5s4R5OS3XoJTrdxCOvTpg+VJqHYJ+CV2nSbyMV51XhOpQgtjeCwKfPFs+VJf2ITMjXVoJoOzZmItOT9ne3OCksaUHzS0Ewtu2nSEBIhu2UKSfoTSiXeg4spvVyEM4niAreD/PbtkSE7EzN5pvuYpdOeEWmUvtv9wU+R7wdvj+1TlS95A5bXuAqkek1tkabReJ783teP/gOz73aoL6mDscvZnwT4SC8lCLCNI59MwYW3ZA/VDnQ83kw9THvEnVLDnXvyfp9ZK5uqUK+FKOaaUn7sbqFBQt0Lwbi7+xL1OkSw1HWV4ZDUdvnXbLV2N/ZFhgjNjEQXm9eoJchf7QJjduqdrNW9O9X0af5EqQ/GPthOhP9wphadBxPXkWn6cEM9yPdYLYY+PdTcH6w7mw/Cx9EsT4iz+TYetXxyrouHnn3c2P3JgCHTZ9VP4T1Y4jMKkF4NrDapxjyoTyi3pRrOL73m/GGaQzDRQ7LQj7EA5F1ZX9BdKoZwOzzMFUWmHqzSWCYXxxjMZ7qPfz5F6tXgZSNiOV8t2xjRL11rszWyf1cO2O0Pgn+kWaA7M2T9nDrCf42Ww8/xKTewwPrQb7trIhHAH4KX2s2GExEt6lEY9Xxu+GJXi+Vp7BwnD9KD+ZE19FYPgx5D+O1jvfLXI4lAiURK+7Hemp8PavZTNvp2JHnJjfozQbjIrVb2Ouoj8iNn4+JLl5kiuUA+JcUbTLbBAgfic+TcL+bPCGX6fUMz2PmM/9dq9twCLw/EQiJuCEx98GHrCY/a3eyShQScj5WbjXpD7euLLMKghG3GlqT6VxtlejBGqtJe1dvnTrKKn6vvtUq/kcRVu36cFYPXBYbq0Q3lVvFuFxb3Xc7v51tFb+3C6tYWC3QfddLLbF5ulX87j/TKtEff2MV96tAUksfvvzka61igQtuNdnuNrLqCMBJRNyWQ8AhcKwjsCQQoh9XWsXfhdOtZu71LdIq0b1/s4qFtJdYxfOuzGrm515qi9+42WrXL+AQPo/DCMYhkTm1P5nyBcwq/r9nVpEGCuK0sEp0R6VV/H0irdJhk0u4VSwUIq1mbna5sXrwC3FkbvnAPEMKrYKwJKym1327zqojAKcj4ywOAYeAQ+DYRMCND977uHTV+GDiFVaxcKSw+t59OBTvrD9YPfwEYPc9+VCOiqvrEHAIOAQcAg4Bh4BDwCHgEHAIOAQcAg6BYxOBSJbMkTkKBLeyiMlG6nGq8pD6s3zlayJM3xOYtEr+Er82ZvP3xyowtQoz/duVnZjWflubshPGYnltFe1IsxfmBJGEc013aSemeixCWZyOmlgCq52gT7tpkZ3cN/7+04nNJfpM1VXRCzGxIiD4YkLHxWL8+pH3g/fzaN7KbpuT3f2D/od4Cn+QfWvOLyv/6iXtR3urnSGCBUME3UFf/NSPl4L4K/9VsaAq2Ss2avD9/Rfg8FWU0YfQ/8/Ja6ouqiA6adKJqkAly91d82CtLsGK7hu+Ou6nwMeneMTfsESOyaYsBqJtlC8e/0RoxYTwzc9U1NUm85m2/mMWli9uSve2n9T+bOx7iLSiXzRvNqT7Q0sra6N2gwivLy/8ho2kG8rHaietPgd2HBJtz9dQwgi8H2n4atPPP4XTVYD4i+Mdypn61IXDJiRxmVQyoWpMfujFxMCWVUM2oPx1v/zvul9zTLjl8UiwyRJ7b20TO/UulLtm/teu+8UZIP7ehoi2OllmBA17ZCDOpy/zT9Regv2U1V6afzbKnzi13119vkNgc82nReuT5btqy0ayfX0y9v/gtF/+6l8J4m+HnY2pHTFqyA4QmOVHxcXoZ5iW1IyaWnQbCiYIqFh/kOOecNTk3/S0rp2JiMTV06pn1ATE35ss8Te8bj+hLy87VxN9Sn2k7HzgOugTYLh9Fud1b/+L/lO4bdG9bK7CxCP9j3FPvcd5l/oBY/1jd/lDEQGn9HMNlSZB/K1K7heRiyeUAKdL+LnR02txXm73/mwJx6HcW/EIfxbn3YP8CfFSZWhNpqdtHL558NcRsdgM1yflJ8+PZIn4VuhPTUdkF80t7HDfSq3n8g4Bh0AnCJiEbRWmrS/BfWKMP8pvQdpM9/oL4ZvrlQTE2uF0EY1CPhuah3QJFhDBde5/FCMj2P0b/Uk2pf40ymfIj/J/SBL5RORfbzOIv7OQ/at3iyVEeZPQWgn8H8e7TXsl2sWmFf9ptGDbrfTbEPOX/JtBMVBwrKTNtN4WwMtKmH4R8Yo58h/3JhDuM5jVuMNGCsa4py1Iwwi/PdF7tPeurPI3g/JLtApLvth2GVqx/TlOJIjY+h7EnusXnakXYZBwsHL99DPZqypz7VUmHjE2c4n984BuIdt55rLdKrJk23v4M9c8tjytvN1kCaK/lC/i50zJ3LcBpifbUZv0XzbxFLNEg/gre4jOiL+7FIhrFRh/8VWG4Xyu4W/QWFwbi/haicf2ActjlUvNaIOJ0qVz+PVjAwJkkN/Km6kn2t+XXClHsjdYPGLqNr6v0pn9O8Qek1uT2d+nJk/Yy/xoS0gAf6R6iRgjETG1oUEOR/p8+UperDCuuIJ8lgAAQABJREFU5lvEAIHbUtVuERB/qWvlSJ8vXftpDr11ENr0iE6ut4jxZKwsiHQpX+xkPPym3CAG1RK9XrqeD2bp/SiifLk1Cn6lOpmWYaJgqrzJN+pCgXG62sl6pzqRP63iROwBvz8k+pFaZPFkRIpmqdbDl+9bkataVOb2NtB23Vtm9ne1Zyu9S/DtdFcgurMW3qlrL2PMxDR+20mTcKGMVkTEjMg09xEz7Os+96bcGJyHr7F1NATn6/6mB3v/P2IfPLGjU3R/6m0QoWnipXK0AvFX7U38bVatol1gASq1gm1kWJBu/gK1jB994i+lyMv5q/VWQ/Qwe1OtQZomGr8ecERwoiI6waR5Mxp2JIigGQskHDgvZFQF58cBpWvZNrOrQ+OI2C6bNSKuys1qu+ngSGxezk9VhQyRD1Uf2Z2n+1+rWxcMq99kG8U2ke6fIs/ixTB7KUTVsKQe946298UjJe0iRjGNH9PMO3yDSt/rRYqZAQz2xPELS9h6vgaRbOY7aqMJrUcu3ah2GHv/m139MluB3b7K11Cjyrz/Ij/f9NSZ/UfLExL4nzRvq87w78FyZJZEpC5xoTkVaZpwfDvURP83cxlfl+Z0BofA+xuBf9ZYxc81CaJu6qedLKxinTVuNenNDQQLacywmrSHWy1kNUmYDe1HKuUTrOL/CGH14Im/YX/HMKt4Ps+zSjRilNXQmzkdyawePPE3bLk/s0r0uxlWiX5zt9XQ61KHgEPAIeAQ2F8E7vyxVRB6jdXMtcIFI34fCP5uCCTzcy+1pYe1VaIHaqymeg9/vnSsVaIDJf7uqyfdyKpdANoq1n4XVvdVa//935pudd/lfzXT6tEnAO+7p66EQ8Ah4BBwCByPCLjxwYEdtUMdH5xSZPXA9ulKOwQcAg4Bh4BDwCHgEHAIOAQcAg4Bh4BDwCHgEOhKBLIjC8lkM+yixS+zxD4/r7W2XWJimogwO6HIM8R8RggR43Pf2nW7akfWb2k3MYU/MFQLb+Owl0RqPIYJCnO75Vt+SdaS7Ar7R0tsms/sxEXQa+IvJEdSSvQoVVSPXfPH2UykhY+d4PdliR58EmkRYh4tQurHbau+ul5vwUzAK/Kn9v/p/UTvRFdt3ngDJipE/yofl5gIYj49+/IpqMYGGTuR4WjJ3erB+fPGEdVVLlUrO0zg+GTNFTUT0O9Zjbf3/cJJiDyic/1u+CMNAfAC2f7dZtkyj0g88d0Js24jAqFyYe2dRC/c9lr0HUb013n/Vs9FQZBWV9GF8SrB+8fqJy2yhNt76F+0AJYgcizS2tlLpzQwRDzTI1WRgSFFHq971rwW/8OQEUtxIvt4w3N1r8NfRpfws9Pd9KxapJbij7JtDTtW7spPFpi8KN6fgGSVNNOf1T9v1jcTveK9WVJflnR8W99IH8V+bp899dbJwMPDEfcU/BYbvP7U+GDFPOzn6w0/pupo8vP95qy/8sfR3v9QOb/alk2RO8f9eea/KjFRlFbWbNBJZxAhuQSRB4pu/dpnX0eEW5NtsqfBPyN+JJp5i9mD8reun3HTfRXYf80DNK8qWf9wbYX7mdLw3f/MQgQBEFn/6vfAdboke2nW8zhP1t3e7Qun4XjPuIpd+PPEXm0/Q8E1Y2Wtv+n30SJEQpS9VHcZmI7o9RwSsb/5059vuPeyxP4vIgqJ7o/87XcXf+vjiCRGQ81AnvDjPN/886jZ/gOiy35xY8OdjxC9xVbwNTi+P7r4TxPmPAriw6Uf/eTFBhFvVA+ZxxL19iO5rubD+ecJRPR9ofL7N54FfvSUnOezkQ/kIfADf1F/ydrvE51b96n7bz8VEZ7Htt7QNgsTrwrmTX4F1+fHaRKd81aiPJLnHrvHlzge9BhewH8G3VP1GE7Sb4Oy/DeYQkLxopv+MfFHF8OQKmNpYqrJ5R0CDoH9RGAG1WCsQ3QbfcJXeDh8BYRegeuukC7y7PN1I4i3uG/QasTfrYX/PH+uX4h0SSzqG6SfpKm+9a9AufXIP0tlQf08rPFwG9pRXoU3FWkfutfD9e/t9K4OiLoPY35pDcp/0y/z70T99Qhxhfa8Dd6s4Pk0AHtFu97XKB65d3t8RmrsRX9IMC6zRF+73z4JYq8dnFlpgbUlvhm8+4ntNhCCrVTQ1TbSsdc30t9GIqYVcQKwl+9pT9sCkGvjybH8/nRBPY1gtqun02vV6T0tNcPlshKsYB9dzk7VRC/nrxHDeHq5VMvIaH+9UWBhD36afB3P/0zyNK9XI6YnvDJTqX3bV8sm0RfH6CzCoG1+evlx/mC2WoBQCQZ4sUr378uCYyrseQ1R9vw62jJu3klyVbwTurO+NIpdvAeuC6okbcdnI3R/tQnjM4jAuZsmP5v/NLuskWhhw0piKB8KIiiSJQT9iT4m/1IaWvc/XSG2KjvODyL5Ig1l+Px+YrMh+tq8883TdYikKk9U63CepcrJU04wmyRWatbbcYkeuNSbrfyEKRhHsCGdHrYPTzuV3kL799fU0VnqwNt/v9Y4WufLsYrnK1Vr2FARRHjUeegkIjzyjo+HvqbzCOcgVMmhuC8tm7mZn8gRIZa1qtwyLHxjcvRue33a+0qVDTyPSOnIporWK8yIa1OtyfyYxoFirUjmw62QMLwpfyf1YqH18KcTxg6jep5otyG9/ZVzoqafgj0fL47XEZaVookXTCS6wH7b6uS5cPGMYr5cEb6Vv0VndNK33jXx4zx20SBaY4+XFR68B29NrEX2QH67t1vn1SftR3rLqK36BOz/XNn5fe5+r46dhfv6S95qVrToSPeu6/Z3akl/3Ufgd4D6UnOaAqG0qA/vSCht5q2sndvLLE7M/F3Dc/ptdAeR6gPiJTaPSbm78kX02P60MjiIxISFAkwPc/BdXVnTKJsFxsn1OHsZxq0SkMhke0vFJrkd9lvnP0p4HNtzXFli6n5LJUqa9NLz2DvBOHAE9Re9ddKP+6XKkcl8uIUIrqwVmeU1W8QOBUJq0RqzFakd1xWEhZBmqt+od6k98NexdcqOW+x3jY7XK3JdKk82LZeWgHoNna5Pkvve1UtitbSfb1v5btW6H+X33WLXlmicv0tafI9V+b/qpXwdwwJ3cgwNOYBOvmbWmajB73T5ILKjvhOHwAcRgTCy7eJ6q/jbKtAkEr+ZbZXojJFWiW75tlX8bsysJsuFW3dWWsX/QMZqaD16KZ76UIwHAiF6RlvF+LzBKv7miVpNfp5vTLNKdDKzmux3H3wbtd9H7/q9VaIPl1pN+lO3wv3uIat24VarRE/OsYpHZyB4DkStYqFZZhUEqylW8fs7t4qKKRJGHnx8jlUs3BVISiGXdQg4BBwCxyACV19rNb4uaPYh9C+MxF4byP43tCcQLDD9Kat4HjxvFd+PAk1v50PcKlH961axXimLL8iQXjJu2U5W8Tvn56xmKnX82u+abhW/nyqrB/85ziixinkj3GrmdjYZq/gR/o9WM5dzHoeAQ8Ah4BA4vhFw44Pj+/gd6Pgg0+8IxzcKrvcOAYeAQ8Ah4BBwCDgEHAIOAYeAQ8Ah4BBwCBzPCGSD4FITESAG1rTzgFAy16cYw0e6ws8nm0qvBlPtbORfEUMauz+WH5PIL4xJW659SawqJhDBZ2okmq1B/F0fqc1Gvn19jPtIYyPbTTsjO4mNkUJ6hCUk9iHFVJB9y1BeyE8wiBRqbv355ybbyK43lf+yQ7UltMKsHWd5w4Oof2MHxxHe/NGVfzx7zt+x01lxVAdfPaC2ANk/NE5/6ItvYeKL7iZzkKZKiMef5/1AfdkQjaq7+olbQIyMVmyf1Hw10U+u/FPOwzeAEPpJEIDPS9a+lE3QozGRpM/dvYZ1Z5jo8SUQcquIHvWeqa4FHiW0NwE4jFCMCL9D31ycbGcqv77iUoFu679XPamI/rPk+QdeL4N/JGiPs5GmyKNNz8ypwx9roYSfc4I8c9rJ9QmrCr3o/zV/oodtewm5oKLkthE6IP4+P7nI/jG6d8TgsNyN/ON+KT7fH7/6j91PDUDEqwlv5626CRE1Njyb91phQAAGYyopbaxdt0uie2/716QF3w3swXUSElJ/OfFbb33mPyD+ahB/deDf662HzmPdOIjlfb/tT4Gnum7O356ZmiSK7lX4EDL/4I/PfwHHZ2tx0193gvgbyv8s+cLzV1vi70NXTblwRmjNnA4WiKQrAr8gk7lcV3nuE4/d/PwcTDQqX1u7uSK5l9/t+v6t5ZtTiL9JN/WX+ay3wm2M/Zf+GOp9km6h30iiLT+MLtnxXyCK3/MGWxHF7YmfQ6fvBw6frrqKXXAniL8PVU688THc9wjUPtFhh4nNUaaYDdaI0D3xvP8bXWt5vQuCiclLycxdhzzkWsoNUvfmEHAIHCUEQHcVWH2CIu94P/Ruw3jl9VhtQOS9gx6xhNzI/0TaInnoXAWIvzXw/8zfbCPyUn/EB44itXFzW5Be799mib6xf/g3BP4cut8SoyIDvfxIPp47fwbxF8W8au9LNBUbLFAbWb1XEFl4MOZ7o5z/bz/PL0G5e7xZEZTzbvQ+YYm6/uf9s/0bUG9ZnCBM2cFecSOLE4D9KkzRRH0whUbZ9iLXe3meQb1fo2Qe7Ja+HEWajfJWcmG19svw6EZ57yavyhIrvatAhEY+kP24HyZKHrXkzYqNolDjoT52hT61FPdxNpwtUx26kyCo3SEv54/UIoKBfp2PM0RPjFtuRkmiNWVNui/SQt1bb2NEF89m/B1N9Nlrx7MXq23EG8/EDKVJGIHwWQ+RTheluQ/YsIo3qQIdVON2kJIqAhSShcVES2mTGijxPKddogfSHrU5eo8m+vSMEvHSzam1knlPeJoY8vPx0ngdZsniHvM1nsPzT1CbMC6LVHjafp/oVptF7er/s3cl8FVUV//My0II20MWERAmbgTFEqxW3MpEsbXVluBKrS2D2rrUfoS2trbVj6GfrVsrodqKrZpJa+tSK4/WttQtgxvRqgSFEgXJjaKENY89ZJvvf+57lwnv5ZmFkAS45/9779577jJ3/jNv5r65c+4hGlLcx9lusyHr0aJqDtEk9xh7Fc635kY8SO2VpfSJGFkcTwosWGKmuY1hmbbj2n2CmsLdZm8XKi82OoHHNLvOxPimMo/+M3CfovskQk6sn0rZP+4RdEx0iLfeIlpO693hLhF7GM5wVCnYy5tbaLDHhr3bnAHg9EQaSi0ZANdNiHk8ljVFUL+tMWWAjL1yWqrzNXe8+WY+zgd/l9XHwoI6i1eZuTZKwgAKptIUyosdl+OdwbTBRL/tzQ4bNNdHm+w0FDtUpavOl4OFPxgMmiETL4gWC/u4HKIv0xhrudd6799a/LF3NMrhrigMFF/qfWKPNAmLQ42mDz6lepPpO6EIPJbmVIrj1H1EJFcY5w3zPuGGic/WQJZTtfzdQWPT7EDf1lgvJ81ptIgurhznls8kWjBvuTvexv2wiCy+L04IxxZUON863qvA7wdiAXulSfgiZOH3Ul5jD/KhRjx2ZUHYhVJRssEZ5mCD0/GJ9XOfrX+DJkjPzWusLfbgSqIV3no6ysLCX3YG1TswcJl5jvPCVF4ILIPqivapKhMr3Q0O309oRnc8nQn6U+nVWINsmfYCbRD7fvE59CL2/+ezSs0vgot3i6rFcCfIV7FeeWmiwSM6qeBIWiewEJO7Ue6f8lCuynV3mGsPEf1NGKwW5zsnIhxm9dtnAaqdbp3XgE6+KGCQ6eB5yYQyd7WH36Hp276FjB4u9RYWCEQf78orpf/a8Fi8YIr1WYs9GIY8w0NGO2VPeaPJz1s+mbIN92IYGMF8qXezNsa4Q5x+Agv00VnW8QiLi/5jrUH+zhSeg4dH+jvZFgxxC7NEhomFwcQGd6uLCgmyOH+N4Pvmt5zTrWMdjI8djDAQppK9HmitmAHy24Vr3RobpWd+jscmrcpLYo210ZbXW8d3Wi3e6QXeC28U27D9tWKrt9uCJ2pzgNXbS72Z561VZjXK76+MsPsLHs/eVjrZOwkh7jNe1MLCaPOEtdElLK8XdXfZRFvdWrOeAhlNA6Vh+cWjx7lHo5w0tBZB/t4Yjgfz/37ORmu7K7XuvnecvSW7NVJFUXOnKc9HZ5tLNNYcave3W+/Sv8R7Yp1AuZzWy+oSmoHOZmDFSgautxIdb71WMDC/MpaBdcyktL09ZairDHed2Yyg/gkmA/M7DzIwrLIZQb6KrRYMojvvYCht14evljEwfzGHgfkGlwEDLsFovT8P/Y6BhVNWMPA/1WQE9aSDYQv3NSkYH0sJ8lXsyssYmJ9oYOA6HGWo3NThIy6D6Js2A/McxYzk8oUzGQevAXCfvgwicyQDz42yGLhvCQbm16Qk73dHNUePZBANHczAY8AoA+MjKThOccPAjravPGOPlUK0o5aBhU0qGK23OmIkI+jfGsFo+3nT2hbCUnh8wsBzJgnwvZaBx51SWmul9XzFgyldkeJ5WxYj4Hv9OgbRHimtt5eqxIHmK9V2tX7/GFAGnyrsaGv3OAys99NOA2C1PXWfeNBlEF1vM1Ructia4a+q8ZNZDPwfkKK03Rcu9RhYSHkxA8/DMe59T+DRTAUj+H1eN51BdJnNSN3fQSYDz61zGW2/viW2+P2ZjERtcvo3JQw8T97FSM4/VDX6/rjvkT1Q1/t0KXg+Er//Dg4zsMBfLQPjxg8YeP4vZd8+dSQ1dBgD9+FhDJzXtQysl7yJgXmJzYzU48rWtqnuv2PGMrAAZS0Dz2XfZ+A5iZTWWtH5moHuYUCNC1TY0V7o8UHbmOvu8UFrBsC7iIGFIT1G2/apeSm85QHgtRMpzXMOjrgeB+x7nNR9Wv2P1/+T9+UnMXWg+Urcnk5rBjQDmgHNgGZAM6AZ0AxoBjQDmoFDhYFQUyEm/7E3voi9nobX80TIheIWvPJqIixrKm+08SK5ZUS4HJlNBU0WJpgtrARuQr8o5KQJvNgXzfJ6O2jLzQj38hDWprsZBHFDlGZxpGdIrVXn8AtkK8wPnLWWNMyzly0jetUpd97Px0SS+MTeCP2xdLR55ILkPsOjKtVFkvVdpVnnbpIvxm2Yv+Wmbb8ItvrtSy4rPxcP+qXhb6BOGQu7fUW2iRdgnCnXnoMXF5Ss3vrRxvVfw4N2K+ahVumlB1uP6KIdk0IT8KBfyT9rX3KbG+gq/X/s5fYanDDKsDjrlV7nZ8Bg+ebKGTUX8gs5e+B3uYToo7LqV7aYbNgi3HUC+gRB+/eXY2JOydTl54VPteQ56xmu0mLle2e7tRN65ZlY5ZwSGTvRNPFCob3SqZqDB2/2Sk9UpQ4H3zIwt9/9qjYmGjatXbRhR5BWsQ/ER2KDjYmOhOPwzVumTGM+23ocVHsHKnxhWZm1Yn7QemhT6CbjIxyHmhmVF80N9D09tiJnVWRts99d7xezBmdeCMdcbj+3D/StHddeXqabXpi8lx+Itcs2JKtTai4c8PlJE27BdQ9XOsNKWWxvxkhr2PVHTNybpC3O1kd3NPu9BTk6phnQDHQ5Ax4VwfQVNzb44+Xf6avGWiyKQvQZmmzYmGB+vumVJuibToXv9Duh/4Uf9q9HOJRM4nIZlI5vouuMC9hQNzQpFDFQLr06jdLKkH43LS9k4X51VcgypqHc2XD9XYCwlhrYINe/EZ6Gb0Ho+jt4Yse/Bx6DI4j8gC7yHaSv8Mf5NsL7/AY2LPbv9dOlgfFK+CIWSP8OaZPg2jZuGDwfhsqL0N8b/Wq/Fvkj6Frur/Eatp+LsMgYbKAdY5DxPJZ2YYNiNmEm9OFRvCJP6FsRb/dgk4dn/YfOBIG1doOdEU7uveGQx4bVl3knu28bWChl7lTvzxgPPDPJpgeQfmj2JdafqjAeEjFD2zS3ZcNfZUj3wKzX7bNrkrfTUc1LWyvpODPw0JnYzigrbG6xiR6edKn7KF7I+qN/uVcykOhPM6c57gQY1Do53qoW9lu1EzINs8lTqc4Pe4l0q97Ggiajv2o9mc8GP19x/pJDdE/ll52n52ABFWsSPYe0MtBWxyOxJ8rzZ2TrCnu8G+RWOjEPkYFm39g9M7/kRmYQ3Vt6Ef0V4/lHp1/hlIAXK+4Bet/SQQq8WM15GR7tL7YKop/NPt95xoDBePHX7YfA84PFU73HsB/3+he6T+ej/eIrzJJ5WODDO86scIL2EmPvhzfaR7qJ2ranXy0R4hgUX21ttocWJtfLdNKcBotoljjbfaGE6K/+Vebvc4L+/mXp1+nhWXjhffxF3lMG0ak1I70PveR2DjVNV50vBxtvpQM/sI+vbL3X6nf4sbvNbn5ZeduBJ+GZrddf6n5i8YvZW0Ut9RbJ5dMLQlaTgwWo3CHm+hbyYXjvHFWcXK/NGi/mmfhbdJr3Kn4Pf6y5wvsDfsfzK6faj22FIemUL9LfpuLF8fjvJ7HdZ5wKa9xsvMBm7aI+LfQvsfyBSr/ufOSYNhYisNZbw5sfiPgGlSfnX+I6u2Ae9pOvS7gOPDbpa/QI0p/zjjZFC/XUfeyRrW+KM0YfqN63vd0lA6u8HBPPA+Dx+AgruR48pjq7PKK7Z37JWzADj5VKL3P/iONXPP1S8eiE4Hr31JSrvIew/z+fjuObj/t96Wfct5Ob6zbNSdaRzgAThr+T8r0THRj+Chj+ukF3dpp1boPAwmjOKrvaixv+Is0G+L5FB51Ulm+hHTaOl/0fZ00n9P9JZxl92v3rQsr1hpsYFw240jvT5fHSZfbpgs+PS+zPIf3n4iudM5H/8PjL7M9B/8vii2ycPvI6kGYhkiD4/Ys9DgzO3XVW1EzIbCH5trPW5XGaElFUY+9w5YItVp2ntKlDr+oDcz3Kd7e8wIa9Vupe7PDq7AaP6I0JH1qbRepybc0ZaYatbLQz2hto9TH5b8hJzgik7555oZVnYf3J0q+7ZyL9j0lXi883C+ePvtg9jYi+QCfQMBuRFPKW87E0xOZ+13spCvUg9SKYNawTrXdIHYdXq4TYaLdeXpfQDBwIBvC0A8ACoRIdD4eaDDw/iRsydLSvd93JwP+muCFvYjvK82w2MZLlu7MY+2/Yl9xy+zQrKhhE/+cw2m74q7aySwrRA/MYShuE6njljGYE+sTYxk2Mjhtw/sFl4P+py0hsHQvyWAw8l4obIieX6FpNfyl4rFbKwLxSJQPj00oG0TEmg+jJYgbmn7YzME5fySBatpQBQ9EaBgzWShl4bBg3mGnr3owyGRjPFDPAv8+AoetHDPRvKQPnhRSMM/YwML4sZARbaW1/xuYy4NlZCubtahmYN5OCcfYDjKA9FeudzSD61WwG5sMqGTAY/IiBeZmlDLQnXVMTVVUyUhveq3ZVOGgwA8+V4Lf7vmLsdyUDfEvBuGwpAwu5LmUQbZSC/EoG0dzZDKzXKEW1mjqUdr4m/j8VM7CgQS0DCwmtZAT7o/ZD5ZeVMrD+4kRG6vYPNF+pt6xzDgcGbpnFwPVKMDq+x2Ueg+i3v2Z0vJ2O1nxlGQPPLR0GFhifwCA6JZ9B5EjB79RlEC0pY8AjvcfAQs9XM4he9xjUqhw9jNFqsaQCyiDhSpuRlL1XoQx/fnM/Y6/6oI20dj/R98fYoT3Q1/uLCxh4XlTKwHs79Qy8xyRXiAnGB++tZMBAt46BBWFKGUQXFjDafhpeazOC9tUCGOr++9+VDCzAIQeMMFRbw8B1pJjR+nbOthh4rlDKCBYeUeOpVSsZuC83MoieLmYQDR/JaL19XUIzcDgzoMcHB2Z8oK7zw01G6jNsicfAQuP5jPaHn89ntP85QOoe7V+OHgfo/8n6f/L+/YZ0bc2AZkAzoBnQDGgGNAOaAc2AZkAz0BUMpIci6V6agAFIdVOYN+hPxApjNlawtqgg5CC9CCYjnEF+1OfAC4kQAqM6VJDmwMClOt1NFzB4pD42v0iRVtG7sLfLLyym2+kIQ07IqbORYZKH7y6XOrPB5Bfk78kpHvgPTIzdGy752T+/iQfIM3Z/dU9+s+6UIB4J0jAw/AcbGNK5ga4nxN43hbcOE2OJcqI4tnSEPILSV1Bidsr02KXHRGS9HHgCZOlFE7iFVcUfTqqeRDSeTvBGNat98dLzKk+rwIuU9A/jNejfnLFi/Bpwt/66LfZW8HqkfYQ7wMGExLIlJdKzb7zu2TdNuHDMt7EyqTV05hEzicatPH7syJvZw9oqWovtPSeWLHwXx2OMadpHVWL79KFVbeIFntqPFq+fE28EwdTKyZWnCURsGk3on5L3qNJbVyVThtJxeL94rOA5E2H+Y/Rc84w2xtf9aePS6PmYOPnzHq/u8+xJqZeV6eIFB2+9u2VhciPH+6NKh0WT9d2lgYF12WY1sSnw4srIEbcM/RZ+r1dkjsg4vbt61f7tvhcWkXXlQb3d59ZuqvsHO7y8Kt8J1J8ec5Oz12xdG9kQO15zk3P3X5NZDg/QsX6b+9+abkEzoBnoVAZscnwHo5t1VO0vQss34JbEv9de+FTj8wLGLZzeBU+9WSi3FJ5/Uc5fj3ESrhv+aipgz7zGv2Gyy2GF8ZTB7VxM18r0BSSkge13/Uv9Aug9GNo+jjAL7VkIt8EMGO1QJUpx6OMDaXoShsZhRNJj9fFGfJQqkMakt5R18XA16nE/01CSRfgVXM6/mM72c9GfYuMVw0P6OzA0vgDpScZqowzhNJgiWwiPNco4TRuIfQTDUoNsoxAhC+7LB4tsKocHVA8e4OyF7uXo9A+9Se7zeUQnWIPt9dDvryjDpLuXLbYmY3wiFtd4g8T+thrU316wx8tC8uHpb3pnzmaH02eJF5uNe1TJLDfdrcdxysLhri+XWlflfVqYYafZbHAnRYXxZE8IqmBeMwj9unXgv72vgN9dc+qtTI/2yrNTV9ljTYz/Zp7kLsP5yR4um3u0zPDSzAYXHtNoiKjmWjY+RRz5dMmgNLfJjJfxksuGhOE0FRCNojBt4WxBpmw7ueg+mgj8Ho4vxouvZq3X29knq10JZah3d9FibzLGzUXmV6y/oj/ZIsPbE0luSnk+HmWivzbyBa44HB5m0l3nS0+neXk45tF6k7fL64t/SoOtbG+HldxrNvQdVQi9gTNoQZD/1rKPvVGeTNuf5m2w1FzjnLA0Xm9KUF/Fji8f5G5wYHhXmkYNVUobhO9OrbZGmEjPwR3JC/QdjQ1ysu0d+L0MYnOPKFpx8MlLbq3a2U4DCuCprOot+/Qame+CgW6X+ya8RtZMojvoAnshjtsR1Nvd6TTrFn7l8G5Mgwn7qdTlKhKEGOtYBvSPuG+aZ+A6+1HOVmugFeR3V4w9vKajH3e6nn1+Ka5z1kXirzbWV4lf1xP7daTZ19qG/ZXHMZZpxsuoUCYz7JC677ndeR08kvo6fH//yezznJM8HD+zt8h0ZBfl12Z3l1NnEXl2zAD04YFveGtcjNvgsZrHpwe7PD1nubfWxQIUdLR7hA2DHxruDjTbv1fPGu/TOrTzWWuEOAL1P+8dYw4Rye30stJEyMGLoVZ/6q2yLRUJQl4Yha8voQmGhysNVhTDpwUpFR+YG1xeF+goCtstFIir3przsVPD+RY+Dj5xgWGw1E92jqcjhdIGIa47bq0DQ5OSjc42O9B3V+yFktW0XuAvgHWqm+OhFzyKsBDGZbEV84xcH22y9o6fVOYBDDEec3H5a7N86EWdXQ7WbZrwgrcCIcSU3z386yVjjc0LDF7vThTHeXK8a6ZZyZ1+0V0t+DjVL4bHbTM5X2s0A4cjA8pzsDLk/dcCRutMKAPVRRFG6+UPlhJDBjBS91Z5bktdonNyXl/GILpEImhTGSJLx3UjMC6VFqRBflfHhg1n8DiDkbx16UgP4+fWJEQMoq9YDMxzLWFg/HMsA8/5Uniwu7SAQfSHBQxc/yVa2xpRHwksrDSeEZRvbX+U4U5Q49NjRw1jEC1ewiA63mR8eh3OVQbNbjEDBn2TGEQzZzCS648ayeDneozk/FSasMnAczSHgcexNiMwJJT2yNGgtvIo/GwpAx5BTUaQnyqmFj443WKAdylEr5UxglpdxVewRR07HBlQntnVfe+vCxhtZ6KeGETfnsVIfX1qe4sdK/m3CAMLJ8TD9raiPNlnmYzWa2cQo/0y8xoGrwP76fXl5c7tPM/k7e9p59Zo7X6i749dc3+cPpNBNNlitH6M1f3qVIuBBXAtBtYbnsXAQh5FjOR2bipkYCGOuYzk/FQataDPRRaD6EaJ5NI/LGTg+eZcBp7HxMdNySVjmizMgPHztKk2A69p2QyMq3IYPcdALtZb/a0Z6BkM6PFB7Dh09vjg2BMYPF3GSC2rBCN1/sGWo8cBn37Euup/n/6fHFsora3PFT79qOlczYBmQDOgGdAMaAY0A5oBzYBmQDNw6DEQahJpUX6xC4a+YTIRVpPpYz/9+SGL9SE3LcJ6eCAxm6CvF00eTxD5hel2mkD+/Gwr24b9SUG2fNHdKOxdmOkRXqQLFYUchLYBIOwm+UlJ0bwn8ED4/+z55QvKYfhbAMPf7wWd6RPp/bde9+JFwYuGlA+EOu3jtLNCt8PgM25gGJTsGbENzhZrW15yX45wBth9k9Wtavp62QuyipKLbbV3iF0lyfrJ1hnOuNFEfZ/MdrI+g/y4wfAi8Ur+O5hAUPKseK383YhKYYJi/BlF48JB+vy8iXee3KzDz1a9VtG8/D/ppZJyHDclw6YNPnXA8zD4tPPc47H9RPnQWyc2O4ladO8/mT/M6E3U7w99CrLKOxA+0WdO1nh4FrTgOVoE7W+3dzq70V6iDHbCZr+iRG33pTfdWdN325vB9kdeMOymI6wgfbDEPixfF910a7Pexj1Id/i4xs+HJmqyfa9ZuzqqGdAMHD4MCGkOxMa+tQDP4MSEDWp5hjmEkEWFygB3C+pFod9EO2S9XrIU0TfxoryNZuYY9xuPQxdFCW53J8pxeR5EIfRvgDnuLYi/Ts/j5Xq+j8ZmtBGV8jFKVSO2DiHX40EZC79NyAI7BDZWML6DCScup/pVH9+POoRcT+nhiI3Txo3wbDwN4SlGuVHODVGD/B4Wa09+o92DVZTHyu/lP0OXTMILlM7b3ungbo29xR2ch511m7w0J9i7PR4Mj6BX0mT6TigCTyUUdY4AD38R73qnFOMFxPyF9uWjsSBJdLM3RBXuQLjHbPAyXIwvC+rtll44+nfJ+zQW+T/zXhBfng1PJt5uLxv9SCVNwhchi+hZWuWN9eBxxtnl9i2gJNnh7BG9kL+/UmPvNrPdtrcC4yWLzzO135/QdnOASfSyJ+zjIsF+fmdxxLkCx0kZciduYX10h9fPgT3gjBfML8/Ez8Lb7g5AfSWJx7Ee93X8s6G/2SvNz5RigRqxw+tfqEoH4Q6nTmR6zdJendPLTM1jvdUo0m2Ut8jdayiP5Bbabfdx4CnHfcs8A9v73bzXnbNcZCRIrVkvMtwEJZLw5Ca32xBpcuX/poQiHxXGDPWuqXrK/vpcon8574mTBH7etm+GzITCLSTrnEYn3cN2ZtV5+3MepDr+UQfnRbPj0UIXDohKnVeJv6euOl9a2ynwYrWFF+avt9taa52Qj/OW70+L3TXW8fi9pZI3xVrv6KXJuYrXT+xtXrgoOV/9Pl4rqZKeq5NLxDTj/GH2Ojs5V3oMLscCS3lb3bCXnN9ezSpnEw0VqWup69ML1mqR6xB9Z/FC5/IaLEAg6t3MT6mX2GKq8zCxXNTG+eAmaltPfxiJioGod92Mp62vzeZ1ST6wxoSJ1O86ZQvx61SlqLEHF+BFvwn/cC7G9ePpnOUiz0pZK2XGgT6f5X3aJLo2/6/mlbiOPu+sdnKjGDbF73MpO5aQoc6jKqpxjkjI647kMaMHOX0FUZlTZW+ysNacWOGsRUdUuMh+z1yH9EMz3hBrkN/dhr9YuMKud9ChFIL7ANVZKTJbUuM85P/ZvypZbFcg3E57qMFJLsjHGfdW2urWWs2ftySWvHNqKf0X5e5xFptwCEPKgDaxXKo0/+7JgcGtu9HcJjAutDHy81KVJno1RzgbTTl+dFE3SaqsGm+nkB7DxZ4W8tkDrVyQI6lmTOE5a9wNqN/Z0tHjuNHeadU6RO+k8Hz8wtZV7no3dW9TnR+4/lG9lVxvlbPR3S5wXfKW22ttjAO9nThD2i/rrR1mrQdP6NbbprBwvZvxjLtU4HqeV282IN3ZUovxfOOBaNdusPiv2+JWzotFW9vmKbiz91u3pxlozsC3ZjCIJuUzOh6efgYD/1OkNN9Cx+LKkFcZ9qZqZQcxYDB4GyNVqYNXrwwwEvdASMH/6WpGYm7np/sOYKRud1ctI3X+wZ7zGZNBVPBVRvLemFKwENwCRuuGv7uJgfkpiaC9OmJ0nqjfh2px3h2M1Ia/yuPlR4KhaiWHyrB3fB4jOT+VRu2vdHQosH6hYKQqHRgeKwOjxJK2lNSGvw3EgGF6fH/U/iW2g2UhgWTpbr6Se6Q1ncGAOu9e9Rj4n9DBcEUVozN6FGvj6QgD/y9dRtvbvcdhwLN2OaPt9XpaSeXRfLzJaL13by1ntF5OlVCe777tMJQ2OWwkBhaen8NIzteafRnQ98d9+ejo/XGjYGDeSzDwnLCV8YC6Lx49khH0wZCC96dmMgJ9YmyLYGAcKRg8XbnvfTAxrep/Jo9B9PO5DJ7ejC2YovJV+LFg4H9BfJyu9CocQAw8D5rNUFodaga6lwE9Puhe/lNtvbPHB21dMGj1MkaqXmm9YkCPAxQTsbCj4wD9P7l9zxX2ZV2nNAOaAc2AZkAzoBnQDGgGNAOaAc3AocNAOkVg2GtihyKhKO+WXw5Pv5wW8IeL0F/UWO57MPy9vt6th7rRbHR4gjOzLCuaKdgzQd9IH4RUmBZOQ9Bk45V0F5EiwzQsPNAdYPgcdrVUu5vdrQKeX43HZjxnBls3c4c/PvgVTLD/6/9Wfhszuqe7J/c7dhIc7Q1KG5+2Ffv5u4ZXGlfhxdPpZfbyAqwwWTKzZG4kqN/dMdMc4Q7xknvxkVftbTal3krOTa3Z4G6etdWR+XPwavheGWkNdY8oRtLcq5KRLC/TYcOVL089pyrvfaIn6d9OGdL/NF52y/Ow0rljVZ4yG56BB684ufJYZBTKanS+ecb0cdyewMcjOn/0mTPHgde5VX+kfxUQvfToW0dXXAlDkefq7Yab0d6yl3PKb0DZuEypzr/ps3hDJzTamN7S+TTKOkp6kJPFbVWL6E/333nXjVcQXQR3wRMWBPp2x17Yt8ZQe5D0dAwPVfuINJwugkqAOd7fbpbRecNXDzkOHpXLP6T16MsnkQ15NemITO/mjrVz86PyjgoPvp3o/fIqaRc3vnTM66NOh/3cC39e8LPH2tlY8+IJx7V5lo5rBjQDhzYDPo9WcB+iefCxCzFGGcdRrtznpwy+sZG/gz39Yl66Lw2T+pa//Lg6TZoNs+deaUDs/9i/lj3v0kJ4/p2PsC9MbLkdfp+MX3Rsku+VEQ1EvTDSR8YMcf0H/SzpwXcoPPRy/z5P42S/Yu+h8Qx7TNgwmettgOdf9NO/mfKkR+Lnjb4G0nQp/Bxi+8YVxg5DIP0ENfi83dGUxYaZ6MMOeUFdiH5YSDeglQKEmIw/mKURhryGS/RYyTJ4nUNICGuwwMsMQzTNxguBU8NeTSnoL0c5cJkRTrMbTRj+Dqyxj5iJcWAODEhjBLjkxCLt+S7JeYsmCniSpLfMiaOb1TQQn40Pc/8psmTGh1aOC4Ohwg8908QCNYv7ezyeHWkOEFHo95Q3WOkWVjovr7EGof/S4An5Uqbju6SFXnux7P35vj3/RfeC2DjKbXM7vP8G2TQFYQ4+6C/EI/AMseS3Kb9b/VpmrqMRFtG38v9KX3clH24N2vULyDQQhudkebs8vPhibrEGI9yxGAavNtED+WX2OQhbk7Viq/Twd5X7hGAahw/sR1vR34EF2eYuATv+qXVWZiXRgMIsr9Yl2rhsp9e3GAbG0e1uv9n4fzRnr0GuJce6CRssLsH54MFQuATnR0Le3t+0lZgRpGHQ4/RG/q9L4BEU6t+IJc6k6VgPoKq/uRWKo6x+Nod+kW/x731LNGaY/FFeVBpUwmOfGz+vUbv98qnHf27722trjY7+ng70+aL6f1f+Yuv8UqK7aDGdr5QqHK0iqcOnF6+w8gQbZq6gvFTlndT125vz0OL/uGfaMDjMQZiqskiVQXTN4r9KQ3T5e04sBh6a/5dMzOb0OHeY+ISvhQmywlsvjspLUHYgqRYE+J+Sv9Nl4HPIvD7mDoHfsdXb4t9xuh2ymhxcJ/K3OIM83AZLGqwMXD+kiHjYQtDR81A19WpVlXOMQ/SlnGLnO0rZjlAtFPDLnJdoMurdm/eydx72b3g+fv/gfYTd34lCvy3uUV7kw1P9eCw4kV9PGQvkhjz53cpXd5/PG9ydZj/08Vf0Mp2H/v96xmueNZto2MK+7rZKDJPC/aztLm4rHjwfO1hTxax1+bq4hXbZfZDmhTD62NRjZElVFW0yiRC6mwS6ld9C19wWdN2kqizHijE2n6cPm55I0Qnkt1dwXOw9FtHlzqP0iqosVCQeugnpFpLKQPpFinmqReist3H/n9DbyUR93Ae93gLp8b2tDIsXvtjjsgGHNEw1YWA6b6e5B2FtuEHwC9qQTx3nscFyvYPnW3OKncVceg7GV4IjbRMv5wOP++cRPDyLFHWcFPr9UO/vcfxR/j+tvUNVkdAROyHdLGnnP+GWCalwm6ljUS9Jg9/tbmsP9L+f8TqOKELvdecDE56yq7K9TIs9nmeLTBthQW87E/lNGN/gCNDmotj5tKkcBsMiZljOx0mKGw87Ibi05I/2KwINlXRCY+1oYp7xivuehb+nOQhFiop2Cr1Wawa6iIGXyxhE71Uwumij7djMD+Yw4HnWZiRXnOcwsPCMlOT8g1Uz3WbA06rFSN6LlzxGsr6zNZlSAo9tie1vJwau55sYibk9N/2Ey4CH+XkMPD8SDMw7zmUQXWUzkvt/6ngG/u/FDfVUiaJiBpHyiKz0KnxHMLAQ0NcYeD4kBePguKHO6VKIPljNULXaHiqD8HvnMYiWlzOI3niTQXS2xSC6zGYkt6v694UzGHguUs3AAnopPAgqg5//mcnA/8oZjKDdd5cziG6exSB6q5yBBeReYeBxpZSg/NdtBhYAKWbwY6d9PXKdYzGC8iqmjodKq5AftzYgcXwOg0jxo/g+YQwDvExk4PHqkwxVu+v5CrasY13BwM/mMfAcrojRFVts3zYK5zCw4IDNSF13s2DA0O8uRupyPT1nQJiB5/3/YrTe27c8RvvvO9+6moHnwBKpt/O0ywgMMVOXPDRz9P1x3+Pa2ffHu37MIFo0kYEFT59iEH28lhFs+8hhDKKnHmME9yVVQnmwnngqAwtdrGUQHTuGgecoJkOVDsLfuwyMR65mYN5BChba78/Agv2nMDCfJhHUU7F75zJi06XpStksvHEWA/M3RQyiocMYeI6yhEE01mQEFdT4/ujbGMF+BCV0TDPQdQzo8UHXcd2WLR2o8UFbDYAPNQ/AbeGcy+hxwL5MdfY4QP9Pvm/ufRhHKGntuYIqp0PNgGZAM6AZ0AxoBjQDmgHNgGZAM3C4MJAOA83yRhP2LdWhaJqDCdNpvnx51yjyI4Q0wQC4ycMLV2ZDpNFFudxQQZqFB7ZFWdEsgfKid0GWg/y8xrCPNFZ6zDNMlPP8qIE0zfQdtIiZU9kax7pEltorPbzLnyQ3HXnl41/AxPhZTt6CEyrj2aVBsQyRTmkmXlD2jrNHIoSUSAMhGe3+r+NptDdM9btZd8rmLMtZVUj0tdFfojOWNstoJbpk1jvmageFFscKZi7LeDz9etgHPT1cDDahE/EPguZyydLzS0+7RRoAw6sNPBK9UWatuBeG0zuXTF9u4DyY4ef4L+JFzEuHUPgqopPEsc5IL2jhTCfPPgH9zDq+12sZmDCvPRumv5ez4fWS0uWYwHt1bvmFq85B+UiszsWl5xd/zkHcpunSkCSm3vt9ojjWGzF6b3Jv5O0ZK5eJKAyAiyeNn9BC/t6C7YzkUo45vNl5o6q/PTW2vYK551pseNTdcpI4rmgEOHyeymi5hRdDPl773IZaTIycWT1ps0l0tDXMGiS6u5etbz9xP1YetSb8SRHOGwuemY/EeeTFDNNbb0mX0AxoBjQDKRgIxfVN8XAXDGJx/8AbeSOl4a4f1/emmIfgY2mw1A+Rpr0YCMXzVaDKq/T6eHvsNxjXYcyL8/tlZEwwlrPBsXFfzAC4cYp/KpsS+0fSK0YF9LkoxP1IaN+vQT9Y/5BxKhWg3Bo61TARbsSLb4ugF5TL93Dj+Vj7dAnsLqD3ebu8/WPwYXnEfwj3VozeaJpfLjVT5Pch9qU8plZSDQ3C/u4V5jAmnor0hJANXXgc/TFtk3beMrQTeob8w02UgTc8NcM4BBLBxyX6ECPEgQJx/pj4dFQstGZjwZQwPA2jjU+87TTARMQDBEKOW/gUIM3h/m1NNtCRL8WDNFxGA2tdeE7lhsLovylD7jNfO2x8H7aieDpg58thy2z7dtwoJM838X/QHUrrLNR18Gkmy2m9O7w4rnCaZexndGN4p+hrwmC/fKfLIZ57uPJ3sZ/tdnd1LGAhDAu/e8LCBejMWmerI3//Tnf3rHO3z56l02z8byV4QkfTCGHMjYi86sswds3ntB1P6+CwYyBaGPNMHIVBaR3vvRGnoCh+VhTF0/wjseJxHfQ8BjD+8j1p0A/T6yBE1MUHozyEsZhM6i/NgGZAM5CKgfUbGKlyYai4lZE6/2DLUYaavytmJPdeGdw6cxjJ+Z2lUYa/v36QQXSyyUhu/TGXkazvqRpXCtEMKcm9/OkcRmoD4D4mI7neWSYjWb+TGERfzWcEhsaqpDK8UQbBSt/WUBmCT72MgfvtJkZy7TPzGMl6pXmshIF5JZMRhK+XMVSp5HCMyUjWKwPfXxYxiAZLITr3bAYMlPIYWJBaAv2OMvD/IO6pd5TJCNodbTKCtIpl4WErHrcmCa/jyIZJN05nYGGSJxhYULeCESx4kGrhg67mK2kHtOKwZmCDlNYp2Ibny9tQrFZK6+V7WoksKUR/X8Agas3zrzLsv24Wo+17kyEFj49mMlqvd8+DjKDcKXkMvI9QwAj0ibEH5zOCBRQS83t6Wt8fWz5CnX1/fK2MQaRCdX6dM5mB92/CDCwAKBF4KFfjw8ReJt4f1e8qsZxKf95i4HyewsB7Js8ysBDXNgbRvz2GKh2EagGNiRYj0KtYpWAQ/aeMQSTtkieqXLyu5DFgAGwzAr2KjTmOgXFA3JBZ6XWoGdAMBAzo8UHARfNYe8cHx41nNG+h5bi6TvYLM4hWVzDwf2I1I/X/rpZb6/laPQ5o+Rh19jhA/09umedUzxVaLq21mgHNgGZAM6AZ0AxoBjQDmgHNgGbg0GUABsB4hdSF4UcRRRtMvC830S/kF0qb8hoiDQ48Wt1SG6n3oH+8qZBfoUvPy3DSkU5/PK083UG9SGNek4lyoqnQt1HOMoRB0DvwrGahHavBbkTY1S/bwhDZ4v5A9jHgHUPmlL0ehiplfotfn3gbKYqJ7EQPRzCr8eIvnlnd4eE17PYV2SbRZ7wTXh+FB+LvWO9P/BAPyIvnRbJeWkT0g6/a3oWnt27YudKsND9xsSLoec/+6o1jJQXX8Pfnp3+2OvdxeMobH5oZgmFlKvmCeaZ58nSi7H9mfZh5EzysfHnXqNrBRHeIh6y/4cGWkvPOPt07Cfm0FJ9mK/Iqg81z5pzytTGZRM/RElqOIrNn/faGp9ZiZe+chl2NfeG56aaBr/TDA7KznQmrTlgSb1XEw2ZBf7eP1duDFUbcw7Oo+GTaprPhOWjDnyL/XoMXMcRFNWfhAd0xJnwbN6vX0egRTn+njy0NnOeEPyBa9xTOl0fxgsCip+pKb8eK5fYM56I+WAnVzXayzNRbUZ6bG37V+ErjtfFy81OXb2/OhAVjR5smauWT4LqNIxpfbbqV6NbIfVv/guNcsuDndD1n9HA5eekJ/qgidDIn1tG68fXTGsDTj6x73cci8JAy+hb6Jp9jh4jgOlNuuMHO+P38a9igflvpzmN23wZ7xPj5HpTQMc2AZqADDMTuVk3yPS/y1/tCXimX0E3SY+8PfFOOa1YbtUYtWs+MlTPuMGyyMd7pRX15vEMZ8PCL6ynqXsQed/E2zQ5pmMseelnSEGZhXFTpXwRvpXAZQk/5tyC8FHY7ZQj3SHNcNvCV5Y3X4wa8v0drE5HfC356BcJ6fJqJMRyGybwHJxvHGQJhOh3H20H/VksPwFvoTTb4pU/QH+5/IA0y6sf7NxCtoB6ZFDZMmYPOxkMdaAY0A5oBzYBmYD8ZGORl0y6TqM+CTHNPSXJj7+ZXW8ORDw+bbnKu1mgGNAOaAc2AZkAzoBnQDGgGNAPNGThtIoNoQTEjMIxsXobjN81gEClDi8T8tqb79GUEhpnHmAwsoJvHIPreTAYeK0lJbnWDYBDdOYeRnN9TNf9dxkjdu00bGKnz8XQPCGTESAZ4NBmBXsWecRnJhr8qf3/DZxYyWn8B/cTxjNRbu2M2A/OA8TB1yX1zUnnQUoZCc/6XgfPJYeD/o8S+bexPqryKAQ/hEskt3ewwMK8XD5Wn54Ueg+ie2xjJHsS7mq/knmuNZuDQZeCoYYzAs+mZFqP1/b1tDiPwKN56jViJaV9nEI00GalrKQNFZcCoSl5YwMDjrdkMpU0OyzwG0bPVjOT8nq7R98eWj5C6L6qw5VLJ2lT3xzwpRPPnMohOtxjJ9TuqeW8FAwsDSGChdYmgNWVg87cFDKI6CaKXPQbeh5nHgKOAhQxMKcY9BI+Wkvo+nmMyYAC8hBFsr62x4/IYMEj2GG2tpctpBjQDhxIDXTU+SHV9TuTyWzaDSIWJ+WrhIjk8wPik5A8MvBYiJbF0z0/rcUDLx0jd/1XYcqlkbarzTP9PTuaKNan4arm01moGNAOaAc2AZkAzoBnQDGgGNAOagUOXgZDxeKPXJPBgtqzBbDRhOHJ9fXmDhfTEerOR9/v6PVQvYFcyn/JCSGaG08NZFpczCkMu7FEmNhZw/UavwfYdPKgoqyvwTdS36sobbXgCtn18d71ID75Tkrf78/zfnbEwQrTJiYrtdpAvPYki+aD3lxkvTMWKli9/Z949RUG+irFhMRv+dLfcNX3WkdMw8aVEGURO7nftUXf8nOh1513vg8UqNwhfct82K2YQfXnFDVV3n4PjFDcsNLYbDxvnYuJ+ZuGUK2YG5VPFenu9rEyX6EvZ5zySd2pQaqW5xvo4GqTPH3Dm9JMXBenE2Pmjz5h2Mo6HkuV5qyrW4oUSJVPWnnvTZ2thPyVCdkgoberwjisKr5h2a5C/4/JdTu07RBdsvf4rd2UQ/dF5xnplAuytzHq7wQ3KqZjSl3pvCH7B4zVnmb2qSuUmhz/5y7fKp1wa6Gtu2fbDnU9he1XXTb1rD+zBxCf2RivIV7FnxWviXUyInHvUNbf9PB+/m8FN9/tHq9zOCy/zvmCfXkp0WtG4wmPcoN0nChYVlE0jumze90t+/R7RGrHWa+l9la32DrHLwQSO9W/xegk8aDk1tN0L2umq2BXuF8XEAUR5kdzrYeu7V/B7tV8sILpmwv9u5ZXZV9NH5npvb3ZS5ENvHX77RH9w/j7nlXmYsDIbTL7e9TQZZR7lD3KSe3X71AfnRfD7bTSb3CYzyK83G7AIQ5DWMc2AZqB1BgzXKDBs3Adf9yNUjnC77yFGTZ9tGsa/r6a7YQB8AfQ/hOGuhXHP+cZFhOsNFv94xvAQ4hovZSdmyKOI/QNmwI+j/Bz/JjnyCcc9A8cNgCkbM+hhlOM0iy+/saF4WEfSM2/oe0aUDXiNu4wsaXh8PPwMD0MZVc6Il9a7F9wAAEAASURBVM+JeSA2fgoDZS7/HWOTNAR+SDp954VXllMFyqbFy/eJz+DnwzNwLnRnwGDYRPi64ZCD+oKKAC2aAc2AZkAzoBnoVAY2le+y+nhE1875q/f10UTfXvi0uLIyCD+IbDYHO526Sd2YZkAzoBnQDGgGNAOaAc2AZuCQY+DyAgY8oy1hpDYknSMFz79dRsdpGCkFnt6kYJ5DWhITvVjKwMKrcxmU0vC3QjCIzpvK2H9D5I7vyYGpiXnCvY/22rKFsccxUpfcX0Pt1C23L+dAvVCbyvD5x7MZRLc5jNQGQ+3bi+TSv76XQfRfwUjOT9QoT4n/YzOIln/EIMqVEpTuar6CLeuYZuDQZeCMiQyiN5cwiFoz/FXX45tnMbDghMNoPz8/mM1ovd498xitlztcS6jj0db91/fHfRcGGTKYQfTMAkbnG/6q41IvhWjmDAZPPzJSSyZWSM5E9nkWg+jxBQwYKD/CCOodqPui2sLgMEOldKgZ0AwcTgx09figs65nR5sMokeKGRjfvMCAIWMu49A7gnoc0L5jqv8ndw5f7WtFl9YMaAY0A5oBzYBmQDOgGdAMaAY0Awc/A+nGBWkR2EXiSW1DYb0Ne5T5RoQNeekWP9pkIh1Od0jAwV1uL8p0YEdSlB3NRpqKMqIZHgxGplF5CHrfM2z2JGzA+MVASG6oMM2DAfCUNFdaupjQ8aeLZJR1FPGLxJfMON/5nEn0V+s55w1BVOa8k7sa+uMmf/n8752IlVyfGFp8xOtEH920fveWxbDnqapz6+eg318O3WRgQrenSr71OZNX4r5h2RXW5AjRA+VPeM+js1XL1+VuWk00Kcem/0N4hDPgyj7/xIP7cNPV7EE0amyvYg9Me2UPfPOWwPPun29YdvFMOBL0jjePhmFwW+WS0vOLT3PAL3z4vmE3qxVv99xPPpd3Ej/49/Cx8EmQydYZc8f5UIL7luSSpZMXfM5BjoUP9rc1mSrOo1MnEU0vnJJ3TiFW0CtaWP5yAdGH5et2bL4VK+/lzF78EBr59nbnmw+fC37uGjC2z5EwcF+bdnbaL2Dg+t2aftswodg0pymHDXLteQX0edQ/k8a7x49O3vq19iUzLfTrCXvRsLIsolfct6vfq8XKwvZ/8yrxW8ilr9DNCIf3GzJrIKrvyaufVv9bos0l0Yod5fH2zOR2O0ujDKd/T4641gKNRTMuuv0ZnAeF2yfvuojo72HPfhv9+zsO0NvYaL9r+hRkoV+9X+s1OfNJog1nbjlr2x+QkU8T+Drw90n3F38/QnS+eYZ98gLou0gyRDqlmWx3d/u/rnPhETryjb/NwQsbOwt2f3XP94j+VPiP8KsVCGGBx2GfSO+/95pC1DeS/bcslNtRsOurtSi3swTlDXQ6J9bx80afPv1EtDsCfqGPiKl6xPc59ikit5goPLDfC9nNjtevo/BoLfCA+KQFeYvn4vxdOKBfn8uJPv7FhvE1x8MT9fult//mLO0huEccRN2JHs+A7/hFZKGbX/DvZwNgOtkfKdP/8qPSky/MeQ0BvYG1BSZinLMMV0Eul2mcKss94r9pLEL6OrpUevbdBk+9UaTfo7WIEcoKaYBbAUNcXDdhxDuZTIR9KV22z/c+FhVyvBab22U8ZMyH+n0/z58G3XaYDYc5M0FUvQFoMQv1yulWmPJS02J/eZONstdhexdAf4xRYZQhvBs+h9GescSIGNyf9XFPxZlcG3oyHK5P02kBzWSNFs2AZkAzoBnQDHQeAx+72+y9tzMroV2RkNZJzYBmQDOgGdAMaAY0A5oBzcBhzoDy+HLrbEbgUTDRs2wjMYhunMEg+p3L2H/yMtMZ8nkRnhm1X97xGHhOVctof/1DrUa0lpF6rwaajNT5XZUTxcPN6Kds7FWPEXgC/JSi+2TtwUqKai1FzghJIVIGwPsUbpZYLhhYqNdjoJ4EFnC2GHjcajKoVdkmheiUXAYWqLqBQXT5FAbWSbQYmAeXSG5uADGIfvojBtE3ZjAwz9ZFfCX3SGs0A4cOA+p+d9NMBtEv5zJSe7hXe76bGJgGmcHAAuAuQ+W2PfyCxSD6jMlIXU8tIPDPhYzU5XRO+xjQ98d974/2VQy8t2AykrncjgnD7VArT9SrPQbRSRYD729YDBRoo6hx4xvlDLx3NJMR3GeHm4zUjX3bZhDdPYeB+2Ir4x3VUqnHUKm2h6sFo+3ldUnNgGbg4GWgu8YHvaQQKcPdzmZwgsXAuOUBBt57m8yAAwgpnb21nt9ea/cN/T+55WOo/ye3zIvWagY0A5oBzYBmQDOgGdAMaAY0A5qBw4WB9KZFvmnYmNiMZEQyPRicTKu1a02ihkUNVj30adFMiw1C0hf1K+ojMGFv9rcHuJhojcIPnocXAFzDI+RnzG8MN5pEvSgUybAJT3hDxRkIyEyzawVHuHTXy/2jf1o6vRj9j6RFQuthqBn3fFp79p7n6mE4B4+hI6GGi9RY306oNQuOGgf75jE/+vtVbxF9N/yLwSWPE30Q/WjTBhjO9DSZO/6HpVfhBZBzpnzWHJNDdPOrv5zzZ3Ty4+c32DU20RZn6593Zstes3qvHBs+evBQ7NevT/hx4fTrecXO072T8EC/vXKBeZY3Hvz2fjHrtMwLiXafW7up7h/w1Pqv3AdHryQasmDgA/2s1K2eKI7xeAJj+EVDlrGB7CfPbMyrQTjo1nBuXxjKfj7tVC+3NxSCbHzaLA/W/O/Sa5bC0/Hsc9w8ByuI//j+hU89RfR+loisW47zPO75eDMm6HfAMBpSIb9dfMPwF/szmPdnbEnOm8MLZQ5RaTxsFhg4rw0Xjh9H/9a++Uiiu7yHZ/19AtE9w4p7P/MjeMjObRjTeEawXwRjTroRhrZ/iBna/vy2/xGXo355foVdZcKw011QuFhtD0U7S3JFjjncw0rldoTussFH+X3lf4nCQPqXf3voZcwUKQ/E27+5M1Kbx/ZmCHnj8/mLaOj1R9zf/ydER54+yB4wAAqPtV0vY0WOGG4TrXAWuncvI/qF9bvyhWFeMTFy5uIhuG7lNOxqXBUYBu/E9O8e7qZLDxEMgJXkVudE+bhm7+49pZeA1sGnmWQImBx7UOAAN5deXoabbjfXHJj4EGcg9bOIHhV3vnzj83DEbv3spkeQXuutv3+LB4PmuGfrHbSL2MM1jaBX8U1Npb7tT+cYfi2mDPWXZkAzkIIB/FqEj+sd/QFmtlH83Kupr8EXvldDBWyAazxirGUPwLQMuS7CP/nPs4EujGovlQa3zxgT2cDWf8p/hu8DdAMV+BbSx8McmPUGXSQNg5eQ6Zehvf+hRdIQOB1ly/HhtrLwScOHhc14kW66AWujIvR/7qf7YehrYFCM/lEmcU1kyG/ccNECt/FOLN/fjO1fIPttGtzubmxlEdKT6VQ2YDZuMJ6Rhr9vobxAfgif5uLArNlqrtBxzYBmQDOgGdAM9DwGdtp1IhP/y2qc3SJ7a9C/CnejOaxQpgXNDvQ6phnQDGgGNAOaAc2AZkAzoBk4mBgYNJiB5/Z/YRBdaDGS92CzYMAQcRaD6F8RRnK5jmp21DLwkFkK5tckAs/D/BCLHz+lksttBtFXbQbWm5vKIHoywkhV69DVr3iHged+cQ97ypBV7fGlFoPoR2EG0dYoQ+V2Xfiux0h93v1iHoPonxFGx/t1ghR+HMpIlmWCgXnGHEZy/mPFDKJpNiM5P5VmjxSi3xQxgrBffwZ+T1cziO6fy8DzVImgNfXCvtJ0FV9qezrUDBxKDAyTgvndxxhEX7IYre/hx4JBdM0MBub9BYPoGJORun50BwPvTWxiBOVuns0I0qli989jYGHmQQxcv6Tw9A6D6KjRjFS1A32OyUjub9VHjMPPAEjfH4Nzg2OfHc/YV9c8ddVUBtHfIowgZ8wTDLzsspIR6NsaK5cSGNSrenlSgvviWRZD5QbhhDwGxgfPMlKPd173GHgv6VwGpjulBO3omGZAM6AZ6O7xgTI8/qfHCP4PfCQYeI9OMDAOMBm4/0sQqf8Jo00GtSoTLQbRD77LwHuGRYxWqx1yBfQ4YN9Dqv8n78uHTmkGNAOaAc2AZkAzoBnQDGgGNAOaAc1Aywykh6Ixc4+mC5oKmkxMLAxrLGx08GDWggEK0ukV6YLtL9NzM81MgQcc5SHBNRrCvmOYsB+5kwrZMCYUDRWme6hnw0+dg/IelfrQk+dTI4c2Pg4+XSwDnX5eHw8vTNDP6Xps+47RhZOuwETOf80PrI+3wj7G3OPWFfBEy0h7qI8VMq871hmJ8pKVpTA0hLXO3UhKQT1pNBNPthT8UMwovQgP5n84fQZxSPA+2hbZfsfrJzwMQx143vPlC8uiLbWCMheL88RplUQXjzhP2jKv97eUbsX+vGO9Z324DMdHhNyQBSe63hh3FPZrsBM2+7kUk5nxsANBtpdlZlpsn/Tqxt9x/en4nIrPAk60XdYMWjR+LvPL+8+CSS54J9xvmSLy7c+ixSnXIbwEHm39Gmvb94nWiI+8DQYMc/GieA22Enb7UXYYhq42fCaDjxMWm86wH0h7q9Hppa13o5fIcNNtov8tvp4w70I3WzO8C4dhoqW4svgTbF+Ij+1N+cz7QNHPwkrj7omWuRSeaq0s0WsAKvBe1xD9dvqtM2fMRlzgcwBEHfcH6Da6Gu0X3XfL9m+6MISf/eHsauznavrQXL8Yv1+RZqbhAaNpjvAGL4AhtDjmPyMcnEceXnnISO5Ye8/fjv5O1JaH2TBENmHAPvrH9M2ZMLh2f3DZlS5om/6xtXE6UaX42N0wDwbYZoNoLIchOnjvL4hGmfAMPhsG5/YQCjPvbMrsyXCfr6H2QI/L105/i1yU76j8atLNo78+iQihz6GU+ra3Ntmc6IxDP1eYC+27K3Hdmv5B8Vo/OJ9w9tgZOG9Hm8PFYJQLu329bLPt7euSmoHDmQHDxHgFvx/iMIpwMp1NeRjnVNFFHFJvLPBwJ8Kz6ALpiTdqXCUNbkPwGOxBXwszX66/E5508UJk/O6FG0m83TQaKfPvoXSjCPmCxsl602mYH0G6XIJgxx+V9Z+mN6Ehf5R/NhsS04aYYS/1ib9PuROleDu9KF1qvo6RCpdLR6vc3hC8LxdGuJY2yf1pQpzL11MDvvmeGnPhEZKp5K8oVPzRohnQDGgGNAOagR7MwP1VS2weVt8/YwlNio3ng97ODqI6phnQDGgGNAOaAc2AZkAzoBk4mBg4ayKD6PHHGEQjTUbyHpR7DKKrZzGINm5iYE3TkYzk8omazVsYeBwlJTE3SG+oZhDlSAn0KnbEYAbR6WcziJTnxi9bDFWK176LGQo/OJdB9FIZg6haSlDuUI/t3sUgek8wMN9iMoK9HmQyMK0mheiqbzAwf7WWEZRTL8QPDDOIpJ1PRZC/v7F3qhipWymey4Dn3Cgj8ECYWCNbCjxafY5BVPY2g0h54u2VxUisFaTXCwae00oJDISUp84vWoygvIolGlYrvSUFv5dqBuZbKhgqFy/yb2Ngod8IA4bBcxlBvorVCoZKYf61i/gKtqhjmoGDn4EvFzCwbvNcBqY1TEbb90t5Rl1Uymh7vZc8BtGkfAbPFzMwLWQxWm/nt3MZmMePh63XaLnE/GJGct4lUxlET0cYyfmHqkbfHxPuj5gA7PUpB3t9NSMo0F8K3k/5ESPQJ8YS74+DpRDJ2zTGcS+/yAjuh6r+MilwlCAYPF3KSBaevOTpSDW+VJ56TzAZQfnTLQZ+R48wiH48i4GpSSlBORU7PpeB92vCDKIlZQyVq0PNgGbgUGKgp4wPaqUQfSWf0XaGQ1KICr7KIHpgLgOvjZiM1O18Yybj8DUA1uOAhHGA/p+8z4+ltecK+xTWCc2AZkAzoBnQDGgGNAOaAc2AZkAzcBgxkJ52QajQsGD4G6kvaELY5DR4dS4mVmtDdhqISLuzl8crMKd7meVsCOzbodlpJvRmY1EjQhjOCK6fVhBammajnt1kGg7SgiwfIZkNbgP00kjFRNjNMtwa4g1EH4bDUmbgANkZR3p2Fd3csU7e/JH2Ee4Ah+h88ww6mds2ySY8OCLo2GD7cBVl2DmUBlL/GAlCBlYsAQMtAlMstjTUktH2f/X2elmZLlb6o1xQHw8nIWIj6SMkbEnIsFu/lOHySXQsseG7DFWP+HzB73gvD5bK6Hmh2o8xoPcodG+MadpHzW3WT6dZ3G4WP0iiav8mCJxPTrPzSf2axUGyI7qbmoGeyMBUGPbaGL8II8vABDKNpad4HEPfNRY1FSLsC0NgzFz75b70qEtPUJY/EfoGoByhgQ8LG9Zm4fMmrfYFwi1YU2Eawrl0lRwD3WQ8blSg+PU02TDRXoF/apNA/qvw04sJa3+zb0nD3zpaLg2P+f1I7g8cfeOb6DswOL4A4SgazHrjeONNYxHSmzlTi2ZAM6AZ0AxoBjQDmgHNgGZAM6AZ0AxoBjQDmgHNwMHGwFU2g6hYCq/zxkgteRaD6O2ljNTlUuXc7zLw2GsGI1Wp1vXKg6LyPKzCe2cziGY5jKCdsMkguuE6BtHsOYwg/3CJ/XQWAwZeCxjJe51vMbC+30cMTM9ICTzpKc+R73gMzBPkM5Lb6ahm4ZMMGBbPZiQbKqsX2L1SRnL/lAHQcSaDF9hlEP3CYRD9dA4j8FBYj5ULeb3UDAlE4qIMfd9bw4g9hm1AXqLhtCqvQuWJU6VVeMtsBpEyHN4gGERVgsGPdRlYQNliIJJC3hCMILOr+Aq2qGOagYOfge/OZLTf8Hd/9zzx/pqdxdjfVjuvfqrrV+dtoWe3pO+Psfvju4IBAzKJ5GPmLWEQLfUYROMsBlE/ieTySpMWZqgU0XFSsPDFAkZwn1UetaOCwQuQxzxZKsP7oIV9Y2+UMQLdnXMY8PBdzAj0Kna9zSD6ps0gUp691bjgCGIQDTMZeI9NAvvZhwEHD/GFVVBEi2ZAM3CIMNBTxgcdpbNJSrCQx+Yog6hUCr9OwkiWMSYD/5ukENVJSS53qGv0OED/TxYieO7R1ucKh/rvQu+fZkAzoBnQDGgGNAOaAc2AZkAzoBlIxUAoVAazFxsPTsP1efUWQtuXZdPtTK8XYul5vbzeAoYpgsKGjdCtn1VnIaTGgkYHYVFTuNEjgqffKq4Zcg3XMBEpaKxqQNjg1Dt7HKS1aAY0A5oBzYBmQDOgGeg5DMjpbsOl59mQ1rifHjI8hFfDwDYX45sN/iLpCTgKD78C+hOMXDbkNe7COIcnsnfFPf8iKoXfzuQXRv4OE2DOf9Iv49DYbBQZ8xF+O+ZhmD6maroF+WXUAGNgbicm7ImY62fG3vP0t8UNf2/BTP8FqH+asZy3a4wzyrmfMDCOeQ6O1dbfmgHNgGZAM6AZ0AxoBjQDmgHNgGZAM6AZ0AxoBjQDBxkDp09itG7421m7lWho2VntqnZuvp1BpAwslV6FJ5sMlTr8wgURBtHvXEbq/VcviCuD32NNRmComrrm/uUoz31XTmUQHk7GPPqlatWUQnSMySA60WQEhr+qnjIEVuk9UogedBlKmxwebzJaN/xVNdV2lOdgpU8MlSHzaRaD6LMWI/XvcLNgEN17FyNorav4CraoY5oBzYBm4NBkQN8fY8f1kRIGPPFKJB9rXjeYpxHPsBitG/6qFtivML/3lUqUgby6j59pMYhaM/yd5zIw7qtmBK0XuwyiJ1xGoE+MZRODSN3v1faV4a8qrwzklYdNpdehZkAzoBnoqQws9hhEyiN6qn6q62/uiYxUpQ59vR4HxI6x/p/cvucKh/4vQ++hZkAzoBnQDGgGNAOaAc2AZkAzoBlomYFQU6Re1CGvIVxv1nuIZBluSGCisyDLyTaRLkw32fNvXV5DUZOD0KlzaqFvMhvMeoS+3ejxysuNToNosJD2mgrZM3Bd4W5vp4t2rT3OHoRaNAOaAc2AZkAzoBnQDPQYBkxiEJ1iTISJLcEtPA9n4FcbZrmcNuhUacibBR/AYaSjgMA45zmKkIs0G+ryTHts3RQMfBCP4nMrTTOmIVxtFNGdCI9AfS63NW4wPFCmiO5G/ULoH8GmUN5/gnYYFyAdRT9Q3phNl3I/jFFGmfT02wR9LfI/oU1yO2q7UO2XqHZ4H7VoBjQDmgHNgGZAM6AZ0AxoBjQDmgHNgGZAM3BYMrAzykje9SZiwNNWLSM5v6doGhsYqQ0WU+1fd/d/h2B0XS8O9PYapRApD3aJe3aCxUjU7n96vWAkt5NKn1xyX836KGNfXfNUfR2DqEYwmue0LX7dDAbRVClEyuNe22rz40FG26W1/UlsqVwKUW4Og6jEZQQe+BLLp0pvFAyiFVWM5FI//A6DaL7LCDz+qJK7sHKiWjuRdSsFg+i3LoM1+8oWwcDzVClBXoVgBB4Og5xYLHE7Ph748iPTZz0GPAdPZeBxbwUjsTZRV/GVvGWt6QgDbb0f7IgyOrKFrqnT2n1P9WInMXqO7BSMru/PDkzP7Gi2WTWuUeOcZlndEu3s47Qhyki9K+29L6iWWqun74+KqU8PU90fhRSiKfkMog8EI2gr8X61hxhE97kMIlU/qBGLRaUE2pooI/C8G+TEYmoBEHU/VPnrBIPox3MYRN+7hqFyk8Mrr2EQfWMGg2iNYCSXS6VRv88yj0Gkzq9U5bVeM7A/DOjxwf6wt/91e8r4YP/3ZN8WlEf1fbXJqSwpyfr91aT6P5xK39r29DiA//np/8n6f3JrvxSdrxnQDGgGNAOaAc2AZkAzoBnQDGgGDiwDxsTyGeGHpvt+fVG922hhBenCTKuPQ9THHVAQtjFRKnoVcLoh3FBQjxDegkW9S5QWTo+meShfEIqkQR0qN8JpFsJwY7TJxAshd26N1jhEl68cO2Abwm/RWS7na9EMaAY0A5oBzYBmQDPQ3Qz80np86usLiW7/Son9agF6wx51qxHeTo/7bJB7NZ3te0hnw+/vIoT/pXJpEPwff5yP8sY/6Foy2XAXnoIfR34hTfMvQPq3/iuy3GBDGg4b34f/XuhhICwNjP3fkMft+fW+7dvQP0MV0rB4rF/oO0jb9EtCaMwwNhkC6bE0koYhrI3Vp5q4IbEyLEZWi8Jv59ainW+h/9i+cQU8B2NCAm8HsilzIKGYx+FzvnrmuNMiRM/NXDjXrSR6B9P4UUH0o/x/WlxNi2ZAM6AZ0AxoBjQDmgHNgGZAM6AZ0AxoBg4GBmZMP1Ucg45e7oynUWbwgvqdDuNg2APdR83Awc/Ai6UMonyLEezPGx6D6PR8RqDXsRgDgwYziMYcxyAaMoxBtDnKgGGPdCFFtFZK17OmXkxXnonNXAaeO0oEHgDXrWXAsGgto+39HCwFnoTHMYg2VTMwH53FgGF5OaPt7SWWDEuBp8FcBtGRwxgwSKpg4DFwmBHwvElKYittTx9ovtrek55R8pezGUTfdxhEP5jFIPpVEaNn9FH3QjPQUQZucxhEP5vNSN3KF/MZwQIDqUvqnOYMHK73x3QpwbhAGeQOHcYgWlbOwIIkcYPe5py1Ja4WzDh2DINomBSsZxxlEA0OMzDuqGbg/igtkmGIK6UtW2i5jLr/HmsygvGOMlReX80g+mgtg2jnDkbLbWntwc9AWSkD/w8sBtHEMxhEr5cxDv7903tweDKQLQWvZexkEA2QSOZCLXTQvx9DX++SGYppDtdxgOJD/09u33MFxdvBHv6mmEF0o80gumnZ90tu20r0gPtQ4R8x/tOiGdAMaAY0A5oBzYBmQDOgGdAMHH4MzMy8cdvVJ9+ck95U3eCxQW96bkZ5L4Gwok95PwcTqm6v8t4mr7icLjI8pC0j4iMdKqAoG6yEwiEnZgCcFk1DOr3AsNlQpS6yp3y3gzCvtnyXiYnf6VRsEARxLZoBzYBmQDOgGdAMaAZ6AgOGA1PbQvRkEsxvPYS/o/n+LTDMvc2/3cfEObzvXuTzg9Nsw5RjGAOGsrlIX0DPS4/A6UhnIZ0Z9+gbN9A1/mjcQg70/ekHMqcJhsNoxy9CvUUIt/hXsYExLaCYoXAfeAiGGB8a96Mm+WE/S27/Q3j6rUbGCXED4Cy0hu0ZT9BVhPr+d+hRaXi8HgbBUW4hQdLiafZUzDI07sm4Pm5IHIrn9457KHbI9SPQzaS58RwdaAY0A5oBzYBmQDOgGdAMaAY0A5oBzYBmQDOgGdAMaAbazMCAMIMoz2QkV1smGMl6rYkxsHkTg+i1TYyex0qtFHjirWAEYWf1VBncvuQxOqvVoB1lWPSfMkagP1CxA83Xgeq3blczoBnQDPQ0Bg7X+2ODFKIVFYzgqPy3ghGkOxrzpQQe7lN5uu9o+6nqKQNfFaYqp/WaAc2AZuBgZWDubxipDX/Vfr0nGNrwV/GRKjxcxwGKD/0/WTGhQ82AZkAzoBnQDGgGNAOaAc2AZkAzoBlgBtLhbc4GKCuS7fQRMPSd398d6LGhb3oe246EbIr4CH34+GULkrRCQ6RZqGinTUlzYYhiGQPSTIRFDVTrwVNwYW3BDpuosaDJa0Q6NDfTykSaXPIaBEItmgHNgGZAM6AZ0AxoBrqdAaOALHTiZzRfGgCfArNevKBIQ6ivwWG2EfbnI+wDA1wWHgyxwa8RC/2lfpms9wO61b8TugGoXY5it8OnbwTpr/j3w+gXripgPoz2/FWyNtHL9CZ7CDY2UBHAhsZ5xkSEdfjUQj/AiEhD4Skw3I1CF4UWekqLG/IqA96MWNo4gZ4xFiGf+9dcXqPVfgXUT9Cdcjt3+Jey52LaHW+veVnsl1+OvRVx5fjmmTquGdAMaAY0A5oBzYBmQDOgGdAMaAY0A5oBzYBmQDOgGWidgbvnMogGmozk8tJR3bJkvdZoBjQDmgHNgGZAM6AZ0AxoBjQDmgHNgGagOxl4qJhBNM5kEP11IYPoXx6DqHI1IzDYVR7Nx+cyiG6dzSA6x2K0vielHqP1crqEZkAzoBnQDGgGNAOaAc2AZkAzoBnQDGgGNAOaAcVAenp5hptpsuffXoW9XBjsOulWhsWGIKHpIehDBX5NA9KUB590SBt5xmjDhT6S5qYjJNP3fAGbFa92a61FtKewtmg39EY4FGHDmDQrY3oG0jAApgYHoRbNgGZAM6AZ0AxoBjQD3cyAb8PfrYdOzImZvfrX+q/I9P/B/BYGsdToL5cGwoYxmT3zwsA23a9GyJ6ACxF+jHoC4RLUWoRwJA0DiB5Gu4+j+Ckw7a1F+kiY/7L+/bjB7maY485HM28bt8p2a5BrI78Jnnm5fC4MkBeh/pEYd4WRfpeWUwVC9jgM8a9Aba4/nDzDQ3ifcZWs73MuhA2UIf6j9ApMnInu9kfy+M2/MlaP+sU9/m6AaXEU+VvhQViKcT16zKJakgn9dXAxMDzS38m2iH4/5VLvNJHc93/b77nVNtGvS14133OS8w9XTZobopBF9LfptnWOoCT5B620P4H+t8YSe1VSrlYc6gzcPHuSGIudtJxj7aFm8t5On/CEVyaw3kP5TtqTnL3fmm/O/qyVg1aucMbTKDNobru3x27wiK4e+KT1uiDalVdvyv/tQREd0wxoBrqZgdbuL4/ab9sCfXyspNyu4oiWHsmAUYhxt4PnoHkhi8ffjXYTNSHUohnQDGgGNAOagUOBgT59GUS/uo9B9MZiBtHfn2EQbdzESL2nY3MZRHMfYBB90WIkl98oGHiB+nFGcr7WaAY0A5oBzYBmQDOgGdAMaAY0A5oBzYBmoDsZGGEyiE63GEF4NzECaSQGr9/OaL9UCQbRT2Yx2l9f19AMaAY0A5oBzYBmQDOgGdAMaAY0A5oBzYBm4PBlID3z8b6F/T2iDKtXpDd4aDTTZ2YyH65fKj32RpvmcGiYbPaLF95cY3QaYobtO+Txi291JXssfuF4R942pOsK64gNgdOKehX0QTpkpZuyPZOdzmnRDGgGNAOaAc2AZkAz0CMYEGzA6++AASwbwp4EA9k7EZ5KZ9P1CO8w7gyx4e336QLpCXgwPPsWIc2muLX4Tosb7GYinYV0YDYrDXWlR18uvTteblvc0PYGsgwL+moaTBcgXB83xEVUykaUq8Y4q7/hsYEBWegh98+QufBMHNue4cC8dxp0W9Eb7g+X4nKx3hBti+uVwe9yWiv3d7pf5LtoLt2Yb9yJ8tdif/OQ/jVNNGykZ+NTg083ycjyAW42tl0w5SRzpNf2TjSaMOlG8V2izm10iNa6W81dNtGyWevMGoQHyjAPm+xRAv/RNhuuh4Rhq1OmeQdDbsiS51VzZQ+Kt/f4Nwlf+Bb+f1iNogn7sYV2mXUu0QdTN1ts2f7/7H0LfFXFnf/v3DwJAW54yJtMFAFRIVhFalUGH62vLbHa1r6WobUt27o1tNut/W9bhtbtWrU1tm5LW1tOum6XbW0J1gdrbRl84pOgqKAoE3k/cwMJ5H3+3zn3ntyQmxhEQMDf73zu+c385nm+d86cucn5zu9ls03XWWxCVNXut2sYehHg5neLm/RsiFsNKpC9VMLJlF0WUzFNNGflNDW2G7yi7+tXlU+rdd2kd4VwgMiXucj3ueAsLXTXVLyQLhr8Jp/of5ev8muge5Niitu+Fo7aiyfakdBdZVnJG2abSo+fmIwJ9/1jfODO6pob8atJdGM9bCbczTYknik8F/x0tQPw8MmRRLlelokpzH+i5ZgYn1+YN5VOMUR9/GxzKC8+pK/w4EKPzV0vHJFgVXlyvj+4Upzr/YbAsfp8GSQLbJ6f+jbk++1bOfavN680y2Zpou/ecYk5HXqkGqALfKJvlj6gV6L775f1JS6VhRFgBBgBRuAERmBA3B1EX1buSOvoheboxeQt1h2EXyHuIBor3UE0IDxg6EU+P9cd+DPYVnf0kpmTGQFGgBFgBBgBRoARYAQYAUaAEWAEGIFjFIFDJf5Gv7M/8yl34DWPhDuO0YvkbjECjAAjwAgwAowAI8AIMAKMACPACDACjMAxiUB2TkV+aYECb8Vmx3OcTgTTW6HbbdvcVu3s7abdgueS8FQMGq83z3MvvrdXtJpWAV5LWUNZA8zN+Y22CXEvkSWykJ5VlVOVa5BvVrCSfEqKSGlWjAAjwAgwAowAI8AIvLcIJAmzuak3Fyu8u2kFOvTLYIIjAHuz6FqvGuugX1B1SO36ESUC2PFeYyIk8Pbxrg+Jwe1Bo/P4G7p9xAuT3nzvqpCY+0Cw2pWnHFBynTgPvxDvH7xSmobAKfD864i7PYj3bdCDL0NizLv2gCyO5eqkHqVd+ZNAJBbQf/QeB/mTyAbrQo/BjSSCYYj/CVe1AtexM5BBGeL76BHnsdhbhtoR92Z7t4dE4NdBgHbp77EMkX0pTxBdufI0MUK9o86YjtydyrUNAEUUKQ/Peo22+kQLSlb46xBv1m26DZrl2ELgEL5/kXEFOm2pmZnw9yHHnfoxs9YnerV0u6xT6XQOHRkEWsvbyd13504fYwYposG2r8qTB7QlXOzvS9b52zTRusQutVc5S/dSOmuEjFvMCwrzQjdZWqjdBD7R4srVeqPs/f6+uPhUNUyhPnOaP8JShmB+EO0+CMDYoaFOZiQftGFq9WgzSOAF+doclWXSxRKz91OzJHoRr88nbNp+ooQ+TOPI4dvf5Imco3BRo23cFlgQgGnLe7l/xVG4Um7i3SDAz5d3g977t+y/zpwhT5NEH1g8ygwUKRw0kfYvFWf6RHMr/qJfkEQtqY1IUjlYMQKMACPACDACJwQC0QvNJwt3EEX6YC9ut3UH0b/d6Q6i+6vccbClOR8jwAgwAowAI8AIMAKMACPACDACjAAjcGIg8JRxB/6e/G13ED29wh0nxrXxVTACjAAjwAgwAowAI8AIMAKMACPACDACjMDRRSDWWpVlnMcRvOZsyUJXtdQ1KGi/taxJwmPWTa22zYC3ItqoHfH2quY6x2BpMg1eA+KN5XsS7kX69gnt1Y6Tkr01j/oinq1yK/JFWK9w5VgYAUaAEWAEGAFGgBE4ZhCQ8JSqQIC9P+lp12vzhsVAmPXGeOeHHh4b4Ye3Eb29iOq9BdDPBzd5W0Gk/UhAwVLEbwehNgHdN0Ugbgt98BKdBTquq+ff4aG3DHoeCMFOz0/GQ+JvHOVacXQnwyiOg/ApRM1pom/k6Tfy7BsRgZ1n4QTy/TTQwU3Q/0MLggpoRzx25V1/BNrPpipvEXQdPJz6sLeh/UboX5F2no+9ck+nPBzDeOJIlh8jR9i+XE+g4T7R/OIPizPd5RlSzn6iSUNpi2jFddVQQjji6w7VIJt0Wu+RjboF6e8XcZ5eHTHwJzP/wUyRRJ8vPkeeAs1yhBGQ5DsC8JOyxt9pe27r3DvGiEGy5/QoZbIdropUFMvUORQzniGaWD3U9Pcz07taztVoV3W1puNP1Fi7o1N6DdWKBpG+j7reV+3V7cZtkNVVvrr4PBoH+7fFDDOxk75uWakotl1zc5wRYASOJwT4+XI8fVuH3tfVtFXU+ZnlT1GDZKEiUtM/YE6WmelsYQQYAUaAEWAEjicEdm53B9HX5rqD6HHjDvz9Kzx6v5ImcgfRGusOolu1O7Dv3RR3YCO2Cnf0Xg/nYAQYAUaAEWAEjmcE1ll3EL1g3NGz3pJwx/F8pdx3RoARYAQYAUbgxEXg9vnuIKr03UG007qj9+uNfj+/Zd1B9FfjDqJPz3YH0Xkz3MHE396R5ByMACPACDACjAAjwAgwAowAI8AIMAKMACPQGwLZns6SOQYEXh8f5PYqgiqnY4KqAg19S1YiS8Kjb3mWyUE8MM3ljrHSfFNjeaNyHpYatdNZC7LLsy34JmtydD7SsxM5pXmIe4G3rFXBIEiBYsLCCDACjAAjwAgwAozAe4+A8ERItB1PN6eIW9lhp0Z5N3gg0gY/CoYFbkHz1eDaYBp0nO4FhRcedmmj2zAFnnTPd0RfeOC9BGscMMNoNUilWBhh/aRCnR/Wj+DbipdKzYJGe8HLwSXOU2/wLNpZg3XYeG+NtxRpp8DTbxzaLdI6SzNovAkYHodf3yroEcjl+jUI2uWPiMbKuyT0PPwlusFdrzceROAFSF9KoUfioAKrPrQXysKUPgbVWtph9yoQXFWtaUD/PAXanyYqEDk6G/o0MVT1V0QDqY/JlZQhpTLpSfQ8XSwGI/1JqvF3ZOQ6fg2J8qRn0Tnlf6JnTHgd9oCrmYH1+HEsHd+/I2RKojydrWPQRaqPyiWi8fYk6QigeTLLxjQMkRhctyT6OE1Soy3RE0VW7tBEa+M77B5FLEcIgScrrdrpE33Un0gjVWYj00DEHQz7f9NKsiYzPbJM1iNs3A9jIrJ1pyffMcIW+UTVVZupVmfmGC77mT6GaIyMi4Ju0utEo2qB/ZW52/QeS26jAHLzy6IZ1bZGQMMhfI2i7kQe33dWd5d06LZltM5sV0R9VI7vHm09STEV2b4G960/RPezmbmeN5tkrSDa5TeoJpmZHlk2iITaZ1MxP7KyZgTeGQL8fHlneL1fci+ev9ps8IlO10P1AEH0ISv0YJu++jI6Q41EfGnFa7QF6RvKE9Rg0ukcYgQYAUaAEWAEjgcEmkMh+lmFO9I6LxSiYcPdQRQq/L0pN98d+LuMdQeef2+5A3+uCuV4uGLuIyPACDACjAAjcPgR+B/fHdifNaUPfwtcIyPACDACjAAjwAgcaQT+ZtxBFOmovXgoeA1jmDvwesgwdxDVJtxB9Ppr7sDrI6FEpVgzAowAI8AIMAKMACPACDACjAAjwAgwAowAI3D4EcjO8vNqCzUqLmtb3widpQOvwYJ4Qt7MPIm4yqYCA0JvBalAwGGcbvTcjt7tc5qqmnzn6be92hF8c8ryq9yLu1lL8xP9YI9JvPCroQdkTW+0FL48jTMLI8AIMAKMACPACDACxw4CjiDbiO4U4nCE2TdB762G/n5wXXAd9NPgfC3CumhIMDbAP3KCBcEZgYReHOYm73pvrCOJeR5JUGiJNuOzFR9Hy8U/fKgg5ck38sgbwNZZIgKw0+hH8Ge0bhD+DQjFa6D7gxacDx2xqLoSgGNIc7Ih6Qm4fSH6NwH9mUjfoZugX/du8W5B+mZ6zl2XV5QiMF+eJP7SllTctWqQr5hm4nzMynL/Tb3dEi1eniRk0PKOrkpH1Mv3s42D6lvBDD1REU2TY/QgH4YucqYZLgf4IQEY3O3epW9FrsxGtsGlfSlPuHVvTMU00XZVLxsV0Z6KJtGC9HcrOfGYiRmiofF+4YY6eaXZlOWj/jJ47hVEEcG3JdEu2yUddRmS6Kvy0e6A6j5+jk+0N9WvXXKfbdbgm1e1++3QR0o6vn9HyJGdWqkk38WG+H1NviX6N7rYnq5ALKQhop+PhC5yzszR5MbF2uU76EgQgI/WeOlyWR3R/ES2zDJuHBX6+QK/x0pjAlT5jvHaUN5sWjtyH7nAS2Vb/YTCOJFNtlUS9TOgbJt0e2PNYCq02K+gssDP80H01PsOIHqG9xuyj6D+ok+6WI8h5yk4LsNk3V2mc+e9veffp6hG7BSYhyswn6vuajg2bXgm+eH87Sc9mw8u7+vnGuxbUdGHci1eOChtFq0Cjya5lxphb68OrHuOHSlZMH+FfF33XntZcLoeZcP7lPp1k/3PNS/JDQoeU5Zv0ruhe5TlbvbvXQZpjDMDXDB/5fpEW/Qef79y+CQ9p/deQ/c5siw21EDSIN1Xu/r7q3ybI4j2+822zXe41wuHe5tqp3bowy4m+b0Pcc8nVD5A5MscRbSxok7sg25UrbLtbRr1ysl4Gi+s+IW4Q3GfUp7I8bGsEAnM7ERN1W2iTdMhy7H+XIsu7L16vmCuSd6/89ETiXVMl/nbbWfhxtcO0eA3+ZhP4V+vRcPwbiU1boaZfuSe632q8Pc7QbSprE7v991Gf226zdARk67XeaSeU9H4GyXissBiPJtW0aaS93+jTs330L3Jgikr/NcN0VQ5Wg1E5hyTJWLQsdT9f6060x8tie6gx7RbvrMwAowAI8AIMAInAgJNoaSJvhHh90S4Nr4GRoARYAQYAUaAEWAEGAFGgBFgBBgBRuBgEUiEgv/Tp/Qra9xxsKU5HyPACDACjAAjwAgwAowAI8AIMAKMACPACDAChw+BbA8vrMUkKhQxnQ3tmUDnKvBMEHcvGmbpLONeCM2uCoSLt1S3L3EvrrYubSlt9pF/WLZwL9D2uayP6CMc8Tev3L042l4Wq85SiC+LLc4ylBTEWRgBRoARYAQYAUaAEXjvEQgcPZdAsy0PibZfgadfhfhGuorKoD+bIu6OpMHOo27wAuiz+EdOcC+1hkTaAsoOKcAisDQB+Sd5N6MmomsRW4H10c3eAq8K+b8ZXO88+tLfUh56A5TKR7wnNk5+qt4UYbjdB/FYYD11nVftVaPcKPQnDu0WZU62JYnG7fcEE4JSxH8LGhjaB5F4pyMgx76eup5y725vEdIXgsJcBX0zPAEr6FFIL4cmxG4K9XF9iohOy5a9IbYpEIBpDJwhZ0ojtZh2GdplSJxLZelXladzDNHnZp4lBNI/SMXWeXobPLOvykO8Q1YipDti1FDb7Lci+lfzutpqsdP/1SttDeK9EYOHVhfaPpJo9h3n6BJDdIEqAQkL35vw/I5+KeqQ9sUYbxI7Ceudaq8m+uWdK9Q6RfRq6XZZBx0Rau5cPFN8wILXLvOMW99H8hf7Cm1CJPJoGtm76pBIq4k+P+scezISp5oxZpBIelrOsjBEV+9wgDSJVtNu4cnVrJQW+o8zXlRvCSQcZdmhGqQj9Px52WqxwRJ9W8wwE7vpw1BRqN1tCAK56ib5oE1Ha7xEHq5/FFyhSg08XJu+MtfH7y3TbhyR85s1D+hqhe+r+Bx5MuLn+cVysMDvOD9GHuKQcNwEGqNHEz0z6y2zSxBVzH/MrjX4h7VoVM2wH26JiKZPra/RO1H5h2mcm04z5NxlyfH1ICbZzZ1SJ98x3DqPvqHolH4bNV4OMf0U7oNKbARgM4mP05znb6STDzx86C7yRKWVO30YFVJlOvGjCyeaUYrok7JUjdFpexT6TslD5kUf0+r6y+UkFVlBNLX5lJuOdoTO9IdJ59H4v9d/2p4nO8wdgVuXLDOvGqJV5VtEreow9xj4YFBsB1l4uJ43SYwxIEwv7m/7iFR2p2uT4dDDsQ09Gasa6CrvZb1RJNNOpHOuxl8wJNGs4rNNCfTFYqwaqtLEWJqFbxfxSHZMbxBNmuh38nmxXhI9Mv91s1VEqZn6Q8VCDPGJrjSniREKj3+F79PifpsXMx7iHTIPIYn71AbG6Tdm7TJ7YbpnyQvWzZPPJDb47j7sSa6YPkGNsESf8c8yolOmKrlabDQhEdS2aKLr8PAvtiD8Y1u3cF5L5W0XgQoQft3uNPWK6Kfe4/5a6DftbmqAdgTskRbjRk2yYwTmlZUFKhc6FJ0kLKPntHbWDrNXonzl42KtDwIIZowGQT3K4X6u9djQUU44Us+XvibXZhuifymeTqdpounzTpYnCbfRHuZvRU50eJYknF5Jm1StIbpzyeP0msYysLRe7Ee8N3EbLvSzRF8MpppTBNG4eUOUi0cbp+C+0AQJnxPQm5bVhQT5//PXyi2I/6noJbtBIN1tkKBh6CLHynPqdJn01PulWdP8sT7RWDVIFyqsq1biL5+d+twi22w70p+dt1Hshv7PGU/S64Zot9xn3XzQVXZWN1ATjH9Z+KrerIg+Rmf4o/x0rhn2FOnWb7+WT/tvCKJ606xaTDqdQ4wAI8AIMAKMACPACDACjAAjwAgwAowAI8AIMAKMACPACDACjAAjwAgwAowAI8AIMAKMACPACDACjAAjwAgwAozAu0EgO1aW9CAW4EVn94J4OzyOOKJAThU82Wii3Hib3C/wAnW8YXmTwgv+8Vp/N+LtGq+TQucvLSobJPFCXTwfvoZADPa9qiyNF2CrSWYT+Cl3kIxZBJzo8MwnRoARYAQYAUaAEWAE3lMEsMpR8HpHsSXeGkcIaL+H8skRY68ILgkuA/Flf7tsm4B1TLPX6DlGzbVIL0P+87yNLu553l3eAthbqCok+NaBUnsd4l8n3xFs239GhY44Qw3e3aD+gtGBlRbE+zE97jRNRX1OWsNz+uTYOo341OMM7Q317g2JuyPobLBZUXEq65vwM7wV0d+C+DsBNucnGDXGlnsTvFLEv+/Ve0iP/ckr8xKoZz/iqC/4Gl3rqM9BfftdjjAcvBEsCizyS+Qz0ETraV6oj8tT5OltujlZneSuQHV/GdtMvWkUSCs5MN15QMz3if7BTvRHqlSaSOm3UX110kNwGZ1uRyH/h5SQQzTRV+Sf/ef8TCJI5CH2hwMut5MsCHu6v+5DKTFRIFODGCzIwGOmP0T3Q/JoE9cFGgRg2k51iOfEs0wM6WNARyvwYegiBZRjslVoVN2ty89fKOwQAULpMqlPQ75cm6Vjkpwkz2Ew85Rns6VrF/1RBTYz/WhbBlIfkyt7bvVweVA8WuOlSPZRjkg6dl7SYy6CJrw6GZ5pIX1Cn+snw+FZdgp3CuK3nXHf+7kpYvwP1eVisiH66pLF5jnYeyJ2darikIJPVtaExNoPzxpnhqnMKs7VY8Rg2B+cAQKwSadPtiNUHHb85vTT1p5DkSfGM5YPw0gkuD3fSLtQsqA6x2YbojNuHEoDYO8q+0CjbNNE1VWbqVZ0TSUa6Q9QfRQIkrL7cZUtsqR7jmSMO1eXwaeLgNin3O9s5A+/1y7JyfsY6aGolH4bdaM534yP0mUUyNQDbL6fo4m+jIfJWCSDxOe78bCk8mW7UcFwnIvDP08S3bbsKr/Ux7zq9/fdBgu9idvwIE8TfYMuxA4euM9okHVE8p48GV+iT5XDLNEUzNxFAgV8fJzuQaJ5+1Q9WLl5e77+MJ0pQBSkZ/w3DDYsKHkJ3naR0EXO1MN9RyzGddlclU78vDmHTpbpeE+h6H6AJ3Tq5xP9YPpH1CQNz77z6uQ+STTZH67jrrBB72HvKtEGAhNpqOhviX5oLreTNdHcGX8RLwh4FPfrbaOkDjlSz7WOBo6RQMZ93qVf7/T5MsM/xT/Jdqmku6jBika6cTeSipD+I3ulnqywzhB/1s9Bu3msVSOhi3xs+hn+aJ/oC9On+idrrAutJzyXx+9udsJ6UcOOfKNoALl1yRf0VDoZ+jwrzGCf6HvV/+e/JDPXNe/1c+rjxZPkGPRvdvE5vusv/rYZXgdZRLqRyIPveVRs3POnVIwQRT7wXPVn+5zsmVj9yJ3JDQI+Js8ARmmJ6jtLjLRFiuhRbz1WZiyMACPACDACjAAjwAgwAowAI8AIMAKMACPACDACjAAjwAgwAowAI8AIMAKMACPACDACjAAjwAgwAowAI8AIMAKMwOFBIJvKA99xTSjhhZ48YuXwNiLwwlxFlsZLgdRW3SZaLYi/cv+UBujm8ja/VYLgW5GlshHPmpAlcjQIKGVeaRZBl7ZXtCu8UCxItSGO2m9MvVCKXCzvNwSWiGX+83jDtHL+kqcfvS599X+Y9+NPfg1vqmfbLImRxnKMI7BY/I2eW070kPf47FXVR6+z8+d9ddY1i4mGq8Eybo5eu9wSI8AIvA8QELhGMF/aH4XnX8f4OSkYFbj4xmAFSHBED5N2xFlaHcyhOVgXjfCe8yzi47xRdBn0FaD1Op2gYaEH3Wav1HPxabTTae8XlAgpv1mU7YjFwddpp4sH24OzXdy7Cty0OPI76q6TcDEGvQ+U4Eakf9xb7a2AnkXnO8IHxVJU4ShfMYWeib0p3iPeUhR/M7gqJCJPI4GDvI+Cl1Dq7OAyoR6KwxOgq+dXdD0tcNr7l5DAPAB05WmIG1S8FXomPvPwOUblAl0SElRH2gHCEVNiIKqArEKDVF8/z4DPqweqvopoiEoSupDlAGkGza/dwIPe3E261oZJOjz3cgo9xSHPbtovmw2+NJsts6AjQl3X4hGhbLYBEcUn+pl5gtZ2ynTp5FP9YQIENeofEmw6JYXByHPjbtoXttfPz9c5hihPZllcc1oUVuuwk4ePwucQZWi8UOej7FxxoZ6gQfzVIP5C9yQRjp5BqxLEY5MlYsjcatp8kAqdiO4IZWHKEThFno8vHjBWD1XwhKuSnouBjeiuuVfkttBjMlUi1XaX493ZDvd4eXe96bl0iRhIfX0QuxYLNVgTPQEwdvSc/ZBTXpCbyHlYjDx0d3icTNVY6o+wziNuROBvSSQ3qJokhou4SGXqpP5G6/xtyB95Ou6jckSWTGeYVDycXLmQAAzzWStBmFP43erDo2Y6W0foGUp6Ym2taif3O/a9Etw70t03e1Y1+i1HoRPX2cmm2BDdV/6y3WTxvOjBs+dR6MphaWLOwg/asRrzqsSGCjKzyibTJtqRvlc16hakD7ZdPLuninzUnq5GCiwD7Gtqi4XHXPgHrUe8N6mzjabFEO33W2wb9GDRl/JQKCJ8dy3/eXW2PRnGxxJv6h2SaEe8wW80XXMdvvhAUyBytSMUF9jcQ6g2Kn+NOpNG+0S/oKfo9U71HGvPtU5de1fBY+35El1M5Mn+4mAsuefeX+hVvSlKhD7ZH2gKBQi8xVPpFIP1kvB8mHuUaP7xNJ6cOjPbaeIk1V9hqbH+bFuC5LvoSXotM9tht/T2nCopHUiFPvq18mysAbEccv3vRnbpfapZEvW12NoEObo+hwpsTmj/ojhXnyLg0d37G63upp711bupXuF+VQ2ySWO96R+43pxkR2i3AcWjJUwA7gY+NjECjAAjwAgwAowAI8AIMAKMACPACDACjAAjwAgwAowAI8AIMAKMACPACDACjAAjwAgwAowAI8AIMAKMACPACBwiAtktVS0zGpXjDXgl7gV40IDXt/l4gV/Cly/ibeX1lQ0aL8rKvaX1EsQY2WbaFAgIJi/hiALtwkvEjHOA1yIcMbhlQnvg3NPbAABAAElEQVSVK+cZKncvvrb9ok24/OFLhIizvL8QeHb26qvfxCU/OP+x2asmpK+9nYKHgmVh3KatHDpWEVha98SUVeVEv6u4r/qxsqPXy68H/zjvcjQ3nAaneHJHr21uiRFgBE5sBAKJLUo0rjGe1MG4gII1iF8YiGAY1jG74O/3MujPgYjbCPtZJHGQ9590r1eFeCuov84eYAsVBU1wNYlylE/Xh0TbPnRPioKQTwLlfpEk6oKUi1ohpcE054EX/oBXhATdXJTEwip2DYjG1bAPAi1XQkfE3xjCTiL2WjZlh9Frkp6BvTyv1SV5KzyDNRgYRzhQH5UFcdef4C1PhPal9B1aBPuXgsbgOledd5PzbOxl4yrd9dQStl04duU0e5Lp7xOdRieBOgvR+Pj4gPsRnv23p8HOL/krrTY9e3azFbtVvU9098xn9BuocN2MncKtf1fTVpGAvU1gnAgkePh2FdEMc4oZaoj+VUt7GsyhVbpAUs6gYXaAimJpPU4PUf0F4j4Om7ZHxN/PF/1BPg37tkS9bhRILyHl+fDINwOeSBE/ffpQPQB6+ZQ37HZoqnaj7NDlyyunqVMlPKVSDmXZzHrW293UoIh+Wvk4rfWJ1lTu8PcI5DOAQhBNmA+PxJZoy3JQ6wwdMfmEmeSPQe2XTD9VDoXur/JMjiAq8vtQLnRPBE9kDWWnaPCbDOCasVkkVNKWuk9TkXemjtZ4OdhePSrftDsE0aKiVbJGYfz4e60bP19dfB657/ciBaIY4l0l9EwK+xOzrd7RNfEwxCNC9HPTN9JuS9jVQNAQtBdJSDiXRBPnD/UHQG+wdWKfIRpaDGK6Txnykt4iEwJERtNH5Fp4xFRJj5hRxol2qOmvoximWzlSFiEfxHR3pzypbeihOEyXLts7k81yD+0XRHNq/qye7VT0h7Mu05O162eSeBklbZP1wt0n8yofli/JyIoNt0paZbvFXgyVe+V+P23vLRQRW39hnjSvS6Inr64xOy32tfCTHs1vrv2IPwmVxHGf5BgEUhLFh8wvVHk+PLqGruej1ONHny6T8+EFskQOUZn9juav/1e3lFZJt+/Zft0s4OmdJpqRyP4V+qB/aqdinsY40dgPw57uj1JEdyx/jNYgHskfpqxSbwkQzO1GuVsSrVheo3cqIkcwbEI8FAW8KzAvGaLvmIvt6RbzdqqflJLIw+4EdZJ1z4Mdy9eHj+EovTcdbUjxa3pavGHwvVcmx/G0eWPEIEX0bXuRnKh7riUah7/UK9Q6SfR8zUZRK4gunYf51RLdYD8kxnVTXOgivy/y0wxy5w451p5rHR07yMB7/Xx5Xmw0bn70i56j9T4WlRWYBxXRrOln+ydLLOfodD3SUoacivVEPwHz7FcPSJuz/oP6VNhj070D1hlRpmf9DbRbEf248lG1xjiPvk26BfojdrweDo37Qrv7IhqnCIZyhTxNjbDYOKDuFb1JE71VldAN0Acrh/s59aUbz/XH+rhO6Uncuxlyl31SunnxgcpX7SYf96XN93MV0a10JZVCj/bjVCCpQz5khR5sQewt6kv5omdi/ot2i00g38XYZ8etRyIZqwbJfjKM+ZhJWBgBRoARYAQYAUaAEWAEGAFGgBFgBBgBRoARYAQYAUaAEWAEGAFGgBFgBBgBRoARYAQYAUaAEWAEGAFGgBFgBBiBw4JAdktFCzWhqlzKtTnQXlUwwxMg8qqmGveCfP2CelUP3bS0qaxZIV9+rnAvCOeU5yfcC3FUAfqKAQ+mtKW6Dfb2MirzLOqRXmlME5HA4bQTEZ759D5CAMSiakeU8vZ6v/Eu6nTht9P3O8U4eIwjcMbKsWWjy4g+LM5rPBO6N1nX+JbYthQes7ZuXLrdEcpSMkNOFRMnYP6w2flZ0L1JoV9g8jVySdCsZG+5OZ0RYAQYgXeAgKYKHBScGgwOqqHzQexE8aAWHoGn4bn1ZW+jF4dhHIi4mK+8/wKxFvNah8QoOwy3gQocSnBPKu0Mug6hAE+/YU4j3UDngY6bD11AhU57v/Xudx5+4fE3WU+Mrg89+X4suC4oh30dOKdroJtQvhHrq58FYx0xmWL4oHzsnz3r1lt0MpgHE1DfQyAq4zrCdChqTpYL265CfGzQGrbfTjeFFOSL6DJPwr7Aq/J86Ge86zzUG8rMlD4B1TeXTdenGaLv6YfpRU30ut4JimT6QkHwVW4c/Gn2SyAhgmBakWdzfKLJ8RGgPGFDiun9RR+D55iMKUc02auaTCv0DtlgHPFrCB3oUXKoKpT5yE8e+XiSdUiuSXrM7TCkAjHr+R7CV/kTxUhD9NCUNXqLJgLBUO9DfCPVYchA2zrpdCg6pd+FOh3+iPtbVKDInTukSbSadkmkZ/9Vv6RAEPTrbaPtSCY8m/3AgBBMIARHdsSPlESExTj1Me53S4dIhNynB6k3zarVEP3b1Uvliz5+31Q1K0d0erdytMZLb/38q3ldbbVEP6l51DgiF9WkSpQmf335/nNmvQYBmMaKoX4qrZOKPFqHJtkp4TAHn7Dr7U6VIgCbzMonLxxh4j5Rv/V5JlsgvTgzj7O8PHebrRPYJ0EnPX9PoZG6qFPWcXpwSIjLLotRTIEA7I/wi5A/vAc1dEoiYvKz8zfoXT6My99uFEWlMnULtrsKJGCXtbrBpNNb52HLo07xKGWz2SP3C+QvqTUNNrKmtO4SP4jod1ct9V+URC9Vbg2J0aFna4H5CQ+QFtgfmL5Gbob+DE0x3UFaKHP9bOXub1y/peNOJq4fagbosNuKkvqAazDmTbHNx/zsYX5GyhCd9My79urtaq+EYTE+Bp8uMkoMkAUGxuUHJrxaul3WKaJXQZl2emx8EPXzic6YNyzcmAEedk2exGP4xlbdZoheEdv0HgECsBlKAyxlyEmqUOQZmF07Fp9epE0lx9XckvvoBRvOy6ZRhYWMG+OPeknPox+nXXIM4mNpkF/oh+nhaZ/AiJVE5TVL/BcECNGzG1UzdCgG48VbQ5st0SdVqSj2gZd/oIfTPj58voeZDzwdqeca7mMV0yD6x0eG93FOEDMxc2DbnWOtS9r9duR/JpH07N057e3C79XzZSVtVrUWGwLUPKxeQgfbPKxDFALuA/lN2TPqDYl1weTT/BE606O0u39zkA4Rbhw7wm5MYkOFhSf5/X3qqAehUPbKJt0qiX44/+/qZR+e2W2raXMpYWls3LYc379ANCiSfWEGUV6OdOkp8TRa0aifkhs2gABMDVHi2+jD/pwy2BhFYkOY6dgQRqBhi08niQjur83eofYYImx0Qf2S6YZ8ohdnbdWOwDua4qYgaT/g7O7/PkjfkWjwG6G7yk7QnptkVyvRAJEvchTs7n5mYQQYAUaAEWAEGAFGgBFgBBgBRoARYAQYAUaAEWAEGAFGgBFgBBgBRoARYAQYAUaAEWAEGAFGgBFgBBgBRoARYAQOEwLZeRV5oee6Pipvca4BocFvte6F0ERpU3kz4m1VzbINOkvklLsXWXNLC8UA33kALvDdC3RtJqjCS4B4g7S1tF3hhcRbPJsNHdNZFHNxnTUAvBWW9ykCP5h3w/RrZxL9gKAPxODz7gVVluMDgX8Wn5734XlEoT6ILn9/9oJVi5Hvh/LXS5dUpQv8cdZPir/2KlGh6WNCYm86iUOMACPACBxVBAIfW5iUg597aXCXIwC3LwLBFj3wvuZNA+WXQK+9FxwYomfxtFoBPRVOK8tgX+gt9SzKLYEf3Vtg/2pQ5gjDlAN67TBoD8TbaN5z5ZyI8IzFFbRrxEnkoTdJC3bE3ZAYHHySsj30hx5CjkZoRy92+jqKO+1Nh4dg1BPMTBF//wbir0G8LBmnH4NAijhdFZQG+dCOcByH9sJa4DrVK3OkEm8BVYXtTEILrt9XYQMX1y6e2ceybLP12sFRbTabhEj3NIdixl33YNnX5sF8pj9cOSJhRFSJckYEn3+zF9PpMH4x/kfzjMHGN4l26Yiu+LZDQsnngrO00ETXyDPNaB/rXputDyAcWUqLSQcPNvSG2iUd8fhDGByDuyl0rTrTjlZE19KZ5PT2efXSEU2eArNzpyC6d8lL8i1NtLO6ARS/Q5dBusDPMyA6z8qTOSqznqfFW2KXTRF/ZWb6sWpxxMdWTfRX8Rpt9eGpsOgVudGkPCrDftjkKI2X3vr7lqn196kwl3DEpq6yp6JRtDjj9K4pyTi2N1CHRn3tvr6erM8s2UC7FKY1v90PNKZBlSTSR/lL5QhZZLDHgZ9tQoKhRK+QP5I622haDAjwM+rUPgEisN2q6xDvmFcRdAJ6oohBf1AVW+fJcaTqb/v4MHSRF+QmqvUxxapW2Sa7JB5H0Q3lCdqH6wifNTqz4wmxXzWrTHtkiZXjiadTMRVZjx89RsZVXz/VX53Z79nqbHsyzLPp7AMTZyFqDjR1jo2w2PBBdLYkwyf7A00h7F9beL4/Hnq8P0T2s8m01FmF9aoOm0+2I/yuA60qEI5Yvn12PcZuz9WFBHCdmd4gm4UjgCaWg/irMtMjS1ge6djYgtxzNRJPY8bQiFXi43RKjtRzbVLpcIoLou/P+rA9U0et9az3Gsz/kugTiXvocb/nfIeacrifL5tlnd5v8Hc1EchAZvaqtSpJaG64sdlvtSCYYrmZ0ylbTHu28/cwItGf+iC9q+feqMgTvlU7fMx7MzDvRcZu9N/q1ultyBd6ytaZGYplEVYQmfaeLIf7OTW0LEmcx/pMxkRmq0NNoc2XRD/FwvYDmclJi+gpgWhELe5/JK/0NlNtN9kSaj81u/L2wMRCiQ0sJGzu/mBhBBgBRoARYAQYAUaAEWAEGAFGgBFgBBgBRoARYAQYAUaAEWAEGAFGgBFgBBgBRoARYAQYAUaAEWAEGAFGgBFgBA4TArE+On+Ae6Ezz+bIbIEXD0vb72wz0NXN1II43eJVuxfq8qcV6L5OLyjw+2gQKspzKEeCr2Kz/BzEc8pyEnmIwy9whdN5lFebb5DPuINYGAFGgBFgBBgBRoAROHYQ8IPQAzANBJMCRNnY7fBZPwHrlpm0LvSEeyqVhkTgV73G0P4zEIJXoPt7KEFbke8joMwqxO/0FoXrnAbYLeLgtnlzQp0d1gOOG6gZSZmW0o7B2lUij8KbkvWHxF+Xx/UuH+1d563zXPxkGkUCul+K2OtsTt6Cz+A10B8LpgWO8Nung/ib7ZLp4hTx9+cg/rp8u2knWiLQ6y4JPQJXkI/jmJcl5mW7SRJVzH/MrjFpfdv85QL7S9C3ZjwoHY957tX3qReQLyIMwnSADBWFGrDSuNIhpp9KJ103fbIag/inxRQqhg6JJYYOuyxZjutQ+NpMQu/TvVcfeYicqU4XI32iX668hqai/KjqAX5B78V7zDGmIk4FqKcn2Sr3CkdMOlbE6lrV4BP9nJ5Sr6NTt9vltEYT3eQ96K+SRF8o+qN82uL7m/t7/ST0r71nxDqTIv7S4ZejNV7ebc+xQYBPwOG9ln2lLSHxcJXeLGpVZm/Gy+T9eLYdJQeKzPTVcqtxHlcjedXfTnssCPzU3i1x7lO61C8WUe5M/aRfI3f6mfYTzRKoY+P7P1K4jqAkUe9w199f59ucTpXCs6fMlSCiLvuIngQN4q/uQvztlPsYCEpsdWIOvR+go+p3Uv5Yea4d6hUfa8+XjOuQB3cfn+TDY7OfUbrDsJv2iWbTEe0xkLD7TYvfYzK5DRxiuuf0d5ryTp9T4X0v3mkrB5+/vzrw/u9ass0GpjvCdpNppXbdNTfHGQFGgBFgBBgBRoARYAQYAUaAEWAEGAFGgBFgBBgBRoARYAQYAUaAEWAEGAFGgBFgBBgBRoARYAQYAUaAEWAEGIF3h0B2js72HaGk3bZa58GiJb63dL+CFo3lrYjnlGVX5VvwT0SB7GuIKJ5b7QgT7aWBiCk4XKryZEw6D8F4BZCgy2MzszXseF0ULxtTm2rXoUclk6LFIM97IXjdnNosPKbJv+pnaohenLF2yluGaIu/szpxGTzG6Xhp4QKi0dOHlQ5CvkvEBxeeERCdbk/Ro5DvYGWXrvPrkfkRs0KvBrDVs1+9s0YTwV5VD0LOaetPTowohwMudfaNp1mis/zTpCg+2NrT+daS9beg/BKxrPL5OqI36zaa7UgOCB7/FNHwsiFUBD1p2bja0RVEHxbniTPh5ag3z6uHu96t/i6/Dv18Rr9k3liO8WHxomiC6Eq6UJbeiA4fpCRUvdhnCV58nrdrHa5Xr51dU0q03m6s2IHv7ZT4mPhJi4hKl41fWIx856uzxPgB8Gjn95V9TO+N7JdNxnlA+qt9yl89A7wpA094VUSXig+qMxcTwU9SSFj4izByJdJXzF1V8rqG572KRPXeOSDgyKHlgzCOLpo+tXiiIJohp4qJk3tvN8pxtMZn1N7xrlfoF2ldCdHT+sWadYJodcm6qo34vnAfi34VRGcsO3XyqATR1fDweM5MOMA0+cK9sH+w8op4U26yRH83Txe9jO/7Nc/qreUgkpXX230Yb8PLBpfGlxKdO29S8VjkO1dPorHr4SlIDaG4OthWMI7lWlUjQACzW2jXfIxff7w/BvWMkcNxLURrxHq7WRL9ccrDy5+eQmTtprKd04iEGFk1eAXRZQPOXzYZ1/sBfyKVLHMOROH5E/kjaRPwGCWInpev0Hpcx9/t094rpbieuhq95SbMd3KYHLSV6OOLPzz9XIzzM+xYNUpFpXvXPG57x4hzHLsI4KV97TwAt88KqgLM47EHYmd7uL+8bd5gD/eJ9xta4OE+p3ocCeg4HLUOg94J+i/uG0h2eG6n1lBHJw803DJEPBrlNUIHVBi4evAIQx3uRs0nEerBOMMFHw5XX3uyXngWnhAIFH8InMYq2L8Miu5l0MPh4dfZ7/eqQwJvfqofAdI6i4dIPj456J/TF6WIv5X0SFiuMNXfdlyP68+D8Ffs2lHwaLwCejEto5XQx7msLduh9wg8J6a/pXdprIP8cTRMZl7UkPV9VT7sXjlJl/+TK0vVGD/MZ8Jzl1ONrDUNlugVuU3u0SinPEvQ59oxZpAgKpJ9VC71Lvtsi25FuRvmLjbPGTefj6fh0BfSyeYkH+tFcZLsr3r24Fdgc2wW8n/KL6ViS3QbLSdHgH6nUl/ebFIDWHZXFp7s/ByXUomPwec9lodTHn3/UvKK2STDzoiQiC8QVmE8eaoCUUp3ih/mIMaL8VD/0Rovh7n773l1T+ga5Yi3H6BRdiBwjCRmsY5BZDQmpwIZWdN6ld1iay3iJfhAN+s23WaI1s7aQXugz6ChNABJkZSIgdTXj2Jp3W4Di5mVnlpSo3cq2MuO5GhJt8uhI4NAveqYx1R3Lbyit1k3vzvP0++EmNdCbbLdR41uUEIunX6qP0wQwXM65RrKkP1+i3Xj8SV/q0oIos2gp+9HrmKKW/d3lClmZPj7HKYTUo6V59qhgnusPF8Otf9Rud20XzabMBbOc5E90gNEHxk+1yNDD7pQ56lsgcQ78DztRgIdUsTd/dFtejdFDqupt/VL1NiLYotOHEIPN2MVuV9FtWTquMCGAC7d4uPjk5LA78DFRDbWjAAjwAgwAowAI8AIMAKMACPACDACjAAjwAgwAowAI8AIMAKMACPACDACjAAjwAgwAowAI8AIMAKMACPACDACjMC7RSA79NohiJrKm+oaoRt0o9ynwUMpb6tuR+35FQXVuYYoV+VV9fFhr4itzLZOt9cFiIP2UOFemfZETMcEeC0VsRtjCi/YqrYSRyBum4kXswli3Onoyxt2g92miK54/p+abruUqGb+lvk713XqB9IoScwhEghbfEK5Izz/Zfpd4hvVaSJoKjFDPUSPq1WrwNP50fxzfjORaPuC3TV7fhhmKwvPGudEGKIQr7u8f/AuIrpxxmdKPgLzzfO+tv7jC8Emslkyy+XtQb47/67l9y6Bx7NBfvsDA8Er6gfPI38/IHN1SOSp6GRTRFNvObPkFJ/oUbyd+N3pndJSwSNV7+/0fZWP1RF9b/5d5l6LcbQq5/LsOXCg+JMVdHdmNzIsfzNPy5fvhEe3pu8N+dW9RFsX7fTqLkG2yo6sfkeoNAzNdudRNUNvGCiJfrvsZvUlH4QadZadAHx7kt06Sdz+RM03Kn9qMY53xvp5g4DXS5X6e2jr+tO+t+rXuI41w9bHN0eVaAQUPk5TiDoIOAvp/mqiz065ynzoJqK7V86f/sWHwvRuT0drfHbb+HFkrFMg3mrcLzW3VP7X5USLSh7ST81/mwuYgbQ40X/k/3rjfZdhuDz0Q5oDW0SU7ankU/pFsQ71ziiZXXNzlKkyDFSFZ4PzdWEoeULeUFL6y/Lj/kVT4BC0+KZZ/3gQBLoFq/5Q+bcleGe4oooetfBYmfjHksvRXo7NjmddTXTrab+dfv8qtJCHkTYj2VTHGdf37/QrQnG6pHRaxRmI3zf5LvUNxHf4tSER5vK1c067FRlemfDGTZtER8lkAOMT4rvTj5p+c+Nf0O68//mnVR9Dv7+97PrJHx3gUroXHrfd48LW4wsBT1KpV4r1y9e926kaerg31ktAT/CmxRSuZXOwMUA6vACf74hi9BXvX0D6o+Ca4JIA8wrto3pQcAm8y62B0wE+Zfg4D8Goh2pBMbbQBE/BFTjHyHoGeiusLv/m8AlCwezg/GAY4q/Q6rDea9HeNFRXR/e4uHeed5eHdG81bfRcuVNoAs5gvlFjqDegvjUI5YV0X6Ih8BDschRiFsxHuR+kiMwXgUB8GeKPeyu8Faj/Bax+qpBPBmXwuubmzDgJ6BNE8hPZMsvAw6+AR1EZXpQKz11OtXP3U7MkGikH2D7IkX9jtsnqksdF14vdfoNww2CxftbAgDkzfP47Dblp1gw10WKDF3kynSSc5eCkJdEu2yXRXxKv0iYU+QtovJs0NiKZkSOyYb9Yj1VDFdFXzXl0KuJkMG6cTskparAIr28+DCayHryuoVqxT2A8aNSqMD40atHp8hfoEjsE6b+pfsa+YTDsUx5c0znen6GRCuNFH/3xcqKg/VRRDe0URP+sPyTHAceu466n63yxZkvHz6nOeV60m62bds8QBxKAO+fpHIYnYT+hiPZ6TX6L7JxydMI5ssNz5gH329Fp/cRrxfq7Vb3B7109mvDzOEMWeatkjSJ61ttAu2RG8tsZ/M6Jp5rBtp8NLaKzPQrfutyYVw02iqp5y+5UkRW/S8UAVYDor+laf2rafMKGDvdz7QW9Cd8w/p6T+I1aDt2rXI2nmUCuCvJ7zXsCZthYUSf2qdRzXWfOr+ea0eGGJb+Mx2zMx8Z/qXVIVyjOvyP5/O9qj+I1JqFdO+FvVD+yHj39VlVt2H6wHusXkXmda9UOvRf2by1/kNzPaeTyA+MCByluXWV7zlukut/wJSH2qxaFcjVYTZmey3MKI8AIMAKMACPACDACjAAjwAgwAowAI8AIMAKMACPACDACjAAjwAgwAowAI8AIMAKMACPACDACjAAjwAgwAowAI/BOEIi1lDerZgXib3lDaQN0C2gATQZVVHhlMcSDxpjJ0s7eZh1Bobm87U5HDG61rYk2ATsOR/Bt0S3xVhvaZzjdnGiuaDYuvdm0QL9X8vFffuN/f4o3/mpWb5kQEn+b4Neukujy+PkLJk8j+kZCiSss0ZfktdUXxUPPscPGgzADAugNeEcYDvna1du9KPgAPWqq74Sn0cobK+8AkQbE3xsc8bfgwfy3cncSXWs+XDbVOA9tV5R9cCsc+F0LD6GfBa79gi844m4F3SOW+kS/Mn+c8veanlFaLP5Gzy2HhzexUDqCaVR+xFVDqotQLCQeov2vJ2aVXSHh0bPqI/FzVbq99nj313Gk6u35Sg4uJerXla99peI24Avi73OO+Ju1KetDsZuJPiLOazwzAUKMuM5eiuu9SE5NTAQulPp+N5ptd+02yFf/pe/96PPgeNsn5Kq5B9e2y9U+uP2uYDTGw4zP1cy3KeJvRfp7hQfjaaU3pdv19nq/cYTuSO4pv18+gfH1J/mIenZ+ZM3UR3p8ZrZ4fFnaKQjvvytq/qnutk+B+KtA/F2avoZJZtyKMcBZlZfRhWVpImyUY13jhlHbkP/jP/76qp9KosjTc5TeVcPPs2nTsKbG0VmLJpJA+c9UXJn40IT0fXaBOmvr+EXp8RDV80vzR/V39OObS348//deZD14fUf8d/ohBeJv6W/L7y9NlyutmjCn+KZ0+1OqTisVw9Lpj1SvKF+dgCdJ79+n+FdjwwLv+pL/+HGK+Iv+xCv6PVJwP9E15lI9VRD9o/6ouiAO4tLjeZfm/AH15NEUmkU0/1O/CP48hegx/4XQ03a6hQNDPG4PxINjxycCnvASHu6DrD/FbsgyIA58jW72qnAtMjg7JP4WhBRauOqm5xxBmFRwbXAd9Jug266A/jQ8fAnoPwR30y3Q54JacBmez8/C0y/Sgw8EowLUH1wUWLfRSFAIvQa6Nqh3hIBgQlAYEoFfo1vCerOo3pXL+lbs/CzUl1UQW5o1DOuRmbFbslDe+7eYH0M/QODd6Prt3QdPwAm0ezKcXpZCDwfxV0D/t/eIZ6GrUZtBOzfR9cE0xJ3nYSdlSYKwN8qr8tAfehD1oF3YVUhgdnmOYRli+6o8RXSqHqz6idBTrhqA+NmJUXIg4tcFk02xT/TzxR+z50ALXeT3RXpXadBJj5GvV+z091psUBLPMjHonqRWJYnCwFR5Mp3rLD1SDfSxwYSEJ1ObtkcheAjuluA3SQwXcZHyDNlNOedJstUQPeNt8Hchn2sXIyxDWmSrdevyQ5XIg+pGmzD7ZGYt/UyezjbYIGLypfoMJA80BSJPZ+YrKksSYUZXxKmvzEw/0SxHe7ycaPglypP3k/OkXad6v7o62xj+nowI611LvLgKxGDb1dpz/Anfhh6Ie85xeFJaFX5Jmsy6hB4YzkslpQOp0E+n55gsEUtHOXSQCKw3u8n9HaMn+cbCC+UEJJ5ZPsyP255yYTlcmmXd3z2ieb1A5OhsxCPJEVkGM3qPUpsa11GGqPxn1k9R4m3KxbRnQYI/7uVIP9eCCqzQgNPB6uMe0EO8gBaJv9uh7Bt6l6i3mZUMln0pD+YbB1wgxxtsPBWPmRh0JFPjo9Ugi79vidP1KOieZO3V2/Ue2VPqkbc3VbcJ97t9s0h62u7a4nh/iHaE/RuKP2RONUR9K3JldtdMneIjqvrrApleV3ZK6jY4QZ1E/btJ2Wjrul1PdZOVTYwAI8AIMAKMACPACDACjAAjwAgwAowAI8AIMAKMACPACDACjAAjwAgwAowAI8AIMAKMACPACDACjAAjwAgwAozAQSOQva+6forzmLO/rH5JPYq1WNLtGsSw8hyVb0EwKfco5oPYW9aq2yQ8+ibaQMnDi5c6qAIVAQSTdkkaOhFQtkX58qaKJkSbVjRVNQqUL8brrLBD/JQOI0f6ZO1mtUOGBLjKTTPSrf1s3P+bMutGoi/OvCaYAU030pfhtNUxMFwYF0ZbcKbde/fohvPhkVeDEOLD4IN2YaBTEhEJv/Gj27bdc2nKiPxiwohFgx8nuv9/f37BN68huNsbbYfKVPoyop23JezeH4Cgd/sXa265n+hV8abcBALPv1/w62lLHiT63MUf/eQFlqifX6DzRaoc1P1Fy+tWbk3HTx426rKT8kEMuWbRjd/fD0d/po/J10i/ETS+6el8QV+8KKuINvzHllm7/gt2iY/GJyVHqt6o/neqI1z/9Zc/+e7vZ6P0fBCpBFHRLf1v7XstCKAjbn/gn++Fh73pH8ib0BLWXtxxvYvBY/rSY9XVIDB+rurb9/3iJyC299v/0aavE/0r/Vj/z93wpCfPpTNs6GGVslDvwUpEqL776fnf/eIH8IL4rJynslWqNNpdc/v6izZ/F56nVn1q0ffGgQA/ueW61gXwyFq07OrnF4F4SZfQOa+mWzvS4zPd0vEd+o3/57lmLtHz3iul68vS1/Jt80X6aBU8Sy+c862rJ2OewZ3r+UhH2H1+Xfun8mV3wrNczQ+pEvfX5vt3lNYi6Wcf+L18GPX9K82WV7m8XaTUTPCL1xNZ+bC4E3rYQ4OCASKV6ZPQxbi/VkIHSduGf9pqduH+uyw+Z/CP8D2/kdiwc/t1aCfxe/2wxgvH9tMLPzwLxcRwO1gkyxzMedB34hMKf47x/PtflP/rb3FJZpwZI1GyGB+03744WBaMx7iKl8+pEEQPJR6fs2oFPF77i8uXlyNPSqKNDe6o/dbKz+4AoXBhbF4M/Ynk+pZrfDkVHrKbZt36g0pYU0TgBxOP6Wqf6AI6a9749VFu4HKE59V0SxxiBI4CAhJ0V4V27gQtt7pTe4Up4m8ztVJjJ3uMsl3MOwdP0jIE+icJxLC65RMWDJSPAy616e5gKaaJIcG1hOcA7itnpaB/cENIxJ2PFcUtMPwZxFuL+n5BFbFFiDdSa7AC+R6g+x0B2Sum5zwN+2u0Ouyf89A7DPEReKBMg95KG/Eh74+e8aCDf8GGCRL2VtCNXX1Xe58lzAfePWRcO3Qh/AhPQL7v0O3oAdFzyO/q+T3p4Bbo+1E/2qWZVOs2BDhW5Wp9hhylcHkE7Trp+mpcoJPoMGw6WTKC96gXpIV1X2WLaNVYJ5WCAGuwzgVhL4DO8mPkSeoQRwgr8uEJV31cTzXIN73dBpZo9Kw4FWjqUWLCE55JJauUhvrEvMl4Njji8EgqskR1olG2aKJtfr116+eYxveG+MkLB6m+SKd5+HQja2mH3aO7SXiHJl88Z9ejnu/SJeJ0k1l4kh2u4wr8cvkp/4MC/Syu140WzyMdCLeuHGb6mXwJT8mLdwv3u+KrtNg+RyeuYLyoffbojZcTFcknfSt3+kSnS3ju1T1fJTz2mpAo7HXvwfHVxHZ/D+ppoXbf3b85FDMd91031T55Z43cgfxHWrbqvaZRYdrW/VUfP91aocz1syU2KpBX09nQu7FFTbPBhi0iX+Qg/kt/hf8G9H2zX5EbfWLpBYHIo/QGlSA3j4/2MS/LdKEBNt/P0dhgh64MH3PbZtarRiQHfnL+apZJwuQI29/vI/A4nwVKLvIvmrVKvqXg8L3kOez9gflN71YNhuiDWJAPhr2r3HbjlbJUEq1btkvX+/i7gCmSfRU8uitQh2HvSTqeEzXIoXrKdezbj7Xn2rGP2JHt4d1LnvbfEES3zLwi/InctbWLzVg71Cf6kBJyMBL32WbTppMbfeRCh2JSupNapt5Q2wXGeWKX2dtNeqesRyX4B72K3kI/5qoLaHw3LV5JE8wIgY3CBpwqhmmiXdMbVJPEcjm13utHeSIb9qLJ2MjEYl2zEKs7iXXm8krxGHS0UQqlZEiir3LrnRIxkML1WZSQ0qvEFl3rI+LuZ4sPCyPACDACjAAjwAgwAowAI8AIMAKMACPACDACjAAjwAgwAowAI8AIMAKMACPACDACjAAjwAgwAowAI8AIMAKMACNwGBCINcX3JdyLyS3DWspafbzwuiKnIk86AnChKEQD2fG86gIDAgnF/GwNPQfaghhRkaUdEyavIq88D/Eck1PlXlhul0HcEYhb8lvi7sW6LB3TMUFHXV4jq7eC6NdVJvvjF46p7mrNjA/U/bV7Ybe/31f2MZnp/6MemvvUErzTt2bzdTvPT6f/fP93vzV7ZxfibzqZBuu46OcT6YVfWf+x8nTCrpsTa+q/AqKjelm8eWfaHoVeoxq95aYoBkJIigDcQfxNJx0Q8ggEEp9ojByOtg9ICiNHqt7Mlg7O8l/6L3Mfx/VvWLH18d0iXeZ7v5gz9eozQPxVHzATZqbtXUNX0AWqFARJeEL+3hW/S6e669z6L6FHXvnM/LS9t9CnK64U592CF78X//vMOesx3m2On60yS02wJWKEAcF4+rmJ0zuNr7Vkl27pFI9KHunxGbVzvOv/+Idf031l6as4r7z0plNNSPydniL+huM7nSMZ+qJMEvzPXHFq4+i70qn/t+2J/BeHpeNdQxHxfpgapDqIv10zdYqPlsPkIAtP3pO/ddvnJnRKSAXX0Jt285RMe0+Wwj+A+D8JHqtPWfDQt7Z1Iv52KQBamu9JEKwmf2rLpdO6JCI6q3xm6QVV4DUWf/vGz+F+yLIxFbOZ+ab6Z6hTFhJN+49JfcZifEfyknwtvqE8iqU1j9s0Fhw6QRBIdHMd+VRI+bCfR+c7AgBNBd22sz4LcXffDcYRh94OGu5W6D2UCPWFdJl3GeJf8W4i99yOPAnneY4iTPRPqK0MejRKu/I/8BZ4pVhfbcJKy0J/nD7r3QL72WgFdsqlZLncsDQIu/DcuxT2s5DDpWOp5k7er5Iefb2TQBMWLk5JD7+XeJeE/a+gu916gPbRTvSU6B66C170KCgO8gPEsbFLeUggRtKJKCFdV2KDCHpGvGGIqma8LDba9JW2JNplO9IfNGvMZpG2dw2N8PvrPsjXlWDWNV8Uz1Yx5YhkICkrN2/3JBFBbZwcbPoprCPNYCq0IAJbzPfdFNorm3SrBI981Wq1AfrdypOVSULkQ3oNbVFvUxuuw42noabQOgLMcAnir8F407hCTe8bea/Hy4kC9BN3JgnAvV3PKrvF1tqec0UErZAQr3rO95rZKff62JCpuoGaes522FIcwXkH2utNBlIfkyvT9zvoaBabALAcJAKRJ9BbZi+zr0j8HSJF6O2p+FBRqN3jeJjup/K1+50c1wXQHfN1qmBONH+n4g9f/Zq/RWLjNL/FtpmUsZOKPDifJk5S/VXvxN+oaA69vQf6KN/xpt/r59rxhtfh7u+q8i2iVmG9Qy/rTaLn2vP9bJOF5IGmQOTqnvNt8veI/Uj/ddHTYp3pOd/RTnnYe422+ESPyjftDtFz63kSv4g1NmRIreOi+75IgvjbqZgj5JPBfFzudbuuuaD2ZH+IT5kiyXflXpixiUICcGYOtjACjAAjwAgwAowAI8AIMAKMACPACDACjAAjwAgwAowAI8AIMAKMACPACDACjAAjwAgwAowAI8AIMAKMACPACDACh4xArLm8ybYYEMSqY1XZEi+q3tLP9BUgOpYWmAIFewIvBFq8EOtnx3Og85ZmV7kXA/P9XJMnkb+sYFYfgfR4TpBNIACYWJV78S1LZFe5FwmzTQ65ckdbxlOJHD45s9VvPv3jub+H+Tn1ilhfmZl+sJaXS16v2liVzt3n7/mDc6+E5ya/n98X9hfUq8bW9KzzDDw/lafLR6E37MZV26NIJz2eRNnwCWnDsgee/eMrILTeSffULJ0Bz3Gq3u7T6fSDDR2peg+2/a75Vs1YW/qWSVsLHsx/KxeE6i+oa2bJ6Wl7b6Ebij+1+FIQH/F2/0rq9D2/OOW1og2qt9Lp9CsHXDh9CghcEeEyndJ9aJQcNmegI4alZLeuu6e+MIql9ZEen+mWjs9Qrd4rG2Tac290FWdVnTZNCDjBVa/qmvk931/R/Tf4pqIJ/ToRgN/cuXHp9vqott51o2zWLcj2snhDb5TwtEuPq1WriJ7Q1fo13HeRR9xTaLQYujizvn2ykZo7zROZOQ60jLpwaPnAi4jONKeK0QcmdRsTYqQ/xI3zLnL5gPPvmFyK+ZiSGwB0Sc6IFpeOWDO40/yybcGuOXU3Z2SDV6UjO69mtsgWRuCIIhAngfqbqTEkxEZNCRrr7N4j3nNeNYx/RsgRbiNdhbhB/FbvLm8B9Bjkd/dPK45GaOc5GOJ9jXRI5J3mSZIwXIRcyOcVe/e6er0f0PWhh95xdEZY/lbvnlQ7Jqw/ai+eIhq3u1ohUTu/Qz1ufjkPtUvoEejHMOgYPvn4fNS7li6DvpUWeD70RloHX8dEP6VbnMffQATZjvgLf5p3hURlgasuRfw9loRoVC36HXQiRbiIPPfW2Ubj1rVr/B1ij4XHWrVS1giiz1/9B7PCx9dY8hJtQLwnuXv+M/ZNSfQArZGbrSNGA12dzt1k2oTb6CaSyOPk/f6rerOKrGm9FwuRVo3vu4pU+D2lkjbIhNyHcLuAJ+Z09o5Q13ZQNkks0Zt8R+j5f5VL/VUaz8n4HgtH9B0Cj3bCeUBt9eEJVXeYOwIJvZ+aRUc0I/DTyifEWk30ffOIXo3UiPCTkbEHwy7ZYJpR/lClt++/VqH/8lBrP/RytT3gdrTGS2897w0X3B+i3RDVm2bVCn2syLbSerEf/XlT7Zb1tudevViz5YBpuqecL9rN1k1rPUnkcbin9J7sjaLFtMnM1AjP1qp2v/O8EOV8wEvOI5X2ebne4GeJaDVuo4HDJVF9+8tAeX2bShPv0X3zNl06qKTGeGu3uPdUOBpH18+4Vz3jEz2iXzfbBOZZG9jO829P5SN79BypoVrRgPKRbEvA8zki82f/1azWRFvMXtkoo1R8v12eD/BILQOk36dekZt8eE63yfLpEslQvW4yLbarted4OI/LntOjlN7mhShfT3q/alXdjauextOReq711L93aj/eni9dry/8PkVXa+/xX5as8F834bj1uxu3PdXQqFrDeWWxXm02+m5fmz/r56Brq/b7zT0Veht7b+Px3T6nbrl6Gb0iiW7Ty8Wr6Ac8sPuN+m061CUpWu9F68doPRVli4jSnxCT5BgTWdP6WbVB7faxL5BfbzvPC+kcHGIEGAFGgBFgBBgBRoARYAQYAUaAEWAEGAFGgBFgBBgBRoARYAQYAUaAEWAEGAFGgBFgBBgBRoARYAQYAUaAEWAEDh0Bb+rSz5f+vjgI8ueA8Cud5994fKAP4q7IFnkaBIKyNt9TIC4oDz5wHLHX87M1tJ+9MGacp6IsFfPxQrmqr9sr4RGnYn+iQaO8jJVlEQgXi88e4IgG1+lxtAX2oy1X1PxT3a1XE/3dPBN/pRtiy6DvxCcU/pzo/OvPGja+gOgfArn+rCqiT/ofsdMGwLOxzcY1Z/b6qlVfvfP2O/FicfWK8tWJzPRDtXwjocQVlujfb/zn9Z9YmK5luXlOv1pEdKX56m23/ye+l5LWfW2vp9NjO2M3eBuIJj0+rnUM0meUnXPZRBB8Pj/rY3dMRz2n0hgzDPV2lSNVb9TOrWLhjPtXwWPr/LvMvcA1d1XOouw5cJT4kxWfvHtolCutL/G+OPw/fkT0uP/C1rV4wzry4PrsLxbl/WBHOt/BhsbWXPHPX18O3pPZdtduQ3RVYnr1lKVE9974k8k3PpWuZZPZrnYrolNqLq/8ekna/t8LfzTrq4heYy7xz5mXtvcU+sby22r+G+39p10k/mrACysdXjgIRMrXJt+/98ctmaWO1PjMbOnoWr4/e8Gqxfjefyh/XboE33skOxc+Pn1BQNSb5+oV+kVah+9Blsz2blZR6cOgU4Tw2t8/mfjVhdjAwOTJXD9db7NoFc6j4m0lC4semEv0k3jl9x/8R6KGsv0fbfp6Ol/XULQBwP6LGnc2P5BO/Z95twY3oL6r7cV09vS0PQrNKfqB91vg5FdU0aPAacLWksSIcqLqb9074IeYf3qTt8wW2qmJxtVc5f2Ll869aN5ty26wRGX2Inn2wrS9p9CXSubP/s2dRL/T9/mPJXq/707UcdsTPmw/MRG4XS+qewbj/uYvVm593OIan6EVIRF2FDkqLIiy8MzrQ5eGvnix0MGB+6ND8kGzzUfsYbqf8FyhOSByXgfC6F/pXlA1ieYGnw2mIe487br4K/QcWiCvImikRujN3uNeNexV3mpvK/RA+AMeBt3oLQ2JwJgSQmKwo/y+nRSiXBz1XUujXP5gTHCVa9fRfr1F0JvJkqv/p3Q7yA0UjAsK0QOi38L/703QzrNwPtGFK86bdjbiDwdVxb/FfPXi/2fvfOCkqOv///7M7f2BO2BBVESEQVFPQzkN9VKUwbDIUNYyvfySDGp972cUi6GSkQxFfslIFyO7FGMoUjTTxUjRUAajPBVlMZRTSecUAfGABQ64P3s7v9dn7tZDkfyT8vf13sfuez7/P5/nzM4Mx77m7a/1077I9UMetvQ0D1brHC/087H43lZXu9jF/YvbYGmhlo4Qp+D9xCa7Hvmf1IoTBVYEjY9ERDr94J2o20HyvVC44jUgXViGSKAuhGPprU6Dj/ETjeYH3E7IZ22dkoWOnlcvs4vVEfOIDuhg5VuYz5AGpxk+FMYhf09FVpV91D7r42UfXTan9REJ5PmtEb37lnWTElfk0FtLvEIHz42YDqmZ1y6sq/XS7nZbRD/YQOfT/jsCuci8PVKd/A4WIphHS9wiE9dND3/lQDpt7rD1gws2ynaryRXZ4Gy3G5H/YZbbn7nzYhDD1d/F+THVwc2Hf83c4GgBsRaKN3ty0Nj+cl07aHbIbhZaYhW4+jpuxru5xbZIRzvfzEP6zbK0vd2HwD0noLXwqBhP9luLJjpIgSdyhNXJ6+C337/Uj2t09Q12TlhdZ25zG1Fvdw8eGPX6QPNoB3/XlAFebxcN32c/HPeIvdzDv+OTa7xN5vsKmSQBEtgrBEaPGugfjZEvcQZIb1Pkh5P1S2Sqo197ZUoclARIgARIgAQOegLTJumXyA8c/RIZP06/RH6Z0K+DHg8BkAAJkAAJkMBBSaB6kX6JnGHpl0j5F/RL5Olq/TookXDRJEACJEACJCC/nqVfeECvrV8iY5b/YPaPN4v8xp0Z/8PB/AMuHhskQAIkQAIkQAIkQAIkcBATGFtw9ZYrTrq2byR/WF48YmuBQVG0A4AgZeU5UJskAi9rQSgSF1unDUs5ykN50hhl2KHwwdLCmKZYk9noQ/i7bsfibQ5+qFzaIhkPPyBc0NEuRjrfyu8S2AIlXyiHwcaetT+NunXA2GUQIibvNOf5Iu60ZNGTD+OHvVPSNfVXt/t5U56oeQ5TmydPiPa3eXOefrRc5PHgrkduQLqT29HRPxTO2Ruptem6iW2p8fBtwsJO9xZPLhqQq/XxPX7mXfZBP7AcbA10TtiEiHTWr2U8FKk/q7jjlHkLRP5+5/MbXm5CZKNO2SuDo/CDQ4T3q8Ww8FXaJ2bMuWvBH0R+Wzdp8pXPi1zuXDBp0Nj2eX1W/baP8PG21ldtLN/SD21cScoKkUOmRitK6pHuIg9+vJ5aaxcnO84v1P9xHMW7DEKVynp/h04XygA5o7XO3vz8rI7PvbmmT2NsCFv9Dc6uPRU+W3BdPk5UBSvzX8l7atfyD825V/BzP/yw12ra1OyHAmCvYKdGN8xOTL+3r8gM/57Y31JhwYX4Mr1rxckODxXegsNxZknvjhAEv/3bjd/VkXJ3HNnwj6bc+eDd2gfuBo/bA3ffHlwrU1FxsOJbVNyw4MuD/tlS+DcQKdeH/w4EvBXwtyMyrwvfHy/cF0CO2xrpN4vtBrzbfKAj7PpI3ytLw+t4ASL8OhAY/a9MVHHkD5RBOiKvWmcUhULfmTJB1SC/BP2WwWuJse7PwDvXb1pnw4pa3Xs+2+ahZspQsdHv0SquErhvm4AbAQ81X5O6NuFvAlJfCQ7N1gcp+K9LRVCG+jfKqlCAPAjtMS+x0T4OL7jeLgs9P0AgJ7hdkVgnaTtE4oWfn9LHtniTl0Ffr0idtcXFBvZNeBzBhcdn8t20q7P2lm2NNYZC35WyXvD/CjiA2mbiYZZ+2zbdZ368EPH+TaDFbI34vSq9QbbaIqtGw/vhmlwx4fVbm423hzftUyGA+Mi+vlS/KWnZ5oXe3vbent2285irBcEf1XL7s1b3a6KVPl87+jYi3Xoe97EnPeQdZLa/XNcOst2yy3JzwvQVHu5vdi718JcYExkW3h7e+7ml4zukyYLQX3ZY+LNZ+/1LIjzT4g9mbQuMwltt2zu5z5cd6XXz8YBAZ4CtBYThvdlO5f90a606F39/S67xN1k7FXCTBEiABEiABEiABEiABEiABEiABEiABEiABEiABEiABEiABEiABEiABEiABEiABEiABEiABEiABD5FApGIHUkVuBD2xiLRfPhmL/ADCwIRryWZ9bTQ13AK4IN01tQS3sDNjm6Bb0lKoJC/vcf22m0W9DCxjN+MfKM0TwxfC4XzfK1hyXrZsVmUhz+U8+D3sBV7RX6hD8Gs9z3REXV/KmPsb3gi/5r16uFvDobA16sesmK2yF3zHpjhVYv8O/1m3foKRL6zXil/A+lpKdf+a7lANXi1fF3aDZFdo92nQLCRqg31NQMWHf90bwhKn3787gd/ck97vY+99fh/bpET7A6GkugEjLexbouzzYUQeNJzs2oc/O647xPzllaK3Hfeo+88PRP7qVPLldmJIt+tmfLyrKcQydY6zzytRiTHJTfaZ9Vvrv+P6vuW9pzbfYkWwvhFa/EjzDe9dUs2mGg9Au+VH7WX9nrrqzZcvQX7CXad/jhy2OFuVxcbi9Djb3TO3rXcfvi0j8+9u6r/fvTe1hHmIU5bP3Z7f3+cMfXnV1+KSM4yWE75RJLwtr7e9z1b525wN/sQ/qp7Rv/NbB/PbDse73rkpyu/k8GTR92TOh2D80bkkLwBeVBANd+RWaIjcS8cVW2viCHS7+yxs29Ntrc/ULd43B6oe/ZgW1eQDn/o70ulFvoHayDLLYMuoEdrRF3oHOt0xF5xgnjgwD+sqvV9j2xpE+qukdXhDcDzEPzqesdAyov7BZkQXBUKagURf4uQ/gaEwLguy5VqonLhPweB7gSMk8A4cYz7+7YIwr9Hvz7K+6FX3U83RPS14KPoRfezBbLgBvgiieg0ovsOV+hX9VJTw4dc6HlVoHw7vDYfgmS9rkuCoTIV/jiJYWSELsNdXgzpyYhZ7KF91BhkIK2eUw2qTDekkQAJkAAJkAAJkAAJkAAJXDqizOlj4z5Zy/n9dh5pe4c0WyK/nvxPedVE/mS8kaaRAAmQAAmQAAmQAAmQAAmQAAmQAAmQAAmQAAmQAAmQAAmQAAmQAAmQAAmQAAmQAAmQAAmQAAmQwGdBwAhSEb8APTdLpkwLXFq8hljGg6A32dzq483RJhf58ZZEi42Iv2XZRIuF4HSphsWNyG+cuiMsh4wkpZCfP6FVUGy4SpSgnZXxMzY29hEzRLl6ngO847ze8NfI5ZPOnyXyzK1zi3+6A/qd6FHdD5vbPtml9gr7tfbku1uf8/sljky+m5SVR7wWXZMII4s6ze3Zn/lWN6ezU2xDH+sPsT8fiMxa9NMH/xfC1kTP63/9rf7twzeXZo5v+UIobJY3R7fn727rs+p3d+Pl8o+VPgt6pHMp6JdeXHN83SqRtW6dl7ba8z9s6xWpddY6IpsmbLlu2/3ttY8PzFjP0vb0vrb1aR2f+9q6Pu58TvSP8Y7ss2ur50evXO7vdHzsWuOT5SyzV3p+GNLwve3HHH7Z3C/h+DvLKXOOWwThr59n5TntdfL9iOSZCAzq9bN7aZH6QWo8bg/SHb+fL1tZqkwLXtV8uUqZ8GvUXGMBFnWODFMp+HpJhz/0j0Bwq60Eryh85zZfgzj1qBdcA8FvJfJ/H8zQ91HBk7IwFARfKRN1VDHIhutUEXyd8nS/ar5aodbB91AZiI1F+ajho/16GaOqka5WKSP0Ejdc5PeQonCed8hwYwLKF4htTIW/UNUbaC8vSJ1qwLgjg6RKIt1NoqGQt7eYqhz1rpBKpduNQSRi3d889K/H/6VyDQ/pLwhIwJfhFYenkQAJkAAJkAAJkAAJkAAJyC3qSbPGElnnbHUbHPz908x4WaSnqMfdFR4eyGdt9xuRTyMBEiABEiABEiABEiABEiABEiABEiABEiABEiABEiABEiABEiABEiABEiABEiABEiABEiABEiCBz5KAkRcvsosxQtZT0TwXghDE+Y3YiOSLyHR5gnQs8OHE8PLSeR6EwXY21gJfH90W3WbpdEZaXASk61GU7Ih053Ult0bhOyY6jCiGN/w813Bkn7dcRMu+5pETD6tsn+4Oq3FBqds9BAAAQABJREFUU6w9nds6adlxQe9ELgVh9IDmikyVyPWzb+l7zynt+Xtr6yT/2AFHpXcdvcFq8D5oPbvW/OCcz6rf3GiDB5829gQ/l4KA/MiWf+gIxjdddOeQefPa8z9s6yejq5Y/uHjXWoOt0yad8AFcdq25b+V83ONz35r9x59NZ7fY6uCJ5CLw5nq4bf0fk49Ckf+av9pbn8v8FHwggRXYu3Z0vJgjjijbNf/9OWu8dyQ9+/25OH+K8nTk9IPVDrbj9mDdz/vtuh3E6bLxPT0ZDwZJ4X7lZtVdC2PFUQk1LPQztIBWYqpCR8yV70BiWwF/ncSDOPzdgRvMhS+GILgIPiqmlKKfS1VMC3SNn+T1yKtE/08Ylr4PMuYgVu8wpC9USS34DS5Eux5oNweyW13vJ60PKFGmVCk93nHo0YWHABkxfkWVqClaqKu6qRn6QSaqEoJi3R7yZF0uBZIRBz4OQXIa/j601vN/QtWEguEzjbiBtHG3UZeXRJtrjGTeBPiZaqHS7RKBixXQSIAESIAESIAESIAESIAEQEALf3c4uL1e/JD3vCvy3dEPWktNkRe9t53NvtBIgARIgARIgARIgARIgARIgARIgARIgARIgARIgARIgARIgARIgARIgARIgARIgARIgARIgARIYI8QMPLjBbECW6TQLDI7YEik0/kudCR2gVNgQchb1vH1jjrfiSyKmBAKOy3pFpS3LMjEMjp/LmJgIt15QudJXSzoYMpK/GIP7eMFVoGDcivfzEd6T1utv9as80UeNB+XpYtFtlkNZqO56ywazWY744r81vvT6Mcvgk5m4TOrXvxXe73T3P5zj25Pvrt1qftlv7wLAuYlSyv7QECTM/RjPxETufKUGzffea/IKnnTfNvLle7q3/DWSp2DwIHOXyYvmQ4hsZkxM9au9R4wHzef7Suy0nzdXOPuWp7LyY137bxfjrs7l6l9oyyT2SKnuieK+WB7wWfVb/sIH2/rAhnsn4pIq2dVnjLsOAiicnZn8n5ZlIDAet6tfe8Zsuv+3Gpvdxp8/CBT/Wy0C6Hw/dZjyWesXGuRi1Jf9Aei/AvOyX6/Se35e2vrsz4+c+uKzfv+07d0FekwY+DvRv+93X/YcZRrv7f9/10av7QCAvCc1V+C/fyCyLDNlRf8PF/kD858a8kpOhJP6/c4Vy/nc/mLvGf8l5aL/NNZbr9amytt97uL4PuzIXd8YR6EcnVO2t9qt9dvsJrCSN+588bwv393+i9wfL7ftLBY7Pfn7r/pPXXc7r+EOPP9jkAaM64LY/2KvIGtdRDEniv9FK4/6hrE7MX3H7LaiM4PGoIVkMhK0DWbDjz4EVIe9EC98yQUCBtbjaWGL4gKbkzQkXqNhYgwHA19f+0h8h0UCnJrZLWOHCzfl6QW7AYny1R9nghWIN5wNfx9OHOk4Y9DPuYhL2FePnydNITC3o2YL+aDWUWQgyew4K19XGaihQS9g0jgIz0/mI8RRFli4gVBMmINo56y1RLdHwTES7U3pqq0UYb6nnLC9WKTRgIkQAIkQAIkQAIkQAIk0Epgs48H6Xkib7lbzO0OqZAACZAACZAACZAACZAACZAACZAACZAACZAACZAACZAACZAACZAACZAACZAACZAACZAACZAACZDAniUQUXEIP0wIQNKG5LkQ+PpBMmtBwOIYYyNI53v5NoLLSUOicXYj0s2xZkv/8E2VG3FBumNNsdPRFympLkEQPOhRUhEr34FA2G0RLWRVk5Rr2CjQ5oWfe+RjifO89/J0CHGH3KjujGI9b+WdZQwV6fnbQ8+OjoYQ0ivqXjgcP+Bb8PYVG8dCUDp5x4WNWgDTvXV6h1V2m9H5BghKH6n47nmD26YMYWrOIHuGyEdklkx55H9dkUHJbz00+Rb0E0M/14j8Mf7X6D9q4OWvon1xssNfCkeAU7LjQ0WoVx/bfmED6m2bjfoKvfZt7fmLfc4YdSL6PdI6TLq1ZoWfP5o9/Zv3VYu87r819Z1akS63l2zo+CuRHpcdOrDLE3rc7cMb4yKrvbdrNy5Gk9mSEO3b7Ac77IvOxzq6uCWvd3RyuSKfVb/tI3yyremHT7j08kdELrh4zIJpI0XW3o8Iq3NEpqfn+I9aIr+64O4xj70JTr897OyuLVj3wLdHb7oCwqchweQg1T7mMdGjuh82V+TnI8b1qeiDfLTdF+yzPj5za0zHt0a3p8GlU3BlgOPkXZskffDa5+0i/4syEMftqPiIsrNxfM9OzEv9PQadXmpt/YaJIt/uO2nxTKziO1udy+86V6Tbz7ucUHw4zkOr8wbl3STyzvc2ddryFM5rk7N9g6NE7OkxOQftz5QB7rE7rb+3dYR0d0S+Pvo853RT5M/W35xnfJFq54XSVcjvN/T88645UaTXvYfN6va0yJtj3t6hv2eNtU1u82ScP883xigcjwe67anj9kDnyPXt2wSC1a2CYPW1oCoU1q4KSsJIwOPU0PAa8oegKowAfL3EFcS36kdqgZGAv0QNCuttV0tVFda4QuwA138xEMFX17sZ8tpynI+vDgbq+ye1UdkyAeVfg8TYQn4mcATtgitkAUbGhU3CcdXRKiELkO4pw8NIxJ1RHxbcEPQLcD7DbAYGYVpmaEGxHAWJbxI+rnqEEYO/r9aF4y9pFSSrbpIOGtBuDWTMKdS7WUbq8UOhMDweF0IjARIgARIgARIgARIgARIgARIgARIgARIgARIgARIgARIgARIgARIgARIgARIgARIgARIgARIgARIgARIgARIgARIgARIgARLYBwhExFeO4UEIksZsHAhAYsrLw2YkjdByJjbKxM8ivzG9I70dyZapzalGFxGDo4gQ7EPYOrW4i44QHEnmL8v30N5XnoG0ERUzYmHDVWJo7+Dt4b2H7CjrCOsQrKnr1M43F18ssunILddtg2DwTYTN2wgfRsxrnUtSIMTNRcg9v/Ds3w44Q+Qnh48p/saXRUJhYP7uJ32C39fvaYu86Mxzb0aE0ZusO1LzoiK/m5U8c/GhCBzYN7O95dV2YfA22YGhYC4i9elx26x0Xd90zzgE1Ts6jCj0kengvZOd5B3XcFQCAuAj3lr2zhdENhfWd98+Cv7qetleFlacsVN16VHRfWCXhSJjC0f2GrYEOqCx39o0TCuE3mefVb/vG+ZjJ/v7/exetsjSX9wrU9B6zMSfDXF9BDQsWty4bC2E6N0zx7dA0BnuT917J8EqcVw+W3BdPkJZV/zxK4+V3yPyywHXdvkfLbz2OkiRo2t8sOX7kHR7KFPvLS/08t2I/d68TyO1p47PT2Oun0ofbRGojbtV1LDaesz5tuR/cr/ddOOyKyFKO3/S2W6ZI/LjH86Yd//9Iq8U+cm1K3D+ahM4b0B4zPpWoXNN2J+LTxwnHZ4o6l7wVZETZvddqr9noS1q8zu5GX1+tGjULH0+y0sab4vcG1sQq67AAxAGNf6t+ZIwoncvZIuc1trouAYzdkR/kcTx1/9l5HMi34ve1H02BOf/Tr9Ztx7tPswKU+8eX7aO1FmYKpgbqQxb/a/g+P2klufn2YYftm79DDf/+4+D7rj975Gxh/2JAIS64XSfgXQXFmwMhoURe1fLEuXh8vAzmalSKLjbmKiFs6qzVIcRdY9TA8P7m42SVvjeB1/DFX4CyqukyihF/SYIiqPwptjKRv5Nai6kt1oYXK7SSHeDoBcC4aBKOeF444PS8B6lDhGHUS53yCoVg+8nJbqf4IXADiyk17cKlYPbcf1bgH6ORmvk4z6sQk2Fv0RdpdupcjUsFAKXKk/1QLsqqcFLgigiGJtIFwXdQ6Gz4ASaQlrbgFbHTxIgARIgARIgARIgARIgARIgARIgARIgARIgARIgARIgARIgARIgARIgARIgARIgARIgARIgARIgARIgARIgARIgARIgARIggb1HQA11fxStXhQEiPibzHOhR3HyrDwTkX/jkcF5FoSWqeYhzQ4EtO7GxAYbglY7k86gvEusi3SB75ruNlhHqo0k8qUA5YEggh28SiHyrycyYpZprrZELrJ6O6/5ssctY7Z4LY7IS+a/rbcwfq231qyrxbrMjLQg3dM+1O+KWR1tHmUdFogcZnf1OiP/v7VGs9nOuCK+/5b1jhVG7nXXIyIxxvVbILA51Onq63F6m4g8Oimch0Rt+VBb726ytpgQHJuvuqvniWx0tjjbkhC4uh3cwoRIH6un3x3CnWPkKPNwF/vRb41U/GEdf1b9fti4H7c8t99Wmq/JW04r13dma11Ub//wwSLHiwnpN45HH8cxyvd121vH577O5aPOL3fcvua/6a1XImvcd8xNaBx1O0nHqP4+d3O6jBU5TkynhytS4Ef8iPdRe0d/3juW7i88f2wW2WE2uk0xfb7oZevzxef8Y5xeH6O/jz7yvl2Tx+2+vX84u49G4JfWvaOfXS7ys9rfp59Ko82T4uMl2S8FDVkP9zMvZZPBXNzPLEUEXRQrQxWFPmVMMRykT4ccF4LaYInMDRbAG4jhi7T8E2/0pwy5XyFfNrYKdSULmW0D8m/AHRL6xYVrEB6yIqpOTdSRf+UF6aeFusHwwAyFudWQ41ZjPpcEvSBFlmBQMDJAudzSKvgNRgcVOgKw+qOaq8dR/4RHfeNCZalS1BuDiMBJeC0AtlA+DCPq/heiPfKDm4O6bA38FEiB0f/ZkS9UnpoQeXTTA5PuHIHp+Gv9tC9y/ZCHrRS6oZEACZAACZAACZAACZAACZAACZDA/kBg9KiB/tGY6CXOAPztXeSHk/VLZKqjX/vDCjhHEiABEiABEjjwCEybpF8iP3D0S2T8OP3Cg5wT+nXgrZcrIgESIAESIAES+HAC1Yv0S+QMS7/w39pf0C+Rp6v168PbswYJkAAJkAAJHIgEfj1Lv0SutvULP/9a/oPZP8bvVn/jzoz/gT/gOhB3OddEAiRAAiRAAiRAAiRAAh9KYGzB1VuuOOnavpFMNJPI+qhfFklqgUiQDnzxEOk3lkk0I7/B3B6rRzpT2uw1m1pQmp/Mhy+wCkLBL+QpIwKBsDXWJI0uhCpm1gqFJok8V0egzDgtyEMFD28b7z1sOSHoyf5x0htjnyzH+dprkU9oTptvneG7if92o9BvjewJQaocgc6ON037iFt36tXZadveaftDNnMC5cOs0+XEAajsIdKg9ibem/D2seXBazPDz4/08Vn1+5EG/xiVcoLmcH+64f60w/2p+/D0B8wLP/eLj711fO4XcD7CJN89bqWrdG6t74fOak2E33M73LY/yXHR0zrU64rmPeVQ6dol7McR/AfEu+ePMOvg++Bxe/Dt84NmxQ1YaRkksxYEs75RjiusyPMyRjlIu6pUlcOPF0cqkV8nU2Uu/N1BHFsip+IBKDp/GuLxLoA/UyVCv0UiWviLz6Iw0u/4YGCg+3FUUiVx3xUPXN0eQuMZoaC4s0prQS6i9faAxFjkIQh3tf+9JLSwOLgiuBgjIiS6Yakq+LMwLx/C32vUfC0AlqyKhfM/B7NBvWCqdJdS+LsxY7SXS4JUGFn4fIkqE+n7lBv4GO8GGapspLWNaHX8JAESIAESIAESIAESIAESIAESIAESIAESIAESIAESIAESIAESIAESIAESIAESIAESIAESIAESIAESIAESIAESIAESIAESIAES2HsEImKphBaOSJkSZUIgYgeSdUUaKxv9BviGygaz0YIwJKXiWsBbXFTiF4tIB7/jgx08CIW9jJNBvviGnQdveHl+nov6UXhfRJahFfJpJEACJEACJEACJLDPEDAhq41iNh2kJPSrIdOFQFbFIAGGYFaVq2qjAuVfgsy3AX64jp+L+6QTg9IwQm9PtCtHRg3i9KZQfwki7VYiHYPsNob03Wqo0vXHo77uZyGkwXPhV8h8HdkXcYGLQkHuAuQgHVyOiL4YIbhDojqScHAVZmXCbwxWa8FwcHhQHvhopyP4oh+1pHWcvDVGvVGF+68SY7gqQr2CoF+A+QSnI7Kvhfpz0Es0bIcPmK/GK4yjPLUqHH89tk3kX6YG6nXA+oSf/CABEiABEiABEiABEiABEiABEiABEiABEiABEiABEiABEiABEiABEiABEiABEiABEiABEiABEiABEiABEiABEiABEiABEiABEtirBCIdUx0GdLQgHCkzLGWKNMUbL9KC3+apTYkmDwKSqYgT54h0GtYl1gXpLm50lNaRFJQVOAUmymOBg5h3YsQNN4L8bDxA1DxECrbyrQIP+X0M24CHCMUPhSjYpJEACZAACZAACZDA3iQQ+IGlBbfZZdmyLAS30g0y2QqIYYeqOn0fozKtHncv6/ASqZIMxL5oIKtCb0AADAuekepgATZmBIP0A0+CK2R8GKF3AmTCCeSvwqsa/ka1QkcUVv2lQllIHwdhLsYXA/1qW42RdP+XSBgxOHgtEC38lRcg9/Xg16u0Qrl6QEUlCb9erTN6IH87RrEx7uXBSMxRIOJNqRTKn0HtBqQL8Nbzz+KtbSAiAmszEGHYRL1/QtpcIZJXFnHywgJ5ULs827A1hw52vhmxkUEjARIgARIgARLYhUAkaljKwd8/Unmu4eLvKGUtdtYWyaSznv47CY0ESIAESIAESGDPE4iMwr9orXBcV/87vDCtX/j/jc76FebzgwRIgARIgARIYA8TKPD1q33QwjL94vW5nQi3SIAESIAESODgI6DDioSBRdqW3rFcv3B/8JJ+HXw8uGISIAESIAES0ATybf1qZ5GXzsP/RLel8e9oGgmQAAmQAAmQAAmQAAmQwMFLQI2I/mzRi6OCADITP/AQkC69dcgW8NhWsy2+FenCdYXxQkckmuo6K2qLlHglZrElEklG/AjKs1bWDJCPtwfpikBO42rBSJ5E7HxXZOis7u7Llsilfj/zTU9oJEACJEACJEACJLDXCUzz5k5/plZkSuPsHv+MYjoPICbuAghiJyCybhz62OOMmvABJq9BmqsFtO83A0JdWPCYTAtcbExA3N4YfLo1H+LbdBhh92YIcZPod5g4OkKwEjVDp4MxwZxQsPs7yIMxLsS43XWk3uw0qdcRhoPtEA57yPcRK7gBPtvar/LVOoWkMUF1114uRBxi/EeoqlAlKo10GvW1j7TNQ9f5T9axNQLy1edfWXnpIyI/D5xNP/hP9VlGAiRAAiRAAiRAAiRAAiRAAiRAAiRAAiRAAiRAAiRAAiRAAiRAAiRAAiRAAiRAAiRAAiRAAiTwmRK4z37Anm+LfLPr6HljRn+mQ7FzEiABEiABEiABEiABEiCBfZTA2IKrt1xx0rV9I0bCMLWApKmsSZpNkcaKxrIGC0ISR3xl48l667oM6OSKFHslVgnSRlmelReWG5YWABsJxLFDGkJgL+tC+OvkuXkO0n7WzMK3BBkzDG1nCo0ESIAESIAESIAE9g0CNqYBwa1c1Cb8HST9dURe9RM1R1Uj/wnp1ya8zYQeWR9oulQLdHOC38sQkTeOfq5TS1QV/CA1VYpQ7sjSUKDbXYaGQuF1EgmGIT8KAS7KsycHJTribxBRS7RAGPLdgXp+6nk1V6XgbRXRwl51mZjKRPmXMNsypAeqel2OCMb9QiGwq2aGaT0rPS8EIWz7bPVhYqcPnYt+W5Itnn4QTGgWPp1QfixZG3JkP8zlBwmQAAmQAAmQwPsIKFO5YuJ6rK+csMBv8/oRab7OoZEACZAACZAACexpAh9wfbb1HPAAVIfX5z29NzgeCZAACZAACbQS4PWZRwIJkAAJkAAJkMD7CRg6vIiJXEf/6hD/breR8uGdd//XWmfTSIAESIAESOCgImBYrf//jGuioxeecVu8Fr0xTn/QSIAESIAESIAESIAESIAEDmYCkaybMfU/EHZ420ZvMyEEXtCYaHIR+dcrcgrhI1URtwDl+s9t+FGrZKyM1WJCKOK0iBb8GnHDy0Ma/+DwlQ0BSyrrtXhaB7PDafCR3pS1dRp/pnPxSSMBEiABEiABEiCBfYCACiP9qq+pSvzXouBxKKtD4ex9kONqwW5HyGK1QBcWCncNbEAoi0i8rZZtFdaqc2WMiiGrSdWHBUsR0RfC3zCuLvoJ7pAeOoIwIgD30v0E44OrggqUexJGHM6eHkQDC/n3B5mw3gq1AlGIEdkXsX7hjRuVKTX6HkyVGlH4XiqpGlB/WDAwSKFeN0QO1vPVhnF0WpXDb2+LBFwqg0Jh8M2qWkc4DnMxj3dNRxZGvy9NfVle6/puLpo3h39KrrXTXtZuz+cWCZAACZAACZBAO4FDreLw7yTdnY6hr/O3OYEvUudsd4L2atwiARIgARIgARLYgwQOM4tt/f8Yh7it1+d3ZJulr88b7O0ur897cEdwKBIgARIgARLYicDhfomnr8/d/A7hv5/fsbb54fXZ5PV5J0zcJAESIAESIIGDioDpdfUNR6SDRCwtcar104JHd8kOu9nVnkYCJEACJEACByOBHk4n1zBFukpR+EDLfy6vnrx0ekgiLvp3YjQSIAESIAESIAESIAESIIGDloCx3dymtvkiW1Kb7c0OBCXVgYlYb9KhR0evI7xylRtxERnYbZKMD29nPB3Zt9FB2hNpNjO+FhA3O5AGI12f2mptg99spcelffTnt/aHKjQSIAESIAESIAES2DcIOJJWDgS2ZypLQQCrHBXVwlm13phr+ND5zpHVxlTcxzwmES0Mxo+Ey1UZpv57VWNowe3paqmRhs+qaTrSL8pLtJA4uEmiCkLcoBJ96fT4IA7xr2TvC8KIwtluQY3+g2zLbcEC7YOrJKnbo985BryaoFboP+Qa5yjTqIE/UZXmYTy1SvprAbA8Iz20AFjNkYzuXyqCdfqHU3JusEKhfrAqe7FOSrcgpueNOMODdL4UBVEtQJYxwVVasKwukV6hoHi4REOPPxPjGZI0EiABEiABEiABEiABEiABEiABEiABEiABEiABEiABEiABEiABEiABEiABEiABEiABEiABEiABEiABEiABEiABEiABEiABEiCBfYSAsc3amtqKyWSrWhJawNuhtKisA9LFseJlJa5IHuL7GjYEJXbgBT4EIx4i/aLccPOcPAtp17AMB5GB081exsWT+GI7lu8QpJPNiWZbJF/yvQg8jQRIgARIgARIgAT2FQLKhvzXwWwyxoJQSHuJNCBWL56IImEkXilA3FwId9VIVaOFvyqrqkJBbSXi7UKQKysQN1fXj0qFjtSruiOCcDn8NLUqFArPlIsF+cEKPAgFgttsd8T4bUD6XJkjHtoVoJco6t+vMloIrNIYqRT+DTVI9cB9FlKhMPd5Va0FweoxtSAUKh+GCL+63kLlheWXqVZBMCIY636winq8RY6WfuH8b1EzVA3SFYgEjHmoOjVfVSO9BvGC0/AgoNcTJCQZzivM4gcJkAAJkAAJkAAJkAAJkAAJkAAJkAAJkAAJkAAJkAAJkAAJkAAJkAAJkAAJkAAJkAAJkAAJkAAJkAAJkAAJkAAJkAAJkAAJkMDeJhDJTGhONDoQ/vodyjpiNtHyriOiVigAtotdCFZs5SkTker8FjeLtJGM2Hk2AspF82wt7A38rJv1IPz1d1g74JGanbXQX7xjSkcQ7mAV+S2OiGCbRgIkQAIkQAIkQAL7BAFX4iqO+5jNcpVAIJstk6VBFDO7OOtIJe53xkBgC2GsrIegdh38uWKHAtoEBMFJpLdAPquFtlpAmzOdjoYvkSko18Lay4PhOhow6idkblgxbKUexuNUUhjnZtXdKIcwt0mtUKiP+L/1WgCMaL1FWlAsZTJUt1IFKqVq0N9hQVlQioxXxNf5UqXmhALmMYEtyFclEBTrdeBWDRJmwepiEP+K2gjJcDXaV8n9wVzkdwzKdX3UEi0ERq9+AC8D8KaRAAmQAAmQAAmQAAmQAAmQAAmQAAmQAAmQAAmQAAmQAAmQAAmQAAmQAAmQAAmQAAmQAAmQAAmQAAmQAAmQAAmQAAmQAAmQAAnsdQIRmZCXzPNFOq3rEutsipQkO5klHgLTOfkSRu5NK0+Ld1sSEdtwRCSpnDwbkYGdCF4ijU6j2eRC/eI1O1roqxwIVJAuSZcsK/YRAXhSvqkjAocyFUdv0EiABEiABEiABEhgHyAQh/B1RdAdsW9FpgUXtz2spEwcpC+RXlIFn5bu+h5GQRCsIJwN6pBah3wdaReCWdUd9XogncW7CO8KxN3VwtuTEacX+WoYIvcmdDqYFkyAX4EIwAuQXwPhLpJGlTFMpZAuUg2GBW+pUmWKyImQ+2qfaZvV9tZx1HZEGsb4Qc+gSAuB1fmYdznqZRFDWI+fkqVSDX9OOEtB/SV63rIR6XWo3yNIaeFx0D1o0PPJJoMeAYqDpUFF4GKDRgIkQAIkQAIkQAIkQAIkQAIkQAIkQAIkQAIkQAIkQAIkQAIkQAIkQAIkQAIkQAIkQAIkQAIkQAIkQAIkQAIkQAIkQAIkQAIksE8QiHSo6mR1tiEATnUZrCP/RqyIpZDO+i1mkw+hr5XnCvILJM8s8CAc8QzTsKF7STRbTSYi/8a3+9stCIHdxs2Nvo78W7SsyEN/fierkxsKWZw6lAu2aXufwHp3k7XFxP4zG7wmG4EK3c5esSfS2S22OsAfKNZkZsyMJbLOfcdPwyscuVqYfpTVwzrEF9pBSuBgOf4P0t2715bN42qvof+vBlaORLUAN+8RNSivBgLYyyUdFCHjcsTdRdooMMp1BOCgWxANkJafBMNCoXCBrA6ltXODKYEW9gqEvFWo95rUQForQcdgPqL2SlAdTAwFtc+jdilqHW3MNKrhJyKibwV8Z6OXjuirVql6ZcFH1Got3A08xP9FWt6AfLgB3ghHw0abGfCYl/RHrN8o2h2N9guQflimBvDZ4dn+OsIvhMkZ3T7YAqFvGuWdZQmi/0qwKijV6wnuy64LME/IkfuH81knM7WXsXjTSIAESIAESIAESIAESIAESIAESIAESIAESIAESIAESIAESIAESIAESIAESIAESIAESIAESIAESIAESIAESIAESIAESIAESIAE9joBo6im0OmIaSjfcCI+BCHJwNS+xWrxtWCyWZptLQhukYwVID+TyFg6yF1D2Xa/EeX1sS2nbEO+xAMfsYKlqKzI7mBBUOPmmfnwLXhl4Wn7BoHSR4b/YfwFIsfVDlfjoXz6rfeni54Ysm/M7dOcxe3+XLVwdPs6T3x0RM/rSj/NEdjX/kjgYDn+98d9sz/P+YR5F/zg2k3t55sq777Jj0/fn1d0cMxduSoBEbConqpBC2hVSpUpCGPV+VKlIITNvpCty2rh7PlBpUxF/kQ1UEfYNe5QE1QMfozhaB8kIPRFeVCZrQgj/J4YlAQ9UP686q4q4W9TdQpCW6NIx/hFP9XKVD58uQxTw9CuCQJf5CMKb70WDiNCcL2O0Iu4w61C3yJ4bTlf0JqEQHi1FipLNBiZ9dH+nKAuiKLfc2UQYhALRL/psN9bIFSOYz1rsqsCD/laAGyjnguhMeYpvSUWRhAuw2piSNNIgARIgARIgARIgARIgARIgARIgARIgARIgARIgARIgARIgARIgARIgARIgARIgARIgARIgARIgARIgARIgARIgARIgARIgAT2CQKRfCt/WQcHQl0fAl8bkXzTLX4L0hJTVmBBIOKIn4d0Jt6CqHQQBEebPR35t97fNm47fFOs0W/xoUuxivwCS6Qwnm8VOqgvTegR5Waj04zyvWXzzEXucxC6zp487+knK9pncd+kX176/eMR8dhHjGOnPf9A32o+OrOj5dUDfZU4Ts0MjuQDf51c4ccj8HGP/4Pt/HGwrffjHT27r93cN7O95ZXdl7NkHyVgSVxszO0kKdHiWpVGLF4tvK2SBTpyb3BTdnwoiB1oDAsFshshuE2j/DtqvBYEBxWIFwwBblACya4DP0VG6vsmWYj4vVUQ/F6lbEMLas9R4TjqHJmrI/bKbWqCFvqq0yEAXoB0bxmp08EWGa8jCKurxMdL5CUIgUvhz0SsX5QjEnCr6aewaEvLKh0bOChD3N8Y0t+XRCjoXYg7twTS8ex8HfE3e2q2VzaK9ANBJLyvq1Fpvd5gmrgqifG+gwjCKFZN4ofrn4TECLxpJEACJEACJEACJEACJEACJEACJEACJEACJEACJEACJEACJEACJEACJEACJEACJEACJEACJEACJEACJEACJEACJEACJEACJEACe5WAUVBWYBoOhCBOIC0mhCJmYLe4SEeDVgGKbVgByjN+i9ciIjvsBrfeglA41uBttyH8TRV6hi/SxezcpdgV6RArsiMCiwWm7gfiGkcLafaWPTt6xUWvYfCH5e9VyyGkyfmsBLYWNNNIgARIYHcEDrbzx8G23t3td+YfJAR8ZYVC25ON/qFgdoGapgW+wQtqfkjgfMTnrcDWiZD0NiC/QFYEJvySwA3vHyzpBwmxyE1qeJCAv0wN1Wm10FihquEHGnVa8GvMNSqNuUh3NEp0ZGHjVKO/UYX6EyAMhg9eUevC6L5fC8ZDOizBk9kaLQQOaiAwRnuIfNeFwuMLIUMuRzomA7VX35Gr9PxUzFiKaMKiMog0nNb94Q6uAfWqZGoQg69WJbqfQAuEUT+ox+yrkD9RXawjBUu9mioT4JOIgezB00iABEiABEiABEiABEiABEiABEiABEiABEiABEiABEiABEiABEiABEiABEiABEiABEiABEiABEiABEiABEiABEiABEiABEiABPYJAkaxVWzlYyqF0SI/YokUxArtfB/C3kRHsxA+P1pkFggEIwlEBPYQKdhsUU0uIudKXijsjUrnW4sckW7JqNfBFumYKtSiXylwC8zAR3sn385Dem+ZEghakhDGbFV3qXPb/d6aD8clARLYfwgcbOePT7reu9wHx3njREqfvuDe8eeJnPHNy3574zf3n/3MmR6cBPAYkIQW/gavBaWhsPcayYRC2/sh7C3D/cIdajWkuYiwK55A0ItousN1BN3sTUEsCyFttl+wSt/noPY0hX6MpLHQSKHdMDXD8JD/hrpfFsAPgqBY+xuUp4XBwRzIcaNIl6uEqoJ/CD2UIn+mDA0FwNNkTFCBfEMaAh++CK8G9Nuklqi5yC5XUaXT3dRSHUEYeZZyUe9LMj4ULKcha/aQ7tYa2VguR+96PZerIkiaRU43eigT/kZVqnz4KqxT92MpO4yIjCwaCZAACZAACZAACZAACZAACZAACZAACZAACZAACZAACZAACZAACZAACZAACZAACZAACZAACZAACZAACZAACZAACZAACZAACZDA3icQKUxD8OtCUFKGGL+miESVRJBWpuHqyL4tdosZILs52Ww2mkgns8ubbQh9y4oHFCG/c6qzUwxf6OV7hqUjCLc4zUgHKXhPIBM2bMNEhn7vBfvppDGDLx4h8lOBf+/4V4QCmffmMUUCJEAC7xI42M4fn3S9W+x6fwcEkH7NmkSdg+vHWa0PXJB7gPLsd3FygwT2LQImZLFxTOkdiejIvLAGLQiWo6UXYvNqwa4T3ruUBEMDpIOJEAybyH9SVqgJ8P2kh7g43gvUKpXSel21wtD9XKz6hRF9LanUwl7IcZPKg98udWHE3QKMYyLdBMGxD5+BHBjCXHWNcrUgOLgOkuNq5IsswAxabSpcA14efH9VGUb6vS4oCiP9rpFhgY92jwV+4MLHgmlhhN+HMZ6Nfi9XSV1fhkGAPBd+qAzX81NPopae72FylR4HfbTOC1k0EiABEiABEiABEiABEiABEiABEiABEiABEiABEiABEiABEiABEiABEiABEiABEiABEiABEiABEiABEiABEiABEiABEiABEiCBvU/AyKZafC3UNWLiaQEJhL+ejvSb9QM7i3ST1Wzq8h2yY/l2V0TSyDdFOvmdnGKkC91824DPxlu8JuRnvWa7Uaelxc/4EJR4kKvA00iABEiABEiABEhgnyFgqZiKYjbnyEgdwVcGSYWO4IsbmIwqhe8tvQwIb9XtaooB4azqDYGvzp8ilbo+IvIu1Q84QSTe+jB/GtJlKE/IHFUDv0ZWK5RDhlunykO/TvWAT0taWfBNaGvCXy7Ddf8QI1eEwuOMZEIhMXxY3lGKjDjK54oXRiQuhex3Au6vrsvWSAMezBLJLtERfluGB0n9wJbgJkkK5o2IwDEtPFZbjEjeAtzn/c4YZqTh56uReeuQ/4RKGno+pZinCx8LopKCp5EACZAACZAACZAACZAACZAACZAACZAACZAACZAACZAACZAACZAACZAACZAACZAACZAACZAACZAACZAACZAACZAACZAACZAACewTBCLNMS3vhfnK1sIRI6YQxS6M+Ou3+AhYl97maEFvszTXauFvB79wVAeU55v5fpEHwQlkvsqEXiaZcTIWhCdm1hN4RJ3z8uCCUVlH2djQZoefe/RjnbvB3eyLPOP8y/v3YkQk9hGRGAKYr8o5VtnYXaeyw2r0mmyRv/lPuSuGYL1eoZWfFDnP/IJ90oPQ65gZU6/zL6ZnLUN59bjlfV91oO9JpFNbK0V6WYfHDxkmcu7g0/ucaIoMsU43Txwgn9garCZHR1Re4C+xlo8WeWr68tGv+tAP2Vuj27GOjl5RtDCGAMsDerrdPZGLvC/2GTgYuiXrCOnuoOF/af9wUs4rWOcGN+3X2yI9rO5WF0/kdLe/fcysD+88Y7Z4LU7r/F/A/LNmYEMULmfZp1jHjRI5xOlil3x4N7LGfUfSrsif7Edrq2eLrOz6urkmgePQj0ieKTLgwePdPj4CHJpnBSdvQoc23p+CbXA2u/XoZ6FX7axQIqnRK6fXOuDhbE7WR0VOeP3odM+4yGB74NgTfJFT3RMss8/HH/hl8d21aD/PXDT7uc0ir21e7a1HN4EEZYEtckTsUOkKf/Ki4zYdhXV/yTzTPAn8SrwOXpGDip/QGs1mO+OKPOb/03sBXAMzsDS7wdZAp/R1kS5uidnR+fDOV5rYH+jnVam11oFTd7urdLJEznQGuMd+AI+U9bJda4q84a+VDZNFytzj3d4YL3fc/tt/03/b1vv7scXPnAIeta08ClL5qTxP5PhNZqxnmchI94JFZy0S6ep08oqR/2nbp33+yH2fHzAXms/2FXl23IrZr9k4z1oN6cakiDXitBEnYv/q803/WeDoRM1O7q6rWu9usraYIovcZ/yXahGQdPHSITVoH/HzLMMBz0Un2Cb8Zc75o87E96HQz3cjtnyofdT1Puk+b9aMxnnI2WJtt3AeHP1CepWD7me3DhEUBKcGo0QeMj37+UmteTt/Fru4kqRFvmid4X1u7M4lH7xd7bwgq8DraeeF2lWmyIq+q5Krsd6QD3j1X3TsgF7o7yL/i3LaiPC8aBZYH9zXf8rNSuv56XG/2loxHd/75dWTV6Df9YmNZVtKRY6JHhU9fK7Iabd+btbR6OjL5lkSnm/+U6cs22cJKAuy2TIIYT+nFhq4bstDQSKYivNgXGZIOXwZIv9WIb9ITJ2vLpahCvXUGGOkjtQrE6VKJZEukF5hpN+HEbe3FPmWDAwj7dbIKoh2RS5EhF3kq6lqYnhtqg7uFxf9J2SmjtSL+LwJiILxBca27neFpLIp+CIpUSb8T2RmgH6yK7ILwgjA6yEpnqrzgzT6EIHcN9Dtt8hAjI0DFldZPe4zxv1a0KyWYsY+/BuqUq9L0tl6QToYLmOkBumq4OJgHbytEgqORgIkQAIkQAIkQAIkQAIkQAIkQAIkQAIkQAIkQAIkQAIkQAIkQAIkQAIkQAIkQAIkQAIkQAIkQAIkQAIkQAIkQAIkQAIkQAIksG8QiDSZEAB7EIJAsJu1IRBJZ2ztG2INdiP8FmtzrRZ+5okRCu+K3Y6vd3IgRIll8InIwG6jhx6kxc5YWigcOFkri3yjLOIXwDf2afIyKIfoxdKClz1tv3cemv13CCpvnDzDu98XKVie/5VIJdZ1SzWUN7vaRqdV8HlJ7Q9m34b6Rp3RSR0Cgd2/Zjs3Qtx21Qk3Lr8T/dX0eD26JtfcwYaNt/ZaigP7hcyS+RDejDxluHfWBJGZyyYP/vYjuuSjGQSZ/r/miVT++ScX/Q79rJn/TtmmyTu1Tey0rTdTYmrhz/WNty6bi3muXePFf430fyuMnPzD2095AEKjJ+c+N7nGh3B68jkvl1WJ/HnUrXa8UD7UllsvW28sFrl4yDVquttefaEz074B8xwkp4gWAu/OfuXfPfmxySI/euG20vuw35pmN1doAfYupsI9IJ1nlvTuEBc5NtLb63FEWKssFELt0uA/ZzwiS+zly0X+9+eTT7vrROipqjbWbrkpbBMLPx18psOtcL+rGeoCda7I2CH/0/fLyJ4y6fuvf2NWqyAzT9fdjf148ozF92M/TzvEzf61G74/nQIveOI9lVPhEbXz/rYhwJ56Ut9jXOwXfKl+PPg99T9W4mkI41dh/3xDXVN7mxk2xV6B0Nz8o+XAnyKltgn/YXbD9MQP7wXvR9JLKpdXQ/+2/LTYCaUQfnepkut37Nq6avl9sx/Hut1EUp70RcalL+/7FYwMQbtZME7k/wbNXPrQVpxnumdnhMK2nbsoCxMp/Tn1rrtKH1oJ4bT9K/MHaD/QPdHv+x+Op527+Sjbn9b5w/vXLJk4WuTKIT8+7Q4o3l+VN4a/3X2nGejVxKCfTcxL/R2beW/lLTT+KPKw+5vIdeA02P68Vwph6+3+3M1/Qz/XNP0i8cfFqDgau8iBB8rwU3v0I6o19X9ld/553hQRb9ks98d3ivS0D5Wo3VbzA9xHXe+IRd/bdst3cf6f3DC7yUdHk/G28c5ZIeaF/XCJ/EBuy+Xt5Pv0P6Kmez+Rl2W+TNspP7e52a73tzv4PtVOnf2HryDwad9HnKf0GLuzISiI4rgpunP1Q8PA8ZGbpBJ5n3dPlL6LdteoPd/319jvWAjE+pUbaqsWQzc5+1+j/13WXo61+Tul9KarP4YvHiyn9AjPS5JZp3No+xUBE/JfEzOeGwyH6FeC2xAD10J6CmS/DtJzgxWBia/TQ7JEPOTHEC8X9dT9qkGlkbYh0C2CfwHHRwp+qazDS+QGyHoTqPcl1GvAfcRAFVFlur7CB6xeFob9zQgq9QMeZAH61+1PlIv191d1x4NYXIz/DB4B4cB/KRij5xXcjxeObwh968Ij8j6MaKL+M8oxtB+q+unrXfBSUJnFddpwjBqF/oyNkB47aLdKxmMsCQqMoaFwuCkoDQXLD6Ec7YxLjIYwgvGneA7FqDQSIAESIIH/ksAj3jz/TzYeOLV8vawzd9+ZuekY/zhf5GznXOvL7u7rsYQESIAESIAESIAESIAESIAESIAESIAESIAESIAESIAESIAESIAESIAESIAESIAESIAESIAESIAESIAESIAESGD/IRCBeMQLXAg/LMPM8yDoSu6w6x3oS8q2DNnqQ4iWVKYWmHRzopu62SKd0538Egv5MeVqYUpzvNHL+EgnIlKAtErhLejPjZgRF+Vdmq0M8kMz2/x+5EIB4lFaqPqtUOOGqUe1sKfjw0VvFNQhwu/5p19yIhRsO6yGBU0ViMj5l2f/vPIaCGw6BVdqIeec+HzrH+UiX5l19qgyNP66N9Q9bdLuAejIw/+6CDqjP4997par2gSQGD9n/VPHlvaqR6TZ5AnlfXvlcqE/Knul6I1K6IALa06phXgneD2YJH3ayu32evvL1p3un5cvOkXkWvVL52496QF4V4XCyLMMCBoveMd68dSFIofFu3qdccylhr0crwXgZy9d8a3XXhB5rtNLZa+/V0j7kZb+V3nSS03Hfpo9bnYiHTaZrQW4uf19fsdzvl+2oi3ycCmElfOfTa4cD8F1p3euTM8RHBpztL5KentHpA9xRK42K+S8Dxj5QfNxWboYQnFzlqWF4jnrOfzQVFckLqi3Uqdg3OJkx2RRQuRNb523wRRZMuf59MsZHBfRrB1gvNAGt/n92N0a/b3ziL3rAo5P9zWPAJ9QyAmwj6eqh744Q+Rtd8PMzasRiXlKuqb+agi1R06uuOtiCDfNe9yfmDhOfET69nftb0/n5M4f50AN+9OdBo8mOi3sOB8RcMvKl/Qfg/3stUbEvW/oo29V34EHMBzZ+LfmS0S+VTlhxu03iPzP9OGTz+orEnIyw46W6Wi7ZcnSyj4TRM5InFR+TDnWH1+ReA3ngWWxlSl/HSIsp9bWb5iohcc39r0Dx+sjfX7z+nU7zeOTbp6w/ui6nt/Dec9v8Jr/gf0wNb1iK/YDhPJj2oTyYdcn+Ed7R0Z3HeXI2GELuuL8CTt+59JcBN7za//fuF98E99j+yXndf2FarOTveOqe2OdpyZPLDd7iKz21iU2eojUm6qO60i9qxre7PU26n/jl9ekboN/8evzNv389dZI7gVurpd2v8Xe5u2w8H0b8t1vTDsJwuzFEGZ77eXHSu/5h2OeiOTe63P9sL4EIi+XifyzatmUV84UmV+1eMyym9rrc2v/IoB4zzEtuA2+KGFkerkZcX7jWIMPYW017mM8Y5oWxqqsDFNIq/XKVyhWUbVCpyWpBoYRdZ8IUrp+8ELYI07Q0oDovWJUqzrlo15MlYuF8puDCu3lO4i5q/u7QpWHEX/TqiTsN6I85aK5kU0ENupNCKqymJ8UBHE1Ab5H0Cur87tLRmGeaoKaKvgeQE6cVjUY7xKVRo7IbUY6Lw3/JciK0T7oDVkwvg+yHnJf9BP0lAXKRPsLIWOuRL6v4yAj34HcGfVpJEACJEAC+xaBBneHvx1TmtplYtW4WThffy04ITB2naN6QK3ENUt+6iQqZw4R+ZrzTct2d63HHBIgARIgARIgARIgARIgARIgARIgARIgARIgARIgARIgARIgARIgARIgARIgARIgARIgARIgARIgARIgARIggf2HQKRIOpgdLEQwTDZbzSYEu+lmp8nGAuLZhBb2lqQ7jS1xoXp1uvjaF8UKQmFvJpmxmlEe8SKS52hBsCF5HgQoUQN56KesxcqivMXPmi2miJiQmBwA9o3kl6Nn2Ijo+/TkH3/78yKFo/KfiiAd2oOIDDzt9XPX/BgRWpd/c+6Nx4HrAESsrRJ5qOuii56bC2GpDJXTELH0/bbdavCbPJFRtT/6W9X1ofD37qAjhKY1kZfznoL2de2NBVecACHgrV81z/pFW+uxO/UCkZu2NcE7v0n3EenilLgdnDBLi3v2G9vkbLW2WSLjl0474+7z26fdzelyWTF++T7/lV9/+1oIDU91T7DMwSjHWkX7lbJI136y5HmzZjQEj+U/HgQdpbxZvW7JRlOX/GfbYTV6+rj/wc9/8fac89rqDsJhW9pzbvclGPfe28++9usi/eQo/3CrrRwj1v0i7W+FsvO8ad+unQpB50rzNestCK9+dvad5fMehoDzixdeerYv0snt6BSZbe3g5nddvHnZuvb00T16DTusCALOr88d+5Md+N55HbwiB+VjoRzV62uzoFiswMa6/m/tqA1/QKaFt4P3AWK5CM5/vvLWxfEoIpjZp5rH43uVs4zZ4rW8KfLd+M+WuvPaIuZCsPZi6aq5q+8XeX3UW0+98064n+x391Ou8T7gr4p9vcxKQSi+6fq8bw3A+XNW3qS8Z9snduWRX/Os23FIN9o3/3Q29HqFG0/ZMgrC36rfyyOo1n18tKFTuchf7/7Nl6/9HXTx3nFebwsFffBehvPGg8Gi4HhE3JZx5QkPEYTl71XLS/FggkefefClHyLw6N14VMHlOx1faPZJ7J+P/CFwcF4KJzUW85M/JB5RIj+EBP5eZKut6i4dEXvZmD8N/tnZHzDCgJ2P6vbyu9wHxnnjIPxVEPBjv+bsh9635cIkIrnPqrz+InDDUIEWSoYPBkD6zk1/ji+aLvK92ptkdrotYjqKf/X5u63H0N91Mtoajnrvt6mn3DX9L5PDiMzJt7320ivtr9lWGdbV5/rvjvwX9Jd+xI+MRfmtsknXyp2vr19365h74hg/eb8sSrS359Z+QsATN4yEe08wQWwcVNUISb0Ax1cMqUr4M42RRg18keqhTNzfVEL6G8XaEO9X6fP3HBzwDtqZUo23IPpvOozYHseZeRjSM5SrBcToc5hMRT/XIQ4wjisZiFjAOG6kSllacKuGiqOPZ8iFo5DkijJlaoB6QRYS4xTqPRZcFUThT5c5ujw0zFOGoy7SxmFqgYH5qM5qIHoUo9zAvRjaT8SKUB4MVGWBXkelxLUgOZiJXBftvyR+oP1qRBr24R/SK4MfgTeNBPYSgYybsTMY+y3zTcc38XWzVpmvWHgwkbPZxuEsR7mmdbQv0tdrjXTaxezqdEOaRgIHMoGL3AprlIsV6qvTEJGJD4xdeWUW5/P3CYFz6R8/EF95FcpxjQrrUwh8IB8dXBsJkAAJkAAJkAAJkMD+QoD/3t1f9hTnSQIkQAIkcDAR4PX5YNrbXCsJkAAJkAAJ/GcCvC/4z3xYSgIkQAIkQAIkQAIkQAIkQAIkQAIksPcJGApy3TwTESeTDdYOV6RRGpZvRbowUegZHiL/SmevyEIE1HgHK8+G0LdMiRYG4yfHVosLZyoTP0YWoywiEQe5pmEalsg2c7u93YUQ2G32mpHe3+2yxFfNMyHgmf3gz0ZUvg4+fr4bsXddVanf1+zpIbLn4DPSn9NCmjZ7WfwFa3dK5/Jz/k/WY4ufPkVko7P57m0Q/ubsupornhquhb8uhL+35nJ373vah0rU3ncioO5+ph9cMtd6ePJTi3EcntZ0czOEsDmbPOm71138WJvwV4sdd2Pn2Kf6pbMQYPHL31jxRXM3lT4g+x77kXFPzYPQpGZNRd2g9gq37/jx9aMRAfQ9wt/2YunuRM1OLn5fP+vq178Wby/IRaZ9zn7RfA3CxPfbK1LrrJ3QnpsTAL8r/G0ves+WQtBhLRTrbR2Bsd9TtF8nSu6DQPpkkUfzfjv5ehznofA32HVJET/PysO6vzPi4mXnRnctf1led9cu3zV/b+d8y7kgMQjHx6+63NBlVBcIf9vW8f55neGcZB0zGBF9bz15iPY56/T74lhRCjrC4t/ec/3anYS/uQpt3hAIDi0IpPt8c+WXyncqLJRTICWXFdar3urZO+XvY5v/d8Gd8lCsfVJnxssmHOuFwt/BbcLf8Phvr9G69W3r68GQsSInVR/bcNSM9tJH3/5H0Qs92tO5rVBI7kC/OeEvQ5ecmcvF5axN8P/Lwdf2+Z8RbcJfr708t9XRKzILLL0/fxjo/VmwPH9upDJXSr/fEPAhePUxWwsSXBx3aoyagVi5IrcYVykH9zUjjYgW0kJWGzP0cblATTAqkHaNuBoGPxGSYO0XqFKlj7MpkAqb8CkVDyPtnixzA93fVZANp1Gv0igyGsJ+TaMU6WpVob+vgQeBMHzLgmyPbDmE/L2ydUES+ZcF/SAxluBhSQZx9LMevWAcZSP2r+73OrUwjDBcp7qrIuRrqTL6gcC4MvT9jCotWFarVNrw4R0job1RY5SG65qhouG6SsUUzEuibTywSSOBPUVgq73F2mzifLp46rhJuF8q73TsoYccIvIVdcbs43HT8/8W/8/kCxaLXD/k6r7fgr9s9vm1Z9WKfKH2eHUoyr+5/CvqTKSf8p60n7D21Kw5DgnsHQI5IfCUzdMr7xqC83pbxN/3z+ZdIfCmeNVVi0QecO7xXPv9tZgmARIgARIgARIgARIgARL4LAnw37ufJV32TQIkQAIkQAKfjACvz5+MG1uRAAmQAAmQwIFIgPcFB+Je5ZpIgARIgARIgARIgARIgARIgARI4MAmYOxINNiNNiJD+tsu2uZBgJLIeC1IFyc7dtERZDtKsQVdiYjT4jfDNaeb7EYXgpRYi5sx8cNjWzlaaNKSDLwAfofd6L/HbSgAAEAASURBVDTCp+0tfbd6ELI4WSvryH5vX+1yzuBTJkA4A+lPKKz5kBX1snpUdoOQJ2cQ9s6pL8mldvWPL6+2XqxqzzfqjDHqTZFrN41+ffit7fkH+tY/ZqcSr1jtq8xFQL7CuWjZ4E3t+Z/21ot9X02uTrb32uGJou4FX4Ueyu3kFiP/eXul50Ngsjtf6BW4kXh7+9zWv/3Vy9fnEjv548WMHQEBWM4W/fXZP700XmS6zKldgB/0b7br/e1OrvTA973OOTze7VyRU7xS2/wI68b3y+62k0A2R2iDs3lxfS6xD/lhfQYtG5DA+bJNwP1hU4MQ1T20ur1W79OPKOo+RaS/38/uZbfn726rj9XT7z5g19L17kZ7i7Nr/t7OyUX+XjP/nbKdv+anJk8oN01EErZXOrWTd//9y30vu0/oWtppJwHwa3WrF6z/gAPi3/6b/nobesqqjWO23NS++ssnjKg4G+fpIq/AyW/P5taBSsCC7DaG76XXKtxVc5RnpHCdn2OsNtLIv0XF9PVe3Y/IvFpge7FKiQcY86VMleE+qE7KBV4uxmMZpqI8AyFwFOkxiNybhLfh9XW9ElJfpFVKWWF/g4ypRgL5/VVSC3kDK8AdFO6XpmadFhfphTIyW4nyaVIVOOG4I8P2q1WpFuyq21XSQH3MOqMa4A+TclWKdlMhXw7bq2qIeUXVo0Ya65lvVCKqsaiRmL8uH456aC+rICxOIP823MdNgMfslIl8GgnsAQKrvJftl0wEor70tEf7bRD5jdwSnYLjcXv3bSX1nT/6BJann3OetkSuVBf3Pa8WkVG7xmdfhQe60EjgQCZAIfCBvHe5NhIgARIgARIgARIggf2dAP+9u7/vQc6fBEiABEjgQCTA6/OBuFe5JhIgARIgARL4ZAR4X/DJuLEVCZAACZAACZAACZAACZAACZAACZDA3icQSSc2mTt8CHeHbS/TkXqLKiLxIhsRDSW/TwcTgl9nh9XsoTzZYjbAZ5HSQhXl50nEhbDEzJcCHxGE49vtJvgtbr23w9QCxs21O2wITSQYZSAdmt/mDwJXkIr4kVS4UPOjLPfN6nXVG3q01fRFju515ITDvo39cWnBkflnfJQeDow6q711Uzd64VqS+rOv2et6zSHPNx40vh7mfyYfL0f95NrW/RX2v+Pchrqmv4qcKSOHOB91RHfXiq9tXp1cnw7z3yPj/tatFywaVC0y9/UFHauPFckcmflHy0REuJNbzbmo/sNfTh9z75siJ190XKZ3o8iQ2GnDTpwqcsWor906eJbIsdLb6+HvOt7BklPg5/sR78BdbUEK68Px8Umt0Hs3QvkQWfxJe9lz7RC52VtbG46ndh51hn9P7G+myIwh98jfdi74iNtr//jOsvR5uH7d3eg1nSPSwSu0ClyR1d7b7sYPEIgdG/Re1KP1+/oRR2C1/ZqAfoBJAvcxbxsZYxjua7Kql46Mi4i9VaoSvlQ5EocfiPi4LvxMCH6L4Gv+P3tnAh9Fef7xZyYn94JBAiJMFCUqyqKoUVGGSjWeLJ7xZOIZK5bFq9FiGRQ1tlYWizVaLYNFjRZhqajRqpn8xRpblEVRonJMACVAgAUhhBw7/987yZLAEgiQYxOflw955r3f+c7svu/Mzm8eCtoWyicjjvPFLpOKpXzE10pepMAzsO3FFtHoWs++0q9g3YgnkW6jH9snZL0I99sVTvxGW7NFO4vsScJjsDyCFFm08710v5yDckOkIZD0iteP+B2PxV7SpAykv0iOx2I7QD7bQjwbW6JcGUalIH4/BRybA4sQyseKTEU/s0OKLRL6U77tQvkkeCLW0K8BD8E+pI+jMcJjOAcm0BIEtlpb9M0KPNXfddOwMd/heiF3S2BzamRPQ12n6WeaWIcFR3p/7SeKVeOMOLwhYiOtp3XDiN6eOsfzqka0Y8R25Wecx+Ew1/+aNdMr1o+DpgxeDGHwwPGTH9DDuWyZQMciEBYCk0ZZNAoC+LkTlt0awvf8FfYJtly/r+H4I3O9y25DPum15a/Qr1M1o74cbzEBJsAEmAATYAJMgAkwASZw6AT4evfQ2XFNJsAEmAATYAItRYDn55Yiy+0yASbABJgAE2h/BHhd0P6OGY+YCTABJsAEmAATYAJMgAkwASbABJgAE9iTQOx297aeOywkZthuIQDpFOy8uAvi8f64gXE60S5/pSo8BFcbVUoV0mNU2YolCEZ0yE0M4eG3hmpgd6g7VOEZOOjakrLNQj1ll16tQ1AyIUaP1YjwYLLmCFGwySGSQFnOlq7bFtWlJ0GXk548vpfqxOfRzsjyHTXl54xyvWIp9k6v3cOkbFdq1xl1e1tQZ1vArA6sC5ZBgOuE+/F3Fy2mWUTd3ugyJXFoXfohmBCF3EIwv3cYqQ7XT4CQ5R31Obr/bqLHM14cNj+f6JO/fbnpu0p8rrqFbrWPJqi2iqkElWFzhfXNmP1y/j+IXiibPOXWL4lu1i+bPGLC3q1znAm0LwKrzXXWJj1yzAn/i38wrhPmo2Vx38d8Fpl/wJQ3aIooU6FWbhHzFwTAZjziP2s79J0BbEyBXEaBrQtJukvp5kNExf/D+NzXNccmyglIKmYaDeuZ9fD8q2C94pdLZTfic+QcIQy2b4RAF+n2jZQv1kcQ6DoCWnjbVZzzppqw6MF/qj2L4M3XB8kwSR/K2WIOs0tryyPXTaWIX2qrUhpK50Cq63Xay6Ns2DftGY6Q+HJbc+a+jyH4TUc7V2E8LtgkjCcD48uCQBf17TI7ESXJLraTHeFwbCjbNhDvb7vsYrSfLYkeIUSGZFikL4CnXz/mlZU1RSET9qfQ1Jp85N8iZcgqhJUnxqbFBNH+AjnfEUATBybQcgRenv9c5tNTiNa4rcBKPbIfXX+6IBcC9GsKbjZvH+jkTyOxzrH3LHt31YPjJvcg+o12Q97lJtHXxuKM/6n1ZZ555rFlD82Eg+6xNybeJhH1UF1GT6s+n7eYQEciwELgjnQ0eV+YABNgAkyACTABJsAE2isBvt5tr0eOx80EmAATYAIdmQDPzx356PK+MQEmwASYABM4OAK8Ljg4XlyaCTABJsAEmAATYAJMgAkwASbABJgAE4g+ArGSXqXvMoUwqos/0SDqbfQa11UjijPjrRikV9BO5WekJwbjrQQVAhFLplgFz+GrthmH/PLgTiOE+Hbj58yfdegmU3cGKwjlKTEQr0K4NSFuZiziTlDqLJsIAgPd/Zb3HkT0Q2A1fJsR/eTf4N4iwI2LKNqmCSFXSNstaL3wwEMJETwbmgcuFy7RJ6tXbvdJRN/AOS7NgWe4rO3WTiEAfhL/TwqXan47wN3XlTSV6PtAidBp0dCCwZ8PgOflzz96bd6jrx9Gfx/tv25YCDwSLiZPQH+by7bpOwwIgSd/MbNYJ/KnfDx/URbRm79+f+PnLxHVdKu5NQQ+dxdP/W4mBJFXqr9WTi8m6mImWgkWNVsIKTjOhU1vTpwXIQjKIGLLIlfT63FJJiAIDFD7KkfodSy0Ogvz6oycp35zLdGlNJKGzatPP+itvT6HR2pHGD10tAIRWsOwVdtulfuQYpFCEI5x6NgEJEXWHAeJj0uqlIvv18SQJTzySmV20MauS6YUjHHD5kt+SYGdCsmwhvXPeFKF8BZC3gzHg3A2ZSAmXveQ7qSvhfTXhQRLcglhceiqmoyQD/UMWxPCW/u/8POLfOk8KSg8DEt3SEtlTDyxObFJciLiXSWXZMEukrIlE+14JIJ+kYR3YPLDdoWHYlFvKvwCI1/2S74YH9IX2JbT/3A7xxb7kxtSawKok0oVjqffLOwlysUEY26LzUb9n6RkyQMbj71woZwFz8SifDsLm/Qyc4NC9MrWF6TpE+sHf/aWkZN/je+NM40RpmrWp/NW2xL4MvfzwEI1cgyXGFeY1xkQ/s68ueD2kZH5e6ccoSepR1pET2svPv8ayl903Jn/N7gan7ffh84LYf0c9ni6ZNUX4z5H/nl0vpKO9jkwgY5MgIXAHfnoNt++8bzZfCy5JSbABJgAE2ACzUWA5+fmItm27fD1btvy596ZABNgAs1NgOfn5ibaNu3x/Nw23LlXJsAEmEBHJcDrg/Z9ZHld0L6PH4+eCTABJsAEmAATYAJMgAkwASbABJgAE4BupFuwq78zSPTxJk3uZRF1Vbpa3RQIdwPxFGcQdda6GF0RT9ASlXiCQMUXr8XqsME4Iwa22qjRK1U8aO+xFdtC+fTOwU4KUffc7q7uSI+FXFiU47B/AidZg3xH+evLrPhx7b83VMBDmllqblLq01t7K7EoITsOgqRwsAI/pZYVh2MHtj+a67XNWmS5RDNBi4tMptTgMUq/BgKkFWVrNq2/BkJgIczT91GhmZL25r+s70rXTz7Hc6he1Ux9NKWZXnp3vYtGNMYapZ0GBdrMgsfm3fk8PP/2+91zNw2pb6EqtXpwzVlEX6nf05rM+vSD3Uo04/V9HYcSc51SZjW9tbX5G7Qtt9WXR7t7nDf1ObzFBCIJnGgdax41MDL9y8xlS6xgZPrhpqRSitKvILKVL8e2TH+RPXFKVBDQ4LFXnF9FlCYlQwirQ1gr5p88xMUAY0lz8hPJ5dhLpTTJQLrfzpHcKD+c0kW6FICnXS8WVLmSTwh+IQuukEU7yfgSh7W9turY0fZwiHGJFlGZlA17KuXKGur7ZI+cD7tQSpZFe5pULLuQPwfyYBU2n9Idm4redeQnSaVCCCzlQcCL8hiFIYn403K646lYs1MdQe9LlGv7kK/hxQwe5PshSFYxzmKZxDhjimLSZZG+FFJntxgnpO+It7fwE63RV2N//uaZbub46u1/ehZO+ffY9rY3HXe81Ua1Bn0uLR0bOGkRXniydzh38q9Gps/cO/XA8aONgeoxFpGy8djy45dGll+S8r/pnw2LTOcUJtCRCYSFwFO3Ts96eRS+5+dKy6RQ5B6HhfKPbPHm3oZ10Vz9ddPQIstxSsciwPNmxzqevDdMgAkwASbQMQjw/Ny+jyNf77bv48ejZwJMgAk0RoDn58bItI90np/bx3HiUTIBJsAE2hsBXh+0tyNWO15eF7TP48ajZgJMgAkwASbABJgAE2ACTIAJMAEmwAQiCcRCplsgBIewjtBX+JmzLQh7PVVqDdLh506NNWENSGNg4BdPk2ErXBVUifRtyrbC7RbKm1WzqhBP1DvpXYX1J4xLgJXGkSI81DniFRgO+yYwbN4JAxUFeaMgwEGoOarmU+HpdZL/L1v/mUc0a97jUPC0fjhaTU47wkK/BhWL3pdXrO5b+h7RWnO9sRkCpv5qH62XKnL2Hd7bunDikkBkHurpvUYi3dgz76TFg7T+QoAkCT+FOM9G7Pp3FQTAuZPfnP6Rn+h3dMu0y/asss/YypI15vqgk+V2hFD7LFWfePLi4+0BoseU2rTKoVUZ1bnoT33GeB39Th+YTTcvri/f2lsnW8cNPbp2f/boukKtMCs9SFL3SG5yRBy/I8RxIMpsWKlgyX9Lvg0QXdHjfDq9R8OcPbdXWGus9Ro8V+8q8ZQ+5eThbBXnRXJWL9WJL6bD8dzqNMF/op0A5g1IIOtHaXezb7U/xvxQsOOYnY9gfjG6qJ3M+vy9t8L5Smq/vKSFcERa/FNG2QiiZze86n9/JdGN1qVbzhlKdIzSXz1y78qHEA8L7fte1XuKawXRujkbKTgbwsH8OZUFU4ke0DL1S7sQdTM664lK4x2EX9BQ/eeahTW31ZXD9waHdkJAlbySjrEOg7BXg90OD74KrEJu4RkX1kVurHt0yG3xfUgf2i4nv8JxFE80WkpHGXgMljIkZEvL4ZHXgAfSp1EK5UNmKBt1SXoQUl0LBb6l7VIibDwlSS6kPyunCeGtFCspTv3xmP9Rzn7J9qAUhLuSAa/qJC+XLCHwlZPwSVOQnljbvz3czrBFfQ9yDdS7KlTk1E+3jVAF0lUpXU6GnSQVO+0nSc5+yYPkIhnt0UuSSjqsC/uHuG3CgzDai/awRisxVypE/+lp6h9qRJ/M+qjkvSl1o0Y8HN5NnJech4XTT5lrRpUU4kU3/r7WURam+cWDVg0uIBpOZ9G5JtFA5Rg6DunNFUJaSAmhsfXqOvVHpb7VBDNRE4e/l3GE2tuqT29sq9wst3Ygc6u1Rd+sNFaq+dK7mt2s7mium9Hd7GE1X7vhlnAWW+I8DD1cc15NjJP6ajhP2DgrQUsQGyopwhxsiC9N8CbgvN87hDTbLY4HraJxwnQ0rmKfODCBxgiEhcAkXgQxCteVcycsuxUfiLDwN1wvHH9krnfZbeIDo9eWv0K/TtWMcCm27ZVAtM+bYa7NNX+G22uqXWf8qK1RiIqNpdYSFbZw6ZIA4ni9ncvGxDVk8rCC01cRnaINM043xbKpl+7cH6H2Hbaom40y7GeFttPc2WBXWmo9sFnbZG5Ef7vUCmMf03WDERzcZnjdEh73wdXm0kyACTCBtiPA83PLsm/teSdarndbliq3zgSYABPo+ATay/wcPhKtfV0X7reptq3vw/L83NQjxeWYABNgAkxgfwSiZX3Q2te5+2PSHHkl1kr6QSFaQov0z1WiDSnre/6E+Bb3JqMshegIrbfSB/fllS3Hbjnewu/75iDreLPWDkb8YAOvCw6WGJdnAkyACTABJsAEmAATYAJMgAkwASbABKKVQGxnf2cr0cQD+T4bIl7nAUCjWnU8+2pVGh58DNpmyMKD+UacHq+gnIpHiHWioLHV/FnFg/RKubKdEHLIlE14lMuJcQsBSkiHAEWD7WFbIYOg6IIM2ITlsE8CV5sXaGdCkPKc7/Vh/zaI/udd6lupEb3hyfcUZYBzsMKohH1qzMSBGYMjhXBhD7nvW5/S17ghNko9QzlxIFFvvSd1U/fZZZMSL1ulrhpmEr1Mc8l0EYU9z16ZPzHXV0z06utPKXffSTSIjrb6oJ+ftXK9wiL6h/6viZ9MgXB51vzAJwrtDsNzTzKOQSxZO2Jcjwbp4QLXGxePOXsL0dPKzMR3INxZZf2YszGX6NE7cv83D57dXGd3y+wMj363aGNnqtOEYCSWYtDORn0L/WwSTc18Yda8ifCca/q1/8N4mxquNS600noQzfC/dtcH2XDa6CnOLckhesH8p/axB7owX7lnVyrRQ4tvH3p5n/r93bv91eY6KtOJTHPRlOKecARpXDQzbR70XlasFWvWl56rfKT8D8fpBDqGjpoMa6VY/bT6/PDWclqjrDchSJz/57GvofzusIsW0yw4kPzPiaTcjFQD/3X8P8jQT+tNLo3oNOPEQMp3RF9o37pX5UEI6Z9DBT6ikwceN+xoLwSY+qXzRiyGh28TnsBV6NiUleqPFlTD10267oVdRBBMZwnBdDhctmXk4lNNxMCUQ8cnMEDpax+h1+2nVr+/U8e+MN2fSfTkBK91Lc7zGEvWZAvfI0o11cCGP7/hGk9e6702Ay8+uG7KgxkzkLj9GnyffAUHp+6srk/hRQCP6FmnjYUn7GuMC5W0CfBMb8UZsRoK1oVdSpVWbUAYaCzWvx+GfDNBj8P3wNn6UOM4fB/uHR7+5+2BMVcR3SM94Z41Gz8oZG97cMcc9GfcGXgqA99v1lPab1QiReln9Dbra39g/cf6ej7R3X0ff2SmH/NcUmihfXR9Pm+1GwIuqDgIYlwXKVjvZAu5LYIF+a6F+HgIgt3Iz6EMUpGeARmvsMVSUIKRDDKFMJcmQSiloPyNdg589hJ57YBtIV4BQS3y7fGULyzkv0GpGFZGeygnpVKy6Ae9upyek9CKgniGlCsEuVK2FJCFvV8qFYJhiJHTnPwgVSAmPBQ7QdIwKhWbPtmNMUFQTIqM73Hp0jrPxculRElBPFeqkEwS+2c5/aVjnAGMz22nif2EnNhji36iLPysbVO3Kti9UU/MmjQF66JXjcdy8T0RygydF5pVN9iwbTD2H9NX51mpRD8SbIP0PTYlIj3z6YLccfheKbjZvF3fI7dJka/1xeoileidzLmjXsskei9zXvUbt2FdQhtiS9F+OAxQU5KPxfHPp8/V7xPCqY3bv2VOL8yZjnWIMS3lCV/j5Zor5wLfZeqVBjjTyyPfHNlcrda3E6PHmEL3e/TtykXHfov13RfLCcuO3WHxxP8u+XQU0UU0Rrl6d+qBN4K0Wd+kEK3M/GF5cTLK59W+sCZc8zg7dfIQrF8QLPGno3EV+8SBCRyIAAuBD0SoY+VH+7wZpt1S82e4/cZs+MGiB0fddcJNhYR7J4tTxHX5HgHpu4Oxe2sWSUSD9ZPSTikimrbqpQvfOBPXCdaxdLy1u0zUb+w0dprlGOWln54z7KT1uP5J2ZRSJubPuqAZd5n36kQP0hT6E9ZHzRXu7Jkx/ZLPib5JWZLyRVpztUo0Vr/OrWGd9DhNH/PymOZrl1tiAkyACTQ3AZ6fm5vo/ttr7XknWq5390+Fc5kAE2ACTGBvAu1lft573G11Xbf3OA4Ub+v7sDw/H+gIcT4TYAJMgAnsi0C0rg9a+zp3X2wOJ+0t4zVrpobnDtf/Zcof8fu3lbZC+R732xGmOH9L8LcQ/03yOPF9/TaO8mcY5xSpfqLsgVN/Nw3PC6XqJ6mnmE6N/f7hdcF+8XAmE2ACTIAJMAEmwASYABNgAkyACTABJtCOCMTamqRVKBD++ipolwUhn7pLrVShTzFkXTyoj79WHPKrgzVqlUG0w7XD2mUSbQ5smr4FtsZXbdpIT1AS/fE64lQTEAKsnb5yabuK+NBqswbpHPZPICyM+xvp1m0qkerLvHTqAuiCvD+PLr+U6G2XqX2ZB4s7Xl+iqW63dvEkBog6/SdhdPybeCPe2ZvP2fYKMkbRMCFxeHvkjJn34cbXr5WztJPnIf0QQ7pyjjl0GtHFhefeNbSY6F36JHcJBDVL0r/LWg07BPfffoe2k+537eq2Cw+QHv/zhzsw3prCmikhpb7TxIUJv47DOJ8+6v5x14snTj/D/1X1+eGtTmaCGm8Q/WXgw+a4RKLLF90z/s9r0F5SzYwQBHYTKOfTf0D48+ClzxyZ14mo39W9ZRceTF1D65/d/JPwRF1dXuMJt9Z0GxYizqSp792J/kf4b/rXlGdwvnt2Xr7rXggBve+4PsX+v0rvkLBd/J3eTsADpl39nf+ViHLbPeWXV6DcjlkojxuPYU/C5w88c9yJCtFR8Fvaq8Fwfj9r+nVvFtUJnHEzs8dfu27q/BcIo6/vPbzHx6Lf8kt3eR1PyyWbxY3OWdDkCFsX7tupjb14JOoZXVd11sOph27/NPL+adeDd/qSO/OeynIEvY4H5N+WPBl4xUd0r/qnk149Dv2t6DqgEwTQm6YEi7dPcforFELkcLgsqBqnZhBdOOEcOmVLOJVtRydwrnaqlToTAv2e3T7q3OB769kgPPhaRH8/aZ67EN8jveb36NblGgjyntgwdAvOp3XfF0x97px6D8FjrfNpOM7rcd4x7nNx/s/y4QUC+DyvDqzbvgmf+9tTJhe+BJh3/Kzf/PKv0N5TPU7ogvMxdm3MiJgnILi7Z0u3bfhuCU0JpQhBrjbdQ+eh/tm0bwHwbdqVE9ShEBRq+clFOP8XGl+WfldRL4RPpcvogTx8z3TrPbEn+t3lrsqo+ivO/1k4/wN1R1Wps2zaIwHdGbQLMl4FW5OkHMmEnRqqlQIX1wp37amQ6+pYD82gCtmAXSBnSTj+9my8+sSP860iVCTWQaEb7YwQytnVeHUK0u13KWD7ILw9Ax6yEYc41yuEv1QG+W0QdqmUL9qRkiDs9SBeXevZVy6W82UT/TwtuSQF6WlSqgRD9+O/hf86PNKJ+li61fkKThTtSdloXYPQfq1sCaE9dYUQ0oQdDYGxC7Y/ysPihS9FjvDXZZfaSKY8SJUDsCbqm7DjqIDweW7rEPYEeG+n26dnQHD/qVLg/0B3RmWI49FcocZfrVaLxno4e99osyu1H9RiBULfUXNT8ibCanPTXsN8uXrUqikrSuqq6Y6N3df47FQ72eG9rK7sAYzjefAAZZozG0JwlzO+ec3ZamRb52acn3qRH+ufrD0FwHmfzLzr+Yex7rv06vibMD8MMd3WaWZk/XAK+ChivFMzHyr5LdYhuH55dZcWzsULS8q6bO+6jejMr8+9ZFQ3pOukis9PR+Vav+e81RYEwt9X4e+JthhDU/o8mYZpwoNp5tjfFN43Beszeo6e3kdF9gi8DyjtICl8HkbLvBlGFv5ctNb8Ge53b/uuMk95Q8MLheyJk297B/erjPLV5erepQ4c/07/puirNLywSLnoqrPLcN9i1Stf+9HOcDVNGWEeuH5bl3hryav0dx33bW7c5C/D/BkO8uPy/8lYEF1n3/LIXeJGIG5JOevOcIHDtGtyra9WDDrMRvZRPeQJuUMivWAfmZzEBJgAE4gCAjw/t81BaKt5p62vd9uGNvfKBJgAE2h/BKJ1fm4qyba6rmvq+MLlouU+LM/P4SPClgkwASbABPZHINrXB211nbs/ZgeT9/n0T8Z+nIlHHXwQ/roPpuaeZf+rfZpmeoiunPurZafixnCO/lziK6OILtOvMq439iy7rxivC/ZFhdOYABNgAkyACTABJsAEmAATYAJMgAkwgfZEILbGU61WWRCOqJIqm0J/UmPWIB4XlCkWcchWdJG+TdumbVcgfMotW7JZg+okqyJYZeABe72zGzpMivfG++NhQwF4/kV6javaqoG1F9NAW0OGhkfvEY/2EGdBCmpilNKeI00w9/Q0uWdu88VSrRSlnwldkOanpzQ8oBr4S+CfQQjhnv7XS5/8DL5JoRlC2PbzzTv8Fbgx9jPBiu5zxR+iI7N6zej+MFGfM4/QevRAgilSDz/kTX76vXvWwQPurGnWGyoeGP+7f3hhFzw4+6uKsko8QFv2dDDx5yL0I54iF7YunO4b4j3GIPrTUfdNE8LfNP0UGrQqnNu4Ha2k6UMw/oVfv2JOfoTorvzHhvy9uF54vOv0yj9W7RQa4h9JeAgOC25HeobrqaVEj024Z+DVAHPeqHGZjymN97N3TtgT7zf6fOOPS4ieUF8MzHdhf2f6zy7sjc9HCgTGP9QLg3fQToLumXBuv0QQAIdDamlKsJ8Xn4+dncYkWEjV8b9BONk8vuJoH8bf98fFG88i2pqwPal8HOxvtlM5jivCjAbFKTkjaXiPDyGATrixf/pCOJiccNOWdLthicPbDntIfcf4q/UAzv3785/OfbUB7/B+byIIH39T31fXNzvriadAmHnBVTQK+//otLvHXVVQn9/YVkJg9+dJEwK6hEB8XiyEVAh30uuN1Yr+9Jb6/ogplb3y2rr9Pyn6OIQ9jc+2cj75Dc7TLPXR8X9XHQH7jM1mvSdfnN0kPPrSUfSp2ItQga3ZOO8RLFIc6/x5YcsfFt+6GC8emHyu4dbxPfjQjPlz5hB9n2j51y3FvNLNvtX+GPMRVI/bYRFwtiIY+I/vx04fJybFXwLP2rNSFonPoRP2cV7iVDclA0K+gX/VHoCQ+Cnz5YlvD8P3VfLMTgt+V+/x/KcFG91bRCML8B/nf7dXal/A8Pgjv7WuQf3AqGKtRMH3hDHPWxjuD0U5RDcBScFZ58IYfZJbhoXfXbIDiM+A/1yRHmun48wUHkX9kg92OFU43+XCc6+CuEf4zMV5XBwqCiE/1MtODqli3UR5orz8BzlDRjFpBjzwurCRVneeVqAdERbCp68Gq9ip2CJaTkWOp+BktC/KD6rrJxblRdwHAamCMSZDSiri26lCCIhRThECYmm7ZOGcJhovFYvvVfsqu9i2xD7VCk/tlyBMFvnD7SwxbnspnNGaiBfVlsPHyevslygTBWGBPkd7TYPwt6Qg84PCyAGdXnR28ch87H764LwTi4leD87Un/fWl7vSfYPrFh88+067ed6d0/B9pK42VilYR2xdNL1oFNF/sz5NK0iH7jehp9ELn3fnWNdX3731p2H6sAdnEc3M/OuoP+u7k2s30H5Lhb7uo6YNwBcPPA0+JDwNHm7YlV6RV5GI3RRvVHZHtjZIGew7KeCkz6SRkfnNlXLHPO+Y7MlE8+59/d2Zv8U69pltF2/thfXVF9V3VuNC4qabLr/gPKwX7y2c1PfJu4iuGHe9kqnjxStWVxI63u+0b82vVfygu2TSxInTCf6UFyoFGjL2CncNv6/rpHuIjhiYNPlIvT6zo3Kt30PeagsCYYHj5dK5KSdLbTGClumThcAtw7WlWo2WeTO8f201f4b7D9uNtJ7WKUR/eO/eu29/G/cvNpSXl3cN52K5d1rsC7GVRDfec/vg3z5BdOrMM0aeg+uGnfpOC9MRfbGkqOSTsURvLXp108t34z7X7Jora+Jw3W4F79+SRHTrmqu8v8bK7g39ffPzwU33OFA/gtbZqjKrtCp0NfP05/o+PcXpc48XeV149+WnXD0bl1JjBqrHNOM6YKu1Rd+s4H5iyVYpuI/vx2PTjzdOwPojNi0uNw4cDzYMVFNcg55HraH4P+Zga3N5JsAEmEDLE+D5ueUZN+yhreedtr7ebciCt5kAE2ACTKBxAtE2Pzc+0j1z2uq6bs9RND0WLfdheX5u+jHjkkyACTCBXzKBaF0ftPV1bnOfEwm+xAsSceP9nIB6/QVvEp0ePNseifvxfYf21wdYeA5H7266YDeo65QfFaIPt747fV4m0Uevv3fD/HEYzQnUm3CfOfz71ZSyB7bftY3oFPM06wz8kIz7xcog1G8s8LqgMTKczgSYABNgAkyACTABJsAEmAATYAJMgAm0FwLSHe5ce8U426721ZhC2AJxiRmv4QE8ilHiDAigzCqK0eBZUV8/bL0Kz7/uza6tiCcYnTzxOhzM6V2MLhbK+2K3CKELJCgU0vFgpBHSbZPoqlXHG6WIX2sdr6yB5XBoBHYpVVq1IfRBq5XSOru+ENytGCUGAhRFOcpMmof7XdYx1lE6hEckGZJKLRa2aTvMnWi/mFZZP6VAiGcEze1eokQzXsfzsGI8Ru/F0OUqR+m9teYbxo/mBm0z2vtWWaH+uBUe35QqpUYlOp4UPXka0XE0wEy2mq+/cEth/pb1o7oR/a2yfjQ2QHhSpUDojgdWIYC0uqPfAUpfSpoMj6Fab3Jp4dqN2w3GFnWbQvSN8oOxdj4+X/o2fYcfnyujk5GA4zpQ7WclDSU6lo5W+hgQ5lvik9l4e82ds5zWKOtNCIasH7WNw+peEKA7+2t2x36nWsco/VZBmGMmWgkWcWACDoHw50V8TtdatedP2Sh8P1gJWpwL57WC87oH0YnWMeZRStOhhT8vK6015gaJ6Cdjo7IF1V1GN+qMdo/Ueuk9JtR9Hxh4MYUVa8WaTW8/XHKnusus1Oq+35T68Sfhc95NhTDAOFFVBvJ5H+bVXu108g9bWgLh9+1vKku82AsfPKAqsDmEbzesZoZAmGtB2Ps0POSKuEm5jrB3oZwu5tdQBnzp6rDpdroQ/mIFZYnykh+ee3E+SrehnAfz8WzJL5vInoR52Q87AwJeBaVddqLw5Gt7bUu0D4/Cjmde6VIIeVFOTpVKJeTTEFIcgfBStG5hffVhKMPWkJ8t1Xr+dUuJsoJ4vlwqBMHwWKwT8kPLa4pqXLAvhShESB9h54WQTippko7xzZGSxX5QlpSLfaMRvjPNoQrRv+bNLvjzPKJyvcoQ68ISM2g59VC0NcMfZt2beSfmxTnKbOUlb33PStGx1vHYz3ee/0/Btz3EC1MCyhcq1pmjLhx1Jo5nONzun6Bmo97Eab8f+fiEcOrB24em31OSiXHMd79hvNJgHOGW4rrEPR63C/ruy8772/nv4XuhtGuwW5Ao35wf/KcWLgVBTZbiPgZC5feX/XfMDwn16a219ZbxmjUT43kkxTvrtsL6XuNW4xU+ENx8VLN4i4VxJWm9lT5WfX5LbX2jLFG+VPECkXuu/TT9c6Lg8M0vbUqO7C08vl6vHeHpXUq0Pnud+qMSWS6ccqc2UXkYx2nCqofGPXYYxz3c3oFstHE90Hg5v2UILDchTVfgwbqDCYD3piXNlZZJmFCen/hq3tuj8KIlZTRdZOxd6pcX7612IUnB96feWZew+xvNHWJFQGV6uS7m99YK0TJvhvc3WubPhwrHb9XEPE5v+v7RYB7vfGSXzl3wYNCsi/zPmScTnWQNtU41w6OPtAXq++oCDeuKs2976Zp83Ie4EJ7nO9WXG0PXeG/yET05ckYPY0x9erRszYdE+R8aXuhWeI+kNVgHhMc3t6Bg5GJc36TqJ6mnmOHUw7df64vVRWrkOi38fbJ4/pr0HSXiui1ea4Pl0eHvILfABJhA1BI4UumiSQpeCGR0VsT8vMHaYYj5eZNW7lx/I6lVAs/PrYJ5dyfRMu90lOvd3WB5gwkwASbQTAT6WF1NSSHqZXUynflZ2aE687NSrv6Sr5+biretruuaOr6WLne492F5fm7pI8TtMwEmwAQOjYBi9rRkAy94p1jnd2lLDSrid/CdVKWJ3+FbK0Tb9Xt4v6PlOjc8nkO14Rd1djW6mz0sHG+tk9r5IBr7P+MjK1/Du/pfu+HWyz7C8w+/D50Xiq1vYKx+nVvD/fnHC6aPebkJ9+d5XVDPjreYABOITgLJWjdDVol6aonOc2Ljl9w365Gt+J3eeMn7j0B0jplHxQSYABNgAkyACTABJsAEmEDLEpgQ/5ttt5z8QEpsnJqgxisQMgZ3qBUWBFpGohpnonNV0hM0eOrwbNN+VnGDzQOPvwpRTGmsX9xH6eRN1ITwN84VP0aUt3VbrUF6rAUfmIYQEJNCCLIp/mFDEXIUDodKIMGKM2I1PJgKKWh/s86GGxMCBwuSHqQ7Qa2zLWi6G13UTibRGVAmHQuLoDleV1RnW/zRnfjuaPNsHKUeafQyhAPRI6lXuEmx/8LXseXYFvkT5j8YJ3Jf9DBYUbS+0xp0pTfY1hpsH2DzSK2nKYTDR6pn0IlDUdgkw+GmYHsL/lvo0IQVQXH+tuqfQXS01UeFh0XlaOoT7lnstxGOtCT13X3wRjsjEP68DLNSIc0nGkawI52dMJy/lvP3oP/s/rxQT+peW7u2JbWuKRHTnG1t9+fGiR7cn04m5kWjbtyounv8Gj6FtU+iWHzmHxzTqCytYp6CEETOkYqEYJcsqUIIbu1Jdi75kE6yKiHZvrQmtUYR1jbEd18oHx5zUR7rnlqPuiPwmJIFQe1oWZd01EuWDdmPeFBKkxTE4e5MRruIJYrz0k6zXUIYHLoxpITcJATHcCON/GJKlhAPjUb7SAotIr/tQ3pXjM+PhBvtbNuL+HB8oFAOfudVScR9UkDUo5ekLMlA+zk1QdEu+gmK8dozyC3qkZ+ysFKAsgO9a6IduUJCXA5Iec74fJIm2ouW8FNwrV6iRI4mWe9n9rcw/p0QSot5s5Vmxy4Lu1pC2HvekNGui/1Eo3tcMmHsTMS18yvTf3I81I7rhvEs1ArMDzRHAFz4T2d40fFnVt/cvtOm143FXT+my357lf+GXAjXtvQe12dMfXpLb4WFVv6/mOcEsMAYl+yZPaoYgvPSlRXLU+t7rxpQ6atMhPCX1vl+rE+O2HrWNlbNxTwzWr3YGDMhIrvFEqKNa4vtKDfMBEBA2XDs1uO/wgtc6BRrmOkgUXg9FD2nRrTNm2EybTV/7jR2msKD778W/zN3NjzO0xVY3TVY59z+5oQLHroH91Um71/4G96PUeaF5qUG0f3DJq/9YxbRE/QwNZxu3u0yr3feXUT3GZO/fyoe82orvVAjPL7GrK3gHzJfWv+XWU/tYx1wbsb5SjrWNY7wF+uY5g6rzVXWcqWu1ZL61vvefNRbR6+E8Pc0CH9j6tN5iwkwASbQ0Qjw/Ny6RzRa5p2Ocr3bukePe2MCTIAJtB6BaJ2fGyPQ1td1jY2rtdMP9z4sz8+tfcS4PybABJhA+yIQreuDaLnOPdyj2RtPm/W10IrmPK1w0M3h93gl3cCLJpeM+/jOGUSv00x6vkErSz0Bt3gRJRU0SNzPJq8L9gOHs5gAE2ACTIAJMAEmwASYABNgAkyACTCBqCYQu8tbaVViiDGBWCNWgVBEJTPWgOe3wHaj3IIHG21Dyhaklxvl6k7Y7t7uVnfYTkqngkQTAgw9Zqhzi0ZBTaTXGDVmNdJjAjF6LKytIl0jCGvwX8V/DkyACTABJsAEmAATaGsCCrnEugXvsUgTQlgpCR5xXWJdIxsQyxLdFrLE+kVaK/mQQqHEUGoNyoV+CuXZJoSzpZD0Ii55YpJlBdaU4P0X1is5nn8leOSVLRLC22xIjWu142jfTqN0IeCVbpMSHeFukVQsoZy0HPJdL/KzagLCs7ydgX8oByGvI9iNsSDV9aDf4XKa7ILNkXMltEvLIR9GfduPUfkQNynfiZOdLt6QTNttn1MunTKEwFnKJq/ojwJ2QIzXjiXD6cdlQ9SM9HH4xWwebBuHE90nu4YFiP6DHfp3g7H899xPjzEvJXrr+tcKZp5P1E/pLxxyt1jIHvrY5Geg8HlU/fPAFyy8+Ibi9fiRTncK1doW67s5Gg4LkpcnFhd+UxjZorY4a9W905Cu4CwdE5nfUinhNytPePyWL676CB7dZ62pKGkg/D3Yfu/revtr134Ah9an39tz0h2wA+/t8Xsd57uFfwfbWBPKRyvXJgydi7QAge5aD9OFds9Szss5H9+r0R7KgzsqtmPAS4Jf6J+rBx5tSu6gosH4Pp71pP/5j4dC2KgcqSRbB67HJVqXQLTMm+G9buv501KXq9+rWOeU2CfYJeFR1dtrCm5efLvhxIeKdVNTw5gt1+g3GUTP3PHYfdnPEVW8uPPLnV3xQr0dVb+vSiB6c8os40UNngjo/lWPTG5qqy1X7iPjPfVfGM8K6fuUZftYB9z+2W/HZWOdg3WAWEM2e1gz3VqyQqlrtkH/A0ak9B+0FOk7aVVLvDiu2XeEG2QCTIAJHCIBnp8PEdwhVouWeae9X+8eIn6uxgSYABNoNwSibX4+ELi2vq470PhaOr+57sPy/NzSR4rbZwJMgAm0bwLRuj6IluvcaDm6w6adMfKceRAAZ+4pAF7xzne3fDsE9+nNqqOr1uD3fDXOiNvPoHldsB84nMUEmAATYAJMgAkwASbABJgAE2ACTIAJRDWB2MrgLr1ahcdePUaJ1/D8nVpp7TCJNuub529DeoVvp2+Hhfz8WF+cgQfpDTkom0S7qDKzUoEQxggZ1bCyNyZFCEfivLEzYwwi8sRY4iHC6mk1mhAEk4bHCXVYDkyACTABJsAEmAATaGMCkgrPvDrWNW9JpUJQS1mSX7Jgn7azhOfd0I12VigAWxHyQYJLUg4Evxryc8l0hL5PyI5gGJ6DFSHkldOpyBHYdiWXZKLcaBtSWwhPulIpBRGHzFeky0/LfuEhmIogBHah/VLbG9JgZ9R4awyUn43VFMrLl8Lzrxf95kulUgC2WsqQPUgvlv2SKFcEoa8fdlGoyEY+BMCWjWax7QiH5f5yhqSiXcPOEP3C/3A+VmIoT8WQDJO9EBJgCzZoV4j+bI9tOAJiio5wzsxRYy6cCY91mX/x/bHBkEK/D50XiiV65Pdeuq02fVaD7N2by61i/Rs3sOvfTP5KJTpO+LYz8YIaPcaM2V3qwBs9VJfR0zpwuWgtYQx7PuWZic7oCqmB8OacvFGeC/xEg55P1U+EoK+1whJa5AgOMxOuPO38b3Cd0b9WOLW7/2W0UajlL14/dkcGjuyvZqYXXI7zoKve3eyBQj/0XDZlqUKUV2RkP/8Q0Y/pq/MsCIfDwqu/mE/RZJRb4y/xrBwGD43Tnh369zG7W2+2jWjj2mw7xg0dEoEjrWSrn0X08sA59EErfp4OdrDlZrm1A5Wy+l73xiXfHbg2C38PzCiaSkTLvBlm0tbz5wr9e3WZgtFk0hQqCY8KL7RL7/GKq4yop9lrRZJVn97UrW4G5iPUu3D65adcPZ9o/otvfPlKg8pLKr7QizxOwrgGyW22+dJZz76fM6Wue7V+GO780zPOMomGP3kWnTuwPr25t0rMVcHlmI/Fy28I83o4DEhPUQZZiM1jAXCYCVsmwAQ6JgGen1v3uLb1vNNRrndb96hxb0yACTCB1icQbfPzgQi09XXdgcbX0vmHex+W5+eWPkLcPhNgAkygYxCI1vVBW1/nRtvRrVQq9V37GJQ8V14mh/AcQL+YFft7DoDXBfuAx0lMgAkwASbABJgAE2ACTIAJMAEmwASYQLsiIMMDkFZl4AF8pYKqNKKt3q1quUoUzN1ibIWt9teYNSYEwFlxFKNASKKHvELwu8u7y10Baxu2GbJQDjLiGh2WqpdUaxASG+UTKxCvVCvMSoM4MAEmwASYABNgAkwgaghAjusRwl2IYwNCUEtlIZ1UrGssePiFcCNUWpNti9EuhYxXCDnGky6rEOAOl1UZUSlV8jrx2ZIeoxFRvpQom7AjJEMS8UGUKgTBlEpuRxgcJL/sQz1N9gohrxD2OkJgFyUKgS+89eYIwbB8Va1nYClWCsoKyuVJilO+CB5/UR8C3iKyYItrBb+hq2xXCOVCU+2MkEpEk+w8MmD9ZAihcswMuUIOot20WuEwhMS1Qt8yyH6RjnG68E94LtZIQzxKwpnGCFM1iX7neXTmn8cd/KAKvO+rb2tEV4waVTgMwp+z3x68szcUpE9Kk6ZPhABlrbraWKUcfLvtpQZkT8ZSFR6U3abxb0/kqLX37lp874TI9JZKsRX8Q+NTJz605J436j0mhvvrsrCr1Q3n46t57wxfqECHP/mFma+OhBDYGmtdaxCdp52vpMPeOmb8zPt1ogWfffrZNwlEV7pvcN3io4jg9+T5Z3mJwh4iIgocYkK0cT3E3eBqvzACewt/F5V+VvFJeuMQWPjbOJtozuF5c8+js2XYZqNM2TNNxGKHx70YVx2ZfrApJ9Ip9qmLI2ut96xz/6hEprd2yufaQtVUib4q+jLrv7B7B3j+vTN78t6pzR9fk2sFVrgj2x2gprgG7YNfZElOYQJMgAm0bwI8P7fu8WureaejXO+27tHi3pgAE2ACbUegvczP0XJd11ZH6nDvw/L83FZHjvtlAkyACbRPAtG6Pmir69xoPYqfDiuY/0Fm5Oj6dTt68sCVeB7CkC3xHMfegdcFexPhOBNgAkyACTABJsAEmAATYAJMgAkwASbQXgnIia5Es4tOVKPUmJJKVK7uWLJDxI1qn/BE19nd2UpQ4HnL7Kp1hk0IJLjiLTw46Yn1xiIO64lT4flXizPjNCKISNxCsLLTrPBWWGiHaiwhIObABJgAE2ACTIAJMIGoIWDCV64phLd2FqkQ0AZCRSEDVg05glqqpnwb+dJUSHX9sIMgwIWgUFoolwpBrZQlpcsawXUaaitOuVxHKHwbZUgexPHXEe7eCMkvykmwIt8uCuXbfthcO1t4/iUIeSkgfpCSssT6Sd4uJ8aoKN9V0mUv8pdKuhAo2wtCPlHOzquzxfDciziCI+Cl++18EYefYrfoX86WA7KFeDY8CAdRqoLSMQKiGejdD5tEifhL0nIIln2wikROOZEYRWHclizLq8PD3shC+6uBRFdZN1q3Ybx9hx+Ve7TV9IH+/My2i7f2IvqH+WLwWbR39azR95y+iehb+ooWq01vp72UnCXl9pw2MXK0xwVO0IYEiM6xVO3XZmR+S6UsoS8cz7/feJa4v0iL7GXyD39a9fwYomHm6dpZTRhXgpmgiRP4D4v/uPivqHcinVwxrCiy3ZnX/XXYn/fBIbJk01KijWvTRs2lfqkEWPj7yzzyPG/WHvdjph1nppqR58DmqWULNyYT7VC208+R2U1O6TOvr3mUFVl8ffZPI9b2j0xv7ZQXr5s+/8npkb0OUgbnnIh1gGpdYF1iROZv0svMDQrRRlpP62DLrA1WKeyhhtULV61dPiiy9oChKT0GWZHpnMIEmAAT6KgEeH5unSPbVvNOR7nebZ2jxL0wASbABKKHQLTPz9FyXddWR+xw78Py/NxWR477ZQJMgAm0bwLRtj5oq+vcaDuK7yrzlDc0ovdcfpewe4dLzLHF1+XunVof53VBPQveYgJMgAkwASbABJgAE2ACTIAJMAEmwATaNwEhAFZ6qPDoa+4yhAff8kC5q9KCx7j8WCvWhABY6ezpjPR4V/zAOAMC4GDChDgL6dR5YCcT6VrClnjEEz2JM0W5GH+sHa8QkddWhdBEJlmJEXEOTIAJMAEmwASYABOIEgLwnxu0gxD8Lg8FxItKQhkQ5HogsE2Eb10IIySXrDvC3SJ44sWY5UWSIaMcZLIuyQXrh99eA3Yq5Lk+FLCoGH+FJ10PqSjvl7MdIW6ZXCSZyJhBOZKOfsza/mq0GiPkR3kNqyUv1k++mJxYD2xajBmL9uC314xBvp0YyoPEl0KLQtm25YzXJyw9jXfVopwEz8RCICznxqTKKuImPAgrsElSkRgfTcJo3GgnHftrwWZRrhAgS8lSsfA8jNHlySLukhTJjfJRGo6jE/STTKJHxz0z8wUIPj/qsnidZRO9NPJN+30Ig/cOfXJqhTlK0bHW8djPvcNWK3j/liSie6XbX7j2/b1z2288LNRZcMtb6mtZkfuBH65XTZwQmd7SKSvM77RvlcheEu/odGqn7fD0S7WefiNL7D8lTo0z4lDkMs/Vr9/4fGTZH4Yvm/318Mj0g02JVq4Hux9c/pdBgIW/v4zjfKC9/KXPm4P1k9RTrMYpLRj7lvq63nj+gXKOtJKpnxVZKry+qNArzJ2R2S2e8o2yRPlSJfossdD3oSeyu9vse373O6wDJAv/GmRXUaVeifi5o04s7IuMkYUnT+kPe17JkFlHwa7X1ik/Kg0qHGAz/D1UtnRD2fp9CKJffMpX8sRTeJFH4cSJd8wnemGKb8mTOtE76lwlTyP6Wl+sLlKxblXw7wB9cTYTYAJMoD0R+KXPzy11rNp63mnv17stdVy4XSbABJhAeyEQbfNztFzXtdXxa677sDw/t9UR5H6ZABNgAh2DQFuvD9r6OretjuLP2jZ1q0K0hBY5L5b2jr218JpCovuz77z0ejNyVEflD8hQ8ITGjZPvGHrPtMj8cAqvC8Ik2DIBJsAEmAATYAJMgAkwASbABJgAE2AC7Z2AXO4rV8stou2+7ZLzgKKXdCEY6ap2NbuZEPaqnVYlIB8CFcNWiChIQm9BMUqsISM9zh9nxZlIcJMiBC9VvsphVToEKlaNXwhNYvQ4NdYgDkyACTABJsAEmAATiBoCkBMExXrG3m6bjiDWD/+8OtY71RDQIl1KIkcYAflvomQhPkhOFwJZ+X545NVQIBxKIf0VAtNaP7zC024itoWH31xHgDuHch2B8FqsnyyUC1KpUzXVqSOEugEhEJYnyTlCyAuPvOmiPzuPPEKITPnwU4x0OwMSXg/spXaqrcL67TxnXEWQKiOO2maMRkTZGJ2C/NG2Iyy2SyFpRrKUB0GwiXLD5SLZj/XZbXKy7EK6W85w9kcRtdpf6Kb3MLEbEeHy1Gv0m3xE7/7us5nLehA97H9i5PRxEcVotbmqdAWOxcEKWyJbio6U13r+ff5f4fG2akClrzKxfkxJQ45M6rOW6FLjSus6oz69tbbWZJbMXzkssrf+zw684JjlOC9xVSFHZjc5ZWCPY+g4K7J4WHhUbu0g6IwPOUQr10PeIa7YIQmEHwjJ6nvdG5d8R7So9LOKT9Ib39WU3EFFgwNEs570P//xUDiGV45Ukq3Gy3NOxyDwS5k3k7TeSh+czwPUlORj8QDQ3sHnffyLh/9MFH6weu/8xuLhB49eHOvbp4fdcL2NVq0H3XC8tezfhj07K2dKZG/9uvafOgDz7cXmFVaGEZmPe337FdoerBB3jWFZK9XIfsIpS7OCfYtNAABAAElEQVQD6qI0ojn0qutlL9F09Qn/pFlED0zJyryhkOjaUReOOrOE6OpZo687fT1RIf2b3tXCtdkyASbABDoegV/K/NxSR66t5532fr3bUseF22UCTIAJtHcCbTU/R8t1XVsdv+a6D8vzc1sdQe6XCTABJtCxCbTW+qCtr3Nb+ihWKpXGLnRy0XdpTw3Gxlklx3dL6kZ0ZuagUb0kousKL5bOxv3hD7xvm29pKHgC9Sakh8OJxaeUnlokft+a9/rHg4l6mr20JCucG2l5XRDJhFOYABNoxwQq6sa+t23Hu8RDZwJMgAkwASbABJgAE2ACTKDpBORN7rKJQZSvyN3pEjdYIOileJ2ok9JpZicTwhBFVoUgpcYTohoVgpIAmY4Q2EWO4DfkC2nCc95OX3nPnRqExIGfgztQvtoKqaJ8LMVqsbAcmAATYAJMgAkwASYQNQR0221rWOck1q5n4OFXcYSx22MSY1xIXw4fuW7YJClN8grhLOIexIMSfAJjLyZJhhSAHULpkg67AL53RXo6ZUl+rJcm2YZtwS6yA8LTMM2GlBdWniMHhNAxpn+My+lnvORz6ufAk68P5fPIK+rRcruC0A7dT4YQ/tIgUkV96WlIeTVYL/oXtgz1vcgfj1ZM1PeFcm1E7bV2ke3GxnYIkC2US5V0GfnwLJwmq4jny8VygNAuRgdr4x966LDh2mk3m3foje+eRSuUH5TG86M9J+xp8PX/zMx6flLkaK9fe8uNd/+eKN6K1xIis1s8JVnrN+/oLZHd/LR9zaSSY3D+HaaHv5+ktXqJEtl+9/Qer7jKiDorXahrZPYBU6Kd6wF3gAv8Igiw8PcXcZhbfSc7yrz56MhnnvzbhcC3jDaKpU44hD31XjPmgrQzVhGFPQk8N/ZPwx6dTvTs1pzpf4B9qHD8Vm0+kecudYl7a/2DR6bnA/cCT7i1SBujxRixkcktlmIpK+h7hejfAxY8P/fmyG4y77/7b/c/hvtzWmyrjGuNscpcgfEcbviWvk5cnEZ0V+ENUy4rxLJ4yp2OQPhw2+X6TIAJMIH2SqCjzM/Nzb+t5532er3b3MeB22MCTIAJ/FIJNNf8HG3Xda19PJv7PizPz619BLk/JsAEmAATaEjgcNcHbX2d23BfWmK7Rq9RatBwSenKiuV4UXf4fv2B+pIfl/9Pria6LPuq9254HsJfI0ntbR2oFhGvCw7MiEswASYQ/QTE82tOGL2Xxe9oHJgAE2ACTIAJMAEmwASYABP45RCQtwW2attUeApLrPRVaRCEaJCU6ESIZVYivVwr31qO+C6qmFVhoZxaqVQJG6yiaoVoh2fH2F0G9CXe7dZO2EpPZbAKNiYgGzHIlzVJkUziwASYABNgAkyACTCB6CGgwJOvjuFo8PGLG6XwhOuSvbAjJE0OwvaXs2rTKUOyhKAWaQHY2RQUQl0IatMdD7pz5FJZxEulZBnlhEhXePwNZcGzsBd2jiPDJfj9TRMCYfRqxGhifQSfpy7EZ0CK60G7FiS4Ksp/GMoIBRD/kDJsk4SgOCAhXTLhqRdxyJBNSSGiqUj1o1wOucmATbRr/TwuoFxn3ZWM/tCutFbyiPalOXKu2C9ZR79e1E8jQ0I9egnC5ACsidbcsFESfsbqdKuC/TpMYWh4d14peVGarodjkfZ460RtiBWZ3l5S/Cl5xis6fiDtvCVnc1L9qBN8iRcklhNlDNWmZRn16a29dcq4U40zzMhey5N2dN3eneh9ve4NzpFF9puCH4hV8QPx2/5/Zs7OjCw6JGfYx6cvjExvakq0c23qfnC5jkmAhb8d87ge6l7xvLlvcmeY51gjTaI7n5p4+sMTI8vYV9gn2HK9J4HnvH/yTPER5QaeCT4OO5/e9P3DS/R9xrf+r92R9RtLcSk9jV5WY7nNn/7ykhnT/wTBcnh/wj30nH2EJ6mU6MqRNyi36OHUlrdnm6O0XxsQUtvGqrkjif5e8FbBhwOJ3pz8wcz/wr4ycP5kE/bP9t/G5SH/d55HZ/55HNFQ12n6mWbj43tXnafkaUSvpfzd+KveeDnOYQJMgAlECwGen1vnSLT1vNNer3db5+hwL0yACTCB6CMQrfNztF3XtfaRa+77sDw/t/YR5P6YABNgAu2bQLStD9r6Orelj2aMHmPFoJN+a48eP3A5UZ+cvuZRFhzVnNd5QOftjfce+n3ovFAs0VP+P2TeNwv3vdf/atZpeHHncvM77Vul8Xq8LmicDecwASbQjggYtWOV654Hkqpr485zb2KzojbOf5kAE2ACTIAJMAEmwASYABPo2ARia7LgqRf72Cm5k56oECUoCWa8BQ++RpWrUkeGIetCgCK7JE3cgKkKVM8XHn9rjFBQViH81bb7KnQIf0t3BaoNeBTJiw0kIJ6gJRoJhAcQyR6K+y0iqM5f/sMEmAATYAJMgAkwgbYmoMGDLoQcUpEcdASyC6Vaj7jVkM0GkO6BZ19YWwm5QyYGuwD/LayHAqjngTXkHNlAvgf/0E6oCOVcsAvhw1dF2SBur6K8lIF2vIgXS35JQVyFD2EP4uLHKwPlF9mlNurZ2+GROID4iFBySEOem1JJ2AwpIJmolwcpsBfxMtKd9EmQFFuoZ6G+gvSuiIuwFoJktC8PwQtd0B4thGAYVppD2UKQDE/EihAaY8zptg5rSooQLAsZsFMem9EQHpieNfaG+UTfVn8V++VwojNmnLNo1IdEJ7hPpmEF+EGwx9GTB1pE65as7blarRsxfugLhw9GvO1/K4vos+LCwIfriZZmB6YsapAfLjc8+azEc/PxhmCzl5ZkhVPbjw0LpF8pfUHyTawbd4P9HEPXPHzzi0Qu6qUfMebg96vM2GitV4jGvT/mrlFLxHljJ9sNmrkg/zLPlQY8JxY8PGbqhAYZe20eZ56gDTGJen/X566+cUQbU9cnr+tfX0i/677z73wLb2BW+j3S/zSc/tZwLQ3lGwu71F2G+P3ijymTSx7A/i4JfmF8rkeWPlf/1cj0eU66RUMj8xtLaWmujfXL6UygKQRY+NsUSr+8Mjxv7v+YT1j10LjHME+lzTxXPR/zwtQ3skvGY52xIv97bZl7/3Ub5h4XwHyGdVXPQK8ssW74r/ZpmumpLxHXJe7xuF2O5/nKrj/Vp++91Vzz63ptnfKjQvSv8W8+8I+7nF5+76wX6zq8acQdrgm/I0oclzi0k16X2Aqms9pZ6YJ+RtPFxhhjHx0qdWkqhbcskTJuaJYz/CXmF6uEUDhr5/UvXPJF5AtOnnr0D2Pve4HowhWXm1clEB2hJ6lHOi2IVjgwASbABKKHAM/P+z4WzTUPhltv63mnvV3vhrmxZQJMgAn8UglE2/wcrdd1zT1fN3a+tdR9WJ6fGyPO6UyACTABJrAvAtG2Pmjr69wwo5ZaD8Rb8Rpu69KHN3xBK8WDqEQFeLgUDzRQJm0k+nkmXhSO+Lf0FS1WiF7fOnPKX6cQ/XvAgufn3ozfq+te7GmlrVC+x/39BzPuSr2xiOif+r+f/18fOKzRY8zaZkXTRLwuqOXAf5kAE2jfBCStbvz+Wivl1lq7Ll08/yaCeM6fAxNgAkyACTABJsAEmAATYAIdl0BsYnGiFm8S9Ujr4e+hQDDilifDC5wQlFCcgfsrRsw8SYHVpGnOG4OCtEXWiXZqO+cLgTDkw64qDfU0SIQtovjSeE+cggcMrcR5nVQIgrVYPRZWiFQ4MAEmwASYABNgAkwgKghoENJ6MZKxtseRHgjZbBDrnYBUIQS0pNupQiBLZbJfeM6VsuEh14CdKnuFx197COIB2Bw7DS0QSqc6QtxFWEW5Ua5IsiQX6ufCWrClpAghMDwIG86ayGtn2z7E0yD4DWI9tcDOC6GctFS2nP5U1DGRvwCehEW5RNsR/EI4XCrGSYnQdIrgpWznRm8G/nrxg5ZPzo8x0E5XxN2oV2zn2hbKWZD4ihCL2kinQdhrBeWyKEeMS/LKmoQ4wjwa59g2/QOaLvE7X1neBms9hKKOxzfE38Xw8vYc2Swq3DNBxEqSVrp+SI1MD6ck39hvTn8LnufWvPj16wPrUhFvLFy5/vzpp0FI/KOy+llrUGOlsD4+f+fW8ved/EIco91hTa4VWInxpKUfd+8RZbuTIza8+Q/f9Ph90H2PzNSz9IjsiART+UB5R8PhFT9wNuSwDD+PAuC4vKwFOLy1wQpvNN1WGDtNOBCmVVOWz/pOnDd7hZ+8a/wlhpO4eK+sPaJxapwB3S89rbygvHYOUebjV/zf+dU47+ve1Lwtf+vNQbyp9Hq6mJBNo10XSx7szzDfGSPPKSDqPtJl9LSIVi9ZVbJ8GNE7w+de9vp4op/6r5lRoqPCXuH0orOLR+KMv2nZHZ/9djAyjb0KHCDa0lwP0D1nM4F9EmDh7z6xcGIdgWibN8MHJtrmzzONEaZqwrOv9n/KVxjkmvdKxq3EfLkCHgKWqVg/lKykHxTc17IStATkH7kqmfpZRCcZQ83TTLyARO1vDED82a056X9A/L/0qViu7Q5HjO09uM86RNfQ17sT97HRXPPrG9NnTXxhIl7Ut6MqWOWL7Kgw8d+J72QSfT7sk2EfL8GL/PJqMqobrE/CNWrG1qTViPRZVBJOa2jH9735hLGfQ9j8XZeLugTrcy4u9ezMeL3p65b6mvvfGqqeZpxhEj1jvfhkHl4McitdnXNBgypVAyp9lRjvNwMDk78YSXSeMpouMhoU4E0mwASYQJQQ4Pl539e3zTUPNtdhPtx5p71d7zYXN26HCTABJtBeCUTb/Byt13WtNV+31H1Ynp/b6yeUx80EmAATaBsC0bY+OFwKh3udG+6/tdYD4f7CtpvR3exhEZ1JI0jcz4cdqSLzJekvZ/0R97ufocfoIcTDoThvafGSNPx+/PpcJQ/3iy+nq+kGI5xLxOuCeha8xQSYQAcgEP6dTqndF6nu90HhuMIJeA7HCbF1lg0TYAJMgAkwASbABJgAE2ACHYpAbFerm7czdqmz1mVkooYHAtUao0bBA/mBkCk80MlqjBarw/pkQyJ4+tV2WdUGHjD0VPbcpSGhmDziofquxV3dXWC7KF3mdVLwwKQ33oyDlRbLqqQTwVudScJyYAJMgAkwASbABJhAGxOQdAhzdQhkffgrbCLkswrWLUPqViszIAUOYP3zIeUID7kQ9BqSH4N2oxTKhT6EL1RY+Ps1yUK+X86SvbDJpOIfSbPRDsrbk1A/COsJ4R9sLnpGObqNsoVg105Di27EK1DKJfqT8oTAmHIpYGvIH476BuLVdcLfIMoFEY+tFQBLsfDw60W9G6VUCfVjgjFZso56pfDUGkC5GyFlhrWvslOxYhOu2NxiXFIa6iEq5UiWGAdkzpZkIGEo/kdBODpLcR+LcdNk+p8QstIJ1JvEgA8xdLu3+7s9NkNguvnW39z9KPDb93z9INrtAtfJ3awDN7pZK/NvTCbalr1VFULVRsOARnOcjLDQtbFS29Xtv902Drk2TWisTMN046Ln+z4jfuGcgv+F9TkjpV/vuGQ+UYo5yBocJcdUjO5062zrPJPooZTHdd+t8OC7erL3/gpcV9QJecJ78GHwXd2v4c3P2rvidN0z1O6n6Xiu3jOHjs870XMyzps/PZ/72WzsN+T0+LdXoSZE2xvXJuwSF2nHBFj4244PXisOPdrmzfCuR+v8KRuYHzDIgUaKMsiCFTOmER61Y7U9YipWY1Z9yrK8rwMBFfFUUhrOR+61p992lumUm0AjHduif7a4N/nKFHQRwB23fYQlyYtyi1QnI3cf2fVJXqxn9xO+Tf0q+cu0yALHmyeOPUVH+uSWWUGepYzUzzchvN7Uf+qAGrz4Y/vaSasH1Y/j28KvS4QHiPPGjR54UX0ybzEBJsAEooYAz88Hd33b1gfucOed9nK929acuX8mwASYQFsTiLb5uaNf1x3oeLf0fVienw90BDifCTABJsAEBIFoWx8011E53Ovc5hpHc7WD3/cnPKgT/Ut5s9M/8GLM5dZ32d+661v/dutXPb8cVScArk/evcXrgt0oeIMJMIGORCDYkXaG94UJMAEmwASYABNgAkyACTCBAxGQE8yEgXEahL/BGkfYS25JcQQgbjKFgEQiyYqxkK/VKMITXrlenlluQoeSWGVVK3BAl5qoxiMdQuKhnUVc7WTGqdAtuG3UEfqFkIFHIjt82GBsUbdhP1eb66hMh0BE22HuVDv8bvMOMgEmwASYABNolwQg/zWlANY5ayH09WEXSiGdsLBuWWQXOcJZj2QKKYU9wskhO5byhSA3pCLfj/JTyW2bqD9HckmIygtkRVZhl8tpskYQCtcKhu2pthIysY4aHSoNoV7NpSGlBtYO2KoQEMsj5IAQ8MboMakxBtqbLTmCRWm8ZIp25DQpUbQvBetsNfpzIT0o5ctoR15aayUFAmA32h1vO4Jl21Pbvu2106FzJXgODjrjdkFqjPpY62U7wuZLJY+kIq5D+OERBaMjTJr85NBnIYT9T1Zx0gYM6W/j3hyYP5DoD/SU/RzS77Lusx7xEl3mucq4wYgc88jiX1uX+InmFhSMXIx6n538/fqyrUQTVj007jFIa7tYEP5GVms0JS4xfmo8hKotHeJccdPim9DJt/QVLVaJ/pf2n9TC9MgKma//puC+JkmII+s2TInRYszYhgl7bce54vX44F6JTYjeUHCrdrdOtOCjTxd/kwBdunWJd6yB83CutEwKNaGBuiK9JiWN6F2K88L646q/4rx4q89HE77oAY+NVrLVz2p6O+GSrcU13B9bJtAUAg9Pv6cks5BoUelnFZ/s4/MebiMld1DR4AAceD7pf/7joURJypFKshXOZdvRCUTbvBnmHW3zZ3hch2pDWkgR09S3qUv6fzE8spXT1LQe5xZEpu+d0lzzK+Zh36HMw3uP51DjWLfoTVm3HGr74XrKwkHLBy8Nx+rtRlpP61Lq47zFBJgAE4g2Ajw/7/v6trnmwZY63oc770Tr9W5L8eJ2mQATYALtjUC0zc/Rel3X0vN1a9+H5fm5vX1SebxMgAkwgdYlEG3rg+be+0O9zm3p9cCh7ueJdErFqWZk7RX532sNBcGRJWpTeF3QGBlOZwJMoF0SqHtexy6qG/3+HvBplzvIg2YCTIAJMAEmwASYABNgAkygIQFpTODRgm8G2naNUpNiq/DcG0xYlWhAQOKydVlB0SA5guBdnoqUXTqi7qCxxYTghCCYQXY3d3ezm0rUSevcI1FBukfWhFC4iir1atgrJh9n/aQRXWscr682qcOGXtees+aOeyCQvrhiQGUS0WOT73Fdjb19wNK2XDK5w+427xgTYAJMgAkwgXZJ4C/G2ynfTYcH0vffzP0agilKk9IlDQLE8ZDB6rDJ+Cf2bDTlQxpLpNmaWCfZyyEUxg1UaUFYQEz5op5cJifLop3ZyDcg9B2BV6sgWqOGcmsUCIdza3JCLiQUScVCcBxjxeTJOuopsivGC5uPf8i2x4dcTrn+dg5eoYJX11Ke068PqytRP7ZOwIvRCSGwdBXkw6gPQXGRGKddbRcLYTKVUYUt8mdIFY6guQzyZpSjIZQmhL6ST/JLBuIZlEUK0VmB011DLAgoF//dzpknXvhSZQgOJWbQCmkUteFrfbG6SMU6c9SFo84sqR/m7f4Jajb2d+K03498fEJ9ekfZenDYXcNuKoSA1veW5zWtfq9OSD3Z5caNfUcI26c+vb1sVegV5k4MdpWyXPleJVppfK8uU3BdYVXplUjvTX2or0V0rHa8cQJsst7P7A/bXKGjcm0uPtwOE2ACkQR6q11IUiC41jvrErI3mjvItjAN6+W6jXi0hV/qvNlcx2EOFnov63jxROG9U+6YFdnqv+xPVn2NAz9IHWycaEXmR2tKpVJp7MLg3LP6l3ROiRzlxwWBghLsV3PPu5E97TvFc5e6xI0XuXyf8a3/a3d9mbt9D/gnY71397wHFv+hA6736veUt5gAEzhYAkcqXTRJITrC6KyI+XmDtcMQ8/Mmrdzi+RlAOOyXQEvNO219vbvfneZMJsAEmEArEOhjdTUlhaiX1cl05mdlh+rMz0q5yvPz4R+AaL+u23sPo+U+LM/Pex8ZjjMBJsAEWpeAYva05P9n72zg46jK/f+c2U2ySd+2UGiAQqdQIWCxCxYMWuwUUatWuwhK5KIdFDRyq10UvcWLduotGrXK9t6qQfF2eq0YFWWrqPH+kU69VQOCbLVIeO0UCg2l0IW+bZPszP93JhuWtgIFmjZNf2c/u8+c93O+s7tzdnZ+87i43lDi0f/SvlUw9Q25d0pPdN3hgR3Ny/d2qJ5fH6jfuS9PbGBKfOGqT6/56AqRXLottwznh/uDlXtHfmZO5DvXL79lxeT+1H23XBfsOyuWJAESGFgC9fYI17BERtsJH1d6yZw1n102H//ffde9MfPDrOwe2vqiYVfZXlvOju9ejDESIAESIAESIAESIAESIIFDm8Dc6iuf++jpn5sQL3mlBd0+BCO4DEZ5EKpIKSzBShKe4xyRbr97lbbbnG1rtiO5VF9KBT6Ewu21mRoXAhYnFnnA60n1jCoiXYtiAgfPdGl0iPzQhocUD+kWnkM49JzYu7P04L5PcIW50r0b/3AuW7Dijj80Ver9dP43L/70KdD3+DEr5lTSuUUCQ5kAPw9Dee9ybiQwOAlAvjte4Q+gWCbmxx2sV3zIZJMY6+XYRrrMECc0YReFLWEGdgw8AfsQ6k5UpjIhoHVUh1GArTea9QVLYobtgnT8KemGWdi7pEuvg9TVkNumUG+q0ak97cpq1aFMxJtUk0K6moS0DJ5zwmb9h6YMl46+NZPKGYirBOTEOdiFZSFvE0ZtoVwCQl7YcGrYGI3PVk3RuB+SjqCA/E5VVDbqucqKxpeTVuUjvRdPF+lxVYjG2yyZaJ4t8HecR94hFk6CwOZUT+Q/py0Nf25XBv+6uac6r78ecRNPH88hErqcJ6wNpkj71Sse+Olx5UnZlcnNvq/5ns/8G+IW9rJbST9UthJOwqrFYE+FUn2yF1m//P+svdsctMdqf7eU1xQZ6lxfExxWJgESGFIEDrfj5v7aedvNbbIVjS3e/tWfXPu1cqvLKq2/OW/Zb8d67VAT/lZmMDi3nvA22I+aIg9/+P6//kOvYXFNV/RafjltyxtGnXnPC1O4TQIkQAKHJgEenwfHfhvo487B+r07OOhyFCRAAiRw6BHg8Xlg9tlgOw/L4/PA7Ge2SgIkQAJDlcChtj4Y6N+5B3o/hyYe6PRec836u629ez81PclMeUifhmf5D+a9S714CtcFL86GOSRAAoOYQL/w9+byGNcO4rFyaCRAAiRAAiRAAiRAAiRAAq+ZQDyeic2PoZmYE/eqYUte4OoL6uFJDqIRCICz3dmitk3dmW4Td96D8LcO8eH+cL/WhlA1W7VSC0yCbMnV1+MZPnzZ+SJVTswyEJeVEJ7YsC4u1NeWISLwl8vWXvAItn6z4P8uW9NQgRJI+NtwZRT3K6ncIoGhTYCfh6G9fzk7EhiMBBQEhFoYq9bGamNp2PqgK0xh/dMoyQDpwUL47nWx4YUF7UFXTVRdykT8Ngh/Uc7wYr6RRXwKpJYIQSFMRvUvDeZpj72SD1NaCAyZ7gyVRvnVRlZ7/lW+SivkqzGq07CRPw4S1Qz63RDW6z+sIOJtj+pNlKReh6mHVNLQ9ZuMFpTUN1qZh1cJ0+G8EtKD2+DxF+lhNvS0EFjdpZr1ugv1JFp/bcYs84h3qXlR/00Yry6fCmdEguOWsF6yaDCtGsSBFVkavR4iL3VWnTkMYz1f3uOk3RcM2sS2/4L4ENn80WU3rlqyADpuv9fpdSqTOjpXv/ZYX+Rd0Jt/UL+RGF4RAXJ9RbhYmARI4BAmcLgdN1/rruq/4/+CFZ+76spV8By57KkFm+y9W73ynqvXlT3QjseZL4bXSCDQNxJEG9fcMWeX/Tucp1xeurA0o9Ko+oW6T6HApMWptjdiqRsFv2xpSIAESOAQJMDj88HdaTzuHFz+7J0ESIAEBisBHp8HZs/wPOzAcGWrJEACJEACB4bAobI+GKq/c3/h/NhzbZEHJ9y3bC3O1+8ZTpk/afJkfcNIXp26JxrGSYAEhjIBs29y6tI+G15dnmy8bGlIgARIgARIgARIgARIgASGFAEjZlbZcRdC3kyVWWXCs2+m2kt4WtAbOKEPmykVQgeO5mbUZBOWSF2mLqdtIpdYV+ND6JuJO4YjUmPWSDVsda7GrnaRLlVelQeBiR84ASzD7gQgy8lrz4Nqq/qBOq9idy91+MbOWPCBVf++WKThjvf+5Oq3i/zQudVafcbhy2Ooz5yfh6G+hzk/EhiEBExliglhbVo1Gzgei4UbliAetmD9k0F8oRS1R2BjnNEVc3GjlOZ4Nu7pdU9VIp5GfHmsU6dD3NusUD7sDNq0YDiYgRZQTx5SnmGhXC7epM+rxm5GfRPlWyDlRTy8KGwKUQ4nX1vCAhIW4VYpDspdauRiOazLlsSLMRtxP54z8hgHRmGYIhDrulpoHFwUpPs8/4ZWn5AXPovTaH8SZuXCzkQM5dVw+ChGeaMRHoeTUf+mKuj2jJSBuLEoljAysHmj74Yt6IJh8BHY4W+XbRjWT9//P2d/79N7j+/S7BVTPzUf70+ryq3aO5spL0KAXF8EDJNJgARIYIgQ+MlVy6zvOSKP2eu9R8x9n9Qa7277Tkvk/bXTl535rMit2Z+nb7L3rj8zc2HuElfkTPds683e3vmHW0q/p+S2VUudVkfkcfMx1zf3ncI/5G9yjyXy4Wfft2zaepG/NP6pYdULhL/9LV3xt7kfmvcZkaNkrBzj96fSkgAJkAAJHG4EeNw53PY450sCJEACJHAoE+B52EN573HsJEACJEACB4rAUPud2++x96YJ/+1+x4FwV+5z7rX2nWa32e3uQvHWZdev/wrqL1wxb+Oc3+5df1x2/PkTOkXe4lv2292985lCAiRAAkOaAL7/dAhb+6xQ+FsGQUMCJEACJEACJEACJEACQ5NAvNqtMRMOhB9JsbSQpYhHD+wOZ8fi7RY8jBXgYcyD51+vzqp1IPxNJuZqz7+xfNw3kK6FKFpgUkK5HqSHfsnSnu+MvDJjSA9n9XnuEKQxVAj8x/w50y6aJfIfAltJ1lsfFW/3hMMxtv4fT5z41EN4H3YWre4xuGB3VZc8nS+T0HfsYxhSBPh5GFK7k5MhgUOCQOji9iYu1i+PBzcEOQx5SZjRQlplG/NUBusYV2bEcNxRInnlI38SnikIb8cEXmAifR48+9qIXx50BiiP5VOX9jirpkinslC/3SgYyIdH3s6o/nLpgCRX0G8nvPxqT76dev0UbaFd+O1tQl9iSCyrhbnKUymVR3k7bIiEwg2BF/qIbwvb9HjDa8WJ2tkAn8JZlB8uDVqwLDcrT/cjU1SX2EhPSDI0ER8nRT1erMcasXYTY1ssrduX1dKq6xu+gb4ZBiuBn6+4yV/qiGxNPbfg2WWVUda+te6EOiiDPzj/I8s+rl0hO1hF+pV8br00AXJ9aT7MJQESIIFDncBX/uULf/r090R6tves6sFCq6Fp0pOTO0SObzYbTsIf4qPMZPaIAoSq9Y9lfRP3b/E75907ReQp9WT9xvXl2af2pjDVOS/1zpzIdfP/c/J/T0a+JTxLAQxPyZOy0RT5svyb+le9Xik/T3Fe/7s3gPsEb2LnKeCelNHOkeC+yexKPpEUWdf4UMP94Owf/fCoB9Zhnfv+cEH4Txamb2g8s/VsT2TO7M+/0xmP9lfq1TwDCZAACZDA4UqAx53Ddc9z3iRAAiRAAociAZ6HPRT3GsdMAiRAAiRwoAkMtd+5/Z6IF06ft/5T+lwxLl3QLydYE+pPgrIX540b9fn6o/P1hWN9kW5zV3YXzhevLzxSfNCEYDjeuWZto8gW82l3c1/9vnPOuhGE2KWxn8d6RL5xy3ff/6OJIsNkuDPCi7L4QgIkQAKHD4GGvqniGrYohJeXpx4vWxoSIAESIAESIAESIAESIIEhRSAeZgPTsHEiJVdyS47IdmvHKn0HtV1WMVs0IQjx4LsOtqpQ7Ve5ooOtBTI9hR6rx8cJFRcSGQtC4WSv2+vgbE0aQhQdz5W8krZ+SUq2oJaWoTCQAAmQAAmQAAmQwMEnEAruOYs/kMK7gpbAw3pnHHzgZmEnGY1xF3atONrzbjAz8EqpSOjbocuV7gqLWvCrchDcIl+1KFvZsM2qIaq/3MghDwJh5cA7sO6lEaJMLeRt0/XVEkiMdb286hRdboPKYCWF8kaTKqBfMbJa7xCmwobAh+3CQ8frAwmQH/oQDqO+sUTltOfisFfq9Y1XcBfHei38VFNUg/YMrLYpUwuP4f83o1LI75QObY14bIbykN6pTNHlikg1YX14QrakL0B4wTA4CJScklXCUH7ofe+6xdeUx9T/Byei73//JSd+dJHISGeUl5w9OMZ8KIyCXA+FvcQxkgAJkMD+J9DZtrZzTSOWRdr2NZ/bo5fsHvEoalxn/MHoFZnVc/GnP7JE5NrZLaP+C8LfKqvKrfpnFZi2G4H7nXs7/gbu98u98PEbBaxCXxDcF2y/cPM+aIqxEE7f33TF7MUinx31pR+3TMOy145vjPsvLMhtEiABEiABEqgQ4HGnwoJbJEACJEACJHCwCfA87MHeA+yfBEiABEhgKBAYar9zH/XWdT0Mwdqj1rrcw7vvoNTu0X8eO6pzbNcxG0T+7atf/u03zxeZLFOcN3n/vCxTSYAESGDIE+jsm2F4Y3mmm4f8jDlBEiABEiABEiABEiABEjisCcSLZtHrBoJiaucaLfzd2b5zTdGHECShTGXC46+VsKsdCH2zxj1aMNKT7JFu2CAbrur1kZ6DBBj5EBJbgaBeDp7HEN9hbV+/A3GIUVY+L/21dMLgCA/iVFKXKbLCvH3Z3UrkkfUbcpsKlbGNyYyWEZbIm64/ffJE2Heab5HTt+BCQz9mxZxKuVe71eU+7T7ri9zp/N17eBU4+oZtoP/3yFut1Nx9b/Vp51kXjt/kNq/DWYt55C+7b/F6RwTpuW1JkVPXnVg4NiMyzZ4y91T0d6Z7qmWOf/n2d1q7vG5b5P/5f3bXTtceoGusqpzI281z7NNv0Xfe6zV7LZFfmZ51D/I7rloz4UFHZHO2kN/aDEeD1tjMkTNEzpt29vjTTJHp1tnmaZNlr/Cw/5j/pC1yr/Ww8zja6Q873l1c1r2gP4YLdJOP+BtxwegvTc/+a30lvX+rf17o1z7C6k999fZ+8d2Nvn5/rFx297N4fzy7wduE5iAYS4W2yDHpo2Q07BtWnrzl+KzIO8w3m6fPFhnu1Xrao/bLhYHab3v2O1Dz6DF7peTD0aT1/5w714v8bfr9ZzzqiWx0N+cL2O9jnGRqeCs8K02rTx2Jcueb5yydFIq83j/JGYdye4b99Xko2NvMHT4cWrp3+/crfB4uuP+y9Sl4FPI3ZJ/CeE5KnpA8ug1OPFeesnQ8yk21zzRPGQXhlDvMqvX2HNXe8QP1udi7591TBmq/7t4LYyQwtAkoffsSC4LY69QK5eE4/JCRNmzEk7HOGL7X5VZ43s1F65t2hXhwbThPkrC3BgUtuEWdDEqJutVIqRTqp42U4SM+B+24yHgIqyEP9S8NM4GN+ELVZljI7xJXcrAFldRCYTEhFHZgOyQTplH+rrAQFmBb8JqCzYfp0IO9UdJ6PMqFb2DEVdIwdb+yOuzQ7YXjkG8hvaiKkbC3SSz4ONZC4KLyMa+1McswETchPE7D1ksRIxH4A24SpKOvgu6HYXAR2GA96q4zcZyaPvLW5B0ip8npckZHZYwfnvXxT3z6TYhjbSZ+JZ1bL02AXF+aD3NJgARIYKgQuObe6y5Z/HGRXFPbka6H360df22+03qJ2ZUFp2NXHHPvcfidO6X+HHkr6l257uqHvxiLPNjOOmUW6q98iTYOwSzDwa3/MO7T1Rl3nOXhhjdub7o3gYROrFhhat9ZO7YOFmtGT5sXC/X2cd7xvsjVV83Pfx3nR36Vu7l5+Sch/C0LgF+snvqFuk/hhOIxZ4/79gmPwFPzta+fMnm1SHPbZ2691hSZ5KUmv9Er1/bLloYESIAESOCwJ8DjzmH/FiAAEiABEiCBFxDYX7/rXtDkftnkedj9gpGNkAAJkAAJHCYEhtrv3JgTi847L5j9zaU34Hxx+6oVT/70ApE7rlj95pUzcd3FvwdvDeIvvnNrsol3JHDh6fHZ8eed+IDIu8x04uLrReyaKy/+DDz/1vq1Vp374vWZQwIkQAKHBYGGvlkqOA7QIby0z8pLfL+WS9CQAAmQAAmQAAmQAAmQAAkcggTUe03HeWhaGG71n7MLLoSdnT3Zbl+krqWuUOvBpoat09f9wVOdrwUtoRWakZAlJbYyRSAe8bRwJPQDJ4DdlS2qXT6Ewulua6eFEy/3TFmnBXkX26fIBlcOWnjO3u7p8Xx21TfW/GgFPKk5v8qszu77cD6VvMR5hyPyjVmfnX9JuHe9Ede86YGPzcC8G3pPKZ0j8h/zP5X8AIp9zre3vGf+3uW/bi6dfusakS8tWOLdDOFO9ZqqtnizyHPf6rj4xrF7l98z5bey2l6D+p+oXXDWD04T2dT6zJznvrJnqUpcbVU/UOeJzB3xL2975wnQIc3/9LoPLH1xQfPj3ib7GRuCyfXvWvaZCRAObTbmqMdE/vD3Zb/60rkil5/6pTXfh4Cos35d8ol94Hhpdqb3lg6RG+9ZMO2K31bG9S35nwW/uUzkC8sWOz81K+mvdOv76xZMuxwcP+zM9Kbe80prV8p/ccGSVTfj/bHoSPfhXx+B9/WI8GPh7ZX8F9s6u+V06yQLfO5zV35x2ouVEhno/dbf80DNo1+w/e6nP7nrG28XWb92Y8Pmh/p7fXn7q2lLln42XxGS99d4rZ+H33t3WPcuFvnYOV/a/r2bRbraNt/17Pn9rb+4hWB8zhGWyH+vXPirj7sib7XP9BvwuXixcKA+Fy/W/0Dt1xfrj+kkMJQJfNu61Xlwusj1j+fUgxkc5zpUWtmYcVxFgt8SbmtSSuM4cFswI4AtdZZMbcNmaQotlJspbVpAixuhNMZM1L/LaDBSWC950iIO/rBaHea0YBfiXF8LM1UbpLuIw/NuvUoivR0yXQvtJcNG7bFXtklHCKPWIs3UT+QgHnpBgxbmqklGWrdjtBsJlUfGRHggTsF24YH0MI5bVMDKDEkHLspb8EyMeGxqzENNMTqNFsmiXDsepm4XFuWCS8N5gYMbnmw4IzcJ9qfTvjftOnwP7nB6XD2P9V7Bj9Z9wkACJEACJEACJLAngaOsYaJMfQOkOkch8ylve3Q83uzscPRxnGFwESg6RW8nhvSk/YS1wcTyy9pqboWNW32efE+wJshJHi4csnHhkDDsLwLbzW2yFY09JU/KRhM3jsPt1Z6EHeGM8pJIH2+eKBM93IDQSVi1iDOQAAmQwGslcLQ5zFamyJFunamPz5v87a7+vfy0vcPn8RlAhnjgcWeI72BOjwRI4JAlMNYf7ilT5Ai/1ouOz+Z2Kzo+mzssHp8P2d3KgZMACZAACZDAayJgeqOj6xBrJR79L+1bBVM7ZNgpPba+0TVDH4Gh9ju3x+uxod+Vzf4m0Y5b9HljbXukx+lG+jjvBMv0RY726uVYWOXjgXQGEiABEjhcCNTbI1zDEjgnSkTXm81Z89ll8yeIfNe9MfNDXPe1W3D6Yvo6sSgUypaGBEiABEiABEiABEiABEhgSBGYW33lcx89/XMT4r3w7BEJO/LKi3m44K41kdfC3+HOiHCED2GqX+1oTyC9yV63x8KGG7q6XDwflyrES37gaiHJrlzxgiKy4SHYKzm4YDJXlxruwVq1TuAjw9QykgMfes1SNJ6Lbrjq2cXvgkCz7e5MZ3tlHMNytb+s+ZaIlT7rK6duEjnOOrr1iFZ4Ms31eTL9w013zez8X8zze8HEwIzqzZd1lfoHeuvX8gcvD6HjhcuuWpbt+8G2THv+q/tN4tHqzSLvrnvrp1MQD1X5cYk1iHi3/iV339WYz4inPlZYLtD+LIfmSOQE75jCkQ482ZhN8vZ9mEQwJlgSHg+PqfJhWdBXPqmFRP39Tn/32R88DXeS2mkV27ub4BDnV3/5+X2fgcCoLKBdnrnV+mMj7si39NzZKdS/0DvfPWs+POiYx80/2oanYv9E67hkZSD3HfPIqMcxT6mRM2S2yFFzRq8e0YkLq68e3TsS7ewZRs8fMW0YOERh/J65Lx+/xfy93LUKAm9zqXVrvlL+2JlH5Ucj+t5tVv4MtD8sV5dLZEUe87q8p004Xlz+18L9vRBQJQM7BN8oTCvbF5gDtd8Geh4fuOGzP/nPNRCENWycFwl/d8k9sgz7dezUOyZ/F54J/Yktx7WJbE1vyxVTIv8wH5nxeFHkT4vyFz3wIDhdCE4/fwGY17jZP98PPfD57JL+98v5ELw9HnuLsRCeh9/ypt+/fo7WyZ3QVZ8Wuc98JPk49t/tv7tz3T8wjw01T57xDN5f79z28R987aNwoOgvtjK/gH7OfIs3+fqXH9xAfS727Ll/ngP1/tyzP8ZJ4HAgYDjKMRwIY+83btDCXVmLo2ke31MStgU52HhgRSdI4zhselrgG2s1UCzcHGZDK/qjKa+FuKqx7JHXVa0qi/yb4V83DWuGXXr9Y9QbBUOXa1V2ZBuRayP/tnBGmEKDk7R8FyELT7+Ih0X4AnYQnxEmdTtGIdZkeKjfpiwt+FWXK1OZUXsdUkD5ZtyaRacX+jy0yXBJ6HGoDfA17KB+p5qhhcCSUxntGVggS448DG8LE+hBwoVBRguQMV5XC4FlGh4MJEACJEACJEACJDAECfQLTLXg9HU+Jqj/NvdgXbHwqi3DABAY5g+XEWh3GBaq+jyjaZ4kJ3tI6OeOTQYSIAESIAES2F8EeNzZXyTZDgmQAAmQAAmQAAmQAAmQAAmQwGAgMNR+51ZZfTfkPEaOk+N9kch6EWkzeu07c1/epCEBEiABEnhJAqm+XH2dmA70ANzHga8kQAIkQAIkQAIkQAIkMFQJxItuMdNjQtCbiierYetyddOqMNsau8ausiAgSRlOyYOABH5/lYm4LT6eojKGpQUpod/raMFvj9WtShbqOVVuQnAHotyoWaNslJutnK1Ix2WVDl4PeFgsy5/93fRI+Jvu9Crdn2edXTgtD4+0c78864pbRI6dfdSfR9eU8+fCzpXJOhYJiH+MO8/dU7h+m40E/TTxPMBhp7XL67bhwfhr33hy+dvLnU/FUBqObRuzWuTWn3zn3M9dqIWOx/tjrXL+Soz7GwV/63/A4+qiK9a33BoJIK3HCyLXnfv9xhW/gcfct73v4nN9eF5x65yEWa63D+YDuXcm32SD3x0LvnjFG7HfZ1f9OY54FMCzc9G68574osjZaz7U9qWT4Vl6ck9Tb6vIL0evvOBuCEQvlPPlrPtELvDfJlMgNbpg/tumadsfjrj4LY99/D3wQChF6UbiJ6c0TT0fQtIvzL88nKX3z34Ot45e9ew9XZVGT6wfN+NovJHvvLBt7pd3QhDv1XoJB/lzIUd+wTjDYWLpO1A+9tWNs5/+IfItPB08y+FA77eBmofvP2E/ZUHQ2/DwssfxeeoP/3XyF86Yjf1xxawLw+l6v8yVT8hS2PHRNr4gZKMu+8zW55zteL/GHXiidJGgL/T1YF9l6Of6+Ru+9cWbLkMjC2S1/lyObhn59WEXibQdu+jXn7oZOrZpb6xp6Ik6Gf/8fsP78zcf/798/gy8/3PX/PK7uAHA9hE737cLgvXPyzedH98o8jbrTTLJLwvp0e6+hv31udizv4Har3v2wzgJHFYEbOVE39drZZe2QWeQD3B8hJ0RZEBiuCQjD7uW9qmL9UyTalBIxv1lu7TwF/fTKGjBsDSjFMqHt0LCm0V8nFjKw40IMkZ7DPlGIpYyTNRzJPIwjNtpROXCqZDuFlDelXnROLIqqduXa4MZ2kDw26pyqH+RkVRJJFwtjfqGK0jNY2S6nwa86vHUKxPWVNiWyCNwYMGmJCGIh3lVjz4k7Cp16flBdiyRJ+NiWNQCYMyiqMthjsVICI1NfHczkAAJkAAJkAAJkAAJkAAJkAAJkAAJkAAJkAAJkAAJkAAJkAAJkAAJkAAJkAAJkAAJkAAJkAAJDEYC+b5BhbjeNQrbypaGBEiABEiABEiABEiABEhgSBIweiAr3WlBmJeMWzETHn+T1XYNplrSD8S7c7v8Xg8JkPAqCwITz3BjHgQydskOHJGiWbysiPTeVLfV48OjR2rYrDqBkFhq7Trk90qP04v4gQ7w4GeHnsj3fv6zhts3VHo/whl1ybAdIv+z9KtbPjkKwl/rKG90JXuvrbgfs2KOSL19pD3K3Cv7gCX82P7tVX9egZ3Q+UTT5qmVbr+z84v/dtnmPYS/lWwZ4yTNES40qUuvXPf+TCXj6YWFzm1Xitxt32s+sriS/nJbl2TfY765RWTZLdfNal4H4a9f5cbtvWs1+BPMYz0IKae9qfD68g9NXep+8ds3viC+d82Dk/KArHc2zqv03S8Afl74W8nabQtiLU+58KhsHQPWu2VFkQO93wZqHg+I73Rdtff8JrunLD1hH/bnEc5IZ5gtMtIdZtV6e7fzSlN+6PzqqtV43z7W0bX6GbNS+0vfbT77gkkQ/tpv9BpmVdL33Hq3nGun7hH5TGH2l979P5Vcza/rapGfW7dZdy6opL/c1kB/LgZqv77cvJhPAkOagAfZawHrmXFhmxbiBl7gR55xs2FOewDGDVBaVBoC3F6jwQAI41Yjb2SRPgkCXBN2tZoX3cgAHnsjIW9v2Kl1syqv2nW7xhQjaViI28pUtmhBrqnT4Wk4H/qwPsojHtaHDVrYK9dKXh9P1LUxRyFdLYx1KZ0+RzVowa/244ueJXAg4UV6uBwC4hTyu8SOxtOmZmghsbKMTgP10VoGPn8laAkwI6zrNgSdYR5x+C/WHowhWG4WWOlQ8yLPxDba9xBnIAESIAESIAESIAESIAESIAESIAESIAESIAESIAESIAESIAESIAESIAESIAESIAESIAESIAESGLwEUn1DU0vKQzwYF+oPXjocGQmQAAmQAAmQAAmQAAkMOQJGlVttlVwIRtJGtmRFHm/tXSaEv7LL7PG00KTXNWBDL3ANG55+/V2WFoxst7eesRPpu2SHv8uJBL+FhAsBsNTC5RzqZ7pNlJQeCIC7TSQc4PCwPOY/aYusX7uxYfNDlc6vSF9Ufd4X5HlhbCVncG/dO+HB3AYIePpD7e2JMdXwkJt0R7jDkP5X+z7PX//itsarduOZ/toV+7C/Yc2mSvRlt94z6q3TzoBQ1hDlakH4y4VxVn3zEY2VUs84zy7fNrwSHyxbp4iZPqahMpqVv/7Lz/4BISg8SK9vny7yrL3N3+FU8vd160Dvt4GaxykywTpm8t6z/twd37zqJiTfZf/DXLds7/yBSlkz/f7Uo16l9brfJB6thhD+Y/aFs61plfSX25oz/kO3vB1CYHyR3SMvGP/fznhg9GP2y9Wu5A/052Kg9mtlBtwigcOPQMkLTO25t3Rzb2vgYv4PSc5AHB57C1U21kWT4JHXhO00GiI7DhLcNOKXqpbo+DejzwM8SjXoOOSzCV3OaIff3jzsEqNVcgJhL/wCe+inLXADpJcypaQWGAd+UIiEwzdDgot8ycGzcAG2U+V7M7ATVb6EcmEX1mY6nlaJIAnPwo2xvB5HvKnKixUQt6vaYhb6c+LNsSzKFZWlBcfhzDChb4RSug39oV5QKAucJ4ZZI4VyKWk2XNirVUILm7V/YsOHZSABEiABEiABEiABEiABEiABEiABEiABEiABEiABEiABEiABEiABEiABEiABEiABEiABEiABEhi8BPJ9Qwsz5SHGB+9QOTISIAESIAESIAESIAESIIHXTiAeN6vsKgcCkkJsvjIhEMkEZuDDSqhCQcjJbHERd7sdLRTuKXSv6oHt9ndltMBXpZSWkUhtri6s9bCRhk87mJ2pHe4OE4KUaYZjIH6gw2Nel//06L17PXXLieuO7f/Bs3Tv/MGacn/Sz20s/2DTY9x5XnFz969F3iyXTnf2ddDu3gUfeXZDblMhSr9+79zXnlKdj/vxvnGbr721gWvhw9e/d+XUDpG2de11Ha+D2Oq43j+WrhX5N7nebEO313xz8ZyfPCbyhgtO7j1hl8j09FkzTmsR+ejs918/De+j18kJXr2/9/gO9H4bqHmMN4/xx5gi56mznz0N+/N2787kP1Iid8z7W+FhpE+VDxcWYPpHXps8dfhYxC8/s/4UuAJ/b2itOzMncrH7Tr9xlEiVH5cYyr/WEHmS7qy0ctIRxx89Fjuq2sf77alK+sttjXKHm9pT+bgFYz91xCqRDfKkPINK2uPx8x6h//xyrbzy/Ff6uRio/frKR84aJDB0CCgTc0liHfMBY4ZepxjD4elXx6fCb64F6xiu8pHRof3nIqzFisiDnSotkVD3UnEMG/Ek5L9plL8Z/nddxLchBe2Ek+CfFzZIB2bJQ/q1YZPON7bBMy+i0hBviAS4jWGnri8zJRdYkS3qcYQbwkSAqLHa6NLjUDnVqBxY+PfV+fDwW4CIV+BhuF0LjcM0HhYEvzNLXm8e8YagJUR5aVbNGJkY12JGGcTvUh3akzDm0xnasG6fQDlcHbRHJ4RnI00/GUiABEiABEiABEiABEiABEiABEiABEiABEiABEiABEiABEiABEiABEiABEiABEiABEiABEiABAYfgVTfkFS2z4aXlodIIfDg21ccEQmQAAmQAAmQAAmQAAnsBwLxUc6ocJQFAUkBwhAPwpF0yQ4ctJwPl4oJYbDEHAO2294l2tNvKVl6VnsGNmyjIL7IKGvkyhEurAMpnY1yqW6zaEF4AhmMFrwkZtc4NUjXYhrR9gCFp5wtslULXC7bvcNx1ljnSAtpLp6HkMDl0fzGwuZrMWYd4JlWyh5LR/xk2ILE5Cj1Vb0EEqS0h8DDPUyzpjinbhH5tfVtufpfRa5r+t4ZK9pF/u/7f336/m4IuEYEHwuPx8dCOmU9YMG2aptdsvwH7T8UuWHz/AUf+6vIR5z3zp86t0LzQO+3gZpH/4x+Nvv6yXPvEflK7vvmCh8fo0W5xB9+I/L0wkLntisrdsXC2zvvRqUVcrto+5/e8jt+B0/Qvw9/8Fs44JYRbp2TMLHxKsOm1mcan5uIyi5kb2shPG5JNg3fhvgoueXVNDksV3drjT4RksQzJfJc8zZ/p47XyGR506tpcf/WGej9un9Hy9ZI4BAhYGJlYmI902ncgBWNGL2GqYW1xq2Gp0+M4qSoFyA9TEtLJJTtwLwQV7epvPagayQgvYWFH+AMvokknBg2RIJbE98kFo4bFyEOG+bCdsmg3AbURnmVMTKGDbtIOnR62KAatCfg8PzA0+3LJGnHlkDua6k0+tlgtEfjyhv1sSTSs6ozEibnsVLT9XJhq2Rh54Uz9PotyJXyur7YqkmnQ1ic1u2oZlWMxrsEnobzKD8To7NQPhNmtIfgcGHYEejyh9TqKBovX0iABEiABEiABEiABEiABEiABEiABEiABEiABEiABEiABEiABEiABEiABEiABEiABEiABEjg8CHQ2TfV8MbylDcfPlPnTEmABEiABEiABEiABEjgcCQQr05VOzWWFoAEdsmGAMQLrABxIx/zYyACsYirBTIlt3d0L9JDJ0xqj3S1Vp2V8LXebtS6kYgH2cDuRbzb6naLNjx9WlV+zIMdX2UdjBsKjbf6PJZiaArP58MT7iZzy/OxQ2fjhNQxyTEL4Zk0wQvyJgAAQABJREFUv166MOzJK0+54wQIE+/4/U23fPnHr2Eev38NdYdg1X6h5TSZIqeC7zObn3O2uxACz797aacjkptw+4q7mkV++vbfPXUHfjiXRpQ+Flwr8q+dC+9fCk+xF1pvN8/CD+thXsKv8UUO1n7b3/OQcuif13Xep+SDS0X+Q+bYH/BE/r70wbGPTYPA1+uYvnaZyA9W/GKJB7Hcw4XHNm9qEvmb9UDjo4gvyrv2rxtFFsiVcmF/o6/CTmg4tm3M6shTb2IjhGvw+L36aRMNzcLzvlfe4KbWp698Dp8vhM/rl+NmjHVHu9hYiRa/q1MGRxio/To4ZsdRkMABJuAoFyscUe+F0DaPvuFnV+WwzrlRTC3khbA2Gwl6G6VRCii3SEWef41W1WKkEG9Q9XqBEdzcVy5MBYVISFsfpPQ6KtwW+mESBaZKQtAebrTSCmmwvslAIvCQ347ULNJNcaJ+2o0ZoY/4OOXGcliHeUaHQnkjbTTp/owses6LwAtxB+5CIUFbkJMM2mkM8lqoHEwKsRZD/iLVYaRhe3HbFRe2K+pVQlfa+wTBoa1TwrVhWzTPPGaaQzmRer3eYyABEiABEiABEiABEiABEiABEiABEiABEiABEiABEiABEiABEiABEiABEiABEiABEiABEiABEhjEBBr6xqb6rnuV8PLyWOODeMwcGgmQAAmQAAmQAAmQAAmQwKsmEIdHX08LUQIXwl80E8saVtyHACUNWQvSi25RdsLuKnSroiNSXajO6N8HI92R84e7unzc1QKYbf42UzvgLJklu9uBh8/0CH+4iYSVKhIUY8vH84CF0/yTvOPG793dqlV3LbgPwpcPyjuXQt95yITX+xOzx0Ggcxt0P2staByPeST5RBb7x+p2esbC07JX7VQdMrM5dAZ6hDPSGWZrXel0eWMI60+33whB6Jtnp9acfIbIp+QrqWWYTk9D7ymlcyB0XffA+McQP8d7g0ycLzJY9ttrnceL7TFDlKssCNK9k+UEFJossEtFPnH9B5e+zRQ5+6om+WJbRQh8l73WfkQ3Nlm/vPrwOhnfXl8Q+Z38Sf6OZvx7nzhl80MiG4/d7BUskWPsMVbSe/n2H5D1zkZHZMu85xZs119k5XBKaKaPLZ8gkbn9qYPPDtR+HXwz5YhIYP8TUB48+Ppod546VXmwU6Q1xHE1nBo24uteIAcuRoLZvLLFRHwmJL/43hEfAmAP5fJSVBnYhwKnBBssLJlBGnZJOCNMQbDbCR/BViTgtZQpImnpijz2JsLmkot4c1iv+5OUSmlBLjz9FpSDdVVXrCOGdDUP8l7EVcKoV2mUy4edel0WeGGnFgoHJoS/qBcWg/rARLwpbNLtGwnDjMGGq8OsFgSHLh4O8q8O0iHqq4noLYd0W9p0v5IIc/rr78jc6IaknrgO03ADF8+wtYfgI/066wVfj1E2X0iABEiABEiABPoI1FpVoo/fUYCtc/viOH56+jjOQAIkQAIkQAIkcOAJ1Mrzx2dHH4/rpMqMjtd+ncvj84HfH+yRBEiABEiABDSBhBO3d/v9bFdZUdzl72e+Q0iABEiABEjgcCUQF8PS/0f3h5Fejav/t68zq5z+NFoSIAESIAESONwIJPy4iF2Z9bhZx44fuw7xC/BcUUmPtjr74iGuz42CX7Y0JEACJEACJEACJEACJEACQ5JAvOjvNIsmBCNJw9V/tMUlJnEbQt5MSXotgfh3x5qdsKEV+CFsopCYn3AhDMnH7biH/ORO2eloz7891i4fAmGpsmLIj5kxJ2ZBGGn3OD2Ia9HKgbzAZqQ7zKpFnxMTx28YO0PkoeJj455sF3GvW/HgHy4SmfO9S8x3fF/kVH+Cf6yNsQ3ycPo9J4cnQMgjE/oG2j25p6m3VeTfrG+5P4aQZ/H4efKRewb5JF7B8FS3yqv/qVQoZJ5L70gjPgvP2ZX0g7V1uv+6yccX9u69aBW9bj1Oqy9vsO+3fZ3H3jN96ZR+T8ETzOMWH70YAuD8Y5lNqLLT2tUe8dkCednKl27jpXKnTTtr7qm+yBL/x/L/ULB0XOmP2hPzV9Lfn74iI/Jfo64JZ496qRb68r58WeuaW1Zhe9nuZadZZ80/Ve9fbzC823Yf277EBmq/7kvfLEMChwwBGwJgfF/IN+UGMbHOWRTO04JfY6bRqJBsQEobCYM3QAjsQTjbLJ6ykZGA/118P5RuCxoDXwtvA0d74A0vDTsg5RU5X/qEtsulVQt31SR4CjZh8+LqY0N4l2rWnn3DRJiECFdUDqPIYt3UYFi6vFEPj7+OCMbUDgmwBK1Yf+V1PCyEPuLJsBgJidNhS+TBt0lmaKGxug092Kg/x8gqE+NbUsIqAf0UA1sLf8MOaQqRHnZBSoz2jDG4gYMu0Go4ep71ztGfOGIy4rP6TiNXeTHR4z0aPu2jcshiIAESIAESIAES+CcEnEraMLcaJx1Ehkk1j58VLNwiARIgARIggQNPwKl0OdystvTxebjP43OFCrdIgARIgARI4CAQcCp9Dneqnej47FQLzz9XuHCLBEiABEiABA47AmZlxkdIrSU+4j7+l68kc4sESIAESIAEDj8CTmXKJ1oT3PFmOY7rcHcLZQc3uKYtCuHV5VxoiBlIgARIgARIgARIgARIgASGHoF46ATrtbClJBCwOLC5krnLgsffZHHCThsC3nx3bhfssPSw3DATuhevxkogvyfXY3YjDvmvux358UKVH/OQn0/4NS7aSQVOr8BuCcwS0hHs6PUAv3zj4qv//ZIEboC0bK5cj777hYLTs5fdtvBWCGfNa8yP3CUyE3rEM8Zjnh7G76NgOayxHrAe9USe8DaZW0aLvEumupO1QOYAh4vdd/qNEDQuyd30yf+dB0eA6c7W9S0iN3g/s29PwwNzdkd6F37QXXPPFZPfB4/AE+V4f6y19yAf9TbKZge6Ru+uBZ2YT5P7rqWNt0C47cf9uLd3+YOVckLqmJFjvgxPx/KIPI5B/PjS31z9p3aRj219v2t9VeQUMe1jzMroevEuKzl4H/oxKwb7SsMvzN+bf5kAQbicKMfNf3Fh+EPymPmkJ/K5Fd+84CaUfz7sknu0iPTMP50m5keQ6uLpiBzo/TZQ81jvbzQ3+yJ/tf7h++tF3mG+xTwdQuw9Py+7zB67F3N33ZxatULk9rvvHH7v5WAxBs/jRc5yJ7WdiE0IzLAXX314r0zzz4SA+C3NZ7zr5GaRP7be0/4ApG7fz90sK7O4I2gyMaHaE/nS9Z8M37+uMs6t9g6n6MPh57Lr17etEbnZ+t/cnQsq47gg/zZ/CvLPcd4wfuLSSvrB3hqo/do/r/SKT9/xLXwf/O6xP93791/2p2J/L/rZl697+MU/D5WS3CKBQ4+AsrEusTHuXVgFZSCgTSkzEuxqGa6J9LQqBCnYBmw5EM62IdWGrQ86ApQPFwYtWlgrjZLUnoGNhljegJUN0mIgX3WqRi3wlW2SDBGXJvj0dVAuK1nlIZ5SjYaJeH0so4W5kOPO0PWkFTlJLdSFQNiD4Lc+NLUNbwvaIw/FgnRdfq1K6HJqkZoX2amqUXv2DbygIyp/F3pFPBwTZiJPwx3SDOmy9mRsKlfQP8YNg9ttFOGdWJ5OFi57Dt+XCLaeP1YL/jO+yG+s1XKnh1QGEiABEiABEiCBvQgc5421x5gix8lR7hgXywB/k/2Ug/MH9ib3aU8YSIAESIAESIAEDgKBKd7rnZNtkcnyOlefh/w/Xz9E7nT1AwkMJEACJEACJEACB5zANFs/RKaY+iGyytUPkbt8/RAGEiABEiABEiCBw5DAv7j6gRtV+/ohcpOjH/p/av1gIAESIAESIIHDk8DbHP3Ql3XpB/5/Nh+3NyIuz+7l/1ffNCMKz3sA7uyL85UESIAESIAESIAESIAESGBoEognMonxtZhbT7bH63ahg3GLi7VH3950j1+yRWrsmoL2+DvKHDV7lBXFzSoR2eHu8Lab2tNv3Ip5IiNSw53hiFdbNU6VA4/A+W5nlyB/fsyNwYoFQclBCP2C3SvSFy2bblYEgoXM1vN3zNTOZL8ArQ0EMFvVD9R5Isf8fMya5O0iWz6z9fzt74HA+bzi5u5VIme3nK5OsiAAvm8qLh468KHKh29mU2SpLPztJ1yRqbkP/3LBt0S2p3e+b9dnRH6U+XXyj/gB9yP5tWg7LFf7q5pZ8GyQq/tlAuW2pXe8r4hy25ehvML4J/TN4W3j3zT7NLR7nHW0HNGXNChe31eY7p5plwXAWZGnlmyZuhUC59TWi37wBeynYy84allyOuYzc+e4XRCXfsR535JzMaevz/qM9aHZr3wK/75s8Yd+2iGyzn+85an1eL9/Z/jTdf+FE82XHDVlFN4P29M7Zu7K4Ae19+T6Z1ah/WXw16htOXx2p33Bu6ehnjt8XZ3TnwpP2Qd4vw3UPFY7f/XuXwwB9vQvqe8n8bl+PPYW43zshxuOOjd5mUitlxhTg8/T4+1PfvSZueC1AO8zfQZCC38Rjm4+YsnIL4j862+b/vXt4BSFlWX7GszisfMu/shvRd570Zz2RZfij4Cbn5LCcgj7C8v931nwBPzem+b872N4f99w9LmjS9h/U568bMtHIYibHi6IPGqW+z4pefyYo9tEvjbrqvFN45GIuoMpDNR+7Z8jvg+TOwrgMiL8WIj3+/NhvozHg4EEhiYBH6dBfUztCjlHTKwDJhoN2oOvYRqesvF5SEpb6CK/DTLaDIS1ViD6hibhuCAfefrtkiYtqDWWG1nDRP3bVEElUf5ScVBXgkJY1Oso1aKSkbB4pmoPHZRPG25UPqeictKu4NsX5eZJpx5H0BX4QRp2RmBFnn6HlwqBh37Pl+ZISNwgRV0OwuO07k9dDQ/CKI8SXXo+YSrIBdouCZoF+WKLb7godzlmkYIVZWrBskzB+C2UW4h6OZEnJ27Kb7GRXg6POl3OJh+e1RcsHa1vmMBAAiRAAiRAAiTwTwiskjOk7zi5WEZH+WcIfjfJguj1n1RgEgmQAAmQAAmQwEAT+Jz/EfMDDgTA5uvkRNjfLNMPkZYF+jHQvbN9EiABEiABEiCBf0ZgkegHTks7+iHyqzX6IfLNrH78sxpMIwESIAESIAESGOoEpq7UD1yXFT1E/vN3+iFyR4d+DPXZc34kQAIkQAIk8M8JfNvUD1wnbeuHyCMX+Osf0+e1XTz3/P1cjzQE1dRnw2v7rMTLloYESIAESIAESIAESIAESGBIETCqBA8XPwJy4mrBS3cKPjwdCFQy8EVniYy2kuOTyK9L1fl1nhYG99o6P/RCUwtbhpvDHC14rLP7rIiYoY/2HBUJaGJe3IpbSD3I4b9GXRPOHiXys9nfGv9pD/pX87h5RzVXBtUvfHvi1qdSW5AcCX9/jXmUhcGTOiemx6Ur5Q/W1qn+BP9YW+TeWSue/jr+GP24dVH+vCQ8366L18VeVxlVvzD4SffpG5/doAWsfULh/hINXRMKx2aw37xav8bvT63YKh/SVa8S79+q8arcuN0fGzh7zT2Xj38f9te/ZN9TeEsD+il72O3fT4/ftsnWQqV+IXeQDGwtkHq14XTv5OLx+gdyuZ9nr9w2ZsczIvcn1/kbU5Hwd8kzXqX1+qYxU0bdJvLV2Zn0xY7IwrmfGv+BsJK/59aB2m8DNY/jrWOsIwv4PmgZ+fVhF1U8aT/W0bX6GVPkgYSf27j2Be+zMsd3y7nNkztxod3Y7w77/I9ETrCOkTHgtb/CJH+iPc7GHcK/8ZOlC0+Cp++yB9+qzvj9sT9DQDcmWBLC83D/OPvfPzV/qf58Fe58MDszK3VuDn8gXP/j13/54pcf38H6XAzUft1f+4HtkMAhScDFusfFDQ2Gx1KxdCT8rTdSOO4nlWnYeh0jTUYW651i0BYiHnYF7dGJ1EaZIShn3AYhL+orvCpBaJRGLRgOx0GCayN9kUqIg3I+BMU++mmPN8VysF3wVY90lTFa9TpL8pKBhFcCO0yHaDcoBvUB0kvpUrIEG9waNmtBsSSkQ2V1e6rNKETtm3p8EAoXdb+9t5WaSigHD8AJLejFydyiHqfarLr0+k48+PqFgewXkmTYzj7BsbjwD4w42og8BusiDCRAAiRAAiRAAiRAAiRAAiRAAiRAAiRAAiRAAiRAAiRAAiRAAiRAAiRAAiRAAiRAAiRAAiRAAoOUQFffuML28vgo/B2kO4rDIgESIAESIAESIAESIIH9Q0B9EBLGR6eF4U575+gdLvSPftErWvAgaw67vhbxI8wjJIl4CMlv4EAYKzvsbSZ0JW48EsgkIREe5UOo4pQ8ONiEd7yS9HoQuOTirgH7zrnjHN+E9Y/270f+YAtd7tPusz6EnuY6/4kzRJ62n3W3QQhzpJM0R2RFTvdfZx0PRfARzkhnmD3YRl8ZD2Tbdq8r4vuPW09ZkSdbd9NieHY2e/1SXuQoZ7Q/0ofA0YQAcz48t9pHSdKWQyY87m2yn8F47zMfMZ/AvJ6ztrs7U3Aw64yWERY8OngneyeMjzzwmi/0wPtKJ7jJ3WI9Z0JgbT7oblgh8ozznLM9B6G7W+vW4P0w3jrWHzNZ5CQ53hzrVjz8vtJ++ssP1H4bqHn0mviEOyL/MB+2HvdF1nsbzc3ro/eZlBDH+8ofjcmdaB5vHR3C86892tPvuwMd8L6PxoP3izzu9H0enlomMlFO8MdOEzlFTEia8T3mxywtxDtUwkDt10Nl/hwnCexPAjfY/2s+6sFj+DG/OuYRfD+EzUEqNCGgzYVtJRfxJUFLgO9/1as6IY0V1Y4bm+QxAhdCWp1er2yVhtWCYBvp83DrkyzqFUJfC3ilQTJBCoLdopHQAmCj02iPyqcNXwoo1x7kSzn01xKkI9sWdmiPv0F7b1PkubcjjATE4czQ0QJhWSKtkQfgRZAa5xHPyLzQQnkXwmQH8eXi6XyVNVrQg4Q3Y/Q2bDzMRzfImCIzov7nYJS6vQY8UrBN8CScFjknO6X+NNT76S03bHFG4cYIzlq70xO5ZPq/j27B8ZCBBEiABEiABEiABEiABEiABEiABA4FAp8b/5FRH8Dv2mbzQuc9jsg1C/QDHoAd/TgUZsAxkgAJkAAJkMDQI7Bovn6IfNbRD5Grr9IPegAeenuaMyIBEiABEiCBfSfQsVI/RN5k6Qfut32OftAD8L4TZEkSIAESIIGhSODbS/VD5EpbP0TmrPnssvkTRL7r3pj5YXaPGbf1xUO/bBeW8+NlS0MCJEACJEACJEACJEACJDAkCMytvvK5j57+uQnxne7ONTswpV1eMVt0IVBxjZx4IrXwDJtAPEgFVgnxHdnt1jZBgDymZMERXWa4PdKFsMQLzNCBANDpsbphITbxtBClqmBIzEd9B9IUJEfiGKQPtlBvH2mPMkXqrSNl1BaMzsfotbXxnIXnIRJq/D7PvBA2yjEY8ymmaR9z/QsG77xg237B9iGyeZx1tHuEK3KcHC1HjMKg9X5aB2vjqe1+Cv2C1aOts+W0yWjUE1e0NfHcgqePLQ9WBzN6fU0vA7XfBmoe/YLZN/gnywmY+RvkZF9bcOkLTtlqcgcxwH+1xEyMT4/TjcZpR+PUY/L0C4IXvR5SLwO1Xw8pCBwsCewnAspUlrIgmF2jlAEhbJAIG3oRD+aU/MBEJ0sglIUw1rBVU0zbojEDXoHhsReCYG2TUh/mYT08HbSj5b0+bFo1KCRpYbChbb1KaIEt0prga1ekGOYkA+uilq+FwNIRxRvDerGQvkGaDRt2IXrQ5S9SOiahHRZDbX3cjsXBxgYIgnOwHeJHAuFW1aIKGGeDajKSmMetRpP2KCx3Ba4ejzwkxUg4PBO95BEvII6gZqpU1O+Y0NPjjMLKsqUhARIgARIgARIgARIgARIgARIgARIgARIgARIgARIgARIgARIgARIgARIgARIgARIgARIgARIYXATKHoBx7VhfiA+u4XE0JEACJEACJEACJEACJEAC+5eAsTX3XGqLi0YdZQc+PKhmR00b7ohU+9VezIZOxdzpbvMhJMmVzB7YhF0r1aIFMTFTiy93FHb4Wy14/nVLdi/yjUzM04KaXngC1sLhHul1tEdgBhIgARIgARIgARIYLARCL7S0oBY3KkkEWjC7RMxIUJs1LMMUiXXEG6o8rGvMWL0BwaxKGJaW4irXcCQKKvLQa6SM1hDC2Zgda9Gef2N+TItrxcjG3EiY26RwKxS03xhG66zALVl6vRXk4B84hfZyko55sDOkLZZB/atjTiyHuH4gHs4MGrUn4fD8QEK0I+OUCWmwGGIkdTmjC9JkE9ZRrhYqh5PCBj0vaYPcuIB2lqi8FgRDoJwzMki/VLUaHuwSadHzCcygPoQt5QIv0PkMJEACJEACJEACJEACJEACJEACJEACJEACJEACJEACJEACJEACJEACJEACJEACJEACJEACJEACg55A2Dvoh8gBkgAJkAAJkAAJkAAJkAAJ7AcCRjwZz8YckZGZkeOHeyLDc8OtOtiSVXJ6YLV/upINR3eFpDkC0ZH2SGe4hQ03tEo+hCqpmKlckZpcjVlli8StGMQyEKBkQ0cLXCCnwQOWgQRIgARIgARIgAQGCQEIgCX0IICNhwUt3FXbjHkKgtnYRbFGvS5S8IerTBFJq4KRghWVgVhXpF5aIoFvq2Fp779GPtaiJcExB57HM1gH2fGs9hSs5qk27SEY4trWSMBbH6ZDpAedYS7yBOxIRvcnCUkYLso3GPNiWdg8eka58GqZhzWYBO3BPF0vbOxbT6le+BQ2teAXt1xBujHcSBhoB+mRh98wEXZGnonzkosEw2MkoSwRuU1MlYTtknrloT0Xo3dgN4RdkQfinOSQy0ACJEACJEACJEACJEACJEACJEACJEACJEACJEACJEACJEACJEACJEACJEACJEACJEACJEACJDCYCdT3DU5NLQ+SQuDBvLc4NhIgARIgARIgARIgARJ4zQTio93R14+wRUZkR1rDfLRnit3nubdHdiG9xql24kgf7o8waxGHaMQKEe8t9NpiwVOwW2PXwMbcmBU34fE3DY+/AkGJE5qBjfJLy77yPCQykAAJkAAJkAAJkMAgIgAB7YxIQOtC4OtiYO2wEMqGefjt9bGOaVJdYiO9U3VowaxRr5L6RieGFbPCDGybkdKedI02lRcErH58feOTwA2ben3EC7gdigWbgX9hG+01SKORFkFaR+SRF5JihXzphGAXNrBKxQD5YQekvEmUT6mCQrZcBEGwjXgXRuTBuiqrJbthU9hiIB1y4iYt/FUXqWY97nAmPAGjXBiHcFjnp9GLtu3IRTm5VCw9blmLfj3U2wzhsSkMJEACJEACJEACJEACJEACJEACJEACJEACJEACJEACJEACJEACJEACJEACJEACJEACJEACJEACg5lAoW9wYXt5kPp6sAMR+oXGxXJn/fED0bfuI1HuqN8eqH7ZDwmQAAmQAAmQAAmQAAkcZALxYTLMrfVEqrJx07BEdmZ3ekVXC3oNSwthhvvDvWECAUkBkl5bpJjaJTt13Efcgac7Ez5/fQhH8oYd85AB+W+vhfwUZCyIG65hR8IVU1zkMpAACZAACZAACZDAQSegfCVaABsbHUvG9EKlER5/Hdh2+PdNYR3jia8FudKmWkOcMDVMLcWFbTQatdTXSBnFSFDbLNF6KGgLCqWsFv4GUkqiXipsFsRVg8poK43SoeurhHhGTucrU6XRTyLs0ILcwAmadT+lGYHV60brLFN75jWuNgrKR70mrLRg5VqV1O3AI7Cl62E9VtRCZMlhVEjH+KwY0oN80BXkYG8MbW3DYoC1mR6PNOl6mGOrHpfRYrQbHmwePoUnI32LzNKCZQYSIAESIAESIAESIAESIAESIAESIAESIAESIAESIAESIAESIAESIAESIAESIAESIAESIAESIIGDSCBZ7rvfdvbFQ1z3pYO+/kyH8No+K/Gy3d+mX/BbHodaWO7A3N8dvUx7Xl9+2FouRyHwywBjNgmQAAmQAAmQAAmQwFAhYMTTEOi6Itv9rfZWR2SXs1O6EU/4tVYtZhnLx/1q2B1mUYrI35nvcXYhX0ncjnvaE3AIiS+EwW4xEv72eD2+FtQoU5xIsGIrL3CEgQRIgARIgARIgAQGDYFIAOxjvdIC4auNYWXCplIeJ0MLofRmIIhtjfk9SI+n4o4WxMYbq/L6ViZGWywZeeA1lUSefD1Ib9MQ7tqBA5+8UrJKokwIb+2wEMuhvWSYiNuigxlDOYhwZ2gBb1AfJLXH3tKMkqUFuqXbSp7uXyWMbNxBP+NimVgWta6NWTGYcEqfJ+BwQ+jqdVuQDota8BuOQ/827KSwQ48rnCNFlYO9S+ZF5RYFphYqB3NK7dozcbg5nGEI2vfQD+pDWDwjjn7gJ9hCMgMJkAAJkAAJkAAJkAAJkAAJkAAJkAAJkAAJkAAJkAAJkAAJkAAJkAAJkAAJkAAJkAAJkAAJkMAgIKAdPugQ9hmBq4m+0NZnQlwnFoV42e5v01tucFyfVeV+4QQjCsos2/oBsslyu/3zLMdlW186X0mABEiABEiABEiABEjgcCEQ7zG77W5PpCfdjS0Ifs24VwUb1759fRGkOtqjb4/bI70eBCNmzNf5qmB4MdieZE9ffqFHSi7SPTwF5QqQnZjYsEIvkpQgXQtoGEiABEiABEiABEjgYBMIXch5XZwcnRFkSwWMxlMztKBWdcIzroe4pWwtoDU6Yu3RuqZVefDlK2F9YIYOBLVtgRegGDzwFrTn3tAO5+k1EOS9vqFtvbihj/TWoFMLb+Ftt0EQh1/hjtBGerN06P7Rlydpva5SdiTMTRsNun6YhW/gHPo5H1JhC+VSYVLQv0ySvO7HuFa1a6GvJCSp11the9gVeRAulvySg3qLgiZ94jfcplPR/lRIml3UWwjpr27nfJlnWJFguaOk7bzeTLAY6TpY0StfSIAESIAESIAESIAESIAESIAESIAESIAESIAESIAESIAESIAESIAESIAESIAESIAESIAESIAEDhYBt6/j5z38NpcHUhbkyl3leLxsB8qUBb/SWO6gvmz748WB6rjcrtln9fV7Ubi6z9ATcJkHDQmQAAmQAAmQAAmQwJAnEO8udEsPplntV7tVjkidOdwbBmvkDF/58Aic7fF32ojnDYkhXp2sNvU6PpTAEwcCYK/b3IX0IB+aJRfC4WzMiwQwGWWVUC7mwG8d0hHsso0ifCEBEiABEiABEiCBg0VA2eJpIa+8yxitPeQaruoyIJVVacOSFNY5bpiB71x4CBZHr4ekRQpaCBy0hlm93glagmyfkDdsjiS2eemUPNrxDDfmoH42mAHJrpS6VLoEG8wrFaMbojSKE2bRUBLS3RTab1cdCuVVWrWqPOo1SpeOw4NwVB4C4yYt8IVgN6fT4XU4HcVnygwtHA6Hhw1aYBwIhMY59JcqzdDtq4eUqz0SG8uNdj0uyI6zWoAcjMOKzRKRdsn0onxweSkTZJDvYlwu0kVWRq98IQESIAESIAESIAESIAESIAESGFQErPQb73nDFvx+S+EWVPbeQ1vvbVy/6TIR39tYeDK9dz5TSIAESIAESIAESIAESIAESIAESIAESIAESIAESIAESIAEDi0Cfa4fMOY9hb6d5XkMtPC3H1dveaNYtv2C4P78/vT++P629X0N9vN43hPygZr//p4P2yMBEiABEiABEiABEiCBV0ggHvNiLiS6MiI10hzpi9Qm66xaT6To75KdFoQjGWVqj3S1hVq/DjYmMbsKtljYZRZt5CeVq/OVKD/QccswtY3n4p4WqtTcUuPVuMJAAiRAAiRAAiRAAoOHgI+Vi4d1zRmGb2SxfknFTMPCeqZDWVpYG7QHrhYGQyibkhwusE5AEqxtCnLbJKyJlALyk/D1i6Ca4TM4o+OhD5++ol+1cDgsiqnSSLckH+Rhs8h1UL5e5bUHX1hRSaTXq0b0LGFbKY+eRTbD328W41qucoaD+OXIT8FORa8oj94b0YcEU4N6PY6wM0yGGcxnYcwx0ii3BNLiFPLNvvaCKSXpdfrmpcsbRaNLjw+zTsVQLp6NO3Et/Z2Fp40nw24EPrP0ksndjkizeaHbs1tOX6TxmsuW1bkiz3Q8l9VcX2uYmB1nBWmR30xefP1O7J/+ULIDX5l4O6xfOKHGEfmjrEnFfGE4SAS+NTszeRf2z0z7XLcX+2vPMO1rH7+qDukb25/2os/vngUYJ4H9QODFvp+etbZZ+jhznvrk9Fq8T7fKjpxy90OHbOKwIDBUj0NVTbGMvjHKvZ/46ezt+HzsGW7y2u2qtIiz4PtrqvG5YSCBgSTA7++BpDt02z5v7ll2ysJ9rMy3uGf5+B3n4Uy9V5nv4/M32Zvxu+5T8nX7OwtE1skT2a5kJZ9bJEACJEACJEACJEACJEACJEACJEACJEACJEACJEACJEAChyiBPYWue8YHelr9gt+uckfzyra1bBvLtlC2/eWL+ynultspGzj1iEK4sJwwvGxpSIAESIAESIAESIAESGCIEohXp2rMGl+kKg8PwLC9duB0uxCSmPAEZ4skMrVWQueb1W6NBY+/Zo8fOsiHwEV7nIuZcVt7lIOwxQ9gq7xqeKETGW4O84br+JYqK24hwSs/YRhIgARIgARIgARI4GASMMTw9Y1KqgpV6+M48Qi5bD7y/JuB3DeHdU4D/OQiPcgFyVIGti1Ih2mkO5CNIC4NqmigvmpGah7xorRqoRVWR11BVgttS1kt4JQOpPiwjcpDD32hAJOGp18Y1aZMZWKjCSkZ2BZ47nUh0M2qLu3BF0LfrBYOhncFrhYGB8sDO0givjmcF7XbEXp6jaVSqt6AjfmxgmHBE/BDJT/Io3xzSbQH4lJ7kNHjUeMgNRaUc4w2LfyNzYsXqpCv1kKwPB4Zgzwc13VUWguxz21PTdPzOnXlhIjHqe6EaP15vDfW0/w3epvFsETus9a5RgF2uu8amBsEs9MNP7oQPq+F3/saDE/Z+v0Q842+de8eFdX9arHO319B+Xg36f5uwV7NV1qNiSF6/qf4460A+X9UazCmSv6+bp2UGxe9P2fPfc/KXntfa+F95JQiD9nb/J22FqivG/2EZ7gif27/22ItPDjchK6Ga5j6d1DM2n0/PU/0a7Li+W1uHHACr/Z9/nID3WV1e/pGCYufbFtfBbutfWdSf18frPBi309HyEj9m16q769aLPjekP4/4Q7WQNnvIUVgsB2HsPrxxRTZZfY4+vO3yXrG0zdQue+ydUof3/9SvC8Xc3C+qqPXx7mplw1YB+12fO2vgNvCeNH5rfWyRq8LGYYGgTebbzBL2J8zwnMml5zKnP686u+OkRf5rfmnM+IvSK+UGNgtfn8PLN+h2vqXf/f9ZcsvEEn+eYQz/Bbc6EPO8lIebtxp1zjVvuDoP0FOwOS/633B/NRSkTmLv7b+29NFHso8lnmC32tD9W3BeZEACZAACZAACZAACZAACZAACZAACZAACZAACZAACZDAwBGIl5ve0GfDGeX4vLIt7BHvz8+V09Nl21a2dtm6+xhvKpfrLNuyCZeUN4q7pzNGAiRAAiRAAiRAAiRAAkOVQFwLdqscXEhZ2OUUPQiA3cDp8SGISVWZVdpmq6wa2J50j9Vti3Sb3aa+YA4XOfv6wsswHXpa8BuzY46yROrcWlN7Ch4xf+T/Z+9d4OO4yrv/Z2ZWFzsJWRMnUULAxxCKgEDWkATBm7cZ0wCiTfG6pUVcPYZABE2bNbeIq8fQiwspXvMSKkpaTyhQU/I2axpa0wYy5g2g/gl4TSlRQorHYIiBFK9z80q7M/P/PiNt7KwsnDh2LjDnfKRnzznPuf3OZc5K5zePf1xAuov3iQj5yV2OQI5AjkCOQI5AjkCOwKMAAduzfduDaDvk7LCX0qBJqWeWdIPEZERZw6mG9DhIIyVOJZvTWlrk/DMEUZY/TFpjtp6FYBJYRnzOO2NoEEwH0kACPngykRGuRqD1euiXrdEs32arpkRhK5R+CzVcVc9J5Gtq/U5gD9su9ZWpjfjkwqSUVGhHNR5T4kJ6UTKehiJyHUTeOvp1PPnst9uj2p74xmQyIb21uDXZJr5dazdiwvZFlkePpGcM75FvvTNUIJyMJiMJsnV+a3O7JurOlr2ZfFT9ekX4ou3tush7l7x+xbThvLmpX7LzpWRoH2iry0f6fYoskpj+nC1PlXgmVVOkFbYjy4h8xP/Mqp6qyFXLt+zoodzEZdyKKPyauIHySW5Kv19tht1W8CA6fUA3yAhSmtXV7w98O6iIXHPDl1f0gOMHF/3trl5kszRd1/mfuxyBRwKBI57nh2vsLL2wvvrWwG6IfFG+tqPz/67DZc3TcwRyBGYQeNDrM7wPOe++T/phNvT98Efb9Vz3npUft/p4Hn2rNlm0kbnLEVAEfn/V8svayHLocmbRmBl3ZnBG4PgZAXhjvo93UMnlox2B9vq4lDBv37Fl4/JPct5eb/74gjcYkQuj86JlAd+TTL/p80Se6j4xeoKIfNwf8/54J0Tg0oeCKyORW+u7vN1lEnKXI5AjkCOQI5AjkCOQI5AjkCOQI5AjkCOQI5AjkCOQI5AjkCOQI5AjkCOQI5Aj8GAQ0H+4qWvMiOz+mn7sWN49fyZe+mflOV3h0my4oz94mPBZXfm7y5tth+T/6JsFKhc5AjkCOQI5AjkCOQI5AjkCv+oI2FbgGL24P+22vekQAoSXeEqosFwLSi9EiWrLiw0X+IvNcD+yTbjpoldMXSVgpI00mgqwLBT0erZgMdhbECihJI0SXy8ktfxpaRGfuxyBHIEcgRyBHIEcgRyBRw0Cvvj6h8jUpEYtqUKEDdtV5HBSSpG84KSkBNu0iIVfQ6t9qVkVJe7aDZt81qhUMsu89VSUSAlNeBQbvgLpd2tG8HWtEduFeLvZrup5CsKx55Bu1ey6WkqVEkTgQOuRhtYDAblhRcgJ8iGTi9KMGBwPJyMx+dJxWlWjnLvtSccTKZxT8AuEsRhc1/ZA/I20H+2rWqW2Qd9NR6C0ilUgPdJ2W/12UQSS5rgSkeOb4ihGv7m1OTEV8iKYMq+CqZP+KHHOOK2NRMZ3jl02VRP587VvCad8LrR7/a6eU4/U9bgFo+N+ebhKpksin9n5we1NCltQ64ukeqSl5vkK+q2hjiFr/8VuKxT55Ir3XND0mXcRq6Hxq4sPhDPPpt8/kTs8250r41FWpZHc5QjkCOQI5AgcYwQgugVJSeQfT/yLnfvZl9+Zvu7a6fIxrjQv/jGDwHnRMwN9oU63+6Z8zzjV7tg8nCPw2EBgqjhdaTX4XrPoo4uuulrk39wJ91uhyD3hfmlGB/rwlPCM4DTCV579zr1/tElksGHkieTLXY5AjkCOQI5AjkCOQI5AjkCOQI5AjkCOQI5AjkCOQI5AjkCOQI5AjkCOQI5AjsBRQeDu2VLas3K+cKeyTvrhwocrr9ApIJc5AjkCOQI5AjkCOQI5AjkCOQK/HggUsHZmMgu+4ri2C6EkKES9HgSTyI4cgRDiTck0YWglkgRc5DeWUeJFXIz9lsGCnIFIEYn01foCzVfYWZBe0vev2R8oUbh12YIwNiKQOCIlGucuRyBHIEcgRyBHIEcgR+BRgUDI+aaYNDLLutW0rOchiLZltegoEIT5Lfak3VDibjoGIbfCOWizFVgB+SaTIKkSX06aajkWe70jes6xXYsTFHou9GBDfAmCsCciIb6GLKNXRvZbW60QOSxDqdFypKEWgJN6MqIE1STE9rCWe3cyqeXbTc5lpBcWF2r690vrvVB6fQi/421pkx5f2p7Qc1p8RWyUAGO/1xa7hv71hRGrSjkDMxaM20OtrW2XfMV4vO1xzjtlamgavXaDGOIzt3NWPoJiZP2LL2iHIi9a8jzTpn3zuQ7x8svu/+c6rsgP/Z8GVkXkdLM4UBxd81yJI5GlxByK+HFe8Ewv9kQuCX4vaAUCB/gfTI/k7jvm+5HieUv0w0CJ6XZoeZzk5XizMFBLv8/xnubGgcjJ4SJX5223e4F5ttF19eKlz1sS+yJfCifE8eRXzl25/PMrewyEim2flx5wmePKSovO3aMVge55/mDb+SPvp2vscpZrR/4998Gil+vnCPxyBDrr89bwR56+KKU/7DUS8NyJin5K1rOj33CTkPigN9IXt9znIs5bDZ7rsjJ7Ed2Xrv7G1QX0dpjv1233Pq38w68JAqcNLm7oi3pOj072ktrcTn9z6ff22dXZ+Ghueh6TI/BYQGC60TL6IquxW/5P+e928L3u9tiPafhLzQvkXE/kuGiB3x+IPDk6Q05zRT4WXb73j5CXrf7wsr9eKfJf/g+iXUZylyOQIWBnTuSMJ6l/+EDZ/UP1PNczJ7L4FPVz67/9x+r5f1Pm5qYfrZhTB9Tz/65+9QdKbWZO5Gd71B+Izz/lCOQI5AjkCDy2EOjLnMipp6l/+NrezhwvENytnudd5njh5fHq529H4xfqRe7M3Px6R5py0mL1nBuPVz9/Kfsa6kU6cn7NPCVHIEcgRyBHIEfgsYdAfj64/5jl54P745GHcgRyBHIEcgRyBHIEcgRyBHIEcgRyBHIEcgRyBHIEHi0IFLg86bZoTb/p9xf4EHprjrfA5cKQgVBCmMuWQYGwbezsor9ds6OM+Ft2PNtABCidEPR4WE5bsTDs9yGS7GhmFy3vjPZ5+wlP73Uy4oXwOXc5AjkCOQI5AjkCOQI5Ao8GBNIwDdIIYqzSbw0tGhZXzzV63nECZGDVldA31YyjaS62JG68OSMOjMt4Sro1alWUaColGdR8kHEHMiLwBJIwZF9Xib7pHoi3VcJViMN19BpW04oID5HTJX0y9RMf4u45vFqF6PaN7YrmT3YnzYR06yZpKBHTCQtDji9Y/MVWcIjeha3hFvHt69pjcYDeYmtY6+sr9g1CkRHZDMG4RvpEy21T77Q/5U8j23e2Sy30kvOTitabfjwdh/Uq1rBlHg1UxRPD42uQoeWt6asum9Z+0MZDuX/xvhYWApF3r/746l76dde6ezOLyuguU3xkl2zkt1yx5dMlDb/3xDe408hXei+OWjVNub97U1D29Xz7j395/UolCv2k+XPPcu+vczRDGaG2ATG58YRS4omoZWJt5+6Rn7oWYRnkh349Uu6fgxs9B5z+btsXlvVUaYU1gye48s2BC2E/7d/HypEN3lvd6aLIbwXnhu2QtC537s5nBLEHAXjXxEanK+1QwcKYE2q/T608vqrr8/Ejj6unJZG7w/1FnaeKj015rc1xlRX0kN1JAycaJdqfNnxSWQlCzRKrpCLyP419dYv6G97dgRWyTgyzEr2Hy3UsUi9xT6vrOk1c6P3U//Py3tBC7vXvmrEcfowa1LHc/MTgFHZKLiJWFrgp7Yiin/h2dRYn7xhVTrG9xZ66vjDhzOoZblIWuTdohroXROHtJRt5tNycef7gC/Z1PRypW7i+v6rz+oyJU4qMsNiBnVk+/0nj52Xdf+4094ju4w/VdeavNUGpkcjA6Mz6WtwsRjr/75J7axKI/Gh2fR2p5eqHe/1249KZt93966xj9vUM1yPtX3d9x2qddub/k6MnRPp8aJanjO5LP/T3VG1k4rIqGbeH6h4zz6FdPIcCert0tsdLZ55Hp/efvE+JwFead0RTrsizo6eaOJzVOUi4S56bxhEEYPm+2AfFH62Pj4uO05e4yEB55jnSW5p5nv+keUfZIv4Xm+909fx3rNzDtY8cq/Yf63LP3fOMNK5Qy6n3ryn2OWWXRLZ/7pY1NlLG+fHvr/PLQp1xf5J/akXP+byApqrfC47Wvt2p++Havzv1deTxwwsaKf1ZMnRaXZ//zOOSnotun7yjaClex8g93Pv4QOWk7Lx5UvHEkj4PdZ/VcdTnohUco04ew2JbE+162+V7z8iVfrCF75cvibcnRuR3gvPlPOo93lsoC5BLzenBAPKja99p3rJCpOJ+eMdf7xP5z/C//SgiIXe/1gi89GXqRa67Vv3DB8XvrlQv8nSjXuRDG9TPrX9d5tiyMzc3/aHGnDmoXuS7N6vn7yuZP1DqrZF6kactVX8gPv+UI5AjkCOQI/DYQmDNu9SL/MVa9Q9f23lNKJ4XW2VO5N8+r54/Zrvq52/Ht0P1IuddqJ5zXubm13+gKYuK6kW+9031IqcY9fPn/nSgXuS1q9XPr5en5AjkCOQI5AjkCDwWEcjPBzOjlp8PHouzN29zjkCOQI5AjkCOQI5AjkCOQI5AjkCOQI5AjkCOwK8TAoVCVDCFiIvWQa8pBFxwz+zVcbFUWkYvIkvF8vXiqV59V2KCVZkhxvSX+jPixeNWPc4/UZNFQr0gtb90bzjt8w8ov+0RJ9a14tmGD+7sDyJ3OQI5AjkCOQI5AjkCOQKPKAKe+HqR3dpmrbO4aKqkKCXWcfnf57dAEDLtUM890G7qELP6eQVKjYQGBF+cNWkVrQano63p5pT4NEojJRKIB53L5xw1mIzp+cky9rhDujVESgW9IB3UutIhNEhPhpE+cn1S1HoKxxcmCmXBNBOfyRcPxgNxCcLj4lZJCb9pMx0SQ3tGraYStgq7C7WeKuXfaI3pOcy+0DJ6Mb953VSj6XEuW7i/fz/ltO+dsQwlX5etou4iWhNSbzMZSggmo1xA8vmg7mG86DtT4YHfr14yfIFasCp6JxglHnS7nfKTyCZ9zS0b1vQ16JfEruIwn8sInR4X4eWvV/ai9LRgSWYJGAu2ERTS+1xf2KuUKnmjt2Jvi/h1q69ao/pHyxWD473UZXqtetPe6TqE2SXn7o2RC9f2p3rxK3Mu4305hJSiyK3RrhAq4KPW3TPeDC1f5Av+V42j/ZFzsSI9t7n7vSlf572sk0VKdOx2LzFDl+k4vHrJS91WIPK8S7DI7DOvX+FcoOtBXiEX3JcnYp6+JIl0vP9ryc7tis/GfZujXk/khsZNKx0jh3WvCF+0XQnxl276A6+FvM8i4E6yuln2JbOFrNB19j/RvlVWWVg034gKFZH37/rEll7CHbdq0++c2CL+zdHvu61GJ/aAvGDNJcsWoj9VbPlyUL6ORofosrLmpm0j8pbtL5dWJGLMaX5SZ11v4JvUweXeMIPHD9wf+zbpr/jSu1f3k+8XE3dWLfIdqXuW+xQDsvKutd6KaSPyLHPmCg0vvKF/SRqKOkVIUl0l9CPacPu1ug7/0fx7VCiJXLV8y44e2jMfMfH4wYWBrufP3PyB7U3KOdV/fJQ2mO8+u48RWbXR39dP/g+cfcnZ0zWRkv+0ICG9b1PPWiXW3bTp5gsc5Cu2vXtLf0lb8uh0h+vnK9e9Z+mCosg709dtmqY/L/Ket1bXTeFfHT+b79otM4szejfITV6hikW/T1y5sddnPu7ZF1noP1j3ovXPWxXXRN60auWqFuWa/aet0OfOQe4yrZ/5HlmeyMfNNdJjRIJt123sCWRe93Ct31d5L9nbpv1/suQVns6PjtsU/XPUQ3jvurvEov1v2fnys3X9PHH/qSuSakcrk5fpPvQzf6+xiiJ/VfqM6SX9mvqXlxUIH84d63V6TvHp5dgXec/Zr79Bx+eZ/pPTuMGLP3x7ZzYvUlpYZx+Rlm/VRLaF397uoOdv/JtFva7ITyu/yPp1uH78qj2HOi/q+NulX/ALAc8DeVuguHW7M6JTJAG3jECs8gjdIv+Eor6Q4rJ0ZIk+ry4MzvN0Xp52wWJJ67OFkp7tlirhluqvu5TIT/o14VeiAuGPP/+alT2kz0cMfrTuI682wyvagcgfr/pDmQ7pSJcbXb5+Y3+ZqereamxktxvfOXbZVI39PfiNSPejbvdHWz68ss+IfKt+s8eOOMd94oZ3nT0VYPk5PDTR+/f+8vKVC7y5L3A5d+8zJKnMFkf+jsPiqavr6J7lnGdInw/3jv5fLvtU2BtyTtzAC2PI97RVS1xO7vr9YYnuL7iMphZFt/t2JPLnWzZJL/LLpW/uc1xSj9Adq/2705yeoUL2d95L/+IPLtNz0Qq5IGiX2EdPPTXQ7yk8iLbzDeY+d9fzZl5M8W3/ltAm/s92bFre2xD57/Luil27T23Oh0d6H++v95b0/Pi2Da/eOV0RKQeu6Lnr8dsfl+o5436O/vxE7thkV0Wqyz7r96D/f6s3bNT1+1hxvCjHjyPOrWPj9at9zluS+Ikr8rvmN82QETnBXRgsCDgPuKdFp3oZEdh/S8Sf/6O/CsaJ32Fu9X4AITh3v54IFET9w+869X4yUC/y9svUzyUiXb5WvcinAvUiP4jUH732bvxr9XOJv50a/myd+k4olzkCOQI5AjkCj1UEOs+dh7v9lqjn+35Bvcjajer5+6qrfv7WPMdVz98z/1g933+r6ufXf6Ap6zeon/u87c4/Ler5nvOX6rtT83COQI5AjkCOQI7ArwYC+flgZhzz88GvxnzOe5EjkCOQI5AjkCOQI5AjkCOQI5AjkCOQI5AjkCPwq4tAQVws0tG/VqkdxC4XtyuJqxd/E+yRxcTbFZvL3FxAF8tAbZGFwXGe7XNh6IYTwuORPUFPpBf09pt7JTYQMXbxbyDCVtmK9KLyttLt3pIQdnC4KygiW9Ly2sI/uEyP6UPadds4hgtJ1NaOiI8c1wm5gFdZ6C1AWmK7FnKq0vRbhnbVk0AvMjmhE/X4XJD2sOHnku5PyTRhLPSZlke76n2etsv2LbxAyLEibV+h0WMKIRc5sFfsBOgtKQQ9xCfLU4kJx404aLnavkIkIcTovT2mBxmHba+NbC9qh62Icq4tRI5H/ggfCuXjXb1YFRsl0EDwCZIoa19keSJi8MTvv/oerxkSFsvTdjsNJ3A8yrusJ+r1aW9Q8LS9XLD3NF97XTuKVXptV/sF/Sfrn4hECeFCqSC2Szv9nrA3JL9YRuvFfrOnd4Xbldi0fT5ElqRhVp9xCNply+P/i2DeDtsG/OpNmSYd+4Oh1ueEdtYO2hfa6GEJEU+ra3ao4w/RyVU8GbcocUUJUaLjlBQTSXykx2winGq/kW1pBYmGAywdCulBEoAYN8wkSFUKeuooVwL0yiBAMOWfmFq+pej5hCupp/1OG8iQtCot0LCkvuIuJWYEYdoTUXc2vwiJ7VpG25cWsaFiyEf5Wk5cibPymDfLsnLKpAuuLhkVnjHwtf9cn/PjMJu/vs6/uBzXVCYNZqSH9BOPlms76haSdlQ1XQlhWX0NytX4Tv1VcPBIryYljU+iuN6OkHVsvIVZudlFcNrRSAP6X7aM4sWl70j7YdX5HWX1ZZbCwKWY9dtPZTa/q+WBYynrT0lKOp+skFEkf2qol/R2sxW2Cbe9uNQ2xA8lJlkuWK5Es8b8GrUb9gry+bbJ+lWn3ehTm6RbkPRO+5fVr9IF/zL5y/gKknrxM/oNZJn5QXS7qojSz4k4iKtE7JGatrO3hM2rIh+2Sk3biZ3LOl4JduFMu6l3Jj3QuWGtBwlNn6D3Afp1ZobGQ9jTdRRX2S8Ix1W8hxyNI70YntaZgeSTUfaHMut4GAIdYavfMlaJeM+q6nyjPJeegAc/OIh3flKh3R71hIQrM+2xt5KjSH5vtj2b6Q95kkHWRwO5PilrPkajmRK2Bq1x2ih2hNdwc+Yf/4yxq3hBLKwp/tLUWnFNZjR67NdZvDWAnkt567EsqnpRWtV+Mx7ZfNJatJ5kM+0rZfn5hdNRKSPVPmmRde45FadCfa4VadgaAU3S080SarnkNoq3PYDNUqSMW5GNtNYzGj5hRaBMeAAipCE4JJllNcajltTAO4grSTUrz9f5JmN8DihvlH0P6ZTZ78mPxdWSUyK9SLuQjKufzZ9RcPWIn51XjHJmmSeNkno2r3WlN9DvnyFi2kOUW6M8j8Djr40AAEAASURBVBXj0/9QbbzSDhPX4wjZiKN2nfK0t0X0AsuzPeSAU7bLKu2yHVLeqF3T9WbXrcBGH9QbdiBYVLXZsehDg5mu4UH2nSqyiLaHHNadC6n0zghZ5jf5pTkbZpQ0H+u+mHi0r8GrMqiX566n82NmVMCl6LiFkuJTqDg+7ajxpAzJV0uY0cghRpV06J4VHQdk1UYy6xtZ+/ZQq0u5/UnWb+lnXKiH1dzQ/tDvqkV+6Wf+eJRXkqquS6Wj6nyVUe0hcphxryFDdoAi+fppB+ngVHWqSN3tfHDFTm22nvt5fqi+C/5l0n3wLNGPyCll4xzYVVrIupIMhyRiBw/Ivz6pab9k68w81vHMxmVidh6UQUbTZ1YBH3T06DczN/Wpp8K4az21zJad4lXTeaOjn7iKcxrqPEzK7Phl4nX/Qt79ialam3RGuaz9Y95Xtd3p1thL6+xTxbar8yadkIpU0dN9qYIc53noE1/TJ72AE6NviPdmzlOsilENU6rvIME/23/TkWRY1xO7fJStr5GkqOWlA6nLjBNaPw6i4tzoDBeQjEY1myefjgdaVZ4/g9MDrTp6RbvmROxbZ/WZvjL79MVOf6GIPvt3XEHvtvbWNvHTg1NDrRKyMB20PdLviIu6Lp1n2LcxkyX9bbmOsZdkz4ylYSnLWdm62jtDYJBHyA1GJgSZed1H1n3G9FQZn/Wxq+PyYN2HFn1qZU+N5Sx/Jjq+3W5QTPDL6u/WP1yYi/X1xBf59M4PnK1b+mkGolCnf+7c3BC+QtaIPB2mkq7LR6vrWKj8nbXnp9m614YGc1v746U/Y4Vl8Wt0X+p2v7/2hV6byP8VPDuKDR88fuj/fA4LqUb312fJU0LF5yp5jzQrWOzwg6CX+A4RtTv/68LfXtHyuVi39o0blIAta7s1Dh0+ycxYCH5hdI7R58f7BQIw5XSckdN8JbaeHC7iidiJPSCtjdbV7F2ie/bBroPf369at6lpRM5Z9XQ39g7W4LPmm8c9OXyCn5RFFnyub1uG2QCKhB+se8POl13WckUuX7vKm0Yy/zIiKOWYQ5XH6dDTdi2V0z3dny6XVTKN8ov9ob163npD+Ke1vkBkn3t3OXt+kKbu5MliVfeXs2aJxpwijMZnro6FaPf/yP5OeKYf/qHq76g8WuXh+nmDOy73hlnr/fv6QP+7XQfnFyqxPhT5e7Nuuz6fL1q9Zs2CGvu2mwYzT8LunIcO//nat4RT/qHTDo7tzPf3yRtkmvpYJ7zKi6W97rqVPQHhLvdwrd/zNvFiAI955C5y9Xzbce+U14nO28x15GzwUOIUf1Gk+f9SLpUpD8vSIbPOiPyL+/U1hercHMd6nV6yauXZraLIO8xrd05HnCNCThch7fD5qfPT5fqkx9fzw4vd54num893nxXEAYSu1W/dqESuH3mzFuS78v2qPoc63Tx50yJz8LzoxHdkxwK0bJNlnbgjkafLyTX9/vfa8Le36/Mkc4cYp9mU+8QJsxaCV0O9axH7ktuff3bssp7Xran1hw9+v3yk9pF2wGm/lD3vwkPh/eJwyGsHOnVvNb3M047rWCh2L3/uZTGRPWHhfuu4o3eBt2yDpn9r9c07nE4kskNcf2F6zontip6XZ84BHZUfBnsiPdd2COGd+I48L3xmmD1f3U7MjLzJfI/vKny+mp/GYZ5TqFwhl7lTJT50XMRqJV+3y17gQXv+5rJ38xVQiekzLyr56LbPbewpd2sfPnys9u/Thk9y9fvO3576vmubPoTmaInMnn+9rFU+u/8h+teZzxfIc9yY9CF51tom/Xr/onHpJec1ta/sK2QF3P/XI7WPn1JbVNL5+g+X/dnOpsuWf9lpfoI8nDtdFgdJiAXS7X8iUyg/03/Kdv2++oHlVy3rLR4u9+HTz/KeUl/i80KUyuNvWLT38PpHrDFCTsrfFn0r/I4rclywwNN9Z7k5Jzwb+ThznLuQ+Cf5A75aetvovT18s4i8dcdHap8g37erk+XbFhGRuxyBhwGBKVabrrdG5jgfrVPPNr1J/YEG9PMHln6C1U3qRV62XP2B9CP99Ltl9SK/7aqfW8pXQ/UHiMdzNfKYHIEcgRyBHIEcgQePwD/X1It8PlAv8gee+vnL+eAG9Zy7Myfy493q59efL+X5Q+r1RZjq59M6EP8X69SL3Dyp/kB8/ilHIEcgRyBHIEcgR+DoI5CfD44+pnmJOQI5AjkCOQI5AjkCOQI5AjkCOQI5AjkCOQI5AjkCv0oIFPQSvRKM9kf7fb0IK14aThnixDFOBEHEE9NG9tR7uGwHAbix0Cz04LNc1i96wXt/gG0vlwu0K+9xm6RDrDE28YU6FFrk3Y17Q70I2Kq3zHGG+DJX/ghPe1DOXGSktmy4yBzGge1Rrllg9ELSdHVKHMLTlWak7WlV2mESQdx1ezNicKGUZhfMmo1m1BSIII3Y6wkhENZ6PW1fKxKjF2jj2rSZQqZliH6G/IEV9IboB0nUp7K+X2KXC7e1GaJwT6nH6/O1HiwjG7W0A4FW6GcFvZAPXprF90aWUb1CzYoUp7aPZT1PRPG0ED34Xp9+7YCSR9x+b79RfO6p32MswoVyIWtvvyyQXoM+tAjH5UIjNBEdj/a6OEqF+hdNeW3CvF834qq3QGMLhHDBLXhWCF7VHjervyGuTXpSgXAo5C+3JDFINw4c4iGb+NoOiEOe5YnezIw0f6s+FXDVWCBm+1oOLih4lF8pBHaEvl7vN5RbhEgZiICpp+VAczS2T7guoRMSjixxDO0LIFa61FtqhcwdgYhs9MJlq9HyUuLR97V8HXvRH5P9FvoWSUA7o8SkIfEh1C0ENDtP64VQ5Wq9aNMCwkG6TcuHVrnNMoS9JFRcIGCFVoQUa5mWbCl9lDBpG7V+iFfMHPSjdJnqQYTdZwW0m+uLtkcYGq3irHRNxY+QT8nSqk43VLbXQ5V1SQ+g/mr6CPQ/DxmkJUuQY6lPn9SioqvtgeAGIiRAu9T6UyXWEYTIR49IH05qWXnRLBG5ohRy4otpUaUSzQTnDEK89An3Ww0tH/uPFS03hYCclRfQctIhhAa6TiD+VRQv6MBuQrw0+TGExxRR+ltmvhIFwS1oK5G3yfVPLjpZE8yPXYz7uC1ZuCxBslrbwYggQd9N9qE/DNG0hNwKkY7otA6idST0TL2YLuO0JiTcD+UZGRfbm2Nk+6L2ZBu9pA3hj/zMx1CJQbbrbLWqzLvBqT16kTR9exLqRc30eixr1pF7oNoJTgnNBnkGqNeQr7GgiCIbUBQ1PJwMKLEvuTEd1vGK97S3xsTHE+3RtsYvTktKmLGukxGtzypBaYyo98LCgBLx5EJsdJKe7k5qOg/kLH403uV+WRF5sTSz8q9nRbiU50GdI9qpQsjT9Pem46pPPYwh5ZyTjGt7Ka2YNKivbk3oiNptXq0QER5QqiN6Z830yz7T2mOhby0m3hcIQ+xMNWQhu98msptelwkXGbES8iZG1iP/FaBFfLKZ+dRAnpFsTerEXwPHrUJ5/VCOXerdA1W0lpU/bJcIf9dZr7had1NvhAytzbpekvcyPpr/Kl0xKAyzslz0R+1JG2mNyYQVisgIROcq4ZdDCa6h/xp6W9R6Z+Zdew9Eb9XzLH7Qi6A6G8q52N6cEC602clD8Btx6jovWRPrhfKSP00mkwp6k8wP4mn9qI6XXDFDsIXoOJpGhBdDZW6Qfg3rAkfpYzH5QGNMiVjpRLKevY/5l4zFJcJvJ0y8vRmKk0+9n7aHND+Esigb35JVTQIKqjAyhvgh26cssbda2TpOJ0GnTPogxPwaskwuTa/bUYbfeqln41YlvUJ9g+wAIXIPRE70W7vbe3T+s0qz/qU3Qf2s0u4JKLfoO1dB+A3ApVlgR6Hccbui84h5U9Z2xGWo81reKDj4Wj6eeLCPFH/L4KuEK5Zh51OCe03DtvawjBwAzQC9MsRewjwvKjpf2kFrrIU6+1419jK9EETErtqhQ7w9UQi1HKUN63xgNNjDSNBdGz2pzOzXSTUt63oQgyed2R5p2HZto+sl24eKtLuU1uMq9Y2wgirEj7C/+Ohzfd8mX2HYUUo1+wg0gzL6k0mk40q7s3h7GIJvnXIbPLeryJKT7fPQwCuW5htgXqKvT6NsnY4nRcUtHucFAOSjHY1sPpZYHS7hSSurV1uVlMlXTTxmMvtz6un4sQ83snU4MbMeE4jKOp4QvnmiIXWF6G+P/Yh4a8CuaPvSSWZ0RL1h29dyktFYsvkwmPbr+FqbQahM+wftMbtCeFgGtB520359PrT6W3ta5OcFLeVWlfQ/tQOH9F6/d6QvAKfBwniBcuOReCz2OS+MTm2dJn7/Rfd69xLfno4H2mXKe116nY673XbGbMpJT+GJWkJ+Ib1G17/9dQjBxFv/ZLk28Y+0e4oSG735W3Gj2bHGieZPP1zKTY2ba44PXu70CivkvBfOWP7t5INYGWX1ryam1ok9cvme9PWrpsl+GhuWPs/mOMMsLHI338eCZSiChUHdC3V9hczUR8y9NHpBpPNqqTndZPtgaHm0SU71TsrOGU8zS5bo/tUhSHQ3FHw1h3xt6XfWODP9cLt1fln4F+Gdvu6r94T7ja7zAXeGqNLjFow+N7odBLpouizyxcGvNQqByO2TdxStEvM6YlVR/1s3vWpDyyfXWn7Q63b7vLsDxX86ahlNPzla5Ov66IwDe4Knz2vZJYvYOR6yG7t2VTrtQvw9+xDE34NLn50fd0X3eorDCWbGkm6nXZyuqswg9mExB2c73OdnBEuLuj+PpRB4S+wDgR1mz415MnJ6DHSeck7wDjUvl/lPc+MAy3rRqze1vLmWkucp9gFH3+s3g2y/XQ7+tQec7bCK3fP8cBn2eXcFrEzZOLV5V6/H/qz4g9+xdhCzggT8X7TreZHi/KVoQpzKsa4Vy9bhjEXqT637otfT4Dk2Ow8OV/PRWr+Hq+ehpl+69g+lFUIA3vZ1jtpz3bFap4MNU9PxfJv3mu3TjCOnmUOuv58Gv/Asw7oX/rrh8XcYr9/V81LHabyen8c2rXKnI5E/2vahjX2dxIPkY/U5dFAX7vexQyhdufWCtA2O70hf67eCWZXa/VSzwLevnhQ9Z2W7pD83/aHGZJaZyyI/9/aG+pxY4PcF+nzsEOq7y+88N9+x5LWmRb73yl+L7ifH2j3UfWSrfGOX44usC98UWS5/v+p6Hr/IP8+LaxAm132KvxYccM9bf9aSmH72nM3zu3IgvvvT+VHJT4zIR+SzK7PvAbMKy4vnXBtHPKc22L4+h7rddcGNvp6PZR3Ph+qB1MePPC7U8+6ZfWcY/f6SPUMaB9K/ueh74nT0vQPxR/vTpf4fetN1ka1rvrHOCURurf+wZkdHu5a55R1u/37fzRdvnwYPznPZ82VuCTMxfFuLdO1wTjCcPea4zosJPnD2JeG0J/KNPf9pOWj9eODnNas8R/2oRxxuH3//9ot3aj87xOzuBjS9aWNV9Bx+p568Z17UU+/WEuFFMl4Lvc9b1y/Tc+bNbhTYc9UOGwMhuaIvxvxs+meb3nUZ38dWcIoj/DA6o+PJuJkef7bWcFYinhicGp7sY87ae6uMujynitVlfxPxZ6fG99xbl6GQuxwBEMj4Qs8XuWVS/dGDpEP87ZTYsfD7hlXqRX7TVd9J5QUornqR3ymr53tgTf2B9Af6qT9znO83qJ+bi/9r4EXe8mb1c9PzmByBHIEcgRyBHIEHg4C+Hln/HtfO3IGcf/Iu9fzdx1UvUjTqD6R3Pp3AXwhOIFD9oHoIw6vVd1IPLwuZ498u/6Cev0dkfv58k5F6LP9mbn69PCVHIEcgRyBHIEcgR+DIEcjPB0eOXZ4zRyBHIEcgRyBHIEcgRyBHIEcgRyBHIEcgRyBHIEfg1xEBmwvt0udy8QhvKQLGCvRiaSJpqBdJJbDcZoCO6RPHhXBybcFYBoLJonujKcJ3b7wrbPoQKWpTkV7Ma3tc+yZ9yp0K2yHElBJEGpcLf15vsIBwT60n6iddr5DrBbKMaBpiiaB8glngQ2gN+6IC4ZY37U9FGfE1nCIe52v74lJs9B9k0+Up0/ZpZ4mWEu4r9rn9LsSYqNfrDUWdiT0IVV6Paxltf79xfC6u+U7EFSvaNy3NkHL8KdkfCf9Rw6Kuj169jzLQM1CmDP3x26ZFsuPZrtbfU+4NCh54lSGmupQT4JHZH+YM/Sn2uD2ivcOyJ2HsqgbazlZjOmgRxvJu2ENYLRYWVBrHSw36VQh2AeW6EC49yitDSZUMP1cv9s7SHrmk6ARafk+5x1OcIGp7KRI7lJ7qQ7/K2ktcpOXS6kjbC/3Bt336U4z9ROi31/RaEeEIQmtIOeDS44Kf2+fpfCjUClF2EdoFrYD2QL9kZCUJE2mTnhbB16fcsh0pLpAlPDtEmtRYPnpVpMlkpOODprE8RN0KFX+p2IFlkGX9F6O2j1wBH+qZlmD/2E8JY3+UniGDZF+sMkqujo2gB4EJAW6i+WzXFomQeHVWyXKzeoLUJC7taMRG80HLDJIIWZsh5tHeKCUMsUxboPiVxEOGiiDjW5lqtFxwglao4xiXIaYGpPengUU6Fmo9W+VmiFM+9YxDk/FId1lRbqYXpcSn/Vh8jJCNWQkNKGvXEERSjffF03HB7mVd64UeX6EHAnElsoywMNBx+RnHcqZHuAgVFgkRONR8UrRqCWH0THaBEFqnlo9l3Qa/lbDraTiGBqv9aI9AJVxDe0FHL+JyoTOwPcZdCm5hCfMBO58OF5/I16BHkgzMWOhMRhM/u7hbnrEoyri72s6sHvQgYEaMMEwdrj8Xyfca+oeEOO22S9RfhXDoo1eBQlqlvvFCsWCYz8We0V7C9K6atb8GcTWg/gE8+eViiI7oMR/cDIcS1DuX+M2KCHKIEUEPy6jltEw94+3xOKDewXajHRFPO1UfmltTx8v+WKHoCNI4ozpukF42a70Qcfuz+Xox+FIOROMB7QcE14xoDE02m68SWsYy5HetEcVNLkrH7RL1XswMCDOcPW1Pcj22cBvoQWQtVMD1eGewoOFPqy1tyj1jlnh7N9RFI5g+nyEap3+ajoCtIIe035jWGdV5IddZQ9oeKUPNNOSvWUN60RzHikT/onQwy7eH687kh1Za1IvP1nfVpjD1N7HFWgf3GwsTur7J3czy62iRH2LxZLYC98iYRVD2WNn8hhZctALFh5VdJf5jIE95tsvK8YkfT8fEQ65PR5My/b6I+UYYtCaUUOS8HIqjod6oMKn12xfZI9mF4Gug8VBO2s5sPjP+MpGSbl1hF7V+7Kn2WxGyYWfEaYnsPTb61jlWxSHeLtii44h92prOO1ZzVfGH7rk1phwIn4Hub9YIhG+P+vsLjULEfHtNwe+p0q52YVLD1qRTc3xkmfEknn0hEMKpz3qnPlBtZHhupjUe6evpGXr2Zmy21pFDEFeLyCYtRp957Cue8ST1E25v1hVHuybY113K20p6hfo/xs4bsO++vW+4j3ReG7G1l7A9gsXcEnpjrCePfD5Ef9Khi4a2IOsgUuVDhG+Qvh6CPHrxVnCvE9/keUKY3rqFErLsVAu+thPKO2EZoVcR+Yah/Lrki+KJxFBfxO8G6VVxdZ04mwvVgqeSF4IUyV+n/pB0Vl+2/taDkk+8mUkv7CmUeurU5zp+gXho4RWrQrkTM5aSE5cdRwgXdWcn3+YZIi92oP0Ces6wXbLLpNeYZVXkIIRkLaffKmn/GKW64s7zqaLtKdR7Gg7lqaVdnYesnob2h3NBUdc/NOsZQjy7kOKiu0m2rusSzYyTVXPK5KskoV0jvZIUdT0kg/SPsDPgGG2Ps4f9sITeZtZpiGTVWBoeZjaQDh1+s1WnnXt4ghnCI+ySEeU04826n8RD8WbdB5NCMqFhCHRQiWn3IPOXeHYBLyu/X6n2zJfdvPKkgZzgBBKSfr2Ma/t6X9Nj+ur0u8nJqUz69e1Q59f+3ffWm+jt/9j+kf1Fnu9PapWmDeeO20hHP30zln6R1lnY8Fb5cTkz68drJFtf8jMZ0/LZBSra70fKMdszoqYxp888Z7oa0vDvirT9d5p7JBu/rvQHGmT2lemr/Mj9WbZOuvMtjoq+jtPxg7NEy26FBxg+t/EMiSsiL5RzPB2Hbnene4+r/RjZ+J5l/bTnnKWvW7YwEjn3llVXLwyx5BB9xS0Q/0i553hPi+KqyKvclwStgHb6L3ZboVoMe24QR/MTfzvtvWT5X+zq8+a3SNnR+8SWf1raQ+D9uz4R6j74v5ZdbC2k3nOtVfsW1kXc5aM7Frgi50+9cbV+T7hJbg4dZLcreMSiv2z8Nzbp+u+4Jd6ASSivY7GuE9+Rn/P+3e9xRZ67/HXrFP+hda/fsjAQOfunr1q6sCiyevUHVvbXsHRrfXRdL/Khumf6Tw6Thsgq/3fClje3NHafQOfnR8PPBb1lLB0//ZXbjiuJlLa9eoe2h3myXHF5xY53b+sn/qeVXxjdtx6se1/6hiXTDfahwDYSzc0dht8SxzAOU6t2aX2DU3+w8biKyPuWjns6rh1LkN05X+W9JGrVRJ5aeWK2H3enHy78Y/dn7OlY2POu8nsN73lZ+v5l/Q2Ijf/xoav1e97Rdt3zvDPf55NvjmYIsWcNnWmy5+0RNuiL/tdMIYCwsGXNUv1+zPhu0/HdYrYFhWj+Qp+15MzoUPvJ/DlmUjoEp3ddfWXQV2Uezc73ly1/2zK1HHuH7DMWOHe7xXJipOfZ0wYXN/R81e2O9frtrm++cGc/XWN9JOyjH89d/dodC5F/uO/di3Sd6GvO9DzS7SC+uQnpHUu/nfRjvU7fc/bqG6aLnC98O9R9q9t19sMXLH3DIt0P3efP7IP/7e3Ozivd+sPyfNP2Z8fpoPIe68+hS9zfi1p09rpNH9mwv8wLJdKrVtxLP7e/4tNr72mwT6SjMlXj7zfS4x/q/HJ7dIdYJZGvR9/Z5dS7UXvw4Vuau0TPx+u9q91eyuvsT89+/iu3LKSeC1ZfsmxBWeS8Xd5GfY6/dUvV9KHPdwJXisgud240c07oin7AwYd7H+lYdv9qsN3T83e361im7yZa/u9rSyY+RP+78z/LPCU7tz5u1mJyJ/3CDTPE4k64W35h31etQr07ln1gaPDaxCc+4lt+46D02fH4ZvF7ll09KP4wHztE784++vQdf7j8OI/zwoJXrV5osLAafDvUc32366zzt2x/edo6uB3divOEj/b+PeSfVdTvpS8xQ377EP2/N2iG+r3q0qs/7PaVIAgvffm+4wj/5ufetE1ftLjdvyV0kN2u80Kdd+5/3aZpyn+w7mjv4+cUn17W75EvDV/gtytzW3OL2eXZDdbtKy9Zquv2/F1vXLMQ/XXrPhn2lubq8/3N03m0au1F17Yqc9MfaIwz5oQ29TSCu4N7Ir5vmAVh/8MtQ/7uYArGQc7nTgsXy+NJfM21L93wQn8+rTz+1xWBDlH3aMv58OwQb3lxKX6u6xB3+zI3N/1wMZePqdcXX6mfq73BVy/yX5Pq56bnMTkCOQI5AjkCv9oIvH+depFTTlb/0OXiRepFfnGH+gPY7cmcyDvXqT8QP9+nl3vqOe+W1c+nNTe+cql6kWcb9XPTOzF6X0T/Pv7G1er5f0PmOqm5zBHIEcgRyBHIEfj1RiA/H+Tng1/vFZD3PkcgRyBHIEcgRyBHIEcgRyBHIEcgRyBHIEcgR+CRRsBuhdMmDrgAXrSjHg/pOp4VCRfl7ChG9Bf7jV6MP65+vN/vQyTxU98i/p7aPe7dhJvF/W4zgGhSmZa2iyXg6r3hPcTf7d4td0WiFx49CZWw4/h6wR86VJQRlWoQT30uHpV7vQLxC2sLogUexJQIYpXhYnktNm3hYqzhSn9I/sDxCq4SV7GFi5wqTkVNJPFBwefiZ7nX9Hq0r5Fk/YmLsd8OuNAb9kZZ+Y0Fvl4cL5QKvoVsR62g5dHfClfyhHhTCFRP9GJXSH/qIBNRXkhrfcopKQUaWYMiSzgNIXK6lCOtMCunCFGIeGhbxgmIr7TclqGdZiqaJgwKnoXsq/WHWg9EuJn6XPEcD2IQ1+SVENXyW0E7JH8JwmQgjEMaxYZyQ4h7HniVejyVNl5xgcgS2C758WmALCaRILF/KImv44nlShe9CtQ4wtpexV0tKut4qYVbeixOw/Ec4nvKtAsJAdrYIelKnBTGpUr7DWGklot9y0hxIq8nLuNaiV0dr1a15Wl7WxEWZiPqC9tghV7JokxkZBmLsNRopY8M8QGSfkqkYWzphtRTo70EIS15WdjPahTmn8niA4ie6Nm0XttvN+zURkLLSi0fWbe2W67mhxAYIBtJJSUdYrUXa3wIEc0gS1AtkNCeoqweF0JcRLu9Vi326Fc/1DjSsazqK36ynt+EIbxG2g9CVQ3z79AisSwIeuEhQy0NV6K9vtajn5BbZ4hzjFOo9WDHNUpcgUBGT0PkZgiEUYZ/2SYIUbaa9WMr18Nd9MvMb0N7JpgxHuFiRtnLpNYIzkHWn61cM0ZPaawaxkJkSfvT9pEW+bzEKI7WKAj61NcPhW4VUomMrpZjM3OEdnHNsYF+Dcp0iGScUg2HSmUmHfotcwLCLz/qAkKEk6E4S4/PwQYs0enF1Fim/DEof6RD+Bst+Bp2KrZHfUUIjRF6k+BYRC4GN1eEPqgXZl9FKug1ILLWCdfobUg9b8dCcI3+3QihO0JeR//KxO+mBYZyqulIovkGIWgT72yFAkt2+0LmN2FrEtuf5ANd9Wxcs5Tp2yDGErSup74G8nxrvV0loio1HXd7UCmYxL8XAqNPfePJuF5shqheYc2IfBeKekR6gXkfoD9se1qffbztOR7xDepHH2Kqp/3CgixeuGk7Q6hmXW5NapQ3kmbEQVCpMIeYpxkSWALFkm+VdCUgVmb1AtLrM+NlX2ENKyGIdtdsP5OuRX5r2F5v11Tiy8hZQrP1aWtrNp8vhtppiPegBqu8wxqzK4LJImy+kl9G7FHFCzrqgATUW2AmEJ/eAZXUQ26FeomE+Okr0cK52xkpuMiroCw2kEOEy6SH1mQ23ufL1mx9DmGrNyT/eiicEekuVNqicBMXwrOHHNEVR/xFjEsVvGrOaDYPqhAaKQ96OHlo123JZsU9vioeY0Uxb2RAx4lR71d8C8cXRgsVZKOnqtIpOmWHfLyuoarzndU3aBlhfeuOhSuxAj3kGCPvI4f5cdHDZ+2a5BPlZvuIx/qqsa9U2f+GsN1qaEcZi79F4hvtUAlRco6VEZ+p1bfRg4Y9UCAaom2lQH72YeMQpv/VbHxGQZH4dA87ZoWEOiuFclgHDbuBrM9aBh+TsraPsalm89bQfpfyXNvVeZfNKiRrqqTjlYyxk2jYY50Z+l+yA50nrA9xIto17HgO6fY48zdEKvE1oHxWn2WQLuW6yGHL1XpINTpeSt/V+qxBu6TthHZNjdQTgRDpoBnQEyXEN7T/9Fcc1Gzqsyt8mKAkBPpF3WcYXV/nmT3I8zVCf8IpZfnW2xWdjzazW9tHu/xsfxzjBQ+G/qll4TLlVAl7SGj0qZbP+rAol9caMGbIMKlq/6mPOYkcgbAcUV5Rd8AMB7cQUE/JMdofez2zoUo6eGg/tJ+Km72VmeOJEvWNztOkoraDGf9anBHieaqtz/aF6yH++uQbtcpOBX39hB72yjNiMPNkWPeR+Pq4lO3PHsRg6imcD9UZPVbjVu3/tNdqthqct9r3TtxL+v7zm+v3l5h3Z7WGW0g7tLbq/LB7IdpXqOafJFQcwWTGYvQ51qVZOz4mBZtyGaOsPp6XNWbSI+accbuo+PWHvUb3hW6335sy4nXHHnl4YdDn63h2u+mobbJ9xU0CKXanPvDwOSc+fUXiz6//0eBzbg94Q0AR56B2/GLizqrOw6tW1pb2IB+r7oq1lbVTJQis5sx6Up+/F9+qTRZ1/X8m2rpF98HFDQiHqP+ud/6Gdlnk9enLtrdciCrDz7shrop8K5z0dN3N556w8xRXzwUd19voyfaRTrhbnhc+M9Dz0Qsb56yK68y/em9J18vdW/cXLer7qrfd6D719fA/q07Ih4fonlMe3Kv9mM99Wv5VeipYoLI27+jxWOdjzez809HHUnRDnzsdS9ad+Acqe0bYfcj/HHcwOlQ7OkT7P3nzFVv6ilxInJ2P7fVxtp9/NvjSokJZ5B+CL5keZLfrEGSeWxrc9Mvmf3e+b7rf85xA5GVL37ajH3n16i/u66liSTD4T1dx78ahO/9jJfx/w69EBRr7J8uvWKn4Thajsu7Xd8m9NX3OXvG5z6zppd/zuYX6bfyXpM+X7/WLPrClLxD5R3P9joLJLI5n8+i//B+47Lzy2XCrr/NtPnfi1uPD7DnWpXCs129XdXOCsc+3qJLIyqvfsaW/IvKF8P9tKYQijVmL3t+q3+w5PhbhvK9FOr/muEhCaWCxtdYXHfzcOVbrlO/BNa1vWfA0nyfMHLfb+5mrz+XvyG3r7NKB/fP0/pP1m4/8h/dfgVObk+2+iCdPPiHS80/HPdafQx0C+tODpZLQqY4l+M4LHzr97JYdIuHqlR9Y3R+KdIir3XoPNtzZBz+5urZMn88ZIZjxfP7wsyrskPJqM7yiHYh4F1x0WcvLzmOejvdPojuMjme3e4KcfL/nVXf6fOFHah/ptOcLu75qnHonNFe+aO3zVsS1A/H/Oyy5er49nOPbSHaOfr73rO06jzvE/N8MlkXxITJ3CJzfr/6oqN8Hut25ew9NsL7N2x3ZtK/zPO3ON1/4497n3Z7SgX10usGpm3Z2zgtjOz62q6/KeTxsR5Y7txReOCCJmRt/uJijvX+fd8MzV+n3o/ncle5MP//VfH1Zwef7g8vuWDxg0ffSLR9e3gcOnfNydznnRc8M9Vz1QN2x2sefu2JwZ8J4zOe+EH410OcFL7jgO+GB/baOnVvHnS+XCET3SL/nHam7Z+v+RrPO/uByYgrA1f1ZeEf08Mnb/TuCX/gz81T3rW7H3wu9OOScGd4c3or84Cuvsj67sVsrD+cIPLwIdIi3VV/93LqfYtSLvONd6uemzxfTIfyOrVU/V2t3pJ4XA/yV+rnpeUyOQI5AjkCOwK8HAr9oqBf5+R3qH7rc21A/P3ZXXa1e5P+F6ufX66RcuUE9f9dYqL4TO1c+yagXyd5rgf7h3N8E6kVuDNUfTvvYp/dkjnsqx6s/9vXlNeQI5AjkCOQI5Aj8MgTy80F+Pvhl8yNPyxHIEcgReFgQaM/W0i0flsoPUUmnHc152tVJn08eosg8KkcgRyBHIEcgRyBHIEcgRyBHIEdgfgQK0B1Dx0D8bPS44kIwqdpcWePCndsb6kX8Ym2RKHG2d6faCOAC9o57wimBoGLa2QU9vbjUh14cplErgohi7o2a6EFgjeIAwo5rm17ipzwoK4RFfwz1SY9X4HOvYLPXhwBTw1Krh159OpwiHgKLrxfnnGoh6gm5eFaMfdsXgVjpUzMNE2OF6JVsY3vUX4ZQ7CJrSdRG9pb6XUdmCLd6oRmikNcO6V8xMVn9hh4S3+/1u70u9fgFV+ubbkz5TZ/6JMlwKIQFXy8MQ0T2HU8JNPQ8oJyyHViGfrg9WTlSk9AmfqrSjKZdpDtlpiO9MDdTX6/p87Ue7DFGhZD4BpSggH5HVpgQxjKql/jgJnF2MbBtIJ4Sz0XhyI6op9ITOEgsXUqKHrTPrL9twcKwxhuQDemnoR0ekpyCw24rmpQfxfxkMtALeRC/ItUv+IXI8eifDyXTiEAv9K2AdJ98PuUGEIAjyvNm+oud4UjnCYSpIEXGwQzhSi0lp0E27mHqkV6jZ4S5FOlahBmrwA6Jr1Ay8dDBQpBR50vEb1c8LVci2h0iizPtQ3+p6kHfKiYRMgJRJJZPK5meJ5cpPkpAy9rlQrAN0fPTjVoPl+RLmV6D0XWJ9yhX48PM0y6rrvVnhDBD+/24EYf0qxJ7iqs0yUWYy7smaycfLQOue2iRL0pMrNI3iKtJkPXbTZXihoMYp9KQW+V4WlEJcbeo7UqqENSQWNgtaz7KKGq6EgutCLyV5uVmen5qkJOsAOKxtFrXMO1tZPUPk494fiLtt1rA1PGi3cxIHW9WOME4ZPz3af2MWJV6tkLhQ68wCoF+L/VNqm1PLRdbzy4Z0EkR0NoCi3wyagV2QNyQlDJi6ihIEg39s5a12wffMvWsT/zYR1bjPSqTxdgOLlLOHjxh59NOVGhQ321QMusU8HJomqTHL2eGuoTvwCIl6bKePCV+dlsZcVsK6R6uzEOYxvIs+vQzc0oTzNrh0a865VzcrrdJB6U9aYN6KvZWp0y9E06/U6K870LVM2SNQEj1rgPRgHZemIAV8YutAWaE2Oezwj3CY1CbK+hpiSFyDz0OkKOgT365NFWqtSRttQ1N+R+zh7WdyMghH7gO64VvLP6O2oQhGM8QeSLWR0R4iDQX/VGopRHlXmoZHV+5Duqk6m+Fgk1+uQoKaIP0i2RU65ErsNCLTBpYulV5HfMIfWi7ESuJ8YOw7FP2OP0hCJ3RWIYPb8diso/+VVgar5O+dYaQnd5ND0mmtyXmrI5Xv4Vkd60pHult0CWL5DsTim8ZPVDXeZXuntkHkjOTMHHJZ1gRNWTdyQjFEG6rBcL2pU7ZDkWkTj9dpNKJKSe9nvGLkNfRa+KVmG15yNCuO1X0GjPUcvaTjGgOsXg4m29FiJyG9uxhR4gY9zB2Mxy8pKntkvNJL1KOQC2tMP5NqMcBck9hsOCTXoIga2inyw4QIRnNbFwHZtplbaY+V4S6GsxQ5gs7sU95Q6CKpI8ZIddaTwlV2t9Miopf0h+X4xLy08l63XexizyR9SuiRxXy150Rh3jsIA866GNXtuaESMNM9dEvz6wv7D27YEU7+e2Rvtn2tX5Zn8wQWNejR72gwwyi/cP2Zu0fs3bYLqMvEHENCT4IRrQn4CIv8bw2AE98EU+6PcGTsQYuA7ar7YGe6ul8sV3yl/igJVTAdw+E1JD4Bk8WlaRqPsrItECxqvOedVtJq/Rjgv2QMLjwCgLi61D2PWREC0vUs4dWuoR98bN5PqDoE+9LRrhj9YTZPHCdbH9wRmxXcbYHeT4ZFOmpRTlYJGcnpZ5Bntiksz94SUiqa5V1HbHKjM4Dy7A6GoRrtCRQPaUYI0MkevTDaLo1KYFTQ47ankU4GUoqGYFhnBcdVNDfSv/q6IfgRzq7o6genyvan8RlH/DBqz+uZ/PpDGqqoVeVmh2Qf5QVXSb9HHb0KvnOjyd0fHltgJ/tuQG4FZkf78WSMjI9Iy0l5IsHsCUdcq54TbPRdHlOmXatRRh77kNtwulVvDpBkO+GKK9uAGRLjOtiVqJL+a+Xrbou0t9MP5bt36/jlRMBEf8mb8/weByvaGiQXqSfhniRB3ANKNM7qr86xJqfrPr52barFmZP5gxzoIpT/cdH2s6eLzkVRlJam2N9wh+x61gq6y6A11UEjDCEw6nV2fzUkwzhB+ueEp7hZ/uly4w5hPv3q//DKngkuPyU+XmUuY4lViwnRnb9QON6pSfUHg14J7m6HiDQhrHHPNdV2zig1yFuXbnqHTKF3oUbL12+INJzdivb/zuazwiWFnV+/unON2+aDrCkt/OpG7J111GYWXFMUCJqWWR0IOnwn3YO/tjY5Ju6vZXto92WIpdGp0e6j/yNvFuaFNch7nxzyfcu0H30c6v/3S+4GYFwW6FKMwy7WhHFI3TPuHaGyCaXHbqAv1/2r6sLfpZWme3voRWPMHbJ0Gl13afmI9D9W/gfruPxoqfx5srsuSOHdteuDq1CQ+S18tvSOoTKmWufGOm5QHYdIvEQUV+RbwZOie3Uu3uNPmceLrfD/b5xyiK3RrtCq/7Aa/2fpY0o2/9Fd+8H7m7zf2Sy9bTu0Hn2br7TzdrxvEOnWxGrr5GlrXkw8/C20d2hroPZp8Scwv/H2hfO9sebk0iEres74oNHfw1y1h3r9dupZz7ZimaIdlF0u2+782mJdIjt+sw7uP2dHOBam8VVNeRYrdMnRCd7ep5a4PetzZ7DWtlB7ozglFCf+zX5sOw/KP6+j0vu+3TID8YduCH1sZQb7lij54vH+nPokJ08ROS+WcL3NdGX3UJR5FPL/2V5D/N9t/uzhnUI/SON4ttANk8qO0d2tgKRN1yywuOJJgvW9q3S82/m3FnZQG6YOY9lMeFs/FEQj9Q+0mn6l0vf3Feg32opdtrlRX78PU3nXcf9VnSuiesi/1z5f1V9Tjx5+xPSpNJJPSB/GOyJbOKf5A2Y7Fw8m/SCJc82+n2qWZm+Ws95C2/ovyH7PnEga/ZpS/RVKYR83NaVMBs8lxd8zNbrs3Pe575pDnrxindf9GE/TEctd/a8tiXbD7ty/Ky8t24VsRC56Qc79fxQcn/Djw/SMXK6p98neOHNaj378ZqgxqH2o4OyZB+P9v79VG/2+Rwcuvbaym1WIaLqKt9vTNaE+/3aU/2fikX8N8LvrLBDLOh6z5G4cUDlFH9Rdl4/YdvCbfr9r/OCiwMa9/90rPbxM/0n8t3s/nUdHHqHea1MlyEMitxwv3P4YfbZJe5pYTavtsnKg+fVwWX/ss93mnuie8Hrt7a8eenlV3Me+yl/IfB/WY6jk3ZicIJ/HP29cv/lGy49UYTvVVIMKVt/cC2fvysjbwq+Z251+TPXrg8tv3Ibz0/vrso9hoTc5Qg8ChDoEHFHPPUiTzTqDzTs3WvVi/x9oJ6vIZH6A+ndnzZsUq9/XlY/11XWqOd70d3q56Yf65iBzIm8aFg9z1OjHrlEPX8vMer5M3qkXuS/I/W8MGuHepEtX1DP34MyJw/aPX6xeixLXqRe5LlL1B+o9ySj/kD9t+xSr9+r1PP9uaaeF7E01D/o6o84w9sq6jkHn63+QDH7I/Uib1un/kB8/ilHIEcgR+DRhkCaOZE3vVm9SP1m9dxzyPzc1nZeaPG+d6gXefc69XP1PrpJPQTazM9N78TcHqkXuXyN+k7ssZN25vhe8ZvqRVasUs+Ltox6kae56kVOzPyBduyN1Iv8IFLP95NIvciH16kX+WGkXo6Z27BWvUjnedhd0X7+qqN/1/mjN6rn/ziZ69Y69uHBzPEiwsvVz63vmqvVi3wlVD83PY/JEcgRyBHIEXh0IJCfDx7Z88Hzh9SLvPkS9Ud/TugtrZRix96lXuT2PeqPXj359+Sjh2VeUo7AowEBy8y2IpqVHdGc/TDZiXiY5eBsfcVZqf9weCDukW73A2ljrpMjkCOQI5AjkCOQI5AjkCOQI/AoRKDghHbUDLm476rnQlrVNg5yYbQgVAtMC5csCE4gPJ1Oh9MG6U7JtC9KVggcjwtLbiHsJThtpv0kzAgkoUPYCXqk4HOxrZgavVjfcpvBXciesMfvDbhg4fdHx4VcKBYlDXAxv7jfnzLoNaZMTLgghaAHaXElyQ4ot5y6bWSh0hNkeTwIjB7xrkSxIZ+0zVREvWHB08u9/fW+SC2+ZMRWl3+wlNpBjOQapqSeXlRcGKEpEHj9HiQXz7yWaDumoqwcY/t2RP5aX+QYLkxUk1Db1XKh3BLuEHlt16ZPXFA0zVDz7681vaarOPCHGj+zTOwXiO+p9oYF4rFsIjbxlOgqXu1KLNpe6Fl+Qmw7aIWaD7ph1lbQdW1DfaWCm+FQS31tR9uF+IZeUiWfB06BGLASJQgXIj64fAoptwGxkWBSb3vTrupB2CPsVLG86CNLjmchIdTOEBsjqGKkYxcx0HZgaTIrJzFp5BCfuvyE/ASJ0XYnxXaYEAcRKUwjTSeVdMrL2uNAa9N82FV0s365tJZ08DQ6DhbzSOXspWuVfnYhukwNAfFR6mbST2uKj2prOeJJYIXIIoSsiHJ8qFhIaHue5SEbEPICUVfSdkIzzOpLa+QMiS1KxCeBhlvRMBajSzoesYmN9gearqt9hYhXBlstJXPQubJ0LOvSFvTWQxUKSVo/W25zpv0QxRgR6q3Tc9WDIAxiShx1tV20s5gShtDuajuwJAlizI/NEPAi7Y94lkt4GCJboO1nfAlDuwyy/jMeQphxDjMc1oOURz0T2Ag1yBGIuBH6JpEEid1gH+RZGJmNXh33kq4fe4QdwBBfZIX5qoc+QQiavrYf+qIvS2lPzS4rrtD4inYdvdG0nviUXwFpZDJGu4hvn9MeVYt90EQns/E9C6Ie+ay3Q3F0kSNO0w6Q74XQiIS4pzNG610f+8Tvtgftogh2aDMiLddO12t91se4cF3J4rNxYX2MxIZ8x0OVJx1icy0OkYozUi3t2uhb0D4dHxkpdRG5GeJniXpfPjOP0isgeBrCFzKeLgpnzVgqTRfbTb2gC7EcG6+4QppZpsVSZ0bAxX4qY0h9NyZD2s/0eGtc57BVhzirskx/6+RrWowg6XdbVb1YCtGX34SbVl3nD7vusOond8sQc5P5MEuAvBiKakQ44BpxFTkig1m7Nyf9XBWW+MJkVC/agn9R8ZPdUFHrlFeyJ6lJ7O9C0TTEVyEoFpE1tCroLxaPmS/Y1Y6yfBdJk5C6/uz3HVBDGnw6Qwaz/kxCBdbwxYQN5Q9BIKY8RncPiElclqauEywND2i51jiWjJFOiI1b0u3FzqRTI/56VqhH/cOslIDwa2RIw3I9NlorxJdncGHcA4uwnJ9OaH9gQAwJkt2joes0vRE0GshrsOlapR0D4FEk/DFWYgX9cVpBPPN7wkHfeXlhskC65TqjGR5Ny2S49oOM6hPS8bH2iG+jJ5spS/UHrAaUZ8Up2490lWp8Os7qaJBeZN1VNT+zJqAdLq9acJFjcZjNpxBtQ/8v5EIv+jxNjO2pdNZbIfmhJ2fzc4KdsqJ1kquOjNKq5Qv7Ca1En7TAdkWYDTUpUX6VF0Z4hCnTIt4asvudTDL/yoTrtBw9sHW1n9Cyde9gTSeNbB8ZoT8+7Zi0Qruq0vFs9Bi3SNtBLa7Wg+VpX8cZ4rXahBX6X9f8Vj/POxdcxxxRPJX+rekJz6Ws34ymSuaHYiPQe7N5rMR0bS/2aGsW0VaJHbnOB0ZY90V0M8vErNZQcYGu79lEW0Un6PX54DGDS9RXYrURVrveGk70xQo1wr7ukOi5UnVIZz8tSxXJj7Ybong5dvk8xH6j4XGQjkSJUA0dV7tqGccjTPs0TG9rGX5FZleZsItvkB+CsaXp47SjRniCWolPRuKJhDCvMRhXiaX3QELKHbaLjiG9gs3lEvEXxaOxR/gcZi7FyG5WOMK6kedsgH4FW8dIzj+eE7GfFlr1VplzR/90MO1zPrloSqaIj98KJTtE/+v2QDYPFjIyhnLutdQGscRfhQhPeuF0So3Q+z1ehKD1/1t8lfaPNTeUEM/o3aQ4JGdALXdF5F+gKIfIR9j9t/tjn7moBGDv4KZ0LMM9eccZaxJwuaWxS3T+Plj3+KHHZfP0pL4Tl2Tj3VXATmz1Zc8nw85EO47UHecukOy5pQUEc0u5ffIO1gLx7ty0R0NM4H/RLQQif2d9YVlP9ZAt4lqxsD39RqTj8cnwPVHTF3m8+7hsP+jkeEJ4CnuEyLN3nOnHJYgFcnNN12lnHK7a+d61TfKfugmCN/Jouw5R/IPLrzq7t4Els3Q0mCqyXkLL0/Xb7XrcgtHn4wvk2RKT+IIbnh38/+y9D5xcV1n//9x7Z3Y3/TstFRZoyQ0UCFDs9Gu/smC1N4gatNopVojar71RfhKx0ImtGrSaG0VYpNopFohYyC1UCVLtVKvGUskpVlmgNRMt7RYKuYViFwh00qbJ7s7Mnd/7ObO32852ukmaPw3c87x2nznnPOec5zznzz1z537uo9fbV0evNGks8vv+B28aqvaX2vf4i6JTg8f6GS0s97XNDyaupusuVl6Y/3RTnlf6gVj3bcL5dn/rq/BbwXcTt2QT1z42f/tkNPpd0/NULRdDTxLsa6MMGffzF/D3DA03R7f7uu8yz68eMM8Ha/405sGgSvm28rQA5oPqXSyddkO97u9rOFzrd1/1WUyOc1q8P/07VOv0MeCYyPrFdD6Q/JMuPsHoeSMLR/t16F42EL3Ob95wiylUeI9SY2+oZ7sHGztP0uvng8nOkp6DvjH97Ypb5bw00b76sf0G+YMdfqP78+e2mgDjojfKrLG1xwe7jYNR36HeR/ZWZny9Pnzq3M/Hnq8Xkx8L2o9TPPMw/+Mbzu52yLcB+SxkgO3N5hbRcf2d8FfC2SwTzotFQj0vc38v0u9HC4LPKJd4X9Z7/n1DoU7uKKc16snCsWt6gORXvOmFV3UiUvXvcfV84aS7xa2RpuFx6b2Ep/8fz8LJY+fpZL6+Ib+Q6PX3+JFjtuv3s6bsjh0zn3+gn/Z3/+Z8bex9AL06hwtb/Vbluw2nZNPjhbnzKfZbVU/Ofk/Kcri/luj3kSUnDSdq+0cqe2R/9t+snn6+v/v4Uv+5hm+0GkI7B+zHp//v5PD43j67Wq5+bJwPoNqZ0mxV95OZjRK3qgdQwT4WwcNx+eRA5ANvWveQAn/PSF4U+wnn4IT7M9TR8ttB26iH+buCe0ORt23405Pev1oEoHJVgcp5yC3wTLJABsTNgLl/d6PSvIZLRIn3b8wBct6wWmk+P/v0+ooS169AKUud51uMksjf1ZXm0w/1p5csV+LFWL+rxNfBUInfkyztf+t3JUqcW1Yr8b4Mo7R4Pe/fpCTyllCJ+3OWFi/XL7FzvZLIH16txAu3/kKJ+1U29EsfvPgF5yuJ/EigNF/vw6KUA4DnLZJ/yi2QW+CZboFJG0TetUEJj/TrlQZrfXmkJHL9J5RE7p5U4npXURp83euv8e1rlQ79Cxyy63HmwTgDMvfrMyh+kq/ECyp8JbglgNOhksgfbVAS+ZNISQ5aeG2gxC3/SGlwtfclSvzucoAv4hhc8/7lnDqqBGApVFpY9svblXIA8ELL5Cm5BXIL5BZ4ZlogPx889bgcqvPBuSuVeCFyqPTUOjyd3I1/qXTwAcD59+SnMyp52dwCz0ALxD2dXM75GnAl0wvjPcYzmb0wMscPFSv0KnYunGtgy1z8jLn49BwfwPR3MhtqPcYziXnILZBbILdAboHcArkFcgvkFsgtkFtgPyzgAlOVh2O+FJg02BPxoFZtJPZC+NYlMuID7AVu0krAsa3Y4+uDecAE+emf4PMQQEx6eSbsBDy4ZGYTfZBspLnEnED8WP84/0Ty3RBIjyBbLxqHdK9ZADLEDx8RHhsjytf2yKyv5fcGnUQfRJLQI+5Qm2d4MKDRMSnxLkAoLVdsDiX6PWKksiSw3ycaTtROkG94QYt0/PEmTsyHkLJw4LpJO6K83wNU4k84UX2W+MckXkA50wNUtUOAhD56VdK4m1g9xI3hsSQSWX2lY4RfdrqicYUTFkLi5W4yFNBO1A60XCucTVRfAF6x6u/5QAlIp4RPTQC9nET7CdxMbNwHiER0NpkN2gE6Bx0fXQU/wWExoT9hwdbvBvheIi4xgGdDbQ03VHsDY4tUHq3JobykocoBKKYEelXweCa020hFx6wQ4+mX/KGkGLgRekaOdEPkS2ms45uWu6YNB7YZaLoY13cMnPYKMe0aL1C9OnEaqP1mgtmkHdKO6YTaD+xu23erAFl96im7ATpLN0hDCai/BlQLDpzOqB2ZTzFlBKBqrOldgwXIxtPw/a0EDuxCxxc711K4A5xW9dL+a3/QzSgHhhtpOgDZXWqfNEqTNCZeBsCm+Qo3i0gPeu2if0LL0qq0Gyqn/WiR30469S6cvJKbCP0H2wIDqGrogaTL8UQcwzd3q2mkduIz6TKKhQPkptHYwNcBcU7IGwH6RXo6BVRbObFeP3jmM6IfPkBVH87jy9qeswaLKB9VyLJgd+yifFyME8ASlKyfAABAAElEQVRXzgHqpvC46ROvaS1WP7UF7XZqKg/MzKgdOyvx/LuC9BHmWYl2ArfmhXDxSs5WBAKAjj75ValoP4Al+jpe7josnZBueh6g0y0AEkiXzUCBG+RPUE+Z/BoAaYMdj2tt0XXWuaQVt5vUc0XPI+hQODQ6VGIe14t+keLOToDO5OP5tUbd0j1HfAuEucOdVjsDhy071NN9J/ahnHMlfz5/iQQKSHFOlwmnSjvntJtpA75xttZJ4GPt5WlT+IVbxqw938yrAIh7Z7ixZ0ifBEBLOblBKhbwU2OFhsSPAxIMk9sB+tbhVzgbLQ9klWvQ41SsFsDDtGz7v6U7bvPx+Kr6dU9hJvj0b11hZTHELrcC+UOe+saE9gCCT+i66E4CsS7DFchMYF3Eal/8HZd67TKyAemrZMpFDk/ExvKRdMrmn9NZaR/ov6YzKob8dWkPcLzO3eg1aPd0fNxSs7ezUBmiHnfMGy9WqW/aDTwfvsWtuU3KFYC8xnDgvE4ZfS5n5Cknbf7Id2pAT2t8XsW8D+B3dZfb+XF7z7Nut5BuSX3m8ZX4eA0pf3MPqM9uN+FFVH/KkCkG6FEujhWN8KQ+kM8S8nWs5yO/ThK1Y/cGgM6aP8GMa9DuKWhYJb5bGjpO3YnOKrUb6z5WO8q6nsdk5wxmXIy6Ia9iaFLvDUBuI8pvxrNzyDich0f5Cu1P4TM9If0+7GyorwHQEjn6Etl+rXMjjTPf6i4ca9SkATdOSR/MxhMua0E5nm7hsoV9jfRu2N5o13PSbug674yw85XhE1w/muhzDZBKuHs5wN8GelSLcSHGLs2hsaGEeFAsDYXUO+bEriDfpDUDZ39hJIRWItcnf9SpeaQ7AfOgQv5G9oMYnuChlXrduBAVIvrbHDZF4sSCQiIAU6ktVr06UacEj9r1tEo9q9jBm7S/0m0UQ7WPVy748OVe062Tbxzfjs90D1AOvNZ0SOfmYEP3o8JIsVTQekKXKwPpm7FGCb5RQiGu+5uOE/D7kr1Rtxl7E2fWRR5y3uaep2Fme6LybtOhr6QbL9YdrFgrVtyYdpJCU+elPmBo9yujUHph/XYrbkJ/2NWYAdJe06nbfXgN8wJ5RrOh+qmHZrUHQG6tWT3uio4f/nHLuu+ko1iROLrVnYj2TLFux2e0GHs1ZCtuWeDq6dvaDTkdJzxPR7q+nLBb9XzqGeuMkSztoFXRecD5QVJN2NJdp+3hb3qkECK/BqoiX+55Qu+c0wnYSXhhADsy4uwWq3TeF9vFUpH40NRQXddtOsq8avJCkVP2TOi5bPrkPWv2+vT/b9qhjiueu8e0nc459MjQ/mZmUkx7L2RnSci/xa17Efmfxlpl+DXp8k6Ndn+afamB3Gv53yT+v7KzG4jIj3ZDrUdfBCEJ/AiHr/rf8HU+DApvOfMND7UGZe5D+m+89Oc3tej/oLBY+4PK9aePmCFfx2VQGGkM6Q531IdG8CXfrYj8W/AF9rjB3Xle+ZSunWdzIhf+1GuX6qXnOeHJse4z/eFRs1evSfJpfJF5ZZFNyT8mxTqeLf3tkfck8v3l++Mfj27ZXghEfm7ZZfcvidkmoltMkfi3ood83e8XC6uinwxaRmQpngp1HzrQAKBCJB5curTueHteGCzx9HIyD4WDajk5ODHU6/5i4YTkWGHHGBi4Gsa63+bhe9MCh3v9Hm4rHqp1qvXqeXKxMBHfFXiGY/J+8vtvezBwovnaj/br0A3m00GBfeSjwT/fVKRff1/dekGhiWef+H+sfRLzYNklHeCvPV/O9/zgfuIuTKjnpt+Qnw+f6vzwpeRrxk3mry9/G9zqF8p4xvObESff77nwj9v/3RTMwm55kWv0vHnpjl9MZuOF+Xcm94R6Tv38WXev1vN3f3hJ8IJIz8vnJ+fGbXh/uDOe9L0qwO/Rb9edSn+uSHnjS2v6PSHTo1/i82NfXKHfEw5VODk8wej5uz/sTnoAdjzdx47pzz188W+FD5mnmo8nj51Y3ZdzgN5vc/yFersx394S1mXj0K7LhS0/MWWxffxOM2nn4f7us7cf4Dn0idod+tjzp55de1bE7YHf/b31b3/IAn8DP+F7YMId4JD7zwH37XyR/0z+278HuUtWvGf1NbdZ4K/1UCx5yC3wDLbA39eVuP0yB9TtV/WCUEnkJwOl+dxhG0Ted5XSfHr2aVqU5gGzWfrh4sGYksgvhErcJ7J04K2f4SuJ/MNWJZEXL1davL6X+kq9+3Le4uIDJU7xlXgBwVVKIn9xrdJA8Twjt0BugdwCuQUGWGD8XUoAehOlAUIkZ9eND9rAz542DL7u9df0D0aJn0/rSv25Bz++4kwlkf0F/i6myZAo8UKN9Ur8zBkqLVZq3/N/e73S4vJ/frUSv/McYQDw4prmErkFcgvkFsgtcDRaID8f7N+oPd3zwelLlfavzVw6t0BugdwCh8oC+vyZDVt6zIl7XCpz/HVz/FAxfcBHw2iP6fN1Gh773WtOL56x7IUBvF9vJ5iTz1lugdwCuQVyC+QWyC2QWyC3QG6B3AL7ZIECgNagGwE8qQ8l+sP+CH5zjwkAhihsgfQ9J+2xD0DMRjP+LHEJJBjyyY94jN/wYBeP9c0S14eIyJNCDJAm4nMExDMkXXgMNQFwW1pijiE+XB3yiz7l4hnpBABbSnvjGdKBJ8ZdIT8e9ocS4iHlyVcPEilxNwEqRFz9SvJImYLVYq23UCpGqje5oaYDg/LdiHJVAJ4J7dfFdDS9VEz0gcyh0nA4TBz9IgemsN8ZOJ4To5T0YTOUFInTN6P1z9Zmw1ZM+2UelTKU94eC4Qj9agCPQvpRbcV7E9prpmGHdK+ENj71ldDCWD1iNBVPCrHjk151jerRqQH5jSlfaoWtUISHJA3/pVApRC7cC71E+yt1PLv61FMCCB0RD6gDjrViLYF9TYE4cDIjIfX67agjFpAUtQPk/G6k/fRqQKsM/fDdiJLClz9ivfw0gJfSUNuRihvruLnUq3oSYjfWcloL+gapb+uvAC0zJFQAevlWD191I/has8KaUyLYJdE48Fxf60f3iGSRGsA85YaZFMODOaBpmMZdQ/kmcEef9CotJLRfAUoWENcSMfU0nab2Vx/GFeIAt6/rGHijB/wFcEXP1S5A6nxRPUtOQLwBwJQodqq2I+wUYy+4+p9NDRnq8dan/eXdCmUBIqYN1QfrlFUPYFu+zcdiqgcAT2P7OwIQMiJeBToXIj+CR1CBl/XRSE0Htke+M8m8Iw4szHdC+rWS/7EowLBk643oOVHe0lXXOPVEug7Qo57GZKwB0kwcAGdvxmwG4BwiN6Y+OOHIdcjHj3MPEFbBchfzA/DmHhDWAWbr7KC8wbIxfHnXaL14QC3bfqiH0IDyFcZjBel1xpc4AMuKBchUyadYB7itPpibvq4znVbRb7oHDHWvLazyGvRrGg/DPoKjtmeCrWranrOOT4xZF9gZ0Ecd99jqob1ISL+IdQ93LkHKJ//6ngfabgVgYYXxuqK9sm1o/6LOeIe4jAIpDJnfk+6oPhDuHOcZt0R6lXJ1+H14xk1Iv53Pmn4qGkVwZo/2k/lQc+HMkjoW13kyZh/YvRmgHKHbwBIR/BJ2FANf3tun5ApmH/J4Qt3sxQheiZWUBzoa1DsBBLGM/JXMqAYJ9wGVjImfgu9QuO6LjsZfhz2r8N3WZ2gvPRL2A3yN1ujnXXj6DMm/EB/JAemjQJkJzhmszwg7n+EGamdnnTtuxyfAGgECNWIl+Kqu+kQCkCzTth8J454gvxygb0y9p6cre3bAk2iD+i5xA8cnPeoBljuraBc90tPTzVhC5KIuUEjkTgWYibxzjVu36/NmAImaj0dhtwpXIHEZXgD6XEPuZme5jpO8TtbZuMHSyAEWnbDzbh1XIs33gbon8OOcLXb870A7ymP/Uupjj434WjXkbwZyT3n2/eUeceDHq7wEvXygrYHqT+sNOB6qdf2ye487PrzOpwS+mf2AOB5g7fpWbdQe+G/2PdrDE3fCCCtwPLJAr1E8wpaYfyVWoI89mu1qWqf+MeZRGbnlQG8r6DHtjrjEAZaWixFxv5B4MfUtZ/0Y5BL2H9JZOw19oL1Tbzc7Wn4MfUu0X2O0KsQj/ofITbGDBPBJ9iHizLa6G8OBfbuC/LRbchP0qPQA/HjCrmh9CgfVdQSsWHR83Un2gSblSgDwa5QzvMLCwPVFApHovhemIfWsdGx55kJs7VTlEe4q+WN44C1Rn89+hryjHnCpB9hoVfUENm903jlTeLivwJkldn1POVVpIqee0hOh/9hb4yudqq5nLwFgTZx+0RJ6rqQ1Q/4a9nnE2c/L7Sp8C7sU+bxgIdB9lTExWIp+sP+p3Eb+GdL1RQwxPO4Bqpm1oa5bC2gPtf9ew6M9x2e0fTg1OHB2F6P2tbXVRIHUpBI26ysnyB/lukK5TtzeqMBcVuUkY6jzVVQvl1XoJdQ/4TUKDdKmqSHixRKFmWQWjh/feot8PIxv1HEeOm94YrjCvjwK8Jd8dkM7r2bGZsIZ4rPBdGO6znyL2pu1/+i2ys4PThY6D3GNW9X143yaFxfExP+Q6wTynYuwTw3+sU6o5eRTzuk6Lm6R9y42iX+IHb+k/URzzZ+UM7ReeaS7WeWYM2erPQk8Jn7kwj+t/Y/tug4vlp/Bdgv1ON//saQdiNy07LbrCjGebKL/qnoLxRaknJm8uKzz4SLz0+vbic2OtN/94eYNt/taL/NVrJ1gBxLUk7DO6x+Ts6QTLqzhR0bO3Kb72i3yOfFC2e/AGo1toWV4IDuC4ZjxkZruBz947ulduy5UF3+hQjulucx5XPIZwel+2hvfRMqPy5j7+Fs31fzhBEfxzucv8CLRgD8CkReufX6i7XxKrpG9TU3Zv3B3uKPpUuT3JfPk+8ELhmKRl69etkH3l+jiX98xi14/FCyPOxEJfeHl0Qtv1H3gfpk6qxD1Ze5DdNJPQt33VuCZovMk8m986CfO1Pn5fvnkBUX/SQSeZtIO+UZD5yX7TqzXG3bB0O4Pc/W+Vs4O2/T/j0vFDUNl9qNmq6xy/eH1O169rR3NpSb9uSJfvu7rvks9rKPtTza+C0vkKUeTBY7U+j1cNjpU6/S+2tdLrmH9bWP9lRauv+3Bl32P9XbR6j90RuB8e67Y6/S+djyWtXo+ysL3y3Uo6++h4suazy/rOfmY9SPduXPSE5qaDJJYrys/s2Ht9iUNPqzgr2r5BXoevHrHZckM0fPkHGkzrt8r4faV227Tc3XzLY8kDv0uRcf79nvRXAef5Z/o67mzPyiA0k1E/nvmy5Fb5Rgqe2I9zx4vx4R6Hue6YfS6dLKcwBog3hcUeOzVSSyLtW9ftvzfHS/vptQr5/Jn5nP/1/927FbwoHAdnqPD+fSD9Wm0+qwaZ2k54/wXnduB29CY47CvhA8YXf+yAb1D+BEKXwm/bhxD48mr1NYLwusnX7Ojjf0+Vv5n+322X+CkqPeikrH1Z5gO9uwP30l2JU6TLxPRI02dF0cqZB7EB523PnDWDVIsMUWcO8/SebzPYRmS9X2WPuyCp8XPwcczgLuL37H0bZeKvCz0kxcQd2JO4QnfT5NW0CL+n+H24O6IrWrJlcs+SNbuLXtr0zXJQ26Bo8oCmWfbu3YoiYxYmu/CX2xSEnnlS5VELn+HksjpvtK8XPZpfIMS+3WilKUeOa4v7NVzh7FB5N+NksiX7ldin20qzffn7ZcqibzIV5rX+wSupycQveaDSiI/tUJpPr//U9burCiJbDVKvPDrJiW2Eht4YUBTSeT5vhK33S5WEvmJQImCfSHzPHjLTUpspTb0CeXR3AK5BXILPAMtcN75SvzeY+nAFcw8sTds2Pd6Zm3As+0vKnE9+KwS5ztLC+v5sUBJZMf/KPGe4bkXMiyU7KU8wjeyR/j4m/9PaZDU0Zt+zXolfuaJlQ68H68sK4msDJQG1/PtRImfjD6kNFguz8ktkFsgt0BugaPbAvn54Ogev/09Hwy6j3B0WyHXPrdAboGj3gLcl7PB7zGegeyFdT3WvWIufrBZe67C3XN8eo5n+mQ8Sx/U/mgvQ38f1NANLMv/5RbILZBbILdAboHcArkFcgvkFsgtsI8WKCzxl8hwInJC/QRzPIVGNo0kwyGe55btlWnl0Z5wxgAoqXbsgwedoB3P+grcnRZNb/mzfjcG0GKGkmEBaFJxAvEBrvidpB3xw1hclIIBANxcEowEHNoVQBgDqGmmyIg+PBUohEE9Azo+6QkAI7Hl/bahPh+gaAJQxi+aAvnAGGP9AgDg01dAxXBjOCzCh4KhyNX0OI213ValFaiejgDQIt+teOEw8UINz6AR9SdAlwPk6x3aJL9hH8cTr1IwHvmaru3jSTdU/byoGBRVrun6xYD6S62kHcJ5gErb6YrEHdILSLkRclX+GxFskWh5HqCIrN7AQpEVgKdBJ6L+JsBe4k4Fj7mG8o1i6BJ3E3zNBJQrdROVA/AU2X4EPLqVkE/PPCM8seUEXZ96KgBYY+oNW3GLZOCtodrHK3tSNFpvwdceuoFruhH9KwHlCgX98Imr8ZiYQQ8fSFdIvOmp5uKU5/SvoXdAO0HHV3sBd0YSvSKAU8TxKxx4cAAFgUTk16hf46JShLg37gAubb8cHfcAuYhHmxPkSgDEInijuz018DqQT/Lxj1tjDAWYWOAmfBAA0QH/De3GlI/xrGvgCUScUmUth1/ZclfTq8AWQuIl/gfk+7322uU2fcFOG1u1NvmkNlUPao+t3acEi1M+xB4kk+trfcAUq7a+catFb1yQwz8xkshPp40OceyLRqRvBBLsi1BbqOWdxA3UrvTKd3xRYF3Z6qUAM437PCYbUW5lV7Qe+miBxjwEGzsh+dqTgPSRnqfOTrlj22mPt+M0pN01OkJILacXCePSwNdvZMen6gWkr6IHpHdHFJqMfMKKJC6bmWEh6dPYaxl8gvpL6JmwLi8mXkbPmPGfxN4nwS+hZeLpZHfS9nOdY+3ljbDS6rR3HpC+MvVOiUK1FRCH5eFN7GawQ5P0BvE7mBkV6j/bQvp0nkxYy44C8ayTfkk6jcWF1hrtmPU21q7oA6lYa1yBbgBgx/RBXm8Un5tN5I9zKmofGQOoilz3Dh1x4hcBPNX45fiSRZ5PsdqHUSi7Efyd7ACa/0A6ruPUvZUdpkY7opBy4iNAsWNRoO+YE9HuOOvThzfdwKOcRK5hjNVjbqjjxJxp6rqS3cxDH34zFo7hsUzZfu/srtP54vhAj+HSdqrsFTo+wggwj3vrsHs7epeJnwH0t057NSfU/uLfM3GJO8vxIKp8BKBiFX4HQFeqoK4eAHgltYXE24xAk/wxdg84QERKUa/ameBiHafBh2vxiByTvpH1W6L/FSCohniAT1TitDJFDTq++I4ljjwtMZ7uuLXDA0CPK8ivBBpbJr2CL13qo/1Q43hGLmt/qWXE6lkC0umTvpP+RvApC7HH5QavEAho/1SFvlPfRUDcKd+9BigmcXcUoG8TPaQw6ZGO/+ONBZ/0wNui8z3FAjp+rD52OtobVesQamjfgPs6A8kfwVIJ+SPMXyTcKq8WqBBfjrYx+aO9B+66rA/Vj35NWc6oWr2rSFNOJp0RrdcrFcqFMterejEpEnfXAUivoE+D/tSpF0sx08Wd4spGXJperPUwu3r2ZjWjuwKLfWu/gPGLqbdZqGi/eMGF8QzlJ1mXIXK6WrT+gJEiH0/Bdl9k/tnxV2AXPRVdlTrPuS5V7DiNkB5QvsmsqsJj9r0a+lWduhsjV/cq1i5NJ3ATqx97M3K8gCCtwBN2DeTYv3xqEOZl1Q0oX/JKthyr0FG5ld1Ix0umsX+NfODgPX3cshPRr6gQFhL6tdJraPsAhWOdZ4xy0DHwqTRQuwG/jxRQwFWkZjmzuTeD2UeoXnvr+OSrB/UAeX1BAcnAYxMdF/XDq+1qeY1L0LNvt87sqCG/EvvH5I9xnfYFj9O8oiKg3PLevstpZovuP+02AGBfeMKSHkXon/Q8X7vTrvG0XrtrsV9tbtc6TeRvaK/RcnIFevnY6QzX7otuGw/RCe2NMAMrAOzOmy21kJ/euTfcSz0zH50emSa9+3OMJ3H5c17REMEVpkt6+mydmej3IfvqAklfg6fxJum/mN6RBmT8KleyOvmnOXc5ZfgOZ6WOU/drzNsKvN65r0M8/eX0Dt2H5GP42m4id5lcSAyXbfb/Eft3Z6PnGe4fu3iWK4n8bPCjQTt4nDqJGF2/Hw6uiKdDcM3delQkfuParSsK8GTqfyO3xvseNj/H6Li+fsdrtnaq2q1VO2YN883H+o3H1Tf3MfMA9q/LJs6y62ShyH6lfGX1A5Fd51oqXFj0svMvimfRq1H/0oaRBE+0lYcaTskCYLgCsA1e+sZNrXiuXGWOP465xg11vXHNPutxyQft43ODU+y6f+X9pzdS7FXU3QN+fOlYq98rLn7hxXp9/IU3/fiOdlnkBVymdL/tD4/Mebz876mvlN0quZNYw3Bu9wtGuQ3hHH8c21lqnuU05xOOW35MrOeBty1940OP2SWYz88+cXUOdX7I6h5g+ORVJxjdN35w8sVn6n50x+jdjs4PgA4l3XeycI8CuJoiXzNTS9mxFACcZT2Bz5RmI93fCDfpPr2/4Z7VOxJXC2168pK/aS6MWw2Rb679bqTz4e/qn76/gKhdvcS9ja7dZ1+5vDcud1d6gOZBQN3+VmZKrUj3EYDQZ1KTvEJeKGlzXmo0eFag+867ordGMzWR37vgA43h6jwQeEXp7Bs7CVM6/NmH2hVbLtZ9tD9sD760zA1Ijfl7BoeXm2WSot8rN7zI1/m8v0E9kOr1AABb3Yn3t/TRK3+41u+RstChWqd7KzNlYT0lVz0YuJFu38/jjDPfyzPNixO9Pv+ReUs4G4q8N/mYFGPrkVEc0vuD7z830vInV04wuh/9V+1evTI8Fo7269BjHTnCH4ZKhYaeo2yoLFSGF1z4er3idL5Brz/Zfv2jplzulHgRyNazNum5sP8s8Nj1agXXk6MwtDZ3ajrv/mXHZ28sRCK/KD+ZtOqLd+Qzq7ct8xDjLlyDE7l6IO16BkCSP8ZXxsGhE6WBtvdP77j9tkKM3MSTXX1Efjh5eaznvv7wBblb9PpvQ6M/d/F4JQnCts+LW4LP3e+FrOM5D9TDzWKk8+OPt605c4Z6PXFDeZL6vxh9NdDr7pEO29Z+KfIqVouoVVuoTfWhVUbPWfeUdtyv+9QdzXvqHvy4lUuaeg77071vP3OGfhwrS5jrsiA0oi+Ftv7VnE+RP1Lh3mVJqOc6vTHDd8UF4U8fels0E3KurL9317Av8rnKF2MvXiAmS+rDic60s0svq3QikW1rvlRlhGX35J7QIf2ZEpaGo+Gz6ecHzn3HVW8DoLI89sPTVLmYv4TvmTIbtwJux5hGcpcv8lvv+bML/vI6kUe3TMfTVWTykFtgPyzwxXuUmD+W9qNgn+h0oiSy9GVKzFMb+oSeIpoBdTPgbrReab7AS3wlkdpfKvGCsVBpPj/7dF+iJDL+bqUs9fDz/5hQ4v1uG5R4H2asBIArUVpcn2s/pCTyhS8q8YIrX2m+nHUwHHBesYHt0Yb5/OzTL/2CEt//2koiu5pKWe5g/pFYSeRXQiWR6zYpLZSvXqokRy0A+NjjlET8U5W47o8ocR8hURJp2rCw3weactqpSiLPPkVJ5DtNJZH/tYFxmgMGHmj9mWfsl9nA9W1aifeYTiotXuvzT1Wa1++ridK+z5vFWijZwP09a3DuI1nC3g8o8XOCDYvVsnh+ZgffuiLlxT8jSvP2/uaDStyvtWHx+gZJHGp7DWo3T396FsgAnxk/0NreGylxH3g/AcBZe9l14i9jJd4THSpluQv5YsDfrMTvrVUSecCGLPXI8W1GCQ/2tymJ3JsocaSdVJpfn2+5WIn70qHSYH2f5Svxc85ypX3f3/prvOxSpf7UhfH3X6fEczV7lBbmf6+m5NfHJ47sodrvCzbwApa56+8pJSXuS08rcW78ihLPUdjwRJ0OJPbsUSWuw6NKzOtpJX7H2qkk8t3vKA0+Vy7WZnb9fenLlHBIMa0k8tUvKfH7Ze5BezET5vlH0ALZuSDjB6pKfj7YN8sd6fPBYgDgPaLE7zNGad/69Hip7EVcUzY8Pufo+JyfA544Ttl1Ovsen39PfqJ9+mOH2l797X1PxTkH2pDdt9v4xN7hIuLQhqz98afZzORcefM068mL5xbILZBbILdAboHcArkFcgvkFvg+s4B7fPUEOS7hga5Nx/nHGm7UGjGuzw/I4WzQifkhu+r6w5EF+CRDcOApZlb4Qbi62+wJAbgYgLLEgR8FHeKz9VY0HWl6O2wTH2oMRUXynQDoY8wDHcHecMYgbwA6BeRH+Pwlv9AECBRyYzqkZGLri9oR7YaecXzhlzEn6ob6/FY3SYkXQi90IsrX8CgsABOqQ1GBuCO0YuCJ9gK5oBgUEvoRuOLCgd36+uDebH027MCBo4lrbPuiD+TjJ9F0E9IDiDh+cxOtH6CPXzTo12xZQAl+e4N2jD5VgLmk45k4cgL0CIbCgk85H4hJSD0NfC0KDziW2rbcbHMmVruklY6v7eCP0HcM5WQoLAbEq66tB4BVrP3PgKTqH7NLPnBN0XYATMceXCIAQIb6K524k2g7HdPRdL/ni9SrIxX29HfIdxpARmJ4FWBXQH+Vwp6eTkT9IUAw4sBYfbUjAMhQObDiRIE0nWY7VL2BFxm1G7DJqBAQr4jvwhmdqBvBG6l0Y0EO+yTUn1A76TwMae2lMC1qpvaub3k59XX+0O9SihjgiqrqDfC3ZMel7qx3fFtP1yEfm9fVHsBYy2kCD3pAP4CK5S5yEtHDUDnaEAe25qtebV+h6ToP2mUdf0rVU9JljZTVPgQsi7xSCG92m1o/cCu/SyagKqP2oG811Q8AntHxR4uK5gNLZaTgNSghYRQAr08/xvBVGsDXMZNC4QkkpyExcnEP8K5ap77WS4vk4/GyYu0Vo5eh3zU8ICfCk3x8hgFXs3J4pGxouXRVD8AmhtmBHLBD48Hx/NlU+zFfSo4PrwPwC0kALqr9lElgHoZ21ZPpCuLjAOxqyDVZcdwowONtwNPpkkbMMCBG7d2tShuxdg0AtU/+XXi0TWjP9+KCob2bAWAGonrWFXimD+naBz+11gT567FvgzQAg/ogO7BJNIXfhy9f4uKjGXHgnrECPlsbW5Mt4u07WuvaCekjQAQRk1XuOnpK/7yxQgz3vTVejfQH8EWaqD2wI+XT85hhGo/TQALavwhAMWJ4xt2s9neqeCiO4GdgF20f+0sTedOupyXm+5vb61LkuivxBYocAMrNrg8f8UYLFcq9GQAy8s59+D418KYb6YO9AA+bWp9TcEbcqrBhOhttvAoAuEZ8VKynW2cNjy5rfXfIFmuvW9MpO68aQDmRc051bbr7Oq/qJciNFcpeDB/H463mG1ZWk/p8mdZ6AKoygsQfkEm1t3M59tD4pL4TnPiYs8aN4OdQrw8f0ZlBuQnmQZV+l3uAcl6AsNnO+1vpOfnuzfiAhhceKEwWa4x37NWLFdKXe0khoZ5p9stQ2OD5a1DfeHdS1z+A64kucozBtOoDEHrC6pVQokn5AI0Cym+hH5QDAL1G5z/72Jg+KN85tSMdkoFl1xTQyHwe0flcGO3p4a4C+k0cT7hV7QewzKrqiwfmmp1fKwF4B6Q3xI4rgMumHX8Ao1ZulLyefNnK17hyBJTfSDqcF180Og3m3wQ7BnFeTOBjKeabO+ESZxTqOg5FU2wUSQeQXNO4s4qZAgf2nqg9mG92vbK+69o+gOSKU6GeabfpGRJGpIzmCrBvaP95kUGo+5JX48UKMde5LcWq2r3Q9MoF0tEiYKZKO2mLPmjf2dKJVE+sbBzkGR9Kwn2uq6QDkG4WSOd1AHN6sUMSx6oN5cC0fR1f7BsUysSXO4nKI9Vw4QBqywrMZbdr6r7LflVVPdG5imV1fjXtvjvFLKsRj7heV8mvMSoR7U+wLkgvTBWabh17hcVGAe6tnPMUzuykpAJw7fwBvmvHkXVS1nFgfjR0fLRVrbe7hetMDG+oRvDEQpIBrs/tX3WHKwT9WckJokT50Il03qBbpPXZ64HWU2dEQtIB/DrKddVE8Cn2Kcp1xtNY+8V4kEL6BAD/MvVe4azU/vBCkilrp42S6L7TWt7ydZ9i19rSQt45m33N0M/TvVXFAPlL8N1cZ9x49YTK7bljT20Pco+O7p581OdBsl+ZXTlLfuvNnXUKGOleTn+EcIqzTscpLQBAJwrQGd3hLi8WKJPw9zKdGuKnS2+dbPNe5xJ3/5p1RT3OcfQIue496Rq1V/qG9HZb7h+4UlfI/wk5XeNu4saOL8+Y8J7XX7dryGCneNro/tsf2P9CnX9vCS5IWmRu2fa+TXtLDOODNyx9NMJz7Lnvv3hvInJZ+MvxbJX5F3qRXY99FbXjTqT2+aOzrj1riPIHK/xz+B+36X7QjHqe8frrPT06NUkDPOmc+YGlexMeyF/6V1ftiQDC7Phwd28VT4HhOXG70l9qPo5/bp8Ze8jCr8rPmlYgUl/63q17I5FPbhs/f29d5CNb/6A7jV6ZXV8QjvppbbAaV5tPREXk+4ES9yb3+24yuNzfrH/nmdNNkRu2jp8/Xccu91z7kNrl5/wfE92PB4V+uywde25D940PnwhgHP5fv3v9Dl13/7r1L27U+fLJHeM3ThuR/+hee67a/4IoMG3SB4Xty7+83Q0G5S6efsuWiRUF9LjLfCVhBBeEYTMU6P72nhMvMTMhW+K5f33unua8vnd+/GNLVf+/W/+eG/cid24EsGxBLYsnjK+OVww1Bstldrhz20fX7/FFPrv1Izfq975rz/z9RO24JBqOu7WF5W+Sz9jrzl3xV2tP1r+FJY5sStbPevfKS3V+7S9/39bLN800j2wfjkTrh2v9Hom+aZuHep1u3PX3YbE0uHe/FPxU3Ip7607n5b8t/cCJe5P5feBzF286cU9lPv0TZ77rTH2ByEhjqCyUy8LRfh3K+nGk+Vcq36i6dc5vc+eFfn3OMeVAz2323NFk/mz6i/P3IhSvX3/xdMCL9syxplvpL8W5Kzq01/GFLR6alH/Y9RnHfp9ZpPrMAy+eqRt6js7C7SsaiYfdFgsAhROvwQOmEw/zjW2hdHGs4Ivh9oN5SZLWF+Z/Ydnd4j2u3YUST53y0mRpnJZEPnXxNZv2Nnkgfcefnanr8z+3ffihPfDXytlhp7Gwjr3RTKjf8z7wshucor8w/3Cn/Fv5C7u8AIBYcHeo3zP7Q+bJ+RPnv2v9dGLPR+fr+ehzb4q37q0M7me2Pv5010fXFk1/rYc//qnq568uoK/1vFxf2H7mofpvruqdNz+z/i+v0nOV2brxzL1mfr/ddv71V+kDfNl6XvOqCx7S7x3PlMCLJKqjTZEPbvq9G9/OF8Xl4stpqlzMt9qI2wPBjMzGIrf5d5rt8LWf+DNuEPH9c2MO/MVKeThAC3jc+fIom3mWPVD+bF+J7+lzQIYDVEfeM64EoGcOyNtfT+Z59hhRWhjetlbp6QP7Fta8fylfnFTihRKR0r4Df7NW9tjAfnC1UpY6z7NxWrZUaT69/9O3dyodOIDzo7ES31djpf7aRc4KlLgPNQdEXihxeFNOsIEXXmxVAli7Q0nk6zuURF7oK4n87SYlPC8/osT3+XuURLZvUwIo+pAS54OtSgBi5wAz+9qbF/hKIn+9SQn7d5UAun5dCf22KTEvbOA8NKMk8rtVpflWFuvPy5Yr4dnZBu5XTSvxggsbeE/ZB5Xm68s+LTlGSeTP1isB/NmhxM8PX1fiPss2JeqzrqlF7t+hNBh4n9Wb8WedoiSSee7+2g4l7G2DyP9sUxK5c5uSyLdtIH+HkshV65W4fWpDVutgbnG+vsjHNylxXZxW4n7iPUrz/cn6keVPbFUSec2Y0uD6D7W9Brec53w/WGDdWiX2q0TpwHs8YZT4nvI+pQOv50BL3r5diZ9rIiW+x52lJPJ/ViiJRDawTmMl7o9MKHEfxCiJvOlXlfieYpRk0XDaqNKiYgsEMkDCL4VKC7IfS8iAP++/Rumx5KP2w2LXk/z62BvaQ73fv6GixH2IrUr8TtZSEuHtMND8+eDee5R4fmtWie/7W5VEfqaitO/T8M2h0nz92Qswsuvv3fco8QIOe2DkZ9SvKrGPbFJavJ1zAiWRz29V4veiuRePZOepL9+jxHW5o8TPnpuURJ53qtLi9ecSuQW+ny2Qnw8Ozfkg2+ef5ysNnmGfNUoiP7pCaf/5j61Q2v/7AIM1eno5+Tkg/56cf09+emvoUJfW50hsiHqMZ31t6Joed+a+9+hzYhoOGZ+eq5/7sjbMtTcX23eWfU+b68e+F8wlcwvkFsgtkFsgt0BugdwCuQVyC3x/W6Bw3I3Hh8ckAEKSrkl9Hng4azqZjfgSEEhYCAHq1IGmxgBmy7PRHjjAmcjzedMqHh+Oj+yDi+IQt0Bg4h2/E7WJD9WHk2FDPXg+lIQbz+ZR2UN6qzRrWqQXIi8sBpSnHTemXFlMJyRuXOP45EtRhhPhlx+AiT7tx9OBPkBZ9IeDAvyY+pJkSYi8uIl+wWnFbb8VoV9JgpT0JbVj/GH4UH0oLibo57dlNkCP6h7D/W8BVpp4pA81ARCTDkzXdGLk6vgG1ri4oRMB3OHx9QKcfiVqnz2NR800cUBDkcaLpaHII47nx9iJKVfivxGe2O+KG1i7xEKYDWbDtiHOf+WFeiFxfdqPho3qR1zUDikSah9gb0kn6rUjcLchsT5Y2Q3wrEgcuFSi7bWrnUD1aAUtScmXpviaXqwU/QLpAKBDJ9F0x6gdgW9Z7jQdsfWW3Mgjnz6EXcTapXaigJRO0g7UjnjajbS9meqMBTZ1I4BOJAP8lQLp+uCq46veAC1D6he+VgZqB/7DbfD5X9LWyK90JY2R99OkkxAPU9oiXkkv6JCPrg3xqVeBagG86VrAr6054n+S3qb6Adw13Zi4+uXUdJ+R9+H1HncqQDnJR6+EGSh4/PV1fPHYbFqa7gMgC8UCf12Ys6oHYE5XAtkjnXIVbC34aaXHCIxRL6G7ZQ4AV8O3aEi8gR4JHDiecsa+rl+snQi4GnHGqaH2B4BXUjsCNBaJqX+8HWp59Ki1Ddx0Yh1H5k/dIR9YbURd4vhYOyHeZNzh2K+q/cIfbtQhnq5U38OCPHKke8DSPKKFdcVKQdNXMiKk8x+oHHENhr81WC2k/tBCqKQ7NQd0mwI2l5A+jRYB7Rj7KKe0R7FgmXih00wpjlRD5bzr3ZIXwzcWJgqGds7DLnX4ZuwVCr8AOT5rWLqrmH3ky056UaH+EfoZEDfkkg5QNSEm6fV42CTe2dwq63jhd7NpgTi7nZqVG8HTKPnAbgMFLHoG3+BwYJ4T+mCts6U9peUBhE5Y+VvRgHRpywRzEiQRKyEm/0LsW4HfKhaY270WYDDlgG1PkgMAu7uRPjIv2BngeJyd9gJ4tSD6gLK7BgBgiX41gYYTB77pM+KMOz5sY+Jnw8ln3KYVMCqvA35Uhl8DwDWm3H3Mvxp8jSRpRPoVjEio/ccXaUD6KNBr5Nnfxl3ibhuINfLOFmIh+WNQXXhzA8A+Ta8CKK4QV4BiAG8AtNVwlzOp+e4Z+AouUy50Vmn/5MrulM4XmWZllmi3gqdj4qlJJ9IEOUNunXl0pbemAPcahUqB8t5FQI/Jd251mlaPirOOnuE5Ot1o9Z7sATKx9yr6rv2zwEP3dU5N9UCrBv9FzuGVBgF8qgeElrsAMtaRL+ARmHJ4fu3Ns9MpYdDjPKCiIe37Xlio6vweqqhe2D8S4t1VeDAta3usyBj9pgAkN+j3OMBP5FilTe0X66Gk+5x9PUIE1ydkDbxMb5CXkJ0lYf6FKTsrfCNQzZjyES8KMNS7hpVGvjtaGPeIA6+tql2ADYtDnN0wciMRa1vSmX0RY8M4MkMT6gm5gpKeSjdKG/CAnYN8hUFjUeH1AHW3hvwkELaY9M3wCvVspMYG+tTxhR3CY4hkrGRYWeKs44pGPleVQOcp81ZcuO6L2h/8QtcYAfYxCdUuzIaa46u+QD7hwPZr2o6dk4hRe9P2f1W70Q5Ij3jxBOUBBge6LwB/blr7Nt2S7d9ylx2GfGaicjyJm65BbkR3QPQyXqjrFj1jJyJ9DaXqyJWYtQHtTWF34p0GK7CqevAiCuSQr2n9UmFeJfAmViOd/ayp/WYcE52H7LJG7YeVq04JPs1+XiN/OSuTfADLJZ1/AMAbTp30zY5vy02hH/Kst7KddyEvMinr+DADNH1LZ42WYxeICwF2WikVHd+0gT6ktwqzW9pwOZXxgTN/gZgjN+qt0nnBrjGm84VTT9wK2Ybi1rTKt0fgPunrWuFshX7fwQsWkOP1sD37rnOnev1g5Bqk38I8LdHuL9keS/fz7KjEnVuYYXBu6jZ0XjnPkcu1fbmGflbgIa/AiKn/zVxp6sjV0512v3kJ9VUZhxvZGZBz36q+zOHXM0+Qs2HpHD+C7MEt3zFOGcCnXFYeqeIIWdZGsz6eXOX0qGOevmIZIOC3brtq9XANjwLx/TWX+g9WeCh6xK6T9yQfNUOJyLvlN8MZ+tMfjglHAnYyztUjouuccQt0ni8WhoJCb//aILt0HT1TAq8vSJhh8h6ffhseIF3xj7uK2q++8Enn3zbQA1ltfnZ9C/sfG+BJrjovNCzFSK8LZ0UvFd3v9jUMSTHR/cWGcI4/jnkRu1FDHXmfyh48l5HxZC7+JCw2N8fFmAd7nV2JrrsDDZnHxMtqtWA44VgSvMdMx9bzc6jnz/5wnL8kVrsAGGfvO3jhP83/1DwjQr/OLDaZdsF5oe5T/eFx8zMR5AYFAF2J7rvvvnrT1UM+UuV9mcWDajt60k8KT0j0/CH3y0mPzbujR/0D1vRIrd8DVng/Cx7qdXpD49/OKpSsZ1i/E/NAXvQjSTtcqORIPJToecOX5/bWfzS3rqInynJa9PV7mft6d5ldp2W9yvNA/PfpdeiJ1nn6sczD+sfjf/WLFZH/F/60tKKF9WYemTkV7lPgNXW+nped6zh9UYZze0XPe0db+EKpB6ydMpzbmK+ZJ/n+fvx78ORA38+EPY/A/fL9cYDGUjD9qfPxV471PLkPb+NFGvX59OzT58t3r7bfD4T18ST5mdxiPFtvr5AXhmkmXM4+LOR/6nw0LBqRByd33uREC/OPVMof7NroDFVEPhZsMNMlkR8wJwX2e0SmUCJG95NReZb9nsdZM5FaljnP+TYb67x9b/Axf6gOAK/6gHEb8/lH6hMe1+33nWr857cNo8QNwnmrIpKdL/v1er55tuj3JUJo/89zwRKPhWJQ7J2/eWfMY4lH4MPJq05oHl/jQesH37HpbetFXiIviJ4foUjQU0bv6s/y8dPhHcn2SOS3d9Uu+CuH2z/l2ZNmsUMecgt8L1kg8xycAXn/5UalxXuYAVS31JUWlz9aJH7gRKXB2mae2wZLHJycz21XEvl5S/N1ZkBk67ju+QBtLYJ0Pv9wfxp9npLIDwVKC1u3jvR2LEzvT+H+PSTys4ESQJ3PKnE/40VK3M8b4MHuwoqSyEdvVOL3TEv9tS+MHytK3PY8U2k+f7H+ZMCd+RJP/em5o0q8SOKzSiIv9pWeuozmZoDmeJMSgL5zlUQuXa20sPwLTlUSuSRUWpg/KKXkK3G4i5RE3hAqcTtiDkho8cjN+dKZR+Fbtipxn8VXms8f9Cl78cGrAiXsbgMvgplQmi91uOw132L+6fvRApln9uy693c3Ku27JVqiJPLra5UG70/7XuOBSf5DXYkXJ8zx/a0l82Q/4istXrooSvsfLv01JZ63WKS83e7ig+eZfP81PbglFrue5NfHw3N9vPhSJR4vCJQWH+PsenV2oMT7uAMlkcvXKvEij5rSwnouqSrxIo6rlBbmD0rJXuhzXqAk8lZLC6V/p6rE7wZXKXH/cu7ctFCylzLC72T8UiYXhEq8iCxU4ly1TOmZA5DraZv/zy3wzLBAfj7ojcPBPh+86CVK3L+3NHisv5woDc4/2nLyc8BTj9jh+t6Xf0/uvShtX+8rPPWofY/lBr3+pLzA7/FBn6uyYfPjUw/j5+ZcW9MH2KYeAPOQWyC3QG6B3AK5BXIL5BbILZBbILfAPlvA5YEtSWOAsWfxjlID0DOYMe2QBxCBYbrwmfpsqA+mzkgPAOpVCjKc8IN085jkONKHkmEZ9gG61L3QDfghJB4SfTCPH0RCL1bgy2wyTXymNmMfcAcOFdlHqhKALAFAmKQTtnzaK3f9DnKU94fgAHcj5QBMjePDSwVf4HjWjVw4sGH74P5s0kYz6im1Q+UFg4+3mPLV4bCYcEPGwnX4IUvwOBzRThPftch5ZXwkBqTzuH1XAMgEHV/zeXgtdHybHxaI2ofgAvpRbSWzIe0EHWklpFd4AC5SvYCqivbfDbQ+4Ec2DlDT14ev8CAZdeD4j+RP0BvfiHDK+Z5PuRqQZ5J5WDLS/hESlccPagyEQh+gDxQQABzV1wdE8ZMb07K0hHEJqDcC+Es+cr4bU1/TC70EDmm9PNwY2fIhPlwN5UuprRe4p0EXAd4bODGcPy8kP2A2BFpvO+hG8Erb1g/QLNF2Gb3YVR66odYPDIv/ag8A5IYPtawXmkpo8peQ7+Px18BpyXK/G3ZC4nHXSQPqK4loSeqNnARecS6WmHy06BLH/+SKXj/QKiQ9AdAaiAC0bqgc7TByyDWAMBJnPpQ6BjtVWg1tpxW1mhrH83KicpQJHJgDIM4lDuAz1vEEuKIjx/wHKkU6aficJL4STTS+BYhxQLxqLQhwLE3QSIGNthywz0Atwlu1ampX13dirR9Pu7Ye4OnNlGh3HEsFfGB8+S9iGClD+hgj5BNP6BnxzpYUS6H/KEDYiH5tBhpOOiC5QMcMoCMtMHYrWSnkKzBbxwWgnjiGD1XaIR0rQtou0DpNr2CFAK5WT/g/Pnc7oAyA2afdEdph7DoPAAE2lJvujqTEgWFWtD84aCgXkcMDZqMQ014MBK8mClS0Y5k9vty9kH5XSD+P9sl3AmINeE1i1Zv+xtael3SsB8t0MxDHiP4V8KXsk38D+hGcB9zl2j/8/dYKdZ2reN4skTHurMRy+kTniPbDqbmhziX3Qi/yYtLvclY6AemjPLsawidYWSSzystOhXaitKrj3LmwDbSS9gppU+ebe60zbu054TY86nPOc8u2fzEWRb670qnbcb/EnbRz93JaCIRf0vDtGiN/u+O71OdeAlSS8u41QKob5DNz7Xy9gZ0l1Fg6pcCRdEunByTe0q3quLkXOtajsXslnn/Jd0a8wEGe+ptOAm/QX61vM7Mgpp7NWL5GfApqwuvOZk132ngg9i0vOXAp8Efo3izTyjvsAzquCiDUcRcfSHiMfdt4rK7A31zcXCC/sAoi27nCS3R+SQPAYIP4FjwKIyfvdCtaTtYApY/gq5ym6uPcQKohDsDZqRJ/p0I1td/MKJI7twL4RK5zTWeNjkP3dKCYpLuvw9NvQLvXe1sKDfS4iytPhYwt2LuMnOFzlb9pRjOg3sgNNN0JAHzCsU4J0nVQ0jjr0HcT4jWHOUt5VoFd16uYlT7xCICkQY86r4pArt3kRQER6YlCPbX/+HiHF8eH1g1ViQfFxhD5bhl7JNQbs96ayK9kv63B2e8sIAjAqOoH4NT22wK0Va7UDZwK5dZIWcfLmwYiixzA/XoxJr6xUPWqKodUHX2mWP/IpeN4eG9Q3xhQbh/5qZ5H4KJhPSbEQy8ohOg17VZc5LnONN2qCFaRuXFJnDr1x4xvGXkfu+5Q/bmOnY/cSinpOALcrll5H/tR3l3FvlJRvfCo2yDO6nB8ygXk1uHiRJLApwAGB9RrChbIXKgWjYecN1mIdT4xX0KnRj+WMwLUg59bk5LP/7K1WyJG20fSUKMA4G3oemS+1Oz8WGV9KuuT6E3b7jhyBul1SIfwaaek8121d0qUg6z9x+lNnfQIeeT0BQhWj1La1HHgfOArwK47kVY0Xfd5tRurd9JrUO8aHCUF5E8CbY7Rd3dnQvcpdqtxu29M4kObfO8ab8Iz8KAwXiyTfzvXI+H8sGWmOov8zJrp5dOkt+5uTbeatPtAOqJAY/mW9T0szk+iJ/nycmZUlfyv8QIB5Q/rFYf0N/BXQ48Le+sdj8C9K/CfdyfseHHM0OtC+tK0bfXbmZoORbrHdc+z5X9GzlM7uQX3Bq3H/WF3pwvnemtfFJDWuT4Tf6aFzFPcL7x63U0jAZ49wr8xQ5HIPeEOcVG2ZdqJjk8WpsNZX+2XhU6UBmrXL5uvh25D5EPxjabYBFh81mX3L4m5TDxNT6WZZ7c9G5/cU/Hf+rduL/giv3HWeDRS4UEgvxmxIgeGDEB7Q/LpoFAS+Wb83dDxF4o/7D8qdl4vzNqnlO80AbJih30OPqsJfexrQcp4nDEPR3o9aoRfirxQ5H3mE/FQRWTFst+47pgAT7ErbtpebMjA8EDwLbv+3rL63WcNU/5r8VSi6y4L/ePIed/X9frR8J+kWBP5RvAtuy9l8hnHLsnj7bIr2F3R69AgO85IK9J6uRbY/mX1fDt4yDglAC3Jx2SoLvInt33krKEs83F8TzQTSvVxCXMfHw4eDRzKtSa4qgQL8y1Ahvwfv/etu5b4XCaiW0wRucy+C0s8MWUmmDVOKEJ/dz2+v0+UWjz2x86Htw+V8KS99t2+Au37x2FQDZln7o/IPwZFwzHv6rW3LYF/u/zU83tQfTtP2uXv13wcVFFf+n7P877yBzu6WD8559d0v8rmz9Ntf7H9Kat/pzT3y/6Ha/1m+g3i+6q3lRtUyVOkH+p1WnX+7KZh2r/s6poZbgCAiL4Zu6zDfQ2cNmPdl7N9uFVv2/nTX/5ovQ7tPIl52d+ZwxDnOv2k7Y5fcJ0zxDj9jfnXsBhyvpqzf6ZS/3Ure9HI9fIvUnyScd0V7o7tOfYJV62stsH8cO8jgzXp5fC9p6Lz8Ob49rBQHyz9mdXbfLe5MD/bT5LkwcitLczPrtPqmdsLF+ZnKf/3oZc/1KlmsXmenVe+UnnAenKez9m/T9n5LTuPDCqdnTd+7aQ/NiMx55bgn28qRoOkB6cfqv07a/HLta+XXCPyUyvevnoJ41IPjBQSvq/MnS8yuQV87rx0r39/qOP5ppt+f60+cL/YuW9BPXMJh3ofvzvc0XRp6yc+8ZsrlpTwIBRvjQvEs/P2IL3607N59OWbvma/T/TnH+74+z77O1vful6klBxvjo04F8ffku/48/xT8UTwX4bbRyfVrvvQam6blLkzXzncWubtfa9a4P9brSRy7gqlA+everUSnr9sePrWyoC8GbB3UI27RUmk+gdKg6SO3vQMgNHfg8QGXkgxpdSfe/Djx52oNLjePdNKg/OP9pwf9JVEKj+ntLA3vg0iH75RaXHg715RYj+3NF/frCgdvJCtj6zGq9+tNBj4m3m8/HqilJVayDNg75llpYX5g1Ky/lpHhwm3TxOlQdLzwOMMYNQvGdowGPjLbVWI72Vz/cn611+P3m/mjvOCcKTttUChPOGgWCCbd/9hlEQOlH/xfqWDopKt5O/rSpzjY6V9r/e9kRKetRtK+17umSaZeTQ/01daXLs771JaXC6TyDzf/XqklKUu5PyKDvHi0g1KC/PzlCdaIL8+PtEeB3p9/HaiJPLVRInfHxc5D2TXxdNOVZrXwbFB5I8vVZpP7//03USJc2SixP2wvutgfzwr/4NlJX5XuUqJ3yMtZbnz/BuJEt8L5s7p8zm9TyeKEr/TrFfq2Xm4TQAAQABJREFUz83juQWOjAXy88GRsftirR7s88G+vjDovu1Ki2mX5+fngCfOgQM9B+Tfk/fvvsITrf69EbPPsGtX7pjrT6mvX825+OHmfWrsczS7T2n2uUQumFsgt0BugdwCuQVyC+QWyC2QWyC3ABZw/sDU139zabe7u/RIuDfkQSg/jYo+OaWuFGORR+XRqOVboIvPI6YybIZ5FzUFG07SNTzYXmqH+nu9Y4A2wkfKI8lQTD0BFIrsqu5KHoED2/GdQAFHhbgId8oK4UWu3knSiBu/Nc9ofKQ2IvYB+1AMkA3pBhLoDyiFeiFwkCuinevzgLyfxrMJ5UsAokLSm0O+Cz8OWPKxEfU1POMQn2nOmJkE+TIegom7MVCnQPPdxBN90L5tWhHtxBKnBuBwMiRDPvWFxXCIOP75Av3h99H6nnAPcX7OSdJE9fFMIVCg8ZApxMRDoFdCqEskhnLllq9AsunSjJklPpvMJi049cbDPtwUE33wDPhV6MTYI8ITKJwb5b7Kq7/KbkJ75Y6onfEPKNhYgGOZAny2BiA7QP+gE3aIew3tGXoYLxEfudANU7igjdoP/5imG2CvaurbH6ibQOZ80gMJ1G6Me+L41BtSL/HZOh6LE6EcUMmA/AbW8bWfQIsN9SsMkXg7AsAdoW89xTKkz/W/GwGEQw5gXdSJ4bSq9gXoLXZcK91Q+8usMZaXex4jLfyLdKfR8+ALrHYDOqreTe0P9mmq/urPVueNLZVgnxgoZ4jdAyxPervWquq44UfZWDuG+JYkHxhVqOMDcDQSja/p1rV+/DLX2qSrf04dX2CiVZ1vrAPTDUlfDvDXoEeQJqpHOg1wEd6tdGqqP1K9/k2Kr+XdmmvUvi7WdeDdVWmzI1qu27B6B/QgIR2gcTdGT7+dtOHtzYxohJ0rAA4D0keBpsMBNBvVj9YjLd/dSIsJ4x4h59OOoaVARJIesN4JGTkfO04Dg4qRj5XIV0+i8HQ5kDeiALdLNr3SrWi9nY3MhOto7xR8HQXIXZKu6STUM6LQOtoLvahQhW9hHhDH06/RcQXAF2n57n0A9XzRUEYXBUaH3YD0coolqedsqTC26AsQj3oA3ElaoXyp7Xdi1uup0+tmItIDWaV2d693p1zKeevYARLio25DASLdS4AGki+n0tOA+O34aiaOX13rcdcpyEpbf8i8KZG/hhGr0/7pssWpUe6d9LuM/HHpZh2/zjiA8YT6A/aHBu01C4mHmCT4kA3hVYjy3UkZV0Ce1Nxpx0cuRCOicrqss3IjMq0PQMspXU0VuR1Aa8W2b+3cvRaPrGXiy1mHCe2/DsB3E7kIaLah/Xd6U14d3gRqiZy7xVvlhuQHAI5j5M/DQ7CW3wkUUcvtZjaTLu0e8NfZCPRXy7fdslvScQO4XCHfhwLKB8xvn/LvBIJJnH1RWg3k6uzocHelu8aLmH9Nduoy/VteWOeFpO9mHBIBGMmoKm/SyxL1TEkNy2AXfAA34W9Oyx1Nn0CvCuWu7O1LANXHdD04Bi0a6BGlserRObXTUEBrek6nrPPAWY5H4Crt78ajNPneRQC+iQPo9ZlRkla7G1PiTsNd48LxmBt5oY6DF2ocOHVD7WhHSeVWAm1UvgXAeQ29SuxEJeTK7GgJcmNz+84qoI9EmY01Ox/rabMdov84wE/ShxrDY8PwYplPCfVNUe965A3rehf9CHWHpv6NAFtjylV5QQLtulVe8UA6OlR1HGajVjQboe+oG+j4eNWCUbuqlirPemkoEDad7ESpod4EIrk7Qf0h9Y0B9A/gNdd3I8oHbt0zlOeKquuCUNZx7gKctfN1nHhCasDOSXt4kC67ZcqNsMOgv7OO/T2mnVLa6FynvBO2G5Qf50UAcDz1NjWfWuqqF3B7O/54GI7YOXVcErUXcNqS7id4vhXtb3FLseE1VT8ooT784mp9Cl/WddaJ21UgKrqv+ogLtTat/iEQ/ipxg/5l7MBotyvwJkBW5eOdMG2Qz5+OJ9ZIdF65VSdRO2L/2CnBS3PA2Ehqqjfydr9J1zE/mtSzuVNNA+b/aKui80l3Yx1/9jnf1rsKC1Of0+hWdNxmytNjMz7jV5idmqW8jnJKnHPGKi9ivhYKIwWhv6sUWk3/VrJzk797dHe8u8454Ljp5l7Kpbfg6xjuvKQHzO++EJ/UFdu/UPVxJnlFSo3638f+R33dr7JfhPDP9/Z7JwTq3yB+cw8wLF8HIFwifhq+iikn17N+IuIPp+d1YuKnAqmvwF+sJzDqfwX7JvLuSqzUJP5auU/j6XO61+s4njPzwxOvIH7rjTc8VDtf5HPRXeGkEfmlFb9/0vhN1PMMDcVVXlXt8qKNpwVqRx7ob7JjyFCpYNfBl+pfD3Vfzzz4HelucP0L1f5Lg+c20kjkhY3n79BxwlPZSbr/TY4mFZf87048XHOSI63t4Wufq42ufHnh5PMTO+99rFISeVbpRF/n+T1BEuv+ooBevc7tb3ASSjWxezjqK9D9lEYp0nX2iOyp6z53cuUEo+vkQbPTOGUAFGPfaroh58o5QCaihyVkdnjBqp6eLwhHT+xGrOtK9zqd198Kvttw0OQrlW9UXexwqOb1iea4us7Ll5aWip6j8NDc1f3lq5UH1mq7X4u+WWMmSwb8QqU8fB9bIJu3h2r9PtNMm/X3UK3TU6ZLDd33lrIP6Po/OThhve5PGeB/p+yy5z48ioobiOxZN81JU/Y55NehfTbVUwrigdPo98nT153WTOEPxQ8Het3GQ2xJz9/3Nu8XPU/m4fBY4NqlVzzESpAV/g/F+n0jC7eYzwWFkBexOONnDVey1IV8mTyvnFL+1nPff/HeZGH+e4Lr+E4oct3af9pVrIm8rLEsTBHLroPNOY/b9/NCE777HbWBuxB2/i4d651TscuZ3VCE/t3v0P97p+8Xnee7t+wt6feWozUMN4uR1EVOi59j9H7QqebZJ+r3eEk4FTZFeIHI/Q7825XeC2Gmat+pOj75eTiqLPDbS3/lxF/gSfE1/s9HPxOJvGODEreLIqWjqiuHVdnzK0oi9RuVFja93D5Ry34wqbQw/0inZMDKHTYs1OZPIiXeU7hBaWH+0ZpycagkknlG6e/HR2MlkYtXK/XnHrz4kA08g3ivksgrfaX5+h/hG/gjRE9wlObTD9an27cqifxIoDRf68OiJHKiozSf/pLlSszne5Tm0/s/fSJWEnnX1Uoi9ydKItdcpSRyUajUXwpPd5GSyO9tUJrPr29VEjk/UJpPzz79d6LEi7p+UYnbxTZwH28OqPMqG7gvcJ8S16udSniE38f+ZIDwP79aiRfjNZREPn+HEh72zlYS+fetSplW8zzT7ydfrcQL16aU8OC7iAfBj8RKIr+2Wmm+Pu6rEvj5xVYgcmdDifZvV+L+rQ3z8r8cKol8bJMSdrE0n393oiTyimVK8+nXb1ISycpnORnw98XLlDgOzAHmM3u/5KVK3DcdUxL5+N8q8T3MBtIDpcNnr0zvo5VfuV6JF2FFSrywZBHPlIeqn1dESgDf1isNbuWStUoi768pDZY7UjlLfSXmrUXKD9biO4kS596XKfF7hQ2D5Z+pOSeWlPBMvk1JZDEA8J1GSeTsFUr73qvLqkoiV16lNLjcJ2MlkTeuVhosd6RyMs+xn9qqtFCL31qrxAtXa0rz+ft6Pcmvj/M2008H+/r4mjEl5vmYEh6zb1Did4sHlObbfs6oEu9J/7jS/HVpXqL36Y0XKIl8sq7E/azlSrw49x6lfmmRv4qVOI/8qhL3P2wQOf4EJZHX/B8lfj+xJPJpozRfz61blXgBaqA0n559eutaJZEP1pREnj2qxM/Dn1XivouvlEnP8xecpsQLOx5Qmk/PPx3dFpjYqiTyqkCJxzdercTv1BNKh69v+flADwiHz94Hq6VDdT64vKrECwiuUhqs7fkXKLFP15UGyx2pnPx78r5978++B+bfk3szNf+efKRW7BPbff8mJZG3hkrcd9l+2XV/sIvzU3xt9WONOdlzetzRNx4SHGPZ0fNvbt/sJj2V9XfxPOQWyC2QWyC3QG6B3AK5BXIL5BbILTDYApcOvfXhX33lby8r7G3s8WeRA+YTuqECwlqhwB+tPopvL4AvjRnj+AB/yyPRSKIPuAlgIgAWjR6AEE9/foH4sAwFRUM9DSfsxJSrzyQzxL2qY9xAH4T0pBgKTyLwSFUCQKaBT1w4h3jTNQBoSi6Zmp4mLeJOQBvwYTMSDZM+Uj3GFGLSygCUIgV6zviaDwAncogDxI34nVh4aMukxGeq02Erpr4I4JDmG6C9CfrEAIYM/Sx1gpZPfZU0RAftf6T1u8AtinD8nibi82C9wYNxYvsl3YA3ckdLAq2HB/0UwoG98KFJHNhdrF9EALgGxGS20Yra8LTRtf0EOB0VyXEDL1I7AQ8TJ0a+nsZtOOAbP01I951A60XOuHDGIujCgWUabYcb6VEntv0KU5/+VNzIi+hfOGQKBjuKZ7CBAG+KWgn6Qa1I+6NQWPpRB2DkU67h+oWI9g39MMhFrSiFt2o94DJ28YV8PGYaHS88RSZ2hKqMDOlp0PXTWASQlq92koQ/OECqwNrDAKjWeAyQN0T+/2fvbaAkua46zxsfWV0SMqRBMAVocAg0ULACJ4wGCtDiEIilFjQ4dRDeOqzAIdAOhRE4DQJqFoNCjHemYLQ4YWVoc7QozOhAAdpR2qNhG45BwawHF6DDpEGGAjRWGMt22QicMpI6uzIjYn//l51Oq0tFt/VlfUTc033zvXffe/f930dkZeY/bl4XJSZEME41H5A6Lpadn1qk/oOUyJIZ+R1wJF32SzzHPiv7mk/WTVvIgm8ifCBCdB1+I6hYEfbMg/wvRxCmKZ8Oy6iUXUokR8ptmciQKXroFVVCu0PoHxHlPWaSfAhqEVhLqy8IcFCIcvRx5oVy+sQz0vvURFcFxFzj2mCcpL0YQl6MHlvPL0zz1tE4oJUNKpIQJXOlvWV+ToiuhJT0sBq48a3SfgHOa1AaM+xPWF/+lCdmBOByi1jMsdph/gy7Aso5aeY/D0iz7zIjDXlm4PpdxcMUe9H4cvohvm5VUN7DKkGLwKkr12xSHoNUhF6HAligr6qSEgvvctZjh3m6j0iipIkEmrofem5A7O1ScZcVkpKfMf4B/Y2g12Ff3QjlV+U74DmknQLkc+wu9N04IUTnlBiRVlenBevuyslompIx8rYZuQVv98dBjn0ElZJ8L2N8Be2egOjbwy7y9jRP0DP3hAeRXnd90v7rof7RHyikjvh3vbfm/L3cG/kx+XdCtEUREbOj9Qf9d03rAaLquk+7/o5ictPevaz3AYZTO07P6m9H9nZ9veG1qZ9D0MO+uohxYOdfHvT8mPIBsXQL9BbruINegQo7QndNyFh9G/Zt5jUlcmhCegXCMvnBHUQ4jmjnAmK3Uk7E2yToUO8yKKh99QdilHt38qiELnqDGKbo+v5SMYANVJa1Xu0dzFfbtQu1lfSVlfMfnJbdOr+g6ji/R5yLI/rr+FEQ094ylE7qcZr03bhfD2W2YHz7rBzsWDWxdZx94nexPwGVimzWUkfrycttKPzrzWBDxCwI2YnWE6t+w9AQlh2htL4Wr3LGf39ZaH3U17L60X5MxN8e+rZg0+n7iGxLPWiYHd+w22G9FqS3oLa2yWjTY45e49+A8hGafxAb3XqpoUFrH4CT9q787Wse/RP4KXt2n/bddDBxRM3qwvJ4OaT8fu4PBfvrRDgKetLBbohWHOJwZIYPqdYdkXJz+wjtbno9zZOrRbnuJ2qXU2kIYhBBp7nmGfp8ph8Q+8sQVYe0txfGIfmtLBy1Xo19BFIvZx+MRBHGr2VOtC7t9Ti5B9RPWbXS624nGPfdXgs7Vm3m34RdxqMWrqAdIpK7fR5z31U/u+zbe8hPqZ2jx5ycfAHBOZmXBe21vZ6p3hbE4y8nvQWRmH754dRI687fYf9hByE5mozMGHvuCCYRxN8UO3DWuForREQeqD8Izaq34o9AivNKdxg056rWA5Gu07Ln1n9X9SG295yf65z/HdLHWU3UZ3VkFUn2Z1/nOassdvN3PBgGpGmvcOPZYmQZ9husNzSnRw9b7YdU7UBY72n9sAZHun9MNyY97XceEBFNutixi9RusM47CcqDHSjFbfLXsC6cn0LIDtYPBmXO/Fw7iSvswwdbuwG61Qk7S9hBrN5TO5NLDzam9HvyjpPHH6PeyV96bG9Muv5REG6j38Y4SLMuNxiBeV+H9+QTcdwRoIl4vspMWf1D1ab2af3zXozv5t2oWeE6n1U+Iv/rZkR4u7a6saK8/jf1fSIseH8NAbjNOL6Bc4Ma9Z9Vt6kd+3lwGVB+L48MIB+c7tS5XP0JK4x0+XnTzcky6Vu54xxXR1yvnKnnw/9zguaezYizGqvGx+Xu82DWEY7PlYv7rZt3Ihub9ssDnQ+wF/CusIed34Vbvc8Vd581P6bbpbvP/JX9jfmz+XN9/7W9b3Taie5TcWZO0CnyD5qfAvfog4PHtZcxCwU5Oudz9A7/Ovx7lq85Du+x95ufQbgdvl9nmOFV77Qr5HJpXT8lRFwrR/43J1r/kb3bgll/Mz8yEJp58gz2fqRbTcFzFIH5un2m9u9zbdjz8T5T+/Sh5ZEj+D40GJneh3D93McwyNyrWa5eLl65gnP5r7kPnQtKZ7f5+x0Iv0OIEjon0R+7e4/OXrexePoQmBPaL7t99eV6wIe7l3cX7f+x/bl7v+Vy8kX+k311qj1Jdf8dxn8Vub8z5u86M1qMn2yrz5165SZ//Ue8/7D3R+59iL3/YTeuAX9lzMcnnJ/n13weifRu/sBMWn9H8V78pU4bWlf/k/Fu0PXc/Ncg0CDwJBH40IclR1f+0MOSo8ufbyVz4uEv3S457P2ccJveLDlc/nTlzIm/P/9myWHi77yfX8sk89RzX2fuMrvOXYf9/fGbJUcTgD8lkhyu97WR5HA+D2JGzL71CsmCaDy3nBNv5oTgef656v+SS8yu/nYJD557SHK49td0JIfz5zm/9hYJD9KIJAt9NoLGF0WSeSsLPSf43tKX8MA2d5l9/eUSHvjXkfD9pxP8HkkWkXo/L5Is2psTIhc5s1fLPMmSjz8PXaFJ+EHtqyUQnn5dAiFqT7J44MFRDz54tvE6NIAm40WNwIfddXYI5g9CeL4Sf5fdZfaf7pKcnfg7Jyx87+skZ8dnbtFyFx+1vFYyzz1a//s3SxblX9GRmF3VlSzyz3z15uOSxQMUzix/rqeb++MTz9DTfX/8g12J2VzP19f/eKXE7LPbEr6HdLKIUD5/f3iml2feH+f76ky7efrrYgnr+ZUSHpj2OxIeqPpRidlv55K59ULPH6CxFksW+fNX7nkFhdkf70r4GcSaZF4KwT+XQABOJIv8+asvukTSEIDneDS6QeCJEGjeHzwRKvw+xAkPNjjH9weXvFzyxG19fO78nHxJW8LnjHsS/p64X3L0310f38bz6XXzPuCJZ+vpfh/Q/J38xDgf9bnCE1s3uc8LBPZnXvIb6dnF+8PmahBoEGgQaBBoEGgQaBBoEGgQaBA4OwJhqz+LSEsk3EhEHeIwZqeoRxzVRIQX6DBFKyWjqAv9IH7cH0djkl5BTkxEqPSCfDkhbX4CVcUmg4NoGtHOEMIp+US8LVqZ8cOpOvILPlgZTeMqJZ0Qy440kSYtIO0lEBtzVy+fxHyhO1qKwgQC8Gg5Vv9Bx0+hBhmRFpOyoF6HWLQx7eetJCCtSLo+aSLAxpMMHU3ig4jyNMxC8oNekATkQ8uM5DfEy6jKVY8IkhH9j7wiLGi/x6gzdJfItqTBJNEP3ZZ6rVzlQU6LEfVHUDjRdX9GnIWeaSIGEak2FXEJApPV6GAQFOq/ZVC90MRHTSzHrjhNkIshbhlXx4vUnjeASka5FRDCYtrJIVqTLjNaVDoqC7UL/S4XntCWIp+0P/BjpfmxWqp61qO1HD201OncIj+ifxFoY9rpztqBFmpqFyJzUaauPNV4HR2VtJf55pGsh/xPvhdD6CIN0bFw/rbJS0nn8km4QvhFQ7DL3Dx3Z8SsOibiKWbYRIxN7ddeJv/xOzbamxEKa5vZQRe8GOTxDYKsytsaGbpA0HgxVP/Q5PrCfapXFCtCc0kaYu9Q4+RH0amRNsVlRUOgzdRvnUJgS9B9vC3wqw31NCe9yusYDW1T/hI5dqBxMwe9apbOpImn2K4K2fpdJTVvwslbg+CVUm8LAmyENgjAMVpEOOXvMJ4cTfxZN08jPMTOW2G0BfkrUDoon2aTZJIwnpVZxExo8x0vYt2vsWLJJwLvKDCudTfT5si4kTJopaCdglYi9BaEz5TcNfpDQdgdyU96GTm7PTwhCXrt6q3oS6cDRXqzG2wFTDQ/e+qHWer4GS+6+JrTbofWB6Q3INqmaAjUTvdBi3L/BiiEMXZtxkc79RYURtLVgBjDlFe3leOSdBlXGyKiQtSLRNgNHgxWXX/XECM1IX8NP6Q3FYvZtbfixvEIM8RFhM7coz40YDde1tEea4xvpKjRwf4CImR2SW8RExa76g7wb5P/DoitlHsrnDt9+g2DKOjh991QjofY3wLVMqH8GgjwA+odZ1QZ+SnE9xzNU/Ddehoxoynl15aZ18X+KtYX9b2HRAWnn4cctRxCOfsAu/pSYk5T1e62FeGCfeLqRf62T7m3A5W5oPwN+JWpnMixJFmdx/0O+lLGNUJnyuNf7msuzLujFgKEHoBC2UNv8VPVAr+ur1Y0bs4BTib6j3k1xL5Pv2h/FUJlh/TybL68C8mPSA+Ikd01HgHMiiSN38S2RYsYmaqcVZ5Q3kEoByVz/m3wwALsbI8TgnarCysrc+oVxF5N0VNWDPbQFzPNj3eL39N4g0eCcdBG3xesBdQHjb5wZ12k9GSs8gE1zMU5HqFz/qFFs3X7aJV1rPxN/E+o34XwjWZVdRxOEQ8maONPxMk/ZN0NWO+kyd1189kHN9IQdcfCkbi1u8EAPQ4z58++b6699TrRuGlrFhG38Ar/FfQ3goiv9rSrY/pZITJwn/4T3fnQfeaR9pZ2l4pj92Cf+rGH5ldHPeHHgxF6lUf9VTwm205AKx/hD7RQL8a+xx2wwJ8dYgbTLvhn8hdURxU/TWZV5W78a15EM5rXIqAhIgZ3AurbJudlyrg5lcsu58seMXgz2tnCW/rxIdb6Q9kHscO7IJ/2wYKTlPwBJ12CHvl97UMIr8OQdLAddLR/wg3u40b5Hsg/gD9E/C0pJ2LvsIrot8ejHChnNc7G18UuJqNtueYfmm/fjTtzpwrnJLRV+vWI1K515a1apvUMil3+53wnFnQbfXyGA+9GMq9HwZZWJ9e+RRoXu7MLwjY9Me1o/Uy3J93pgPycO1Ci+Q36Goe/A6JU4/6fgLzxGITNss37iP2DlTLGv8urvs5x3s1Yi/yl1aX1VkqFPer1IQgnp9YOIr5ov/zkzknKT/3Nqf0x9tVn8T6gwP9XMVq0/zZv1c9Ij70RHnLOcKL0sLuWRyfk9Ht+tVeN8O9rNaPYfQf/aN/7PD/zSNdfxkhT43ygXfph/W5oHdv/U1/v1lnX053SvB+3oZDyv8Q/7vco79W3av+X311dI6Jw+QEesFHQ7wdn82IP8XFqQr2Xc5/pYP8R/jVXg0CDQINAg0CDQINAg0CDQIPAcxyBf7L96YXeb7/k5Ke83L1PPsPfP77i3VcHGZk578ajMwqbZINAg0CDQINAg8DzFIF/sSYxu+t2CZ9TOTk8mBuuk/DgsUJyuPxccz7lAsmCmPn5kYSPqTsSsx96rcRsHoH5zHY/XEiIwH2z5MzS5276z98lOdq/hz4sObqcT9uRxfW5F0nAMZIs8uev7s4kh4m/8/Knqu9+q+TsP0D/kpdLju7t390kIcLxaX205eNLLokkj89Tak4UuvknJaynVML3zk4O2z/ZnOF7JWbf5uRwKz+SSszmeh7p+a25hMhfPyExe9Bdi/rPNl6LnptXDQIvfAQ+e0WyiGz6NbHk7OP+iZsli4jiZ68xs9j4XyVESo4kR9eaExTnBMa55bd0JWY33ySZ5x7Wu7nE7Hf2JYfLn+s5zf3xiWdofl+c6ye2Opx71P2x4y6z42+ULCKjHm7hyeX85bsl+vmMRF9XP/5BGXOCzdvukvA9qBMi3ucSHpjxcxKz33irhO8rT0cIfpm7jr6PXxxJIAC/U0LHn+B1SUcCITmXfIKVG/MGgQaBFwQCz9b7g6PO5zNB/N8Sidlcn1n+vkJi5t4e8P7kLb8i4Xca7jrT+rmfbt4HPPEcze//c/3EVodzj1pnzd/Jh7FSzlF4PbF1k/u8QIC/93QRRMNdLsDF7GXzf4NAg0CDQINAg0CDQINAg0CDQIPAP4KAT/ze4vwIQkhvmvCTOJsMiXCX88OBaCk/lhHxtn1edF5kZrEXOYIKlMwp+dCBcke1SSA8FY4YHB+k6ORkfkC5SCg+aeIcpmFBekTE0Ag9gLCFJoJh7EsPQ9oiv++lZYLuEHGVtGjJPmnouYnrF69O5XyAnECYJf+85DxrRXwgPViOjpEWnRZP7GB0kJ8iH9pVauRDb6MvykcWk2vQgKIy4kWEpPQzgEKMFoErjKkfzSIwHrQnjiADcTjzMvzMlvIAHbSDrC6cX7lahK5rYUS70TSS/5PBJCsph66Tyv+lrBV5OfbRjMADXSiXn6LHyo7IjZnwgOYV+aShnSZ+zHwMIWRnaneSVyl6OC1KNPjEeG4+6HmkideZeoUZeYXagZicanxVl15i2sUqTJx91jKuXm3qh8irWRUx3vxUNs3prwvBODOzwuM/7CM/l9+qL616wh3CUVSRZH4j9TfX4Durr/JE8wFlmfKqU6Vq3zLK0aCSqocggQKXuX7oi4xCqFCvXyX64WY9hAicqB28JF1B+LJC46oKjYsIwbHKp/m0P0WXEfirvE/cl4x+4hlhrVqGwMtF3NW8RkOX6ykt+qVwY3yR8GQcba0Xvt8QliLspc4PY9yZ2i+LaUo729VwSrFrPUFvM6MFesvNgnltes5J7/MKXe/NiHfQrGI8t6rN+CLKu5b7ht6xVPNRFbMVCkF+oHk+6B2YxgVxdKDxB8dnhN9wnf1EGtok/1MOUnVG/RV6iEgPWVHK33O0MLNdy0mCL/6goLV23X6TFzH11lgx72V86rdPvXtNKwdiX7gZDuln12+7edpi/SbU36RfIbgB8RfN+AoRBOt1iJbUY3+3HUl43xKNy9/wkgA7iIYjEdmmt07WpxH7ZDQZCM/6FrxF+/dD/O3Q7xta262M9I7fDUboq6Agq34GoXNgWv/Hoc5pPfVFcIMmx8pDX0KMWJXvVhH/Ewm33lG53QFNri18yw2tS2jHa474uQnVMqfdGxkh+X4YbAUx6cLf9KkHodvND7idcHjt2b4InHYbjy7ooKfElB7S741Qynuk16B8q3ygWKfkX1Sv46sRx3MoQmx5IdRHyuttL1f9IA23woRzZY/Y3T36e32wEkSUp95Q7VbEStV+YS4Grt1boBrSrncJFEjsIA6eMLT/EPi0ae9+iLO0499GJN2C8htBaED9DYjolFfr1VjzRETiE16K3YAYtBn1xmHRIh1cGu63+uRvchIWBgGcHyiN0A95+25eu9AxyWe8u/KnGrB+Usq7Fos46mk/96i/MyOGKhKr18b+ElYoZhBPt0vKyymEdtLsklXND+dpJ+ygbwi3gqHzpxMktNPRoxmwi/yEvYjf1CBNvNaOm/c+XpAPDT93/gwhUFJsHdDtUK9H/zHpNVBo0+8WjwjI2FfHD+KDLul7J72p7Mbc2Qr1G7RD8oMMan2CXvNj4UAE4kRpj9bcetpi543M2L0j72XSXs7/ImPOzi3OMVYkN0Jmh/ahzXeCtmt3IB22W3FADa+gV/Q0Rl6KP0XZnma0swsRNqHeOsjE2C+3sqUcPQyzFu1qP8oPzouuxsu8tkUYtYzzLKU8DuLWq+lvBH45/ewwjxHtQhuXPTTpROcQ9+MZXjv4gV/eHg+cSNCce25eI/yPSW+T06e9KBjJLlzhHUPEfS1pdVsF6VXWDz/w89bAh36Z7bYiCUOvt5ryasT9oMv4OtznaM9SrwgS4cJ9qUO9DXZY7OzyKpXmhI/I73mRZ9itBSP1R3zvQZCRsU8EZ9IQ/XOfNLPRUT5E5CQoyN+zrp/SzlrpIm6z3yNHeN2Yjtz6S/EGO86lPOhRr4duY38ce/yZ7HEukT99cLpSdul3xxJnv807kQz7K9m3Q8aZQxjPIfreOI5P9c0emz62/VhMuneqe4p6EIZTbMz7AHd27L3L2B1t9COMmLQihLN3rP56HlWRYj+utnSfqW8/vY7fxDroYffO+oRwrEPaS7D7z0SYJr/+LlZ+n/Ivs4dY4eZ/rn+f2g8+kxjYMf2EtlZJX8qOp7y+n/kYMg//UO5Nu7Tzu5O3H+xT/zXlDRX1vP/dW1N/eJvhWXM1CDQINAg0CDQINAg0CDQINAg8LxD44Im/y72O2ZW///1vOS8y+6arf+Ct5+H5XL87fU/s8363uRoEGgQaBBoEGgReCAi8qishMto7JUcTSW92l9mvZJInP/KL3EWkN3eZOR7xA2a/d4/E7OffKLEjib97hcTsG66WPHUi8pMfyTNTU596159A0198ieToCk+VqH10y59YyTP1g9qjiM//+iaJ2U+kkqMJQ5/YKA5b//zPSsz+vJAcLj8zZx4p8QcTidl975OYrbprYf1s47XouXnVIPDCReCr1yRm975TYnY24u/8PP6R10nMtlPJJ47PjTdJzl7v3/+c5Ox2L1aL+Xyc6/ib++PjHwzymRdKeI74XZKnn/g7n5eJu8xee52E7w2dzEsP6/kDZ74hlpjt3CUxO/7LkoX9M3VfnPdwYVsyTzW6QaBB4MWEwLP9/uDpOs/+aSQx++XbJby/+V0JRMZVyQtvBpv3AZ/YnDZ/Jz89eH1irTTWzykEipk39fHnlFeNMw0CDQINAg0CDQINAg0CDQINAs95BMJTxTieZhBYBo/FBwUEkB6ELtLnFefny7EZ5J9MhJIqHudlQv6wFR3LiMybHyuOpY7IlxxERL6LHs0eS8wgtRQiJFKeLaUQTgalS9fdKhbRZSlbikXogd5XQDGyalhHU/KhySX6wvxY/1gR5hBzR1CxMgg1xUE+phzbYppQjizF6Hg5Vf/QrWIRbcpknEzJVzxSEWaW2kvOT69PZMYIQk8+zUs0hFSrDOJSFkQtNHTUSOMtR2VaRdi1p7N2uhBAEzNLvCjI5a/vCECQaXLZQWfKLHMfiBdTyokrWlSJafyxxhXkQeGTDDrEkox5URAZFwUhLMXCsMZ3MvoWOcINBCmPZJkQozLBj+E0rwrS/RmhU/VVTkThxCcf/CIvYr4iIqvm+BNBtCINLShzRKJclGjK+14apGaQg0CGfnuMP6H9EYQ40vSTlTn5OQSwgnZ7XiZ7rwcymcm/nDITbUz9eOnMDvpZrPZFV1K/onU7P0Bfml4i9QdGufCAtpdrHfEv8XK1TxoNXczhrPiPWjfQnK6QhtQUexE6xS5BQ/hz5XHVLgtwaZftSnoEwQvNvLYNDc03d/3aDFda76p/iHWFCFv4OxDueN+R/7Y/I1xB4Ou68UCNEw71WB9NoUXgjdEbxGJO8XsXBLhcBFVeiQCueebqu35HEAELUieok/OvzyqKSHfpPUWvQoQtyHd0LHQbWhbpKoW6nDMe4uJqPESyBAH6SbyueiSiZzdISNOfF1GP2XX9tKFmk4Z+lwlf6uVuXCN6I+3tWcdH41vs2i8gepMuj5fd6cP0uwG12bgug2ia0s+yn2g8/j4rbED9Da+P7xApoSwmtDNkpedojatHfsQ8UU6cSc20MZa284P9o3oQ8WL1N12b9krKJ8U0nQ5dv2si2IXjcL3Vp/5lUDA7rO8+ktH+hayjNvoGYs6iiZjrqMzeiXpVBMz6BnoryF+vl0WAg+i6oXnyeuRhz1o5LqJdFVab6h/iqiOCepczA+R7j7CjE/S+t+FTTuTcdVf3WijOA+xTF0PU7FoohbTnvZ11iJnd6rX9LrrPuhmhc/DJsV9mnajeWLGfyd8hNyU9JHIu5cTTFdXSfLXfY5wXQVns0+693nFa0PqEwoq+kHWZoDfZUVSz+03UWyIBQ1mMSV9rY43bu76Gskn6FtsRwRACcld+0m/m6t8JfgPauR5qdpf8dduwhP77UHRz178jHAeZ3w87lHe8Vbf+x9WajUhPbb8aUv/KuuNF6GvwIpEfrJPMzK6HWpuSHjCqnPSQiKM97HQOROgVqOuqPySWa0H5ffwbYH+vnZC/fgjROEGDvjT0ymFAOesu8UfUa4Nvgd6gHho6r7l6W/7Q4UUkbY2TfTjysGdtpg4H5feZ965lVaZ1VuXlkPVeQHDvkj7BPqYcrPb436Cd7wZoIqhnAXYQ+1PX3zb7jnz2VVv9Qctmh6H36O8m/NoB1YT2Ik6eL1e7xFKnnNVVuPnZmj2AQJG6wxHt94OB/2rsMu6HKf70Obleis6ruBxQT+dWgh0oCAfwSHy+OPX3icFOPVaVCY9qGcLwED+ER0S5TqAMnbBvHnD12kFhzAcnbso0bk26k0j98EgJfpDA3GVan/QyDHLqddgHPex7nONdyomkXFFOhNqe9julQ3+I3uA+OqJeoTsh6Tjo+i+jnk4p0nXKneU6135f6404y4Wb/9W650Xs840gbSXGectq6VPe5ZQjXW2BBNnc3bpunQ7Au1D7PHigR3s9t3t4wAC9DLA7Tu0YvUHrXfXDSZjj7yYzFLl2exV23NWickT+ro382NgXRKim3F/zNl2/q+Wy8Dx1vNydZBr37NyFbmvyI0j8ThjzPmTlWNbC7uQ7Tq6dJH9642RlKv32qSMKn1o7lY8pL++AwJ3Kb8XSRq+G3QA7ImB3qxHt/6B11F/9qjp3OH8l61TlRHB2I/wo6y3B3zfXouUaNGm3LzjVlnX+VW8rb9O811cTuxxtv81p18PuYXZAjr83E3uZfP9rPId/uV2+Xuuw/NtyfZqhP316y5Q047uxGhuP5vZv8aUfs9czJzAk7D4vopzZ4VEKum53/zf/NQg0CDQINAg0CDQINAg0CDQIPA8QeMA+MPT7OMp75ENX+1BOk9Eg0CDQINAg0CDwvEBgHvHl9TdJFhEF+VQQWVylSXjO23USs1/KJIvyJ/tqKZTw+dMZ/Z1re3+aS/hcayw511ovXLvRWHL0+F4aSY4uf7ZKeG4kcvT1X3MJD9p0crTdmSWnTLK4fHeZzQnAi5LHv7qvkJj9QS7h808nZlfFErOVSGJnvT7qLrOvWJXw9cb3Scxe9UqJ2VfHEj4PdnK4uU8zidmP/5jE7Duvk5hD69nA67BHTU6DwAsHgfn97obXSvja840Sfufh5OhxnjSJ2fdeJzH7D5nkaPujSv6nWMLzViPJUVaLBwj81lslR9s1JZ8YAs398fH3x+RaidnnRpLDWP6DSXggTC7hZwS5xOx/iCVm3xhL7Jyv+fvGPxpKzL7vtZLFffZzIsnRzf2rRGL2MzdLuC+e5f3OvKV7csk8de76/kJy7vaNZYNAg8DzF4FP1vuDY+4ymxN3n24EvzyW8L7lFyVml18p4fcc7nq6e3vut3e2+0bzd/ITz2Hzd/IT49LkPg8R4PMZXQQVcpd+N9lcDQINAg0CDQINAg0CDQINAg0CDQJnRyB8OBtlBzFf2EaTtMwV2Q+KbSECDNSwCMJeZxKJINNKltIgIUAq8YCXU958QxdU+bgzjkrSZbfKoOhYmBOBMOaL/bzKHAGpfZAdZOSnYeJTDn0o9iJ05ueqZykRHDP6TZeTgPxjxbKJeAztNZ6gJ52D7FSh8mNxkKCHS1GI1iXCH0TWfFLwOpkR35Y6RNQkP+wSezeVX9OiTGgnn9pU+SNRcxnfMMhCdNmHGkw5VlFJuR/5eZ0zvg5+pmbEGSUHO6sKS+jH6kjjUL/TiHYHk+QAbYVlKm9lrUS4iPjroSFMRpabQYvM6hTtaD700w9yL6M8ryIvZ7wxhCnS5WASy27aKdMqwY+uFX5Bu/lSrH6J+JvIHhprpD98oF3FUxPe1Iqxj0ClQMezCImOVkY+cY9j+UFc3kzjgn6WqB/ohlYX+JP4sfD3I4hHaGhAeY2C4Ob6sSFEYNKQlhJLeZG6lo04wPStfOykRxUIUZ7bzV5BOmNeSPpd73bh4+isKRldqL4oyHixxl3n5c0VmlSiNGPouvGMIMCRxo/htMDvYdmX39OYmKIx+WnV9dAWWc+XhpLmJbQXQ0HO0BBsNT5HsKQQ1NouTZxW9Q/BbOT86BJJEzviMFqZoVeon2IwqNx8QHQUwgZds63xQ18cyi+/743kLz9jKU7XzxwO+/of+w4/QY3oZx+/0OCaqv+qWydalxAC++qn3GJmKIbwlaif1vpSbwnND2yG6s87ASIF9rsQ5hLs4o8Rfwdqn3/ODxtjm5IesdJy9Br+RtgXJUiD23EouA/T341lMaG4vhMqb8G6yomU3UbfT+RR8qHT9V2E0wza3Uew65wmZGbQKzPSx9HYO/pZT32yY0bkd8Ehxs89NOkyJtIq5dMLOUnQEGRdPqtzWYQ14gO3ReD0p8F60KHjHOIi9W2bERSUb0ClRkO4TMiBwAcxnXoQLrccwldBEcUewmxH6w7C8FjrrLqUHdVGZ9WqI8xdxUxk1N8M90P68a/0d72+8YhFGwuvaou6Mf0NHOV0Fjm5IB1D+czRa1AqlZ76bh4gwK/QotkboNbG1F+f7mv+quuhQg6dH2BGxuXEEEX77WBZhED/Gii4Be1cwvgp9kQN7vNijfnErl4ud52/t0FQHZDO8U/290NQjtAFsXBzM3vExvK3uqB2+6C+npU7cutopcQO2iBIY3c5/nWZ1w0eqJDS/32cTPTj3Q/FP8PuEojvCXZjIiIP0UNb9WP1g2e0B+F9IHyssF2HzyUQNFXeZV7I50OY2E9oZ48d2qf/h1jH1OP/zbJNfh+CNldQEKG4S/+Jn/uUc/5v+jk69Uce9aEnd9Ue+7Sn/VDtsE/IJr+HGKdA1xvQzkrQU/16Yxq58lVWYYRdh//Jh54+cPjv8WCAnDTno0ufYOd36G8Zais66IYD+RNut4oWdpyqI+EK3pHGySpKhV+1ih9t+u9BbTauHjsjo3yH8ospb9dR1SN/YBmeWLAT9gLK+SFSx/806q1Y4qFB2bCwSTYdHbyO+pvU66Bj5VJvmfnp489KGIfYQ0eOgpiCPU+tcx6VnKxcETHUPcqLIPdvR6/MHkzh7YHjy2gvndnTPmufeVitutPfJ39oQ82PrfJIgZx6sd+1CL3pOdyY39mDDvrMRkH+wO8Iz9Zua+i/kXHsknsx+SO/EAHaNry29lnZI3b8dbS/x7kvT3Mv8iLSm1aEA+rt+V2dj0QSTn3ydZ8qO5QndVQqf50HFxSmccZBm/Qy8zBy+V2Xz25y6yOmtyF2Y68r/ziPOjpnOG96bp8z21WCP0WZuvmhH61bxVEOjWtsbdnzfsAm5E/XJk7blHYL7EYI+a31MGkZ/eesuAR/x1CM8WvSmyxP8WvyyMHGQU47IfeLmPJbZ+cMeO9rv1avgsrdoYHf4RTv4d/b2Ye0U78d4jzZ3LcHOrfqX4ZonaI/x04wN1q/HevT7+f7HY3X/yFwIL8cVMc1j/UbiGU/wu6DlrNTLLgPuxy7a2eEfv/rvG2V1w9WrFTG902TzWlC+n8pH5zuoE9y/4zM7Bf8B/0+9a8P2yF23nneNcIbGnu7LCjv8AgByrlut1c63fzXINAg0CDQINAg0CDQINAg0CDwgkegTMvYi8weemCU6n32/OJTuUJ/Nw2v/uvf99sutzv7C25u0egGgQaBBoEGgQaBpx+Bz7hQYvaW35SYfUssOdzP3xUSiIivk5j9vwPJYbsnm/PIWGJWuIvPLZ0sIg/zLR5y9PWqRGL2rYnE7NVXS8x+YyA5ut4LteTdfyrhczgnfK7nZDHaa2KJ2Y+1JWYPjySL8mfr1Z/lkqPX3b/9OYnZbw0kT96rL3SX2QVODrfzrkLCx5UXSw6X/9rtEj6mTiSHy4/KOeUuszf1JQv9kk+VsJ++W8JzYN8o4fNTJ4vW5j/Yn+c8W3jN+2t0g8ALCYEVdxER79ckZv9zLDn7CN9fSMy+5zqJ2V8VErPPjyRH1x89IjH7+4ckC7sfuUmySB/16tafk5h9+mdIOL/cxfctTsw++2WSo2ov8i+OJIf9fe/7JHwv9CIjADX3x8Xa0Kt//nLJ4/M+PnXt1RKztw0ki5Iv+nUJX7f+hWSRf66vhu5aEOrn9TruWtwXvzaWzEsX+ss7Et4f/I7k6Pc7f5hLzL7h6yV8f+muRTvNqwaBBoEGgU/2+4M58fi3csni74H3FRKzfygkvA+IJNz/nZjN/054WSSxs15rscTsxh+QmP10X3LWai84g+Z9wOOntPk7+fF4NKkXAQJ7szHW2emxFqd1oxoEGgQaBBoEGgQaBBoEGgQaBBoE/lEE/EeGj2SP5o4YE3sxH8i2oZtEirw7zk+l5A/5KVxB5N/u+cUy+UvQY4IYIsxwGo9z4xcAFusHcMs5X/iThraYtEhDmMnLhPoFxDDjC+2YGIUJH+TGVVqm6BGErAL7fDkS4eaC9kvsAvKJEJyG5Ff9Mle/QT+kpov4myzlZpCSctUj7l46zmg/JWJvAnEnC7NWjh/RschFLh5CJS3woz1JJ+RDwIotlR9BEmTUyyCQkj6ID+IpGr+SKflhEsYqh3BbtArsI33Fiz+iG+UQa4oyrtHQGZMyVj7EsIx6ozCXn602BGXyoTVFyi+pV6Ihepr8wfusRhHf0IQ3kQ8jtQt9qVD5PFJxTdoRfDq+hRntdoK8lYBHN8wCtGixHtoSSxxByCBUxYxjQG7q8E1EPKLfRH5Mo2lWFm7cpvkwevUi2im8IkDjR6ZxOv8S6kcQZCPSQyJpFujUiipVu1VeRq68cOPqQC2mGFqtgZDmp0AM1F7mRYwz8273M6NdKJ+J6hOZNMePHMQL/GuXXkUafEdKQ7dzfoNNPBsfeMWUx9DsIuq1TxP7kjKpSNPaEAzkb6ZyIvbSF/ZdSoxLkVhJzy8ik0LZw26ddYnW/8IDQunApUf4EVOOzHACFeygLcbCCfph6qNFjnPtJKJQ83r5NEF2CCEzob3NqlOiofll2h8QSEeaT9GR3TxvT9MyZV46xJyODRoo9DnSwR6UtYJ90G1lrYx1tRsOQ+PagPgWU38fPHKnR5pXfmUTqR60zLbah8AVK22Fl0lX21Wm/kpoofKn2iEi5cD5N1Z9706v8LHzt4NMxDAikJqvASlOK+UQOHs15dB289Pz03MEsTF1KSfiaeRFlI8ZP0ki/qYl7ZQjxkX+9HoiUHYp35kRUr1rva7wC3ut3bBNfzsQQ6lndzDbsntwFvkWAmEk4h1EzG0R6rxVaGoxdju25ZHvnYDIWZCe2pbDYUszTjqe+VE/xAykpO+mNKefrr/q005wd5gG5Psrs4iz3lVB6vXp5wKIeF3832P+RqRXGSV29QlonaRZz1rZRBr1RZ00L/JjL0Lv4lFsnC+86qBDPC7Ql9NrTj+5N/RJ8gXwRkA5tM5I4/V7EGszXryBiKQx7dwK8ZlyaJKbXkI+//s9dEHvbfKvIbYz5aCxqvGCJ9RUdMr6Jb+8j58mK3/MChtit4p1TH/TcDvsoYdQS7EL3hFEate7xFthZUOArnflJ/RP1VJE4rEXoUN/Tf76F/kdh9fb/RNu3a9Sj3J8irwB/Wnd5/QfsZ7b4Hc352rh/NgVATK41Y813rAIR62Yc6zf2mlltHsCSvCIftYhIifYb8z2PcT7fk27EH8z1fdWOEH62K/wYIK26nEf6aLHrFM0hNFIuLELI3dObHHHyVkWvbJT0g8/qNrVfILumuzCTmsrpF4r51n+bfxbYWYitU/E6xi7VW/gFybCaGID6ndYD9Rj9XMyoNeIaf/lahdqJmlmqyc8w26rF76adtuM8CbaHYZ9tYdXnIzcLxLuGKo35JzPyMiYadoNtsIsJB0OICI/QHu7rEuKIYTHmj/qpzpnNAJDh+1WHr6CeqMgVT287WqfQnNnJWjfcUIWzr+h0v4euJHmAR7Wei31N8Ohn1OeQUCVXQ4xdGDGriqEc3g87IQp589qqx3yA6cghWqcoVfDyMc/VmXq/OpAvb0C/3SeDam/xwnfQa9zbn8E++0gDmrs2a3By5iPlamVMf5tT12EXmbFnS/ecU6cFPt20NG8BJtQn/u0kzPaWbttUsap0fWl14isrIyCE45yiOLsAfRxZj0mfxtiNmn2V8+tW53XBfkj1iv25WWchJRXd4JXgt3U3wxy3l9sHcuPkR9GrW6rS3l3Rux97L5Hk0fJPzUYx6fQB192sDtJaOfB6a7ug95Xsl+Mdj5Mj5RXt7CCyZ/86rQQYbj8WUY6wGCzdueb/xpiqufUu8Nb1b7zvhuve5T/EPsZVV9GTHbsp28pN6YJ7d1d3efWy3t5ZECXfr4fHCj338Z6jaj/C5wf2E3+zfTScoh/33hwh/ysfmZ6w2Sd9tbqvs4F7wPB24NV6n1nsOyr3vu8i7y28Qs3zjmVv8S73k8oT7lP005zNQg0CDQINAg0CDQINAg0CDQIvJgQ+Jv0Q32vZ/ZVb7nu4fMHC/01F3/PS8/vm/1R591d/V3UXA0CDQINAg0CDQLPJAJfuybhY9o/lhxNwBzmEiK8XS0x+7N7JUQoukhydn2+u84+kg/vS8wudhftXizhe0KeKHceH4h9xmdKzL75agmEj3z2A+kzW54Thd/8RonZ/AfdZ9q90NMnH5OY/WUhOTzaz4gkZne5y+xzLpIctpvj98WrksPlTzXnT98rObqV298oMXtFLDnabr7O5pE1P9VdC/tjy5JF+sxXHyokfG7prkXpvL1viiWL/Pkr3ySHr9hdREhclRwu/4ePSsz+80BCv04O240LySL/2cJr0WPzqkHg+Y/AN3clZn/6Tsm5E3/nI59HRj1xj8TsPQ9IzP77A5Kj9V2/KZm3YvZ5kcTsyliyyD/q1S+8UcKDo/5WwtdUD0gW/X1fIjmq9iL/+O2SRb2536/8l5KF3YvlVXN/1A1yMduEaUCOvj60L1mUz++vP/ljkkX+ma/OvD9e6C7ex53ej/MHYZxZ713uYr0WkjNLF+kxX6yPST7mLiITHxGp96tiCc8r/mWJWdtdi3bOfPXPViVmX70mObO0STcINAi8kBCYn0ef7PcHY3eZ/csrJEREv0JChPTrJGY/erPE7DXXScyuvk7Cgz2+QGL2bVdLzD5cSM4+Q9/5WsnZ7V6oFs37gDPeBzR/Jz9uqZ/tc4XHGTeJ5ycCnZnb3vbz0/3G6waBBoEGgQaBBoEGgQaBBoEGgU8WAgQT9LJjOcSPvh8vFRBJsoN0gj5Ip4m0n4WR6YJ2WKXwogYH+ckYO4PgEumLUD4yJr+VLaWtzAw6SSRiShB5iR9DJBqGybHE+AR3RuSEPpWpHcXXq8hesmOJeiDuXupnEFc6dT4tqD9spSLgnT/6lGiZdCuBeJxAxEkPbEwaL+2UceVeIrtwAMEpIj3yIqWnvWleJ/g/DJKQ7HDYKjTOKikjEW/GvZPplHwITLEIVtCVIj/BLmoltIg/1IopH1gekobwbGpvQs8VWoRhL1I97GP86xxL3bgHQeKIVYM6d0SjfmleARFoCA0HO0iGhfJFd9P4QTWRP6JtVZSXWRl5GfgMvSQs8L+D/xHaIGKlNvMpoRx6ouyJUJo5gpDoYZTXRZXWmEGoLQy76XBSyHzbB00AAEAASURBVJ+yAwErI79dmQhS/CPFVXiJJ92FaJa5epEbn1leki26rOaLtoq6QMderpoun6Tof3WO7kEQLsiIIG4m+Nv2oyAGnxyiH/leTj1dGaUZ9lZd7OqJuBeRzshVviIkoquiGpU5/nemw2mC//1pPE3JH0ANlx6JSoeOqsjZZ9DxYtLb+KP8Vf4nDUExqpW/AaErIk2kQ2mIgSOHf5uezNm13fhEoKTcVqxtBX7v+FC8Gc8mkS9T8tcYCflVQnskIRomzh9FHiWtepoXao/cfGyCbI79DkRasund9VP1iOiZkhaNkHIiC8fCCbpv0opJR8hMd7yI9JiIkGgb026B3gdvpdfwnbQIs+oXAnQkP6rjzFCG3qgGJeWKxyriol1EW136uS0ct9roEOp6j/GlxGS9i/onWJkpuoPE6CHyLuqdJvp6xekInQY1XuXLEAmpX47LbJqwPzYPdibkT4cHPen67hnOwVUQ1+h3aflYf2lIv1OoiB3DkBVMveoyZoY0cTQLh9PbHZXb6qsYr64OyHJ5Q1v2VK/Hasmxv6xKaiyqt7MSuuj2NC/R3o2MErvw7nArHLAOV8Io7DPOabDnk7Y7IOy1qX+DperfrhGiyp9F8vQuhZA3op0L7Lj6savwM8b+Qs6LDum7iUCMhnhomoe6KFPh712Jn+QHHX85wAwi5DAY0u+DxE4lDWF1Tfut3iO2bpsX95nz09v2Ez/B7irOIer79wfr3gD7a4m028V+Wm2IGFtfy/7NqHcr3rXpP5mtZ7sMIiRpf5cY5ujw2nAcDun/GmY2Jf8+P5a2+73ZeLeJTRvR/p7flj+U7/sFehys+OQTV5SYqJRvBS4iqx3Hf9L19SBPu+U7qpH2CcTObZ0T5VrJWqa8Z4n8De8l0jL5S48srR6LOR8Ngiv1Idp23PjiGeGZ1rrU4L7huXYtY176pLeJsJ3T/wYnSRtdUA+7emvWPv+nbn9vsL874LDKgwiww49xGase5RHjP0Fs3QJ/huFySDmr3aQ5TQeaF2Yh8bCzTd/wgH9BonHSn9aasct7Wt/Qkp1mVbp9Rb2RyiHw9oObGF8/7Lcy2k2oHxvjYddn1GuzPgC4irljRLSbcX6QH6z7FrSptwsyn0Z6DAVW5cte20Mzt235T/xp89BaPX6M3YCIv8bVB42MdotqoP2Kl7wGny67NsE+57yKGa8RUfh29RckofIHs33OuTHyUtpfmZ0r4V7Y0/psHQ+7wSuo1wky4cbp3VE7EGv77pxZY9Yj+uMcZYTa/yPhD9E0YZjG2hj6MeXbVd8ryF+lNEFv1IWb1x2v7ef02w56fhddQISnvr/CONtm7EEJ++n0AxxoUfb0Hvn3ML8rPEhjyLrbmhYaL6uu4J5KRHLrg5iBbQEyJrq3hyZyciq7yToU7BS7+6HOY6943GGf8Q5CWyKf+OldP+L9xfp456DDF9TXnOyeJPux/mOJe7+TTDYnA7UHcZj64D0oE/R3c8dt09+St++NGMdxf0vriFOjr37s73lAh/QW53OK/lTruXP6o/V6TbK+CAQ7tPPTPFqDepy+u+whsx9ml0e0e6PdoHkO/tC7z1P6tyEQU16tl9u6Px586am+xlX+zMFDB13yvel0GhsDqS9Rv95X+GN/nfrf4j8UkPav9+7wOUnrz2E9YledgsqOru+xviMq93kUAHbN1SDQINAg0CDQINAg0CDQINAg0CDQINAg0CDQINAg0CDw7CBwbSIxy98p4eP7SHJ0351YYvYn/01i9j53mf3N+yRn1z/9JsnR7Z9ryTyC4jzy8LdcITF7Yyo53Eo7kvDD6e+VHC5/seT8+OskR4/2ilhi9uD7JAti2/0PSMze/0GJ2a/+ouTodp5syVt/Q2L2F4XkcCufFUlYr/dIzB5w14LI9u4HJGYfeVRi9tv3SIhs/DrJor15hMIJ37hOFtkfezUn+v7leyRmf/6AZNHeSyPJx8w/9oLHfSKHr62bJHwd8xcSsw89IOFBL/dIeE7qPRK+PjmN8+EWZjl/VEgWpc8WXosem1cNAs9/BH7gtRKzz4wkz9545pHs5z2evyyZpz75+qjz65Pv2bPjQXN/nOH8Z4XkaMzn7xf/4B4J7xcelph9RyI5uh7fQiOL8kvcxYMv7pLwdebDErP5ffy/3iPhfeZ7JGbflUgW9c989Ue7kkXu9s2SRfrMV5uJhPc1H5EQyfsByaL/Dz4gIf8vJGb/3zslPIjmfMmZrTXpBoEGgRcCAs+V9wdPFsvKXWb/cSAxe9V1En6H4eToVr8okvC7KncdbfdCL2neB8xmuPk7efZAn/n7kbN9rvBC3xcvivENZ6N0v5PTy+mLYtTNIBsEGgQaBBoEGgQaBBoEGgQaBJ4yAv4F/Zcky4WLsJu2In0AAUUzgyjSgUiGJlJivET+yeJkNk7N/sEeTh8hXcUzAg40o8gz6hVQnMhXvOBJQj1rpSH5S6NjcZiRn1eF3qd7Pb+AomQQQ+NWAtGoF6RBQfmwtJI0BNh4kuHPgCdcSg+XimM57/HJrQxeS3ecHcTug5JE/UJ0SlQf+lBsEXZtYt2SriMi+sbUz5Zy1YeglYUJ5YMZEXbaLfNJRP0RX6mgw7gVLRWkY6jAxpVaovHXSZXK73IwyacJuj/N9IU0kRdjEaiWemF6LGY8CZKBy7CO8MSgoWZgadAos5J8+ebyB3XsJ2q3LsilvTotY+qNIHDlZOReXmX4oVFJD7zMCsoz2kmlZ0RDaIupyr0I4mAuf2bEsnmk46pbJmpv0p0War9sV3hEv0O8Ss0sttyX7uqV/CRyIsmqjx9o8CsoMWhUmVc4Hflo6Jmx8qHB8RrNKDWSesj8U4y/kcYajPzYS0j3tUKo34PQlZvqxDVpfE/5f3EN8CJX/8SczdBtCIYx89Uve1Wi+S+7eGT6gEzjxsb1U+1VbpzlLrEvKa/WQCg3o61BnWDXcZ5CLBWljPIRCFCuSKkaZ0W+G+/ybBwikWlcbq4idA4CaGhU5sbfZVQJ9YRvCq77+EU5kS8TZgoiIRTCmHqDWeTXen+GO5FDOyX55XKZOz8zVkiC3Qnf4U+8VSFnQQYBL6d9UFK79Q6Es9ThmvsZ9tv4YWjG7+eUdx2ajK9qq/968zQxL6sHmn8Ic6Ppu2jvzjopKffv9IdexH6IlhJFHA367PDbHR6p5g0UuyIKg1Zinml9jCxFa3QZ9U8wnzX9d6zQuqD/vghs5fbkeImeHocSir1mTQQ0CLbbXkS9TjAOh+jL/d2QfD/0N6S9q6yjdqopxFbKmRejR4OAG3m582NVc1JnoiqaWZ/5wJ6Io/sqh/6byr/qwWqTmiIQR5of726vG/TUD/s7Jr1MxNU+BgP6I9+Sel3r2L/QW9e4oF0i5G9DRYzQF1mbMZpdSIxl5esQ4PLuwLsR/V3OPonQV1bLbv3saIVRbl6kdoJuYH4XvUFMZ+yJrLvrDWlgfVYf4vO2+vc6/r4Xocezdca66ai+zjPXfwEqOeOKIQoW6DugIMbou2tH2IMGv699YZf6feESbLSyUPrB1nIYM777OM9S7PfsuD4wYfVD2Ta+ESRS8YhyZlGEVwimjmjr73kjrXPwMi9CZ+Bl7oocDo/M/Kf3SH6UNzDfHdq9t95mJljPEKkz+r8oHAcR52p7iZOX/NzPlWY39q2QH+7kMS/iBB8Y+wZKK/leOiPWEq/ZEZAZVddPyS/wnn5sebbiHfEUv2sRsNv4sTLdKylmDUSOuD32I6+LH8Q9DqkfFK1R2GGc3SAJ+himrIRc/kB4jOQ3470Hu72gp4i13P0izZvtQpSV3QpE44T0CfwmHRwP+r7s4yAJU+p3/FhnBvORVznLpcud6ArSXYiWCe3teH03zjXwxM7b4YR8gPyEO6LSY4+5oB/ooLVxdayj8w9C94A5sHA9yEOX78c+aduoWSPyX7uPK+bRDBH2ikhcqD2NgLT8SvGjQ6z1GPtN/Lma/b8aZsEQvXWsWHol7UetTERkCN9D1bex37EIvUsvaAjWsdYfu9oRmstV7lht0ltVxxHTj9e5W5cR51ZOPyfqjtYlp19f9VprS0MXgTgJeuFd4LYCBTs2zhcI2H3sOPddPzs8ACInf8cSrVt238Dh2i+z+nXahlNs0fl0WFLO+RhZD7t9iMKyX2H/KF/nccz7heFBf5JhvzHplYmZvd7b0TnSev3SiaVc+AZdnQundk7tjIdmj17w6M6j6MfueHTl0Q75X3lQnIqod6/HyPD7X0EdJt+/EMJ8Qv6f8HoAbg9CbCbp/RQxq0n7vt9V//4G+zjDnzXuR9TjbsEJzXi/jn07Qke683P9W6jtQ+p/IzGT0cFHoX73mJe/9zkZaOdX/anMqvOrK6cJ41meXnhQkP7w5MpTpOvPKI9X1LML7Eof7X19uLW0RjsvD3bDEfV/kB3ZR/8ekYQHlC97dxv5dpNtlivU/7vq2ilp7v+R9lFzNQg0CDQINAg0CDQINAg0CDQINAg0CDQINAg0CDQINAg8Owh81SskfA7k5Jnvk+/tkGfu+pE3SI6OePSlkeSZ6/+53vJdA4nZL2WSo73l02r3+e/FkcTsCyIJn+85ObreUy2ZR+77jqslfEzs5OhWI3cR8SqSmH1JJOF7UyeLememT7nL7M2ZZGF35qt/FknMvjiSnFl6OD3v58zIwWdazonM/yKWmP3zWHL0Pvy7QmL2sz8tWbT2bOG16LF51SDQINAg8MJEoLk/zub1l98i0e+xJIevZb44XSb7q2OJ2UucHLY7M+dskYXn70Pn9/GviSVm84jbZ7Y3T/9cJuF9375knmt2eyYx+/VMssg/89X5JjGb3+/n/a9EkoU1v/ZAeB/krkV+86pBoEGgQeC5isDv5xIeMHRERPS53/Pzd/VLJPPcF59u3gfM5rz5O/kT+1zhxbdTXoAj7szG5O2e1necHqP7hdwLcLzNkBoEGgQaBBoEGgQaBBoEGgQaBJ4mBPwwOS87FUMA6fjZOIUw2z/PEW8usAvSCzJ6ics0jCCSjsZFRbrOD+Il0kTaTEWAIV5v7JGuhxB4jS9IO9B2SPvdMKtiCChFqxAx7LzeBXmY8MVv5/zCj7EbLMUeaSLrRgeZiKqT9DGDmJO3Cj/CLloqZG8FbaMVbzWMIa60LVtKsYvD6FMiCDXtkv/5IjobJycz0oMqm6a0r3ZU0PVyEXcOupNY+RBKbUp23fcSR7zpQ6DNaDcNEn1wDE0wDXPKe8SiLNBFHakexJ34IGE8cRCrvVY3jOS/H/uFHxtXnSsNjTaT/x70siAmPfBzSyjtQCXOSY+sOC9lvO1JajF+5QepcBMdykMvx+dnwpWIxaQYNx48FuN3ZxprniyfEZvLYppUBel2ncuSeI12LJrZh+Sf6h7k8nNSTFPhB2E4U39ERC48NIQ1k1/Q/2JKDPJUofFCCIzw2LyoTt34h2Wm+ay7VeT0EMoS6Soto7owm9Hn3LwXAUkiRuZByovEMkd0jctoEmOPN7TEuqneO6uvmJW0m0IpS9EjxRIG5w7UUfSpYpIJF4h0oyqhXof4hBnaoOzF0uQqvVtnKq+X6U/p7bqtdiECd8oYPSgjteNFEMxyxge9qlb+CTwhHxw78o911qnQ0CALhxO0TT9iPD0iZma0f8Jy4ck8Rh52Bl1UGsJe5BX4uTntC+dyd5p7Ofmjuq35hB5KDcrXoK6RL8Kc/CQebccjH3p9EpLv89xV59dWlRykBqHNM/lfQ3+T/9V6HQtPG0NIlO7O5gmaXVtpaGSx83O17qn/SXwwOPUW7EbM2oj+LmTHvJbxLLd6IUS/egjtjXrQQLtufawy7hQ/dpnBN1JvH/oZab5Fyvif9QyxrkBDYNV6gV7c0forbzsYTSP6O4FOyb+USJj8ge7vEMm4S7/5UrbUpt93QLGn3K4lgmUff68nAiZ2dqIm9if269YPlH/RZFsEufodnBo96g1tTURFb8CO7dLfjdO+ImVOH5mslSPSN0D9zrCP8DRH3+j3fMrtQmLNttFdiJcR9S/xNv2E9CX1hnVJX8S4CvSDtuen9H8vhH/y/TuJMEw97ypRMrnGiuVJPzbZ1fgmy8Qej/FzMCPe+pf5eyBnYbq8uWT4e+fSiVbOi16w4Q+w24f4V1D//po5Ih3Va1rvdgcxQdH1lZodynernRJ7ftazJZyDDU6kDulLwJ38+sFyU/WqN1Q7wr26EMJfRvk0HMou6LY2Woa+tDVcyvHnBCdom/TyUrdFub8etB0RcOA7QrJd769xAhin3Ei6Tr3Ii0x4xVrXQYSQ9Df8LMjph3imwgd6febW6Z3Mf5/yNzCbKf2Nwk3N31K8vHGMeuGg1W1ltDv2elovFesZxK3Ow0jz4K1TozD2UZD55FvXjzXPip/sxlNYLPyCLkiO6Gd5yo6jneFBrH0x7Z5KDqTjsj0ln9l3RG1/i3F1sN8KHIGYSPOFN6Rcu6Cg/pidKc0uVqTTYINY76/Gn26Qejn5PWYWV4msS+xr8lk18tcGNlS5Ha+g5pKfglSKLsjNtD4Uw531kR90pgn1uQ+JiBxsMjMPsM/Xjw2PocONY6PWK01E4tTDjrjvUUUSeu2gzLHvhImfYb+1xM7BvhemYcx4doKsRTkPYMhbmfb3JK3R+JlaTL12yB0Xuy73kQScN6pIfkAQLuQXkZ471cWUbwaZ8Ah2W5nHORCuhz2tN/849TJX7sbJuk28mH7a00znIvT6gcbrr3N/fDV69TRxu7C28GD+hqwEiLfgkZM+zooBxwC/g4z+e6zjCJ1DSU7RevUy9La1/ZejU1YC+EiH/w098LJWTb+jqvDuwo/1SVQm6M2JlbQDTXig+Qh2vX5I//4eBPJM+6jMDLvpcQi/XY3HywPsiACdCZ/W6/2i1aPd5XJN83vyocfik9g9uvzIxqPoU28/lY0pJ1LwiTKm/fVwHzfM/tT2pKu3QUAfUH4jIybt/RdvOUzpb61cswz9zcR6b5OfsI9Je5/j92RvPwMBn3T997RBef0r9YrOg/rb6we1n+yPGfcQf8/z97RfWxeFW2rHvtA2Dwa0e/E0fSSl7mdPbzlJtv1udct4iF5iRfboJwr2w5hxPrB063KB330/XCZtd9l4CV3/YLWhfVV/Ho8giLB/1B6pNin/yfoW4WRvqrdPbqMHELhTdHM1CDQINAg0CDQINAg0CDQINAg0CDQINAg0CDQIvOgQeHQkOTxsPodH+BxlLDlc/lzJKacSfZwrOXwdNb7Dls9uziOF5Nnr85nur3SX2VER7L4wljz94/1QITnc7lH5hy0fn/OhkeTxeR+fmhxIiHRbSD6+5Nxef+91ErOr3UWEu0JybnVl9QEn525/tvGc2dLQXWarF0vM3pJJ3OfgfBZ+7tffFhIi+r1Xcrjej36/hI+TMwmff54+b+aWj5lkcc0jE/9CJlnkz1/9fSHh8093zXPN9goJn7M6WeTPX53Zjx5ErM+DfyeXmH3T1RJ+wL8nmdda6GcLr0WPzaungsC53g8eGUmeSk/PbN2z3ffmvT9qkufO9Wghefb9ecQki2v+vubMc2dh8ey+errn6cMjydFj+ETvC/OWzlavuT/OkfrH9VH3x8JdZq+8QmL23wvJoq0z71enTGL2f2USvkY+XX9RY/Zq5K5F7kdGEiLwFpJF/vzV/P30/H44z/9gITH71zdLzH7oeyTz0sP6O75HYvad10nM3lNIDtsdlTPfn7u5hO+JT7//Osq+yW8QeCoINO8Pngp6T73uc+X9wVMfyeNbGBWSx+c9UWrZXU9U8tTyjvp7+Kj8s/XWvA/QX37N38nN38ln2ylN+TkjEM8s9fs/d7VP6/C0blSDQINAg0CDQINAg0CDQINAg0CDwBMi4H3v6P++6W/qug6jIG/FEEjysBBhxEvqyM8hqA5PRpOIH05kY5ukJsJn4qGI1Fj45EN6SUVggTbmNPSz1CdNXF9TPjSppEogtMTH8gC91FuyEE2kxGga84Vrb1KI2AqNNq0jeFzZefkx0mHBs85yPsgtJjZNsetMkopy0XhahemK9N+B6vOKCMN2kNFPGiZBIg3xMDKDjJT7BcSe9jifoqEBF+o3gBDkZ+icSJ0pOsbjxIzxZNSx6WiSqN+D0UGiD84V+bAkHfSDRP6HbVHkGPcIzwt030uNcryKEROxtU5OfyFeUL9NxNeU/tOJ1Rn5PahfRr3cc/bQ5Qo/du0XXkH9bEaMhcBaTMgHr1j4QLdK1Y7f9uKgkJ1FAdkQZTPhfZCeSic5/QzBC132IeyhofkV8g9iVSS/6sKiKkZbVeiLbIjEvOYazTSRfV2+18Empp0Y4nTE6wHlOTqtItdujreU+wbRrjDmG4oamg/k8zJDQ+Aqc+x7ENFcun7vrP8qEc6Kx6t+iTvblT/T/ixS46Q3Tacp9dNy5Por6lS4EVEzV/1qWy2ji2qk9iEYZ84OupYbxwDqm9E+RDiX7hPpV/ZreBbRz+Y0msSU7zFO8hX/Vf77u8yIkV53q9sgEw6M/OrELKIzvebCvxpCLI7QcdVlJEZ80LahbQxxrlC7iqXIuFJWUoZdQmTF2ERULOQP8U37rr8OhNWCjAHUKxRxZIdqn4i+Q6VtXxRv9DqRQ5VewduI8rFmTPMyLcoCfaIcuvEZFGrSjKJX/z797Pmx/wqNC0Ik9hA6h35K/R1jRvCrTYROpfsQOmN0qhnmWofASBqCY8eLSPeEPvad0kQknN520D0gZzqYbGk/gUIhYpt3WxD5Cf2EQeL0g8G6Tz2fVvyY9leJZRuhh/Qzot6t5VpJPVsjpu8QfYMsaGeXiL8kwWVT6xYidV+E0/JyYi5jX7+edZtRvg5BN0Zf6kXC37uNmiP0DRA3u/T7DiJpFqT3TxN6r/SIkYr9lDZi8m+dEYfteotEZKxvrFLNZ3lnNSPYLrPfqF9fD7WcahCTxyLmQczdV7vBfrAcku/3w13hy1oZIRB0FaMWe35bIvtZLnrFeogRnzX2Y9oJPacZZ08Rer1roU4OzWy7XhNBtbxssjktaGej7FQ5+dfqBKD+DtT0Af1f0hq0MvLXglXl243EEE9ohzinwg/6eseLeGFQ12OUvCvwbwCVniSzm7t1uAMxs612oWaSX++w3jPsQAHqvZWXQHGlXnkNMaU7GGwxTxHnIBTMADs/CtZE1A1Scsj3WG9+YoyXfdVD77j/tb5N42J2Ox7ET/Boyx9o6KP6YvTajKDrbdaOUEoc3E6FPfR7t0+r9dkDCCZbB+un1M7x4IT8DcZBO2jjxxoU/hH5Wrlo0OAV6T0iyQ7Ru17k5m2z1QsglkJATTm5jdZHIqyWSZWIEEkedy7aW/VjrSNSPXsFGjt7C+Ub4Esammffy6mXcUKTzzg6/G9+GgyC251fnSBBd/04iMFzx7pVSn/s1sq4+p7bx/4yKyLCrsP+QfupP/BT2u97mdY19okfc66fmLS1z+uc9Z9TXlA/wX4lSGRnu9w5Uvphv05zyle8bp3RLrvfpxjC78CPScujiPJNv+fGv6FHG1Av5qRHs8s46UhDU9V+J+Jx6r8a+0hCeWfaLo1ttDVNypvpf8iJllG+y3y/jIITvCNIyGdWApLePg8OQJcZktLuPiswI6PHqk3QbWvLj5IHJoiAPV2ZDORH1SsTEXU5lxgrdquc6xn5x2fE6XKD86hN/qhO3Lrasi7CL8bof8R4l/1e0Nd9HGp2jt46NRBxdnoLEcuxm17FowtIE+d38yCl3Z+qt6se9a/kHQ66/ta6Vxb4fy/tkfZeQ6RldPU71Qp7lvsAOyVSPXDK0O+oNku053ubVYfxX+R1tP/LA+74I9p7jDtSYmZfxaqnvveb9JOiUz8Ku9ivQnPHvvqNMhlH1Ltq+sipPvXa5XhK2h6pdy1Hv6q+wMPeLvAuEq7W8zb8gnn6P/x3BORXf8ZuJ+3n3mW0aN6nem+QH5xvK9OYdv9TuXuwTNqrbDKm/J/aQ1Vk9nX/7mvvv4z6v/va//iKNzGPf5jel+zlZt9xxY+/dPut1lwNAg0CDQINAg0CDQINAg0CDQINAg0CDQINAs8LBH7kZd/1ad/+aWab0bel35IufqC+nUqeF0NonGwQeN4j8Hv3SMyuiCWL4fxRLuHjsSski/zm1QyBz7hQYvZFl0jMPnNFYvZ3IwkfT7sQUmYPuuvZR23+w/R5ZOJoVcLni04WEQA/+KAEYtGDknP380J3EUn4UonZQ/sSPvdclkAsH0rOvb0zLdvuItLgqsTsn6xIICTtSczOb0sWOD/krjNbOff0M43XuXvy3LC85SaJ2Q+nEr7Oep3E7P/sS54bPjZeNAg8WQR+IpWY/dRNkqNb+aYrJIsHDBxt2ZR8PAIv1vtj6K7F+wL9CqYGmM9akZi9ayjhgSSnCb0fj9m5vJ4/MOMLvkjC1/buMnt4JOF5620J7zv2JdwfHSOZ76vddS49PLHN/P77BZFk8X5nTlT+0L7E7H0PSniQ8yOSJ26ryX3+I7B7j4S/D2IJPxf5agnfU+9Knv/ja0bw4kTgfHfx4KZHJWaf5uQwFvMHHXzqSyTNeXcYoVnOi/V9wByP5u/kT+xzhTluz3f9ptslZq9JJPyc9l0//JafeNjsF7Pbev+B93/uunymvNPvk/T7xefVNT7t7WCm9bs/d504nd44nV4+rRvVINAg0CDQINAg0CDQINAg0CDwIkfgtUuv+eh3f+mPXByWnUkqAsty+1jcSiDoDlrpcg4h5v9n733g7Ljquv/vzNy7u0AhNyXAFoo5hYIBS3sLBRYo5ASKrhjJjSIsUMyUpw/k0f7oDVZZkZ+Z+Kq6+lR7q+CzajXD86AsWOwtVJ4Fq5loxQULucFSllLISSmwQNrc2LTd7L0z87y/c3dJSRpbsNAW5swr+73fc77nnO/5nD9zdzOf+cqReAmQIGZGuYNI0vGMT77X8QoiETSoWP/AnLUg9CAhwIVejN7JIiWYQOqJoaDIcDxighAZ0b4riEeJ2vWbfZcNdKvEHqVBVoXUlliJSv1a32p52unHqaWeqxi1G7562FVCCL07etEiUmKJsgTZlIJgpf/VXHHU66axEmP4M7jph+SiaTsQg12AhMhrVFLuinEYCHEG/5tQoBx/uLZ96SWUJ2pBvU7FDiHxU/xYBJJRLOj8QSZRQpKvPVj6aUA8jNQLCNGJiBi1IVnQiPG7vmSPhIqXFyqewzGEaAtRqRnYipDfhQjt1H8IYkiIs6LtQpgUxZM2rI8kzqtTPyBuGiVaQZwNewZZ70uKDg3NconvAlf4Y7y4wIkWinYYufqGp4Yf4A6FVT8pvTBCOv5pcsVPIY5tmEV8bkGYS3S8oGfBsc16QCc/ydCzZEDMxF+n41Y6Vx7iTzvfoPZi+HVNZQvqW0S5hRobM952mmSmkC2tR1xPSF/Us3mt8LuNZw59ncS6DqBBWcVF1jEClTXyIiREs8Jn/lNAk0aY1P7SCSL+IkG1kzry2xD4VK7zjGcEmubySMch1KF7M9LRcWXzSoWmbSKHCjoEwEjHA83NFfWhgXpkM08txTWrpVEx7vk07MfoI6yoCHvHysDOn/M72o4340c6fq/BT4fdJNTmUPuDSEY+6NW0PSKYttUP37Lz0JWkWuCwyLrjI/h2in0yQyxUh96FMr6X9doYMhpBk/5qWg8iYycIRQTCIz+VSBcW8w9BWvFXYp2H9EbId+gzEDRD9Ek+R/jTYn3EtL8IkY38dJFYmwn5BgJtl/YvDCYDp+uhOlNBsgu26vjkWs8oYU6uw3N89y4Up0RMxjmhBDzoqQP8+ssRgW/xZ0FI8ndD8W5h9y5iNcf0ZyGgGvKTbEHnGdqbUWJb5Tz2cR09IuYldsxWTXFhnKHOe34LBGIkBNJII3F6czIjMXKUCMGG/ElWkNbnCPQS7M8bEPagURYERYi87cxid5k3VRCLIWpqv14byqbWWxOM+k7H743q+EGDWNG0MwPBnnJ5H0Rgze/kW0GW3QclE927JO8qDt6FEAAtciP7KKZ8IxFG0dNZ9lGD8V+C19rOmFJ66WduEEGVCMtzgQHvieqkjl9uKeiAkl0GETJCr0tH59GbAO8EOeU3PINfAtG1Jppqxbqml4Ky6tASyqc5CZCsx0jxhyg/2jfkJxDCY/q3UDwd/XYqNZ3nyiIRpROBcMkV04+BCtrQfpnXTeQzuoIQaopZYK+ycw6Sr3TvCDttLaHdmp8EIf3Uskj7T03f9nfjR6tfTzvkT+odB7nIKwusiIR+PUDyoojFgPLKREWqTtvzE+YS/LOEMwbCMYTbGhmLEGEblLe9phehx6zc0xTnPCzWsVshHkP1xY7HiUywFtmih13US9ipO8HD9pOew6+IfX4B7Y+w3lbTnuFfHfuw0qyu0vtFtV4lzx/1mjpPMs8sqD4FsTmmHsTYYt4hSCsOzKrVeSKCcVTM1xhIYUek2kT3NzTsRPc3VjaI8MdVWrrO83kJ9bxhVRtGrOOMFJ9g1rc+knadOPypDcUV9IodELT9NqNEzyYG660fcweJwKOeFucV53Vb6xGnt1vsk5YnxQx2QSKh3zli3FKfXWN1v0Kvbhflc6yz7fTLjFYiZOy1dH6hF3eL8VrOQUe7i9QP6b+2fN5ZLLDjfp9k4Mn5UoxbQl5Egp0/77U1QjD+xrqvWJVxr4Xdul6jH1M+QURiW+DeqQp6y28FIf0m7N829vP9pO/4XhMfaReE3+bS/BLl2Q39ZhppO9z3m9ivyackFr4I+Y3iHBrJZioN2vvboM2K0XU9mbfQfT9Mu9QfT7dqe/lNfI+w1DOshwT9QzKj+yD9fO5AQPK35BMBkhcdiOb7w36Bi38Go4vIf7HYXgc7k/IqBur97NL43V3av6U/r+tTvplfouvc2+Mv+k2kH1xSxc57v3eRrmv/TdyZyOc1/v3UMv/P9K/tkS+P5iRv0+5l+Xg6Q7tfTs/QceTPSSeLCMBnS1SdxG5rcHgIO2YnGamji6yXtYUsf5QIlAiUCJQIlAiUCJQIlAiUCJQIlAiUCJQIlAiUCJQIlAg8YARW1fTiT6VGr+Or7XV6HZ9f5gwQuP2AXiKfOKDXww+VxSKJfH5er6PywfJ0hXD7T4leD1arR9tZIRb925xeR/O/X5++33h9v/wu2y0RKBEoEXi4IfCjen/sF0nkc/N6HZ2Vm+b1Oqp/r5+IEUE6GuH+RJHuv9f2T1RvheC7Ik9kV+aXCJQIlAg8UhG4/D16nZj4uzKuLzi9SuLvCh4nkj+q3wNW8Ch/T15BopQ/dAi0BiPSwCD3TsXztZoxcu/c8nOJQIlAiUCJQIlAiUCJQIlAiUCJwAoCPjSZOEgghCid0Gjk2KVwCX2pdSRRSb7JQohDcSUpiDhtiLjo0IBCJcpUutU4MEp8gmjqIKwYqFEWoolNEyXmQLg1lZDyhAiE6P0WBKpEIMRBWEEfESL+og67YTscUa8N3cxClI3uiXvkExkvqiT0QytVR/mhNCmIO10iy8a036L9iPodWkBCD4uUaHQkPGLUbqlzxGp/0JjEQx9uD8dVUX98q/5ATnJKUOo3oJwZZJcIwY78EDQs7SfVqEr+UDJkhxz16hDD0CG2xV6EhK6XW/rtQgByhQQzZKwXeDi9tP1BRFuPsoKgRTuKF5EY8QX/msR8DLVeFkqM1NYoL+hZ6CBhdFzQi5wShiB+2sLvWn/gd60v6j90UFFcoL069QsvDWMRSJpWx0OuK6S2k6A3sXK0m6jXyPryeGxmdB77SZoU7XWwj2lPPIeZQPNz6j/Er4SfjJ9WQvUrd0pUYx04JabRXkMJR/TVGoyriGkpEIVDWhTo46H6CT0r1Hp9k7o0pF5HYxEja7SaFLodSChj2ImFoGiRdWkXfrWIMBmiL0JURebriM1okBpRNyn8qRX+QJEt7Ec941vwnwd/x7gW9B3lJCXoRdSLofSG1OviaYw+r9RwoV96QUJv7Ko9tNDYi7W/3Kod89xcQhJBM+onlBu96GcqiHV+meUoiJAQj32hXgg+DukGBEQhsm+BqIGAazE4+stsF03SFhRJJAT5pK/6eGpUlxC/YtptEKnzcvQaXlrkOijE5GucX12PEPt0xomgmbYLPEYhHhvRdRwqvrpOChwgzqFJ6lgB+9lHt/RsbwPnw7VE/mxS/3pFh/G9L5j2E/Znf6hR7dD/or8QaM2ZAUH928TqBekoEY1k8E38a/2RIKH+6cQI7SK3+vNKcMsPQ8Br0f6NWaL+pqemg3V0KrGaG9iNFjEyJdhaGS9wfFelHmAHAXDUryOn/a1Q64hAyi4hn/HoymRdcHWpfx3z1UaOQ8XDnoizBQE2u4WYy9hlV6UdJdLlc6xArVeDemuwd17Nr9F+G+KpygUinlKs+6HAa1GmFbHsWmI0a/kZ3ojXRV4LkbOBdMRiVv3cZQLlJcyCpZ9LeYUA9sixLKL+Iju4VeiJ5nsneWNQRCWYqHQrHeRCZaYSk7+Rk4h8zgM9S5nPLJQm+ZMC9RG7xG+rnT8Dvtix60zQxr7LqwO66BNYNygf49UO6KzzjhJtmd1Y57d/Xn+kX8P+2qyd45e3xh/3GsxzvdqtYlcZq5oq5cx2J9iF7Faszie0x2K84BbJbupF7E+tb4mVTnlgOemM1hucn0jnO/Sm11LpdaiJZD80OVMEmmJT9we7r8EIdf3W8zrn+PTw/FCCH1sr9SFD/fnAKUGUeZHCn0bQ8M9Ch+YdaPmMlxTri9Wl89Sbg/JK+8T7rWdNESLncoLgX1xJtH5ljnE69BE9oakfQgA22G9NG9kG/GpAGLUUtNk1DrtmJaps4n7Rrdaq2BFxtyAoy7gnxTw3Bi+SYBUWyTfMC584Fxo6T9xVQpXeuBf5Ef3oueUY7+BkFfZEImHRj+5sAS1RXJnPju7jLCYWeMKHmJPA4scsFGR07opmxKBP8wKLmHpN1nGE/1HW0nMAYqxLE/StnCyhiDSZF3To2MW8VDqVtrbDLok8ypkXo+cF677OyNiHQddn3BB+G/529Lq+cgJ92mvjoa7PutZjfbayhIwGOCKkAxU+pN96v5bt5nzZuhT2tmHXZr471J/344Dy6hTjyOmv5hvP4G/cayrxt3fpUr1HOQTsrYxZKhNVV3X0P86LNJq041jRXZG7r7xr4m7s7lm8u3VPvfheMLqETOezrZml/gu8SOvLbxJLOqSfV7NOUeUNnEM1+ns1M47KLqUU+SfcH6mfjcus3lfyi2SOsRCR15vJDPW7/kJxrhyG8t+l/Pl6ByL/03wDQQ/ODGoVi7zDDwPqy8tzYpvTzy/1Oj3KezNL3cUG9f5vemM2TflaYptPUH9VcKnfRJ7JCm0j54gtjL0f8AKBELsD3nU6n/ln5MbiXP/f+Q28hECyn85avQXGO9M/3NtK+QfTd/VoT06WUzmbeRFBMF5JwO//r7hqC79iv6Y4lqlEoESgRKBEoESgRKBEoESgRKBEoESgRKBEoESgRKBEoETge0Hg9y/XS2S10ev4FopAdXuPzy9zSgRKBEoESgRKBEoESgRKBEoESgRKBEoESgQeSgSu3KkXjw8tR6b+1aZeImfU9RJ5zEl6HfVwJaL5T1q9RP5pl14ibwn1Omp3ok+7Er1OVFrmlwiUCJQI/JAjMLY8vnAgB08i83lkOb8UJQIlAiUCJQIlAiUCJQIlAiUCJQL3iYA/JFUzEkE8aRyJ+hbCTPewuydGr/VC1YnMGCshRiMU+uiQdyIlhEEbjgV9mHjBlRgCSXMoDMiHthMpIWrIjtiKYNeqhF4IwaXRj4+ga5kS7aq2GnsJchfEYqFdQ/voRcRhC1GlLpHqfh0CI5J6Tok4S9KLjoR8aBBTN6Zf2q84ZKciw2QPaJu0U+sPKDsd7ZF2GkGonxhN4iGhOSZFSUg7Bp+aadhLiv6tEqIgNBmf/CEH8Vd1A4UPHbKP46cS1ZKCyNSSyIvp10K/iWhHL8t46b9vCulU9ho9uxQy3hBiFXqlHRgPCY0q0nFAtw37kfqdmtShx6CMhGgVV2Okk6Qi9NPJwsDQnu2ZLFGidC9MySdeYpSjSzggSnlNRhCr7lmdL+Yq1F+UIIxJYddUKhftUpo7ZCSiRChIljbjM0RemyKJCGnUf3CjFFn3jEqlMWp9aHOJ1ofeFReEKm3Xki/5BpVg0ij6a/ib/Ij8iNwEXKK0pv1ACI/7DmnTttoz7q6Yol1T4KojoDybIT/SdiGshqpD7yIfOuxAxlkxrrybgRj565T+hf+WWNAWfR6KsyNjnWcUDwjpTkcE/THxE8ZDRNKi3iIRIzFjFpgJ+ukS8TaiPrQv7ZfIoVGB0xx2MeWzUBPJz2bSlkro0tLHDFpaQZyEGFgg51su8iGwWu0vH8Ubq3YZM0vBHKsA3ZuHWIyOZO5JNdAw2DlmztHPFD2g99dB4UOHQNykJgTYoB0gh8ag/CXoMVQuJNg79TerQ4gTZIw0ms86dWRMQJyOsYcgWcgEQqulfBGitWGdXQgxrca4iAPbx04ulBGdd38RimObdXxSdbKaIK+rNqoX4/eC34EUiR14YZc3mZc6sg9hW/MjCIYd7PqM0yG7UP0S8sdlSsedb8yUiinZKETYGvKGzOn4vFvAAz1YR6Rh7ILrg7Ci+TdIS/311kEtbOo4oKYL0hKDOCL/dBlVoisYjhbjYl0rkTibZUV06W8W9B36XDqVxoyznc2rzF+D97Tn3aDUUtq71osCg+wSSRndu17W+W3R86CrRLz03dmiEn/zClTwOvlrIBhb7GYGEZwhz0K9JP96qWu7+Q3ZnK5/1teYEgDTfr+TNpjXyyDeUg8aZKh4BWMQnUPwPTAEtZT+Z6tTQYd2z4XS67A7CUtT9NtRnEAj8kIkdfGN84JVsxM5N9iXEGKLdQcNsRvQXrErurRzGMo+VaCVm16EP+NQkcn3bgtGvRb9n0pEW8qrZqg+tB19YhBh2rMQbC0FIbFD6cebZqRIRl/TCKLsK13BnL9eLCF6ywvVv8okJ7Ir8hM/xo8pVqil34k0THfgh+VFDKL5nFsJ9dZBNDXUW+SFDOqPq7are8CnTkTbXbQz7lsfe2Y/9i35CxCSQ3Td6ftE7xeJRiLOY1BPkFHGjJDfgkrLOCtjEIkhsup9aTik/vRg/0D/T3Sf9Kb6YS8SYa04xdWPILiiB2GlWbma+guVWtWQH/tW88E11PknorLRc41TI9Jzxx+DIoseLED5FfQJLwxCytkpas/ubuq5wrlgVYdGXmPGlNga6rr3J72m4gHRvTgvvXV+qLj5W/HX4P9Eta24DnW5s8foM8SuD0XHWdN6RN6up8h0npjrEdJCgKa4IBoj2f3Oo9y3XrtiyOjmsWcpn2Z1o3M+m2I+xyDAkw8dvhuQ741DAY+Ri77TceVbIQSHyCg3nhGRRTF+Qv0ZenXgCdE1Jbs31mv1Y/LHs8RDQg+uV3LGa4KmrjONRO2FrIeo10p3q9/4wbwFp0OEZR6G2yPTj6oz3sUhN0w90It0/919xt3z99SQ7bvDu1p8b9h4RJYM5adCtHf49WhmBTvvZYMXFgQvDmaDBuM5lRVkReRreKzydm/eJz97rmwtzrHDrJw2eo3zLEKuYZ92seuwUpvI82VBzy/vsZynqJVfhWKPDB7Duk/48BYoy9ilU/2pHmp/cum8Jeyzi3qtI4aMX0uL/Z+/Nr+qMoM/HwguGhqh/q9U1wwlyNcFFV2v/hfkQNphHN/IZ9MQ+Y58qtdAnpXPFngO5ZceiWjXS+eLdfsBCOsGv86HeEx973cq79PvfcEvVEaGm+ij3vuGWtQXTsdEylQiUCJQIlAi8DBBYO/amT3TfM+4edfVe/5y1VH5h1u2Xf5W8h+uacW/Y/1e0U8Zf3x0cvzgeX9666mtJ3eO4rPSz+fXfujqK88SeYmcFf7Engevv2Nbqk4EUfF9yHlt/T7zw5Z+0PN5LH5v3/nGs37u4uPn99/y/3PwjzeJPFYe3XwU32d+VNJDPR8/Kjg/XMe5ct6snHPHyot2vnbTq1c9XL0v/VpBYKhWdfriqjKVCJQIlAg8XBBYeYB5eqdeIm8O9RJ5whq97t/LZ63TS2R2l14nftD5W04vkQ/N6HX/7ZYWJQIlAiUCJQIlAiUCJQIlAiUCJQIlAiUCJQI/SASeYvQSeaHVS2TlBVf/vkcvkcN36sVzHrleIgtf10vkY7v0Enmp1ev+Pd7v9BJ55za97t++tCgRKBEoEfihRGB2MKp8cnl0PB9XphKBEoESgRKBEoESgRKBEoESgRKB+0egAj0t1gdWof8mSkBZ6izFSkwhnqJTwlHW8uIshhhSX6aFdMlzEFBiKFBIIvwlUILE63gmS0RG4pFo2ELIqQ+HQcgfPkxfeiobfbskwuOZj470+3p1Z9UNxbTVgWppKA97Zimh3waxKy1SKUCh9g9l0UGYoVTtlNjG31GEuICuqnodmo6lXFLXS7BPoDbG1G9BUSafiJWRj5Q2dByjdhDLQtqwEhUj4mceafmAyAvN0KEJRLWoeIC3qbWoF+FHxIeQMse/ph8rMcpf6T+CuIYOoUq0f4h9SYodBM1E6ygd0Y/wJyGmMHpBf7RqlzkdnxKX81jbFesP5IAw1IY2ZCjv5pGf0H6SJX3KlSCXqh4u91PPnZCvdLHA0l/ND9V/aJSh4oUPkZZDUgr5KUpQwzMlCCbFuLR/i16DAqT5TbSQ9iIIeDGy5VtfBv4V/kA3zClXmqfa04vNDHoCwbKQfFbZ0BnT/HSz+pG2Uqf49Ov9dj/ReUePKGeeC3sQEyf4yYpD4p9Iou1k+kmJobUs1PaymvolC7SPzBwxblUuMGKjknXlsJuFwBeJQPi2agctuhYkjGMWShySPmJtH5porRiXouCoZ0HCIOeIfYkkCmMXK9YjM6GyOSD+FkS6BH0u72q/zHPTd6y/ESKAYhdMQXSMaWdrEWNXib9W/YEG1i3w07i02HvrBkRkeu8W/irdl/x8HiQMuHUYFzpxPtu6z4gr2cxj6rXYichKCCEOCU2y4RvsxvEfXSb4mWAfsVPIL1Z7SL0mOz/C3yZENUf+CFbksx+TNGZebuzV+lcg3808NSk/nxikyMqlldlKQj8bIaZiBz2/7usDpuNeTS5GzpF3gfYHbhbZz+cK5Dr5mNYnAm9XI7DKJV4bjyQ/H0TR8/NAOqH/OpQ/rVeRutfAfhrqfQ0/Z3UH0W+TmKno3nWscOzkPJkuzoTb8kkl3slJuXqi+3lG60Fn7DAytRvM6/Ws0C56Bb86yAki9zbo99KsrvMhFeJitugvCRYUx+CMoCDMBZf56/w6fl0vjWI8XR2p+i+LxTytGZwj3mUy4Wn+DCuzSztj2FMPYmTXC5mXW9Ku+pmfwfxTnl2XWZ1P0jgrULzDfoLHen7VgxA5WlmsNGhngfOsi9UEhFIEs9st8I0zoQfxLvOczp8QmVnHo2RFTfkC65v5gFhpsFCCbhRYChb5h67rPKshGYfizayN6bkRNBgv+dBbF6sh53lzCMjww0D4pSqnlPEs9jHr0NBuWKAJwT5v+CHlsdSL9UkcZN9Svo75dGoHITQWEWiVXoRsZ40sZJ3NciIcghC6jldPGNpdYISO/kaZZ/yqzBMBGXPQaCuhlzi5EkSUz/otsjVybkP3AXTydtE+57L6hx+dPvmcC6FGJOaPRgXxl4j2kRJ3gwkiGK/lfjJC7F7siSTd9CPspjk3QvxyvKIAmY1wUu/Afq7SCljnEPRbOh5pct9QKRA+VE4z2wY55umdgdPGMz4SIq/1DPU7EJKFNAs6EeshziLdb9wFOroOoJd2dR/wuolQ/ffjSj2gHBSMZ7Bvpd0lpG8H+A9FflJFhwhsPAGfdlD3I8rr7JeQ9qy0inZrvLAgoZ95zlnyJWG1oRfjtdpvsXv0PHXqf7aO8y1GjnNuCYl9pO0zZ23PIBcH8wqtPdF2ONdq1BRO1ajAnfuLji8fpTUtt6BhwXOEVz+gL7V4scBm2m+nTW2fdVav1PAn5v4VYd/JivOj11nqaGRgXsNgUi1fBIkYKX6nYpGOFVmn3ajXVOL4PaffPXd3U+Su8++avQv7/oFep9+hvcvysYIwu5SvK/bLPLuM+vkb8vHiPJiRGfWf3eNYM7yIQMbVLyIZd5Wgr/cLVEk3QuluUn4OBPIa8kgOBZqCv5PFwm79Mq6neqGW+y/z6sW5/Qnu14b630gPp5hnj0s39rX+wazWJ1++lZ+k4/Lu8c7xac87wz/fb7Je2sFo0EG+wZvUcy1/OTsG+/S3sq197LKfYka1/oLM4ZHkb8/XpFuRP5Zd502R/wcSeou090X/jMoC/qwJzq/GtPe0oFalvlzrnas7KLstW9NrIj+ad1IkaW1B5C8+/uB/PL19qjulLrLl4o2Xv3L98f1/Tb5lbjdst/0f2vZ3rI/vNp3XfsGms7lvvezi55rnhMfX/pPNf3PBR64A1tbt9YPHF5c5DxCB+5vHlWZuC78hB6zIn+24+oqPci58t+nZ8WnNH6P+xPafyu1ZJ669T74WLRiRnfs/vPrjD2DdPDV+kjwhYR1uZx1uEnlG+GP2yaHIqZrv+NrkeEFQzHsC3KH4P4zIN+0dcdeK3BJ/Jfka+bvf++mzPysiNyzeZG8+W198kEapE3lB5yfqP87627jppetfGGLwfU53xfe4xRiCXPQY92jHPnd874iOdtpznE9W5Ld3/8Xqv2bdZ5Y7e3K0/IF+qifPbDz9apGf2/LytS+5j/ozOz7mJXtFbgr3tW69j/IT9XOidcT3l8LPv9o7e8Uuzv+bO/vD2xonauX4/Gc2fqz7lBpfb/e8avsrthxf/ndXXL/tU1bkk40bzfzm48t/UDkV7vN6f+A1H+Jb+Xbyra/35EHa9u3sh80H7ufiOfy2+H9fXv2eHBLW24OV6Kut9+/gal44tfZoq4GAG+qPO2NORf6Lt3fz51iHD1ZaG46GT2Qd/fX7f+fyX98jstfcvOvLnBe/6l2x48+NyDvyLdtfi35sOmJ6UY9M3XfvfwA4nDy2Kn6s5Wvn11+/Z/NZx7Ym8nV3wN2RiPwv76prrn0A47u/9f/hQ/+0eS7k/OoOzq8f9HweO0J+Owp9y/w6vt86+XY6WR4H+ZffU75Q3V3dzAe+69xjvl38kH9YIWq+eN1ZVz+beXv29qeZtY5IAeHTExOJPCs+jTuL3k+Gw2oscsgeNnejf8sctIecSCf8gtySLN+3OOcORncmh1lvD/V8SJkKBE50fzoRPFnIHdjwd9fl/a/fGw5Zkc9fsG/H/kTk3/i+8MWz+b4w1+/0yb+/FOj9ITre6onuZFdz5O/n3wM4X45vocz5fiKwoXbOWWdxHrzn4ndsumi7yLvDD8YfdiJ/ctrfrP4I81+mEoESgRKBhwqBVTW9RN4a6nVU8v9tXNxWlh9M/rrTi+8vxSVyutVLZFVxYXg/6c3b9BL5xoJe92NcFpcIlAiUCJQIlAiUCJQIlAiUCJQIlAiUCJQIPEwR4HlWru8+rfye/cbX68X/C3T1+u7bKWuUCJQI/Igj0F8e/4pcgWNk+QPPiT0s08p51xp4l0cDufLcQx4O9PJniUCJQIlAiUCJQIlAiUCJQIlAicB/jkCl3+w7KC88YShGH6isREFSTdBj6DsxRJN6GkExE8hsrh9BlLIVHjrEzkKhMhBNhPxQH/CtxIGF4Nt4jBsSCCctz+QxEfjMPeZuR3ktMNqeF0KMCWl3A8RP8vuH+lGffI2bq+1Ce7OVCLuOl0gCUai5FPVC7JM87MX0b4iUgO5ZLw6QEINsqlJoxfJAZN23nqO8NSBaeQmP/cb4WcsTHQdkn0QffOdxdy76bRGhlHKIgrRlNTLiAABAAElEQVSpBKpKon+oIdKnoyZ+MX7yacN6CCUI+44PNYh4EdJ4hd/QZiWN8aMFpdVSj1pZyHhi/DCF33aIfH18W+2giyaKA/1HOflSy12Bj3hRkKALxExDuQWZBH/bUJxC2qddtecPQ5H2r3EzVTJu2ka2g8gzfGiIKdpjHhRH4vUm6j9jSRQf6I5xbpANiFWUQ8JMtB9IgKHiAF05YQWAo1/4A90wyQx2dXCIRaA7gg2pxj+DXYh1RHmM3wkyYj2FyE5+tv6Cxiw3Fed+FwIYOvPWUFzBqa04QFpMtF/i5uIJ+XPMiyN/eplgPAUxjuJ8lnKLHFkmmG6FIBui6wyr/bgiRv0Y3Awf6rnRdRbMErk1ZFwWYl2i7RMRNcae/jKVk7QXijA6mydIRlLg14Y6GaFCpFTcIAZGKTKdYyQJ42lAmEX3IJCrfXUdREKhn3G/5aPn44wuRIKXzhv+J4WfsRT9s867Oi9oxbjzqbxW6JNQ6cjOxkAuop/Ffis11Mc7xS2AjhqoXISoL6Qxr6nzonTqFJm1IKwl5HeYOYd/83iH7k0TKTdGEpnWM8Lc4RcSelxT203HdWcg1xGZWec2yieUMBfcUpkM0P0DAbFRkcYfCXhwMZ/zWlgRqVWpGHyYE+szUd4Yo6YkuxH8Q+3Ps+KwuxR0aU9uG+DPLpxLUbOtWTtLKL8RwiH1/CuhqsbUu4yIWk3kYU4U8vOLpKZEOIiuULPJX+ON+R308yh1lK/JJrS+t5WVbMm/zCsookSMHs0iyjfmW0Fa8utY/zHlCfWo713rjen8+tafDdD9Nf6IX2fcYyDcxe4AJ0QNeVLmFCdeNFAQeP1zoOQ2qH8JFAPyvfeJEU11gWpLP9erV0izPO4IXJrYLcg6tYQw7Io9dIATLaS/MBivOM4hV4kq9OvPQ+1OhH1Bi/TDGjJqB/GyXhCFz/PYY+QLeGIvU4P9q+vYq1N/hJ28k3620q/B7xBPNiAN+wP7bCME3ib1zoDA2qbf2YqpoldGKy5QvQ2ldC3tLEBkj7Cz2MX0N8FnktcIYtXFZN1CkpOH6AmzEyFn8SpGroMoGyJDr6Y4Z/W+1XOHFxi4Pv5wnrm0Q3sJJyz5ldFqWG2BxwKIUI3eQ3875Tpu6sssdgh2Sdcz5M/xIguLX9O8sIBsIujWdd3li8xyTMYU53ZCu41Kw9tCe63BeKARhIXfidfUmSICsdV6xA03favtZR1dR9W40hmK8We2Wvd3kQ/hX9cPu62p+4cIqpH6AxGZFpHixzpe+nGBls8O7ifYtH1L+5NZ1EuoP8u6j2ivy/nmsB9bJn53ofJbrefVfaF8LA9TJBHE2zo+dmGo4yUCckPXB6NoekbYr55Tv7CxRbthHhbnYY0VQjEtFOeA3/FalQS7mtjc4o/jxRVIIvEarSeT7LME60lOKEf7EwP/+R5gdZ+S39T+OT9aqnOO1/XcZDS0SD7nMz+F07FR+FHP6joPum+KcmjyfheDWeavhUyk5m+hfJH7QcJ5N9VrFX7UJdL9XZlgf20if1ZfIYGsc98KsR/LpnqU95u98R75R5Ij7Xtot399f12f/OzabEH3u7yAfmr4fSM7XvWlfKTw47C3Vc+L/NJsWvdR+ileGUFxfpnMpxH2z/W7ikt+Oq9iiJFjeudA/jwv5AgFJlse+g3sTvEamQGnv9Vdh7xKJtTPdCltHqnhz3P61x+hPP/F9DXF/XZ/dp3aea/1L/HJl1/yJiraTl0O67njz3P+aflvQd9tUu/SnFcxMJ5OdmW/i/z3rFu0dzv7mnL5O75JWOw2ZIchoQur8KQhpBhelaDy9/zaEPXlaYomdgeKExMmY/5uXVf5h2Wj+sW5cp3iSTpY/HyIfow2iAy5U+SN5qfNy1kXJ0oL19y+6iCetuvJoU+sPpHV8fn1y39cnm5pX2jfHF/+/sbHukmst/3b5WB4fHmZ88AQeKDzyKlrM3C+auwf9/4zxIc75g6FdyYPrA+1+sVdG9efxzr4hZ3nuZeZE9f7ZHSjzCcQqTZ8WD5+YjP5/7a/btWmq0UuCl8nr8a+YvgPXEOFRE+n5WSQ+s8K7495fKTL7yfkaTDnRTZE59izyP/v0Wb5afQ/j66O/m+ot+dYPoDhj8vaLadSzvqW+1p/VHlwU4SnEesZ2vwdtDzqHu9OvncPhnInsmv/DTs6yOv5UvS55N4GD+zzhbsa+Xgo8tPbX2Keb46v8+WdX00WIo7N3fvk1u9iv55wHTlGRX/7k4X4m3R3s7dfbtt7fL8nynmyPGHf4/ctnzPmeKtbal/Z9LUQArDcuHf+0PHlZc6PNgInjT+qNlIXufKFv7lp23r2lX28W230PHiRPA9o7pLFXYuhyIvcc7Y86yyRU8wae7Kl4GiK9eM1YbLhE5HIjfGX6vuRJ0ovWXdmQSB94777vm8tCa8Go/LOaz58xcfbIov1pWSpcaLWRBpXb9j1kp3F+t/58u3H2x2R3lm9GALw7pvk5iuOL3+gOacmT2ysMfxalDxzvb4g4Nj0ifnPXnDTbs79mf+o3dk8tvSRq69EpP6D929b9ZaL+TXLPj0y5l7jcdw9wnvpeochPUlOltV8eqb8mDwF/SXxWfJs5N97c4c+U9cvZxCAHRllelggcML704m8S7jfDlKyLAczHw5eu/PF5Fb5KvvkNza/p77TiHy6PR/fsu3bluWHRzgCEP87ayORP93yG3suvpzf4xMI3LHIr8j59ucZ260bvi7ftLyfKbp+2yfPJqNMJQIlAiUCDxMEVh5ofprRiz8rLcsH6t4dTi/ub1foxTnX1uuB1i7tSgRKBEoESgRKBEoESgRKBEoESgRKBEoESgR+OBD410QvkW2/rhf//zin1w/H2MpRlAiUCPzgEPDMcl+3DCTBWAYpWZbzy3Ilf1n9vovFY3oYOUZfUVuDD7lbztDn2UjfjgA8UMufJQIlAiUCJQIlAiUCJQIlAiUCJQL3g0Altzx6jxERJ5NKAvEk9MIs5st1O3MFMaiRhr1IdWITUl4Q2dA1nmNmqNfwrec0csmjwiH04bOG42GKe6YfLlolTlXDSkRklu6QVK3wxCkxIGP4N+GRpIdOezaPaMdVTB4io0BUEm9R1C+lj2k/0HfCisU/61v1UyMCZg5iTdiPtDwX2rXU50H9SoS98/in+bloudILCj0Rl1n8a/RsLxGRGhQZ9KBNuw7ZUQ+ol/CkfkK9JrVj+k08ozpkm1B1aFTWM5QnEM4ccplgpXQubZ/n57UFxqUXOAjEZSQE18QL8b8tcRrTTnNAzCICo9N86hVJcfEMdtCPFK9+F2pnSD8dKMAJknYUN2iRia9SoM5ZEXFcMf6bPGQMAm01zA166JGDLhC+DD+7UE4T8u3AjvlNivy2F2m+EraDiHF3ipELdLi454p2o4x86LJOx80oowIX64UD/4tWxIugoln8DyGgGfyvE+MZe2h5kc4T9LmaaKpBazTISFr8UwkylI/SQ1LY1wr7OiNCp9eGjoPIkqHmQ//VGRHi/zYLu5hPDjwm8YZ86F513yBHPH6QpvA2wb6GJ472W8Sa1PzWADdvBoIeqtLXMsuH0WLGiYiZN9Qe4lktTRhXnfUZUj6rKwicJlg3EUSR2WpSicmvMZPkQ2+UfqJtMY+W/ElmOkTWIeypHMGShM9O26eWzqBAnE7UPt1KJFJD/VkipSK9Bc94lEMUbGp/3iRUXMFeGH+o46EnQ/64xvYu8uMCtya4WvLpt8BlBPoodtk6RoJM56GYYw9tbrr/3sLfGcURInzit5Hv82eCFnI+sMEWARdmOKF9Q7/Y5YeZzwto/xavle9CjrBuLPbg6G2gfIp5Y6T5Rgh55BMBZzxrIq+Dqh3R/1VpooRUzxB5Fp34rvWgo/Wh8jrs2lDBG9Qncm5xPk2xj7S85td13BB4LSNT3E1B+JuSmYLw5+BwkQ/xeVrLISDqShO5EEKtRc5l80r88zdyAqjdAYicNfQQ6qlDPwniI+VyEdZG/ZXByr2BSMEkvGh45AfnMiMt9Fnajyl4F9TTBjKmltZ/N/WalMfEBo6QnKeFf+NErjX0c6M/qf0XkcvryAWoqmpX19lDhh47AKm04Rr2Y4x3DwWTzKgaTLKS30t+KF0uJUDXFX8iz4riB015UL+VNjLa77cgTDYod8Sy7TDe81gvLfqVoF1pso7jwTz7NuBEoN95xkkz0OzxhQ9z7Cykb8XpOpMFn7VAe/NQfC1yXJyWywKIx+o/KzMBPwOFEdmf5ATejN5h/eGHjPuR+lGZoGf6DyYrYWU97U9VaoGhfky/DvvJNNT1wtpoF+eFYX+jszo6IC+spq6WZxD6dV3TZigJ7UqlVglpb3F5340Xs6K4tNXvdBRcIup18Q89m+K8FeqNV1pBzPlthmpD6F40WNcQyptpRMYiVGfKQTvW8Xpzg8jzRKptqF8QgmueQzrO6YR2k7SWoXN6tNRf/ScWv+pBS9eBX+N+EYriW+zXbJw7sUUfY/7Ih4hmAlQiybcVF+i/7SChHT01ItptQ0kmn7t1lAvJcS7H9E9kXx/VmyoQEV1F6hf7anCOWV7tgJ0Q8ddLsKt5Vv31JgOj88t9vq3jSbemnX5I+1uxExLEdM3nPtJIY+QiRGaVhvsM+RD767rfyS/Gw2nV1nmoLARtSbgPz2dWcUzXcaflQWgZTbvMmHAXTXI6GG4PN4a2o3fSrrZ3pLVUX9qAtItTi6yT/rm9eq9OfV5goMTY9HxeCGLxewZquBOROie4Qd5IhOs2+ef4M4XfZ5LfIv+PWAcd/Dsgsxl6/jioy+iZT//o3pP9wYsDfon5suTfmk7r/pOPQilvMF/P8WeKfSv+SCVC/0VvRtdz+r50oW/w7/d61/XIz/9b/6Qe7RHp9/wsxO5tfrNCuf9Cfzqg3PuqnKo45z/DqdEm/128WiARka1EKK/T71+DIHr6e5lL0fMnZSOKk/wx5Yj8rflhf4F2dF5ndZxBe6hJwes847eQ35SO30bu4BUKHdprymTaQL+cF3/UkafLSIrw+KzrXrTRR0DasWlr8osJBKX33rTjZggSt9lvtg+4R4DjpYvfgUAQ8T0jEvnZ8KXhmBF57wXXyt9zf7i/NNwdalVrHFvuxduf7+7P+v7LX5W85Kzncw41kzeEm/U8epCSnv/F+SpytrBOH6q0K7xB9tL56+WnhGP0uPTz61+x76URBOD9ndWfW31c8QkzViUndR7TFnlF/MKrz95emLl7Gy+5vunH3C52JPv/5QJKQr6VYV+mH24Evph8xXzViXzNHpA77PFj5feb3Zk5Pv+RkvPO17157et3QYCIn+JO2XK81zfsgDhL9uF9d4f3xLyoIP4Zd5493u7l+56/8+yL+Zqy+0tX7P9P9t3YlufYZ7nl+ub4doYMrw4KRZ7beNbq0yn+hNsb3qQb/gTpFcnz43pIob1vg4/t/de9n9ZytThb5Hudz7HWc7av28R7SA6+LbmQcR6bXnto0vx2DAG48x/dO/8Tf4+t93DVz5dX7XnF1SLvvPrNWyYc32OlGlW/D85+r/PxfXClbPJBROAZFuK3Efngqt+7+F0hRNH8b91HE5Hf9967+YObH8SOyqYeEgT4PSU50OHPI8mBXXeEAsn/ibLmXp78zvaL5IJY5FPtzzW/wHx/s3Gw1bX3Mig/lgiUCJQIfJ8ROPBNvUTetk0vkddu0osXkli9+HtRcZ3YiSOil8g+p5fIh2O9RH73Cr1EukU6cf2ypESgRKBEoESgROCHAYFbnF4in0n0OvGIvt7V68TlZUmJQIlAiUCJQIlAicBDh8BlO/QS+YbTS+RnrF4ia4xeJ/ZLn/rMKf6K00vkC04vXtz6Xr1E3h/rhUGZSgRKBEoE/isIxIPK/vJ/MOQ8J1ak5ecveFavSPrcWJHcshxdliv2x+q15fKV31NOpC+byYqdWc6wy3Ilv72sr/STDPR8ajl/Zlm/cFmvLMtSlAiUCJQIlAiUCJQIlAiUCJQIlAg8IAQq0CVjHk2XSnNAVE2hEumD2nkrSDIH8alFzF2agrBXEKIgGIW9CCIKdB+Vw7WRcDiB4BsNJUpMgn4TH0GHphJrOyP1EdFyf3vgfAfh51AvWjLIsIelEosgTJFPnNnID5WYktseemrzOEWHtuU8WzxoEFYjEUgxiYc4Ul90Swn1WkGUIwNTdZ7B3gSxjyTeo5OIdqRvtd0j0ZLT9vpJL+wjaSXSh16hmUUVg+wGUZVsyD1G8Ug7EMDI55cWy8PqEJD4NSmi3SS3GRKrUP3KDJEIDfYhD7gjIcgl6g9+2wrl0LW4qBdDLIyKdsglNXKr/YtRX6nXyJ0Sp/oWnJFK900T9Fbf6TxAVxX9RQ36r+Qh7TYhbCMhOBUph8iVWuwazFRMVovYraHyeCCQokorM+qXNDM3kBAlUYkUGEuMbJOrMhTLP4Hux0+k8UyRH/uh+p83i9EzT1ms9aHhGkZy1I+Y8hg/bXpNRn7a7ifqf8/2tUT9MjpmiYoZEh4gKYht0Nzqijc0vmbhn5GWjpfIvGGWYD+tI8Kfea+tEhqtEcd4IRjqOlKpdkTiNIorcVtNYLCT3Gi/rPOmtp9O9VuFvnVAJCaeacOLRRh1Mc8Qkw1rTCBJdYt56UDtprw30Xd9x3yM9us9y7qrcRnW/+Jwe4jygAiZAeVZg5kgP2sTqdIKBEHQQYdu7XQ+IPw69Zt+O0U/OkvkQ5vrqF2+Lu3q/PVaRP615NsBYdKbgorr6KcFRV2o34FyaCgfBTdLRpdWE8pnWMea32WFReQr7dWpHMwvOLR0fkCtrf30Z5Zs/wLkmqWJXpP+jUwpcTVoVqaqCeNcDEZ8qtNfY0AOgwinD3D3QXkHcoESFoJ3EqtjPTqEPx0PEURphfwQIuFu2t0K/jH4j2fTiku6kX1Tw+BGfr1PsBv1x/w6+2Y8iCtkB++ujAQxHy5lHiLqX5mOKIGOyLOjXkL+eVAb2+iJzOv8eIuilEkJTgrmgg75t0GdrTPOCXpuoNdlQYl93kWeUSJwfglU3RbtREqVZZzn6ysIkOf6C9qud70/6jskq0DXR34J6496/nmsPPTsDFZqh/y5fEIJdJwXzYIweBGEUvK92yAIJpR3WGdd7F8DATxEPx1qqpDeBUJt2ruElYpdZYyYtxH5E9AKG9hb1h3tiNJzsZMmSFLuzTEPu9AXvGK9evTgGfInPKP7Bt+irIscz8K8xjpqp81eJDr/Nt9Pu33OJ8qZrw4ty9DkcHd4D37M+rHPA+t+hIzVnvEiWc9h4e8o1F1Dva0QWy1ylBMNCa1SVx75EJlj6nfwFB2ibUfL8aKZhrpv0jhD9mpLsnS24D/tX4Od8UXnPTCcxPvAYboaV3YVehRgD2G17Ue0M885YNFbjDjR8UkjFeTI4NzkLtYQtZtAp5xV0tX+lT5ciZCLA2IEhH2jduk8MW8tMuonfcG/ehqn5HuTELXRKyPcEQz3v6mhZMjiZ9MXHVc2o6ihj1RaFXTWaKTzki9w0sTqL0RZLY+JyU65EuV1/UAHbRb9cfpoP/60X/OMth8kVSF12Zno/YhXW0S0N805ElM+DQE5QbqqFP1JUM8orzYqSYV8CMmx+kW8binOixlwppz7Ancyyh1UXlTsOuoHaylm5+q5UVMcZIydESInvWLeGWUTC2GVNXT81OfCn45n1E7nwYtEJNbVzDisV/MjPozQjsGPyb7phYx3axrljnrMh9YbctXOMDqEa6d2aUPveAX+kRJ4WZ2xh6PV0ar462kuGomHIvofl8QzIvd0jjTv4gHEuy+8q3tPk34u7LWXLPUvAVmtXwP/EPtZKSJZ43XsJ8zPXDCj6yFfl8/quPV0LvbtVTKj+Oav5nzQ/Gcz6zVhv3F1aGfGm9H54L402m+Q/5PS1Pb881mxTfQns34j9N/UOxj6jew47HqHe/WlFn7Ve69ZRGa39Ps6Pu+pxNpdh3yuf8DnD5nBX/mXsVckqAQbC3zPIyKxwf7J2Xm6Pznd5jL0/O78WjyT/JX5uUr8zW5l5iwZt2ZX6r3f2+TNBwvIUyrnj9C+vwdCMeX5H+QLAeVyplyiOPun8oqEBnZHPFYa+ZGcq/sy+8fsvDRB/mo2vzSBnO83evOUa1o1EA/nnyeZRyUjTuQPtr/dvtWKvOH179zwu6vBfytUfvNw9rz07b4QaMQbkhdHEIB3X7v57/fel8V35r2i8/yd9e0ij9306PBR31n0PWlv3/lG+/MRVWlT9/ex6atK3HAQ65LPyudD4d+++Fb0kXjYDVmRteFo+EQReWn83Og5iR4Ta9zJjoxj0peat13wNSvyNxdft+WfkfeXGok1L8aoavkNJzlqfbs7FN9pRP7R/JvpIO8vXX1o1+pPYPTa6JV2veX8iQbE65V6PxWOhRq59KQPPHrbozoQF+fvtvfoOXI/aWP40vUv3MI5v7ayqxIeb/zx5F/jT5PdDe+85q728eVlzg8nAu/Z8MHNH7lC5D27Pygf2XwfY2xwH30EpueY0+unsY5f616Zv2zn8QO4yv1D9M9O5AP245t3ryYCcAxx9yAEYPkZfnU5Pr0ieUFcj3gfib6BCrxOlF5kz3TPjotSo99nTpRevP45B58dcU69d++2m+4D9+KcqvHej31PPevJetYdk1bOlc+0Px9/Uf2xEkvCPP6Qzucxw/+e1ZV1EW15y1nnx3zfSvi97b5a09kLRf4p/Ez871bkc/GXzP6I77nhkjmSIO0RWUI+Ozkt/DHD1/n4meHT0fl97op0vwwS81fOxzIWD3PxWfPF8Mv4eHNya/FChJFkyA4lIk9wq+NVRuQs94z4aVJ8jxD9HvHt5Nh1schb5efkVWR+7L3/uvqGSGSvuTn88qFvW5UfHmEI8D2oqd+Dfimc2vHHzOeH4v+Z/Kbj7w4hLxI0Io+xj5IR5KS9YNfrLhd5++4/lD+9RspUIlAiUCLwA0NgqUi8Z66l11E5XCT+vHmKXiKFGOX3vxG9RPY7vXjA+Va9+LtSkX5gbpcdlQiUCJQIlAiUCDysEFgh9qzIh5VzpTMlAiUCJQIlAiUCJQIPCIF/SPQSWZErlWpF4v9/R/USeeKoXiIHu3rxItWb9eJ5liKt1CpliUCJQInAg4uAPu9apGQg+C/mIunzbUUKByLnfNKUXzWQ3saB5Mm5IvEsXpH0eTpN3thAFs+pql5f1m8cSO+MgZTF5Xy3nM/fETWt+KHPj2rKB0KfvS7St/udWNbfvWzQX5alKBEoESgRKBEoESgRKBEoESgRKBH4rhCoEP/UKqEkjYhkGFG3CXE01gcX0cmHWBjqF3PoU9Ynn4cWI33AG7qj9ZDE940rjvrtzPYiEY0vm5HvJb7og2vBrooNLF/ud0CcRe9JL+6jQ+RyvinaMfrAE7ShSOunnSzpOep1BwTO4fpw/CjyiQBo1H6xtRgeiWmvgSfoXtdPtH0iFMaeQ68HoZByaFDFuGKIoYb69VTSmPxWHlIsEJ6TSoT/rYqpOuobCIDxoP8c3atDcEVCx3U6HiIqxoqHPi7vCbqDEEd+36VJil7QgdChZ7ogGtgpXtDnoqIdM8AZmpIr/BTP6bghWtmivwRqMTq00VhxIs5ilDlkgo4seqMc1CI/FE2WS+fLiiG/xYOmMTqtafsQD+kJ3UgEUgINzXpI5jIsxlODkBhT7iBEIUAvUnz5aXV8kBBjLYeGLFlSjLdoL6tBIKYYVKxKxm1UMIqEniB2ZdsycnrNvk0d+IQQrtEhKzmugqglCTKEqEc2OBZEN/Surj9knFvkHDNFOeNqepo/BzE4pN8WxEjKoZGGigu1oDxjt1VHh5yGmKgf2l6injGm0A+x15m3Wg8KdCQiM5TG1Ld6UU+JY+gFQReR6z6IGM8YVHakzEJwi5lfgQpotV0Iuehg29F+ICIW+FBfQEIJZLUiv+G1tJ7SEYt5abGfImHeQBe7jIixBQ4GRA14tVkBFFPW1fmFaBnqyCA+17Q+tGPnI4kEnKgOrnVdN3kNirqlvQUQTcifgv5JvkY4BQnmGYohOr20dfz9c3o13YfpSf3xPg8WZpdhwy/m/ulQ8fkYXFpJgqv5UCeia4QcYRwGOctoQvq7HoKxQx8BPwR0upZn8GsSf5HQt0X7I3JuWIxzjJVTp5/r0vmsQ/7pgwid/ulBU/9A4TeLEwMZTAfonBZbQVzkHAjiyMD5s0EXf2/I5j2y8+vyqQwpFzFTmi71R3z91JK6ZxQP1hc6EWOhlqM7YmnGlC+wExx+nu5N+C30q5h5g34peFr0KyEONrCfygsiIHTAMG+TDxFRxw1Bt6N48scRyx5RumQ96IDnCARMJJE7Gzo/cio7q4u8kp3YpD2TTyoOfkhsWLL9Dq8+iJBryKnRzjSzrHajeNPBYArkHTKBKr6P8q0QTdeih3piIKfp35G/jvMoQjrmGZktZi3PgFMri3R+iWQbZbTLPDgdP5F+WwEysBXjM3HBbFCrYKc0RtrQ/dbVfQwtssUK5cCVmiTIUf4Z/iWDfhmVaqxHIsFa6jU9KcbdpRYlvLhA0hA5tdTpxfgTgQ8PLOsuVlyqlhdLbKL/EWIOO9qB2O5HyFHOtwQ56bdUyhz7WfPjPPEt/YwRYRo9G2NHC+2xzot1qDTreLleSLtzRDB2yDrnsSXfcqHzggSn4yIiebdvqL+OmUlotzZYt0FIRF3ywUcqDhkxT7boN1R88q1ZS8fFam8o/hDya35M+3Pch0IRTo1WcU7V2RcJ/cVpkjmkZN3UMu4mFK5I67PvQxF2b0vLc+jrOq5gnW+9hP4SPw4oHoqq3YrRekMu0PI2P9GJPyyp45wNiaSMns6kYRrTTnPwAgJvmYDti1gvFJ23SBz1wswoXtlWzs8YOYc9xf4C50qIbLMyIzLmiVBtKGf3qV/eNLRRix+u2hpy9FOnVkz/C0s17Z940u2lhPwJ7szkExc30va0jq96Z9D+kZkjTV0PS3YpXHICXqzoOuMMh6wS0YfMUKMaFePo5kbkrtnD9rAHEe3SO6fuxG6pc2RxkfXDvC3qPLJPZrW+dwv7G8lPp+NkzxYEf16jADLkz3tGDHJC1qkd9w3R+tnbszgjPz9Vvwkh78rX6X7x3sJ5EIH3Z3073CC/MnjBhpzEiUe5vJP9SL48Tjq9kPWUDAjY6SlLpy+1sX9W2tXzwHuGf1ulpfj5Y1X+gBr8CnfaJvX+N/Ntmbfr0pksoXzWuyHDzr/Dv0jXWfbm3PQwSw+kJkNml2WjxR9o/zt/Fq2RcbJ341CHen8DZZ563hP8UyuJSu98v07/c6y8Lu0FgfNi5EH2TYN6r80rGZLzYVbHmf3P/uG0g/3O7PpiHUZ501+HnaaDA/FI+HmOPCt5RiLyP4Zfk2yMNOD6B6/58ENAkBiqVV0FXJ/mnmJOwY/FxpGa7otbo4XGN1vgbfl+g16m+0bgTDndnRaCX+cp7z2Fff/l+lc7XwfPE6XGPisvdsul5kRW959/0vijaiN1kdOe9JRwdFdhn9y71pfC26KvG5FXb9529nb8Wty9lCw1sLhAVmtkTNmN1HRBEWBX9c1csq5rtj31Aub9inxvMe8drKkHgbj2+W3I3Z+95vNa/37SePiii593sZ6/FXn0vWxvjRdiAjTJ5IY/PvsvHkA79G21+j/knzprT6TvNRgTJfyupOFkyFZj3mS949yDLwgLAiNDuf/0mvWvcOdG2Ln7tv3Ahr/fXLTjJLxvizL3wUDg1OSJDX3z+OrosfWTaHChdUddj/Fv1Q82Djk+fJ/SKevW1E+2vPl8dFXjcU7kS+NfrX+9wwMOk3oCPnid+gnf0+jntO5TotEu+8FWjN73bpv4Ru1b5HN3/4Gkt275ubWv2sL9NuH3Ou13Od2V3COLjki3r4/3f/A0Mme4WzeJ5Dj2uc4XDol0oztXHSa7Fj3W6vyspDPs0yNj+Jp99uM3rCZzoXV7MW8r5aeMPz46OeYFA/ecsuqJD+C+PBaeaZ81qHyfp8LLd73gcn1xAikufh7z47rok/IZy7l1wSPrfsV3xoZ+r+ZFSTUPObr15I7iuWaxJo+LRO6Uu1v3tCCmTHyDPcH3oAfpRSGe4/e0WGTH9rduetOm49cFLhTpK9E3wm/FIu/Y/Eer/yIR+eSGG6+YVwc38G8z//TnFYUc/Nggh4o7yoZ75dbuVf4gfVz53qLnxxOMyKPaw92hBl8Bp+5MdL0eGOnKIXBb6vZMH/m9ppV219pTak+Kj34f+lbjjlgjnB6M6O97GN8K/k+NnyRrOiKPbo40RiJuR+5r9hsJ9+v68v1aHpr0kfifk0/GIn+5/5rNH9uLD6fp668KuVrn98kjT9j8eAeh27xj1S9b3tvjBoRgNbl3smufd/mZEQRguXnvl7fdu+S+P7MfwuKOu5/vHWeDy9QIM8ufJ+aeaPU+wYsEOwHz+XV3oHN7m/NpmZh636098NyHej6OHacf61/OiETf/Za5nXH/h7nL3Q0O/9W0sm++1+/7N8Zfqu+PiPixfdbuulzkTeF3viDi1fZlfEMT+cMN72t8yHCfs99s6wtoylQiUCJQIvBQIXCkSEeJviuE34fKn7LfEoESgRKBEoESgRKBEoESgRKBEoESgRKBEoGHAoFukfh76rK8aV6vh8KTss8SgRKBEgEQWPn/DjNAw+P/ezRpYIpCvmsgCc4y0N+9rLtlfXpZXz7HiufvNKuzXB4PpNywrF+5rK8It/whGcji+V79aAc6IXyKlK/045b1SwdS+svykS4WH6IBVJb7XZEPkRtltyUCJQIlAiUCJQIlAiUCJQIPHQIVCJ5WCTJK9FSiTyWuGt8qQbZifaMP6GUFEQWCmFF9uD0s1YTyqBoHSOiQSe6U8MkDdjEPPoZ+QawZJobfMPkFrQ7Z39w3aYxe54FZgejTGDZDEQ9gxsS6NdRP+lFRPyKCpePB3rAaVWMRaRfUJYG46PRBNohTPNVHviillf4TIkiiQb8qHmX1OjzQGtJuArFHpUldP2YcURZ7hlqWB4gFewuFM0EPPRMY2m3wWZBKDEKXSGIvxK5JeUJ9B0HXITsQyAztNlKbCfZRZgUdmpmrIKH/hX5MQdtL+CnUCbEQUHaCpL3IjygwtO+0Ty8u+ndEPo7BqdsPMyQE2rCX0J/JIs+I4lD049cD46veZLZiZAMCm0PWxHmG/joDYhP0s1j7g6hV9Cu1LMpD0V/WrNaj31BxwsvQV+lAY5AfeUbHBYU6xO82lDEhGSiZ6IzX5Ra9PZgHehewkrSTb1McUtuvZ0ilQ+q4i/FQzmyJj64EQG1H4/2qHbSrTtFujZmN0ROkQ47qTCBbjChCLvAgsubHUPjQ1YvUCoSuQaRMCGyGEYln/cijHIKs8Sj3IFRmiQg0sbaWs3aM+gsWIEf59GCmMgisRf8R47W0X8w042mmtTTEjn+sRPHngySIkW2IXEixECAj7EP8SNATkHK0D6FP8fDWLT8gbsEXXdR7i73NivFB8G6lEf24tK7jIbJyQ+eJiKxdXUHeJI8uOvQO1EyVRGot+oM2pvMAzdWpX4wiVB+9KRnIBHt05j9W/LIRZtTQzyjE8gQ53h/rX0G+gbLHL/DQfo0+CFqZrXQrZ6G7IAz2UX8aT6kvsVLF0Udp0aKfo7NDWqSElN+ADBWnAgWBntfQftNpCG476AcqqkaeJH8kr6mfUEax57HMtk99f6u/EKgfM/68jlNRKeymIeLG2LehqiKDa4uVKmk3Hek3qXgS3kTId+Vb9Q8ajG1C/cjOYF3RXnZO1i4iXl5Iu5j550AtjZGT7NQuGbfkC0rI8Sr+mErZiI9N5Axe1JDjUtN1RMTelj7IDyG75tWR10EEjrG9Ku9SKv5VjCDkw+lQEJHeRXwm5QmPwsaU3+DPeQZ5wLdK0CM++HSljQ5x1NuDn3HWzDdgX8+7xfomwjEkRsrFeLtpTwYRdRU1PxIRA6E7Jn8d/qk+IR3VWQ+dYl1cxA67AF2tLHajeN0CvzXMM1NXNUOtakJ+BJ7UQ7bZG5KPSU3bgbjQKHAd5yf52kbxj/Gr7q/z616CnPU6Oi/4YHWeOHfqWj9d7LeyiP3f6rfTQ4K/nBSMm3XVUf+DsWoR6ZcXMbQqCfWdb72Q8kXONyecU1BgkdwvIjT2E/4n6IYXHCCJlN1JDbjNs/M0f6tnFGdou52KQ0IjDawoISTU+UtHWIEG2SASLxJCfsujmPtF0R5xhjueo/8IqnmMbHPSolMa+4b+itVNvg1iP6HeLJRWJLTWpOhnmtUe4s8s4MbYj2St4nyZZFSW8Y4EXR0PhOI4EOzC5fvuGOd1RDstzokYOV0p1hWzFFUs42hXG+pHpVGpB6GI1L24OC8aEKwT2jEQ+g39OajEDr9CVkgkAlYNHQ/nbUN1TreWzgs0/FCK5LX8iP6gsWo5BNTYM6IE2qioP+olWt8fH5RTwmos2gtpW9Jmv6vzu+SWwr5lnk1P9x7jG7wQhFm01Zj+LJRH4X4WL0mK3p/ptfuu8Lue76X9Ba+p54y/OCCQ9x0xzrA/khxpHLEQf8fuXFAC8OJVi2OLHep/vG+UgBC8Gqp4Db8bUMK7VHgfEbcpZ69PFnhcRITvJuVP1jsu5bewm2Nkmz8vtrGb5VUZ1MvfxkyFyAuKOypPWOurFah3J+3W6efLUKkt461jh57P552CMPtb+WxaYxwz/WuPRJRf1H9X2hCRbrZR7bzP+1fqeeZdHHDHoJ3f9l4TYO/9lserE7Dr50bPL9bIGWmddh6dv7uv+Wfmorhmt2fnaLv5R9IR5oQQUHJldZb6DX+mQj3vqf4Nj+6wLtYHVwbUl4q0fPT8tTTdovwP/HfpfvPwX+cl/8d8InW0+4L0qtQiX5u2el3yfzvrZ+PU/3J+oFjXoX+6nkuy55FE/8Xf5fQ28/qowed/kj2r/32TyGfli2bfNSulD748p/bs5Jmc379x1n87+PpQ5Ceip5m1O3Uf+Ff7SMkHfR4RqPp83J182n4Wv6Ir/vTQ/2H9f6N5h+vG3MaWCagzr/vdte9cC2HJ1WRVNKirP2+Qm8zNlvc47Pj9a96j5+kxacWPd1/8axf/8jFlqnbCm+MvhWzv037n7D+i32PT87vPjp55MRF+Lv+1q38Zu2PTR+2/JJ+KRH5rw5+v/qvvI54r/W6+esOuF28nsnP9fas/dB/jheBoT2L9rt/yvD1nrlT6L8inTz+19eR9NLCFdR8f39BXQghjlnPI4/ec1ceXnyhnvubkKzVKO9wddGE+TNIHzv54uBtfjiUAr7j3c9tfbs51EIB3f1x2/yfjPb0Fbp2CsJQ/baXyveQK4e1fTxsQnsVQGN7L4BHy8TFbR8KRFni8cGrPO3cdvz+dfM0uJHwN2/HOK3532/0P6q3rf37PzxyEL25/NvxJd7z9X8o19mPk/9mOq6/46Objy1dyfnaZIPQ886yDz1gFkcw9Yf3j2cdFBOuBka5qOWC6VgnA/8tdFf1dxPsndly7+u9p90QvJHhDOH71hj0ib1s7UZyn2oamne7D8rFIzzd+D0K+Pvopsbbod8vjN2GQ84/0pv2/2f39WOQZ25968CkRL2Zwr7EbDQXHpPXb3nLBJRu439eWmno/OjbV4se2HsO+IaJq/qb1Iq9Y+4L47Agi2/aRq4eRRdrC/fcdg99Tbnb71962djl/RS6rD4Z4UutkUwvZN/ZF0fOuLlpM7t3uX8g18awRuWPmP2p3No+WrBBNr1v7qWSPE3mNvMK+FLtj08u7z99XB/e/ltn6rrOPlr5o/MyDz7q80FcdzT3xpzPlGXJaSCRJXbc7eJHK9GK8eC9/XuGeX+BY7Mfo+HY+fs1cEbGbFxrcywuOx50bD76Scd/ffEaXv2XL+duV13qOrVuRkYPDq4bi5X6iZXkv8WeX/8b6i8Pi70AutUcLbgr3RfsTkTeftmPzH247mn+iT6+ceuGq5+LfW5SgjTQQpp9kv8N6u1wsshLh+E/M36z/yCq+su/+yDUfX/0ddt+VsjE6d+cL9hDJdd8z7dPM8VWP2KWkF4q88X+8671TV4h8dfSbzdv3Hm/33eY80Pk4dn8pUfYJicgl69+06TXg8arkJeYF6/keHvvGy/GCvOVUfOKvIo7vqvLv7ha3z4r89t6/WP3Xscin2/PxLfcxLysE0M1tu+vFlxPpdM8vyM865sM8OXkS7XuX85vKTtFEKWlX8VO+bL968dedyOs+9uuHfgd87pg7FN6ZDMru/fM5y4T5X9/+5osnzhIh8vL20/4fe28DL1dV3f3vc87MzQWDmfBmQJQdRQ0vmgFFolLZQWxja8vEl5oqj9l5io+xD5VJq+1tH2o2lo//tOUpkz48Nu1DzUlL22vFZtLSNiqSHUS9VCQTQL0qykmLcLVIJhKSm8zMmf93nZnhxntzeakkoj37fnLXWWuvvfbaa7+cc+H8zprHubBt2M45va+JffnvYPL3YXLdg1d+F/p3+jPqtpjvci2t7/kX5mG2869v4aiRByd7wNS/WFi/7lNGgfb+oHqfn9n9acnJRgDaAIh39gHjM5UOkRynjrXyAcVrt1WT9yB/82//zLYl8PLhhKgX/969QvNXqlXq89sa131F8zy79KNr4i0A5fvPPTR9wnKk52PuomP9MQ2l/vpr11z62/j9PHe8nm859x3/ZVhzH7r6dzd9hHPut7rv3vjL1L/RLpl33pX8WfQv3KmoH5TBetim7ty90/PhlD/7P6s+xjr7/sSe+g/0QGt2OnjO/lGf96f3cP3v9D5Y9HZ7iXn9Ds7LeI4aMuwTzz6BvtO/SV9slfpDtWn53y2f3jrn8wjkEcgjkEcgj0AegTwCeQTyCOQRyCOQRyCPQB6BPAJ5BPII5BHII5BHII9AHoE8Av0IJD0q/38sK2N9OiBzBxfPEH24Z6c7+P/Qp/X44PK+PO5R1deTZEo/FaXdH8Ugnhf2+KBwdEfXvbff30SfHuX+j+5o897yCOQRyCOQRyCPQB6BPAJ5BA4XgQJgGN01vAjXTHmZCpWa8gEEYI0NTfYCkleUsBTZQAMAdsNuKOYFsvuHrABbDugDej/yrlMmtbwYXBVILu1coAP41q6DtuUBpRigvjHAXz+USHvlsAlp19u+lXBRoY3lhS1TtENQgT1GmvY1gQbjX6Nj5GXVgi+ayNAfkCz6VJIBOEQu8KauQq/ey9hKPmHdQZ5WeEUMPQBdOozR14GOhGY/1HteIDNKqZhXAS12dA9QS35XK3HgjxUTaC7iNLPXNvzAA0M18uIZALBE9AquGBfgoxoAYEu9BeKV8IJapWO7UMbr+C1+92itq4IY3gCs9cQhbtsO9e0muTI17RLaQZkNqwz9lADEefz2KpZ2AOScWBLgctcIpRcovbhAQ6sACGP0DVoJ9XUyw1p4B8SWaoCX2fiIexJoBInSyqLX7HqJB0BULXqshziLSxUgXUx7HarMjwZQQ6o7Kg0yvxutpOPx37bjDnrko2xK/4CskkArgFEA1Cy8zBR8d5x4O/oZIQIJvOsBS7vDALMUfEmVGYtiNuoyf+loD8CX1oEMox8sYbRCFdA5aDjOeGLhg2y8kjZD/rDFehYfMuJWs3hWekA2Ris/Yr8k/aeTAC/R7yxhBmw2fuZAKbWBeDnsbmBFwAJDtaGF3wqkw9O+KjsICvBS2pN3si72iH8s9WpDQOSgS1QVzwDgMd/Q9mS71Ebc2doDAAPbbEp8wg0Alakn/2kjgucFwFKgoY2gLvPLKo+z+CS9+GM7ix9ASUuPKlgGtBG9EP9CRz/A1doJ/daYF0V/13RUJ4CPu6sZAXbZGTHr9wPklrtO1i+ZsT2Kw/iNnNE1UCdzMqvHcHFhNhoQS8yolAnODw8dB0Bn0DuDkWzHz5vT4RQKAHeRAOXU3u5oBgC9Jlod1fFvVE4Y+r8BSBt8Ng8OvZuUD9EP97LOYIHtaWlHSkcih/7qsC7zzGcH6mInvZF+0Gc/ZhmGiWIzi88ZHTRodw05iRvoLworkWd8SbRIKOuFXMD0ey05ZIXe2d+ZxEXGE1wbLgoqSilHfxa+BES0Cr8If7CnVuNVAt1Lztcm9t4WLgk1dsitmoreB4ISvst6LAXUFypRXEAebiDCm5ELsBI1AMLsaPgVYVNtRLCCTw1sgibsaIO8wQrYBt0AVHMllPUg6yoYVdXQMu46uWAd1AEc19Am59ke7F7B6NegV+aFbvSjZtQslPHDAJCln6iEP7TP1q+isE+zdTvKaGLaLQOQ6qFLekBjtSGMZV0RMxckUs86QI/olGUc6TrOQ3g+AODbGl4B0PXoJbzAugs9Zr14Ov0Ok6u9ixwAbUR9VzJ2a/gy6zZR4kdNxkeG497+9ZxQBn4Z+zRGtojzw8E75AlUYNsG+54d46Sf0AkNFpDBFtoexw/qOV+zfSB5qyWuhQlegbboAe8MNFT3x2vZuUYJAJzI098KZjHB7ijni6adLpTmWMU84bGnvkrkHeNeDRQ341n/WvFmMedXgl0HsDhm3Cu4g8LzwYIsTpKpTvwIl3DHoB7YbC2iOqoUdOhlfkIb2cyvbN/x+n09NfRTadVbOptnK/0RNS9+RBOhKjhs1rpW4kOe4opQTqN6aqGcqJlfK9hvyLlLlST+rE8v65uMsRWxz+q3Euds30Hl9eMImo6yn6CtaitpWei6VrkN7YzwwYdEMV4AxbHY5RMMGt5wbkD5gIKR87S1hIy/ULnfsXIknjq6VFEAdHPutDYwLuStcXKMLVVqf2Xf6P5z4ReQW7iEWpWVQYlOxj56wb1hWc6JYAWRjrEyl32YoHAOgP4q/paZF6i6BaC3gX4UjzR6I5zzWEpPTsc7NfjTuS9WsPOCQGfz9UL2OfLwY0FJ5qF7UzrWoR13f58iT2vphnYZurIzfLBO/SfaG8Rv9at8KqGBnTdFc7PzrRvdV6Cdenl3QuKtfkk1gyr6r+bEsfAfzlaZ6haDW5TH3jGd7IMF3Ye7S9oxenHnFhlHcHd4TubPn0QnFgx+/WlUmVOBfic4J6xTPxdMorR/f/dm2W/dtHsj20sFQXC7nJudUzpjbU39SOfNBxtUVDoPdGivvsM+N9CzwxvDFTIfhROLyHnKaMg5kZWL+vRZSH5gHtP7DAmY/XOSY/2Ug5HjJHCgSpLfNKuR/+L7qo0PNZ/5TJRkgFz886zfD+p3L347VHZRts7o+3CFz+bERSp+1vQyrr7GvMKdtRn/VlXVhzy48w3fix+O2XYXHbdxLvKT9HwzD/mgXOIvSM4z3HYFCBFw2xnfZ/YP5gklc+l5O16R0C6Zr+ZBpxfjX2kWmyyz39VDV8v+AhJUn9L62UvJMAt70qXz40P7HWjcs+a++P4eM7+fu25QdUTopeoi+xpL5rPkr1f9PecAzweVbN/0e/sF9zPXXbCNc/MigIgbf3QXyHDY3MP9crZyYVIG3K3U2xdesvj1Rqm/33DrrtvxawDsm63ds1X+udU7rr53uVIT7/1+d/c8MmWaE9z8eMrbQUbt0+2CnSezXnZJpmH20fTylisvPv3C/sKYXif8J9Qt/jaTzd/yQ+dP6n6SygBAGV4ULg4T9omabw/dJ/CKMKpX7jmz9JLFAOMaX2t+c+fMEUYbepkI3939BXMJDU7yP2xn0OK2LTvW3LNqwD05Bfgbn+Bm1+ODAn6eVur31OXqnbFSr9u22J6F/nvMNfNrh2n26o1nJy/z+Gd64xqo/BYIeb4xIcXKfUvu5U9UtALwZ7JxxvPimZrBejU/WIi8jLXKVL2WDKGcTzfef822375UqVP0ier4XrVVbkpvcDU4988EGffCgfAI0IsqfHBgN88hK3v3meldfHL7Zxfevh6pyfK2Tq9Wn97yRfdlpG+78g3qZ2bUKnXxtvPjsgMAvGvrlm1bphSWXElG3yTje7+nqg57NYjH+evPNi+lhVdfPvduNAEEVo+pKnV+crZ7aTdr6rLf/V97k/1mUgMEnNi56qvzEY6pRu9JpafwVOfzuX7udc+5aOY+6Xczg/xQRmQ/VT1fP+yz/2+6aUr2RFcfWfs/k1XxE2n06k7Q8+xxSX8/iGgtT6Zeqfjqm9d85pC4S9VTKedvO1u/7AkUr7d/F/9D0gf+uidQfJpVT3U+Bvvruclz9LElpTatvPrSD3JOkYlXn2zpdPBvlv7DmL8jEwDO6qX6Rei8aPtp8amac44//O9bPtVokBH1r1b+/um/vYPvhK08U7/ETtVz9cPcD1Vh1z8/OUXznPLxOcGQrL8F/PP865dfvf/SK5dh97fX2kt/eR77UJ73TL9yQPuskMFz2UL1fO5xtKP7X3Y8h7nXmFdqHtv9h4M/DpTaY/aWHzvk/KHpj6WctPH4wX0lPpwDTbvX7fXUbOeGs/5wGj8sy56jDDJ3iNwfcj24TIhyzH2BhXI2sr82AG0twPBFV675vVUznzcHzY7WfJw0XqrL/YtM6adraLYmPLRftpk/c380YFx2YQbsoXSwHi5W59syGn+lPwzUGmD0qmrpQ+x7/qtkLOfA9PJMP+9PB1ZLhu0fOD5cZHfE91yXfZjFyvP4oFwSv9qeC/OHqzbt+buBMKd5BPII5BHII5BHII9AHoE8AnkE8gjkEcgjkEcgj0AegTwCeQTyCOQRyCOQRyCPQB6B6RGQ/7dGCUxGVPeaHlWFPn2mycAu//8xK80e6a7r8wPg70CvL/6JJ/3xBh/ojSQY64+oH/8jNr7JnuXsfU65HPT3QL/Hn7Y494eVkzwCeQTyCOQRyCOQRyCPQB6B2SMQAms0geVFunohDj2KtgcoBLZjBDgSxhFvRfJCXnU4HnIAf1cW48jwotROgLZWKZUEXl7sHnbDao6jPh4yRWg7IQesASBcP6hblhfAG8CRPH9sWABFyMkgaNsKXgdaaYDF5Tl62PJCvwfi6zLAlktj9PCioyhloKuG+iYAKUc/1SEdQQUmGFANzNGI/sH4YAY4aquW6yT0W+UtV8v4yuRUNLQvF0zUk2f2yO+qOp729dR1HP4k/ChorZeZF9hpklrsNlq+lYhfAHTREzgSIxLAlo1i/HEFfvDHRU7iyYtmXmklfsfdjMIhB6bnVCL+plbkrWbLiX3yZNrUZX5YeWAHmBcLzQB0yAHyuaAnT6Q91rRCLn1k7/HGAnUVn7BiuSAaYh+4U+YnMDCVeuSqB/TDWmZP4J+BRgpwTOqBUTJi2gmASqgBMGeVxNAGEMZtAo1cerXo1wFG+Wy+yhL/dqUNBFHRv8qAV7w42pD5Yix4CC31XigGVpt00SMfLH2InB9FKafNjI4wcw77lh9P/TKBJBOH1UGtC8+8l4mwAkYWBxo5eVmFJ79jTcZNdGsdoSNd13HIEyIAj//NLH6jACQ99QLIM1DfkcgpgMta9AF8ETHsm1BFhnkeBWiSwMdAvj39TQC9UxQLYM5gv86Lg452y3pAle4y5Jb6BKBVQv2iHsAUwHlT5hvgb9KhOp1I42xcVXaGp58FQDQddF1UjzT9OeJnlFKrgep6KMDLQEMt+9RAJ7EtdEUQZ/MumX4T7NZYz8jbK4A+Ut0aAWCHw+nN9OexW2fe42xcOuJFWqzb0EIXIHdKgIr1zN4SVjJyWccKefBmXtM30GvREvkwp0MCdcBil+LLjawgTT9L0kUCzO2WUi/zBTwQ6CH9XcKOQR5dU0iKjnbnqCyDZ/e0dIHopXcC8a6ivwIg3kVQoo3brGPWj9BzAKRiJ7CRyfxcENQEaNu5Hqg97dK5zFuC3r3Mbp1+LidHuWPfX1toRA34E4HiLqb9vZx8O/rzuRLDNzMK2nevYDxCrwKwZ5CfplyIHYGphmuhlcCHu6mPqacdoI7lZAAAQABJREFUeY2NAO2697GS0e9exUqoQbcC2fTYrwDtrUBHC07izGcNSmGslKoHWuII8LwqelhzMv/AlePgdGizD5BWQDQT+HH2nUOvwuhj6BjrydJ+Qacm6zTd2nEdXmAFhm0lfmTSLYeac2kZOd03QxvFUrGLvEoGWod/lT6Qdl0f+Dspq4ZSVVWJd1gDuip0dQ8oDIC1FsEDiyQCUFaFrIu0DMQ8Zp25g7UW8pY5WG7Bd+rsI15QDrdGOtxG/MeKqphAVwzVhqiXcYboE6uYWLI/2LcGexP8dvCO9a3hh3t+Ak+1mV6F0VnGs65YL8bQrcWk6OmHWYrgBaAtcW2Xyaid4McYAGCLvKESace5oSPPOnAAomP8SYgPfGFRsVxw1Gug0hb/VnOexFB2XRaP1YV6wVA/HpoQuXw2Q/wBgO3l/CBzcjnb7yYw0j8w/ma2XxYQX/S6o+wQBZ3gQwGO+kVBSeaxOFY0kYVuGMr6L9YKXuaHfmOpZza1+M+HLExbqOoBrfEt84N8v6VIob9BlUMo57+BcK4RLw1dx6lsqa8A/IWGdfaV8FgPtFLZ7DuoALEN7cc5H2PaudTJumxvbek2fGvyoGpB2+Xehx7Is2sCi70FoSugFw4DHHW0m0yVtG+vaGXndXdRWpO4hOtCX3DEmVNN4s76Ksk4eQow7T0ANG98bOu+nWSqs3s37KvS32jLtBRlGX4Y/F2GXxVom1zFFvkCftBL7+yOyojT96erOx76Uu57DnpJL9N455/TrVn936dG4tjR6WQb/e7l3Gkaii+SBGhTbgyWyD4Nfo3ztol/7w8m6VF1zmoPt4Re2/IH6tA/P/jwAU37szvLpL/genJgi/6D0b2R8FeFbZmH4P1BL+P4L2KvDH9eMCznVPc56prUYmd9+raOhv5SZ0Li231T923pBA2/010n/4EwOJcc2dLussLeOdSHHyvs5R1xFf1Lb/+SaZxPHdD+j7u27Wl/b/fyVh367+ryloP+XMpOhL61027VsPunnbkyDnVqd0zioz7JTliE3V2RKSIP/zq8vogeu7sZNqh/lpfr7cf9P+Djg+S2fETPdFbrUzLg2e/tv/yid26cWf+flSxqavUC4vWb9r/Fb/PMj+ccNDOtfTd+xHCbUPviyfiAm1kPEMtJZraRjat2vOM65qkPcL05/py/I56pn2Vs80qZFQB95SCZVi705/pz9DThIeyg/asbZ1/0ssO0f6O7QJ3nD2nQvxxkLvzMhrGld22aWf+jSu7W37TfPoyR5/uTzYkaoFo/M/F0lco2o147XQg/yDi7O35U77WHUZhFlGVkdEo13aN+72F0eMp3kVZq3UW/bv97otTtL/uLlX98KQDli35j8Xuh7/A/u/kiJhzArD25dBgDzzLRALh8k7/FfY7xzFbesvLixRdum1nLXTFb95XE6NckM+t5ak+6mu+57Lxlzec43490uUy9yb/BK/X73fctXjnvqdP/thkg7tNwbtPVN7vP0M9s5V3z3nT6xXq2WgCek+d3JcPrdMD1oMVYfI8fp/3jmaMHFU+RPub3q8lEqUfVPrffzd7oYt8Dmv6Sef3uJcTrGStaGXnemJQPDPj/vNX/1b184zs5pwD+muPNYez0+3l8n/f5w2g+o6LXXPQKdVY80+Q3/b+p7yR8yMF8r/4wdLZyu94ZfIVzdLb7wmttz/4ASDmws8SdEy+yA26K1o03X3A8N/Xnfaqmd3XBdT/cjg8ZdM9Zy3NY/zybrr8t+ZJvJDx/jfHBHDO99ujzZK7OgHFHuuf3eTLUep5/+ufa0+3vJe6F5vlu9lZbjtm+6QtbZq8/WjVvvegNOy5k/jPgbzyzV/4riJG/Tx5KHvaPePaxPaAOt4/5XJvt2pntRzbbee+4H+CvOtO/hPazlv5+ffycmrZ/26PtWieZan1WvLD6QsPzkrfqHcgz4K+bqp9+JX+dyd8vs5Vz3cv8ixOe41ZetvGt22bTOvLyY9cN1+fwPPkus+zKpVdmH5RRb3+Cbu/a9DV3n3sChWeoavD8tXzU7Hgt62V6+WmZj5clPM8zODIGb34l8Z9ejtTz/vR+BvytwZfUTj3gpuiL49PcKQkfVGjMz4DQUzX5VR6BPAJ5BPII5BHII5BHII9AHoE8AnkE8gjkEcgjkEcgj0AegTwCeQTyCOQRyCOQR+CQCMj7ZlJ43ywrhT49WmTQ33C/wwF/tPo/0v20+x2c0adxn44eJdrvL6j2+gve1u93QZ8O/OuzOckjkEcgj0AegTwCeQTyCOQR+OmPQFgoR7EA5OaooXiO4cXQuOBDy4uQ5dAE8MO1OX4IOuTnmEIC4GR+qtqaF0Q1gBiH3JE51KC3+Bgn7aNtACU9wJ4GmSChwEptGiuAaz0AGzDauGWoTzrYoL9yMQbqpIb4OQYemKYJoe1qK+FVYqVcD4hbKA8lISx5EXm1j3am4FUi9cqnOuvPCU8700WsvIoLMf6UCq6ge/2gqyJVsKEHuBED5FP0V+0aRT3/svGKn6EBQGQ6Kk0A/lqAT/DtRg8IBWwrkXhFYknjTx07UAAcWl44JCOkxWI2XvFfMiJKHAEjxvxWwD4TkbddK+5o7FdbNrNf7ahugl8NgHfIse8K8AOAtqoBIEMO6Ckbr+QHTT08VFn6tf0XMi3AOQdf6VrpESCvlXgx3jhIoPxIHFSZEWvxl3awAGS96Al8M4UHthmnDrlJjfQL8ExLPDrNju8Y5r/U2tmGx/tGx8m42g2ZB9qX6VkBMy3LfAD8rjMXAAUlN2nPXqY3wniEH8XTGBqnPcCvBjKq0R/DgshLeKYoEz2/WZesTOKyImrK/JEp1AcOfQf0DZa8jklbQ2vtqvjVrQl0EApwUvxSI/w21OseULVjAapr/NedROIZaOKfEP8aQDVowRarhZj+hsNyZBQZfoESeuwB5Mv8Hydu8MAX42yGs6jCLwo0vxXRtzIf7Ro7IqGfOisAXlUYj6afsagh/ZAXt1GEBlUgosgBn5UDC60BDDVQ+SM56VHpV60DQhqjb4CGG3jWgcyTjKMD21pwwB+Eppe0m23HxbXE29LPCPt9LXRFQRV2MK7TABpLvaFH6jtLmCkj8QuIPONcAbAxpp8x/FDQFax4C22zM6lXH0gdSbdU5wZ2tINeBaAeMTDk1WIvvEVGSBxrAC6bUA+Ef3cWTx3cDz2nBwwGjrhB9PkKGdBU+necBJsw9CoihT51cWiglzPKOnqjaGjoMiDX2FWryUVcwa8FZO5FngG20StMFo0A6cgMW4s2Uh+zXjy0gv9OSTuXjScGGBkjv4LctOgHlxAR7JEwzUncuytYPwbqWY/Q9Ao+kcC4gR2OSUZRtaTLTNCuCbAVPjwjVAXahbcDoZX6cYDbDgpAXSiZf5tCgwl2OGIF/DDU6E9Glcjgf6lQKTJPnAd1kZOHNNsvncl2PfWspyWtcidBbtNKdz16W9GEj7aS4Xcb52lpyMy5FGrnNOYgZ7ZtwSqA3T09gPisTPgM5kh7z09M/8NkqNNQRa5kCzWsD0WpcpLBp5p15unfsJ4159c4OeAT1tu6g7EAzLsL2FdX064UmXBeFn9djKHNYrOgkMdk6jX0NxrZbP2M9DK64ovsCAC17FjHOlrRsanF3rJeZtqwAcQfHuBCTfwZGimaoQS6YkgLDceJJ3LuLqWWxr9JPkGBHKCtDuCHqkPVOY77XGnYzDHoN8JE4h7o0GTzsEwg8CLHvoeO8MkIB13EfrRQMmKHBvs1drBQ3dZthb9VXjSPqbdAca3okWkeOedsQ/zpTsrqoYyxjzTz05RPUQD4XTBUKcb4VR4qFxP4OndeR7tawAnP+EsdJfuWU6kiFFhrU+aLVawLBlqhH69UZj1Bb4J9j1x2r5w3QQKQM0avzg9y4P3Vgu3LPXpLeNEfObScavwkb3W2vqucWMg5FZN2zAc8Yj6poXr+iF5oQl1ImIcNxWTIiD12bkw8Fhx0bQ9d3SrJOQAovtpVjHdd5IqG46s2p3EM9XzAIAk0dtcdMAeWZsDf8X0eeuJjE/sM62nZga0HFH7dxKcYKtAR7ifI+TBAKVsPE3LyYf/e1AmfXtIZEeA/wAUrGX/b69IV0q5j0uEUO+rd3JdF7+c5T5CTHnAR9z72t+QEx7+lBVY6tB5VwwZyD9QYvnNJOnGwxnhe2/KPop/+JrmXNe0/231AxhssCm8voh+9o3DFc0rE48LifcdQH9wbPFCAT78hJy/00e6JB9BP/6m7d5L69L50ieyX7s91zml56MXcWatKqS8FY0PLiO+XipcfuwR6V8GX0AuXR5fMbUBPDvfKuu/ezR25Av1LNbkfefql7on7DXSku2DfOPJvp4UD1Kcntc9ol+Dr6U0yfvX6wAxr7NxQGJmDPDomunHOVuit4QdCkV+gTuw00Y+DSqeB/rO8HNzDE6gjg9+ejyZxMruzv+zfGF9E9cXN83cL8O5HLf9r8a/u/pW1xM2Rec7NtPahXRvcXyJ/7cJV565Zo5R5zf9Y+MGdSn3LPuAe0jP1l6nX+FcZgG6LTiwfD/3H7bfNH9szU28gecPGC+y5esApNd8dZ+Yyb+fYFyenuyn5bFev6y42ZydTtS8tnx6fVlfqBe558Ul2Sj64ulV9STU0GeC27m9ONgbSZ45uS+50d1v2mef5wcy0e+nui1a+5hD5C92C+klVpQYAnuktbo5vi+9w8vdM0RX19Non5/+PHzVb/JPrneyO1yWr1CDD3iDz5K33/9niP2R9fOL+P1h8Ffe/nxFgNvTZWj4R3LL9tuV4p5VRdqaXb4kvtq8znGsJn7SIp+oBEpbOuVKp59nj/fwp8eNXPr7L3A333eojSTN+XHzELgaAtneaZXapU+qpUmNe6V7xNPzbUvLrv7hdzQoU/3n/OvNq+j9+ybz4OKNmlHcu7vk3o6IviLf8o//0bJWHkQ+Aer86/8Pmj61SrwhWrFm9XqlX73z3zl9fRSbH5F+SW5PDNOyL3n/6CleZvfpJaz6hb9G3xUpdufSP1J8apS7Z9L5NI4FSd9XGK/cdbmE8icUB4P9i9apkcTJTeZD5fcX639nyEcefBwsvW34F/Zz/dca7HMB58tknBLTPtPj0JADf7Av1zDZj7h7/tcPIp2sCi67Khzhuc3cl98TTazm3PB9QQ/7KyiL7Es6R59V658wAkDe9xR2r7tXjRqmG/br6Fu2ml/PsmfYlbkr62tMX+7P0FD/96tPbx+IvTxf+J/hrvnvDqr/Zo9Sb9rx//lUL+VCC+2v9yWR2Qx8K/jTZRP1Af0Cr3712zYarZ283vWYAWP2dTdfbj3nWx9LLtlyxSqlfWrpm/VrWx8P8mfsDN72VUieqknou8lMWnZTdh2dqPLHkDPsCc6qdqbPfHbAHNR8qmfyPw36oZGaLIyt5uT7DLPQz+xgAfy8O3nv1b7GfLtz1q1t+YwvPFUvfsfC9xO2N639t0+8ESg3i+k/u9lV3LJ2yc7Z7kT49UWqle3P8RjMlH1zxV2Pc9Ur9iR+N6whffuY7dr0Xe+Xtv7LnfXuyfbzmCvh37Pydcz9iZt43fq/7novetZnn1DjUQYKBacX7L2fPEecfePf8X8fvRQfeuulXz+X5cOGf6k2GvwtiPpCVTGsE+067zC9F/pIq88dzxZEq7zVvSX6Bfm7eWFv84UvJsN392Lzrdiu14x1/s/Kj7PMPd9+nV+rsuSUuHsaJwTn/heTuVV/dfhiFJxENzptLF/7G0rXE+xVnvmPnauId+3/0n6Hf2crLF79EH269PFvng3Vp/9Uo9QtbepmLWV+73rdLqS3aqy/q2UbJejz9DKPjmfVH+nl/eo98AGTn1+ZPl07xZ9UXrn3h4ik+v8ojkEcgj0AegTwCeQTyCOQRyCOQRyCPQB6BPAJ5BPII5BHII5BHII9AHoE8AnkE8ggcLgK8o9gr/H/prAy+gD+gA/lAr6/2E0sG4xiMazDOI0UH/UzvdyA/UnS4P0O2Txf16WCcfTYneQTyCOQRyCOQRyCPQB6BPAL/dSIQRjZygQPQUI+8SgCyOCB6Rqlja8eqYfihZMgXYwECHfACZDlQOegnHXpJ0UQG4NLKIS0vrLUdwFDq20sBRlEPQMKEQmPsJQBLGgDnNC/66xb/aFcGkAaNDJm1qAdYmrThyeNpBLACEMeEhhf+HK/8xRnvQw+thYb31hRwOqUcdi2QPFjJWyKAH/JjWhXTToWGESmB0xWQh83ASnva2K4RHgAHrKopz4/456UdsD6favyM26YDBYaaiD9RmcyMBr9LRV3w8DWAlNRTsvp2HcgUDHFQHWi3CtApwV+FHxreKS36AHLiLnLGa+SFSOBkqhsrAHb0YvCrJNA77FviEiulNP8owLJsGnNhyJipoeK1Eb97wE5ATUb85EVLLfYBYGqxS57QRCjwXxNoaBUomENuiQO8wGszPUtkKIF4YbnAjqwH4EkqdfCaOFt411klcQbQWu3NV5uRIEgYr6e9AM9ggfHVUotehVcvNe3GOzXxKwPMQdUiAJUOPS+5c6FL8EN4RcZIKLPppD2wAx8kxGNRH5BX7gMI6wB10QMuWpb25HmMO/BkQq2If+lot5T5zbv6gUawJDBZLPuAR/LTNkWvs06gY/RbZ2YM8TdkjIVGSdEWhG8SL4Ufy4B3xlzUAQBr9FfDCfWM3CDX/E7QmyAC8FnGTU19gmVPPw0AyRY6IiucejJnhvBkHo0Liv58VApjLkQfeXeSyGhoudvzW/5IRK5GeoA7Vm9d9AEMxqFBbwW7ANpZ1Elk3J2bexR9E3j6Oa1Qlwyw5GGtDCn42wumCA00+yyh/SJ69dDVrByjBCjtsv6atKee9eOz/srsIw2/gZ4t+hXWjSHeTTKhVqAWYC588CpyvJbp51WF4cJGmb+CK5yOfCvASOoZl5L+gtPYIddRf2c0VqiKve6I9JteyzrAHhms+Y3eOayrtVz4bjWAcFqYTgm9K3ixWOovY94azNft4agA+8ITo5EM0Bczf9Lv6sBlKzxmvzjsrmB/aBr2M0JH1chnfpwTlUMxeAkzWM70MuBm923dcsqLmekZjHQ71BEp+kkvw886/s8F2FwivpcMNYc2Qi+bU5szD7ninFuLnUpvvZDxV2fxWc2HBvAj3BrGEd3Rm5a4hst6QE3Or3KUULEBgHJM+wVAdqlPN3RiWaft1e3h9nLqV7MD6BdAvI+IY3E1JxT15Mc1RYt8CSexQ6+usvbsMllRinPCyLyRbdTL+ggms08DoI8nlnZjnLsOWg8TIidxkhmTdalSTfx175wDppp0eKGYNlWVoG8BDt/PvNcLuoBeocKdxVEfA7iFD0YB6kIB4OrIQieBshrFPmacEPL9xkRKAfcspxYB+1X6Z3S1CJ4oV2R8gQ1qogfwOpZ6+ZBB6vFra7sh+4zMt1bmlyiWpX/g50lk4QGkSlyJi4m8UuSRrQcG/XrvHKS/eoA8XBTZgqV+LNDiF5m0rdjt8IGBDjxrKFbwQSVUUh82o2YYQ/uZdIGjJxJnPldQEfvR6rAk/Ua+kBQU85MUy0XPeBpQ5GRWNjIOdm0jpb5Tb7u2lfkG4A1lDVTFDnGORY/zviq0O855Actp66Q/8haXQo9dzw/ywig5dx0Xy5g/KPoNOS/ZhU70gNOWxC7nUilF3trQ0p2E8U5wXmnsTqZNObcjy4losMfMZv7KPlY8D2wg47MDuDvGpzLWY3eEDxfAswvUHNHfUChLHCfHJs0k/GPrHjP7abgvfmx8X43+Ljm4+qCi3MeIEvErXBDU8fMWzlkLrffuU+pOlYQl6q/iXHHQ1ZwkonezqvGjusfKyKCKO7aBjqWJrIfuf+fO1VRKsX+V8NeqEWKpwguJlIZuZb1L+6GulvF2bmyV98O37z6g9yXI53bWtevofSUaF73CmwBuW/r/8+CGAnz6yfQmRUl/Iy2Hmjj9enBV1EDvrujGqEzFi7sjnRi7n27rA6ux9+72FQeGkf+Kuj5dgJ0iKxo74R5yYyfwX4jMnCr0rnCD9KOwHpVo972uDhrIR4OEnazYnU12nAq/H1zbqaP3yrTWMug9gH0H3aqu4SRVwf8Na1ETvf8bPVCI4evhB4aoV38SuIh26eLunUEZ/+7r3i73KWJkZB0920t0JSdCjLuNL6+5ew3AWX/b4x+yPJzvvz+vB7CYu+hYf0yD8Tog4u5wmoeXDQCQ58YvU2eYmToP2O+qh5Hfrb658P5NAAr0GeWFxPfU4ZOSE+jvDgtQy85sN5C8aPz55VM4v7/ivp3s0kp923xHP5SoGWWpABYd58cKzjGt1OvU4kvP5rzlKcnKPn6yAnBTn22ntN543QXzzt02xU+/ApCsx6YLn0F+r99vBMB+q+4BjaebJjNb/ErL+u2Pb1n3NdvOv2i61hS/eblf/vmr2TMxH0hIpuRP9Sq++uY1n9nCsWhj83FHJlX9WCLnwNMt59lF9gynVLzRzftAohTA0MXnM7/PtjLIWPp51fBf0TO9OzU5KT7BKXVBfE7yss1T9cvXXrz2dWaKn371d8s/bbdPF/4U8JPlg/5gRalR+2m/3c0cUNEUdOSV+uWHLtn9+kun6l8QP0+dhPz18Xn25dDpZZC5+rPlf12+Y/302tn5O5Ovmm8YzsH6l8+9e/6U3sEmnyipKXXNnr9Y8zcBieXN9/zDyVT94ErrU7NM6XOaQ7ViaSCdnfLcGMt9YgD4Hdn0f5Z/bCfANnf7mjvOVep+9WBt4inYma2HV807a8dLsT9b+ZN41NSp/1Lpq+4bh8TpkbE99lHkNyzffO6/MN4jVU4A9v/cZKb177pHVDOeKZ9N8qldX0zutLPVKkWm4d1nOqXOqyy69CVPcG58ufG1Pd/cpXg8+pqWdTC9vFydobXnfrGE5zDoa8wrkrPi6Vo8xyk+5YV4++iXz73nGYjfQ+MPNx6hv280dtkH2C/fXf99vXtmt49Lxpu7Nj1wiP6g3WMbJuPJ6uNqT3rx3+d/eLkA4f9Of2b+bVuU2u3I6M56HNxX/8ZvjW91s5uZt/U5yXP87PXTawZxPd4897CA/6Z91O6NeR7T/GVrp7c++rx86K94mG75K9GHTqnLuj+/7Q07lMrOBeZt4Pe3y99pPMQ8DOK6XzJ816cMsU6vPOPKKX761Y3qn/VnjVLrg7/dWV/D8/+I5Aif0hrM051NzrNzp+SD55zzTO9+OlXTu2rK/HL5/vf94fKPblJqcA6013XK8nz3N/HW5duw97fxVrNN99oc+nvw3PTK8pnzXnL6oTXP7PUAYH6mfEDA8GenOcHNj/k7wfae42brbfDBg1XL3Z5rFyq1x+wtP8a8PNXyebUz/qpW6j2fumbVdcuVujf+VnmX4++w/r5a95p418fn83eYP/wHWOb5H94Pz9b5+KS/Vd/OuN6/9I/mf5T5HufrSf/O+iLDdE3+nrv24zcuvwn5bOVYNxzPOaTyaD3vH9JldikfTNldny6d4o8vH/7DIlMa+VUegTwCeQTyCOQRyCOQRyCPQB6BPAJ5BPII5BHII5BHII9AHoE8AnkE8gjkEcgj8F86Avz/ESlBpU/jPr1hGh3IV/fkvCP5k11Mz/2g//9Zgunjfab4uN+P69GjHrfBPA33+y/36Yl9mpM8AnkE8gjkEcgjkEcgj0Aegf9yEQhVI4pbHiCIUvYAdE59OJH3P4+9f67OXoiqhL5jeBHQKduGAkwzXS1/NAAJtMjlFcEYANB8Mo7CAxRzgQYAtGOOH07Qc8qFMYCLSrsHuHBoW+yUwyRCDrxHBQn1cdu2dNYPEB7qbSFWjvZNAFbU8/qkFr/IC6i7FoCOaluFnIyP2YurqU51WwvwDeCTgzaKOjQKf4CzJLRrtp0AWzI4rBZ7eOHFv8BEIm+mVgAUrXIr6SixD03wQ9O/x15SVPICbdEPmZB6YGVW4pAyXnlxthN3Xctix+Gng8LL+Nq+E8vzN3C5WNofKB1wHerJy2rShAoFAJLfAoMTfWB4JrS097xm7ahoAtCDBAJQFjnjTKHApeJsHpzo8s8CfIqhJrUdZEEtg/Cq0Eex+B/owKaG+mZXtakHMG3SBKoB+HqlsOZFj9lzAgwjxrHEBWCcEZ7ZXS52J+sHStIeWK+ReJK304bQLpfyD3hk9uIloKtmKnwpJRbQRUTVIPBdoGfoJl0favittErgyUAp/pPvU3c8dDxtyjx0R1Us42W9VaR9sADgWYI8ZkV4aBnYF3KAkEriBgzZCgW4FovdtApAEDHjJGLMwzJya2rabWWmHPa2MmrkADG9zD/rkhhAS/SCPPPHQg0AYU87lc2MUhqgW0J7p0q0EN5ncavhraOfFUDBoa3hljqY0D7pNGQ80bLQiH/FEYCRMf1UWV+GiooqiT/Kk0tYKPlzJZ4AHEsZXdYDKPLCqpLxkGm0EmkuvMri0YnpzdNvDSAf4rRCRlKoGgUwDQlUVC9YqGedGdqPRbG0D5eE9UKCfBKAOLT75h7gthunVYVeVA2akaLeqkpIPdGrybprTRwcae9kHdzQ2trxKFwCIDHGXgJEMEH/wqgk9rv3MR/IuzWAnwa6WunML+B0oVX4H5RDCFqNaBv0Yfrx0LYalT/QAQKPdWnQKbTLnU3we1nfhgY3KduftwnmQIU3k0O5Cr2huFX6F7ig2AG+WOkupN8GkHwL3QDgMcZ+nVc8hU4AmEygLnCRpT07MVLwiwCC8sZ69wEsGMbpWl7mr1Nujwvwl/UyHjrm8dqhySENXxlqFK6j3SQ51RMUa1GNlaW6I73MeazbivDBAubLol/tybERBwZ5uYsHyCeAlGroAs4BRfsq+4f69jXtcms5/U8CAYayr5cJwDASwO9GXiQeB7DukY8DZU6w12AlO9p7Ro08HVWOH0V+04oySgChGWV/1SWOrItE4oDdrH/OiWYKn9bbvoV6d6JjsnOixAow8EkPcNsdx8sm7eOijrr4USeDmScucdFJXMhkXC5AAVpqGV8GqDXwE6w3+NBwH/H0k3SU2AXAm3QschfWI+jQ6qH6HGhhNKoUFaXWTWQcfEiiLmyr2qrLuQaw2oYJ/Wni4dHfMFQqWOw0Ip+tM0OE4RmvSoWqwOEuAOSoJPXFBpmEY9ol5E722GHfFBL0lqXVQNNmgvPDoQ/ANzRQDcRMMe4JdmTMxUjQlDgH7EvZv9zdXGCx1+QTFNChrUOlYiz31x4Nm5xnXsYNkB05s2uzc8mmTuaH2TPSfzCqagWHHutDafQsV8j5TIWXcXPONkQebmU/W2iTcyVBvhqYqEa/0anKeDntvYpl3Kom/gKAr4ZQot6U83ky2W/ainPeTDZanvqRripq/C4PqWORszoqEZTTryr7/2DjQLllxC7njWOco4XKnM3QBcXqEPKOa2vpf9/EY41J6h81j9p9m+BPe2x0X4X+hvevnvT4N8I5WVaKXTku8xHcHC4T++r2IMus3ZnbXd2mHmtGAE1prLL5VwDWwzp+naPqMg/pKHeqJv5dD5BX7JwYNIiAArC0LICGJhwvoF84NZoYssjP437XwO6rD07ur+Dvtw/U9sKnSyZf9XAZ+t2DY/vr2LmpcOGxHoN3BGcUmrQ7KVgSVZD/DND1GnYvCC+T9Rt8RD0g86Gemy5oQ7uXtC9roZe+7GD1IA8A6afaK+Rk7X61Ww8Xob8puuyYCdr/beG0Y+u02xiVj21S/4fKFh30liC7T6nXBJdn6+nVQbmFPP3d9JaWxe8Pt86ZlLX8nfbbDnj0F3RWd5CrDvExjPMtwbVD2C/sjiaLyMOzg3MKGr33pMPib/r87lxVhX9BEEfwaMZD4kdJxWEs/LO7hD60gZny8cO/8v9W/XVAhj/dNHuSKfngagC4+K3979789o3EzwMBPozeQH86fX7SA0Ie4+bEQ4dpdxoAvxO9UvXT//fKtffPpIOMpNPtDnhtTpl3cjzgADQnAJqTKX5wdVzyHH2sJmPe8Fn+pTsAAHfL9iw/qJ2i/xZPxN+bYh+/epnS5gV2KkPpG/z58bnu8erHLwBOuP3ItwGw3rnqcfERu9i8Zlv8eT/T/Al6nj0uYbylsxoy3mXqtcmrzEy9u9V9+v6YTMuVB/RDjZn1T1fy/1YBJNwDYPPq92z5wCalfnP9de7PrVKb3TYnfg4Am09qN+GUj5X6o/uvtO+h3QAw9qTtjrLCx5d+xm7Xs3e6fOPSta+jfu6yY0rDZaV+1l0AlHWm/n+Y3fEew7qZuHN7Y+fM+iMl2Wm+4b9tybzcz0j7VOntpmHuTZ6+Vzee+U9rPrte7nPcWd3M9ivin7Mm5pxPes9579j2xusu2o1efz1Mb7HJ3qw+YzmXTQ9gO73+P8sPgMBj7l47Hs+0wtNLdo4uVKdWFyQz66dLDuiDtoVwAPidXv+j8i/2p/lT9OxWPrNpbNVdxP1ol8E8HqeOtce4mb0/HDSTw2WWnanZk2zzd14t5+pswLvX6sXx2QYA8Moz3Rmu1+bQ34/4H1gBPA/Ouy8FX1n/jfhQjd41mdDjIpdvXHdB91zOT+bZPS/p1R36+/OmAUh2Chh4aN1P0vV9q/+9+uC5s3v8/WBP/KievX76c8Xsmr2a1li7Ic97u7G6187UPjk+3pU8537/gx0zNY6u5Gv22+7f8Ge28h633L0pVuqzp//pjj+4SKnPrbxh9/+ep9SHtr1n97suJUPyshPc8dRPL2dtflEGbJ0uH/B/de4/r/8s99GnW05fcmrpeTyXzgaU/bTvZaweAFpns795lV/+BTdbrVJnrH2Bef4T1M/e8pmt2WP3usdipf7C1JOt0F9cWt30oeVKfbP27/7B2tPvK0keNBOe590+IHq6hcH6lee9fW56LX83THvOfrbOx32s6gfjmf4PJLtHf1B6tDrgZlLO997f8f2qo/28P/BocL+e7cMz83Y8xz+dDxQM7OY0j0AegTwCeQTyCOQRyCOQRyCPQB6BPAJ5BPII5BHII5BHII9AHoE8AnkE8gjkEfgvEoFKb5y865qVQE+jC/r8WI+SLKVXHu7TyT59tpNCz0HeuMwKb2r2qD5KtNTvJ+5RNdynR5oM+umP9/EMGRNHuuPcfh6BPAJ5BPII5BHII5BHII/AszUCBYGBtR0vKDYF2gpAqTbsCwkvLq8NEgGAda/uqlTzAl6JDLgKWi3oUOS8qCzy/eX9dr+Bd8BUHC+MNQGUIFeNrhaAEwCjuAMFlCI/qujpx6GvAcrGvPDcTH1WX6Y2AXiVRDpU2DGRkn4Ephda9GoCNYbG5BiFBxhnuwq+AnXoVyMreuRX9FFMRTWwSlPf6AHKgFMaaR9ooF8W6oNEgC5kxIu7HnvljpXxAj/tjdsAdVL4Y/BHZ1RFFhpHiaJ0qh2Vetol3UT8URbvDXwMdfBl+oGQx1GLf2Qs9egogbl1ofjnAiN+AL1N4C3ATqF1rGgociwpOJPp1QIXOuzX6Q85QF+XxtASQDwD9d24gzzL8+uIRxLGMk78y8bNlRJ73UaKJhTYVtbedm2APrBMnfXbpD8tehIt4qHSnTIuMn6WUviO79Rl3rHbxEOF1w0ZZ7fWz6zqqfHwZTwzVFQAIsOTb9FmegZvXda+LvVZZlOomsx6Rx+gJHww3gP6AmSOqQUo3AM0k4HUERvJRNrM4ibARot+HUAuFCBZM6Qe+Gss9d3h1Em80zHGa/B/daecjXsZHsMDgC1F6Emm01DRbhJYGDzeNzsxdJRIQCll6QcvTX9ekhA+WMEL/ho98k92PPZrPcAoeX5r7VjsEMEE+xtYzy7rr5n1MwYgFrmMNeuvwjrgUvLKip9qNSPw1JPxN4uA/DEHr8b5DU0XYBeW+Wh0NPwSoNbQ7gMAXSnBjaELLPQS1rnwtVAHMRcj9KrRa2Q5eFlHrBx45qmU1ZeAaBvqr2ccDvuxSqQf2a/iX/oBVrBFvjddJv2pt6kltFXhaUDiE/q5MzThSmiDeZT6dfy20LF+3MZVkyuAkr3xs94zoCJA54r0ywunkxJXdT05iNfS38OMdCm0RI5njfwq1lkTOhII9FTmrZnNw0RYCnjBPbwl8mGS+V+WuLO+qjK+1Cne0qa+qpoSV2CQnkiogJMqsNA6QNQYPeZR9IMS8fCKAwWvGtATybNbgs4Fkqmx8zARvZLzYAW5dq9Dvgw4oMns9Oa0Thw9/W8lRzn63RVpXeaZkq1o/DISXzIpZ3EC8FsVf+RcSy10mPUQQ8dZQcjVA/i9hX5NWJb/gJEBPi+i/ypAa+qBQzbCGD0iL36kW+kfDsBrQzku6Ff8USuIe0x73xu/2kDOXUcrQ//QsBboUDO/TU5OD210KimUvLQ2Vdir94DhtC+HBsHWYiNytCsTwQS+RDThAaCWs/62IrPYL3NScBmsIHoae2PExaAnKxBK+1JWvyjSEfWRDV1m1+FPohRjqgYafyQDsoWOsku8kvOCmaN9KSwVYNGuQWRdlMQuwOasXzKA+0Ar1g3Qa4d8kv4M/Yz1gOrAxxuFGLuTnA/IeWHat+HTFR0ndug9CTT6MfvYiN9BBnzlvpKtWxXLHQa7Vdahk/5VIn5x/1CRYhmZQimSeoD54neWh5l64pmdT5w3OuvH9OOAlzJu4qNSix+OuKPPfvJdeKw78T9YR4/wQZVzFzGZvLXMJ/vNSz/kyy2LHuOvh476hNaWcY7wqQDowa0Haq0EIErcys47otEoaPxdEdWGFIVRyTjIJ9hoIU8ls7snPhNkRKYa67UQnlPXSTsA8iXxY9/ogaa8UE6m39Jjm2h/RavWsrSrA3hOUNgruaCJ0w3hOlaMUpdzwjv8i1kPVegl3VFZ990vSO/QCRkB9h/mQwnw6fVApRLoyeT6NdR/hIjGVHhWBHz4TlYEdoKPkgPdQT/Cf+asoXdrdzKFdr7SWnQQefprrXsPlGn3ULruYBP6/9QZgUd/fuHaEHmwJ7wxrCB/LitbQ08gjgb6PDUq89L9/9KKxCH9RDrZirn4WHpNu4n8L9O9HQP9KNEeI55XRSOFBdj7QfhwoYr88+EDEerqZjUs86LexXxWoBdAY+gbu7pt0HtVuqTdIG4ufXMLyl2p1BqB/i8+mcI9oftNtZfIqXBtOFKYYL1dF5YLjn5uCjZk6+dFwVbZEQDZb+piT53JHRUa3heeIf1yivY+tPDhzlUyL+ktnSSNlZTFam1GfyJ+PdJ/wf+33Hp7Q8I06LXmNx2uJ6yIGNov7zJvshc7pW6xd/gdeiB9cnq6OaX0vM19Pc79Z7rMX/nc5Lh4yuo/bL9t/lhApk1SRYP/mFFev/a8xS+3Sr3anHPdIt+vNn0KIeOeuRX+Sv8rqhIr9RxzjBrWVPTj8XNLl7hXIn+Fekmy0CKfVj6VfFHdaTkfmr1MotOqn3HWj925ZucapQYZ/UruODP3kF5WXvfm+98Yy6J86cYXGSXFZ7/7vzZffav7fAJj1M5D5T/q9Q80GYCb8lju1Rfm9+mWzCqcUs//+MnBCXuUeucFy9ZezHPAe+1b9M8b9pXneRc6KJJfbgh+UXB65TSr1D3+W40kGdT++OmnN4wtFWBlBmTzSs0Hdj03nvIL4LU/3yjVWPJ18y2n1GA8Uxq9q0/Gtya3o9fexX0UvaNVAKTaOwz7Ptiy/FM7n3qvpvLKHa/wSl3I4/058VNv99DW77tHrFKf2tjL5Prz5OJ+9SHNX+CeF59E/UV7zlOyT996/xuSC+NMQWe/+78e8/vVZAJw+cxbdn5uVSY0uPKMF3l6SzVmk8Obpr6Z1cvzOOv9x1U4p/Swmb13Msv6Rzz1oqP5d5TLfntAHYyVAgisDgUC8zRlOg5nqpw/T2H9DTJTftHffeVXLR8aMKwTmg8K57KSc/m5lg8+GKQx/xL+9cu/mq8kX5fr7Wq+kB3Vr6tvbee8Ttq6HfPhFs1/CbFS0ytXbPxl+0tyubYvmEY+teWL8ZdF1lBrplX9VLHylM0T8DNevuX+3T5o+FCFPUu99BDrkeMvWqfUi5aftv0U5ufrzV3qgeQQhaN8Gf8BGe7x4xfd669bgl9nuBeYU6GzlUEG+JXqzeqNKL3FXewu5PnnrWs+mHx44RQA/cXuNHdq0rei+/QQ8m+jD8Xfk3OlIk/jT72cWjoxOeH+2fW/Zx7JPjiBxhp17ux6j3gyhG+hfiX/3Ey9oiZ3u0e+CytPYGdmy6cm+braFT8QKzV69aeUT/jzp7HP7Nf82dF4eKecZw8lZMxmXr4z+R8Lv1/i76Wx9np5/j9aJfvr0/Z7S2bv9Sd1Phhfhb/EeuUJ1tNg5Ef7eX/Q74B2bJqkOuN6v/sV+5ce1AfjjFneO/n7FTnJI5BHII9AHoE8AnkE8gjkEcgjkEcgj0AegTwCeQTyCOQRyCOQRyCPQB6BPAJ5BPIISAT4/0xZWdans5FF/YrVPco7nL3S6BGS6vTKcJ8+20ih75Du0QEQWK3ryyf79GiRo9XfoJ/BPJf7AzytT+/r00F8jtb4837yCOQRyCOQRyCPQB6BPAJ5BH5sEQgBnnoBDJHpj1dGAYbczyuLFoDMTjLq4laoyYnpAe5uHvJD0HB35OVFOcmfJi94H9AH3EGtlEqwYgGa1HpAUICvrp3wInwD4JemvS5qeSFV8iFGsQBaOq6VZNR2DHol9KAC4BX7BbSLMf0lALgS7Da6PoXvVNu2bXlBDvstQ7tmoMXfovSg+voefZ/yA6DFAKFyUA88yCJ3KtMHiBXLuDIYqaFe9TPoAudKE+xKrxp/fRiHQvkRKuMMILwoqwKb9e+KsVLoxlGCnVIq16pdIkexl/G1kwNQ8ib5g8jJxGrlhVDgXfxTvBAJVMBDY5VIO2BMOqOGF1XhBfba9eI3PzHtMngf/VQYmSEeSdtnLwo2sEB91CQzpYNa/FXEwwPt89JfoIV2LdYN7XVqlIM26SdBnjBq5EQrwRMFzC5GV7UqLSPjID4l0ce/cqbXJHIir6Va+kVek/nLrFuoAWhEAUBbUx5aAUBp0V+Quk4CtZ1KK4Yu4UU3KDBEI/2FMYBV6qMlBRfBs368+J2O8Io6PO2rMj8A5yqpg/puXfoHBFUPIN1xZibhQgBwlM7WtNqx0BFeqYupN70XAcPV5Fz2rLNGsVRALyqTY8bQXxL04uDJLIw+sLMmEilN4YHvlRgjwDde04fyO4sHGSh9Fg/GJf2lMUDZBD1LRlfH+kyK1aKmHw/E3eDHMqzBpwkrO1aKfegCB5XoW2jMSvXQchZVpVwQSxwAgDsZt6yuNjyve9db8N3TmCH48HZeOFbQCYCxCXQ8ssIHi/BEo7cO+zH9DgPpTOA3dKsSV7WCV9cN+vfRDhYAshU/gDGX25p+Lj840VoIX++sS69G7wr6iYnffWT83cG4rgB4fyny2zk/aE4mVJN5fjPrFjvdC4E4IlcTPcAmvxviHwBGdj7FMtPwZGQthxr9vcjg03PIsFaBP6erxW91Jxgag97e0Eh/0dZoMpL+b4oaEfUAaqsh9eomOXkoixiVho4xO9tFAHzYQyaYzwR9GadB2gAaDy/rX+ax2wZoiH6XdZTNz+3ksKU+JLOvAOrCdQUTwUfjPYAncNgSllQ4yrhFPoGmhy+Rg1ZDNevT0d+Ispk/ozIKSplRyZUPYhkf+XWbnYR411tx2yEHvkiNKo6S03x3ds75obXYj/uAax/oADUQStl4snEJXwNKGdNfrBw/KtzAOSZ0EUBhDx3GMw01kY0s43TsJyinq2kLrfPhBIU/5HeWfcN+5Qd7W7kfGObd4g90aHQonqOw0wRIr7FjmW9oatlp1AsQWOIM+LIucec8qEt800mgxSIX4L/BninaomV86wBUe/oRADw8GWzjTsw5NIpHivbLsAsvcExZV9G6QiVy+LF6qFmAssuUUEZXKSTYWRLoyMB7xo2c07FRgBY3FJMhKOdAI1T4Y9JyCuU8rbcNfLVjpD/OsaaMh3muSdwA4DZlXMDAs/0RTgZZ/KMFUS3zQwP1TfiQRkJcYsZVKtrIKvYzP5rxuLQu4wGWrsSuirnDGuwlRFArRYwqATyrtCZx45yoSdzUMJxFT/aNxu9FjAvK3FvxX0lGbXhSZDay9vVuOfDUr2BlJsib/BjG53rnIPOarXdGXRa7rNs4jKEudBHqAM+z9dNyAHc98ViRNrL9O0nmXE08ylG1kGB/dZCIH4wqkfrJ5qQ7AH3s8r0bHtsFAPicfaP76szfcGtd22N3HZbRD68Kl0RN2nMehBb5XiJdxj9gqLI+Om9Lq9w5eC5I1xVi9J/bXVZwCuQmn+rAXufYzqKD6KcTZAimPjDREk4wFelCc44m7r8VLSk2oKcGpW6C/X3tJQeaYveAehj99H2t4UdF/paOO1BXSs3DhoZ2otp8T39/UGgeE0NHWNcOO79LTmiL/S/ywRT0u8emt7eoT7/ZGpbxpe9oxwcT6L+Qu17q7wnukzgGI1FjeAMXby2ukAy/ql4cHYaEazMouAr/rHtzp4rdBZ14X0I//9gtT9bgv9G5Qfjul9vr9nncGjoQtyz205ZNx5VS93dvH6Y++GR44TFj8P+jeIUAJrv1KJ7j0J8MC4UK+g+qKnc81luYpJZ+t4WXpVXo7wa1tqHBaenEAeTdZuvOffgpAOM2+j+pZbu7a+c9AD3+0vxTcsvhBpGwm2IS1rsL1Ln+cAqHlwEEbexjPT9ZGYvv8eOa283TpLu2P6S+a6esS+a279YBiib3+cRMyQdXbzVv8D9jldL6FP+8w9TfcfW9q75GHO6Kx9196E0vaza+S7/VsX48zwVmeq1S/7Br+/IxO1N+pCSt0V5G5n/0ZD4+TCfLkte6VyVU9OdvoNKOe+1u3vC57XdcPZAePfqdBd+rft+R4XfXX+75xB4Sl+tG8hX42cpLKi/c/XzOmmdbGWQC3Gy3mc+7md7N1cd4OW+u2fZrztqZ9Upzd0H+iYWfCW7bdJj6n1JRvOUftnxazz64P9nxQfVriVInu+N1yc7Uu8l/1n6O+r3jAMLKM+ufKYk8TWbPW7MY3FedtAdKs1QeRfGwHzJD8ewdDjeGKkOci0e7CIBMnjdnK8cvnhcfZ2arnV3+6e29DKbTNfgryodOqRfHp7lTkum1St1x9T123E/JJ8sH/cGKUnebb9hvT4kfv3pZotULHuemLvirOulqMr5W/nXLjl1T8vzq6UXgW4bM8372NlfO+5XTl2+cvf5o1QzOmV9cvmb9h1Yp5db/mfor/P5SH1A+uJ/O5g/AdyfA9/+5+e2bf2ntlFb2oYxkip9+VRp5bvnQD3pMr5+N/15ld625dLZapY43T23fPTcBSK9nt8N/9XOpn73+R63hnHefwwjPpTtv4Tnh76vb1n9+p1Jf5Dnxa/N5rPEPNb/L/h3ch3/U/o5U+5+W+Xiy+Bzt5/2BP9EG/stFwp+jfm7yHD+QTlH+O4WTv4/zkkcgj0AegTwCeQTyCOQRyCOQRyCPQB6BPAJ5BPII5BHII5BHII9AHoE8AnkE8gjkEXjCCEz2a2ejulcfxH3qe5R3EntF3tX9SSwD/2cb95GSH61YTR/f4L2JpO/AoP5o+ZP3k0cgj0AegTwCeQTyCOQRyCPwY49AOMfNiYsWP4ALdQ2A3jUH7CS07VtJSwNIWVmMizGAKQNECx54XCIACgHkKviiL8RDqs972tXIJWgAntR6L9QNqSEtL/QW3VBcTNCLyVSLXkcBMLOKjDlAxqCB6QGQgPHZiProfqBajvoezFKlnheYtdgHiIZc4MApFIBwIkCnQh3oMDxwVx1qJYA4L3+wBBUAdBa+BNABAnDUywtU7RqvOib4AQytk8m7Suzih+NVdhWpgpP2YTPSAXKKBXyggE0aAcQpr1zo0WuGpmBoFwdKaFru6BR60BzUEr+W7QGVBcbWjpVSCV4gB+5pAqFJoMWvx0ujl7kT/2P6UAB0kxSqHMBqCHmaXAoFTqsF0JMVze8a402wpwMbOvyu9oEdWmUFeGM2v2R0tBKPrlg3UI3VBLsKIC685A+S8bWb7V1teKKTdKDMW42ZV8x/pg/wtpGtgyZXUt+niiLzQQZol9FxINPw6ZJuTfxOJ9OmxFtgUtKfAHK7mjYLBHqG3/WwIe3CGlexEoCgjF2Av6proYuYQU07S+/IHy8e4G+MfB3xseitANqmocRdxsM4y1k/I0TeY380SmT+yH/YiKgPXRBn/S2TnaAEcFfKaJncn7DA8hriX9eppsQvHSX+nvisIAMk8nSEV0hFPtKNZZz4l2TzvIAXuRPGV+2PbwQefbw1En9mtcZv1qesUIkD8+ehjaC3Lkbp0WGvzPwkzMs6Mm9q+p1kJxj6uzAtybwEZwRa+iETdl3GA7BOB9TjQ1n6YT9WsURGWnJpQ5mVBh4qYhbLOAV+K+MEKNrM7NzJzkIOQNvI/HU+QAbeKnonkkMWvej2cCK6DnpZIS5Y2pVCXXDQuWE90krGV5XxkLk24bcAdz0/IKPwxmJnQ0DP8IvICQTP6qpl44wBRiJWFebLQT/Ad7qEXoaXdWkXAkGln2vC4chCb2TEHjoO0NZRP8n8avitAB+FAoiOrkTug1K4TTFu9h1ELVAaiwJIjPFIsT9rsj7SBuvFKaXO6TaDjbS7IVgRlbEzGZIrFtomRyoOMl4foR+MsHLQDxpEWkq9P95JvI6Ry/qFAqushz1qQ5vJm0GiBLBZl/GlqwHawnOqVTsWegbzvYt2zEaIHKB6FufIF52Mk9E7GR+rpSLxEBh1AJ+dl0KbfT/GmFmPvgDCEYfrZKakPcBTofXQS31nuAdYP7gBIAE857hqJfgxiUcK+wvCqrQvjAD8RT40OaTnQAEUlyPLOhjmxNTQST4QoTK7jJn4Jsxjgp1h9iM852cWX85LF8BHo1EcxdhdUrAF4RP5UbL/tDL4UeI+BN8Z7+g2tFsNbNeiZ8h97KAAsENDf+NRSSgfQGiIvWg1n5Bw0HWRKyTUq1BHCoq3kWE8VQCz1AODrcv65kMN5Q6UufLK4k9MzvuY+1aj2CwgJ4N3OaAa4G6VFSPruybrlP5saAH8LgGYYohLPKcyB3nRDNULyKmtSdwA9LpUc1Hifid8g9F7LspBTcapanxaQIseJ5VQ0RO6mloo89aU+YrWhfiGvAbM1EG39vwJJlQi9cxqRerJ/OsCaHtBuynrifmstRV0sh23HRerOXFM5q8d8vgbF30h4X61qFVqKY7d8cl40mJfA9jW1K8GMC10RbE25PvxU8RvkgjG6Mf7m/vXAPht7xvft5373xWtiYPoqWuzTwkoAMpA/eFP5FzQ2L0GGzXWwxV8soHSeVXHSWbe9pv5wAN6nQfTMieU4u7TzAC1/5qu65ZRtGk5sNC6qrLGVTA3GBO74bJCs1AjPt9gn1WorwUNPg0h62Y0y6BrD4zuR94+7sDbJjX1N6U3HfDoryzcGKIXdgtzh+CDtwc3yH7vfl81i8iDB8mJDVWnqprsz86d7JQa9T/XA/x2r+6uk/tZ90Zy9VLPBw7GZF0HneicQgl6sDA+1ES+ObymgFy9MLCRR/5hPgVRpt8V4Y0C0FVv6catGv59+qB9rA79wsHT9q/A7pXsAKj6je7erlB2fKEK+fPCFUOW9h+MzDCU+V5QcOhvCU7M6Ne6bbmzdBcyA9gDZl2XfZN+Vd3b1ozj02QSHoO+uH299Nv9onqguwA9w3gT9RNf1i2Pd318oVLf9P+mvvMMjOe+2r/778TEyfAk5NWMstN8w3/bym3q91b9AQCPdy28asu65U+d/mP8uS13rJ9hVv1Dcpv9InanlxP0PHtcMl3az+BqlfqK+3bybzoDpKp745l6s7V/WDfNnkSpsQ331AWYcrTL5lV++RfcU8FFuV8AAEAASURBVO91u/+yvhv1QQbop97yx6P5H+Xmconvs7V8Yv5/DsA75u5x4149DmR6to7vmfbry/Xx+L41swP1H8+8Pa3jwTnyl1ffvPCWVdMqn0G2wAco5DlnqX6VXmxmGgb2q+Q+/R39H1aA7D/ucr960E3o2b143XD50rO2zV7/ZDXc27w8F/1ny/eTPf4HZmbrk5L5fp6eKX8yyWdG7thz1/LZ7yuztR+r3rtmfNPM2jHLPoxnymeTDDIJ73aP+r2l2bSOvHyoXCgX/JHv50j1sP3qu5L/n713gZPlqur9Vz16zoQETgeijIBkByIMGG46GGFUhDqK3PFvLukA4lyJsKPx46hIOhp00FxSgYADN0pHUY7eaCqSPw7CNR2JOkQwFRJggEg6EGHAQCoQYAiB9EnOo2e6q+p+V3W3J56TkxcJ4bGrP2dWr7XX3nvt335Uz5z+1frkPcT/382PmR9J+JjX3nHGTxz/UEVx39vd6g3MkM99b2/805nvv0xk4dzfv+APOcd+5Ndf5v0mn9/Pueovorcb2tPfwuzB7T49eZI8Md1vXzeZfHG/etC7l97+M+VzTz7IfK8GzoO2ngeT8/LACj8lP5o1Mn6Pqdey6nPxgQ5j/Wdv+vEzfvS6QxRi/o+Lv5h+OT50uSsZIfC9Mh8P1+f9x8xst4/K+D0svfsH83y9x/3HuNXoEHAIOAQcAg4Bh4BDwCHgEHAIOAQcAg4Bh4BDwCHgEHAIOAQcAg4Bh4BD4EFCgO+HVVc8Et76WJ41ktIfy29zUa6OA1weS3OAnIxzIifl91ef/H/6pP43q9/f/vvjce0cy9mxPG4sJ+Vj1QmHgEPAIeAQcAg4BBwCDoHvfgT86dZ0MsU4C1tWxKCt3la6z2CIvIr4p/QsJayQDzYpMwgjF0PEjSGeRH4UIKGB2W2GcvJHFhbiSpfMpAlfYGpDKEYPjw4jvnQr0MfSqj61lWAEnSlToowSqLQd6HnWx69sQU209HNZbnKDrEOoRRZNqEgR5U0IiRn1DLn+rH5RyreBcKVl4iGoH0ui7UFlMfh1IZQh/ZYX+zHtSZ5pe4OIzLYWPeGVUp6M4iGDZKbjhY6W+ZEIxM9ECVBkzJUh+rDNKJMKj9SnWDJJawbZlSxMaM/kqfoPDDmKI/Qu1DKKoecl+IpvvIgvVQp5ZY3KirAXIblK/dGj7Yz3EYTSCD/jxYoHhLBUiVZKx1N8oenE+kXmoBMmQYZsBzEtC3Q/KVL8ehAIY21LKbDE0RllYi3opSKwGQivhnabZaa4DaM81XqD7uBmnZ+8N+zpfEoMlSqhnbRo6rhppeel2LusEAT0PrCv4qtX8WPzLD8gpGk8iovqxTpIZMj5ghnAf53xxPhueD36AH8oeaqLZzwj4MosR/gx8gqnZhmLxT6taHAZbRn/eai1CX7pOLPoRiHqV6TMQ6r9lVbH4S34kcYDbbAdoAdNKJlIMvxGigdEunYle6wytXepY5DrrCSVGyNCK3Ob6vghbLZ1nqGRG52PfAliM3YIqKwk1k8/bNSQZOC0vlCeQmSjHBpkhZO36pkKR2HUBocUSn0CDmsjwqeu1mpcHSjCMf0sjjLxkqE0zvErFiH+Rfif6lXjId9svVoHG+yMVCDASaJ4Qijslhn+s0VH+4cgHVXzuuKlOq/QaesaL6upo3q5USQaRz5k50XUu7HcKHeIEngXoCiKB9HWP4d6zw+s9gNhuBvgL01eGeV1r6fjhZgnvuUNRFt+QmRkReu7pFoxAs2vqfEza9U4yr5S1LXf4Xp+DP2+DwKg9nu+9CuC31uhcKL6y4yPL1D7xwZZFfc08VgKwEnn15stm5VsQOyO0dMRPh5oV3j2oAWm9LsEIT6hnx4nhkXOFTsL9HKhZOWKyNkjwja01qWQ8QZHQJE8GrkcNEND+cp43a1Ds4voJ5JOYLFbMq/GtMN5pe1WeGTUW2OnYodI3AyEqyM99SNDdab7nFMpyi31UmaOKzg7jIObkDOhUXyp1/Jj5EKQeJT7M0GjGr+M9rGQ/9SzFGhmY70gWGv7Soz206p+5Bsk9MhKxpwgln5nORGF9TU7zIYZ+39ec36DR5cRUB7Qq+IWroRpTZApxFjKg5h9lDK+Ga/hqR6FrTBDrgZJiB16aVvjzBuMDL1YK2OVslOsGPx6jMsiTSg6PujajWoeV1mJ2PMNqMJCvUXwyXiTeCk/IXoSj62IqFk1vlYA5hX+kUoyWVu1E1dSlUeMN0Ff8gyewgMnxMt0vvOO7gPOpbhqvy1dley/nsYNbbiu/Sh+2i53v4bOE3ugOif0FPEN97/pqayWEU+DzMOUcxdLBJ11zZ2K9rOiMzTIHo+aSHR+vbb2yyw3dD9w6lTnPvfPptohTPfKTO1itB2lt/sqDYRRQ/+W88QikxGBmXmP/Eh0PaVeSj8zo/NlOD00up7J4JsMKWY3d4VyHohhqnFxTgWWcbb9VpjQH7tT8coXIEIbEe5LTW0v3AiaNez+tMTa/1AGMkTfl+61/YTMhUu7F/Z4VabfRAm2m8/ZbGyxAosTi1TjZ5fMKU7eSSCfYl9lXbWQOxl/l37fTVTozEqbO4HIjZyg+JdfgBrPVfJAhVzty+QsjmjnWeyzjLif6cdTKXF9f7Cu+Psv8pqexf/lZXtfnThXh529TYjIr948tWcY13o+v7clIn9dPqGMqP/x4CwdV+20MHlEh/rvDBq1lPJ/IzNxl36O5FEFKheK1a0G7f3g4H2bPdppDnb3qVfuKppD9f9DTsQ2fjeHZ+n8ey8LT9d2vBcGCzX8va8GT6h18fu/rO8O8k3MQEvjlXqF82K5PsBc/viwty8Gl98edDUTb/GM/KgBurxXLi+oF5zIOPkDXnhSbXpK6/83//mH1Smf96ZrRsctwwA/uVGeU50g31eePdDyT4up2j8rX+r38MuK85TwW7ywsENL+Vs52edo/xXBvMbLAwYSld/p12Z9qzVgHK1df3TmznNZB5k+2uSBj2pfkxY7ogTH7FZ7cDvHp0+JnkT7rzt68ZyXnyFSZZyrH+w3sRjzuPSxTZFntmY7x94+sR4s//GCq8/8yAnMW3T3xOMDa1xjrstuSPA3o/P76lOu23HDzQd6HVr/R3uN+WjGOl/kE6Q5tN9DVXK9IYPlLhJcmy9lG/G99/L3p12ZfDC7d7978zhGHteaYb3889F/evsbIAr9r/L0k192qcizO8dls8hHz40yDXrZ6HPSRD6lcXTyBNbFm45+1fZfOUPkJ5MT4uPSu+nNSHV/+oT8R/2mi++m/NvE9NnOF+pfAofr4s9EnzP3Pah3nvAv9qr77v5d53nxBZfHV6T3fVhXyrXp9fhPMj/eW03WW/V5/UC/52QnmOOsyLO6P9x46vb9pZP1+Xsftkf/wu0iP2COih4d7S+fvLsh+Xx0c7z/vJjYHy75udPuOZPq75x8avKSlIzKnSNbdeTkIjNp67CWyCvP+IXtJ185sR4s/dS3XnSw/b5aPq/nkj3Yu5E8VY6NDrbfm+W26Z7cEfOxI4VIjry36xvpHfbOFMLieJ8e6F9lfqf8vl5XpHefgfi+1r+vfnwKjfPs0N4/84q5S59pRQ7rbOtNNff7obVr9f36t+u792Yf3nXtKTxwI+pGN2SHjvJ/X9oyv2pF3la+5vjfeovIifWnp0+5jl+Xkke2D7/LuMl0HU11RI7PnpI8iX39smj+jB1n8KChbxKPufgZ7dmTRZ7SfGLv8XeD6+7Vfb1+V+TKjWuv6l7PODI+nycHj2dTf7O4i/nTp92UfCG7i+GAt7+Z/nzywljkJY2ffstPMp7J+TRxC3aO/g7RSJ/SfPKl+wm9k89xn7I3xV9IJ9775Uz0mPjIROSNl/7m8afdtL/exGNH/cTjjz9exNoX2hdMjHcjeYDLVZ87824KnOm/IPC9Mh8P1+f9E9pPLZ/M/jzU9fnGl67/Cr/PuMsh4BBwCDgEHAIOAYeAQ8Ah4BBwCDgEHAIOAYeAQ8Ah4BBwCDgEHAIOAYfAg4rA+P8Ny2zUavnWB7X1B7+x/jjOZCynx3IkRL+HqJd+H1ivg/SkMu+37zxAb4/19bGc6L2xvjyWEz2+n/qkvWxcb6JP+pvEM9GTsd/GWC6M5H/+P2421sc4jDUnHAIOAYeAQ8Ah4BBwCDgEvgcQCIPjQ+MzUD+BHhHzxbxuIEECEaQzIh7ll5K5NoIAs2so1Rc4655+lV2gnUpoIAr0yOSb6IdnqKGpKLEp9iySy4spl8JqOcS/tLT00woiLYeIZgODFKhNmYgYvmoY4x9BlUwgqGRQbiP0dEQshlBmhCtsKPUX2Q2TimiTekbbI4OtKWLRdiJaom+oWKpnWJHQDo0S7HJoXNru0AzSoaGdehjreKExEgl6HES+pT5fURSuHFpWHiEziGLoELSMj4TAm6g/baf6wTpvDE2Z0W46tNo+BMeopBianfEMshkYP6NeEw19TIfkm58i1ci61VctK7sSw9AybQ8iWaS4QpNMlSBWjS6hHUan4/a7ZDSNsAs4pfxsQPiN8QeRqn6riBX3MioyJT6RV9J6CTJjPgT/GEox+rA1PEHHiWwpLrTT0F+ImNW6jg+aWk9xhF7YHcdfJxZtp6ftSATlxCA7EAJVpkrzoh0yyCoeeKUqGa/V+hAae4qfv+qnGg/0xaxqt0e02MtpWo6w18mMq3IR4lSq7RRtlWSO7dGS0GtvNK95VI2/DQ4Ge6bRsY5nWGFIaKlG+6uIixbDslcR+aAHR4oTRNCsQMoK7ab4p7zQy3niwFzOgUCE3wbrDPuwyzpFQgQe1ZtmNgzt74Rwjh16cUfnG+JfnGPPe+MM0A0IiSl+Hb8TxKKETavtFztLZop+I6h96DI/ns9Z1p2hvJ8TKfI8ZhLdv4UVhR4sQKWM0et+5CMhQDb5CVEXAn5G3DuZ/wS5SM7QlIIu6zamfLmMdHzQUDuSUj7L/FrGZaGCG+QrhzK8iv5uHBFmvSErPqLeijfnX1TJpo/OL8sjvHZ6nar/RtnWdeJdy7wZgUgIUTFBXjhe38L8WnTw1HhANavGfxsrPQOns0br0b+Wld1lfMcFG+EZtNfgi/va7wKrJaZ+qicN9ZusgAj7EusjQU9Fyxj/6Bwi6rqHTl/NwmI3RKz66SOCppAxWuuUx4FcRPn53prGS8bXxcDQ/wqZZa3o1WGGdf03tD5oJYxEidV1XffhQmgDdDK8VvHpeVPFtXO0H9i/jGbsH1XroanrCEK8Gdoq7oYY+lsKrC+0txjGNezBNJlskRA8W9pP2Sc3MtKb9jteht0w6hS5WnZ0nHyxugdCAm2aPal+4/NhpzfCa459HdMvhFDtf1AnFxQyhxieY+fUbPnIcDZshwkEybVavSbEkUEwN5TP4oGsZpFyMv5KQHlF9MaeL+WdKs5F+kEnb2tL+/NnvK6f4g8tMhQ9Z8nZjg6qRsfB7DcKVOjmbT2PyBBdxc/doad4QCzOgpR6QqawmPbq3J8iEdZApOuH/dlGCA9AqOYHWacFgcba0HjJKKxYSUWQTSvc60VEOyt+W3HjHOpVOMecXOoXsT6QnJeprkvizHS+ty1OdWrYa82araEHTcYfia6LusZBZvl2joRu385TZEqG8ARDh32O7rMKfEu7Mf4R9iraSpdqHpuj9epnfqLxQzdrqMQv8WLaiwuj/eBVV9wYX8uzGm9u8gii48JWfcsQxwb3N4r1QQzaXxhPRWFW1WsonsVs3tV4Nme2OgP0rSYUScqDFe6rMV+kl6nGNkuscdANkJvrm50t5J6lO1t7kHe27rS7j6He2tb6lnC1yBHdw/8SZixF73pzem8rhkWm6yp/nVIKGecQummDOJ4rq+xgMuT6hp2r62edk0i429AW/36fnwnyt/0NsMOfEy2m/Tf6S+onFlwoL07iPGwiX5m3BhHyTwZpn/Lio4NWn/Iyzs8aWOr/krxP+wvOrN24LaWd04K1UP0WCqv9Fd8oOYGx/7G/nlMeXOJ31X947GBlqOVn50uKU/nE4lTNROy9ACp6gv91wXlhhPwfYTOMReTNPBKBenI2FPwO/m+RBc3w63/dW6zm9zGcxNiHnxkep/NTvHRw+lYDv4X8kryLvJDczH36t8ER4TL13uV3whbyQzy6okl55qVBG/mp8rgC/+IJxUsko/yL/m6JsHdACSlneaFHefnc/Plb1JOX8kltFfls/4Yq7t8Knl/LqDfw1gP68aY8CWKk8Voqv1uu9TqZ6eo8RyL9m/TdCcvK/rIs2Ac+up273h1fTv03bX+V/MrdNPOL0bzdEZPpz+6Qn0jZfvE3otvx07zbuq4g+sSHWxJhZ/XrNGNkcTyfy14h8ozuL1z/ax7HdoMM7Dpf4+urrW9kvUTkIzfdcPJnLuW2Kc+Q2WxSerC85pQxAakjJ2jpZ3o3d27piHwtuv2mXeeIfF96pN2eHlxvYnnP9R84ck2VHRPLwyP/Pr4y/mAq8jtyavLiuwnhjmiP2RuJ/OsFHzuhezEOvbtxuh+mJ3Uff/QM+DzleU9MHm+Q5onyeOrb6H9EP3OXdvKb+DzL55HJFWz3b/JjtO0Ty93Lq6PrKmLYrmj3rj13md+79374re/ccUVF6D1BnipPvodwJvPw3jM/fPO1p+FY5983ORf30N23bdHly1ef9lF23JJYWThZE93X5VHxocO96OL3XHaFoTyjghLt7uXiU7v1osopu6vrkeQBPyIR+Vt5o7yGgs9mX7jySxHTcOURVx7+Foiy8mhTNxQc4jr/sr+57F0JhXU+SV1wCKdvofmf7DUnfPRmbvvPe1n6Ig0rfmR0xF36Pzb+wehxscj7k53Jm7DvOnr3yXsitl/KeC8SeYSdttsoP9TFg77Ezyi9in9HHsrr0Pa15BPpp43IT9kT5fi7uD3TPjU5NiNe75HHHH4uW8DyOalzF4d7eXtF8uHk3/A50T5NfugefCcZe8urRg94OND14+315ueOGT/wgvNsyoRZaA/02q9f8c4PX/Bvu9BPY/4fwuuL8VdP+1pCByfLTdXnkwP6ekV8UvIzEb++Ri9II8sDZrZvymbC55HM266f85552st2/eZ3wLlyzlU7d7x9h8g/yZ/a827i9wXhgSpy8PWCaM7+COYXCDLlDWtXLx4oFudH83n9jODkgP3LdXv18xXVT7nT2/uKfaXIP6Qf4Ak19/9aPPrF55wU86CKK0cPqiCjdXKnqTKAx7dh568x1TnztE8f87wnjvrX37EOuqoHdaj15tGpccXqaB3dkH4uzjKR46Inx8aow+jalk5FtYTPTTL63PS/nverR78MfSO57eRvbBd57N8+Jj3yeBGI/M877FL+3HPKG6/8EyPyL61Rhuzl0y7asRKTsdi+Xn5PDr5OiXfEPxGJ/Pfkx5IT8dud7Y320d73x5x/Fv/jxfI66LpMrko+nIrckHyucfNlBxU7wyEQ+F6Zj2/15/0dJRmtWY9cpvo5/vHVZPR7RHbMl6Ov3o/7yl3bcO8dAg4Bh4BDwCHgEHAIOAQcAg4Bh4BDwCHgEHAIOAQcAg4Bh4BDwCHgEHAI3BsCXjT2mB/LdCRH38Tk/fTY/u0iJv9/vDaO8+xxYOFYzo7lJO7GWJ+IA+2H0o8dV6iP5SsP0CcZkyfl96afPq4/+SKEOUA/MO4D9bmx/8JY7h7LybjHqhMOAYeAQ8Ah4BBwCDgEHALf/Qj45a7SKjEhbNVMYPjMbg6Lt1m+CNgYEcf6x+zL+ujDZMCLL2Raz6of9LfEQ5LXMNX6fgohK4EYldSSEJ0vbqaCPmgP7FYE0aFeZEPsgSWzrkG21ZN6dT8KYspbEAFT+pFhNIyoB2FiaLGbUYZKv0lmSOy1rGamMu2PHpHQqqx+VYr2pUCFeJQqMQoCb+pVuqBR3oEYmyCzEaGS0cWhxa/nxQF2aFyZj040iaf21I+UoKV5SSuZEJ9RvUx0/Izbaj9b8WZWqIy2aBl7lmeSVuMnxqrdVPWwF0SeES4QVAGhrPpCYgeipupNCGYqG57VfriqftHAgFoC0S2ivbYvHnrQgiiaYDdQry1x2QnRFoJYhB5BaE0ZbwqBzQi1xfgIyEtG+y9iCLMxeNvhjjxCpsNUZW6V8ky5ZVTIsl52FQ8IvBXRV2m+GidosAYqu+i8QYsVxb+E0FhE6A1khh5DTUP35jyjOFQZSY2Oh1csetXVDs7MkPZbRjpPZITtlZkwvxBaIySZN32DXAWpGL8N/DPiniVjZYpch3qHTt7QROOBINj0I3BPWDECXtZPdJ2VO6VTJvhpxs0ImUJMNtgzXqlARPPQiG/aq3Civ46Os1gr2opXHpNJ0ODfhIpndVx+pPhAT+zpeoTgnvgJ9gSKGrq3Du4q572qXLplXOGZ8WtyTDutUUbScgEqrqGf5UIUX/ZNO6c8Xx22tN9yEe+I9kMydtqqv0Zo0Ju8sMtytRPAu0zUH3pg5BkRaHWsZfxYVz7Sm5XUi2lvbrRu8jlWsgG/OjuP8vxYdhzlsubVfQKB4DkTvAIcd9YWw5toZ+eIkEk8XZ03sLEqq4zGqP4i1Esk+GUq/cyLAtVvGBFyywtp1DDOG8Fb5fvKVcl0fEr5xr8ZrChxLpytrYXXIVMyq+LHAwnqPuVyLDsnwb/LvKGXc8KKxD5DK+iM1SpO1agT7CujjK3kUY6q/loj4m/5EnRL/0qMzui3H8wFMf2t0R/VgowMtQbJjgsjyjcC61vaJYOvzp+sQVDO0FchYCbEYfOOxNhjPYGoVw8a2o7iHSSU95nXmP7WoIJTzvruVPuFedN4g+WwU/W3ROZo9HB2Kq7GzcnhC+0kwQjXNudsTDwzIyKutyKJb3Co45NV0niG9xueKF4QpmOtzyjbGl/eZ3+jD/qDnu4XzgrDP+GxCja0nK/pVG9K6L8O8dhQH8pq1Q696vhBv67zxz+jcbOvWVlj3aiOFR26ZuZh5nxv+BHSjDIns1olwA7Rl5OPeNKhqdbfEhmuY+y635C1jVqvlmlGJzJhCfFY7heWN3WPmUdmXkW49ZY4DyPaXwgTjdNfgVpPMbTfbhjzpjeiI5WzxJWNdYMkSi/Gr45ngoy8doVfg6gt+k5kRL+goH5TK1OtED/wScMMe5f5Eq6216rWldE7HPMbFzZPGEcGpRnJLPU8pGdG60UavAzlLSjigr9VCjtvmp6pxtFmpaNqvar92Mt0PJzibSLSczLTcbL6I99QfzpvadxDO6j6G/S3qvOC07A6P8kYbWvUY4y9UOux+hT34eKgXiC3+pvZIKKdjFMDGaz4rZoREeiwnoX4a/uNTey7ze54D/Y9J+6Z3gtxZqu5ubrVwm+FsXWpdyE7Jqafo0bEeZn1NrQ97hYdnYHi5ZIqoZb3a2WG9PnzIHr+x2TeTpGvG65W+6LHzra0+f3c3/ALfB41YtDfHCyw8qS8vJzLW7T3guHCVoT+y5t2T5fxnNRfVGJy/tLNxTuR5W/kjS2h3geDU4Mm3f3s1BHTdfQbptYehV7e6K1ta1Pvt4prlbhcPp/7Fbr348Ol3drO0weJZgwujh2evZnR0LugB2P3z6ldUkN6P1nrTzewf6zWPDxGPstf2tZBvsNbraGXf0tOeVTvTUVd8fW7OUhiv2Ar3pvR/seGZ/Ut+q3FJfkijv/hz2o8/t7a4iOmqfexbTc8so49DtPpiDhe660pDuVzJVRcvVtlPU+Qp8upQ+p5X84v2avlu4azm2p/V36Jjr98Mp8HFnjzKOGRAdhng8YU/XnD8KzDZrFfEE5X7S8H84c18M+8jq/9fpddf+39w473Xi/yQbk++ZR54IN7d/f9Z169S+Qf42vsR6NDtzOdbJMpyo35gfSxyAlxDeJvqsTfyQUhzeg65wEELS+aWA+W77nqA/Lh7GD7gRaIpqfcQHwHXlfbEQH1QPtEh6BllaB1Xesz8rnLJtaHT3aelu760JH0b1jt9uA4Lo+vjj8ScQ71BkbX/7fqCmJ+84g5l8by3vq9Mf5i+mX8f+u0N5/2Zxffm/e3T/k/LY6ImHvSfdLPDh1Xx6TyIcN9oj7KuH1oz+/uksHasDuMRP4uuudMyBB07Zfw+1B2vf3U9fcdk5rl0UXm3v0hriePT+9CfDtElZX4vZLi97H6p+LPXnAIp4fBfHt8Z7qb+8+bjrk4+TviO9Q1IfpOMhtP9EP5T+w8BiUK04l2/+XVZ1537id3HFxvco7Py49deeLzDi6/N8sVV62NiLj34viRcz9p19NDO00eIPGJiEzqh3aTT8iN5qZE5CurX4+/Ye/B8UEqWp/hQRyeyBeSjeTWe2hzQhSdEL+5j2ZT9h4qfJsVTTJ6v+S0V5/7eu6jn8xuTLPovgfJY6TueZ/z26X+PvFgXY8x23mEgMh/k2OzY+x+4u6h7m893Z90/tfHXHbxe++yDwYrEJdp53cueMu5f3kaDwiSvfG+GMdDXEeYw9LpbP/nIoi/8WHxIZwxfyj9RP3TZ4ok6XvSfzGH9pucA/9J/D2E603y5firtPOHF1x07sr9OIcP0dz3nPl7ZT6+VZ/3Jxm/fzp9VtKID15OH7Afj2+IDrY7i0PAIeAQcAg4BBwCDgGHgEPAIeAQcAg4BBwCDgGHgEPAIeAQcAg4BBwCDoEHBYHJ98OWRq3p93X/y9UfawfK4X/xeviVCRG2d0C8B+qTcRxoP1C/bdzOZJwbD7I+aX8Sz4H6gfFM9Imc1AsffuhdBA4Bh4BDwCHgEHAIOAQcAg8PAv7Q5jJMlaASWP1iYXhlGIcGYgw0ULVvRlupEoCgDUaehTjSgFqHHGRQjhIII7FUV61Vi6Z4r/S1GhJ6cFpmyGYphal0K+jQyYxvkRd5oldplJqHTKEKIYveiEhK/sQ4j6v6kdqhpaRBQvtNvsAbiyjdUYlCZBDVNqSiI6Yan0S8hCiN9gCBNSux511yMSLRMkGSRzLS9qBb2cAQj/WMSmi3MT/xIzOo5U2b+GIk0WvcSMNPKbp5quWD3iAboG81tpKBwd4iZzESurJVf+hvcZCq7sfVFzeV/oUdIpTRuIjbaDwQ+Aw/xTNEn/ImkypuMlGOIsok4SWgkGq7+KRFRpx2RPiEvjTCOcMSUd5QtLlaYym0G+HfYDQx8xvlN2t96BNJbsGnTe7lhPgNVsqhYXUUV2i49SpOQ27GFD0re1WL3Spyxbf69aJYBVfqT4i75Rpx4w/BslFEjGuGlRMjodxpHBAnU8WjosllSO1J9b5SO5FNIo3wS0Z+4BlX7euILe3OFKws4p6DUImez+f13GDYAMeM+U2CJEyZ3xmIaQntxH676q/JCCPq94tu1Z/GH1POeHz8K+IkkgzDxkPQXqbjLlYgAFv6qec9EIIASjToQctvBzESelZgmJ9lcnWhM45mNQ9Nek2IZyEwoaX9eQiHEe30IAwiIeJGOh4vgiBrsO/MOzr+wc5BqvsvP3VELCT1n9V5JxOqCYV+JLBBxBvxmp6lnVXGkRInK5OZ0Pis2v0lP6riapDhNMa7Tz8J/ktFS8ef72ZnWOTGsJsLVxcKZgTR8SWjDNtTr5zqTmGuLdcaNezQEiMfWS6xfi0yk4a2A0oVTuWyUlHpZxYicIp/n4xbBj32TCWXdGdS7xJy2WbIs6CCCtdtVc5aCeYhim6n3krQCiPGm+pOpf4GGZNT/C4HzYR6rNBKHssqNdjrI/wYdVfHBzEx5VWtV8WjXGZdYS5OKlYqvUnGT+wQ7lONI7wt7AYx/c1A7EyQEtjAKl5+ou1BZ214Bjk7JrY2oI4K+hrjydhPad5R/CD6NiXGzqz4Klf4h72ol23tr0jJB2owNLwOc67z2Q2w+83ROaGryLfoa1BncePca1T910fz7K1L4hnssdfzM2TX6ykOrNuMkTAPPNIA4TWlIpRBCG8pDmQqjnQ/DzoQfyPOq2XeYYfAm+p4Ob/rNeyg3QszxtFgfyPzBfaXIA0PUEh5Y2nXUm8nhNkEfX5M0O9zoukVE5klfmZL2w1nOK8NeguCPMWyxH0EkW9AlU3BrUtmTIPeGu0rzomujiOcqWVTGXGlU+1tCfWn/UTbgzZqtD6neaTrzlv2jJeBoyFDqkEuBQ3th3npEqueYz1JkRtFr4yw8/LRyT/cCRPRq+7FtDfNnSdCU4JuVpXXQwvxd3Fbb8qQyauhX9GlvmE9Z7TXK00RIyMedZBQvwUFHB0ib6rxB/WwpfH6GTgY6sVey0dCu6/mn9Mxq9ZfB5zxh0Ze13Fxd2wGFr1NzQRDwgMYMiQ0Ws9g74E7KkTuTp4xn6s8mAN92OEV0/4qPST41b16QHmw5CeKf7HAbk2Z9xWIWpRvGe5X6NwvU40rXA87NXTuwiLo+5b7cT/ji/zRnXUl/u49ao/Zs4P+3j2Y34qEVG3MVJt4ryGTe0q9o7gTNIhjfbg6RC9W8xnFxbucPw/2iGOBGYzwX/Dbfoz/c8iMaxjHrTzioIv8+GBtK6Xev7IusQv5bBUf0FjV9iGyL+m85I1CNO7B7sGyxrf1/w0WtjrUe8ZWr5/Q7ueL1eoPkh9n3MQTHDb1kmmD/LtwRddR+ULNlY3/NZzwbdp/sX82K0X8ee88Zl6G+/JhgRzYzc6+Jv5rhSljganASFr4/VVwW61He18Pj6jWw14/q8Zzjtf0I/yfVcxUGX8/yaMk8PM3eDRHm3bfv9XeMsi/HMxtNvA7bRjmO2n3aWROnmd8Z4f9GuX+ibX5aYt+jn9cSL3ys14ziIj36eU1ipf3WnkrJwyZk8lg3yWOF3kn6f4pn1vOFdQrHjN83+YsOJ0xXC1W8XsV940+fv2pG7ctsJ+OrF0+TbvBl4PnBA3qnVee7tOefJZZipFW2oHqD/P19d6u5I5jDh3EbUf25I740OUHlrCum+wA+d0TLrj4/5xC5kgLoT050Av8bJEpzrd37qjfif+hrpZ3/plvg5AC4SX+S/wmBNpD+R9o566f6H2+ayHcIgfsXs0AfahrVT6849qr8EuHWR4d7DUhFk4yBh/ocfUJZAY+0HgX/fLkA8lH4rsYHqS3D3Qev9z/mvm6IfOxvcGs24OD6Zxy5QkfjA+2Tyy3sZx33U252u9u3UDUujljXfy1uSx5b8THvvTr8e120tp9l7fYr8pt1G9H74gvNSK/cPNrdrxhR0WIau9r3/d27qvn3rhvN++r8/3w27Ozn/RbfNxKrr7HdfHOU6445SrvfjT8AF0f6Dp6gN39Z7VDraP/dDjgTc75UZgDjHdRk4vfk15xD+V3ca3e8qmu4yWcV9Fusyc6sFTk/8SXxv9sOa/I46kPrphcuir0fjq5dmf7or4Rea33tuziTOQPdvz5mcllk9L7Lg+1fw7VQrU+zcGlk8zRFXG6cXD535l/OfIDxPfrJ/yh+ZOUXw9ML9qVHew3sUzO7Xdn74+vxm+SMXFSPpF3mD3Z3onyAORnO1+of6kncq18OvqP6OAGfvOiX7AnG31wTS0L2T/39foi58bXIpFP25uSL6SHrrXWuuHM9YsPXT4pWbOfjNeTiXawvCIdZRw+uOSeLQ90Pvcu9ZubdZGXPe3sy97EOfsZuTm5Jbnnvu5P6b54024ZPqeOz61D1a3Wb3Ko0gfP/il7U1vn8cWvefVVrztS5Lzsr+w7aH6SIXcS74E9HrhvJ+WT/XvHAefA/Z2Pz9lboq9kfD6MeWBcPGl9vzyofyMRnwnlmojPDxkfD88954TzL+DXzPQrva8299ebvLux9cXWlxsiP/2ZxR2/dz2/ho8fNMBfmeKc+vd26d8bB1aEfXr93e3T13sXXvb/s35+7cw3pBfE904on/S3N+knm/j/tfyDfW8mctIFZ5zwv7hvfa1xe/OezpVJ/XuTD9f96d7i4ty82887B9ZTv7v7vHSg34H6t8t86O8D9xT/cCVv6++Zk/vOgeO4N/2h/rz/8kt/7vjnlyKPjh6VPDI6OJp3XLV6wb/GB9udxSHgEHAIOAQcAg4Bh4BDwCHgEHAIOAQcAg4Bh4BDwCHgEHAIOAQcAg4Bh8CDisDMuLV4JPX7bnp5WSX4TupYro0k32EeXf2x/G4T4QEDeqj1A7pzqkPAIeAQcAg4BBwCDgGHgEPg3hDwXmsuP/rWK8uydlOYTiUQVE6DYECtTbMZ6xfmoHtJiN1vjQiFg3RgcnSIpVGZiRzWONxMo4fPIwcqegGFqLAQcy7eTJSgowRUJSyQYTjVz8PBTRBYE96YMgszCA1nKgWZ/nqbqfaXt0aZfzXDr59SrxdKDb/AQuhMhG/WQ6WKiYef2o7mJd5C52vXkZfi360lgdBOmkcFsm/7RjORQBuN+X6V1HqhqRneQHxSYhR0MykS2uv5tkRKXTKNX+kiKiF8JnxPUCpiLPrADDLVh+2BaPkwG6RFpv58UTKhHeNbMcTbDBKJRXhvBxH1m/SPHYJm6mPna92Z+gk0Vo0Le1ak9Aeta2Bpj/HoFyaVTqbEFd+MCIVkZjGKC3Glw1jjQlKeN/OsMNRT+ijlZIpMigjZJirs0MNAgPjbg2gozE9j6+aB2u2wN8zwS/FPNS6lsKG3oPLJ6PIs7cd4RuiRNPULodDw9KuhAj21IsQOZyFCqz5fNHKDXIAYJ1w7GSF6ba3W8lWHiKZxEC0RIjegIqf4t5kxivnCu9H4oVV1A4M+zWxb/HqsDCF+u1UfUJ7vHHSHlINeVmb4dSFMogcbYSOIkKnf8bFDBG3rvEIzrfoD557GBTGwq/1In396LZR1xU9ppDpu8tGK4re5uC/bjNEXGUdKP3XKE+Kb8SOP8iCBQm5ERDP0xvil5Fq16Mv0atA7EA+xk7E4KzL0WfYNdn457lY4r7ESsef9YStPqvnoDAS/rOjouMlk3K7W9ZzfCtXeJo6M9mbJHYqECN/TOKEdM2b8l8kwjYSg2Kr66VV0ONZq0Skt7S+Q6zmhv7dCOIpp56QyLpDehRALkf5ZUFEt42qNiKneKoRHI0LeztG6WoLQjV50IHDi5yVeO0io12LGsHvzIwKipKAUE8ca/VKe3zZaF8M+/Qv2G8GDcn8xjDXu4HJyxGL3Twwa2k5Aq6N+wQk/xlvPI+rNQTNMhXOA/ZTR7jVFW+PxroG6jKx1Qhta/NvsuIjyo4pmrvpK0VL85XzWH8J/yZh4ezY5teOqP6Pz6LchaiY4zPgNsUjLSs+QTY+vj1ZXvfrZqKiSnCPkzMywNMnkHCOXy0jXNedIwzMaN/ODzrqzeUr8LVYs9nCD8zAm3uWaCTPsiRernXWaKV6s5rpniUv3gZZDyNdxVjTLmPH2WIkp+kzZKpBkjG2pH3mMI8VtuDRsKl4DGT2goEjJ7W2FOMf7d3ZE6K/FU1kN87aZEdHVm4aIbKmfDGQLe74y2t+1ZQjZCe1Ps+IN/c6PCHXk0bY5dm+FlYBktfS0f4jfdT8TkYgTDMH6izROPRUUBwj4TR1PsDjKNExGXRvG1Th66g/xvqXS15+W/pYg6qbIriKJnXUjXMGM31R7ReyNaNdAtbb4rUozSLCvSbVu+dnln+6Laj+idap2jB/pfJMptycR7Sni+CldWcdDdNX6CFuh9WPwjLcaA+ys5rgad3s0bs7dus4fbXbKjH6b4/kR1pul35iTUrTe6MEIgQ3jMKGfRiBhSnmdVRlRHhct0UujNujdvKPrmLtBO0fn7tDQeRwu52mBnfO1o+OSac4zS/kSLaAyK6YqXyAWg703jFRnd/eChHHt5E6ZMp6MO7qFODG/p7MX++bCVn3T0P61g/aQL/rnjXxpGOPX73e2GsR5I482wL+clhHle4YZjujj+dyRE/p9Puddm3oLPMogQ76cE15H9AFvJyMU/zeYKbUfwYNHaK+4hlzEKe2dJItFj7guCefDmH2xt7bsI/1TIX53uV/1tuI+7Wzdune+h15836C3lYnIY+S4vE7/H/VmAnT/Cf7ZSvj1nuL3OFmleFG5NkW94KxgTs8bdvOiZhDOt4bxAFm8cKu/J0VuG97ACafnoD7aQbxPQsC2yH8Lslqbdh/vvVXH5x8R9qa62Kc4D7T+Rzlv6yJyIjMUM44r8sUB/uWni92KW/n4/MLNFLlQHJvjVv5Q+QTFz7shOGuqQXu7audP4e/NBxtTGe29oYiUSC0fLnkEBP4nFe8rkP4L5H0at/+73i3aH7GcP8BvsDLYmTfx+9X8xGGHeqFc6CP9fw9vnI4Z9zNZ0fj514Tv3tal/Uukp+s0f0HZqfZnIuucBOI9y+95TZHnHvus6OkdkSu2v+N5bzgHAmZ8Q5Vx8Bd3/MGRy5fRvrvuEYGj+nV5VCxy9MKM/X4eZPHoaPuljzL7CS0VofBcMi+u39b9Rsq+GxOj7rFRV/gtR4DPoR3d79/fObK1Pa2krSOP6h556XbmdULg3ki+fsLtHrerztfbmkmzZ+9s7WH/uOt7C4FwKejq/eoDv3Zh+Uesj8faR6dH3gWCSebMnzjyl3f99jH82tHYSrc4bx+si09v7Vpd5OnJMa0nPk+EzM29/lW0Pl7Hn1scEfNy7rKFebB6/da146fcZyPO1egH6o9lfz2p+/ijZ7g/7WtuHbmVilQZZgH8G2u77J3oD/X1gtbcpc88WeRt170me1V0cG//O/sbeRfmnTf/3zP/8cyDy51lhMBjZrY3H5WReXbxyTcdfQaf+xp84k6r++XNSgDVTK0bzOuDRdQc9frw/5zcXx43/X3ZozN+3Zx/TPzoS/VzLo9k4/NBtZ+Phvheh9iIfjOE21s5LyYPMvlmR/Co7HDzCM4LYx6XPpbz4qheffv2WB9ksnHKrRfz60RnW29bJPKluVvT24jvGys8EKX1wHudnI9P5HPRY+n3iXbmFd9XMp7m6EEot0a3X7DrFJHPNW8xX+6OcWjf9/62p0d0D++IPLV+tH3CK0QOjw4r9feAzzdvOeErN0MUjr/a/BrtPVj43ffIvjc9v1fm45v9vD+pf8Xf/tn2P2T/b0+OiA+3+9fMteZT8WcTHiRz8Wt2vfH6/Xb37oEh8OqjX77957eLLJoXxz8Xi7zmXH3xZ7tYXw+sTVfLIeAQcAg4BBwCDoFvDoHzz9EXD1aM9SVy1pn6Evmjtr6+ubZdbYeAQ8Ah4BBwCDgEvjMRWLtSXyLPjvQlMvdj+uL/qdf09Z05Jhe1Q8Ah4BBwCDgEvlkE/uwifYn8htWXyCuv/52LzzmG/6dOLmy9/Vv1+3NvPIqNkSznx9KM7ZP79PRYd8Ih4BBwCDgEHAIOAYeAQ8Ah4BB4SBE4Y+o37vjlZ7z6GFhn/3z01yEAlxdDG8oghtRzUcJJlZfUQgxpSaxfbB60IICiDzuDWKXS5wLsh3UOy6YzEQh/E8JSnBva6eUyiCCe2CDzKFaapBKtIMaNiE71wvJOCUamjJFmmA2jka71ybcZecgwhbArtBMHvHjTgMJjkNoOUr/OXBGe0lyUwAP9K9X4h4acnKp3ILYmVRyx9h/aQGoW3XhGCUN5kicVUadXSq72bmCVSOUZLxMu6INxGdGeHWaS8sXt7r5oaNCjoShRD7pe7KFDq4uqcTaDVGL0hNyNSfWFQ6P++kVHjQealnhWhEzDRr/QDB1NqvgNxLis0lMdP8ROUyK9NrSwiLh4VUSrVH9q3EQQI2MI0wmGbplJRv0GvRvsvTwu0InbaL94J9r+sD48JU/UnkfVPNm8qfhAfxXFT+pQDVXHgiZKbNP+Qbmn7UF3SxUH8vPWS8rzWXqifCiDbIvycpGVgw5BURRBMoxW7fD17Uz9GXdHx6U0uCKlXc0EmiAlN4p/abAiJaF2TP0lKNroShQeoA8WyRCZ4bcAxVMoX4a2RLkScn3VjRf56DLrGY1bL+1P5sFT32eKOHJDeorXf170q+NXmqi2yz4wOZK8rbawtNunZSPgzMhSZG9EOK3WIbrXGPcTgb7h/VLRZQ1AgK9QFWiQHR0PvVTrIm8yb+gV8ddiX4EaGgn4SIef+PPV/Yxx9XghPQPR0dJuE4KYUbyYD0GHuKzjmWSM9Tcg4mYY5mknwW+NDL/o+XreGaIPF4fMFfaYkVre2FG87Od6gMo6q/CDvmmDmH53EndCP9PMG5JMqZm2V55aWtHrfay4CL85KKgxUqTNGARCdUM9itOhfGZIalXxrrICEvyO0NEhlWCs0uiL/pU4qrLNuAV7Z0T4hz7ZKLBX0arU2ctotz0iNJTHFbZMOWfOh9Cr9rrubOTlICVcO1lHEe2eyj5KkQ0ys2bIxVEGZ9CKy5j+7Gj9QKjmHXofIqcR1tMIJ96N1vMaX+FG8Vq60sFjlvMnAd8u+Gbg3c2beUTBvOYqp595CHao/uwoPvLtxlMJ8dbJFJsR5wwUXYMDrev8EkdLcZdVr6vjZFcZIhBiGq33NeY5Rc+gmsaiRHdOHNrpQEy17JPmsD4wxLFIztRI4xytB9ZHXXHlZ4UveZ6lpnrTj6rxrtJiRn8NTgDsQkZuFTywQXReyTDb0XWj8eh6DVMIxzH111g/6BCQe0FKf/URPnkC/pTnS5xUBnxaIJPh1xmtt3B5lImX070dJNSbYzyR8A10Pemrdhgj/c2xymJkj9y/6OCWeIn6E1mEfbyfoV/Xq3nc8DqBIa4UAmkqAlmzVa3HFuse/4rmTrmXsq9ixpEwkhQCQrfWDbFDc+5W6894sa67nPWbC/i2c8nxY/fXdV5odxRXwglqiaMOSjH2aiarn3UdBygYXYes546Oh/tMFiboEeekoZzzVfFmNdcr2eA8VvsCBGCLnM+r/TrsbyVD9OESJ1RGnAYk8KvZsBfGzPsyd2rkZrLZ3sxEidS6ZqS2ECZTqMFiYGox4+lzn0ffm+5t7UmQnT31Pehbw62NrV20nw7XdJzlqfl0gWRd9XODfhL3B3TG3uPF+chMYZfTWbnYyx49qo5UP+4HTR6OwQMHivlhhP6oYlWJvsXLy4Uc3XsWfgn4v5J5yNBf7re1neL8YkbxHvS35jdj6ve2Wn3t745hvZ/g9z/9RnUvXSJXeAc83+mtBnXs0zJX0/KPemkQCQxMMvE2qD9X8ogF2v3hYn0Tc7l9eNQmejlfXKtEWpmS45hL8f7dPylE9Tb99Vqddl/Oju1i+A1ykLfR18jhnlL+BK9d7csn8qiGhPY/MbxlYJBP4FEYkYhcUkwPsMsfS6bz531ETxb0d0Pg7SFf4J9Vrc+nhy+pafuP8tZ9ZPloHhER4/966eQN9F/ik5FBnlDGQ9zkTnDT+i8tssp+Yvmcqv1dPCpikfheFdw21Ufe6tenUuq9SGYD3OULXi+wyAVmxyBZDMyVlP/qdVTKlWJ5yU+e9uz1H0b9l+3vuPINtzsCMFC4yyHgEHAI3CMCP5c85/ZnHS/yJxe9OtH/eDvwept5l1xueP7MxZec+W6Ibu767kDgb573uuN/91KRn5Dj7dOz/WPKYx54E4v84il/sGs5JWNw71PRZ0/YX+7eOQQcAg4Bh8D3JgITQvwl215/0e9tF/nR9IfNU+8CBX9fSfT355O9394VXyDy7/Hns5vNXRzc2weEgCMAPyDYXCWHgEPAIeAQcAg8pAg4AvBDCq9r3CHgEHAIOAQcAt+RCDgC8HfktLmgHQIOAYeAQ+AhRuDbggB84BjXRwaSKI2u9lh/5Vi/diynx9IJh4BDwCHgEHAIOAQcAg4Bh4BD4EFFYEIA9ovTholnIQyZTbNFF9C7EiXg1C6tJTXt0ni8sLehDFoIRBEU2gjCTlSrpNIIc4EwFA9sRYCxRaJEIejBkMPwO1o9cYDW5RkIOG2+GJtBNDKDSIky5KVMc3QIY5Fn8M/IACPUT2ghpd8YAl2EzHihK+mmIrAoaYWrIiJn1G9DTY0hDHW30gF6ldkwhQiTjTKT1pqhnYpovxtWcfmxH+u4K1oO/hA9EyXSEF9WEZBaReInGt8oYy/5NFMlZkGnzQqDXwciZoaBuNUfQmHmGVH6Y1LFqeSalH9K/8qQSRl56OSH5Ad6D+JQhmxBDLYYoE/pOKHjRBoH0UW0LNAFxaMYOp0VdIhYaZEibWHUX2nGOg7wtX6MX+oxYtpNiQ77oDeMc+xb7cFVw4T4IwiB2CH4GS2n3V4Vl3gNP63sseIIza6KA+JlFSdj7Op4ydvZ0PEr8XeofnNkEEYvybCqccsqUaJr/tIyIX7xk6p9alfxrjDOFP9Z+scP77qOS5ZYaSl2CKKKZ7kT4hiSjLXtoaW/NeJGBz+j5d4qM44MVkZEPTKT1oOosneq+tEo42zZLyrCGnkrK2IdGWSlmoG5EeFOZijPtP3ROIfLjEe0XwiktO91oZ4n9JMFNoxZP52gEyaMj9nxhDjbo8yPZG5uFZRDiMuq8fShhloc5hkfklnpBKrrFdPfXN7WeRiczQxhKpYhFkb4Ga/hGfqbZidk6JHPylY8aAe7xg4CetX9hPKO1/MN2oZkqkPP61bj75B5N6vmMdH5p7+ujqc4b7SPmc0VnR9vlnVjGM+SV6/6M143EK55SdUO8TdTnMk0m3gZ9hnslnrneUbXmdzmGc9QnrGSY9q/oWhUeDbJQCoVjh2dN8rYGYyLzLs1ZNipyZRBX2DekNDqRPEknrTqTzPhZlW/TV030EKth4RIW9e4IOJ1dL2y63taT66lfa78LAjpCXFcyPqJMBw3IpAHZ5PDNeNcq091thn6b9ayqZj+N8I4TEWkx0wn9NeXDE2IoVe1n+nJVPXf8LH7c5wnKltkUk2RKXgl1GsVo3Udsb4y9IbUc0u9PjsZv3CuloRC/8tTjSlksFGLgojyZai5MXLBb6r054OGj5Q+KwZRrhYVbv4084weLIXtMEauh42aod00bKuUmbKpOAziQTXfw7lBtb7IDNv2bBV3L0zx79TSWkYc3amqPnTdLKAe81pXAb24qf7kDTWB0XFC1Y2JgxnQ/c0u5OwREQNOGeWWkzrFv8l9AbM/G5rA8iaC+G+YB0PuWySZjaNqHpekKyn+JqjGD+23rfiBU+YZ5Aoyo53V0b6GWJz5Ef7oVftZ2FAdYmld90ExX+1m1lfZqObJQETPqD/tdxUPCNyi645M4mjYIXxrXBBwW9pPrVmLwwTZIPdYWuEThXE1nrZvab/Ljk6QEXcCQ7/tii4pelpVLdKLtkPG9KiSTVZSKlqe+QgwM57hTYP1ldKuhNlUhD2FFmvZH3Zo9ZzjcQwNxZfHVTS8mPKkEG1n0Nys677dbPZbA+yck0mQwd9crjWmsZPxuq0SAnGk8zZoDJpFQv21MtL+dJansYczYXubYOf01v72NfYlfUOmwOndLc38u++Wvc3+adS/ZWt+ENHe6eP7TL2crsa9DpGVFVLexomAzM9jnTdEZFkMMyrSInMuV3limeo5yCpZq861HjJD/xCEXovD35B5OSKeY7nTUT98nL+ihFj/Cm+62q+7yWiPnr9wc2Uf5fkHNzdQpdyWn76Het5vs+M6yDcHC7UM+fgwfQR+0giMZvwqT/KWwy7yubTWpvzzxcpWD/0Zw2wT/+KyzeZe/MvzhsfqOL0f8hYVN/8Hw9N1Xvz21MpUB/v5Yb8m+P1+MPMI2vHfHPS1v6DgfpxSMFckgxbtnbo5vzsizk9sze7t4v/Tg3gf/uVbilOLBn7H+LcFHdpbqZ03jZRbwqMOQ3j/EZyv8yHHyLLfov1f4b7YBo87/ercC0xhh13KTykzxa/86fz5g53IZxcnDuew/xXnWpN2/iI4K+wg31R7wuFL2F9ck0e0iOvqsH8EklXQ3Zagf04Wp/Evb5Uo6OH/Ae6g2P1rSlPg5x2T1/uW+ob7XgPpLoeAQ8Ah4BC4Twi8/KKTsp9JDnadEEEvOfKfd7zfEX8PBug73HL2jj8/96KryFgb7TF7o/2DCWIePROL/NqcnQ3LAABAAElEQVTxL77957L9dvfOIeAQcAg4BL63EThx+unpU647mPg7QeXPeWDIe4wj/k7wcNIh4BBwCDgEHAIOAYeAQ8Ah4BBwCDgEHAIOAYeAQ8Ah4BBwCDgEHAIOgW8zBGZH8Xgr47j4Hlp1TY9lOJZOOAQcAg4Bh4BDwCHgEHAIOAQcAg8pAv5mBPE3gsDSHiYVsSulP/4VZ0J44i0ZD+NhBDElCZMgFplOtqVTKXoDom4MgalO7tcEv5QMlgKhpHpBTLpoKplKIczEvoSG8m6uZCgZ9iCoCf0lUJ+Q0JFE+4F+migRZ0JIg8Zl9Qu02KwSoqCdisanBGUlGEnGy1R6XKIrnVbbUbqVEsEg6PEVXKTxo4o4lkJpy9AbfuQb0TGmGg95JqOKcBVD0I0qHDIlSJFBOCsNhKh0K8kzZHuUebHqi3Kv5Vf9K8FY8YKIaWV0GdWVblpR02jNQ6cfox7Qo0xFqEoZT4RuC6tt6jtBJz5TxdutWhZpE11CKXQ+9YOeY3IreiVK4CT6Kn6JwckqzqCU4dfMrfYP7dNTP/JF1ouUcguF11CQQkHDzjUirDXI6Gkpb44yPDL2iqhHVsS6OkF8M9pe0R/hnE+P28vIGZwxb+3A+JSDct2PwAOiXWCpJ1CdBb0NIdZUeqb9amtlhJyHOocd4rDR+HVexuONtV2Ixg1dL2QK7qlerZOEfhKlKILXIgRdi30BwnEqmgk10/EVy4wTVQmxlT1jPBl+a554SAizvQqn9dF4yLBZzyP87ZiouAx9LKGfaV1B1EtYn+iMo63zC+0080zVXsPPkGSYVbv0IOCqvgJBMEY3owyt+U4yMKMOm4N2bhhXRoZqZHmL5kKmYOeIyKoo6TokPuryTwmxGbI3IgCT6bcXpIy77TcUL7/rZ0FMO6ujceYbeZZnus/I4Zkgz2OHGvC4hR0qxNWVrrYHwXIltIxvGLRDdIifSdXfTmYnor015i2tJHtLyxkHEqJ7XPXf4VEA6N5b/Y6PZDZj1qBoRu9qfHNQ6dFBvcdPCMbUTJGsE13frJeuSsXRR5JHtLqK/mi9lOtjwnZrRJSEppf5Ef4N/qnnGvEm+gZCJpJMnq0iYpxHQKxOMZ/HzkEPGmQQRyfPbBQmOp+BDSkOllk/lLPLmlUcLS/2KfcWoDIaEeYw46cwptSP8evhiUqbDe2/MGRQTcG3P0gHCefD2tAODPZ1pejT/nqQan+11VpUi+l/eZRpl/4jxR3CreHFehMrKe1ueCaIsNfF+hb7BuPP0FNJq3W3RoZPVIiwPY0fPK3GxTxX8z2YHpiBpf8GD1iIKr+On9LvTBgHFv+FoOlH9JPyyAJB38m+SXnTYOYt/uu0G1X2xE/of7GKTMcjum6kTz2DXz1MgwTZCRta39eMvzH+M6P1N9w5bA4tcc3krRw/9mM1TsbdCmPwWJxqTVnqEZ3GB52Uk0d0/zNS4uuO1jvjTIOMftjlOm7wZ66QmZepXfMc63lI7QbF4hk/8g3lC+wPlTPsjAR7T0eLvur3vJj2Vogbyf0s1fHW4locphBlW2RkNpQ3IJhbcOzqIxCQ9UI0PlZHZWf31D3snBLd8fwII9R5qyTxZ57BXzyj4yMKxoCMWGeW9gwZfpHsi2o8+Hf9uGov03a5DxvdN4OFrc4QyanUU/whxmc6Hujbdioj3vmp1raU9lY4mdH32X1R34D7xrCt50y4EXYV51q/1tiW0F40kGEmsntmt90bI7t3RrtT6p29N9nnUX7LIB4yhjLkfmVF5GyZ83vI8z3xEd6xfhoklLfJudzEEOodTcdJTmmVR/ixH1F+RzmruG19YbA4RA5uGDS3GgI+5EQ34Hsr84AeXhNGQQf7cWJ1nWwWm1E/IxPxr+9t7OlR/083035M+Qz72FLv5NowTJBpbTZsgd0vkdHYUP4k7ryI8u/JEd0Ej1+ULI/Rb5O1YVuJ04OjNjvg+Lrh5Zt1HO+QoY7L+8lgrtaknY+HZjohnl+vrUwhvauhhnfxey+9ossjZU73dXm515NY8ZZlnY/8d8ndnjK+Vw47ww7lh+Xrip/3Nj/U+sHhNVOjPHh3eMlUhj31F3W8/p8GF2o553jiqf/vMkLs0mQHqTyimFM8Bj+fH1Wk9Hc9GZhj7F+SRW8W/xN9U1tEbq+1t+EXvHTbzsOo5z2bk7VBHB8pOl4b/f3c4SmXw71Z3yIf7+0sEZKRUb2HHztHIsZxfb6s85K/Ib+tWu/doqW4ucsh4BBwCDgE7hmBH46fZI7ORE6Up6U/lB7s+8/mg/HHDB/n219v3H5wsbN8hyPwhXij+TXul7912ptP+7OEzy0ZfzlA3hh/Mf1yLPLaw/78+ot3fYcP0oXvEHAIOAQcAg8aAmvxJ1vrl4lcIH+bdez+Zq9I15J/Q20f844TLr1+v929cwg4BBwCDgGHgEPAIeAQcAg4BBwCDgGHgEPAIeAQcAg4BBwCDgGHgEPAIfBtiYAZRTVKFcJ31CaZf48dR9v/tozaBeUQcAg4BBwCDgGHgEPAIeAQ+K5BwJdWaZSApMTdMIMIYvOojCDOdLfSrQQCSqaUVQhHV25Lt2UQZUrN0Ys9yo0SiiAopUMrIqnSYyi/FGpVgrRBHKYYEkrQixhai4Gg1IFYbCGgWIlKiqFTidq9JgSihDgSCF8ZskGGSOwQUGOx+DeogZ28okYJTkUdmk/KF26TrWyAXQm7avfbUFywQ7czU9ghYkVehH8D6muCzCAQY1fCYo6d/JyxZyHStIjX4B9JpjiQSZMSZHOQChe4GO0f2lriG8bXCSXADmE3KbFDDLOKA2MyeYrsQUmOsev4sdOP+KjQnSNaEs1fqfFAxokUn6A9IrgFLTIM4udZL1G7JKPMokWSR4VBhz6mhDTyMWYaH/0aL9L4KE2INxpmBfqgO4y1fzIVW40bOmtXcSafMi/6z8qKEAchLSrjSk91HErH0/aVHlzhlFbUNoEOVy8j+mkw40K7M0VPxwGZq6Ht+hsBMTOOVF8iskxO1AT/3ijzLBloG8OYducgHiGhWcYqydDZ8y16DLEyRe5kFBntz1YzLOUCEVr8Fj1dCRLYEYEy2BnGYar1favxFzvBEx3Z1bgh3lbjIfqoxA6hsqftQiztUiqFFD0lchVNMm+myBYZbA3t7YSqFTG/aa1ey0QgWFsfoVEoPsM1cqBGtAPhUeeVdRtp3BCee75BWhBByiw5SbGXixAyE+ZjbRBvxUrQG/S2MuxrzJzQT7+WaD/hUtibSjAko8y2ELGjKt6s6Og6lz4YUw49sqfz7S1DoMVeQgYb+TGjvCXPZlL1Z7aioepJ3tNx+a/0jOIVHhemU9jDftiYisDzRHYc9orgiwClSMcpi2IqAllHKY3UX6LnFNmDCEmxPwt9DfvkYk1pxOA4zjCcMI8J7b+k1g6R4S01CQ310qDnR/TTgFCKHeJvXdtlVBV+MgcRHzPzVtd+BdKb4klvVX8QdCPV2cepjrPcgOgdIeck1v5LjTajH9ajH9NvVOvVhDiE3N/YvVW/7VkMfW0FvU0UMeVp0PVT9DUom0ilHTOmat1UeCyDRiICwbsnlEPgNkPKB+1R5nMyTCe5oZ0+D0qgvLZSi8JYcYZgaml3A8K2cJFvVHEtlxiPQe5k/8TYl1lpEX4Nchqjc85kQaZxQ5xV+6yuNPrtDrtFyvkcbfa2LMNY6Hf3CevKkvM8o16HGUJOdabqU0hWV3sqJo5FzdFLO01WaAR+q5zzmXB+sO9ULktP+4VEaUFY8j5E8lTjJJOypZ0N9oOhnZhzNaKfeSjAMe1Ms7oM/vNkSE+Ioz9sFhn2RfKKokMsrmu/YVLrav2p9lRX46oIyZSDd93DTsbjlkporqLx667zUxFQEQ9RgFe1vqOyp+P3ZnjEg6lkpPPMOdrz8YNIXY1D15OuB9ZB20uIP5pKA8tya26zNeRUOpUECfF1g9RHMsZIx6v09SE6BOO4sLQXgRZ2cE3VX2LWJXay4Ha8DNkcZ+JO/U6Q4g/CKrlLdDV+HhzQq1lkzzehaPugg87pkWg72l4QMb6NoisZ97O5zfowRq5umQF26XoSWOKfhchraGfDq8Y9EAi9CetvYas5wF4ujPYNdOy0hp1dbLT93dGd7b2odyzvat6ZidyZ3NmsiL9m33L/SObrOcMZXcecuytVRlnDSmvRzzr7PsGecZ/pEt+1PHoDSezrXgfZGK1ndkNLcR4+Kq9vUT5s5NGwQf3Pe1GBPTg1WFZC6tRHa0nQwv4kL1aiaz47rNbv1szmxr4u43hEf3q3oZ9btt6tGXrFFmtbGTh+xI/Un/vjkl9HvjRoaUZj7yTp1NDlrHIhQJZHcKK2kGWxqgTn/JKit4/6sl68UgnFXl8WlKDr/2BwyRTm8C/C2ekI+faw94iY8iP8jakGBbd4a0EXvyP9pMLjZ2UuN8T1D0PTp/6gsbmwh/Lhj/KuTb0vyJpmRPbeElxYo53gE7WzpyLkeRCw8ZNfCZ6j7cnrOWE7yJ+CEs/l7fVmK8JvXK5q++VtwyM2e7S/vLW22aS/9w3O0nUgp8sRPvX8U2o3apz+lbUjDrPIxwSrhyeUv9GLp7F7v+gv6frwb+EEamGfhy7cxV7zenpOep+X/hbtFE8crm9Rns8PZnU85UVFZ9jG/+3kYE+pb/y41kR3l0PAIeAQcAjcIwJk/r39+W85tMtFN/+Dd0V86HJX8t2BwDWm2/v3C0ReeErrgtfuEHmpt3TuGy4W+crq1+Nv2O+OMbpROAQcAg4Bh8CDh8CfXLVyQYffw1908auPfF0s8qr/+eZT/pz7CH+VTcr0wevHteQQcAg4BBwCDgGHgEPAIeAQcAg4BBwCDgGHgEPAIeAQcAg4BBwCDgGHgEPgIUVgfdw630Orrok+PdadcAg4BBwCDgGHgEPAIeAQcAg4BB4SBELoXHbKQghp5lEeQWxpD2Ur4QtI0EaUmDLdm862ZRBlboJQZyGoXDyMh+iDM4fZABkk2BMk9DI/hWjyPGhH6Pr1JSUeDi+GkGhpLy2SMqYc4pOf4d8IrGcgnLQg/qZqJ3NiIgIxVH+K1ygzJURBBIuU6CV2mGi/eQtCLHqelemWyngY5xTjm6kILRkSI+pFEHgS+o1HGYPJR2kqog1frCpi+o89I0gyO6ZKyPLjMtZ+Bu0yylPqdSCARUhbWi2HlpcosSvo+LFgh7hshIsoK6JV2VQqLQaIV0pUg44ZKTEKEk7sGWRMNBmyDiUspr4t08LQbx2iW4JuPCNGBFpZovgJRErtFwKv0fFKG8oyAmm1vEjpySJjMlSiQ0c0BZJ8pFmOfWjJ7ZdS3ihvJkaBjtqmZSWuNT3Vo7JOG8Is1bVfoq4InMTYE7XP0VskZGAk93BCO/Nj4nKi1GXsrRGRmIy8mY/qL48y/kJyams8xQYjR04IxdRvKB5KpFMcvC4jj4XxSEf9ISDGai8WoOKmyOWijgWimTR1XiBEtjzs0MBEx+EtQQnlKuPCegZZB/8YuQLxGAmxWCo8U2YCHbSkan9dqc20X4eYa/FvQlyl3KN/L6L9aajnBmmU2o3fzlFmWQieUmSi4678peVbemCdMqIIucD8JPhnueQG2c2r+SXjb0vnYdiC+h7T3yJeka4jMrImyFV2DuXQQZs6vmKamjF6BgEVvZzxjNqhrRqdN1kYESJBrav9SQeKnqFenxFlyFCpscizaAl7sBRkQaL1iRMZzI4I+owuVvzLaXZ6hkzyjsbJmmorDtCgreIOXbRejVNXLjpxdTX+YglCOHqxm1ypqk/Tb4b/LBRqZBBChFW5rjlc6X9ec0SLEm+tzgt4/j/23gdIvuyq7zv3vdc9s6tFNEKmxoqAi71WDWYNDSzO2KjgQjZ4StlAQynKeFHBRVkrg1ikNsh4CrbIQ6iSMbWRG4zJFNmCi7JJJqqNaFRragrL6AkUMigbqjGKGMuLdCWvkwlaQ2v3t/vrmX5/8jmvRyhOoCqJSxJB93X95vQ5995zz/3ec9/77W/n+86oz+dTKJbopoRIKVzbUGxvJD1FKl0h/afsW8k8pWYUOujqvPSv+AiVmqe5R7fZyCCLw0IKVK0onkX877OSCsNun1Xkla6S65xoI/Gd9Sdb2AWvedrNmnkbaL+ECI3O3SP2+MzbuZ4nVhu0nVVMFWforfOBZ75JYXOHPCxmRSmaL3ONu7shhPP2s7nmLxVAbY/vKS8gQKcO6FIccR7fEK1Ps4lGSCXmSKvoCwwa9OvZ9fwauR5dV2skhOlxi4AQP88r4riE8ByRB4PZIODvhDurEP+B1nLH3ynnyyF3ZKxxZXMot0HIo67S8wq9fdl42g/Ic+Rwb+iGDn+nw5H6hc7PySGOA14QUeH/DPSsQLRkNDp3s/68FidU2MXMPvicdlZZ9eu5xDc6GC10PyBA9/cJCOXOlIzfviH+HkBFdqx7tCHqd1Tq7vNi11hj8btbTAZBhHO9kBJpZal5z/nwmWO+A165EOg3L2KOHEwhYlt0LLkwbwC3Uu+TUKdpZx6n6yWKpcZppjknRPDPdwRRLHTdzDXetJuZ5g2nwxsr5M3mvoptIR7/U84LZrK1z2fu0v39lVM313igyY4a5Hq1dtf0b7d5okXWfwJ+6NwPp0OL7HeLOI/rheZfQwRNxD7fEMep8GyLEjyrfDkI7Eu8tpofzx8+716oIIpPV6L7tL732vXyYYjiH8XP4eYFC/LEZv+zh3n+lqIVfxfZnLg/QO3nMXGBjM67fgmVnZfMM8u50xPnQ9z5InGd1kfNFPmt9VmNlN/iTjgB5y/RVyggX5HbLPT9F5pvV/EqXKOvP3x1uUK2f23d57P8l7KveZm9g4rC+DFfmT2ld3jjchnMkY9krsdlRIX3GfHV3bHud7dsRAnH/G1lR2X3O7yQBL/ye83JmnZT5g/lHvmN2VHhiOf78lsav3lz5oogmi+aQdI+0mkmK7H4OJtgf1t3VHviOWmd4rl++/rN1xb/38uKl7T/LrWLkebXBw9u0Z7/F8W++jNkh8ZJJXNHDkj3d3iVxYL+Xw/FGpm9HpzH6JP2tF/HW9v76or9+PL6oI//Lzf3Nhf4ucj9YIb8ncFkO5K/7xi+e6tk3HPUPqd//aN11LjlG82R6vkbcjIR//fxfGRc+8LmvLd3dbsN/bpHm5freuRWW+l8An48e0V+Jp/kkXGL4s3FWCWViy12kff0P9OPhEBCICGQEPhjEfha++XyCifyjF26T1Sf6nJho/wL1MWPfeirf+/bP2VP3/5sI/DPZ1T+1eeq8PezyZ/ttabVJQQSAgmBhMC/OQK/bT/kP/wJ/JzyLwwq05UQSAgkBBICCYGEQEIgIZAQSAgkBBICCYGEQEIgIZAQSAgkBBICCYGEQELg/w8IrG6CtDeyvJG7N5Lfe+uv4kZ+usVnap5P9zqS/4RAQiAhkBBICCQEEgIJgYTA/0MECugfVv8eDL3MK8EJomippKd8XPiiQoa8zCwEmN+GWuqRi7pSIkw+yn0mEMRmw7Io+bKArFIx3kGM8xB9vr2xVxaeybgue+LURLwSVKADyoB+0GCjEtegSZUSdNyGMAtR2HXo2QJilcoRhBYPQWYKVRephE8lbFGHtoSyJlJ1XsfnVREHEbnIfY6ZOqoBz6KkHr2aEZRB/VKpByT++3mrrieIQa/ySlBqfB1aiwyN7dtL/GPX+q65E4Fg6BoERMSy9zftfI2ufjuHjMTtmX+UOYPaxTZmjv4RAm3EPu0jFmhXonaijP24OegF+kOTaiv6Ox0hgs1u2qH5RMYHKlGWtI+V8st+lGvfOHBe1LGXtv6mln7UO+7XA7GtJ55Bmw6sRKCpWkFC012KRZ9C/UWFgGrFIRfM57GXEBsrcHD1VOPudttQO1Gin9U4oGmVWSCeCCEVHYJepXi05xL6fdmjYmdFu4VShx3a0lzXB2lqpHpPRCx1He2sxQ6xMDQVdrR+3HhTMTnbzcd9PpxCraIfe7EhjlqodagQCCuNkwrBTuMwy018PTkLO/SrORaBzmb79ew0ywZdVhCDo8aXTfp8uchchh0C5qzfhxGEPXRmczoeslSfB9D/9Bso3uB20CwM7e2sW7S9hCAZ2Y+T9Uhxo+LvTNcF/XGkeVGUZKgDv7JwhUXOIYKW+Dtiv6L0+PBT92HUyxm/SG75drbZ/24bymnFfNJEna+5hKiq+qPtRPOlvUXc6BB/na4ro/5k5pF7nGQkxOnSVCKs4ZPrirqfVFR12g/6re/XvdzMq5WONS6ypce9O21mLf3ae/ra0tLdCzEX3Sw28WXL4iKnf/Yk+VH1dm9K+kc+qu8ZqzhArF1ovkHUXBqVS05WpN85lEMr/Pr8DcF5AUG9xL7DflXEcUwFcIfc7mYal9YFzWnPTwvJveB3Q6DsaXaWfosNUZ19E41DjqjrGZjv8iZvx33m9+c7o5loYp//ll4RfI/A1zP/5c28I4jPFf1mZma0/1ExH9CPesrTAj2/5I6KNNvUgMXObkxapJTtQseZvcybwDhohrrvPR04Yp9KULvZzZziA43Zqv96nzso+vrwerlGh+YoTUk/Wo1lvouBGwTuwyMqLCOVeKvxGJtZYwWCsJ4E+k2zMnesYyK2LZEzPhXxXXLSI9KBE+3kqc08/g63JgPBXwWRGV0rcGs8XUWeoVNJO+q55H4gilO+x7od/fc2FY+LZR6KwDrcDdH/glV5gdjKPJXGZxRhvS9MVWdfZrp+ztlYbO9/qXnY7vHiACT5slnHERWrS8YfQQ2t+vyPio9Zbc4LxPpFFojfg4cjniWEbE8ckd0o6Tc1c+Fqp11UHJltrvvN6IWeH2IZZZZ+kYyP6F6c5id3D6vxg9NEcWB3p9qP1lGGwE/sStpH1Lb26CPGO8YtuQNHZLV5kQOrX+j6oOO6Ne3NtPZ41vM6G5TEC9rDSP99WqqewBuv0Hl9gK+tyNZ0GLaw8xxd6Pog9tucdioGR82PVXXbX1uRF555YbRCtntQ1z358+76pPko+pvJ5N+m4z26RsY/YnrCK0RxUfy7u9pTrUzbvruZalzdU+BPP85lbNmB7P1Qxkvi/qENQb75Oa2hjq8Pmr1uRvs5LxzwxPeV+X62YNxj3aqxzP/49fZt5PXVyl0F7K+8Pl2NGPcMUdCvGGcXmWP8A1nJk0LM/0A+eOb5/mx6l6X/r2UT3T+5u9l5for+G+txv75vqJ98vsJeQe3Xca8X7jzofz57XCv4Zr9TPHIH7dkd+XlvH/E3BZrNM3Km/rtXyL5mTjurq54IXNfzPpO22slt5inW7VPPnjPgTrnU/TE/mS3yBfrP53YQ8Pt1xX3bM3Sbv7n39y1ymC3Rv7e9WE/of1e70vyUr2/f2tCvO240x0W+pT1dz5n3+5oDJVDLk5yEEn8yGA/3GPf3h/FFE/QfKGSIbEtzOvD0c9R4Z1z38R4Nyb9OQluB921eAUGz/CyEX4R5FRWQA1/+KTRuh/wNKgAvsT+d3zNYIL8znxVT5Pdldkg/s8r2Btr+0uy46Oj/i/xJV0IgIZAQSAj8iQjc997v/cTfVYLvL8hXy0/+id1SQ0IgIZAQSAgkBBICCYGEQEIgIZAQSAgkBBICCYGEQEIgIZAQSAgkBBICCYGEQEIgIZAQSAgkBBICCYE/Gwhs3ywj3sjTGxluJL+T+Gm99Bf/9OL33Prr6Rv5SfuNmkRCICGQEEgIJAQSAgmBhEBC4M8qAoXSwNYVhBLoNUqAgg5cGXToib6w2MdSKh/kenEdr7BDn4pKjNr67m3ZdlSm+9KBz5HNd0Mg9hCVfnIdmgDhJ9SuLhm/gBYVIbKMM9F+2RLqK3YIekHngX4mDXpPY7Qi1FEMSiyjHm/Q/pBXrBKOlG7ZoDdVG5Vg1QqVfC1xLosqr5DVAJ86D1oQCFkQXrH3lU6xy7gNYvEjXVTZLOrAN4GYFZQQV0/XkR5SB4ioQj8HsbEiToG4TDsEYK9+qedodR5k1Hbqx1aqS8VHJd47h5wqavQbd67HoYSSGzUeiFZIiLxO4zBWKuYgDqh1gf5VT9HtiWc6X+u60Pt3Ss2jPYCO2pesHlk7cC+Rc2otO+wRipnQz1F5NCIX+LUYJlDZVC7VI3ZLu0d3fe1PJbCN1B9krKgS2qJX4l17SG3FSJwzM6MVSaVcdAjAkgUMi02FUeZlpegHzB91fqhxJf0PN0TnfNJTrqk8SqZxNcebiqbNcT2q6U+dyUkTaDiWubH438l7QhrzhKzCPpNFH/cRFGF0KizOVMc+NejdpVKquS4hGAfkaSf9ug9l1Hr1T2VdJJWCFTklok6NY56DbKT4E+fEYO/mZAT29oR1BBFomV77gV8/j9mjb4U+heJX0v+83xHW1fTxtWNkZH0lROOAdM1M5x3EIdQ9Je4V00HJvPNNhVEqrZaC3h30NZ9h8OnJQD8kvyL9LsC7EpFDdrXEfgR1EdlQh1L9Ng9RmRMJkTsq/tkUorElxnvzpe6PmUCMFq5tTq6n3wkUX+xyxu5X6Iue7gZhlfyK2CP/eaz2c4h/Hn0F7qovycwILtWGeCv3kGEW//eQvyr382keWN89eZk70Uqis34dUyiRJfqE+CvkmAwLxGnzSveLysuTPr4TIlX7ERFF5hmzU7SzqlFboj9BBL1OC3p2K3NZZL55EQuPnA1mRcDfNBODDs1x1pRIr7WD6T8lPy1yQYVO7PTp85MqXU5xY19tv89BXI/T2SYu6PhW52cXR432O9xUSM62CztA57UDvkByd6syjwx5MFG4WA86561UaQ5yUb8QzMfGsq4j6oNW6Iq7MO4MYn/gywXzl8R9zB3Och89hkjumH9U28bTn2xVf4NdatpWzH86mBQqd8EfO1ktxuH/DC8BXc9tKRCB2X/VqSxr0CEclxoPWRr7+9I5d7gKP74Y9f5KiLzoZL/eOYTXDUgdiWvVLlrs2TFEckv7AdEjoZfP+/2I2UL9mAsTdH2cz5HuG1lmtR/nearxmSUr8fiLvGiAZiqZz3SfiH/Rj9N1WBGJJmo+aIVx9cs8swI752CiuGTnrAupdaezAC47g9Eg8nxyW2HosVdZZSr130xqyzp8PWlo5665uT9oH/7oc6IIwhm7iXu8ia/znDeHPRKVpW/go9KacSbI6gbvAFE9aL7yAgSvUr8xr7TLHufTDdH3anQ1X+s4x32T9sFoONtCFgsyONLft0s9Z9fj9UjxXsc6aNzZQV6BhBRxWOYe/6etNZbjuVxNr0sq/o5uWSXYvrC6NbmqWOdqfdIG+i2o1Y2U13aX7RcgnzAnUjL/KXdKvab8KflzzEpm9L+HOxKyPZBDvTN0JTvsaf+rssiwN2/leYRu3sJzKtB+wrmK7MuHNs+DYi9f9f/Att1c3HZK/L2KqzHyZ1cnL5TCgO6sP4/3mtNsyrqKfJxbxr+GysJL2r/GbCrjDrnjoZuhrG6PGHZnrRkt7XvqbSWytn9p/cTVBPvvt9s6Lnt//ozGV9wq7t8e4eeI80S7fI+5VXj8HHLyx/SrWc8S+6+ZhfqXp5pqPaX9J7qTNe3yF5qLVck6v3+906A2K9m7AwIwWfcBXXe2M3hoaGl4gkzW/nvmsSYQx0NtMBP8fCyb1nPkVeZ0/+XLuX9a4v3D9kjX3T3WfkDzvXs/eVHy5Q/l7mJE/3+/OBxY4n/VMAxn2O/Py4HKB7MdE+h/b3O+jsgDnhRL4vmfsiNdB3Rsbyxx3oJgPmaesq7Xnn6/2S2NIL/NvFoJ3fIe89hWpP8/Ke4vVD5aXOo6QGOh+ECEDrof3Yu5L2JPV0IgIZAQSAgkBBICCYGEQEIgIZAQSAgkBBICCYGEQEIgIZAQSAgkBBICCYGEQEIgIZAQSAgkBBICCYGEQEIgIZAQSAgkBP4IgdXNN7uR/A7i5tq5kds38tMlLm4cH21kd3ijjz5dEya/CYGEQEIgIZAQSAgkBBICCYE/XQgUEHXlykIIsX2NRNma5j4nRuhATglH1P2N17RDkw0tcrva9sMS4hLE3wId+l+UiLQQRzz9vlqpuhBJZlC6HH5Hm4qNEPXKrEJfQNRCQtCtWiTELGuQ3RJaTET63huERgm5R7f0K4mjbCpRaeugBBoqU1olklGpuMqxUy+2apDQ9aLOD6koaDz5zISe2LVsK51nPWE8/aij6bUdGmWsA+P4KFFL5sxv8bcAgQrpMieOuMc3RDILnQo7ZJ6g84NSUByggdoGSUXbTRyxiURMP/0wPmTOWPVjguII2j2+0Ck9MypRKyrRjPqaVvtrHV3FvxsRpdrLxnUl8VZ1yQjRyr8tsp6te+JvQw8iU/ymihN0W7dZDwShqo+zVDu0rWgC/qZtT0wSzwiP3UqskRAmS/Ur+12pBChWbRUPaIGLHL3bhzZV8eWSHVQdGnEX+bKAGIlk3yaZQ0IL03V0x91UCXdyItPMqf9NJeHGrxdqp95k348KtVONE1yWmSdeD12LdmYZ81PauCHGQWeLPbHqeFOpWI4kZiX9t0HMMt8OhHV0iMsLlawm9vHOoXrSDiFwrHFC6JrqesjGkc4rexCGS/oHCI+ROI42BEStHNz7030J2C20ON/HtzCiVzvTeJq4nuv4WtbSoLP+SvHOz/JJIfS/JAM8X44ybyztUaSPa3xDQL2EGIpJCc95idf9Zqb70e1B2LY0iBlp/BDXre5L88p1WUf6PQ1hGUmFV59XjL+HCpzoHcQw4SKf+nYs/Xz5KZlNOxUfyyzQYQWx1iId3kvs4GcCvQ+pQe0Zf9L4xiJ/uilbZPdWqLy0gw5YKk75LMeu9D+N25zn3iA7CNjql9nHrcN+CXEyIGfsAJIsHRu1TyE8o0KkHvX7t7ohUkLUBkFp9iHC0o/o5zpv/u4iDNCLaTEuBHkwGKmkHiwxcFXkjUc/As9KDU3QdZCXfd5ArJ73+aO0Vku/yiyykvbddqL2VjbrXMf1rK7QL/UORb+xlFlkfleUeWDeHWqfYy+Oi379Zr/o19UuG2kc/s5krP6yCTWeo4icE0HV2xesRecdKx7ZKXiUGCLnxzJf2Ux1f+sjqKoefb9Zal6ZuVlqv/ySk+iQFtwFOebcWPyWZsqKFCer62J3qwwdgnvIkd0eGemEc8i5rvB7Ag4RfRv8Hf1G+ajvzy4Z7F3F/b4CvT2I1OjtKZEF0XNu+QnxuIh5xfxnVNhFN8dZqRlHXs0NOkRm7gDIkdJKsXuQqJjnnMgD+tjYzOF3h5ry6NCQR2uPfY87V4XfncGiX+c+FZZL7BbKMO3QKRdS0b6fTXQ9g93C5R59N/e6/9RPjToO71XffwJdEp3VuiwgxzLRfISY7DKLLDkPoW+fKA7M41WyzjE/hafaTPMH/GcaP/vmdV9NaUrdV+5eM91P0NUME2M7p3HwegOr89RH64mez+u9q+U1On7muadC8XgwHwb0XTLXMj4QYUX/qiYHOJbbV/YKnXrxU41/e7412orgdCozzY+r3VV1XUH8dc/JtYX4++Qtt0K/evXtRU07+z1qsOexOJUS3I+zM/NR7KfcF6f42ecJEJgfWmyu8pg73kT0vj7LHP0OmxMwkPYl7bm+sqH7aQnZGD8f5rmMzD+YV5DIRV4vqxZpyJjVEr8/d727tvT/0Dp8Avv6JVeXvW7qucp8r9i9c8E+vS3fHqBjmecT+n+DHOg6OypNa7zdtlk1at9pDp+nV/u69UUzQ/56vbeusD/cPaP7lL0uX2xP8fLT+fFgRMePme07PPJX2OFI//tlMljS7wNQ8efE9zbymWZ5qJMrh5976+PnJ/T7D+vpNe3mO7pHbu3h70359MXY5Z8Xd39hwP4v8su2Qv+IGel+y4e7o/USv0+aZaPj3md2NL7uVe3RGtn+ZnfQqn5v/XQTkP9588puxDhrbul6zd8rju9Az0z+TFFhf1f2+JbFbqG0T5Gz3Gvedde8wCAgZ7KtcXNaz/V8ZW+htrhjntfxxEZvXH13E+n3q+3dqNL9O12RO/p/a7HM8Jf/zeJoKyBf4LlX0R6yZV4iP8wrNzz93sUrMRx+n+IJ/B4ReRN/0pUQSAgkBBICCYGEQEIgIZAQSAgkBBICCYGEQEIgIZAQSAgkBBICCYGEQEIgIZAQSAgkBBICCYGEQEIgIZAQSAgkBBICCYH/MwL2RjndSEq+fGausJlm8xvlfN+9mfbpG1ncyCQSAgmBhEBCICGQEEgIJAQSAn9GEciyGVSmSolThS0CBBCbuTxCKCmhMCF7mklJuy/Kvt1DNESH1toTxNoIwc5BXPoo1CXLuFld1p72qdKklMiSOSU2KZlISv4EtIisoF455AzqLjKDqpRV9F9CWLMQW6SRdYDQNLuSK/RGoFY6CCyWGpDIwXzgB9ghxNiNX2oGO+YNndN4ICX166L+ZFQCDT0rYzUupcD2BNqeOFUv6tgTbUZQh2kHi5gF5gnE44grMkNUf0SELhOdA4kXjb+NEH4r4ls2UaVWzlV/SnAzyHyZu0yQ08yaEvsMyimypwU75KITUbm8IcxaoqvwayE+CtIhA/7HUHwtOIe6XEd0aGxtRfuc/p7x4873Uj3Sry3x50QgkBFx3z7VdUMzw8YfB5HTo8+o/Bzo7yGaOuRFX4tZK9LOdQfzYwis9IN+F/r98VlUu+xDFyt7v2OxjNtV6jX6ghq62GXHWH4qEXOq629WrKBC7lFJNdAPJLU/9FtrLLLMZrnqSwiEJe2HxK3yFI9I2YF4q5dGVfbfyszi/xIPqh5CSPXEsb+pEMtu+BZzcwkFNuLnckNIpeKq9OP2oL7Rzvdpxjg5k2Ac+hFEN9UPof6VjFsyrsI+zYL6J4s0R4TK2aX6vb64ttfI+nAta+GagLgDtwhR05OndjgblIw/MXPNq25nk2ftIcRa9AaCscYJ0Tjo/sg5RFek2YUw7OjvWK3F/yU1ngP9i2asUg6IooSIuVfMC2T+SDHKLeN2jDXIfJVXqhcHRZkH7KdGdN+g2QbNJ/LFap7IPkRHh9y+wXcbrUI/R4/E9RgUXoe8h5ODVCIqniR/9abiLPkd1H/ubs7vGeeupMM+XrCT9SDWX0H9Mf+oX2egvcTOevv5JlBF0bszKjSrVNxpNo+boH7yV0Kktcgz5lV5kE/ykvYJFWdpx89Y/XXSjvr9Os9i7ln/GRWChX6f3DcP0b6iHxWGhfbsgjtPQLfsKP3qAyqXR9Z7xsnGnp9Q6beiouzett3GPtgbxqHDHzQ8gx2irzUWfQbxXeUxxLrY7/cycwKTkz+BP97062AVi8zTvoD4G7FPJRqr+8+5cf35ntYl96ez9VzjYBecoA/CQIYeuaDCrSMuy/qFceS7xsn6e3zZ9Xle9etaqH+ynzsbeTNqFg12/tGjP0egsiywkz3zArs531QgJjd0Ru0vjWf8STtXXORsc5+mkrUfYB/uby22HOPPeXJE5pvxqge6if6jjsPfAsovMjvMlwWS+8ii8OgV50Dwa3lyqFxw/6SdfwQKfMSc0MPTXzOnpP+ZscZi31WkkME4zUMqL5fDCjyWg0lhkW4w031iV8YgLUpg1n2m7vdM8eFFBUHziqddzLDzAoCocZMX/Tzs9qhFrysqBQfWv+T5V9I+3eQldOuJ7hv0cxnQT0+H5jV3tZHeR6n4PtZ80Ozv7XPwxr4O1/M1ZuqbV51VfzwRA3IJ8Ryd+/hE47vagSBc9fk3biL4zgfTrRJ5uDXdtsRPPVxd5wv+ubnG+bx7fqoVf28/cnt8C70erY+14q55OLtcI/OXFxeKI4TOs4x2TsXUqHxYMw1/B7yYgX58320W2C/byzWZ0Tze7CqxtS6aM6jWUj/V9LgXHyzOtgM4vzHfVZzzsdlbl/h/UHbXkXE/VS9X6OsfvTp5YcJ6Hr22WqmWFwzwSgPtNzz6/BHyA4Xfxt49lrsB/eWCJ+IC/dFO6jny5c1I/ZrXN9M1evtF15OW/kR1T5+H32qe1nHZfzWY6XnMv3h4sBXYl7uHJ1sVejY47ITxj7PLnn5D2V0x3jzZHa7pJzvt+dWCOH/n6j61r6+vj9uKedom9PvYFvMROTw8vOO1Wkl48C+Hs8Yy7h/yaoQp8is2BHryTIxl3oez/QJz9m5zWeC3u7+dZSX+3rze0f3uDH8vGdP+pUWl686/a/joHbTnvz64R/ub/z4/KqY4eJM563TcK2Vb4+i+td1VXMzreQ45xv8QT645/V4jfSXhWvMZe/sfcz5n9L80F1LS//PyUgnG+Q9tPTX0xPfccL5FO/fp0wy7PMZzHCFP6ysBGHcPz1f6dStegaK65flQaYd0JQQSAgmBhEBCICGQEEgIJAQSAgmBhEBCICGQEEgIJAQSAgmBhEBCICGQEEgIJAQSAgmBhEBCICGQEEgIJAQSAgmBhEBC4E9AYHlj/0zJ/c18/e/R8ZViM5vr1o1cfYbkzTRJJAQSAgmBhEBCICGQEEgIJAQ+0whknySymJ+HcBj4S/F7oEQ5wphS2dVDPIkZpC2IMHFDfMo+kkGagpBjm6gElOZ76tDSrx4pNRUCCZTFLjLOMzKIQKv0PeFkIVFUn5tSLP2iVOLQA9Q4BDNXxmKHftJWEHPm61g7/C9rqT3+pvQqIebMoCJHJWLlQSV1JUPuIMLMu1IJN9AqvXAprcpY5IKarkHbIf6hQwx1SqCCHhqV6NJ5qK/YIcxabacuadB5IKT6DQ4SFQdodmWDXZbQzxzRTjZEz3a+IXJCH6uU0Aa9EQwYP4JoU0K8mWdOiVcQ5MR4GpROhb7phVwqWlwQetSOdNoPf0Hnhe5rlRC2dhBM0dfz67C2tPvm25U4Bor6EchDG4IX68EqVCLt1wvJZ6I69MiFqfpvFTMp7mW//hXUR8v4CZ+yX6ewQgiBUNnolm8XVvGFxlspjlonMqvQj6Fuo/dEX8v4HSiVTuOCKu3RT6ggGpCefEBv9iGwWtpXG8KfnFE5k3aIh0uDHYJgmTn0AEGwEvU7Ect4C6JIyGRRkYIGZTUuaHaleL4cbvIUImQ/D/vU92vPGqv5CSExaD8IvJMsMs8+RFWn+wERUPB/zm5FvkzIE+zdGcRuVDnFbum3J7N+vUuIWJ74y3apcdfQNHU99TY7VLG+hyBQReI6hkKPLA4hAGPP5lTkFa7ICriaOYT5Ej9KBI70t8zikBdmxIrQTZVb0XgWfTweaiJqfTfnq2L8CVRzR78zpTKynlVR5ujZDhQvdE6dz4TrnBVa+u1siJtUeg7Gsz4l4GJXAqDuS7abuQypePbtS05ESXzn7GOknyUjtf3QjDXP8nsg/KIXHuqloF9uCKTsV9Xnl2ZhxO+UOOhnJpwDlVN2L4gSg0Usfi+U4ss8R0o9R7/sppov/BlrHuKvjzd7EOoler5LzW/as8kGT1MStxUqKhun/iGkV4qXLJGR+Srw9r0Ujdt4M84Ccg/CoRMRB8IWPKWpFNd6b3PnaA7A29N+SK/QE0tHA8t9x2/PtjBTcTgMIn6WzF8iD6ko7Yj/RF8tQHzQGRXHbNdYYoDQCuETXesy5+jsks0t9pXeeZn/gjsI9vXZ9ULzqJ5TATjQbsl/Ll50sJl/BOG2Qj/lxQde2zf3YfLG6nrBtT8vrHWBJu1x2+8vdOqo+0idz5nimh9yzpDUL66GVe9vUSAhBo/5KfWiCbUjLojDTYnhHHwt674sSsWhKMlrh58DaiFHEb176/ngdIj2I55S12lGELAxZ2PupAF8And+i1/PfmNvLshnR78ZaAX8TgY+V7lTSI8P/aUUoc537Cr8zMkkdOqQO/UPDXuicYPPVOPSp5Suixc+9OOaKfdrBw4znieeeRacr4p+nvsYUia82EHliG+O9qlZmogcMw9m5LiXEyK06Myu/dpJIxoPd69SovrTTMS+4AkTeCFAdTVbC/vp1662fNnd3CcLcC88uuIQ+hdb+HWJHN9eXlWMj82MEyJK0yysKO7TLOBvedX3u3X03Oia9lsnz44Ulxfmz001X66nt2erb2L8rWb/6suI5zFzsHov8T6RrRoWwF19pDhQwfeCuUWm5khxzlY8N0fou9TutexH1UYl3DZvbZf1FPuEysCI7LJYbQXi+pA5KbC39zWrekGenF9Xz2FvZtflcyP8v6yef8LR/u3N5LoSkZdI6PfxRcXFixhnfntw/uKSfreKyZ3o3cuL0daS/svNKyrah5vxNfb2cD16ISLfuXr6eWT3xfU9ioN51oStGfIr8tfeiZ5fD+wd9Dc/PNjfquh3zSsP5sRzS070PLcfk8mKfnKvVM+r3zub8Bxq8+PXDz+Lvfuv6/GVQ3bt2Cxo+KfZ6g6L/Hj22Isr5E/ll9uO9tdkB0qwzV6Vnawj8/1gtl972u+XUz1X9Wk9bpbs9xvWx43qt66PNC/aX24uFWfzjVlxx4S8/ehwV9ddvGRwrPNkRX44GCF/KnPZmPV8c86dGv1d3L/oxz9OXpolhvdR2zsSx92dZPTvfp3n6QL59e2l7lv3h90JvdjP4omiRP4ChPgx/v4Qov4U+YHiXPc5+2Z23CIfMJY7OfdX7giReV7PqwMYJ1/S7fb5YfHq0dOVEEgIJAQSAgmBhEBCICGQEEgIJAQSAgmBhEBCICGQEEgIJAQSAgmBhEBCICGQEEgIJAQSAgmBhEBCICGQEEgIJAQSAgmBPy0IrDaB6O9v6tU9uZH8Lt/muu/TI83+jV93I4sbmURCICGQEEgIJAQSAgmBhEBC4DOMQAYdqTIBYswn6tgwefNNUHsriCETiLsegtWY2ooW4kiX98Qs6s5G/Qt0/UvrshaIL5ZP5C/TJUStkn7QhpRoQoVF2xNgRhAtHe2jTpRwAsHXK8Gk91Ii51KJxQ7xhB4C7bdSgk0zhVjp8GchXlnimEJAVjnfEICVrpxF4rQSlDhD5U+HUIJVEL5BCyUm4hw3SmmRdViXLc14dyoldBWRsE71hHR81L6AkGT7eHyrct5FlRDRbBuId9oFJfoova5vD0iaIQaXnSNeyYISdnoaaIWcGqv4QuqxwgVNMPZSZ/HojihLLDMIdBG5lNKga93KFrkuN0RoCMBV47GX7d/W+cBvqfNBz+wJb9AZx6xccZ53mImm1H2iruis1ycQ6mLfPmbmDQGVfhBRy1bteyCGnbl7QiMENOnjnhCl7+NnJ+nnIMiWjLtkv9F1/i7QfsI+YTcHmjm0n1NRFXt9uY5r7BBzveYXMQb1l53ki9whIQBnmIl2pvFB5B2pv2677fMCPBY9PlOohrRTeXVmHO0rWjx47EJER0ITDzWSXe11s7fxm58XMgjk42FRFpbxi3ycC/32WadHLqDyYYfAN+7Xc6AUdjo4aljTnh1ALESlkmhPpKvPa7e2Oi+ZhF1ONn7yd1NRtWKeRTEpHOPGED0j7XvsL/buEAoukl0I/BQq7s51Hbo2Y+lfQplE8naqhWaK0nB1XVTknDRICGAjjRNirNVx5t0bwiL62JToZ1ARPTJAlbQCzhCiEboGcfzZZTcD8pOVlCGE6tzdEhsXlXfnfX4fcf59j0ep0rwaQnYJcS1sCM0QwstC7WOoxpUowXHZ59UhmeF0fhlpfFnkPJXox1SGtej7uc89+sUGAbJN7wjC6sYNkjrDfb5A1BQ9h0U1mBeR874aVIOAvihcUeLnlBq6UZTQutB55YDzWuL3nBOEhIArxori6xV3Odqcu2w/m6jf7ChbaD+tm6n4Qqh317Zf77ilPT/gvlVR8Xd3q9qiHdrmROOA2OqNQ25nC50feqZkFtwub9YxhUBMOzTckeKqd6c8Mn4OYRozdYZnuev99PiQbVbnq/cg9lviuFjPrgPtWg8VOYhb1RD71mqr3EIWe4OqKLUdSm3EH0TRrELOcylE7RDVPXhqhW10pGssX5bEw0XWO903JQAXgXGzPOi+yskG7267G7eWcbOm0vEQ50eKn953ixIpvHrB6TqY0YLXCRW8K4Eo3TndB1CdZw7/ZzcViFf09IorWY+9Pdm8KIHsWjaxX2dpSo0fPCvW53liICFIE5kId/XKoBvLx9Ee6VGCx2hrthXpNy1KjYdVOxPw7zb3Q157MG3Qib3U+LkrTfgm7IfXeaTiju/Yt5I7ODp3nbF42n2+iSOQZ5H5oFFqPJynaGiHdDkVrnraLPWcNLHp9289rn1TiaxWV6O1p/1oQ/AvDgdhy4LbeFBuYcfTOHPs89F6rHnSjOpKxxWrYjwMpOvh9uhO9L7CNXJ9cm1rj9+d2+OrCFE43B6tHNLfDs9jX+9e84oF1v0k3iZC3hmtyQ7x12yIoyupdHzzIMTeH0M+1MzWC9bxGDs2QkKMzdHb0+bcoNe7tedZLG3gCWOJ41eyHSUEb/3WoL9jZFQKXjFf/fbrixcYt3rpKlzhf33r+uIKvfmVxg2iaBzjnHHZjxb7Q9TsjuJ4OCGufbPTqByasiew/kzrViP8/TC1i7FDpH137ZA/Uh/qvlx/VfPTSlyVv5c9oXFSyfu+bez5w/loiN28A2oy4+SuTWXe5qe7S8339uXdXPO3e7pz60hcP98crEv8/vX6bEX/5tuaB2sd/7XZ/Up5z398eDGkPf+3huFOj91newNL/+9qzhTXbq91V1Pa35idttrvLfmhnr9u2J22S9Z/J68OqPD7t9a17od8p3m8cKz7lwd33WmJ+w+G53cu0O/PJ5oP3QMyyRkn76Qi85z5jnmiRdqHENInyO9AK+n3OCgxrnmy2ekY1/xiM9b5une0PDkY98+Mz7X/lwwmA/pBJz4a4Db/q8Oo8ZsPEyV2+VXuXPSTB3gujJAf4g47Z9yH5Zg7jZgv4gRMkQ/w9wdtj5uKwHxLV0IgIZAQSAgkBBICCYGEQEIgIZAQSAgkBBICCYGEQEIgIZAQSAgkBBICCYGEQEIgIZAQSAgkBBICCYGEQEIgIZAQSAgkBP50IKC/38ZF8ar+yu65kS/99Eqzca+/o7u5Vv8XeaMmkRBICCQEEgIJgYRAQiAhkBD4dCNQQN7Sj9STxisBJ1tCy6ogLlV8sA/eQ+1fZNu1TgkuzUfr2Ar9ITDVFYSUktEe4slkU5kRYlmVW/xEKFVOCUV8IrJkVEX/GTQa7EpT7YJA9BJrkNDhnBJsGguRM6JPoEBa5l8MbOGQs7xUf5BV+ngh5DrmFio+eiho0KuwB/UrEQqNQPwtNS7qX1qdv5YmdIKcU4Gyot+YdVrinEM0ww5RrNfVq84LrS8q8QaSkO37WSpZVsQXW9cgqWNbNo72EipxiZ+wIf7mU/p5dI/XSLvgr6T/BIJzYHxo+3ipv4uVKxqnovPU0KzULxFY+k2ZKSKXdWhDP997WyfE0/2Y9mPNc8bgnVUH7BNQxS4zaD9IZgNh5Ki1KhljERA+8e+QAcpricGBKNIcgYAn7gMI3Jip+Oq6yLwLKvsG9ElPM9NKvzq3gP+yx0d3xKOfQmiNyENqRzvGnWutW+JfIS32bSJH5NN8XjjmcVm/XghQM2Ppf9COtX931M37uKhoquvTyqSaH1zLHs9z9hu9O2AXPft5Wo+aCn27FcUJclQ0Fv/7UAkr4j6DwIduRqzAMc92G/r4L9iXinHnUNKxE5/ugRJko+LLqiw/sTVe+633qNCKvj5Yu2uP/Z4edSnuyacD2vNRUeauX9dcJfUbpwZB/UbROKFduSwgq6xiz7ggXEV+XoIwkr2eaD4RT6Vx1AsqJgvX8YbYnd+ttWMZ/1ZwrrCfQ2hFQt+aCPb2xFj119fP9chLCNNlP2+l/XIlwCIhWOtc0u2SH7S3I85xYJ8OOSce+xmVf9GptDzJVE4gUjukp3Kqpf1INOfZL2rEBr57M9f9Ad9x5tAd+ReRK+hkFjzOTKU4aL3Jfp37JqjsIFzrPkO/nmlenQ+ZugAAQABJREFUUHF5quvOl8W0qCDOKQWzRF8UXqVmm46DMBwb1SMntEKO+DjmPzZ+syNYVffgr5LZNb5mxblVOWtCY4n/EApwqRLP2KGHhixSWXZvOBoK859y/6MdX/rR8QvuYEIlb6u4QIOdZOgttMbGM8+M+UqkGJtZ2iWripL4POcBvVtROdrRv6TCLvb6gArS6Lx2oT8n0KW98cxbDmaDQBzLYbVVsv7tDfGV9bo+T7njaT9ov/NC8HfUiPpplLht0SP7iM5daKpxDM4h8CIh0IIpceyBI3qzvSFeK6G98di54+q+5eMi5A45ocI69qxUCjPrujlH5Oe8x/tERhn9suObiszkt+h1vjk5VET2rSeeUwizDvuqzwqIy9RORqXy9EL3RfY4l5XGxfnmMqNNfNxHeZLofX8w0jiG4y03sMTlwT0S/6SZ9XnrtdYv45eb88wsM0M7+TrKAvPMlPpLe6ACcoWcQBV2IhI2L1pQ2r32F0/eBsY5iJioeFmqHb/zttL52rGeF+6GE3HcB8ZU+PUQVXeulxoH+T8T2odHWyOtHFucsEPYrxdtufb0P15PVki8TXXdEMzDMNL/bGjvQNfXI+j5v3Xx3Oy2R86es88L446u5BpJxWybW+I4rJddpP+E5w86a7Hmt+lw0R2YKXrFDiuSbwZJR1yXrB57+1hzrvvQvrAhkHavkFL3ofsYuxT48jaxxQS8VvlBu2Dch8zoGkl+9QTd5vFVeMGynueu/NWI/n+xOV+Nke/Kx5pn2dcUdssx7nVUGq7w+2pzPJijH5tKiaVmW5btDH+vaubXnvan6tPbJfoD9UM1/eXfbaXRfq/J7hrSnj+au8EY+71mNJwif8BMc+zZD/H3ijm64/mEgPC72wT8/Up7Xi8wfHN7uR6j/yfdkerdP2gO1w6/T8s9Ymn/kfzBTPXfpWYu/bIimw2XyB+ltvgcfy+TSUE3CLGrNfbu0W7R4/CxZlJUNPx1cFb7f8adEB3MbxmP/ZX5XYMZft44fN82ev7jxX0Dh/5aiLo0d7fkXPeje7g7b0oMj8luPWb8Lk847NwlVl3F/oICOyL8Peism2L/LV4xEZH/Hece/+aHuSOM8P8mXskwQR9xX6fZDPNpH8fbZKHnW56gMvAY+RraEPIqnvAR2fI3kYo4PBlPe/sATwS1v6M9gnIsLx//efnCP0QX+Tb9cbf9Yvsyx3HofrA8RKYrIZAQSAgkBBICCYH/OwIvK/+c/0LPf0ZWL5WXWJH/zX3c/yuHLJ9xf4BMV0IgIZAQSAgkBBICn3kEvrz6svglgXn9Zu6Db9SPyFf+vH42tvQzIZAQSAgkBBICCYHPLAJfbfXzqTm/8+/rR+Rrv0o/n7KnbwmBhEBCICGQEEgIfO4gcLfo51PXW/5b/Yj8q0o/n7KnbwmBhEBCICGQEPhcQuBep59PrXj3q17xjX/xSz+lp28g4G5QmHyG0Ig387iNNOON7J65sb/vRiaREEgIJAQSAgmBhEBCICGQEPg0I2B+ZDr/yMe/tOugBUoTIZZA98pKiFcfGcrAo+vHQlT7MSr+ol9PNwTIdrYhDEKws8bSb1pURYm0VJisIJ3MTFDiSbOAwGohmsS2hIQlSl7aEFCgU5V8X0A9Q1If0jbCPMt1UGKTCRBrI3H4QRwG/I4yl9HejpgXXetGqn+ILFb9QR+O+ks99bLhO8Spar0hus2aStubBe3YO0ZrHEp6UkIO9LAqq/gO/bAn6LjW6vw9eaYkjmm2IUiNtQYw/hfU5KUZ+mLUeCH6lj0RKEDt9BonRD5Hw1RXh99JV7V8g7DlVPIz6npBo+yJOmXntD+0N36C7+g6rD2VHuUqXJU90ewL1lHjY7RDzpkNO0TPPh5ogV7tWjG4qfAb2JmAnDfzXgq1a2mHJjrrcTqiJ2q3D+E2sr5VNmYFYiDi9XEcQTit6LCv1Ffk+IagucAaGHeg1GwkqPb7OoVQ5NA9lGJLHMfgH5FnTaxF10leVeCyD1G0BK99KnzSTuXfaALjtJKw0H9J5dEKfY4fh2HFH732oD9F5CmzOPw51odsDqB4I+uTumxoBu8ecSUqZqj5dj4xFV/sZt0QlGdo0h2T6R65hNDnMGgF0Igc8Uevip1xtO9CVQ/gv7q2a/TrA3amZP4zqN/o2Q4VVdFzS23aiK75acFxaazmJXTQSjxf5sQV8XfUhX7fSvIPHfrpXNcBrdQ3gfZI5WOLftCEfv5HwVnw8yiesedHnMwKw9L0+93OoCJG9AljPf32NxV5IW5bekCwJK9K7NaM+n0rIS5W+D8FP+zkx0j3v31tO2ktPj5Afgv9D8hf2ouTwhbYoS1XWaRhCU7o3SknNiAt86NTaXmWlYp3VuXo0P8WPZ4V6w+0b4Msdgi3egL7is2bfeYEYVf0ez9UKFbchqdDGSIhnoItfs+KqeYLRF3b43awIa62FZlS4T9sCNFml/noZ+b8cYw7haiLZB9Hui6I26N11PsDry5AV0KyiuycfKzov1P08w0nw7HOr3cxtZPnZKTmG3eeiH3FiwiQ3N/EINtLcKQ924XijZ4dE3mpur5agHZLbWNkc15bnbeeNWUd8btgBQHDDt89fg8gPqMXM+JAoi9Uz86ycSZckQ86FY9LlVkw1pT426+na9ufh6p2oudgonjyGoaocRaLwXKgusv40G/ZeM3/9RHjAnPP24XimB2BM5JxLnPoms+RdZ5AO0Rnd2b9+s4h7mq7g8pf0l+gDEf1w7n1rHe+IaY2EMQb4TriPm4Zv+COjcrzweq4bGqs+mVXQ4eOXPb5N5OKjwzdlht6iLLjLb8ljJsTj6NfyR0pch4dhNoSndXqeAngg504J5nH/5Ia3OjMMRZLXEvyr6L/mOcNZryVpsQ+aaf9eQtU6I40aFS2l6oJd9W55in1lKVFX0+05i+4T6/LGjtepzrv8HgYtkri3GYHK/qdULkdeX25Wq6RjYPwLaznfHt8h+v3OQw8fg7XtkHe2n129hz2W4e3xreE+//DEG0t40It2t7utZdtSdw73DnV/lTdEzdb6s42H2Xdj7Dz9DMPZsf9uViZSgmd3f2GVxwQz/vqk2bGuGebOViJvJ0KsCXtr4HIOiaeNh+zEjH3yVmN5C53ckvHPXM100q967+yGt9mWGfqJ3uC8TfnLx3OWO838NyfI6lRveXpcL+cNoyTt7eyRsjLxPd+39eJVgqun62nNf3bt9an1zR3T7XUmmfed+dHW1PW9y3F4dYEfz8wcNslDb/cjVp08zOsakn7cXbS58375FSJyvVZHa5HrOufNF5l1/FkmDPuVvegEoDlfzdP5WPG/eOMV0mg/y+GWNH/x8wpoVaeklU+RX6QyvbI7O1movvZ/TdQqj1+v3X9xK0F8b6tu0/3ryvah7OSeH4we7iwyI9kR8Mx8l3F+ZD24i8MTnmXhGT3QKCv6L/Tbeu+kGdlE2mYteftTKVwQpBtt6eye5xXZgTm2+J8Yu7+vW5P98f8Oe4n+M/+GieNfvlbisNihv5AschGdHwDL1RY4OaJm/vJB+Vc85W7RjBIzqXlGcS56Ea6rvaneO545K82POFof6S96OO55BSMRb7v/f72PgfkkS/9kfDdkq6EQEIgIZAQSAgkBBICCYGEQEIgIZAQSAgkBBICCYGEQEIgIZAQSAgkBBICCYGEQEIgIZAQSAgkBBICCYGEQEIgIZAQ+Gwh8A7/Tv+PrMjf/ILv+aXv/8nPVhRp3h6ByxscDjey+6S8/0/Ap7ix6y8UpishkBBICCQEEgIJgYRAQiAh8G+AwJuGb3j2dX/l73xZ0XoqJ3qIJSMqRJYQWN4EAa0SvawSV6CrlU2J/KbWNQ4r9BioIhC6jDXIbLoh6kETtJmFUDLZEHohvKgHgWTijBeBXGJ1HLRTSFVKoGqiEl1qgRiHLiVUVoQSfgeBOBZUvozCuNYqMQt6sFuXzDuGeOeQlZS5RQZTabxdBY0IndU4KC+i9VN1XWsLgUroJybq36ezKvfql1hLJUoRX1BiFfS1Uolk0CSD+oEO28tuCqWWfvWslrXTflCIkWYkJR+NpSQW6emsXgSSTanxUtEvCjo0UmJCLqAtISH+VEQqPd2tAo+ycRoHFX+9xnkdr6p1RC6uTU84UhqXw/8SaqlnnINwSz/qtPZEOOhrvY6/pfaTJXSvUuWGQN1FqM3Y22lj1S80IKfrUwKuEpnyVbHM0bnmUhHHcR0bZHsEHhiNZRWBcSdQVEtdNx+LDFnIvUAUbmNtwcfVcY0OIbGsK9p3qaUZ8H8MoRA9H2dzMBe8jZWIpDRSxRWClNV5Ia5ODXbNk0ylRlPSDk2JFQkouj5fxpuKtVRerTSPyMMel2wv85lHP6ESrRUlDM8UV7HQujxyDhHVIYOJGg/zjXR9zLfs7efsPFezSyVsT96soJCjr0+ul9cBvHw2yh35WW6NhxF9L3eqM9Zr/NB3p5oX4N3PC60uGs88I36WosTNWb++UzPu8w7ClUqtINvvz6iJDf26J9lXuuePFrNBQO7kixw9CxBSPV+mzBjpd7IhoHf77G+J/QzirmW+MyqslrSfb84hOCy1f0+gph1i97SP9wBibMX8TxBxwP/jEDPR8yLviZPQ2YPiSZY4lf2+O/pTEVXzG9qo0/0j22c6f7sDIdzRf0ztVczmEOSROov6hxg+bS1yRZ6XNFx0c34q0bXMLef9SKmv6DMIqxXj9zgpXO028Tm+eFYe8X8EHkgDsU3t5H2PpzlkNejkdZkhodH1+dGckY9Bde4glnFVNtH2YsT9Dr0oITB6YR1ZZZBkwRJNuNuV/bwriK+WuM6hOGLPHMTeQL9TKnJa7GcDRmKfbc4Z+1EprvVRXTXI5qSe1A59t456LqBHL0wJYTTcVBqOQz+I2E94IUDo8YotOsRip3hBr/bGISsIt16UUDuTkvaLetEE9AAyXMU+lZIDX07I8FLXyWo8859zp62QI1k22Il7ouMhsIccWVxsTQrazYo7qUXOOFHoEO+XmidyZJaaj+RBzFQG8PXIGYReR//xBh9ov9N+nz2ZYUXHVZrvnMv+PFKpFA/0H2H1xL8Ap5L5HZ6CysFk4Oi/NFbxzSQvdd3g5RRP6iRP64j03PnQs+mGaE2W0QN/U+7TSHov1X/t2fEKnfsjPwWvro9nzjiHYYGuck7l7QpcAvmECn16qvgQXZ/na7euGszsoqi8rq7Ga4+/M3FZxf0gDmZbgYZqc65W57ftdSTOE15o4PBzxh3XEu+cSuF0I5sXWSnywt7z5cqL3D56YXGb9ufPblVa8Xf12O2Z6t0Ewjk646ocffDMAGo5diq7XgfWe3ceuk8Qx6t5tQDtPIVCxgK6u2Wao1JRfdR+hHi/qx5fl9h/g/NGv+xr8t18jnxaTnX97V9uy3rM+u5ej1bo3Rubg5Vgf2BdPavynfXy2jPP73bjOjDuK7bu37bkfV2MtmfY32hGA0X4h7uR7lv7QHNZl9hdO10v8PeS9kL9NqP6yVv0b9/azaDYUtlXCsWv+NnB/ovQsxeK6Z1T+v9EHoZj+l/yHLDYf82M2zn9324uGs/4g3aiBN/mnvpgPSPuJ9ePXeGHp9NeG5l3lj2RMz5/Id/bVn2vON5iXPdBiVIiv7e7UBzk97KRZkb+bu7H+DGv73xd4X9Sn1yhN2+vbYNs/4P2aXZQuv9ZnhyM+/P+ygH24m8M3JZj3EP55XBKv5+TI11P91pzrnnWBqj9qv++8f34a+5UpYi8X1Y6nz73NK+hKR8rwbl7uF01c9rfw4syENCLpzqPeVe+p4Tf/CeKnWKBfAd3uBH9f1bO2iXzHHOHLBnwqJxzEsS808R8Rvu0O+znfWe7r+ts38cJoRvE7nNiE+GFCip58ccoc/j9UL7KpiL/cnr5BX9As/yi/iB/XFNKEPl4eL4kvdKVEEgIJAQSAgmBhMAfg8CLq22rf3/+PD+M+tx8zl5F/fvps9WV7bykKyGQEEgIJAQSAgmBzwICn++3vT6f76qGQZ/Pz4aroM/n59yVT8/nz8KGpCkTAgmBhEBCICEAAp8ft0P/fHZD3z+f7ZXvn8/VVUjP55QiCYGEQEIgIZAQ+NxE4Ivci0T///gg8lsOvv//0qL/X5r/Ty3694V0JQQSAgmBhEBC4HMRgVG8o///zy9yg6jPw9/1/8w95UDil/ik67OLwM7N9GEjDb9v11+fJAbfqH8kFptv3cmNJRGB/wia9CUhkBBICCQEEgIJgYRAQuD/GwLFIBRhUEEE8Ruimfk2/lnNQhT52zcVa38JIhPt7ScgjDAH9RVj5iCMLE2ZI5X+ZTzt0B/1H+J6GiA6dM+o/yMPWeXoTUnlU3RojqFFrhdU0i3p7yEUI/kHPZ97iDUTiGwqfS4m4Ncaq8QerVtqHHIOYRZdRhsCJXRPFPxO61IJPuvFtW0icllv4oWWlFnisJlkjnin/GcRUvuyUiVuhZ7Y4oiFP5B2ovrXysRtqRIqoOr0ah3rFhONxd9YqXAisoQCqXKOJ0s/y0+PdOCBfUNfRVZ4pb1lfo24EWpCoq/tlV07ZISoiE6FzrKtFGf5Hl0v8SyUSNQqIQ0dYrXTuCBuQ3nDb9n28xMfH+xL7F7b27n+D1OIRmONu6cH064ETWNZx3Y+63GZQIgtabfS4wxR1Ss25kDG2k+2WR8SOtFY54dYCnUP6cEfe726IeRWrTQl41ZQAgP+R8U49zoPBD8res01PkZHHd+eNqH3O4fgjF0uQdJv2nW90CEnil+7S+1OmrujNva4WPYz4vcyH2WBBubTcWYHIjAqRLDY798hq1D76savViINdDgg7ki/E9aFSn3KierNDEJxxT6E61Lzcj2FAIw0xzIxjvnKYjmQPj9nBXbWUGncLYRK3Q8q306zCvscyqtF34F+5Rl/uMnQ7DJzPc6HrTex359ZE5h3UZNhouuvetx84fKSeQoIsZ7xStSu2LcjiJeBcY4KjrRDMysNEnJXv47uGMQ8eoDyiMxOId479L1NPK2lsnXQeJuZ5kd3LxQxS79Lar0K891NJVzazZxzgt7vB8JcZEH9UEE5anwQH4WVQyA1kln8sDttxC+7pftEdo36dc7YN9qbBRlNO7s+032H0FwV2KEhit4/srPcZ7SbI84V7e0FREqPfsCspSgh0+s+mQuIqRFZ3cgAoZr2bm5Cf/6EfaUfdTRj48nLc14BYPv1ThrHuH2IzchBYB+xQzQuC8HuNsRf2Wc2j4Fz0N8frOmlVsI1mCGk+syJyBQKa8W4EkI5Us5krnFAmPWKA4TbZY2sR+uqrrCPN/eT/OzmRQkuD3kA711edeCRczILnXNVaR5Qp3XZ+x1D4BbiP2t7/CGYe8UXAvCSCCHYMy8SWvCiqJDCOYvCeeWOXOJnRzMYudeUa3SzuMljO1gWjnnPB7GXEyo9C/PvkjmWL7vkU9T+EBFVbkMMxmzI7swjJ8ZqfMTmtD/E37GuVzx3LCR1qhd5oN1u7kMareaZseAVBfzYt8D8i7zKSvZjPpgOPHKMRCfLR9rOfW7RoEPrDbqfZCs+RcjCqcbD/bwqAvZKouYzvscaN3e9/nxgGek+gbrXfsZuiN/Ewwj6jTb3TejUC40D1MaKn2az5ut6zKsjHOu75HlFu47SeYuzvByiUwl9jk2ai4bcRj8iv72IkJd6LgbbAzuo8LeoQ4u8Fp53ND+/fUu0ki5E4nCFfXV2260i+q0rv7b0f7K51HVyt93TOLv3cX/xyFty3jkReTw7l29CvtLsaVzm0eJI87a7l5Wjc384VMLs+rQeK/Gze2m7P/gx8Aq5b8fIV5gTTpjIk+3o+Uj/99XbV4xbX67mtyr0v7SurunX/eP2RPEzr8svC9qLN2yN7hD0z8t2c/zm1zzxIoanxNYV9h9o4nVg/G/wAgX05rX17Hnm4Tl02CyQ/6ibFiPm/83iqWGk/3uzsztU7mTbuRcA4AUdjvYfoDa96tvt5Irx3evNol4iYzeqMbdft172OP0aFPs59ofbt7KHkn9N8Vo9B9lxfraFnafEvu5D9qu5DD3n4BuaCz2f8kVmX/Oqe0hfaYG/7xBqgyOzdbz22A+bB5WA3b6sPS1oN19ZPH3Xkv18U3GRC/7+0+J4GLAf88Tx9L+TVy4wf/Zh7nz04/l5rvOa/xViMf26r2lXStQlS6aKS/sfkTH071abSrzyRp7vXNl3QCXnW/YK7hQRg80WA4ufbzFHmbb/fn6S4wcC/xn3FKGSMJlG+090u0I/csMbpFxz8kbMc0+zalW+pN1u6cdpPNb7i3kiOzARf28pDoopuP0wOHnGTTjnpcjyJ56bvPAmdL0suLnW6j4/66/KPr/Vnq6EQEIgIZAQSAgkBP41BLZc4cVDAJahGFpWobb694D++fmv9UxKQiAhkBBICCQEEgKfKQS2bVHq8/muTz6fXS3p+fyZQj/NkxBICCQEEgIJgT8egTvioNLnM//m7Pv/fpY6pufzH49VsiYEEgIJgYRAQuBzBYGXxDuj/n7IQH/Tguv5sLb694XbYe319x/SlRBICCQEEgIJgc9FBO70/H/nUuRF+oTk+vgXPGP+4L39V5Fvv5FJfHYR4Pfy+ovfy9PLnG+krG5ktZH8Zt/meuZGvvRGbt/IJBICCYGEQEIgIZAQSAgkBBIC/y8RKPKvgnBo+Uvo5xur/8MNmqso4aoJEH/RmxFUVXSIv8E4iCPQm3LVA8RR4fLiVOi4TuUUwle5kT1BSCCkBIgoE6wWuYSoSns/yuFvkjn1A02rLCx6hIgchcv0xBMjRBXQSv6zBgmppbdDLHRKSOkqKglHCEzLulTi1NrVFWQYMZ7akOjqP/fqDb9W+7elErKIzbZlLytR6XWExg3RzCMX+K2QS6i7AT8jCD4OuYAIJ8iQlapDrxQlgkGA9jqv0vTa0Ouuww4tzQl25ohZwB6aqDjV45pI4OuU67jG3kyaX1BiktLkWLFAR7OZpf+k+bIWHa9O/bc3lUahG0edX4hC54EuG/v5oYtp/O2JjsB+SIsl3tWG2JldQOxDh4gbNG7WO9M4WAcemHcB0kEgNrJCJGhUPQ7aavG7DUHuRm7i2hA8FZ2sYh8hOmrc2Vk2Z8eUqFqpP+hplcbZjiHoOvwSv+7nZjeRSgDGDtE0gBWVM6kRGsDlCGSwQ2QVjS+rIJ5WyGU2Vb+yJEMc7eUNAe8MDbtZ0DtiH0MIRJKvY1MJFVLJ4IAs24Xam8s2rpH1ar2oS/TZptKnnGmUEN9Gw3LomW+Sj3IsxuHJso4IbhH/C/ohid8Zi1zyCcjZhpAL7XnW54eQGdhbiKmNZ9wpBFmkuQvqIXbz9A3hcgR1Tbgidoe0fc1URoOeRcebKek/gfCMzKLMco8/C9E0COOgepfoh+J135mn1H3qAifPIeecz8C4eeYYK+atIIld7jHRICBoziVgt+Dl6X9MNqkcyVTzidUt+AlhlxMT+eLZd9UXnHMklabHTUl/6lIyUvEZ67xUhA66zmJ74AboRaCyKTpEt6mug3O21P3VSsl9/ETcx3EI3c3SHvmJVJp3v48Rul2g/wWzlrofG6J4fQzx1dN/RkZH+s+gyFr+h4Er5kWF3B3OByX2MQRyJMRtp375OdF1Uol3pn47R+XOEnnYvzJAFBVDO7hLRjfydKY4QrAPKrlPTpqKPOo/SpwjkzzrnELwtcjDQTUISDTVyaNRhgQdq/tkTtgRob1ifR5/55yUElkpNZ1+I2ZxnK+DfJKp3KNysWUfT7gzlcLFKHQqfM7binFjXpngGacUaWS+A+K0U/E7FA55mY+L2Me/wdWx8/STfeIo1Rt5hwoq7DF/9pVuSP+JUs75MifTkGA80vZsqXcOxs1u7otLarJj56400/xjfTZzzDvKg/rfmgzLQYVeUknbM97xCoqS/lbvwMgl8VTI6YbIa5abdULILrWfzMnPoO1tZRz6BGq2R18wG7ops9jHMycumvHl+ryq2tDnZck66MfrB8bGKl71VPfryl0tr7BTqXrWCPlyVsyHFV8ON/fDZr4erdF58cFS29mXSs8F++IL5NbRlmzTTmylxnfr5PZYK/s+d/ns+HmP3wsqQzv1z30A+/redVkH9u0A6i5288gmD7KHiB47Fc33NN+7c/GNZ9wjUMJLdMvJtMiKVyQExp9CtWWv6pfVfd43DzQn2RhcA9TfBfG9LJtmwsXd4doz7+76aIVav2Y1uxUY/871dBXx9zdaq/cznvYHQ8e4B7PLoRUIuXKp481bwTMiV3gaYXhFC1kaP9/c7Km/5k3rD1wH/LyXvxFMMPwgd85IXv9Cfqy4yEF2ucW47LH8YCvg5w1yYuhnXmr2FS/z4q5Uwq/5mBypbN6/Prld4u9vdQfNFPm1rd6LpPsiea3mX/53iycKYZ9+eTAeomd3QZyd077k+RhY1+PsN7rZkUNylvscVFdt3+oO2gX+/219EtPvoXbUaL+vNA/nHr+Xw6e3HPpvFXv/B3vvH2PdVt73PWvtfc7Me+8tHF9TNHIpXUW3aBS5eMdF1pQgZ9lB7ogi55hSNHUJWSCUjFzi7NArOqGo3aGUTp3b+MS6RSOHkh10hUYI0WNK0Qghd9sl1sQizhaiaIoI3bZuowlC+NzLve975pz9o59nn7FbtZVim/zntUczz3me9axnPeu7fpwXdL/70YrH9k1pmIjq1Fpf0e+sL9Rf3srOoj35zd33kLk1Tm/I/nNQ42f4nXMP4N//LPcD7sMPcx4Ccf4HTu6cuOv0PMFuNsmR9egnvBJhiaE3M103+Vnu+wXybebEVvh9ZLgc1/27/AuhIN6z/eW4nz/IPB36PjuDfv1P9PucIBn+t+FGdfbVoUXar9rLcdynrFPcscy54aQ/7q/7Ff5LORpeifmvy1/U1vhEBCICEYGIQEQgIhARiAhEBCICEYGIQEQgIhARiAhEBCICEYGIQEQgIhARiAhEBCICEYGIQEQgIhARiAhEBCICEYGIQEQgIvD/QmB2r4//Hd7/oy3bfdb/Lm98/oDwW+/UWBH4HpcoIgIRgYhARCAiEBGICEQE/tgIWFtBOKyggVRQbxuIIL8G0ayA0FMpBRg9UMvW0Z4lpRKcoPFVthTBp1Ci0EjrrLA7iIAFEvqcQYeIVvbINt8GJThRl3MkPmkdVm1PGwhTbpRVWtCvIl5FvCBeCWVUFq3G+B4iGe1K+lECEm2lpR2apvaQTb5xSuDZlBs3EmwCVEns0J5KJdYwKxkJYME0Oo8Buo4SrUaicsDh/h/bEGr90GCHQKYEK/KvlHBlHBQ2pM12xFj+Fkr4UQKulMgZFM0GmQ2ezAUiojMBOYewi7lb9U7zUfouHrKRTbNFbsuttLS3AaJxSbv6NchcKYE0LOQ3dH70WWn+0Ax1RMUl6DjkUGs72SwUHyqleu0H3TPvSnRnMm23mQ1JgKC0Slzi0NUiGgeiUEV+GdRF7BCYF5rfSEPFDp2p0XWi4utS59ef9YyA/wzCL/ZuReVfpBxAxHOs4yHEwgZ5m85SzBB/x37Mbtmj90f9TPuD5krXmX4jMY9xWBn8PT9ubK/HvK77sivot4SIh4ROOtd14ClH/G8hGjb0u4SIGbDuQ0j06EFGHOTc5Iq7XEMMbJCH7MtAO/vIlMSrofAW4H+0bRSv7qibt41A7LSl5pfOp/k0IGeTcoJuZ0llkcMJvZEQyipdFwhflW2Ql7KyHoMfMo0vBbZA/qVSnlnv9Wa+caz/hzerTUWcM6IUrMtTu4q/yYpasPgxzjLBzh5c6Ty18rKeA/bPSiW7YanrTYVcMsJ/zslEh95VJQG7WG8LzZMVlbFfpVKOoK25/zt+EiCiBsbfhxiLBJ1SSvqtwRGV/TPnrAlE2lrPg5xBzPT01wquDnnN+qFDplsJknqa7ChwLLg3AnoNAbWk/cgGW4HjzWSRqjzd7RNTJUsrPDkEcexybOoR19N7vdZG4jTjiaMCMPPyxFsw/1LAWYIJzK+B2IxKJeWl7uPO88KCEr+1yRWn6Qk1ZhsIgkdQToW8T8DZ034AIZV2aKdB40G7q63a14nTuOwXz4/eD05xM5fMtEKu9IYjr8B5REKbKxWfbdh4XV+0qq/wu4HISbs5Tbz1xC8g3AbkedIkDfYZ+7cQxX0m6PyO+bKOeYKd+yZTfInGTqX9Bpx5WO8iKZFXELcLjW+c9fiddkvFYXvQNttScUNBpqtpPlEZID4jIdwudT2obL2QQoTVLHV8osxsSdycETz6CbgElZzPgnhaOdsxzjE3G1IrmKpuFaUSGYwzFTK7pxUW4NSM984sEdbB7yr97vu9sF+wHtVkOUXaJURwZL/kmyGwfvkw75HMe3euZ9xDnjyy3QsM2B1z2+g67wjSrINoHtznwQh+FREDsjaikjUq1A6KhaBzy2aaL/fkSsfbhLvltuINsvLQ3Qn4XW6d2rU+6n5Dnsvp6gG61tU2DoLwkortBf3POjdUzKtMa/XbP98T9aMedZ1gf3TxaLFBf8m/1DxCvvzGl+uHTmT91KP6Drl9ti27hjjvZ54F8hPck555SX/TBfJ+mkqvSHmGVwg0yGNwQAwHcq7r179mWFmP/xf6YBfIktrZNQ6PDVd8M4j9qFm2+CXfMAd3GXmdDNffL/H75ja8ELj3vnR38OIc/XPtgVa8lV8ZDnX90scgPC+Y1y9O8sdVf8bePsAvefsQdB3tm3qtuS4y65ePGuK8oT1+WCP/cXf2MCev/10u9dzLr0yefgKZ/KXp/iuWjP+VyfKHF8h3J/MHM9qXRtKK9l+xte5s+yMy0zz7r7b+Ee3d6zZLJU73f619epsz79fwDYS/+XW7SvFP/uHkiT10m05XewHHy+Q4LfF7i+UmRp+Z1Yjbz/Tlowr75/vmjrjy613zUP0O2usN9v6/7vVEi3lWriZz4s0mb/kh5OQrD45e6dGfnMoT9BusPZnk+D9mLi128yFDLXPyeFJ25/Gr/AulFl4EwYskMvLf31xsA/KfbK51fw0vsMoF8f6j5ErzTJ6e8g2DfMP0cIqevnl6PM7npTRou/1Gcp14xpkn+8kCeXp/73zC6CsSBHr1zbifv8g+duT1Jei7NfLt/VhB2n6G+29J3P8yPVac0zemFzq/5DFqsOfCAMTD3j8zjBWC5dYcCf7E1BshPhGBiEBEICIQEYgIRAQiAhGBiEBEICIQEYgIRAQiAhGBiEBEICIQEYgIRAQiAhGBiEBEICIQEYgIRAQiAhGBiEBEICIQEYgI/IsQWN87/IF09/rFTv5hheCDe/tL9zKKiEBEICIQEYgIRAQiAhGBiMAfE4H0D/whzvEDIcRAvWqwemhQSIhqzjgkhB0lsCgtTQkiY+VK1ccf2T0V9gVELrRuSZwSCa1SiU1KpIOMpXH8SDTyqaQOvTINrUL9Qt+hU1fPdQWGktqFFe0BYleD7sWphAhZKXGlLaAoO4hUDiJVwTi+K2iBgLYjQlJXdMyTOpbVmG85ND3tmr8SZmTRF5qn0sxGAlZGBcZA/vMujPk6iGNex4fyjLQeAhrtPI3Oi7Hc0Kj/EMgNPCCEBuRqR0TF7k1BXg0zqhgnh1jckO9yRxSkQmg1jueHnxulUCuVdkg4BX+VCJYrXhB/F6qzFivNA5IPlDjsnkqCpeIFJdjhH6CAFaIEHj948p0xc5WemsUBKXbFCkKWY54qD6EMq/Ssk6d9AWExoFdUDC1p8ERCEr/R/CD+LjuPfsBoDr9Cap2fvd0RBCEOBu0PYbDS9R0OB6d4KHFO9xEEacdfgcZWah4QqMf4EGGzMd4ahLz2g6IXkOeggTRnEPpwtzfWa3x7YAsdF1rouB8gqDpdd2YzU0ldz1xxYB6Zjm8Fgjs6lWVz5kTlTSpuYt8KlZcr9tECKjm6rGXMP3WTKsWeHEFMbLBfQLdyxLuAaFig3/CrjxJVS83rfl2a+/c1XY2zFepyzvqK8ZZt2TrFjxUvRCDSzhRX+5pkZSvGOU9mKToE01zz7R0nASlzdjmS/bQckVtBa2vwq6m87ei3z8nTds+sPfEPoawL/U/YvyWyJg46RNagfhBnvUGlUmltG2SdBMVVDmRuHP0D6BfEW4Mnsj9VaiV5XpnclvS/0pOkeUIQdTSs9aTjfw012yMr6n2q/Yx+2KkgLRahs0sC8jZdpQXxrpOgdjlnhiXyaOzFekqh41Anc6b7zJxy/gsdH2Iquj1hxYOIeE5ARX43u/l2NxCOG/RCa34yztFkNaF9cjZxKfpkfypTN+Zd2oCccQOhU1F1qXmO9GqP/Zp1DsgjPJCJJC5V+9oux3EbqL8N46xZVyHPk/uK0Q3nokKnYqyuW+J5tYGDcLdIs7E/p0FxA60w4nQNkZp2TuVsxDFjXG0/4tyWY3zpG+LVXa3raG/tKhHi3UJcrpBl4hOPf81+bvCfsdIq10Opkt0xM4Kfg1Luyec6mY95HDMLdHOsf+nfjHQ/PVeN7kOI585it9QDVZzYVY5f9l+vvrrvV2P/Sz15xDlhFI9/ZhvToC/JphIZ6YOqK9JuxDEkBeuwmNZT7NNqWk4C+bq+7hxytTsnnF6v+44XKszGfZFzTzTo+bAc92PeB70XwHjRqVxx8pHj/dyQB7eCLTXvZK7zZ9WcxT7G89jL3X0KQXup+1pp0rpu66N1foekcuq4H/eu9mZaqRbadDZVP2nzroTQWz9a3Xn8AtkE5nMxdXsNFX+LvUYrxHJ7e8Xp+4uXGiWuvnD8gn+hgDB8vG7u0OW2r3W9TEvGFfIp44xXHHbrAJH9WOc5vItvDoc8MWe0Sc8rBhTX4Qty2Gt7RW3yF9gfX9ETjp72Cz23oO2TBryP0pyVkuG3oKZ78n9Xu3o4R37xbvFyRr/XtcV6Qdzfbvc3jn4bXtxRs18+N5W9ink9n1yoNF+XKkUOT/ennGzNawVVXbo3tG5D//agDTqvwQw3W6R8C4p2zvj/5/Rmz9P/ubTZa5DvMsdT+vffGxaan/n8cKL4mW9LwdnTe6RhBtL9Unu1xW9rt9k6x39oX7WtiPfm9G1pzXo+D3G1ZLz/wBQJfuZp5qvyxt7oueDb+swsiPOQVw9k6Kvhtl8S58d5kUSO/HvdYYsu/3C46NHla/Sc0/9XEjeZEf9/SS+ntFOve6b5D6f2auJo/4Zd6/6VXxr2dd3A1amU79pTTi7599daYbh7or3qULsf55UaOeM9zU3hiPtf8QqEGfIDEPvnxPsC90KG/ku8eEH155OZ4iaftaVBlxeh2tPPvJ1XFKDKr0J8Lon3rFLWGX81HPQzpOUGVPk2Vr/G72tUUkY3r7de4yW/wHkO2K84xx65Mo2e1+ED5pS7Q4ZnqBGv/b6yu9fMZ3hVhvr9At8Tfxkp8k90neITEYgIRAQiAhGBiEBEICIQEYgIRAQiAhGBiEBEICIQEYgIRAQiAhGBiEBEICIQEYgIRAQiAhGBiEBEICIQEYgIRAQiAhGBiMAfE4GDe/+znTT8d33j8/ROxErA93hEERGICEQEIgIRgYhARCAi8EdGIG3f0/nWQ1wxUEjpBv0vKNEoWUxKJQBBXxMlKkF8ClBNZIBeqcQwKviVFkl7UKIKNJ5qJCxBhFIiCXReP+qrPiiBClqKSxxxZ2lIGghWMmkmSGifzUhwWSn1Fz1AUMUOHbIaiTYNfwvygx6nhJYWeuC2QjZ9MKLjSqV5QK8praPf0hTqD02tkYb2OeNjhyDqWoT+I1rjkmVQog2jF12DXLWN5mlW9EKHZgepbMxbdBzrdjhovT0ia9yyD/Sbg4bTPAaRcoztrUevRsSgj4Euejtv/baE4DRvXVuJEtsatTPPX9Z5QVetiQAhWTNCVn09ICWT+UiYWo30IDG1zdRPK532Hknl07ah/4KVccQTqGDVmPfcYqeebK0SuuCcv0LfRvM1p1gK9DMocmpXGlnJhwXUbkR/1NYat83aRvMdSoieJf0OjNP9AD1zMcYXRYpnDpGtwM9BOEJl9pXiCRltpfuFSrmN5qXEX5XQ4XbzzZhJYB6HrGxJP2iciitkLj/O44IZNOiHzIx26Eo6B4i5Y8bCaG4I9LtmhT322908zD4r3eB/wvyc7pvtsg0Q8jw1PCvGW0OxLITSnWap65zmkyINzGuWBN2nYwXWZly3EQcIwDvchKxKcD2H8Ey7EeutZz43ELyREGhXihO0s6prGOd922qcDwRa3Z9JO3Fj/MWuAi8VX1fj+geZjeu9gJZFf+IsRxxXrFNFPivwRY4E/ED7DX4FMhsKPS/DNcTZkvHezD6mHTpprfvGLlh/p/PZ4WgPIZzRDC04UztjLcb1CbZOKuI4alZjHo66qi/5ME8rnScVIjPFvz+BVlehz9hvAf0c4j0q+2mpedv9CT2QuS2sZ76OireqL6AgI2XNfALynJ3RIBVVT/85xLOAvIHiXCGV4EyzqfHG3l9CGXWKKz+099mO+Asdn7PGODNqXCMn9V5IPeMVu8rI1Ev14zwzRnHMawbxUJCeHdsQ/8I4HVcqbo6KfoecH1T+BouE3Fez8hDfIeQW4DvjPKi+1BOIzPtK1zu5YP9U3Guzab7n2E8LKpA3tDsq1QqyHkY8oVPmI163dkZGiltQ3KDzL3T9wdepvz1nBwbiHiaNxpVj/JDdTb/qVM/Y/16lmSs+EHmDrfDf54Z1yGuIyOjQ1hvFB2K4jPtibkvtp/VFE/XLUj/i5bmJsHNuc81j3F0Ncs56eaQjV6Rx1NgtGc/Z3Twaat4W2PWkV9hn1o/tdSKJgIPbxQeNPMGP6OM8+kW3HM9Lvqv8S/Zz6xUHbppAviWExxK9gVjrkDNWDgkteDfvehj9TWPrcb0as7AN7ffxWbVa/bm1Vtqf01FpPO6BuvVU/q2QjQgvBsg038lBWk+w85oElwTuifJuMfrVd/O7hv77rWPPyOR4VxnYnoCdE3l48civab9r1vlaqPgbXsofFtjlYf4I2aUtNwPPuTQj7i34YDfPch+W2OdkENCf5lUK6MmrrCQe+dHkwiKpnL7fVeT9HBWuf4rvj6Itt4WIPCVrXW8I3aeKq7lh5TzzPejrTYn/T7bNSzP8X1wXv59hf0sr61ogmEJ8XyDfY+sH6JP/LM2mMyQVYvca4rxFTjUudYj9HW7bz7XH7QpcXjtcbFTf6841n/6Hh6WeB9Pa/YQ4yd/eO30ix+876dWUdvm8HDxQ+dJw1hW0f6Q/aNHNd2S8d+2Tw2xN3P5JiMpLcPqt7uxuTp5P9Y0hjnk52X/g2D8/nsq4rs9wL6C334Tqm+H3MbNvl/h9BKJsQH8V9wvtw0NOZo589XDTofdv690WKX9BzocS+V7yrcjz300OJwXyzdObx2vy+zTU3wb/Z+25VnIepuK6kvZTc9mrHoZLKOIiX5DjUT+G+DsDjyXfJA77NyFuL/D7b/newm7+QZJNME/elp4k2u/5ZJ4sifej3FPow9Jy52H/IDfcCvmOYW4qZEpt7QZ5SI3pQD4f1X8RIF/RnYzjvAJiMXE4JedKQDZLudJ9Y34nPedGEWjEYbT/jl1rvOHV/dlQID03NnFkTavDbx/c5tgD9yH95Hn+RVIjl0T2yL/Mb3wiAhGBiEBEICIQEYgIRAQiAhGBiEBEICIQEYgIRAQiAhGBiEBEICIQEYgIRAQiAhGBiEBEICIQEYgIRAQiAhGBiEBEICIQEfiTI6D/fR4PxaB28nonpb2XUUQEIgIRgYhARCAiEBGICEQE/ogI2K6kQmkJASdvfRv4R2YBUamCh1IkVYodGpdLAvYMWgiS+qyu9yJ4NUooGQqovkiIsKMd+nBQwpMS3gbHh5LKnh7CyQoCMCp1T4kJYSU3biRC1dCiAnpBtJKGOf0Q0PsqJQ5pdkq46RZdaD26QCwuGddByRH6ZdalSFtQe1Nl2MUf863wW0EhK9WPxobfmjyR9N7lKxDDArrHj2YrVMSkPQ1plTryzZOQBNpzCMOF+vUB0gxEXaKqXg2VEruUaCc8tBZKoIHANlogABdtBUGs3rhtgb3of230bGR8ICoXUHYE+uN8jFdToZI28gt9gf+Knwp92etIjE8WJXIOUTqonfEKgQgIFdCP+WdWZQkxrhQZ6a8VfoudHzQlXUmBXl0rQYh6lLmOT13EpeLaXYN4Ac6HEMKxU2G16QS/tXHGgUfNTwM+V1orF/sJ/Qv619Cf0KE7el3/4YCMsDNKM+ZxQCZqz6DyBeQhno74c4iUnn7NrrIq+Y37D6JfsPhDKKyTgg/6lPS7oF5kwF+RcehnOirjNMykQTqopKof8LdiHs02bwOEv3wTttiZ3zgeNMKFzn8ymy6mKstJoZI6yIUNxJ+TSSECnWulfqzxgr9IrffIuB7qXoG8ZqWREBqZCfEr4u/0lZ4T8zboXcgkS8rxPEFoTlW/hRAWaD9m5dGZW6HzkiUVVZHQknPjkOd2qRKaV6F26Fy1rlN/1I0E3O6ic7o+VBqux31yyA5EN08wD/wghnImkBA2bYH90MxVJyuneVHJeKZxIeg26p8Efhr0LCmSivllnLRinN9IRKOid6Z4tgfb0DrROLSyHw7S1cRBgN2fFHuq55NmWhLvHKI4Us7u99mMeI64FRTThnwumBdSWC/NI7nhxlH7NTsU2e/vKty2Z9Rsxq2V7WJbKf6785+cc07xm7rpbA+ZztJyGoijhGfhuTYrxRXMAjuLc4WtGvHIEo/fFfccOt5z1XmtQWMb/M4gRgc9B8xT2D/ZXX2Hvb3dzsZ5H3L+0Sf7E5kgH9T7+QPVzycrzYd5LUyFDOzHkvFqIgt6ZpzOE3rfXM8J56vqaCenUnFmXyxtxXwOqVyMmftHdB76GgX1a2/Yz5789qnNWxH3elfBl/rK4/5K5xOn+TD/XHGUBlw9/mM2+LMb1J7W3HDYOQdLKYhfQfyrkHPuRYfMOGFIToHXvDgFs3E+SPHYG25E2qENFmPeK/LGb5JPlxPMe/WeTD16RsXTgKHZ3evtfOs2FboYJ+U4vzxBssuXioveSjoOsWfSIBv2CbotdvufutwjvlofWufFPeHGeS40C/Bc8OqEEpzy3fcH9dZF12tTbgrdN7yAYVxPKl+DDHHnUmh/6hFXOv/NxV21LXRd9FUT5O8miz3H+q4eLB4LwnxlpeM+Ons0W5dU/L19cfkS5pdOXsq08u9mvXEbp/hwT3kMK14x0CDX7Cb07isQsVHb8/ZkvCdWEGBpt8/uzmtynHhb0D8fjvWctKftVfu7xA135Qa/4ScGr3Go8Hymead54s2fF+7/fr2t+Z4J60KJx9tPPLp9iD58gO/1kvYH1ILNwGua7E8q5vXPWSf09COTqym6nLBP8G8vu/NNQZzbbX2Hvv1zXb726D+9PVzjz7fEuzSeeS/ft0vW78/tyRP4Jx9IL5VQnLzDzvbQzbvlhkxl+B4VbGfIZ/qTNtD/LX11R5yNbMu7FfG/sakfLcDlN9o3Kt7yl+xTev6Sp6Zun/bkJ1PZr4n3VbtMC/QPmmWC3b5IZV38zHeJTXv/7l46lf9pd7nF3r+VG2omIn9r+LLe2PZ/miynqHv/64PiAXLyxr21En2Tlv2kfk+bWudjvspN1WA/Ny7J0avhilYZXtPn7YK4JbW/aafC73GLP9G9nkO+/Ra6n82jye1kRv9sejrFbvKJn64Y//VUGkaXL5jLpMD+GVlZVHBZW498fX+s+374yeHIEpfvw0td/6HsVrqfhxd335d8j69Hwi43qu4D86Hk0i4Yr4EonSHfmZ4pPv2H9JUn9PumuWLniXyVV2HgZ1+j/xJD5rwKIldpLrT/sN9nA26D8L1a8CE+EYGIQEQgIhARiAhEBCICEYGIQEQgIhARiAhEBCICEYGIQEQgIhARiAhEBCICEYGIQEQgIhARiAhEBCICEYGIQEQgIhARiAj8S0HAHO3CmMt7eV8JWNb/UsLHIBGBiEBEICIQEYgIRAQiAn8KELBdGEolIEEl8SZAIKmg0lYQQ14JEUmtfx3ilR8JI6NU+qgSS6CJNCqprNgoYURpTZ3qRRc0nskkKEGMepQ+Ceil8UrYgWJSWs/fomtGYlJBZcyK+G5H8IKUVSmxRelbvUAUqrZ+65D5NqgfdN1CCS09JJcxvyWE34L4CxMS/CAdFYZ26IFjnpB5xnjoRUs7dV+rkYhUt5XmD/2t4keg0YnGszXEMiRkGT8SYpTQWjBe0YkScSAiu45mCHlFHxjHQZ1z6BnUXnQIv43KTbYNW49et436Q+f93aEkz8L+ssYfCuMQAl3658b5hH7MF8KbZiwQe8tRllpzmXGZueIF3XrZOtpzfjz5zuxc5wtN0NtC41MJs6S9hJKErsTpDql1RbtGRGa7Cr3U8axNif+5LVX2h6wozW2JP/pwtSPkQqRtTEP8s7RUnJODJKiEqFcaJyJu/CvksujRIQIvh0YE+teIC3vAaR7gP9N9BIFsqX7gNNN59BcgQDteS3YMhDytIco4RxAyC81vR6ySE0ZAB+1lTzv0uExxJ/8dDse2En2omKzrRoXYmc53e7NpdJzBd4XmBc3OJ0houKtJpXJHsIR2uNJ5UlnXax79MdRxIf4CYpzjw41mP7avyAQCbj8f16VpF4pvV0DMpF1paIqfHI0rKMkJFa8D4yqx0xFvZdy4/ldQ0T3+tzIbcTtgnoWQPx4lfgfsxErl7vxRRzkfaKfirtP5Q9iXcbwTzh/+1usJgNj2HITLgnk5CJ5I4pS6L3gafth3w6IPyEN+HdYLkNenMgsVZsW+QDL6Ss/rcLObB3TQcZ6s16qvcNiH2ugYZ0XtXdTJ6WQ+Lel3DTFc5Zz+gf4eWlyFPIXI2QjjMbuCcZYgjipH7F+EuabibUO/fajKHv9bKHDoVM4e59nVEK0r/BoImMh0yQrSPi0mYeLQF5MmKQUio80lIPeN1/yUfsuI9DO5LZCKv1NpAx7CftjhfMw6NyJUkG6kAt91u9J1hfDrtx7cSwih2Dk9zYCEAL9IC8avIJB79NVkNQnEPbgnWDfEw26XST3eK6fJQiW30ogDuI7nYzgaMh2PisczxWFymYZJAa7sZ72H+wvWFzv3y3Kc/6kpQBSyn3WJx282KVPaoXW6tMF+QcVldKqVLnU/mDOlHJNfsyP8QtT2SYFdfxoRVlH/ct/siOzD/QsIqNQ95mkXSokfcaqsw9HTV38rKoqicyvU2j6ZQb3GPp2Bi5BPhr0kLj9j/txHXRjnD4LEq02t82N9vMbtw9DoOnGLisalX6njyMwsbYUs7TxxY96Fbeg/Y/7YeW1CJoX248UQ2DkXVVty7ptN3mLn/it0v0PcLY2jX259WpLf2mZpwfrWbaX3xN3ZXbPxjJuDHPa99V7xwCHdXrGPDkpe83koL7tHqC/PX2oeIu+W63CHbP0mayvGe37bDIE4q/5AzysE6bkizHm4SVGHD+/Oef9+KOAleX95OO8r+r2vd50n7zduj7bY72Ybf/e7yB/Z3Ky1/Zu8eiMj79+266lj3kEqPfe9b49eeg/fN1+4O3txid/N9uSFmnH+dYj2DX4/kuSPqX+XVjNk8o10/gr62VdZPxH8Ps29Tb+Nb89ezpE/sZ0/bIj7qWG1Jo75x5a54f+B6TE3tCT/aO/LKXLy301Pfwj/6VV69ATt6br3j6PLR9urcb5n29OHFf0/1d2+jH//pi77Hn79c93q5QXj/rW+uZuh/3v9WxQv+ef2+b0V4/zT9FsPcmRqwz7m7leZL/79+2yYYDc/bc/5twWVh7k3kf0X29M7+vf/+SZ7uCTus91iW9Dx+9xQtNv/ePrmJ1bk99ze/Al0+eheNsvp/97J8YMZ/l9PVnuYh+nuBQjmc6bs5hje26lHDGIAAEAASURBVF8rgdi+eXv2sCL+G7eixOX+H7XVBjsbIdM38iXPTCQJxP95dkwJLm7/dB+ZvGnvVqW8dnIypd/whrSaLNB/1F6lNfJjvdeKvead3CoF8nB7y1nkfLWFrpv8BC9aKLF/nNrnc+RCLvWGhvZcJIG8vjsJScG4h+k60Th5up/Qf3i3vdR5y+sMZ4jnA9T6bWh/hT2xFfKKGxhdvtwf6ffP8N6OV3Egn2pP9fuMCsCzsR8f4xMRiAhEBCICEYGIQEQgIhARiAhEBCICEYGIQEQgIhARiAhEBCICEYGIQEQgIhARiAhEBCICEYGIQEQgIhARiAhEBCICEYGIwA+AAP993/ic7YSpdpL/wnH3aAWa+EQEIgIRgYhARCAiEBGICEQE/ggIpNDQmh5HKki6NEBckdQpIUuCUr14PMQnB3HkH0gY7R4qp4cIU+oPBJ0VBLUAgQQ65oAfFSMrbVfaokFPiGYEXeldBe0zqL/orYd67LHPd3Yzs03i0APU2AY/aIrbCkKUbIq20HH6xjgRqU2pedJPNEPoq45cIYrtKhJD/Kx6dJsZjxWi2DiytMuu0jyG2a6SsFa21PyVEGhVVtZrO/H5jJ8wH4+cQ51F1zqkSszp8h0Bk8qeXkeANkTO+Gk0pM5rzDtrXevwD/THj7lXoz+jWNQu6/5uT/tQULGyQdYQC7FLw/huzIvY2BdUkiwZf0UP7FRWXqg/dMLaVsgSYintZJNp/n1OJT/0fsGnhnEWEOA8ODS2FocUpf7hH2Sh+fQCNbnQ/KktWCFXUAHRqVjZ6Pxt0B/2xzoJaUP7FZVRaYbgWqpktWfG8WE5uJFotL6nFJ5Qm1nbi2Gl+EAeK4eCfI4hGDtwWrfLtsReMeOG+LcQCCvmc5DuiH4exGjvS92hohVwG1Hp2GUeuYBCWiBrKIKOcWasFyo01Urnz77JtoHxbrusp51KsM4i7ZUtE5U3SWE9/ebs5wK/e3yhWWlOAl2qYGdCLGR9BL8TJHZmvdTxzY1hJBrmrEjA7w8qNXuQKOk/44f25HpXYVb3reIPyo3iTD3Jog8icmyX4764hhDbEFcr4WKG2Bh0nL6CkhjoJ2jouv8Uv+EpKsIW+DkqbCOpx1mlAo4e/EraHRTLhv5nRKBdKzyP8gYnh/+hXYzjXI0niTw4wepX8rch7hpCcSlqB1nsV/xFmhrKLNKe22qUl8kiKbAv2ZENfvtERQellfZXeus4TgkCtPME/WNWVASukFcy1zhyCMW5wf8EymRA5uCk+qVSSBkvZ71LCHYNP+hpMcknBfYzKutWGLhxdFxum0zHgSBeSoWZXaNxoEFX2h+ffMzghlE8fsxX581btbSV89XVuu+1IqyuD0TvkRAHDTW3JbjNqLVZMf4NRF38qJNcJNihb2Y9UpZk47CfYg/Ev+C3Yb/ftE2LZDWc7ifIfJWOmJyDX0AnP9uIsP84Kaxz0y87latu2VXkf8UJpjk5SQodH/pzngTsR/c33YqZFYx1C+KlCL+Vzi/xSUhRk8MEbPhwjE9B3GVXtEjLOui8QFcz13tUeo/ud/cb850n6NBn56agbbnbf2bGupasRzUpJ0jQWCVCPEkaW+CXQRn3nMO6zbdI4zUbzWdXERi680rz7H3vx3NbQHB26CU3UcBRR6uQ7B7bIDPWDam3r8blXq91PF4f4Md+S+Joe9XO9fzx+oLxnrIeCrMnv4ZvNtolyMIg7/x6dYfaHm+ztiTeFZl5eOPl/uwx7JOafVZQ2feWyr6VyIvhhfmLgcq/5w9XjxzzKjdz7cfrHeadB9NX8c1DO+ftctw/T/QHus7Uac1VmM+aW50ntOhgkORXIiCs9ycquL3GHdi/A+p7SfsV98178P8eK06E5MVEa6qLfaOcdTXjfn2z1sq5d99e+++vmPczd8ePKgLVQ9kjbZteTh39fjHJpzn2D3GzqP2d7Dzs8jNyrTh2r+7ONg3j/U533ZXk8aND3mKXv8q9it38Re5LZDrdz9KA/dVmpjia9w2nBn34cH9rl9jJv2Uc81/0674m3rvYKQX2bJCN+v0qL2Tw6P+NUtKRp8Yljvx+d3o9qZB5Wmtl3vSx5Erz7U9ZVdrbD/bzLe3y8WHZLYhzw/lZIf97qPEl8gPtE3o+hn/a3/QzHZ/a49gnj++ttMJv+p7pzQP6mSehytfE+9UhMzn+HxnEYpc3ccMtac/Yb6q/vj/sGnC5bt0WtftsfzgUyB9rDzr85AlZCrr9M5M6zYj/4b2DvZz+n+bFBTXtb+NfBiUyo6Y57bKGiI+Q16GXyLePFHMZ3tjvM6IMn+38MGO+eXetuMknhktd/+Fpzh/tfCuMxGvDiw20f9JzkgPjr6j9LTxP8X1R0X8D0jn93jFca37ms3z/OORK1rpOVGQ+NXPaf5ZXGyzAoe5PW0E/2b24Zfgi+7RCfwXfx/jz/Jjq8YkIRAQiAhGBiEBEICIQEYgIRAQiAhGBiEBEICIQEYgIRAQiAhGBiEBEICIQEYgIRAQiAhGBiEBEICIQEYgIRAQiAhGBiEBE4AdEYHbfP7uXfifNR3dyuJf8N4rxiQhEBCICEYGIQEQgIhARiAj8/yKQpvVI6xHxUo6EoABBs4BgUkEVbSCOGCnSir7QXpTIYufGKbGkKyEAIyG+OSVcUc/Vb9GpNCmppzLgMnUJdiWRDIHf2eDuCmQ9VErsgUzT7AmEFm9cgoRm562nAuG8dXcOYlO5CToe9KpgA3ksTDXmEcQZ/CYyKZKKfoE8CqRvfYsk50qC8ECEQmpdSJXQZn1f6fjSSEmeIXFKnKH+JHNF1sYNDe0ZhEDVGUdzB5NxvH4FRSsw/zyRCRJ6W6Xx7vI735Xj/Kstdmi/1TheDm3Ij/Hc4Mij6f+GEsQG182t2ht+0KH7NZoHtDcQEqFPpnJQSin2Ph9yjdsXzKBk/AIKmadfviP+kPdM58Oc5+N8cmhDDn0BZU/tSz412r93zEnnv9R5QZxd6Dj9TVeMcg1lGB3ipFf8oBmN/ukiyRO1Hw7SYZcTKIIlegNVuEEGCM7Yh32Ivqp7oqFDA17o+NhnYCjt4bZqC+z7tFbgf7MjAkKA9brO9sLu+lXsQ/SuGXcKhFiIwx6D58cx72P+qp5DDA3kf7EVtXdrKiOjt9d3I/GshSancewinSUF8gqiZal474iNoD0SBaHBOfXTSsiWdgh5c8WLZ67j2HxYGgceWTqbBMY5gHiL3PpNtvHocwiRBX4rCFfCvpxPsint9nZ3fthL9YjXEqo39uGErJFYV2o3FSuCTp3a+SiZp3Hoc1o981twMkrGOdqGFjv1oL3iaZ6DmI2cKBG1IL+TpFRdzkxhA3JhvS10PKjjDZKd0CNlv18YtWeM74hzCDqe/vvGaf5UPp6zc2V7sm1AVtdzpjibS6hkXueVrtQvuYTY7NCbySKlndcDLBQ/9qXX9aVic8aYIhfsO9UXEN9GnZF5htMu283XcPJ1HKWQM+4NlU8L8rjlhDXEOzMy5nc2WSr+yf5eNhXGPUhC4vjgzYK/7EcIu43mz31UjfmtLLo5o/Yq7WY9VAadSsxzW2C4ZWbIzrdF5+hfgSyyvUanmf1ERPYpdDudX3o9WSjOVN5d6n0hGTcSenvaLfT+Sa7TbBzv0gYyZv5Sad7QFmvFTw44yQ39T3nVQYFcQPyu6Kfz8OR3ASUWe3fGvYJO/yDolnGTQHthgnXoM4jr6OzWXP3NaTJTu5L7dFzovHO183qAleJjPZ+Q3AK14k/l7aDzY7bj+cRj7AdK3nj6V1C8aZeG/EtkiWeF14Idjp4uprnG5Zavk4Z7Pksr64nnoDwW5O/6ZVuyDqFb6DoQz+s8TQPFUpCFcSrBLGME4ZQV2g96MTca4+SmstjZJY4cWN/dOe3n3DfYTYCoXDBOyQsdHPPxvOBAuIfdXdY22PfboONPrpL5FJkWSTapiDfv0OBjurtw11DANby8XBfgXyf1JHAs5vvhMey9dCtBfzmsg1b6faF4wb/k0A++7x959me9rdirzIe+SAjW+bSi38wuukA+b9yePirJ46vc4Mhknfgt7WZui0lBXs8m14rjOl+fbhs9Z5uLEa8VRPW/xfyfAt1fw//UHoMQj1m1S/6+C6qyI/5bH1284On/NzYXui7yru7sDt38KjulYbyfmJw/tkB/wh7oeNw3l9ahPylum6M3ZtHTPvx836xXxPvp7eEG2S+2x1oJFsJ1k5TkcZucPd4Q77cnC6no/yLEf+zDx+WMtSafvrYF7W+yayXQSmgPHtasw9/ZlncL5v+m7Xzliftv9E8MJf6vTF+lhNjkhb3yMfzt30z2H8yJ9+xQaYVbYp4lhBl+3VyMRNjX2aD2ycflZk3/7SfabBuIO9s8M+b5r1FZWR9vv7w/I952+v6kRv7tafaYR/765CjJGP9LSTNBytfkFIoreZta12V4zuoNLMmb+6Yt0D/ZN9zJYp7e5hvHOD8zNIpb/ylxe0v8vjsNUyFumRaTOfvqTRCAG/SX0pMUffjOwAlHPjGsx/g/3V8P6OZrVCyusX+RnVUibznf6j/jhlP/r8ux3jv981KP5/4VJpfAeJ/Zm+m4puQm8CLyd+RKz8PwM+ZUz8vwPLXb9flJ/SYjjy8N3uA/HO/udbkcri16/23wXSC/TkVjbX83/47J6fctWWke8jTfqDPGeya5YSxJPzAJ6f+I/ZXy+/yNT0QgIhARiAhEBCICEYGIQEQgIhARiAhEBCICEYGIQEQgIhARiAhEBCICEYGIQEQgIhARiAhEBCICEYGIQEQgIhARiAhEBCICf1IEVruOFEfaPfrf7+mzvxPDYifj34hARCAiEBGICEQEIgIRgYjAvwiBlLqrblJBEIEeqAQxaJXlUCBnEEUcBsghXYNeQb9CUseyVF3rxnWOfgLBtoSAkhmXYIc4XCoxCKJWMJ5+Cyr2oUMmG/tD5wpDQF9KpXaNZtHbFZVzPUSfSkegn9LlkBDPihQJ3VWs8NTilBAz1BBpAnaIU5oX9LTCOPJxEG0qJQp10gbNu/ddIQItxuu8bAnVsqFfDqFJ9aB0OR2PP3xi9vwQZ/Qe7eMnaGku8dhXtCA737uRUNdA+Q0Ql7Nt2Tra5xARhX7MT4k80HvJHIJNlVSTYsTv7ypexkFkQ+LJWIgaz5K4jswdcTLmoXZQMJXOk1qdJXIOqg67M7Xmwe9qnMFycDpvKktC8sJe84OEgAcy6Bm1Rz3t53gEjb8jPHYnXdGhD0fjakMkpdIp/hASFyPxiAq7Og8IeYqQDNc7Ih54NvxAbNwRF83NrsIru6bRdaWOYjbOg8qzigf1DRvNz14plZH4S4jXHhn4KUQgu5VjXgXUYsc41bDqG+znuio8h7t1Yz+4cR3OiU9Ld9HN2gZcZ5uyw416vJXiY/etU7zTy0mW0s56rxTH4XRY4sE8Oq/5sf9E+yUl+9KP/ZaWdmhuGX91/JXuQ4i/I74tBMAWM7vK9Z4PhyNKQiXaQvuZK3ZUQK4h6Ba0sy4alz01M6hyxQlAl1uiltgbCUPAP6OCskMvoFQXjFd1me4TVqvokFKACMJcggA69WAzldR3LNkRVDiWoPsDtFbjOA3/s1DtJ8y6oZ+3PkGHVtgYp/2hQleMdwu1sgAHCLuKA4T6WteLfZ7p/CDa+oT25Cyd2YY4F+zkgLyFwFqIMAYa/mfspxJ7vtvH0NMW5MI6swOdQASGAtqg3wycxHFcdj7jrsHVKQ7ghM7pG/eVEmonDeOep6Ut6ddAsMYPGlzQfDVrzdOsxet87UlaJKqfQoQPfGhA2WG/goCKbm6gljbE157Ibs4LAyriVOwD2qGLO41Hn5nmNzmalBPsaQXxtySPCsQrETmSStetv9EbEn3OujTIJfu4xM6+7AN6yU3qGG/ODYidSr+14ig31D725HMAQT6gL6FGow9nUo3yhv1ZaLv1iu/UTeqpYx6z1CdI7onxYZ8sNF+9rcZzcsz91+DXGDfile/mzRqM69DPubcCHdDGvFe78ywLW2o/7PmYb85KeOJAJFYcksUO12SVOB0furGM8WuIxqUI6DfSaB7sm4L51xCr0dmVYir8A69MQOf2DbpT+lk3H/MV9i9247jJhGcG8g5Z7PanccRVfc4vD2PNVHL75JpXV/bSOu7d8i7bYucFFLXq0OCrpMTf8z2EvZttG81LX1DRYu/326oPIg/O91cPGtrX3UrzoT3vCuIdbdy6pNJv+bB8hP3lw5eKh2q/2ORbT9z3SzXO55xXMQjP26i0XhI3434L4FaZI+vw+8pkP0XyGgyv+aSv4lUKgbjfelQ+KhjvjRB6f475fJYXPvwQef8oyP4y8sug7Gi/bi+6CvmZdrFpyPNDm6uXPeN8c5NvChF5FbWxHeP8THozQdr3JYdT1WsqHefIUsZ7XD4urgc5bnOn33HDk92ZEoE72R5vsPdf4tUCC+L9q0NIVoz/uUmzh0y/x6sMauyfsdcJcngr37jEp4L04Uj4fa8dvzG6j3VO+7fPdNd3yO1vdEdrj9//bFzakNeXp5xc5I+l5RS7+bC5TALj/nh/rQRYeae5HffJ5+1yoH34PDt6SX773ZWua/dvbQolrsp/Msy08rH9ofSjSUWc5+1nJxn6x+wRFGUxXzd+UiBfSeVt/OQxc5LO0D9H5Vv8hu8Na91Bw3uHwL8ZZPgQNb6xb36vO9T9QeXfTPXhHfyLRvVvm2v1s7+XrjWe/VR6ovGTJ1nROXE5v7o3u99inWaj/yE3m0BjXxptf1JPIvG+OZz3S2TbH/e095/q6hb34enuUvEcnuG+yon7irRKAuP85u7FAOZN9kLPG5V9r4YCv5wKx0LcT/M9MkOu7bVBlw/wS3z56LCv60wd9eV4j34AWdI/6L/U6N8MayUKyzvkVP8PQ/MxsxjP33ka2CtUFrZO9y2v+5glDX5KAo5PRCAiEBGICEQEIgIRgYhARCAiEBGICEQEIgIRgYhARCAiEBGICEQEIgIRgYhARCAiEBGICEQEIgIRgYhARCAiEBGICEQEIgJ/cgTuib7G70IMB/fyfX/ykLFnRCAiEBGICEQEIgIRgYjAn04EUvP3jVeijvmzRjoPYaTuGyWOQONyI+GkhriHDjFQlLDSh6FSYhKEp9AFUYLWSABTgpgSrkaiWMmHJbQejwzirOpztEbjmqKv6F/1SlKStoJAi33jNuU2YF9BKC7IpzRFonJlHJEEmqlACfvDB0IbpBbs1UiD+UMCGUSXSgkzSmNskYMnb/ystxW5SNIkPi3Ry3viWyUy5uX6UtuZpxv7ZzsiGzS/wnh8Sn6Qbdl6zZ9KkHxCuq1XQk9bbQuV/WL4KXHEn5u/b0sMYUd4hbgXNL5Zyp8dx1tC1cGPOazwUqLnDt+Miq3okHWCtkMjzRQn+jcJYuyLIE7Bj0Bbneu6QN9baZ7QDleaJ8TDTOcBjgvFjXULXUmex1015nkDURkdr4wcxC4Sb4pxPLFOlOg17xHMZ6bxiSdDhWFFBg3y/jE3ZvTXSr8aZ7jSFYAYBbGuU3kBgTWQxzGzL5HOZEb1K4islfpDfESnYux83HcVNW+xQxv2Oj6rVFmPPGcehej8M50fuyToONvrbdiWzGvVzrpi9MsSB4Etg8BJuxJydRzokLv9uGAc2ofzewJnwbyEeJ6IDX6NFIojhNHCltjLbqH7sV2z3rS3b2mLLbq8cYeC9XaeBPwDBFXMI96ODwX5VshrpcBjv5bSlOj7St9i/GNWLvAhh+6GhJ4pirOp2fGY25t2oeMMz7ETPPP6Lvlgt+cQMFXu7wix0OfGc0GscR/JwY5wDO3N6TySc+sTpJzt8oX+tZSKuDnU+JJxjzjJyO6i9V0jSnhuek98r1RPcAwTn1Tot7wqALuZWzGO/tAJx/U6Yh7ocryLCzF4pfPkXNbj/C928zUL6Hee8c4ZD3/6j3h3pxDeG+yBE00/aHYuRU/PUtG8kyItE3R7ROVd2vs5lSsd/Q+GmRTCvFgxT/sZFO8S/3US1L87a+e6XuaQlfHIGzKosC93RM12v5XWoV939ThvRa+B+Hs+aSbIveO9eq8kXpVI4hhvyQ1WMP4xJxXdBObTiEDHq8iAcwyR1NN+qjcYukCJLemfp2VaMJ/9dJlW9JvviNftsss7z/inUL2DxudGpD25Yb6CvLTLtGBeJ8lScaBfaSv83K5yN4TAoPMxa+NMif8teSKhOc+1P/vdWY9/BnGzHPNpxrwbsq7wK3cVfDlThTgR/q5UWp845iZa1zn1SMd6CPY556jgA+PjK/o6hXGe3FMGldXYPQsJIy7BOuPIo5ClxmNuOS3IHZHdFruKzHwfZKJP4L5H2Dk487Dr5xqnc0rRpt+iX+l56RYQ/h3nY7714zwqs0jQJ6ukMfhtj7fVFn17dLdco9uD3f2UHqYyrVjXbL+cBuKvINyXfO9cvjR/WWX9KNw5KthWd+W6QV6v840wzqp1uj/MPufPI58Sr+fBvJnZlGOc2Z3wPN2vW3R5pm/IDELujvjctX2YYm9v7oqugAC83vgUXSu6Dg3r9tg03yLtR2U2rtOiv35EBeDuxc3JBmS6Tz+8eYn27tFwtK0Z99+nIvAC+SmbPwi6Tyb54ypPkpsEP/k9mdsZ8judPJoz7uu2pRKYh+e6xUOHfC3nPke+Ywg2w+8vmFWKv/2p6ewV2CfH08u9QPtLyXJK+3DVX3Ql+/cpKi7T3v+C7Gsew7v65cvYt7e8QqJB/35/vlmQ1+9zr2fE+3uTs1cU5PVJTiT+5hv2dt9r//bm0Uz0rB2NhF582hX+Lw4jIbZ7FoL+gvne3Fcm/rHuRtfZ/IfJ0R5x0r29G42TPsnJWjLuLxpn6S/vopY5/ex3oK6X+D8057rvJO8uBs+4b4MyP0O+v637hvjrjldh0M56mhp5RAVipHl/ejLFbl7NPYc5+eJkMcXffjM51HVPnuP+DYz7Kgi1KxzOuoy7QYZ36g2O38IcsTNg7nPfzBknb896bX/97nuQW173tphvsTMd/p/nlQ4FcUvO/Qz9NdT4Rg7P8goB7PJharJn+H8eQnKF/B1zMN6oFa8+wC5f129QxvnZ/kLn07+vu+owD39l4JUMfPgWWTrkX+GFAyXjvDYJel7sB6lFjhmi9KniZL/NNy39uS3FNtoQn4hARCAiEBGICEQEIgIRgYhARCAiEBGICEQEIgIRgYhARCAiEBGICEQEIgIRgYhARCAiEBGICEQEIgIRgYhARCAiEBGICEQEfiAE1rvew+W9rO+jpT9Q1Ng5IhARiAhEBCICEYGIQETgTyECdvipHWGQv6IEE2hgooQRaFqVElCgcTZKAIKe56CcCaSWQu22SYISbdI5FQ49ekHtReyQUtDov4Cg2fBhob4QS2obkiACkbWyCCouVq2HQLTcFBtkFzrfBvoF+pf4l1TcdEinP6KP07z+8Gmo8YkCjVN0HGinzVDudCXiQd/lL0/YEXChJQUl8GgdT9NgL+4JXAUVB7ErrW+Ms4R462lXilLAHvqyR9kuIfg6iGL5xt+VI2FZtkiIqmO7CVA/A/FrM2je5KI/SpQ2Gg+a4wtKPGKsisiQgHYVR6lTvOoq2ud8EuyMrv7jvFVWOwIjhOWVbUSIWZgCvyXzdcR3faEEILIIPVKUZoekEuHo10Fg7UrwPoJoTbPSDjtH/xzqaSDfxa6Sq70xheYNvcgZJISouUoIvW7E44SsG+xrfv/gcbQf3BNolXJdET+7r+jq6Ee73EiuxCN7noS0Qc6gYFeMAxHSqv2A+QhPBYHZISESmwpZ30s+aTuEPa/r3co2b0tkvZ1vA/O+7Gc6D2h++Q5/iKuOuKdQsL0IlXYLdpRm58b94liBBv8j0yieECxnY15Lu0rQyXmH5zXE33Jct2ZctyX7JOD/ZVsnwr5/DRUtaU9Xk+UEOxVbZxYpl6wQdmh2Cz0nA5V1dXxon7WOB/05sw4520mIyAUj6j6mlfECRFL9MIeY5hjvOfJCTU7JU+UKAjt2iJ9zjSP7UFARrEKGEGip4wOR0hlH/zl+nn6B/VOJxqVl3AdFH5BHUJw9dioYKy6ca5eUeq4nMinoV6RZirQZ+8nrfPpi3A+XoFGSh4M+hwRvZxrkAgKzR+bUAlfd7SpLDtmuH7fJrBPG3debRfOWme4Tu0pHXCYn0+WUdr1P0mqcp9d5MovMevK5SDLFOz1K5pMSv1MZ29n9C1ZWoM+PBD9O4/0+4jzjR0XqQtcRgm6u82adlmP+F3jSnh5BeMU+WU9mE4e+4Kdi3MBMsINZxl/hdQgj3rK0jVHDNfdQxX70EFOR0AwLTqTikSfI9CJZpg39Cgi0gfblbtzhumdHoV+SNxKCsjOO+Z1qTXb6HUxyzWe8T9H7q348x/TzulPYBYuE5snNNExp13OsugR+SiSo9h5Zc5IqbWf/lcgl56+hfwNhmGbRWTh0pzc5BFk/zffQ95q9bK8hfj355Ump4yVz68g3DEHn11X6igXyKoZ63N+l9QntSSB/7MwoMw5c8m7WV/SbUZEcmTDKxAt5moXmo/PTuLpbkkCvAG7o0CULnWdb7O5Hvi9Wuk/bfOt72jlttUGfhOliGkZ9pfnfZXflBn3t1/ldw3gXSZOWzEf2/T6SWc8mQmXfm5fyl2l/4fiF1YtO5MX6Bf+Ch6B78LC5C3rft8tWmOdXWR/sXcu+Ksjv2nDTsj6zdDbumwrCOH72qeRYGj4Erd3MfD87zE2g3wEVYjE/+r318dZh/3R/3DbE+ZRZSYWs5VR3FvMMjzx+7cv5ywvm8eWXL78/1/lyb6Gb/8OUk5JxnpxePK7ydZPDdCkiv2Nm/BXzbYig+JPdaYu9e317q0Td9lObXAnAEJlDVzL+sZxY9NSnzR76g7+53/wrAj6LvdnU0V/seiSghv5MibnDF/pG4/XP9QfbQNx8c3iX8/13vMnbDPvnINrP6PdXTTZpwPcnpzdaWdkepIsp/eShudS48lW+8Srsv6c3A35vtyu9H1nDI8V1+852JBC3f2bT3K2EASAoN/h/cnrxgPbpt/fzJ4jH7ZA9oNn+ZrqcVvSf2jObIRs9QcjPmILvQJEf5QUDM/L/bbnoa/L8MDdrQ/6/2IEE9tdwM3v8TsypEn9tOV3vO3B5597Zgwr5z/ZXj2E3VxCriWM+wPfkEv/vQuxFl9KcScE8PmIvLbp9DTXqPfF/pLvRSr/tb7OD0Ic3dGs9J/JJ2tXvi8ltmiH/2WQ1Qaa/OfF6n1Fn+TZBypXRG1r6r+2+P7hfOMGM//OWVyvg9xa7VonXJb/Sf5IXGjTIW61Rj/wU3/A5cZ4aLoYSv2/SL2OcD6fZNJDvb6UywS/5enqdFsiPM78lcb9rs4R+3G5O1yc+EYGIQEQgIhARiAhEBCICEYGIQEQgIhARiAhEBCICEYGIQEQgIhARiAhEBCICEYGIQEQgIhARiAhEBCICEYGIQEQgIhARiAj8gAjs7/qbk3tZ3Md76V5GERGICEQEIgIRgYhARCAiEBH4IyKQQmAdCR/Gm2ZwEEBqiIMVRJISYmABoWWxqxirdOAdYQeqK+1aF1MJV7YykqCPFUUFWfT80N+JU4IMRC2vBC8lz9gSew0F0EOQka0bBH3VN4KdqCFBh+5YjBJdCVRKI1U//jYqqSvamAYdGpYSsbAUglQCb1uiBnFDRX6LJCQF8TKy9UghGjp1d/FA1vyWzC/riIWEFqjx8A5jfGar40ObrTYNBKVm27QV0m2q1o39nBKaqObnhHbJITajEzcQQ6AFjsRfrZPcO/LzWvOY+DoDJPOeqd4V3WxDO8S6cZ7WK9WSfBsIj7RDmC3UH498aOi/4Aetdx0rhXU2MHPsc3CpaAhQrhvNC8psSfwFhKACGZgpuhzKyjjwObWFEsEsI+g8zRmVW70I5KNCcdZKrYrrcK0aj1bM9fg1zLBEv5WZzrc/gcjpwOm2rZXYBlFxxBGCVNB5QMBbWNqNt7XmpbSpEd/DHSEQ8ttKeCBHLay2L02p4yaVXWp+EIPHfUfFxqar4IVdbfwGyahVF/BvIA7ilkIQTQo+XN7jeyDVuN7XHchi96wIknq8c83DgmqCbk7S2lTEy9nnyPYaoneBPofILLRf7tYTwm1mA3kdT+qkQR4mdVrhcMk8sHe+nykO/XU/5s86l7o+9gjiJVKu6V8SrzZOceyv2XEF9guowhX6GsKx2gO1XZHpOZVjG/pnSTXmecWOEHSnFC3msb8jXo/rjM56NDov8ZLp/tDVVJxZ7cWI90qpm/Rz7MiSfCt2RkH7rWS6whBu86RiXgeTTOcF4Xgcz5wktc4bLMf9Rl3owBjsB4i1CGa5VPzYRW7M70DKcd20PqZjPOS4n47Y8fhD0HWKE/S7MZ/kcDJL0ZX2qtJWaal5UGE2aH9ZccM0yGpHaGa/NIwpVDjOdZ/Yqx0hm127258rmeu+lzUEU888g9YYZ109tboD4wat/Uq/A7uyDVKst575rnYVepNqRwSWc3CrRHQ8xZVKwqK4DtdjNpxGiK2O+Gu9eWg4o0ZtRZw58wjM54x5eOynpgA7PScj3uOLChrs19D3KvzWVNgN9FskM8UvOUjnuu7chrt9w7wVB1Z9PA/QJwtb0i9PiwTJaZvpOpLFSseXjErinjxZFcWJW6TU/ccshUxkrPiNzhpWmlc6S4LiQMXsbIKZeqfL1JFHsH/eBvWX9yhefXM/TjNkum+p3zvmxenITSA/pzXVsZf394/ry3GdVlB6KyEviOG041fbAln3K4OZ81jqvmA3zTQ/7snZgNzMNnM9723WLvtGxHpOApLVmeu8QXcxddzHYVvouj48f1QqgZYXVdR6vh7PH3dPNCL7ywf14+it23JjiHz/+Pv1S8gXz18IKh/dPpI17dw7WaLyxhS6DtDdR/z75/s1JxqiNvcs7cMz3Yn69ykV2SvWP4VoSvv2RmtKQ9z9bHuouJkLWeu+754aDsZ5fRAaqgfXZ+1682/S/m5xfU68i035vZr+z99db2lvN48uHqn9p2U5mes6pKJE1PRr0ypZEPBtyQJyv8i7BxBEfhGiNLIL2/rhjH5v2K608m/3hf5YcZErcq3p/8W9w8dQ0w+x4/Drv2Dzx/DrP29Odf/ZT7KvVH+2v+nQzRu620cl8b7EN1RGfqu77GX6d/82r45Y8OG13ORI8yQ1wlHNpybu8Zo4H6Pi7wy9N+vpCv07w0rn1b+9PV0vkd/qD+7wtwdDeIh/+wUoybQPn+Z+nyP/HTmf4mdfnFw/3rAfX7t3+MQKHG6T61TbP2eu9Btj+O6w7vCjjvNccTBvNftjXp+A4u8Y57XdmkyF+sUHA3G60/5W97FoRWj87auTq0kg7hum9V6JfpE2uq/Ml6nBPcOvHyolQEMoniuRWN7Grqoxv68/GgrG/c2+1H02fBN8AvFvuut+gf5avufn+L8T4vGK/k+ZK4OfeScvGsgZ73vpeeKQr0muDP2oXHwuJXE/yjcJ6vAjEHeR0vONSBz7kuEGpL/w/V5jz3cv2mg/3l23GW5P9PPO0+/bvB+wxP86WadL1vlLk8MEd/tWvtlVfphXAAT8Ws4b/YaneQHIAvtXePUH/vYJy6sKGGfF/v99OsQnIhARiAhEBCICEYGIQEQgIhARiAhEBCICEYGIQEQgIhARiAhEBCICEYGIQEQgIhARiAhEBCICEYGIQEQgIhARiAhEBCICEYEfDIH1rvv/pwLwEz9Y2Ng7IhARiAhEBCICEYGIQETgTx8CqdIIR2JMCfmjAoBaSkhcSswqlOgCba3sMEP0aqDkSVLZkFTIInG2QTZU+MS+Da0oEaqHfqd+0OyCFKLxnKgOLbf3I6HLK8EFmozvkUrnMw0ElBLCoieH+T1xcSYNPQXCnhfsEJCbMa8VshIqXEIna4gjUGFph/YnSvQhltfxrU+85mcd8Qv8lrvKnOTV9OjUI9zl4aDQ4acEZqnULqXKTqDMeuaVbaUNENKyjWyF9oxKtA0fFlBcC/QSvSL+qh+JcsNSKX7YZzpjJOONOAi0pVLIux/z7/PeK3FIaZBKJDLZjuAIja5Rwg9/F8ZhX97n5e+jQPjVOJCb8hFXpX8VAsEOlFQ6WSq+5FX0gbxOoQaqPZNcCUD2hlqbDlkky6RCnkN1K/BXapHHH7pTT/tIVCwFK0TfBnkpXuNREVh9db51hx1acdOpXkOALPigeSHZHUH3hVlQs9bRfjaUnUfus9sq4tz0ue471jvX9YUgGIwjn1Kc5sccQQb8ayjY6O1cP+k4HTuTfofMp4ToVEHcxG4vGSeM+eWaR3fTVh0SeuI4bzkeRnxAtTGCvxJqS+ItdgRc9sNSx+saKIce+xXU+Ip5eHBqNK9E0pLxsrSYIKF1Vew16Q/uK+ies04F+vGw0HNg18wDXa6hmCKo1OtUsCtWit9ImK/wr9iHDllD/EWnonKmeEDHkgSdCsWSCOOtoWapFHZ9wweHl8P/QmZoel7ZcXw4wtoQ75oRUM0J0jOvwD4vsR/qScB+axyx2HcQYT3zuplmk4r53jBeQ7xziMHYbbg/j9DYFO8kN7t9PWeHCc+aWRf4N72M+30mheJPXjs8rlj3Cr2gFjZ2c85JRyZXdpzXWEG5QT+C+Ip9PDfCuCvuFY+93OEPfuM4nJtM96mpJPAjdt8ukgL9mJOOvT8DUezQ7yrNjzrRsy2yq9uybYhXU4PWMd8DVtLTf2a9RYri4ZCnO7xYh1Jxgt5cMxbtdqXxpemzcd4Zo6ND9HQ6/2SRuklDPG+Xui84nztcFnqDktcFK1TQfsN+oJ36rUWKHYJ/bYXniFHQh1tulop8T6GgF8TNqGCrckbN3oD0SWGdcP+YUsdll/rx3DaM48lHZMwXmu1S82aXOxuQwkoK/gv2AX7DknPeUFFV9mRajfGXmhernGv+Pas8lON6cCbQZ9wMXsADSj46hMQiQec0NdqP9lz9Oc3cZEjHziqI65Ja8+T2a/iRvuxXuk9ZrdJg5zZsxvYFO7TknPt21gnrNtustvgNgRc6eNZr+X+x9zZQsl1Vve/cH1Vd5+QQCojYYpAVQGwhQoFR+/Ji2OFysfXxoJLL8La+SHY0ehuNsuVmaItRdiSX14ObB4UjYgvB7GjEVvNiwcjAfopmBTOw1SgF5pG+MYQdCNy+GEmdJOec6qr98X5z1zkkkgsEiDGBtXucnjXnmmuuuf5rrb076f7vGY7aFjkK4hC9SIpYz+lkfCyZpMRJi2Z/dWRhfDBjXhsLcSfmvm2m2Yz2w3vj9F6B+Du8N7qP9v2VY8P9CEPEjFP8txZsiF1WoU6jl1fwYgjDPC6EEhwxj+1gKaTZLwKr84LYnuv4VCZu1mm2UiS6vlWn3CgM7TfJrk+7N5Cu5uedIlbz8K+ok+K99PvkdHR0zDx/aNKZDOj3gmJ3ivR+w99rCJwfpSJtzHwXg612n3i/6vV1n5R/X64VGXE+yB2Q/vXl1VZhiePPdqZD2mezcJqQ77v8u/XOsPDsjjyhT5w3tJYWIsZ5MndkpPyFTPwB421CKcfPu4hZjpEfoJbsCNzupdJ6gv8PzrKGkPzx6pDm7/3fWhOc+L/SSjvE8S4Oxi1LvNu8XSUQcx42fXTvubKl/tyPlssx0kiieFVXVpsz1OKjEHRz/K7WGvHIM4JRh/7+C0K7kBH/91s9rSQcnNlabXWZ56n4qHxftdsQn18m1td+Z0nHi0XkrMooUbc4r+TVFOAQF7H61a+vYyVAe+d6Sz56sBmuhgY8trjj4Rf8IbXOLXk9m+dPgvxQkZUD+mU8R9Uvbu8FfeIvHn9Rw2/zc86Y+DcXoutcXl8MihHtL5ZNvot/rbej8w/e75sQu9f1VzxteI+XSYRuOV+0y4Xelh8jz4QArFdHlnRcuatekhS/j3Gf1P6317syJJ+ncm66jAcBvUzQ31xGpcW/z5MhYrxzW8MQe+t9wUaADJ8b7gUZ7Sl3aK7yFl5BQH+e27s8YYTXYew0632tv+NnjHMT57WPvBzC8etofxX/3OUQcAg4BBwCX3cI/Il9b/5HMQXtP/JZ2TNffHrmnmflz8lFvj99afQD2Rf3cy0OAYeAQ8Ah4BBwCDgEHAIOAYeAQ8Ah4BBwCDgEHAIOAYeAQ8Ah4BBwCDgEHAIOAYeAQ8Ah4BBwCDgEHAJfAoHOvM3j7/MefNWXHdccEfjBsLjPDgGHgEPAIeAQcAg4BBwCXwKBkPqlucQQSsa1VCptlVcWooiBWJZDCIEOhodIDNUrguASzwl80C+x4W8g3NIOcZZPosQ04yOpM2eUEAWBNioz4nUhlGGfDWZRZWjvSuajU9kyUgIKtLWc7wLx1BBJpHuc0BvxOedfymh8LkdVWsb4WYiFmAVanRJ1kGSMNPPxlchMhkKVu+MEM2qE0g7xLdc4xWhOvBQLBSzHMcFqyTPCnpKnmZkiRgrUZnRGbfCAnpc3cTPPqD+oZV4j6xuVuKP04Er1cYOsQN4ZarzmssThS+MKNDnNR4mOgUEfMWPbyAZXeg2beF1oOjn2CIpsCl4DeiIhsvY8Q7wxRLoMCT2vEmQMQVKlWmLySJSyDEFoNYh9JITJ3DcCoQkKEDp0qqZfzQiqg3rGZyXsjXUdvE2dLfYu4yOhH8WKc9mDgpdiX50TA711iJKG+ItQemmH3pT7FrnuDZv8k3qOm6WSpnCtQLzDT1YZB4lX1uQzgaKEuVwpRmUKEa2z35vF5JmwgzKND1458xkoBR09DzIfnXiZF+NnoXupvsZ3g1xmR1lkj9XKGGcZgpMh7xwqLuYK+laZsx8SKhij18cJrdDtEj9lnKw1CDPGWfaHgcVhi5VBlitltzL4L0OpzLB3WB2ktzPHqR4xnqW9ryuO1NEM4/XJED+skY5LfkmNPdgKTBgzTuIPfcze4nHiqYCLxdDln14dTmJM+95xQvC2RHwJe0JH1P2RNvPvQA1NmddeCeWTfIfsDKS/HjTr05IF28rxX/dtoPbVoOdZEVnnBEVIaGi63tUWBHOLHztC97GfQ/006DH3g4x5QXjWdeP85XWMPprPr7TcQQz9YyjbNMsm+yKFoLbTNu1c5xvmYUacCfFiIfp8H3ureKXoO+xwS7zl+bz8PUaMIbZtUhk5oz2ZE6lll9Ejxsm4b+XMt88XzVT+7Bcx/UGvxt7KWt2WoX8vlFAlaIcReQz5suCzM18niN+R4sbdZVxmzHeFyrwR+i6zU7kCARgJcTf2kcE6FF2LvsydIGbclSrW9WR80f5KU2dGAsrGjxh3A6pwSr80TLSf3ke1nUrOWRWBh9JNDXLTH/jo0JtjP0OmUHqRFX5N/B4IC1cXLaa9y4sZUvr1vJFkyL438LFz/8kkR4+9Zj+3pDX2I/TIM54hj1FoPOGCqKqCNQNJ2nP0GDlQii/xdV9a8hzXY10H0Gj2EXcDzhLtzFDHY5xmvrpLPfx5MYPVePWY+6rK/vy+Dokyb+bRLVOdN3Wpx8TkOcG5ssgETyPsC/LIWZ9xwY5C9otkGrHOw/3xzIpwOsY6blvagwPYm3lkVPbNjph99KPbx+yxFJkcyY7l3E8O7Q+13+z02aQU5n9q2Asi8trhlCHLaH4/mL2M+36meUH1TZnf6SBrhfuIP9J1Ljvkg15cXg0DQ//zvFXNM7g9XPXQ5dR6T/P1Lq527j0N/7DaVaJoNZj0PgfSxa+XGxq3unS2Ou3h9yF/JxzSf9BeOxQxn7i90R7gd2otrKiUFS8myBjnD6lITNz6yspov/rbis4R/OrbqpVmPm8JRro+wW+1k4Nj5LXtXAnAxUf9xRb+vBjAcG8S7y1iGkLovdV2iZ1zlO4jyttmk9mA9p+ejY4RR66oswIZ/h/ta3z8/G8JN1pj2q/ws4MR7Tl3hxS5IXGzn59TJcUQ/f11fiRi3IRXKiTot5WRVvytv7NeC1P6L/i7Lcz+E4PFha7i2149iX5BL9xt4eedHowWYhwqf8kb0+88zrdBPbnWO554b+bJzuXtsm4p9ooXG+SM92uM1qfhep7/2P2zgh3N1z8rHIQZ8bfbg7ZB3u2Ngpi4e1CUaa9fCkU/FRzrqNn3FYT/IfZrjhP4X8b46n9JYcoRfndxEvq4/yqVqdG9Ve5QGfpz/C0fe3AtT/YI/7dAHe4ic3JMhfPIE5V2fjoY8kwSuVY6zbjdek31esB5iJGXQ/jNkO9nHvT3nsx5UH89pxH69/pJ2Ge8g8Eu93xp/ThUcdqDQ9QyT2iP/chDry7hfjam35kyJ/zmXtcf0n4XJ3ZE/9t5IQLt9XnUZMeNp8ZeafjwRrmB7+5yCDgEHAIOga8zBCbZsfwoc9p44iWbP38V9/9zeTL7D52kd513q8cPmm9KB2tXni1ybvojUZw91M9ZHAIOAYeAQ8Ah4BBwCDgEHAIOAYeAQ8Ah4BBwCDgEHAIOAYeAQ8Ah4BBwCDgEHAIOAYeAQ8Ah4BBwCDgEvgQCk3kbf/nYXPXNx30d8fc4EE44BBwCDgGHgEPAIeAQcAg8XATCOoLiFEH8GNUNoUxpo6XlD4JzpUhCEMmgWKYQRvq+aQg14osS57wUgldOvzFEv6Z9ThyE/mWUCAVtT5RIUwzLrCFS9cpUxykTiGA0QVCzGs8b+pGHHZqegcozHzcXiFbQX7BrHVkfqZV1NR51YUUJM7UtoyrTPPxUx4MOmfqm8U+ViCMZtKC0iZfqeM1srEoqWGJv6K5IKo6K9q9jZosOfdHqfIoxlQAN+ZJ9GQlEO8bI8UvF8MW8S6P4QNt74Xy+9Wk6P3LuMbbGi3QcKuMSs/EbVLloe1fnqXRqDxUcGryUoNfk3SN6Sr/BvAIz2HR1PGImOn9iWjTB23r6KW5oRPhXSZmRt4HAFuG3AfU0B4+RUowhBmVUEEX31kT7SJWXtslvFwInutLymvwN7fpvjC9CJnzKae/UvSqiH5VRqxhcutT8RLLOA/UPVll5dL8T2MBiZz28lH7LEH5zYmX6hb49Jy7LEgQoI8Ksehqf+SZKeCoXy57iD3F8NFN9l4qghv7DOVE0WPITjR+sUakWKX0/1nEgmpoG3yV2iMG+4nXndqivEf0jtBi/qEqavFfA0RI/h+iJpDJutxLyH/uRHzXxG7ygMQ90HGhbDfIQPBPFC6IoK8ul9NisaY/8HLkHYR6dc9HTPNj/oxI7+zlt+q0zU9p1b+u+hJYpPhL67zDIINqtht0QvVrlHJoGP8Oe1XVo9h273PoW3UjKl/g95mnwX58TWCHgNvMolsp+pfYNiGu5KM5pk+cS1FVU6Le2hd1fCgZ+Cg5DKJroEDbHtSWvRT2Z6IYcMuRIRiDA+kGAN7RPmIFFxlBMueqY1pw4ev+IGXdHa9Ni79cpPgLNlhEZF/pfG526njbM8RMo+djLlXlFafDP/Ix+OdFoh5gZVamQv5+H2IMliN/oEM9BlH57nFRksVtkM8O+WafiqyXuZh3r+K3FVtzKqYQ67jQVYalwHAXYmV8zN3+XE0h7tc0dxgpESP6pzp1B8au75biZf97sINYXJGinrm4vsMSfhEkrYnw7y6YZ/klpmvGF/Ug7+NpmXZeodWzIfzUcqM5pGHnqry8KiLHbsKvx/IivFNkLksDgl7Lz0TmffCH7dSQRH4aSqeRU93U9OR0jLOQOvTNHpl6kOrOL0IR9TCzyHbVMK1PZvirIwSue3TkVruQ48d/oiqEPIAoa+nf9WvOEtPgCPwbvUXljGYFPxv5XOeAEpbqfOI8Z+cThSzRvZh9pvpyuvs6Pu6qpsJMNJxm8Uir4ovN9qOunBPJmHN3PMfma+bkoBrNumVGxt1OM9vGr1spI82tnrbSd67hzonSxOBuq37HO0cEx5GRvYifC/JanYx1ntjEbFBb87pLIy+l/eqe/kJLPmZ7ovFj3gSJVnwml2GDf9pt9HVwG3hntF0ErRU4umyyVqNMzprv7hvzPgGKP7r3aWwws+Qz8dfWrT632phfgd8d0W4m05c5s+wj26qcLq4Rb70wQN8zzc+FAK916V0AJR2+tcP4TdL2TCPKOclPnUV9c2iLiw93VqsTEu7NYnCLZ5Wmd4/eL/jigX3BSa3GB+GHeiju4yy2+Dfu0G4imXeT1dVJl2K+vFvW8VK8v96ZD8AkLq/Op3zfbnGr7uX4aDsDpl1u7C+jBHS1Rwqj0vF2xOo9qdYYOkXgnoL/3BkmVUAxdeq3sg8vNRV4MkLuztX1k/Vv1KMAe/Flrs02Y8LtbOyel6BdSmXhM/3cGk/YI+VI/8jOdl2zyhKAyMLW5Y2TFTu7R8dvmxNnqPGrK0686q9rilQ9Sv6Ncac7pmfUyJ0G8F/sNjv7prc0WenB/K1Ncg1O0pjtx9ngBB3Gr6+eVwQUCrBJpg5u8Le3vv5pXRWSs322zfol/9b1lUo7pd3K9VfVpbwe7PjqvE1hsJeiWSr/IOtEa4vjdzck26AfZPyn5PFtir4vftm81rrzCW9HxqgurLVG/51TLSsyu/7TKdJ2qv+CJntPPB3H85CJ9BQD9r/AGfoS8299SPIKLuKOl6JG/5A9FuEvP9981EKLxY15Jc54jRjH4Jf5ac05XgwZnnr7LMtZzXaxrZWFOo5Tn089dDgGHgEPAIfB1icA52Wp0fsbUYl6VdLbIJde97tafqHj+fAER+IT+K9clt15IO8+yxt8Rgb8ut4Wb1MNEYGb5Lyd88+h2c1sk8vHsH+NbDT+vWf7PDvbF+GnZ03ORZ0SnmWchu/Lk9ClIdzkEHAIOAYeAQ8Ah8NhFwD3fH7tr4zJzCDgEHAIOAYfAo4UAvyWKCwb7tPlUmpsH/rv/3vRwzK9P5OmZiZ6Zi5xmn5U/B/lE86T0yUh3OQQcAg4Bh4BD4LGAgHuOPbqr4PB+dPF2ozkEHAIOga8rBJo/5OR3yyvHZ6V/EMo1L4HCh+PtjdF9cwg4BBwCDgGHgEPAIeAQcAh8CQRCJcAqUWuWT6Gw8UOlQbcQ5kYLeUPUMaENIoghYyhbKUSRDAIT7WUucYU9iIMoRIceZzwkV6YEqDKpco0HocSoPzQ+6+f4D30TIqlQZ/xYIFB6zXhNnVODPZ9XnIQuE9Xo0BnTEj8IeWmBDrktrjL8hp5RIhT5WiW6QFSLPCR1KlMfyZwMXxAbi7yy6H0IubHoX2JKM+5gTvQqpZQiI8+0iEvkrE/NX9xm8TTXX/govUqJRWSVeegQKXOdBySoVMelImei/SGg5hVm7GNy1Ly6tcoe4xpkCnE2JQ4zVp06tD0PCTEv9yOk+D3NizqPpkCWvbJbGvysp1Q/CUa+CWIRzVrXq0rnRFaIk0b9ym2dCXZbDspI41LRNZ0T/oKcOAakLXnsklckShSynsG+QYXBVESMmIaYpERI1HrpeGXnTjXSfIsJeSGrIdTfmH570JlSIQ7EOYS3wcrmfLDglCH7UBFV34CmZem3XudVhL7J/jL4L0LES9GNoks7FX8rZLEC4Spn/OU6RpVW1koWDP6J32/8+8wDnXrAw2Z8Kt3qfoVOOVA7tNXUF92X4MZVrdBqidepReOXppBC7WMIs7nOsx7ougTjgDVACvs5wg4xVPdX2S8z3b9eR3e4MC/i5vitBbnOl/021n5KdG7WZQwx0uK/AX6G/ssQJPGrFyF2ZcL+hc6VNv1tiK51KUPMSkNU3Ort4/umzyrlNHTwt8g+eEXIdfaXwd/MK7JSyTmrU+x74Izkc6ySSqbNegWTOaE47Lb7LcO42bxysrfCTHMRVm8gGfMYsCNj+m/O86435wROf5VxcPMNxDPaIZD1ffxpTyskhOiu4lluFYPmHKTlUNfdT4M4TJnfOOyHhnF71NxF9zL2uaWfzM+FxBBmtUq1AABAAElEQVRTc9ojfxRiZ349ifDrQ0xH+jkrit2nbmXTL2flsJejWaTrUnXAF73qlZnuS+i0zf6i0m3athAY++2snRFvwg6KaF9htkhocqkXozOeJ8TfID56FZMX7WWnHBSGhg2IzFbXCeos9nA9tE2ea/7Qw15uQ6XPNS54oIPi2E/xm1AZWJhXnwqz2Km8nPl5M49m/jIQw5d4hvnHyKGfeUYEeuzAy4g35hUCqGXM/kPnvjNo8u5y37CKF8RfJGONdX9wn+lWRthfnEi1ZxDXU+Yft5Mw5xx1W+e3Muxj/3U6X/z/WOMrQdjL0fsypK9e3aY9R8vAI6uM7mPGPltS/AznLkLnFOp6BKaV+TH6yDvfS8k3KrVgHGereq9K5thv/CPuo7RPE2qrW/xGrFfe5Jn7uPGUyUJkcz9JsUdequvAn9ln+xl5rso4QD9p9ZA9Kdd2yVsxlX17R3tHkPdu3RvfF0EAHh6xR3L6rXE/F/IdU0nVMN4HypHuy+omqMjYfeG8Z+S/BGWXdq23qvnIK3iBAHZ/hxcVpNjPqAe6vsVds6XSQESezHaKCP0VxbLuQ38KtV/I/7xgW+cX7JZL9z0JovBof/loQh6Hji3eE5PHu1mdLn4vWhifZJjP9fP9Xj9XJgfpz12THYffy0CAq7qrtPs58pmzvftS5C9Cge7h96xyTQmp/mvbawcM8sKF8YEM+7uobRsLROYg6WCvN7w4SOj3F3XHT2k/o7STCPsHy/4Ut/qnZhv39mn/JMR77PIu6ssa/C4P4mBM3Jvbu4d6zOem1nYQ4/9kb7dCr55D7WUr3I/qqEB6PyrbiofYKt+PwWWd+84AvL+13N3H7N3jpQsa57XtpScgQ7swOkR70A13T+4S9xVCTXnibsu27kP/smo8Sei4J/kM//pM8o+Q1/MkRvJCiNXCCITYeqLrI0c9CZH+oWAlxJ/KwXvhEP2V4aaua9BurbesULFXVpS4W18saYU/q7ao8+UuzpMJ/dRqSeNXGS+eGLNPz4NIbBnvaNUQaL2bvSVOiHhL+qRWfIL1cIC+Gqz6XeQl3pgnhua9rPHqa7kTqf3eulPh599CzwwdYrHGqS+uehXu1ZuLvRn2couK0Ib2bYjBCf6+FwWqXxZYfwxuhlrdKfYNxhsIBmL0ae9zx8yQneaVBuLdTw36hLZL+PlkhN9N9U7Tftn8hQ7eGd5Az3G5S81z4pTLvDohZ93eV+7oetbvgeD8Cfq9ylUABgV3OQQcAg6Br1sEHBH463Zp3cQeQQT+e/wx+w+RyFsu/dUf/C9vF/nbMz70pzf+ED83/V3xn4s7Geg0/qk8cV3QWMT/r/4Hff5D5Hv/8n87LfqIyDt/8w9e8icv4Me3eP7f/SfcnXQIOAQcAg4Bh4BD4NFHwD3fH33M3YgOAYeAQ8Ah4BB4rCFwX3xvdNiIZBe844Vv/XmRq5/wW+Hg1/TXTUeuvt97ULZny6UP0vQj7+4VecHh706/z4r83D2/dP5l54v8u+is7KXo7nIIOAQcAg4Bh8CjgYB7jj0aKD8whsP7ASzcJ4eAQ8Ah4BD4GhGYzPt/vgLwLV9jPNfdIeAQcAg4BBwCDgGHgEPgGxYBfzae2anltxYD6DSGP0zMQ0gxEE1SvmIIKinU1VSUmGW9DBlDRFQZQaAztHchqlmIJNCklFgz61L5L+MPIwUCVi740zsifu4ZKGX8RsWLlJBEr0z7QZyN6hi7bb50nFz9IOzaOkNmdaQEoboHpcwi8VbpxxAmUwg8iX7S+FArc+JlZVyhQ1RNywz/McQzQXah16BDaLM6H6WBqR9vaLMaf5pSOTRHj4pU82bWVvGAvmaUSARNNNf+ECsPlykyLS4osFPXEiopV0a2FplDxIxV0od/Xk9jIROvIeZBN5wTHFXGzCOD4mhFZMhMc3wh8tURuqUmZoYcHSf8RnPCENUF42Ye4NbMM53Pl1x7ngGPxTAKYuQOFGAhHsTXZh45tCODQWleGRLCqhLYiNIHGdE6rBX2arXuM1Op9kqrOEMUygrsEOnSpv8a9CLsEAmHfqz4Q3BMmR+Vbz3Bb5V/tINbVzHg7US6ohCUIBjH6ItKfyL+LvENeO/Oopll3ywWw1nMeL0qKiNiLNdDL6VfFgz8XPv7xkcnbtrMf7Uc6rqBftrgsMVOxY/4qe5PaI2x4goxfOBH+DFbxbOIqOSIvRhCHBWuXfwR0CXjELu/R63aiHlt+UPFz4+gnmbkA1EalX0EIVL1CaNFyHWlYSHXINBZxumUma53KcWgNNhj0ECXXQiFCNa750fIReaVkl+CniPFM54R5udFTdxFdkKEvk1/S/uYL9QTOCsOOk61Xaa6bvUQQqXKZXak+qWBCQwy95MGh22onnN7g6c/8scNTn0ywk4lXNPIDWRMv10oieo/aX6fKbIFATVlXmPON7LY01qR6BvloBl3BzwMuK20JIy4j2StLIyJG5OHIEcQYC3xNrjTGAwjr6/jaf1JZqz7xOp4VNLMgpw4nWCs/SG69pp5LIG/Zb4jKNnYZ4u8siBFrk37+9ipFDxmp0u7t9BdyIkzhuocY19nH+o1br4zL0aOsA+YT6brxc7IFcc50Ze7xaiyItQ5y/kiH4i2MXKNzCz5dzzT5BuzshH9ljiXSPZZs09CobIxfq299qiVkT8oNDgMaMfObhtqXM9AIDaaJyuBDBP8UuyRP1IcoDE382GsWHFlN6dejKRCrh+JMKsmf/SeZ4iTeSONzz4e+THjR9wH0ibuDa0I+xCKNe3Nbsr0nJU36vnj/tzXuNC++xLRPmQdM2SvbsZlnNjHLkPvjRrPj4JhiAp9PG7lxI+Cq0KLIYYgHIMH50vxaPJX+5Bzjw79faTtsy4vWEBn983x6gUjjcP6NPPYT/ajffRj8dHeMSR1ThMd7+Duwe5JGeP1w2ghFTlijvSOYr9v5d6hEn7vX78/PhpxH7czUxryS0LTzsBhY6EhxDL/QRCT1/XcV1Pmfx4IROhXzu8f1EklR+wTdrglz81ZOsmJd2i/fyyF+HvZ/rJWFvZOoYKuEPfmVhoaxnlNmMoFzM8WK0dOI68XH4uPYN//gaPL9yGpxM5JZx5/FI4WVP59MFnQfr8eLHeE+bw/3OYsi3+Gv+gPidOt4lnMuO/ZX5n0kL8+3S1z4vw4NbXHdFgO11sj+l9EjWhDv88G652MOBe3Rp2EvDJqa9PPf5pPrW7mc6iIjyInV07M/dhn2WT9PvoX1xfzCruny5pv6PePraRjefHHBw8sK0E5PLWV6bpWb/DWvDFx/rTc0P1SvZxXJqTI51emIM705unkWEL8CziHEX738OIK+nnfHvafQL/wLw+uPTEj/jUHl7v0C5/d3j04EIj1OirXkDtUn3xzb68aot8kK0GETKulICfPW6YNwXj2iv2daQIOf1iul13iH/TWPfqFB9ubLUP8Pz0w6sToa+1uGz//CvYVEqJyLCnyTO4vA+S4XlacpV9tcRakuoSa8+PmfpZPe+R/W22VwMxTeKTjBC/j1RA58raw3xoir2wN2zHyzdQyjxhHOHf4s8t55QP9PsA+ytEjL+G7eIb7e4Z9xJOc/uVOOdbzUbyyWNGKu9WHeBWCxe+HaVd5XvMTgrRW2rbd5X52Xru/0Ge8u7g/9DQOPw+MRYR9KEPGj4KtQNtvn5/35jlCs38F+ynHn+eIEn0LW2w1xObRdK1Zp51iNMOPytZJpf2f73e9FPxs0A2sNrjLIeAQcAg4BL4REDhBBL7s8NvX3n02z6HrvFubN7l8weQ/XxH4nmTzwhtErkt/32bxFzg51SHwOEeA/3sU6f8feNPV63f+7NUi//EzL33Tiz4u8lf5B9f/nJ+XGuJv+8tPsvrl6qwqFNnZ/sv4L+jHf200cb98T+fhEHAIOAQcAg4Bh8AjjYB7vj/SiLp4DgGHgEPAIeAQePwicLvlVSBG5OX/6Xv+32f/s8hvylu7l/H7k6OnHDl0/8kPf14fGf9d+teRyE94rz7tP9wpcsmTkqsvfO/D7+88HQIOAYeAQ8Ah8NUg4J5jXw1qX30fh/dXj53r6RBwCDgEHAJfBAH9Q1EuL2qEeBfOpRTHpRMOAYeAQ8Ah4BBwCDgEHAIOgYeJgF+MIMBmeGcQ/gwEkEGYKuEFwlkkmSjRzCixBdqe9VDxyhvqzpDPlj+EHBaZ9p9GMykMsovED6JlQ6iCVma9HAPxgpg+Y2r/ZiKQkyzfRRKIdCmyqwqElT7UMYO0dVZlSIGSFyMH/OmktneRKQSXDKIg7RDR+GrySjVfaKV5ZZHj0jTEKQhAqhMFUk7zB5hpjd+sz7zRyTedxeiDWa6yzImfC3kxX4McQ9lL6R+LfknVg1ATIRPiYqd9DELkPa+cit0WFn1UNwQz7anj6PzqHJl6uRJ9/CHUIXRISaniCCGxyd+LyNLQrgTJSLjI1vK9R8VfZJWW/cqQ56BMVDYEZ+xakVfXJ9gIbIgO4S3XdYSoOtb5QLQ2DY6Wirlqj6Cd4eetMasUfZPvKnfJHDv1hEclkvqADdGW6F0fHRqdDWNkNJfQryM/beIkio+uluJbRVCosENXgrJEPrQ180iqcc3HSqhsiiygc+k4JfU1dT6yLakfEX+FGpEqBSqfEH8JamRGvAyqtaW/ZRYp+irziZG7jIdddiEOI8Cz52GHkMtKIbeaHprfWPcJ+9D4EXmthqZl2fd9KKtI2WGfNpL+EX6LvtU8vBHU3FQEmlbS5LEIXQ07xOlccmQfnfaqXzX41XvsXNq9nt9XXPTUaF4QU8cBepBQiddiX/b7mic0sp62C0RjL0Pf9kaeRd/kxKXom2Sgekep4owHahX2ao19jrnardMq5kN/3q71b1uR4kftWuyepZKkQcZzwiinctzE3eZ7KsyLFiS0NavjB505wZD9GakOkXys+4aKt309l0qw1/HB3YphXp05Ube12O61LXiOwnErw74FpUyIm0P5RPdyKPtqZz81eFC/0s/Rd7wGF3/F6wfqx6w1Xwipfd1HVMbOCvRiQ18xICJL7CukvwVhG3srakvbQphb7mQLyFbcisOM9gziODrzy70cmYFiRtwl6nMiob9HDZ4Q5XW9/HW9s9B/hVch5MwjY8enov0SQSpdUPcrxPmx3o9ks6HUS5i2e60U/6SVtzLiDOZ4+CtUDLWMl3g9HY8r9lKdH4RgFPaBBBa9P7+/QuRNm3Yzxwc/5kA8gUgY4RfNCcS8aKCveXtD/JHQcptzDwrdlpC/UPEZuy9B6lkMhvmZBs9YcdNPgk4WHw7QOV2x5gOqqc6Tf8361JZ9YWhPPGI1fnWoUrxP+BEfTH2BZ4jT887XdeOu3OBV59wlY4iwvWP9fav32f14ioRMmvpIVq3fipp1TcqYX7Dbo9kkw39v0i/QOacDPwLPuJUuqN6tu34K4XfpcHq/iNzT/1x0OKfy7/K9yX0WwvAZR7vHkFQqHzfngvk1896FYI7du9/vBvgH2/qKC/bJRQvZgtqv9WNtr9Iim2EvOjOzHyHPnHUm2MvLqv40w+9y2SxyoUJwuTPDXp8+3du/mn5X7O8eHjK/jx6LVZa3TM19Cf6neQ1RNugv7ByKGG/1wN7JGf1G/t7BMf0O1RMfe3WoEt3X1c+Vq/s5/YezyVH08s5yaUY8f9Vb03PQ+svO2oE+BN13HNg7pPb3tbcOdBnnVH9PicX1HfWGnyE/wJ0eu9xRjic58hfKVCsky49XDQHYu0uSWUK8N3NnyMD32cFmJyXO64O8qST8Sr/XVv0tQawE2/pF1PpGemHdVECW364mZY69Wwwm+NXfVU1mAxH5NPswIq/fbfUPavybDiyegt4adzaf0tNxOp2n3IPfJeGK5l0/lSdIhr4tmxWSet9Luu6yXq7reNXTZrvsICl/arZdGexJHbF32A/tzkJC3E4n0bwDn/vNkPyuDDcD/OVaf9fvEi/zjJdjv4U7bI+8BtLx1e/0clynxH9ruaKE6rLizkK36qn1hDu4eLcF7D3ivjPMdb+Hf0gN7xh9mRcB4B/+EJV4sfvX+pGO493tL3JnFm/X39T4cpc/afKIZSQD8ih4AtNeHa02eUWElGs89/rozy53eXKI9xoxEhE3DDbClHkdbO22LPrprV4bf4i/pjVkPHZvk/82r1AY0+8azrWhPQ3W9Fz4p3LnGIlw/1/hZxFeaFBOioTxDs3vm+WrqZmOX320mlQx/UNZrZHc5yPu+dIetxaDLuNGvACGMO5yCDgEHAIOgW8sBBwR+Btrvd1s/9cI/NrhX3jSz/AHu79vfjt7R8rPU8eJvCe8m8q+/OD4vOELRt+9I/Ij3QvS1w54n0r8C1kai/zw4DX2p9Cfs/Xc/neNTvRy0iHgEHAIOAQcAg6Bf0sE3PP93xJ9N7ZDwCHgEHAIOAQeGwgczu9JP2dEfua1P3bOq/67yOGD92x87pSH5vaC7ryy72vl9eNLEpGfjX5xcOn5IqtRPFjjv/dPuulQri++/cLruuF78qvwf/edV1z639IvbHW6Q8Ah4BBwCDgEvjYE3HPsa8PvK+3t8P5KEXP+DgGHgEPAIfCwEZjMPfXvCPWqt+ZS9A8R3eUQcAg4BBwCDgGHgEPAIeAQ+AoQCH0TxEo4g5ZnG8JMD6Kc5YfMHtTNSAQaWKbEHs/61s+RAwhzmKmfKGUKUcrOK+ZqvV8lpFVRYZVoBjFMv+MPsYxP0B+th5SBl/FdoMtaDwHNMfcM41mxkiIHEEgtcXpQ7JAQ0hpiHp6p+vupZzQPP/Iy9YPeZZQAI4nkEuOfQIREh56XK8FFcuJn2HMIoBF5J/OKqbNsGs+wFzFE4Bz/LjV/Y9HL6DgQdnO+6Edl3gg5rm9sxjMQdrggwM0Jcr3jBMIulf/UL+crxSGqI80DbA0zg4DE/HPaE9CMRKjeNycgdqH2Yq/IQv2btgj/MXhb8iOKEnbKuOgX2CFEDjUP8unpOjQVVTP8WZ05LhBKDe2sX4WsVsgqQq5RIxYdLAbC5UH41XWtt8gwRm5XI82/7Ba54gEtd1Ba+q2yEgZi0Fora2WMozOyIpKxWkhoiLnmX05q26zXCgTRGDvz1zy9nePEWa1YmhIvKUbNfLap5Ep7vQNVOMIvhpiaITvMAz3ohL3QoNPiC362jMsYfewNfSQVWQc6nmzM96eulf6D3tTMm10AcuC3XdiZof+kGihefgo1OkaOgoGfMq9xaELsskpkdGhRDcGWSsgjXWnP6Bf+e34/yIm/LLHGpUJxrLiVe1QKytB3qXGKXsdVVgn9+vMKpxAwjYed2XGykCknKcNhDeomEmL9oBl3xHqkTX6pxvG6MvSsQIgjixy5KClfSuxKmnUaQQiPGa8z329+pBRO+k/0JDOvrG3bSKL3tR+7radxIFLGinezry3tO7SkQglPPhv+UcnWQ+VzrLIhvKocQDSOmv5DHRdidF/zg8Y3DgzjroEP7WHaGoTYqZQrOt96i9mkyE1qzaJ7KTsXXTa5LyC1wquXqT9EXczQYYkJIX+RmtwxcjyLZ5bxsxkZCARtCOARfkusZAZhbrudtGPGXWqZFs1+QgXcHJzWuQMYxh1xR8Fer7M+2Ms19jk6a5Lq+oHrmO/irTJzJDS8vh+hD6BkG+JsUXM4I4/14+dvb06Ehkba13mGE+aLX0tao1bMOKyengdOBXtBx4eSx8X+Hiie1PuNFBdossMgxd71mjyoX20qiz7kDomd8z9Sf0VN5yuGOx2SvmNt9xL2FRLCXupb4uXgltGv67/Axw6qrxPsdVZZjcv97YLaiEhvvi5UJn6bjg8Kln/ErSI/R465U8fYe4xo0Edyg+JMv8izyFhijQ8Rvtmn3OXu1HlWY+lpnuiRqBxUPR2/Gs//twWvITBeJhq3q/GLQTHUczSLpklh8YdAr/Np9Vv5AjqkxFjzLjtFX/GESBxpJdsjCZV/sU/jqZllxF+uRjoOBOhuW+WrQSAl3hYvBsiI3y3zUvC7qRpUMXFvZ/7YeaFAg9/02v10n/ZptL91LMJvSAVg9TvDG+n+Cc7z9pp1/IDXq68m71Om68deiLykiGb4leeWqxPLeNeU6/td+l3jR6HQb6O9opV5/bPCZa2s671Fxkqw9NYKo8TM4pXc/2ivP1YMj2Gvj9a9YkTHHwKpFPlXsuP3iHNWOz/Yh/h7WXuthVkW/aUwJ8+nUdtV+72YF17gV901ryhbH6pWZiP0O6p8amnfLnf2B4z7fL8fYg8nEK+7yM+GIyUU85Rs9lO1zSwT9LdSCxu7XCtDzU8q9mXEPLeKybSH+mNFd2axR/VSYIj7Jj8Lx8zTtORgTtzbWubAAP16ZEa79fPWCP+izgv8qx+uTUl7Paq60yGyqvKCfvUZVbeRh8pl7khS/3SVQdql9LNndd7hXnsl6EFUff/C2gK6f1O4Esbk9dHa8iyV8vX6EwMN18u6Em393+E5onLobUnOuBeWS7qe5Yt4scUA+XNlp0T33sqLBkb4nRLuefhDi+4HtPt7nP+EPO5mX8b4XYlukQX3x6GIrPDKjT4SnPRc1adwX+ii38UrHFKdD68YGDPuuIiadT0E1Tmm/UPHX0DxPj/R+MFb/Ia4HZ4ZdnRdw0NU4MWN++OiPyTOoF5p4i0zCvGoHN8PYuRN/sTDjVVLm/kNyiEngRdBUMk8ZT9fMV3TfSAXcwdADxchKBvG2wmM4sjrCdabeXa40wx1XjwJIvyGvJLgKvq9jX/ucgg4BBwCDoFvOAROEIF5Zq3J2by347rX3foTFc+bc+vvrP0H4Dih/8p1ya0X0s7TqPE/N/2RKM4e8HOfHAKPBwTeec7bb9xIRf6o/7uXvouf97/wetpdT7/oGbeLvHX2rqf/wbNEnh+/KPsei9cL+Pcq/n2CrxMSlUtb5L6r7n3d4ZqfX7O2XcjFXQ4Bh4BDwCHgEHAIPIoIuOf7owi2G8oh4BBwCDgEHAKPcQTe/d7fuODyS0U+1ctHd6QPTTZNL79h83xe7HXDa+xPPqNpf5u8Dsl/0z/4+pnZL5z/xieK/HT8f2690or8Q/bh1b+NHvB461vfdOsvXSXy6nPO61zIL3CeGHWzJ+UPtLtPDgGHgEPAIeAQ+GoQcM+xrwa1r76Pw/urx871dAg4BBwCDoEvg0Bn3u4tHfcbz6UjAn8Z3FyzQ8Ah4BBwCDgEHAIOAYfAQxAIF+yCCVMIID2IMBG/zzAQXjOkhViD7hkfEg8yF6sSOm6qRC3oVJESdpQADAlF6KVUFIGkAuWn6Zd5GUSVSGuPil4pMaQh9kbaTqsV4V+mBJs6K22ZI0cQSdGVLlqjQ5BriGjUt0vVj++pH+EXz4nI2r8yIk1dWIs0ZJ3RPlZajsaFWpc24/KZfHMyjiGGmXnFX+h6keYPQS9VggyVNZu8ofMKf/ysOJyteUCo7Te/6wEHvHQ8MsSeQNiy6CmEtRgZ1V0lrPG7HdUkiMJM40L8Gysu0Ci7RUY+ArGQdui9irQ0NOIUv4TKv6aZ93ykhJEj+q3TE7vS2Cr8oAn1ghypREJLv8G8cinePR0fFDOdN3GTBokdaFL4ocXNeKtzIlK5TUVT/IvJzBa0V2Sv/WWF/GMIQYNwGGYNPl3mJNQ1HDf4DljxiHh7EPwMdqVdZUj9HPGvD2EOWSfUVczIf2vWKy3jUDlyljPOdpkp7tBMh4qjv+PnfsQ4AyizmSjBqufH+E1AGr1e9Uyz/iO/7+e0r9ZNOxV/x5X6Gah7SGhdIx0Het1I58X8u7puSnfSuNBO+36EBD0fu4xZXUt/Rqmwk/egmUPi5Tp/yFWJEqygT1kdl9ZIdWiCURk146bNOKtkaUWJvdpTWJVhECM3IVylIrJENCRzThq/Dc5ThG4g4OXE7XgjL0MuUasWu7cWNARbztu42b+7ZVbRrrRBXT9WKRYuf1sppazTbmhbFn2L/RYjh0HPT0UrBvcVfwh+ttmnq+xbQ/wVkIloX2TGKXqXE2aRHbxzxZtzQXPZLxo8q50qK9Uvg0CJn78ZjALaw61w2MIOQTrWcb09CGTonN/5/luECJsTb5H9pvaEfxa/RXA0SENt4FTzJW6E30bJWjBut0iLmP1ipkZlnUM4NeC5yz5HD5bCqKX6OLBBTv8BOGDnbpLoPiGLUWCZ92RODCy26qjIiBNBUM9F92iquPspFOZU9zmEcIN9DA0wQi5xUpDVlo6MnjWUWNaV8dGpvGkD2sPFIG0huX9mniG+qfsaV2mVum9Z1dgTzQ9/1c3xdTFYDfEHEM5p13xUQENv9gOjZZLTPqxixQ+6+EDXnXlFYcofkkdto/OHdnyPbxlvIPcIskpKr8RepuWTqlTH8z7iZU3cqzzb6LnizClONZ7uhgb3Lpq2jyCea/sAHBGcwihMkTlapv6VKL7k5ul66N1J8Zna6Xhf9W7V03lTjzgJ0dtxS3z0aVxF0xgp0/E0J88UHXsQUWEb+0K0MFTCbGkL/lERuHPENJV9u8fiYyn+llcn4DdLlfrLvkiKkeKmdzE/Is6V1NZOkZuhDQS89f6B1DqvheXDifN3CfVRY/juK8eSIynE4kOTNSX+ls8setPD9P9YMPSYanB7sCs3Yr8GwutpjLc925wSpvjMvr1/oPlUK4ozyKxxpsV/arAaDHXcecXi8CKo6SPye009CMf0q9jPfdyzYk/j1B8sQQJ5RjE+Sn/5hLcbDOh/PTXcR8g/DDoLPWTaXj2En1wf7Pld8nkO94cc/a56cYbkrtWfxeRzR7E+wa96x6x3NEHeXWUF/t5P+7niFFTtvZOGyPeFGwsZ/aAXayVeuaneVMKs96PVdpFgf0NtigH686vBMYN+VjEuU8Y9uL89pV3e6fdC/MPnttYPxvh99niF2jeE9gn0858bjEPc5BZ/98CHkWuyWEX036nsbEy8M6t81tfxK5nk5Hl5ucUaCnWGF5v9dEWdhpY4vxYsKX7+5WHKHUz894crAXHk5sC2cvxjXqiBXe7muYuf9xlvon7yN9LX/ec9U7bqhHEvLhaLMeNcWzaVi8uLqnUd3zvda+IGnfZiKwKXazn/MfZd7jBd4qzVS5IzzjLUd1RO/Y4/ov0Kf+IbDGNwy4jbnRN9y5uLQck49UurqMyRCZV/h/gdlImf0u9aaXSPE6zEX36O6fu0hznjDZCXh+OAeP55fkfHqT/AEw8d4npS9tDvqjvcE/R+vx3E9L/c01dDSHklNatz5JnFeEocuYJXU1j8D4FoxrxuCUY6n/bFYRzgF4Zhp4Uf96+kOc93VSsN/ufxk9eoyWtFItHrJc33x8m3f07vtp81Ir9z+Le8t//8A0m/+J6XvPE//LHI92Vn2sg+YHefHAIOAYeAQ+BLI+CIwF8an8d7q3tuzldwL/1MdJcR+Y1XvKWdvrOxWbn6gdX97mh58cxt2v/xd//je58lcnL6xKxrH2j/cp+ekJ1sn5h/OS/X7hBwCDgEHAIOgTkC7vn8yOwE93x/ZHB0URwCDgGHgENgjoB7Pn997IS/3/zr0U3RQ+fyv2fn2h/JIP5e9ZobfvJh/EbkKekp0VNzkcvjd/7me/D/wW//vg9+R8HvcX65OqviF2MnXpj3kU/83fl/TftZ8u/NCvHd5RBwCDgEHAJfXwg82j8fuOfYo7t/HN6PLt5uNIeAQ8Ah8A2FwGQ+23r3X0r+9tFdDgGHgEPAIeAQcAg4BBwCDoGvCAG/NWzZMIJY0vMjz/ILCgPlEKm0WSXkVHlpGyLcaE7ko85cpoQgaIFG7dATMyWSQIixnoFAMphXruV7HKALtBqoNsT08jpHdsUqMYV+Ua32EdQuQQ6hMlnGyyAqRsQZSqoEHOqCKvUMncqUGTKhJqbFz/CFXvXKrFRpodTmGo+skBDnMs2vGClFGeLZeJrNDASyHtRfpHpXgr8cJ/glZJNhGEAP03YLwRW9pq6ejtfQUJHow2b8EQTeCD8zJ55ScTarYvKLvEjw802Q+hFSoN+kyK7/DLUTu9fEjyHyZvTPyRQ7GCTN/FNwTyH02CIrcyTj67xkl+ys4gDRMEXmc6IglWb7Xky7CDQf4lhFEtllZmqI5nbwHDbzW4MWFWv8MlNcyo2i38wjgvpr8IfwpASgYIuaoujUJYzCDDsETo1XbUCZjokPXajBZYuoKflAHfRop5JuAgICDSvW8Rqcc9ahW8Qz7Oynoa5vvQ1VOqZf1zO+Qe5S6deK5mt1nmWMZ4z/LpVuMTfEUQT7YKDjUO+2kfUOeaT4Q8crsVd7pWny67GDM+YxmVdUDFYgWOXonTDReZFz7sWaHyuHzup1dT1AT3eeEjGtZ0RxH2k+9RqEyRg5hkAdIZeocU0z4zf7QQmVqBIse6MgQu4EcYAOvXEUpMTbBk/s3h77OaNhgxnl9IcWpnlKwvcU2TteaXX7+LhjHRG/XfYpzfSB8kj8FYjMhvXZDrMQc5AFNrTI7TnRtF5idin9OtLVdYIuZnVdIBonnhH2OVlkSN0NqebHPonxN1DXsBdrRVbk6Nvzc0LF6LHixX3C+BHjTEITCHpCHjFyBLE1Q3Y4pykNkznx1VtnPgb7ht9jRPHXob6lioPXrDPE8bzOwb9X9nT/T+JJcixWouesWxjG36LWLHbo1GkQM99+K2kh0bIQCfE4D6ywb5ldhP8yFH7s7IkIrNin8/3E+U10nhCiE11PaK5CBsyH82OQOxBI0VkH7SlKi9f9RD+DRVpdKlIjF9Y7USfWSrXUcsqYR0Ql5IhxujJQP0/81DPk2aO2dIqkZ5OvgQgutFuowjHz5f6i+bCmkaCTReqjQ1vtazvnm69GdnW/U+84CbC3xq1+mJKHab9Nx4duaVvofpdeSJ2bzp+YiUrO16s0jh8F1jeiVyTIKoLgbfHNIBinmkd9Z7O/BmQS42/9OshUQtDOiZPoZ/r1q3N0vaDFDvScQfvtzpCVgFaGT8+LdV1Y/SQw4Dgqm/00GxR5FTXjipeSf9aODyAP9A90T8LOOIMgh/jbPTqciMj9K/fnR2L2w/YknlnGS2ampB0CvJ0/l7gvRsS7pbRVSv67zDgTzWHsIeuBUrJpN1Vf51XeXqZFRJz7i2yGfbYxW1XJfdLovvPfEoy8e8DzjCDyrsJ+qNpr5nfTNJrkEIW7x5aP4E/F37hAl8+CErr/1mDY7tPvxS2rFW+Dn/JMgO7tlevVEL+fm3V1HhB0o6Oos/507T5D/A8WWxP8ZMFPdP2C3wuljT04vb13KGedVxeWDybsn4u1xjb+p8qSrl+9XgxnXebx1Nn6lPbi5bOVYxnyn4vVffTq47VUSFZtGGIPb1sYPGFMvLPam0ok9tJgrTMizuvrRcWtWqIiL1J3y2yAvV3t7A+Jt7ifzSJkOTXTLu2v8ZMO9rC7YA71ife5A2l3ALH0bzpy8hj7B3hRRE78rr/ij8DlVG9v30Nflb0CvX5usbSPf/XkYlfxqz5aGN2r8rF5pWPv2/yVNmrYo9JxgnzzgTQ0jHPXge2DnyDei9qLB1hIiL8rAYTO6opqzRuj95hFxjjDOUGWp2inRC+TWaL7pvxguTuN8Lup3ili4qxQOZd8gp2WbRn0XrjazpDXBL02+VG5d1n3bTWGFk0e3pW+nhhKIM7PNZWhjeAnl5E97fUVUJt7+F/JEyRDfkxPFv1+VbbYkVppebc1Rv56a7Ot+svDpTBFFmEvGJJHRi1x7F6HJ4YlXsTzHclzNJM+ei45TwLGEV7hgNzglQbYeSHIUokbP4dt6vqVq9WG7uN6nfvlgHW5ub3U6rK9erzihfaF2zuDDv7tC9ubLfz80LNQgEVexjxixk/4ySFC5np3ePxdn5FPpZ8k83f13243mP8J+aEn3Xjpn53z+JuPy9gh4BBwCDxWEDhBBL7s8NvX3n02z4nrvFu96qHZnfgDx1+5J9m88AaR69Lft1n8UD9neWwg4J6b83V456WDj/xfb+fn8yOzX54tPLA2rU+2k/aEH/c+MfjPV/5AQ/y13fyBdvfJIeAQcAg4BBwC/xoIuOfzI4Oqe74/Mji6KA4Bh4BDwCEwR8A9nx/fO4HfcscFU7jlnNHzbv6+h87l+9/40pesXPVQ+5ezPD17RvTMXMT807OOPueWh3p/5LS/fftfvfChdmdxCDgEHAIOga8PBB6tnw/cc+zR3S8O70cXbzeaQ8Ah4BD4hkRA/3CPy1s6LpfnUvQ/XN3lEHAIOAQcAg4Bh4BDwCHgEPgKEAi9N0I4yfjh8hwvavoNoINYPo0hkyCgRUJWQ0YQUw2Eky4VOlXnq47p15c4yAQC0ZzoC1kmhUQCkQSqG3ZixFBYBNJMxieBfJNpu9JrlSgDATiqTDOOqbBLOidWQqQzSkXxNVKEPYbYFOM3gKqWIfPKKvEF79TDDokt07wZM/bUPpTIQ4dIGBcq+9O8MPQb1qnGYdai7Ywe67jQEMlIiCdGx0P3VIcG1Kst9ryhEorWj9R54x3XOfaUeaTEs/TMyHdIJVTsfj+Im7ytKEVJykF1QRHTDzqm6hBkjRJuJIZ6hfD6tfUj8rF1XFr8o5noz/fVCkgb2sfMCLu/Q83THBmBtzR5pJofcccaB3SgtCG14m+GXw/80Ktdap+q3FKqNHK17CsOVPDM1d9fgsCJnTrFvQC7b6lQiM7Vbb6vQXDM+GTIOEcOoSVZ8oJ4qetMxd6B5kPmudqLLWp0qjac9bCAJ/sGCS1voOsFPbofpuibVEREst8GGqcUCN2G/JZZb6S/SF4qx1CoY2EcZouk8nBWpvjvlsPCIrepwBiJyA7zz/DfIq+ccQZQJGP0CesSCe1elzmIbItt8LKSar7Qx6xEmg/rmyF3xXpG8Kc9J59+1WOPCcTpbhWhT6pUCV/knWjewSoE0hzZnxOMvXU/8i3tKfgZ5Mac+M2+G2hedQfk1c7+0HVin0WN3mNXYKdCctycs2411vVi3/V1v3grUHDxD9apSYkM+xB/Y51f0PVS0XkZnQ+ViHsq9RT6EXLCLGLRczjwLHJMzBy5wagR421CzI6R3eNEtjVwpR0i+Ejn5S9RwzYjzjqVMtU+OE5oXSWPWNjHUE0jYqZervlDB8913TzrxzoOBNKmHSL5fB9tMBv8KwOlE1lGekdBbhSmzPDfgf6GbG+00pZhnp1w1LIah52ZIlNGRNfzKHp1WJ0IXbyBWjhd0pyLVdbJ0r6kM6bfLpWCc+ZjoZJnGCJofCl5rHCeLf32WC+170GUjpnn2JcAlQrLwzDVeYcSxKL7ImnGt1AQI/TE66sO/doEhviG/YqZ2GkT1+gKN/mSGXkM2Yc5knPtY2e2o2Y9Rnw29CcCSEow8iXERL3vTPHX0cOUfhm4W/LulWZmkCPuSEJ7n8rItFOv/I11jBxwvi3tCfhiZ25W43OXy70IOdRc+Zf4z9Dx2J3PCGL0vp/pvLkitZddPZmc67ToFRaZT6MSWfYK0X1JZeK8wSkNYx2fSuXdMobQ2zsy0gq+xd7M6rlud9qykEHsjFtDlWWvHOs5unf3sNyPPDwaj+413K/Xp7n2B+duk1fkmSCj/2p7FKYQjxen3WnEOJd5Q/XzbwchQ/4bfsLekGKl6Bfok5dNrBLKi/5scYqEBp5V2LkrNwRK/0J/qOviL7ESXPWr67T4ecZPpukES3H3tHMMjGSvljJhnhcyvmWcXU4EZlax18YvsN5E91VwZb2tftWYnZwiPzfdvk/13+EO1aPDm+pdJdT6V4WDA2Pkd7WWVQb/Jcha2m79tY5F/qm34Y3I51qo7Rn6qcXuFL389f3u0S5ys+pPU+yfqbMm3tt87qzk860Qzw3yHH+lIex+cmHjpDF635u08S+GUNvpVr24XJ3kxL+m2plFGO4t86M97PeXieZZ31ktFzH9ns7+Q7YvOjDoEid4ajhe6JN3P0wPYK8hwir+9bOh6tPPu4jcaK+jsql0XP1olWhl2frHZ0vTMW2vrHb5mUHP71LYY7++v73Uzoj3ynCvbbC/PDA1UqbcZ2in4q4JX4I85K/rOaAOdl/vz+UmOyoi7iW8WuJS5HT+woj6ndWgwf8z9aQc4X+JH9X08z8UdFlp8Xq8OkDtZ/gbQYL9ZUEv7NL/Ytnmjin1Sr3KPUUk55UJQ/wmwY7eOerbOV8J+CUlT1BwWimb5039Dp4H+MmFvHrAgE/E87OPvJja4jnzGwc7IdK7iOjI+tk8RwfCCzW8jWbf7QS7QY/2u9i3Me1n8kIIbddzO8b+Mmqlo1fHK6kXd5Vb5ZD2U2Wnwl8KXg3RY7ydYDnA7p8J5Rr7QrIwaPWxX89JRoYj4hvi56CBrO4HJ4s8xDkV/A5xAjLG6/HqC63c/Bi/PhXfae8wIh96kk0/EIv85dV/fuefsA+aC/3E9f7OHy9urXFMLvjU2XfeKPLNw2/JvzUXOe3Dz/7Ed9wgcob8O/l+K/IM80z5duwP9+L5YkBSPp7dFt1qBPpxnt8RUZj70jszzWsv+cw5d50m8uT0lN5TPyHyba877SXPykWel73AfrcVeVp0avZt6P9a11F7ND9C8I/JR+XDkcj/d84ouhn5ufifr/6nJ/E4fN3zXvIC1vl5tpdrPk9P53+wxFMh9+j3WL/+R/bp+FNGZDe7Jf9IhLzxlo+M0FmVbs0ETn/jC2/4HnB/fvzC7HusSJeVeEouj/j1WN8Hj/iEXcBvaAROEIF5xqzJ2bwX47rX3foTFefu3Po7a/8BaE7ov3JdcuuFtEs69z83/ZEozh7wc58eXQT+rZ+bJ2b7WLlv3p39U/4/jcj/c/rvtd/92uPZJSeyFPnxX/2Z4cXrzc8H53/76x6wP14/PVZwf7j48X/njN4+/mf0P6JPmwd6LdhOrL8Xf3L2lOib8gfs7pNDwCHgEHi8IvBYeT7z34n2nwwvvosm2eQRBPMJ2cn2ibnIIfuE/ORHMO4XC/V4fb4/Vv779ovh6uwOAYeAQ+AbDYFH6/l84v/fHs7vST9n/vVRPvE8PvF8/tcf8eGNcE/0uexu5j+Jj9ljD+rySOV74v93V28ozyqDZoDfe9Aw0soX4gU1RGIebH+4n9t7/Cbmf/EDFK9d7ul/18on5PyHG8v5OQQcAg4Bh8BjF4FH6+eDL0TAPcfmiJz4uelf+/feDu8v3IFOdwg4BBwCDoEvioD+wlKv7lzIif8uPGH/Yvpo7s9fWDZXvXi8/+3HpRMOAYeAQ8Ah4BBwCDgEHAIOgYeJQFifVkX8cS7EsIa6p0SwzIv5g14pUyWMzfplXhl4Jv0iVaJIYaBr0Q6dpekH7TENM/zjOq9yZFLH+quS2kA0taLEuFjjUYcUDyS9NC7tMoshoAwhhiKp49r0D20oGi/sBnEQYe/O/QvLuOgNYddg70N2yZE9KgmrfVzlnp1LjT8dz+JSpZlJk3deRrU0V64EIq3DWhuNX8f6ixhoRVGT94AafBEGU38EkhJESXrZZtxBmeM3hgZkGqLM0ENC8+tqnpB70NBTfyQZHwZ1V/Mo8zopI/qNqlTHhTA20t8z+REUROxC3jp/iHWD0ug4ECIzZI8ahCl+PT/SeQV7QRxih6DX13549UrsEHqHDc4QRBUfbwfKZ0w/1tHX9j7EKEP8RYi42ItxGc3nUVmdP/H7XkZ8C4WPdip/pn4krJsiQ/+syjUPWZSR4kRs08y0L13FH5JUrLhCp7MIKUfFQNe5nBQjxQ/icar4eVnYDWkPV/woiBhnCYp0jiGWVOOV2fFKvx2IkBn2PYhjCH8ZImTMhzGVPJEQfgfNei5S2zlF3yoinR9jsiM0LvvGMp/toIkPLS/zIxFZ94bNuozYkRZ9c75v/G2olCl5bkM4xiwTVivX/eAn5KYVF+Mqo73DylsRKjMOyRicoMBip9LtuMF7HQRz9JwKtxFyA7vq61pLmPlHWmMTPYWAG9F/MYjV3lSUzpFCPkgqpsa6H8oYwqXBbwhBGnu4AwE1Qu9BMEP3tolr6Lep1HH8I2+o+fubVJKNaN+our5BF4hvKfpAen4s4Hp8vVYrRqDfEMJ1xPxyiJjo9Rb7Ft3fnuPYWl7oLljwXAlHYYbDmp/XBr8R+wK1pnKz+hPXNPPaq9JmnO05Qd3fBY9c8/D6fsY4KXS1lHG3IJIazicVqGcxukWPmOdGK2/lEEQ3IZLSHixTqZN2sOqKFcaHZojO94jvuj/TJu/tItbz5m+yn2mpJxD3jc6DGr3IFnU4Q8G+yu7KkGt6x6F/DCEfWS9zvzKMtxWI4rWwtDBsW82bE4Fkd9oGZ+4TTVwl1OW054EJDf2yINW8mWUqXBDp+p4hbg4VMsbA7isz7N153px+42EGtaSZl543Sxwb9PwIHHLwNiqDDwfY2XXPmPvL+Yo7RPR4miHj0tN5cJdVjNhP5I9dLNlF6H0ImimyCzUaXUBH8aCisgRITlXjR3zrpbRHRI+4T4yKXNcVYvHZYpAD9iXN1E/vN7JPhVXaqWMa64x5CqQtpN639E4w7VJBVriW6syPmnn0wpg8F/HNRY4M7+tPBLl2/+AI+uHJvf37U47T5FjvmMXv9qCv69+6qSWKg2xCKM8UT6jTOeMkdaS4+beAGDLY8+MiUjzIOyZO/9ioqSB8+mRYoNfnylqQkcc1ELSR3MXXKoP/O6bDY6cJlXqr1SNd5n1eEe/n2Ldmu5OEPC4Mxm38W+/pLC7Q7v+UP6zG+G9BKbfIywWqMfGeXC2zkjJNyrUp9uJ905XpkDj/UHSVWuyd7438CCLtZzr9b47Jtwp3/JR5XOOvHLQi8klvTYmcvLhgVyvmerfISoP/30zz+/oad2pK7OV/my3P6O//ebjbpr+ftnZPor//mXCtRX/v+UGqdipsR0pgrU6vNlhbEQi/R5HFM6fZfkSclxcrx8b4/TAnOab9new71XN/K+yB018fWHlixrxf2TYLNAeXtIYHsMt5nHhL/2srM6O9ek61LjH2i8m+Cw6v4CShV52COwny5LJbJLTfK1vhiDjXhiZIif/ythwYoEdQ6/Grz+CO8yr8QmqCI+QSr1OzLv64kjIjrzNr4xnh/PMTBkKu5ElwmDxeXPGqAsY5q9iuevh/KNwKEsIsBaIEWPkFb1Hx9wt/WXLkchj72L0rvRUZMO4p/FwyRHZ4YmOHLrva6B+otQYv+67YLhDlJdWOrkdtykmV63jcdzLiPN8TPUdhDPGe9vbF7fVWlzgx+wy/+nLuK+jc39frWPQFFonep7yxP/ZGyLs840fCOdHV4rqCn8Swl52yqVDN09o28+uWtsLDO5Oa6gbcEu7zA+T1YebHyLG/zj1Rf07oaTt3uxXfisgrvIFkjP+K0ui5rFiVso++Xqcl/XnNwa4Y8t0MU8VF8mDoz4ku56M9Zq774nujw0ZkcPabr77kUpE/+L3sTZuXMJ8LWImrj6d5Qj4o60+vfHIrXxL5tCAfZP8XHz2R9ILLb9hkxj98w2vsT6b/orVR7o/uM/fy6drD18i7af+DS64+57d+SeRO747uP9L/X1w3og3k6sYGxg++gjL4+4ANdc6Nqz8fv1fkZ1+y/rZLwfub5JvlW/IHe35ln5Xuez9d0nMufuFrGf/9b/7jf791Hvj8Mvjc2cS6uslo+Pm4tvl0Gt89iDSXnPLxb9rj/QTmbW+68j+JnG1/wL4iazweE9/uzO+QfzQc57Nf+50/xvz+4bQPn/a3mvuDL+yfv7LPf7pa5/cd6fOWn78j8rZPXPkDf0ClB5M/S56Tf97nYX94rO+Dhz0R5+gQ+BoQcETgrwG8R7Hrv/Vz88RUH6v3zQ9FN2R/9v+z9zZwklTV3f+pl+7pfVEagzgqwl3FOCpKo5iMilJEoqMh0hhiRkOkMBBHotAQHh2VhML4MjEojSE6EhKKRM2YGGkSNKuPkSJZ4+gfQqOoo6LUItEBF7aBfenp7qr6f0/1jIu78ADKyyxWzWf39Dn33nPP/d2X6pnuXx2P32u2963+3e4fK5l/T3nK6Vunf8woqLM3XqsV93vD8hvBtfmDSj570meO+uRJIv9+0mWDT50s8hO51V3kPr5yHehtGH3agj7v7Kved0dWrIUsECgQKBDYexBYLffn3RF7076TF/zWV3lw1IbrNlwzvnvpz68fF7yu5vM78XvlgmP/Vv/e8xBfe8v9fbX8fvsQT0fhvkCgQKBAYK9B4JG6P//NSRdcNXOByMfC8ze8b7e/IT8U4L28+dve74T6Z+u/PfKfjnwoenhgPneGO6MdNDnmyy8+7Nm3iGzdcNuGLaO7fPjhm6MzA/4eLOfKX/4Cn1TwONjIwe1TTjGvfNq34ONec4N8Z1c3cu0ZX7vuy0eJvFKONb97N/t9vezI7cFtRuQHJ33vhgWNe074bXXX9fRs7JxDrs31eJe1eFUgUCBQIFAgsLcg8Ei9P9gdn1/W+9gj9bn3Lyveu6+7Qi8QKBAoECgQuB8ILH/3Sr/nmV8Ty3Ljbnq0rHvLckVfbi/Ty3a+R5Zf7rIsRIFAgUCBQIFAgUCBQIFAgUCBwH0g4JL/LcgiOAAhxLCY2oZ/XJr5F4qVJA0IkDFSoN5qgU+mWpURRNGYdr5loBoJ9MihDLIwjQQmQv4DoYjMeegQ0HLCDJkhPSXAQPP0MwSEOKOSvJxEgPSRMfXN0E7+j1DjoHVeH3JOXk7ezrw+eUvDxCc+PzHa7yAemAF6r9X3EmEczdQQiX6BM49P6sgYu6+esbehx3hIw/8RUukyMeVtciCG9OtDTDbIGhQeiqVDaZTj1bQMhBsPoilm/Pq0FGhB7QF2iHAmH6cBMXToiF4WIH0Lqt3QL5oQfU6oS+eGhE8IiqJ4KfFQ8SCzX+T49BfYLSsU2hOFR/tp/KkcQ/qUzzKDoZAJFRqWwb5A/kAPXGaSvH/o3O08/go5YGLqE73iYPl2bHtI8jJqf+TFzevjta5+oa2GOv/ZYhqmHvUCCLWBtrMCLR+EEAOx9yf79X6EXuu3FXeIj7GFbs85tXJI/abVUFy5ghynWZ1BNNaFxgUdq4oQe9Kq2hH6RjvM16LGGzCOxSHRedDpNweUQzj2kph641AafdpNOJGNhAYZaPuceIsAe50xxUNnSOxpCFHoVpeRG4HgpbmYsU8x+pB6NZ7MG+E/hmCNnnaG69+asqraD5k/Y8doe3uoN4aEazLemrx9njdSNMNjxEjFbkDsQlqLUMsi7BVeG/oJIH4HyBYUYJ9+ptOazif9tXRczEpH54e8qk3Hh2DWgRiPtKoQerFDSA2zkPax5OvT8ph/7GCZ42yx4iwjfPCYdXJcxoaEVeiuLV0XZDA2us7S6aSm/WeamRdd96HiUuqWoxK6M1FquoKd/Jkaf+brjs776ShOfKwZ5uvaY7we+iwohLSbBq2Ydp5tbHSIv57O86BCRm50aIytPjKr6ElDPcOKRzpTwwzXbq1cLQXoc06o484i4lM5Q+8xOPjsVA+/83gNsdfSpvpjttpWgD9/mLEYfzU3pn7MDAnl5O9MfGSVdU09Mv7WdH4YHwgiF+nfoz7R6DoHRZ+VAVGOmdSrDnXUR69z/kXU9+gnQDICx4ieH40MSbRN5oZ1T4bfCFm1m2on1qa2Zzxggj3EX8j8Rm7g+MjQDdwI6Zcuc0P8QnfV8Sg9Pp+nDuepcPnDzOfkZw4cH3/tLLQiZAhKqnvkLDd5P2EebxUqOOVKd8/HFbD+BT1gx4eKW+LJsH6guILJubqeePCDDFDZ3YFKqyaethsJRqRCeb/d95YCMoV0ljpddLtmhYqf42uOaB2P45fQd27cEXVDkbsa3fb2iHaVnqfz0K/g2dDP1KCdBLSfdDolod0RbliinPzW7VLEOLqsXPSkAgXZw15zxI6Jh3MvFfw0+51+CPF3buf0joDzv9LbuBTRbaeM+wAAQABJREFU7tRsLp/Xfx0SubMrILhr/W4v1vLkR2TU7VDvj9IxfcJ4dmsaKAFX3gIRtU4crwZfdOcmy9hI+yI7VlyyI9LFQZO4PzkI+zX8XNyfB0FJXjOI+z7lH2ZnU8/6bzcoUa/8+tLCesO+ehsZefEjB0ABxU48NYd62bdksY85/Z80HtTR35b6S9RP4t6UZiBOXtDP14v9N86CS3v718gY7CNTd6KMbs2TqZf61hw5ulV/EfFHIvKlrNKn/SBK2ksd/FcGozoP2f8mo4qX9VZ3wg2Ia6I8Wqmi/5EblmvIUXe20hRStTgt10M/y2mUDO3OTutJjH1TtpBSXy5ivbfx+5FkIfWQTc5pg73N+4EW8b0TYnxI+2l7xm2A4+Poj2LnPLej8cshEHQPQs7yFYkQeTOPWFC5ZfhgBesK7vM+/V4/CPox4zgimU4s+gm5AxyH3/2scYv+3Xo5LiGdY9yNNv2yX+e1fxgCFctD1qxuVtM4pMOJLNZ59lS+L04gJznl2dGaAxycJ9LWoIMeJl4a0081yQnG7KsJnc/sS9xXDePy7Cknot//KU3o+iydXGqVGtjP49EQdfxv4kEEjIvMwvmVTaTkIsdORt/8vIidOnsJnKwq7x0k2UJu4RbyCu6gMXJTEufrsJV5uu7tozlfqqyjoBxpP+4xw/1sX8iqDBj3BN4M9SboV/TKarqfrDm8x2jjnFA+0nCfQVpzxO8hQ6um40oj0NA49J0Len6ZZfkICs5zo/v1zDWnXDAJYfbL5srWF4I8oFDH/WBd5Lv3BupsH4nuyedX/U1e5It8YMM5G866ihpNOWmZ4ntP1e/Vlnw8+Z2kBJFYPiF/S62vv/na+tc8btNP2Lj1K/vw9iCoeGvutfWeBd8PhhmIT7/8pKXjr+MLR83vTSz4y/VW5J7N9rDc/p4tm34yKvLH3/6DQ47NSGh93GmXvv1ckdO3vuPEPz+R9RUMvyi1R8OH2PA5c5n5lC/yp9kZ55z8We4j4Y6bdngPvNPvBN+c//q4yOvMK49/0RaRv7rx77/Rws/h3rg5Irr//lbrOrj/Iyhq7g0IrJx7P/C/5y2Y1Rvxc+QwXzNsn3TcqVf9CefF38lf80yUPa8iI/CemDyUlpX180jfN1fGuFrPza9c/l8n/QfvI6XGP72vL1/PfcPz5n4tElmbrX3TumesWPc+uVpxXznXPnvUZzbMnSHyWf8z45+c4jlIR9147vc3L+Mc5NK9p/d5/N1rlLcpIt/O6xT/FQgUCBQI7DUIrLb78+7A/XA2/vr3D97d+ovrPJC0pr/Py5W/uK/742G1399X2++39wfTok6BQIFAgcCjGYFH+v7Mp97V/PebhwlkPvce9nfZw9ThfXTzL9d9Qv4ugPh7wm2tLZfuqmy/1/5Pmz/Uvy5745++2cntfNK5q/znffWSyZeNvbIFAXjqZwnAc/91yZs/+k6RVx/zu+U/eDofV0W1+PnRvffCvBmdt/ec9I7NpxF3z1v6xJK/q/7aLeu2redJor/+jZf81lGPwa6ftsa7yotXBQIFAgUCBQKrG4FH+v3BvaHzy3IfWy2fe/+y4H1v662wFwgUCBQIFAg8AAQ2Dutmxy+3OWRZ8t3w/DLLckWfWNZX/h6/aVlfvywLUSBQIFAgUCBQIFAgUCBQIFAgcD8RcNMm9BeP2vyfhRBBPAidPkQQD0JtgN6COoqdDykiy4NgEpLrEqn5R5WYA30vJ2bxQYb+QDLRH4gmDT4IiUVECRyqVyEsRsjaMNMmvgIl/ECfDZ2YdlXbs4xITl/06L9FZtKQ+sEy8Q3iGaVihRJrHEmYGfGRDYizyF7Y85XAQX7YKFFpBl7q0R5inPZLb74YJONQyQdenn5QQ5S+Uj4grIraGc91SYDuDQmWRDuMu0pN7NDIWjo+8vvVbNF4iMjk/qqKF346Ghd+OqoTdU37hy5as2LK2/SLzDP4GghNM4PmwMPe4CfA3/SQ6OvUySHoi0DKCfiRzE87zJTGyz/sbX5iJARY/heZXybyTaV1RgQRC2QC/FfIrIquhMHcf5P5iYmnabXskP5mIAxFlJN510JkFZBBh/ALxRTZhcjoUW9WfB03dKma4pVEZDKM8d+CehdAqPP7YR+dr/fkBCNn0q671HNmhgRJRh0m6OkUcQhXNYt0fu1xy2i/Sii2DDqZETU+1mWk6yOZSGqKTzIK1Rid9nWdVwi+NcXFmdFcpoovxCv0bBKKpsqQefORHcaBhODsMVMQM/mqL5L6fj5/U6Bp8NuQjs5PsjHxtR3rqJl4AjOHXiJdp0PCJLTGmh3gbwKKLnZZIM4Yvx79+ujj0tJ9BP0yzOOYkarl0Z+B0OtTrwp+6NCxGzqOZJz9gSQjbah4krkz0vlw5kuea5CzduD4iguUR3To63n81hjSQ69nbZ0X1p2ucIGoHGk/EMFaeZzaeyz6BeeaxpMskpEWNZlnfUS009mMqR8MMyW7i+VQ+y01RoJygL/uMjHcQ/rqn5UUUt+3Q8ugh1aU9yPSysc5hVT7glW1AsY5nlbV/2B6INpfr77U7An9T6QmMRDZjOO7PnIKonGI3xpEaY/23pCwa08yDvQ0YoSR6Lqp6/rPZtOW7qOVdZ/NQeuLaKezj3QgkjoecgKPQY6zr/1BfG6klOOho/7Yz8aK6X+MnLuqL6AjIRg2UsnH2dT2RNVQnK2m3bRDZMgJGCM7EAojvIVkKlc9oCRA1qFAYkcb7s+61G0jors2Xx9ahso6rFsGvNvlI8sxcbTcYx0kcYn2wxfmjK57Ru3pPmQePX7Eiu1I1zNxBU5Eucki9ceoPI0DWrYnKn1LHE/jsX1WsvYfWAY9ENFyxhDaHvjQSs8J6L6XqoTmGeb1o4ydBY7toR9dY9o/0fipoV2tn597zHZVcWLd1EtI13d8lXeOLsU7IjL8Ttzha4bKpcWlUOefUyy0VHbTQOcRvSoh/Yyynz0dFzlNsXPe5OVpJfU0Lu4Kft/gv2LFA+QgR0dkh1lq6Ppe8pc26nmRzafMLIRJvzSdYrevzvzbj+KcGu8tJBAJB+7O2la++J+9LeuUqiLMYtelvjXmjqruvMFuux7j+ZBbITLOATzWkWcPyEFOHO9MZgcBfr7Yj3sx+g0QmA3t32rF6sc+ozSd+/mzkZnHdNDnITTjJ70CvzXqnZVWdT8442mwva1+uM/iJ+0NmjtD9E1kuK0T34uzRhl/1jd5FICPn9MqY9UO7Q60ZxMPub81oQRc5ruqccj4YPou9OwmZi9ABhCVVf4Gudl9/Gyx5nX9OR8qR0pEdsrlxkgNPPcfCdej8yCFsVKd+uuzphPl0td9IIcnXV3nPJZjjjUk6frBLGcH5yaP3mhRb5Jc70hOnzGLcvtbpTEnRv8aOcyxO7PueMmj/T+J0XWXfdHqyCUaj8xgJbMtlMoQ+4W8Awgw+ElTz5PkiqzJSoQgm8wPWDBJl9zM2k+PBz+o37NKUqa8fHDZK51Du+PxQrv06GwxOxJ9Ew9YCJDrrXnrXCR3Mt2XcgPRxkgeMKHjyralszof2cYkn+/0aN6BNCnfwX21wXh8HsXhI4+2AqeDrDvGrtF/kwcUtJDj7qyjT3Q/O98hw30eU4/M1JahV+H903Uisp9VZQ+TwZjzIaC/8zhp8Me7lqCPuX8hD0bw8DdHLnr8urNkSK4zvm55rES9UlD2R3z8brSarFmRL6ZB2sZ/h3OGevRuNN6kwvnYwo+x2naVfsaZh0glO60JPlfIZEZ17o+LSYw+PXyfBTG/2tdxrJIvAl0RfNr/pA/xd/OVJ33hKuLa7XrB/IsWjtwocvDEM+aetSDyj51Lgo8y/pXrd2q/X30j433t+W+47E3nwy/3bgpvNCLX3XH1BfNHiXxt6svjV/IH1n1G9g0f93ZaxSstf1byGIaYOfzptfJFpBd/46g3vPwKkUMrzw/GWyIbrjz4xmfcKPJYrxruG4v88Nw4+oEn8snRv/vYX0N0uaGyMPPN2k/dyHcnv9X6BvoF7fe1/zQQebu8+7LzTtxVfm+v+tILehROLb3+dcd8hwzHTTIc383vSruX1V7ZPDYUeemhR+/zqivJ9Bvs5+0fi3xrw3X7XnMY2/H4fxi/aFrktk//ZOHWUVo9k2TEDPRi+bD8BeoTgide+WTG8/vyh/4fBxgepusncov82Ij82b+f+cen/BvE31t37Nhxtz94u893P+YCwAlvPeUZp71P5HmX/NqRL2Z8O4OdsWaOuOa6+c3/dZzIv1z9idv+9o/ZD8vE6zvizllb9xP5wx8e3/jNLpmcg89HX32GyFjwbO+50X0PbrWtg/uOuKixNyKwQpB7tfWSDc+5+8GzNw7mbjEXROC7gfEQvlwt982VIa7Wc3N+43/6/1HPowx55/nT6/ne+OhLNvJ+7Bz+ssH94drga9F/e3xB+LAbzHeQtwQ/Pu7mfXn/tPzF6YOyp2ZP533ThvDgaCwWeXZ8qDwv4v2bzyOd5JG7Vhvuf3lYcNjbLhW55KSPHPXBYDdcmrvphVogUCBQIPAoRGC13Z9XIL4j3hrcbvi73eY7+JPCinWXfNrEr4bPbHNfGy/Nlvj96YFeB3kbqgd/lFaH8u/YB9r6gddfrff31fr77QNHuGhRIFAgUCDw6ELgkb4/P7H25PMP3CryjODZ73ju/C+O7dJEd65b4c/b4983363t6e9g84zms7mvc10iR+5Z/nBZ+hG/b2sQL/jrJ553bt7rVXd/0OYr/vjVz/3dj5Ox99iDvKc+iHH+0WWNY6fP4WOPM//xc5ecxoOKP3Tnq+54HJ/DXTN406As8gd/8OqXv5Q/LJ951dlPfP+bRV5z4uvNSYHIuni9KI/3O/63om94IjPXnX3GGReIfNXbZK70KdjtevPhf7L+7LeK/MpB+52zf7BbYaEWCBQIFAgUCKx6BB7p9wf3BtCj/T622j73frTjfW/rrLAXCBQIFAgUCDwABDrLdVvLcmpZ8nt5fg1//+Y7ifeiX71sv9v3oJYthSgQKBAoECgQKBAoECgQKBAoELhfCFjvDFrZ1hOzLG1AHPP5oryBUkXTQXUQpJESU3L6T04ssSi3DJkGsUNrNPr9EOiZQWqwL+sQwwyUGjKkQdjzIZZI4g0iJPTI3FOA3aN+kFPUxG064oSq256FnfyccRrTf4dcvsic8BqK0mfE9tFbWV7Ox0RBgr3XXop62HtxL+oHxMOPxgOtLND+NdNmfrWhTvJCaZlZiPTI9BipPqR8QL88SuNWQpPGmROHVdYyUVyIzRfKrcYwgya0Qs/2IOL4dmCFtIvJfBjQfzuJ1G9STeoDysmnmxM9ITS2hPJUo46R1aQxQKdeVfEmA2JT/TgVqMUGvwaiqUf7GOJvjKxnJo+rPsxkC8lJf4gNXH3kIrmQI+QkmWuxQ5SKE/RkI0TGAH94V//kDazZhnG0pG1RDpG2yVwowa0FFsJoG4o/V6D9yljGTFG/zg/6YJT14YH3/JL0DHqcVAfC1Yb4ibBrZIyMkDMQZpFWRWqWT1yjZEYOkU2o0UhoSJ2McuidTY3D1oy8ah+DcGyIe2wQJAH9tKCMeuizEM18/C3oV1rBadGpOsIXkQJypWKHIOvl64N8juoXgrVJYvpbgGBlaDcJNVPrCcRdDznBigvorwsx1lC/PWgMfMYzxspHz8aYz5h6UxDvIvobdTzHR9acwPXwV7Xz9cq8xJnQzzyE45B20OB0fNC8Ql0v9jwEMMqhj7by8Y1CAcY+AI0kot1M6iueMk2myxD/c05LcYMI2nZj2lVZDwH+mhBTKdd1pBK6eCgRMgJJJK2H8zWR1SyDn7pddZHMq6/zmIxnRsfHOIMkpN8O1H6kPWo3HGRpodwoGcWzVM37FaeT9+NB8/Po15emrgPoo7H2yzy0xUfODOOBqNlQO1E2LIP/yaSt+PVr/XAQ0m9rUNP+IFPWdfzk54zsiP7apbqLtJk92xOROP+RUqdUL/n4n3Z8N6DdHPga/E4P1zt5RxuCndUUJyohsCWUO238xIxnvOyXffnpL9NJE6J9iG5y+p3i2tT+7WmItLHGA6HPp7zNOD2kWDmOujqtCL9V13OxM49BXq/BzAfEZahtRPL/KXcYlfbPPgtzvEJOwoh6/KRU40vmvvqHuFtXP2R2vtaJIfh55TjHvaZUeOpTK8NO3IHOG/Q8tYkVQrwO6cfTH/SWFdOT+o/VL3lyh+swZv/6IuzKWMdn6cpBtfCb+1f0PF2HzE+E7CQbFL+eLHn9GD8hp0qgcZXqFeyMp6rj2hntqO/EvjPe3tgR6XrhC+7Y11bXttZ76DW3VvJFtne2eTuwL3Z/HNyC3FHfHu+M6D8ihzXSEfYt9nSG8zak/6kkHKBDOA9YAeLSr/qxxpgP9H514C8FyM6S1w3BpdKr7KA8PTkTyxD3aDKveKTvxE9EvKfZ8yl2nhYed9HTY/rzW/el3tru3I46ejXxui38T9vTa9rIttNeU0Uau5oTd293pBQQx1lWpd+h/uJgbKlB+wOXGpopmMcqdAdNXvwNjwig3L7Rie028rWl6RHs9lp3boRi+y2lxbUxfhegihr8/CAZTSPwfXXfdD3kln68vYX9W8n4oI6sJIv9GvZMJp0G7T/qzpY7yJeXxtYIuL3K9dahMxv1/Ny4MOl08ZsdntS3N5EvHWzc0QKfban0qZ/cRM7rmBevF9/Bbr3BWaiEjKtZmX4sZvs8V/Lxn20tlD3Kp2TOORFZE05wZJ2YDP8aqenfAf7HDCb7EfoBydSgQX8LMiZcziTEaR9/k+6cEyA3DdennM19A93Zz93oHknFE7KOrjv5Yjaj61FOlo26njkVZ3S9Q/Q2ul/SF6Xt9CjKb5LRtIZcyGZUQiCKleBqn+pM2+hOww3ULxm0Pdej3ozE2h/3eSJGHk7u3Zj6c1ixs74qFvb0inR0cBXjmelzRqGPJxODqpCSVeZzQu3rrWkrxn+HR5Q08P9Fd86l3LqQHPDIbDoblxb6GPu1Tvkh7riToU9wP8U/RFuDyvyyI31eaGbw4+gn5L5MOQ9YEcVP72u67tmrEciIfbHVUSJvaZwTvKXnshs7NfbhfqVmOaR8njsY7Xm/0Uk82teTTkI5D+gQ3SecD77V4PUC+z9AVhl3m3pGKf6Mt82jUrAPDmD9duhXTwz09OPpqPp7YbtWPfhGkX+99mNHnol9R9APFbfNUSfOxyEP7/Vnl5550psuJ2Ou+bi5WMe1fJn5p8W/yrg++9H/vvJb+4hc77fNNZ7I7x31iqN+ffNKLZFTWqd707Q74/x3Hfne03fZH+ir2HxfvmtYtps/d0HLJyPAQb97/gmhyP7xaPykWO7zGoQDf0CtEy+vn3QU8V3bGBKKVho+vf1M/xDGc/npVx10HeO5r+sfLvib+K8CkffX3nVp49Jdta3PWN+2uNG8/cx3z33wJJE3HPQmOZ1693b9KLrZv8nkROKPHXPdngTlXzn+8WP7L4p8/p//v1+/gYNvrbfWrLs3Zw+i/R1XveUOn3m/XP6p+Q93m/e1+69bu44MCpe+svXX0XNyolWsRKt7u670Pu9d4TP/Lzr54tdu5Px+BRkZ9CBdvo6V1zb+oAmOR164T3jsivXe5WpbB/ceaVGyNyNwQ8RXCg3nzKOMALz7nKycVx894xNz/3YUDyowR8srw91r7T364711Yhme8xGsDSzC/km0Xd+Zy5ZgR6DvBx6ua7XcN1fGu9rOzW7QjbidyfOOOvCq9RtWotwlD5mpRYfP8/vLx390/A8PYP6uv3XLLcj7ez218fSNY9zP37H1vW9qcl95cez5vxnd39YPXr3Vhvs7Lnjr5pP0vl77VPj3d7uvr4y4tK703tISzzH67Zf+zcv+nS9YL67v6AOUNkaXd/7ZX6nFF8CnTO2pC7wv+fbXjv2e/qJVXAUCBQIFAveBwP5mnW8ZCBjhWqP351vj7aHen2/zd8S/zPdnoMivbwTXeld7e/4evfI+7drLfzixfTN/j4h5ENlym9UoVvv9fbX+frsa57KIqUCgQOCXA4EnxOsjy/CgwnhNlN+fzfb8c7DbzA6vuD///GvgX8JPxpf4In+6oXHpyVft8lO6qdwod0X+I7l2a8wNfT//8eYJ8a7yh/vV5TyS8R98fm++6q2Wf7c4V+L4zJVXHnntQff/gY0r7e6v/Ka5zvyPx+cGb/29L098VaRz+O0X3za6Z+sV3B73yV+pP56/j98y/WPvf82e9VYsb/LPMO/k993Tb3zHiX/+C3wOseKvkAUCBQIFAr9sCJho39gORdaIm38uHXsdk/l8H0X6fv5598MEyGr7+/ruw3603sdW6+fej1a8d19XhV4gUCCwehEY9R8T2p7Ivn4llljkLdf9yaXnbBD5aHhx4x+aUlyPJALRsPOM3xf10u8x5he/fxdXgUCBQIFAgUCBQIFAgUCBQIHAQ4nA6eVT73zjc/7PBnvgp15mIIQEA0kjCCKNQZx6EEKCLMoJM6EVOdghgBknzN+0hvqLRdZMTWqwt4cEOegrRv0g+cnLA3gIkrWhqqBDQ4nVDg3NiI+MsCAhp4R5/SiNs1j7hRCJHeKt+ekHfh52A2XXEGebXHkhcdb7/iBAlyFROIHmqv1rxsy8nZ/FlnBFEMSoRwZiz/KQHvV86vnpBivK4ztMuKAFN/P4Ywh7lEOi8bMQApDvxJZK49btGHudzHsR9eMsTkTjIlem6u0hMdmGKGujQzMNlfClBFHtd1DrN5VoM5jox/2YdqNQF4V6VaV44n+WTMgh/o1ds9Ch/3lKlCIuX+PJ8VA7n0npfxD/oPbR3ij1Ovcn6g/idDgIIfyMglNMPTJzKg5Ox/XyfppQZdUeWGIHFETMV4h/WSYOhozOw26ypuVTjwy+2k82C6Uqwn/Qb/eR/UUo2JRD2G6kSOhtTceDsFQvxaUQfdoVN6B9ZRgntFAv96d0pEiYdwjAlEOk6uh8pTMghR1iVE6ITgKI4x72WVYE9cgU7Ns+fhusQ5P313DV3oYQ5dHP6JCgLDVmVfVxci5HIqzhKv8rsS3Sdcvs1cTQ7yhEUo/+xsErQE4moc4jRNx2Xq9tt5wQ/1MQjQ3tFqDg+pTPW7V83c7xWu1zQ3yJw9fxkfnY2GqvQriO6WcCXAX/HVYuOr01kgCDIVOwof6i23F8cJsqB24EkcyAYCgQwu2OZWg/Rs0IuREv6MRWVen4jBsVwnis8UEIbOfxVkA6ALdJZiamv7mkrvOVLEA4Rif7Yz6PZORslEK+yBWNtEci+vXLpuQz3jrEWOzkz4zy/lgdGbrMMW4uZ872tR+nazddX/HMPF3v7Jam4jIwfT9BhSBe1XXer/WiHnpOVPcYZ6dkSgZerr+mVvHRF8udUoAfj/FEyHlWpkd9drPik3ShmPvIOsR2dM4ddoQowa2t64X949ke8Yw6TTeg/SIEXF/7I3NuRLsWK8lgn2F9COOcKFW1/3KrLOUIfXxIYJUGo0WHMFfX/qHf5Thofk83pp+mI9oeel+g60MaVpyp7LDzPewty+R6ZJk0wB4TH3ZWU76enID9ETNeKXkl7OX2yOluQP/MuOJJvuPQihhfTSl5yEBPQhEJyLyNrqvKDjUOK3R86nvi2Z7iQa8BMgIVdGkTn095bJlhvFDD1e6BpgEPvKYqZRDpelgKlk7qIXu1pXofyXkijs8HLHGlpsRV6I++rote1A17Bukt+X10aI9NJ2A8bcevROAdDSId/x3VTp7p99buLfXb0LeNbvN2epR7WcsKkYYoDfH60CfRsbbzuMc5H7DbY2QADuh33BadDwj8tYHPOvpir7YTubTQm+8KH/hcPxjT86MXQaVH2nFa3xGC5+12Q+NzKoPFrRsov32n34HY1vu1rncn9uw/s+ZAqPfuck78LX+pEq/B7l4/MsefzMT+MMRsyrlvTSQd2r2oP79EeW+h31Kc+gcNGhpf9n4JR6rU/69ysJ5y56UjrfVN5PtKCyPUs1++fN5+3FroojtXSK1Huf3YgXcHejroTyvxd/DU/mQvQH9tOqbzbu3v1NaE1MsgXndoZ8pmLeVulRPCUP5JZzpB18cI6Hxx96ntqBLXB/rdpRry9r5ovIMX9WfSiHofyqZcQ7v3uPP7UN8dXVt7HLo7uXZ0v2PxP1sefcyJInK0jLkH4e+AdJy5YX8NJnubad8ZeH3ukP33QR3Ff/JpTugQu8kqVkScR9hBKcDfFeWJEcpLF5anRm6kv4Ac5vi1NpLDW/3vx/mJ4LELXSdG6oMHkNkmdp6f79OJLES+LalohubsP3k0QoN6N1uzVot+ji4Fbob/36hI5Vr6mx0xI/h1Li41tH8e5IDvXMZiBKIxK9RDdmRB1112goypng6gfsfgc3B/WmXyZ30zaFM+nni6X51bLc+N2J8L5brObzmodNbQr3MDj0igXzK/N50rkVfbYzp+y0BEPgd5MueOQQ7YoYK/eR4E4eF/cVDtYxjM9us9xpGcPFjsN4mjklR0HeJjIYu1Hzdw6G/t1WuaawzEhy1rogr11qyvxCNtxt1yjOLH/ampuKRTEJxVn2GEdeQY/VbxN8oDVTzwapeapRZxgIAd078L0Z52/S2DmQR7MqWPUqDdMVKx0a0t9qxbo12dB3iE2FfJ9aPOzcFms2cwo8GTogNi4o752bP4QbeY+Gnyq/R3cvbW098W3H/i70ogK5kA/WvffOOZrJfdr+9/9jtv/NYhnG/eUshSvtdrZ8gjGCidvf5Dd7znL/as9ooPv/qFx//9fRN/V1o+yTsgPDAW+ct/nP3KJzgPdr9WMgN/4oyLr7ow2L30wddXxvevn/nnN338tD39n/JPp7/8HW+9b+LvSsujoldEx4QiZ+085+YPTK1Yd8nPrbvs8XNvhuAV/iS+xeyy39ur1bIO7i2+wl4gsDchYG592h2/+nWRZ8lz48OivSny1R3rarlvrqC02s7Nrea2cItZiW5Pef1027t6/IETf1c8/aD5vYkF3k+dculrN09sFvnIhvM2/Pm5K6UPn1xtuK+MfN2m9bESe1/ZqXd+LxT5YPY3J84dKfLfx3+n95MfiXzsx/944mcPzTMtHfrGS1ZaFbJAoECgQGDvR2C13Z9XEL0pujG+waxou+QT3/Dkf3nKD/g7Rby6ib8rEa/W+/tq//12Bb9CFggUCBQI/LIisFrvzz/vfFz6xNknnn/Bnq1/+7TjW78/+8gTf/XTXj6rkIvX/NWlf3EPcb5k8mVmovXQEX9XkHl2fGj+QMnWX0Uvbj9B5KDRp1YOXlgp3SX7B/aavcp9E38/nIU3fobfawvi7y7silcFAgUCBQJ7MwKr/f3Bo+0+tvJ782r93PvRhvfevDeL2AsECgQKBFYdAvEwIv2eY379v77otVylEAUCBQIFAgUCBQIFAgUCBQIFAg8mAi70uDiNIZS0k1AJIeTdi5R4BQ3O2OgQQkIbHZqJyQk2JvGoAbEkjZSAooQ0O0CHzqmELIi2JjX4qUH8RUJ/83J/QntU/AZWnBM3Igmo18KTR7v6MINnWiMjHeWQWpSyJtAPA0Enf1qYeEgDYQe934QALOgh8fvUw0+GrnRTJeJkHbzESCF3pkc/XnZSFolAuzxDDPYIqp2PLsSNnseJgE4S6Tgh0nkanx3ajTzutrVV/SUGgjJ2iIhVjTP18O6LQBz0LSRko4YSdfDRsCLqhVlby6GT1TXOhDyGOg6nYwdOgP8YCiMSwmhV+yELYEvjAcWq4suo4izmRYcfvar8cEEAq6qdDII6Y5JuhPocIKPhB2kyLyE/AvEwsH368Yb9ka/R0/HLLBS3ELkAvgGyCyEvRtahQfkaN5pBX+Q5RSHF9W51CT2Z1ZnAXhdmHr/VIRHVmhEvH2+NGaUeo2/kfhesDj1q/RaYiPau44ROWlU9g46k85ZOihl4yMUhoTjtQlXETt7cpuLjxLbnoFvzvIqxTzEiH4OHpxA/EURpVOi9orpFD7bR+hLn4ySzq647MudGug7IRKwzB8E0qeXrpy6RxmnPDAmI0KTrdkh7n5H46p/1GCCr7JBY6IP+EWSyDTU+eyOZZCPqL0pdcUkWUy/BDgGsM8CeVcih6SE70Nl8xlOlH0FOlMSlnMyOnTzeGaVK026a+acehK+6/sKomYp1PpidWt7PJFRzyumvJh7jIdNzPl8+4xP2Ra0f9wLqb2TdhPhv2W2Ny+2SoZXy0mipXjbY59zI8TDMM1u+xif5OmI/+Dp/0Nlj2yPOGrlvh7LuxNg3imj9ZJa+Q9rNMFvovcpStBRjG0vbmaHe3HB9k1e47VIOLa2t/ZOxs6PjFoikOi9k4g11HbOe67m/Fjs6oJx1nxpkW+I8ntjqWNhBq2pjhjZa13UAQT3S9tBmw0GMrKRVxYE8nvk6ceegHqOXumQG9vJ2VV0HmoF7YCgIyHQc4rdmGcUVGp042KFVx3k/TfqP6MeHMk89dmGOu2XspuLO7mrncTR1ZdF/i32ALNVKNTdGdspHlnzGXYXIh2RsBl967gUap9ISddzi0U+MbIImklUSOxF6QFQ+9WNOhJC4We2KjxWR8dQgm7ahhq5/z0JQL9L6rHKT4+LRT0A7SawkojxKN6tO/Shv16GdwV5jBXANInICR+gNzivs+GlofbfpBiW1s55UX5qE6I3enepG20KRu4K7ZFsMQbe+s9n1iGvW8hwBn3Fy/ka86LIzQ+LYyPzE6OO6cymvD9cXRGgQZh35ZCo1+JeluhLeel63obK/AKU75ouIkyPRiEecs31qEt+F5JpGT7YMut3DsJ+6tPHO49AfMwiXIvx/1Q4UN3cHRN860nWny1XshzhTJezpsxhfjP84HRtE6FcMGv0AWRuMLglXC0JqzHh+z2mMgJD9DrdZDpnXs8uieNg/sBesJriMyqJmZJXXQzSmfrZpMJPLRtbtUt5/UTfegUx/lVViqDchsd2i/bvduXKE7Lm1EezOeRDx2/S3dpjJ2/quBea0e3c62qszvqf2/B2UJ0f0Zru4yf41MX10saXmeLT7krtYCvAzWq6vayLPLjfWhxR/oLSwtkV52/a0PDs8DSyDrJJB3BeRq3mQxbn4PTmZVBwGJyQV9ZtWmCmk9Sqn5lLfKUNJpty9yK26dfyOkrv8dNqPQrjdh3oXcmfx8Xu2jDsB9rN5EIeHHmezuq45H1r5uoyTiYTibEvaTZkvMujOWlXkc8nxfhB+NzoL2s662PasADlvV2x0Z94R21B+NZnEfdp7nM8Rfq/nPEdmJ6ejOt+cQos6r3II9xMd12JiBpdTHpADnbidT/OIhxbyneR2p577ltKcCxESmZ9z0uDRCh7tJsj5THl6dlbTOB2XDMfXUm+C8VNubWLdIgc3DFpabzDHo0n2RR7Co0qwy83spJB229wJp8P6PaZcK6PbZ+mjLfBzIQ+CqCKh4To3sq7qnEQBfudA6zLiZb+kG5CzvLOKRHicSmN4HvL+LMTvFFR9/HIOdKwTWWfj9GvR/9k80sVDn+tPDSiH+NtOm9S7wdpoaX2PO5G2H7fHbNy6dTd2Y16cw79VcD2r9pzqYW2IIRwK//du8XztJV9+anSMyL+8/pNXXvIykSeZAwzLZdVfXX9nnnlQLhVmc9dlf8b+ts0t1DqE83GXeY9X3zXfCq/3RLZuuG3Dls17FMspl5x+7Dt07nz+Rfy7n9czwmd5z4lEjpTfvOpV14lcBdqfq+9q/FV/k3cl6/6Ua0+Tt+8yP+ivYu8G77se63xz9szsHsb32ivfcO0pYd7toXqO3N/r2K2vDf4gFPnQH/35n0z/Nbehi3b+z8717Ivt/Xf1R0T+6dxLw4t8kVPlrBv/9GFY+7/oOri/4y7q7Z0IPNbfJ6oS+gvNS2de1lr9Y9jR2d7dRsDXda4Jvurdd7wbZg+ef0abTN7vb330S4fyBVSzvxmN77tdUeP+IfBou2+ujPrBOje3+v9vAvBKf+7z3Y+5PTJTP+fokVd9UuSZy+9HNlx78NZn8P5v24a7zJ1G5GvelzdER4l87gmXrZs7kdbPlMff/Ub+kaef99R3X0wm4EuOOvIVTxM51Ht++GvRSi+rXz5YuE8f+ufnfOh0kXd7HzzoYzHvc6UclI/Mx29481FcBQIFAgUCj3oEVuv9+YcXxNd93yzDf9WuaTjwiA0HHHw9+k65UXi/ttqv1Xp//2X5/Xa1r48ivgKBAoECgXtDYLXen+8t3nuzb/KvjL7gi9xQWbjqm3e7n6/U96+duvHM89EMnyYcu2J9+OV/hP/u/asv8n3ruxu+fQ9xnvKV006c5vdG4nxAf9em9gO6VjL5nf7eN15z/H+I/OjSH3Y3jz0gFz9T+U/Wn/LJ3/uCyNQLztz37D9CHnTmPu8K+Dt//PA8uPRngimUAoECgQKBAoFfGIHV/v7g0XYfW+2fez/a8P6FN0jhoECgQKBAoEBgFwJm+JJkVPmVLUvpDvXi/wKBAoECgQKBAoECgQKBAoECgYcaAZd8fpESSSDm8JEEskPGX0+JIRARfAgvXhbrhy5k+gyVUAMpxbfQIdwYK0JGQ0JlZiAEo6etJEpjEcgwnhKAIAjn9aD90hJ7hI+Qdk0JUo/6DTKVoiPVp0ibDKXo0NAiy0BgqUOkQe+bnhlEyGDg95GJSUwaaP9Q/mKkQDdEkomUyPAXQYRFT01mpejk6TRZJEpE9TQGqdFLkPdbz1CxNUFC7AACTYiEoGkZZBs6jScQwIaZU5UgC09DwCtMfdo3wc0IV+Zp/FZ9SETF3lC/0Bjb2h9Y+OoXOm7NwQ7hLbY96nsQPn0BLyuPG8KyydvRg+KpBEj+hwBE9OjZZOZrnBCoYo1j0B1I4qFL2kli/G4kYux2YLUcH/8RlCB0mcGrQUKsVBVaVEsJRuAc57i0od5FFMxBLArBd2OS+4NmzAyhNwZG/TPbobYjb2pko0tF6rbBvoAXdFqFGo9dtTraL15zgqQ1Qc8RemjVGangM+8XImAzCdDbECApZ4xBHs+CHWs87qjjuZjt0WFGVsVTy0HZZwYVV1FpTQ6JpKKURi57wjKKt4ySsdbgP4YIGYNXM/ETH7ufU50hQtuBePQzboduQLsxCLGCvw6ZU9EhLNYV93Q28XS9ap5iVhqEVVZEQL32kKhlz0MZDymvso4jUbw9bceo+Y+rZrXskPmfHRLKnOmS53pKvCIHbIyfBatl+bSfgJiNhOBctQ16TJxIKx7uN6tCP8I1xkrW8mn6QUKcznFM5pkBilmNtTzOhu3bPv10yS3s8YXbUTJmUt/xyKgZC/OnI6V+BIU/QofwTV/ETzwIu8V+MPQ/DcHZox5e1S84BDqy1CcDtw+u06wQJPuuo3OimXh1POQzrpVi8J0oGe0PomDoRCKg6+X4LVjGMuiRRLZHO2MZHX86ndZ1XsUfnjfEEefjCIaENzKLDtffOLNHfXZlrDhkY6xv2uUfsMb0O0cG34jxTrhNR+340/qs1TYthf5E15nSfR10uwah3SDbjm8hmdM2dQVad6R+FQFipQ16jGqGxFkwC5gJ7HbDwmxHTstGdwP3ylIADk3XKwl2Y0c6bmjOJvEZZ4N/HgUNy2hcxBdbAfUajM8I/WobpOA1RtQ4eTy0Gv356FVGGiE7lk9bYUy55DyW/JyIEsMa0n25Ie8v1h65GtK2A/0CtlsvI8kr2uyHLPdmt7aEzMgs24tFRsKR5hpkOS61RiIIubVEegFffK9ur23zRbZvvCvaabCP9SJtv+QjsXMeRza603bjEro9qSsO3QfnmPVSHTTVTzI9GO6QhvgD4Xw/otdW2asuhdup1211x3eG+OukLfVLXvXIRbePtoK+h/3jaaOLHNy5NLPlDF2HPS+JwbSejC+1Rb9RELoI+12lVjWi/6vJcFqlnSuRW6Ned9Ds+siLBjPbWsivJ620Q4ML02BAPfbZxrIH3i91wzL17Z1ubS31Hd9tl9rov+r6lsqWNZu2qN8YTC/V8XNFWulRL5vqz2wLGc9Zg2qCPtjej/L7zKg7VfHw87wR0UxY9mnOuEO5Pe3M5evkpTKWVOm3k00t1fBnkjAf72kDXwnWyQf6E7pO0n9KYyXm2vu5zbUeslIaU4KvvY39TnvnLaWxdQ21uzOVI/F3DOcv7dOz+/OpQa5NWwP0rJI0l65SyTm5WUTel83l/f0ZxF9U59TyzAj17ZvdSP26vdJE+RLs2zinQvxsSiezgPbv0dzj9DObGdsXXZeernfePSwKdgi0Yyk6BOgJtcvLefSAT/3bHd/xkGc5k85l+G1wDsfoN9MqEJHDrZauf3vCDu0I+6fzHaiZfls6HqL0dTwQZQP1n2xKJ1Rm+2HFLgeQYfkC5MWcjDH+F50Z9VPqQHhFupsg8p6DvePMOFSTLndQnzjPY5/FyHFOtgj7p7O2Zej/EB48EOBfM7yjJ+PsMJ/5BbXeYdRfTKcH4Gi/xZrkTgFhGNxq7KfZEb+M7n7cbTtb8TNBdIzXMtCeQ+rPs+/xwx8JazrerMs7AsFfm3rgnY2zby+nXFi9dQq6PBrAo3xueH4n9V44sNiH+/X8pYi4Bv32oKnlw4y/ztEQuEP6Odie0/GxHhYtQ3zTeuJh1wcrEE9+ecvyERQQZo59BeO++KS/an7gbnGk70pfmroif/quhpw8tF96t+KfvrwhXgi+WeM5J8E3z/m6J/J0GQueHTHewInyef5pzYfnRXTYF/a94qTlvq7a1eezSs/NnvffyxmWDtpl3/3VZvN9812zbN28q3S/Q/bf7wk3wzvyDzGH9nfZH+irl/gvO+iVzP9V4f/d/Lm7Nd68+IPu98buZniIXn4/+K73bYPzk+Rcudv4Hjuxz99Xt4jsGz3u+/vFD7zzx4SPjfah3SsuePVzf5f9c/lFn/qfv7+bm+u61wTz9dxw4t3MD9nLX3QdPGSBFY5XBQL7x6Pxk2KRvz3o0/KFQ1dFSPcYxI5oR7ydkqknvu5Tv/Wde6zyM8aC+PszcDxkyqPtvrkC1IN1bt4Rbw1uHzo9d8X33eVJjVNbfxKIvOHQN209nTfkTwifeOOTj6TGjfxTuXLF+i5NhAdTRKcgXxe+MT7ViLxx3Wve+7KlXQ+YWHm/8r7vvXPutEjkU/J53vjuPdeDhfs+XjXcN957xl1EWiBQIFAg8GAjsFrvz5ujGzs38PeL/K/ol+4a9YETG8zBMfplewcBeLXe339Zfr/dtXKKVwUCBQIFAnsXAqv1/vxAUQwP++iGD52Rt7qKpzr+9Hrx3FH1l7dEDv7oWPCsVfD3pYtf+OHPz6z8Ju79NEypbXzB5AsjPv55/wvlJQftsj/Yr66Tq/MH15008jvPf9k3+VjlgOEDIn/az7flJ5KJvOqW47ZP8r7oNy6ZuPLVl4isD/i7MpW+t++3z73e8PWJ+XD6o+8Q+d+Jm+Zi/l6+8oDJv4r+In+m6g9bm+s/4P3V+87/8KF/d+xPvRcvCgQKBAoECgT2EgRW6/uDR+t9bLV+7v1oxXsv2YZFmAUCBQIFAnsHAvEwzOzi5XD1gZrFVSBQIFAgUCBQIFAgUCBQIFAg8DAiYKchBCKPHmPIIAYCSAxhMhTVPctAOKmlXhZCJGlCJEOHpBILElpgYGFXWmUaK0EFT+jQa8LUx1ds+UoIshq2ZxkRiSDsxMgQii4Cuoqov6wOgSXAoPSeCFkVzzbYw1wTiL6eEmD6rUGgxDDyz3op5dBdiZx6Md4iCjr8M+j5D+VNiDkhkuiUkERcRvvFf1XHSv0hkTTOorw8gubjY1dvhrjFutLy8nHEFnrWZDS+SqhzATKCaIgd2k4nj6MF8cgDJx/qmcpOEiVCvYDMkiEvJmgdQDwxblsJRxAN67ZP+zo/HvU8ch+jE3+shKNsPovyOA3ETyNKtM3Hl04xHz44tMjsFyA7/aAfav3heKG1xE4MwahKLj/K7RoUYw8cZlM/x6PNSCLBF9Re7BCN8nkkg2/TirG3+THEP0Wm4xDi2ljP7/vU61qBxutOkrs1ZhyxUyt5yEWokz7lcxB0Y+ETMEYZEk8IQkhoWEbjhUgnVqT9sW5UXybMQqxt6HySiTdIsDOKJkhB2LSbDrK0WPJHPPQpiH+BCMTaUMvTkHYR/XisNg8736ZV//TjW4isgp+AFwtW1Q7RlVDq0080CHR+yOfp6/ghAolLOQRVr2zQKxDP0O226+l47XlqeMjACXN8Yquh/WcRozD02WWlxOhjQ2JsMj7M8JxMsQLUPsEKpz600o4tOi7H1/7IHxm4kfrF7omQ6ZeVSFweKwDJvmlp3BDeRHGFSB1ZBjlu1fPxejllXJjHmo4jH1fAeiBf5yDGfxsKqsp4uB7ImNlxhPYTuiKIK8z8fL2NQmhFlwb+A/prQUCLqNe1OhZmyqK8/mRW1fFCPK+mse7DfjQI2Zfj5BrG3p/rNXWdQO8NHA88p0qhG2jcjC9C+laoUsbBz0O2+ceVE4pVNrJAzwt0yWLkPBR6n/4kjXW+yAsaSER8ELbVDwRvGY6DnS7ankcIBNSr8YNOPs+aY5BTbqDzKR1okjFxR1BPUTlXfG3HKgudiHh9chOH1I/JiOmJiA91EQE6LY0rjxcJSm2db0XHNrkeabxkEpaEcua1pu1HZOTEEWQpKIeliHqhFQrlSZ0HF4T4bXEi+fTfYX4phwZuXKF9zQ3cgPoemYvR9fTQ+WW9M2MYYsvk4zNuWIrRA+ryj8cveDo+ztVATO4/UHygLW5QvMExFC5Om5qOV1dFyWBQlGPmz/S9fqC4DGJ2lIzUR8I1RmRtZ21jXZT3wYqC8DuzPdgRiNw5cUewjfK7pu6qKSG11+hJX7gmiNbXFxJr/Jx7nuIlk5z7RvFPQl037Pe27vdBO/F0/fS8XrWH3ru4X1vyKD+GGsI4TLaYxvTvsSKRpaYT6Hh23rRt8s59ifvjO81d5+JnS6+p7bMr0sV+lfG5EFbrImvOWRsowXZkv/LUmgD7pO2VsdvHECX+kv0Hi0qJ7r2z5w2QWYuMt8JVY59xWVPOtH4Z0mmXF7Sdu1/ZK0e0P8GZs42IVLIpHVdSGYzqOJI3sO997DEZZpvE9Wqom+jJHCNt4M9yqiWKy58u+2soLx8w0h5p4f+NbqOEzHakk0mbdoZc97Tr79+v9Kq0H++bboRdfzrUOyJd6NeJ41XOqNskrqnKrGb4LV2xpv4Y6runjtQeezr9Vdx6TvxtWtMO/XI+j+ZxT7PDfNbFhYOZ3lX4n+q1ei3kt/qy1MF/k1WF7r6n0hipIb9U9kZobj8PIutWXrDPbNpnB3P/iOjnixaUWeQEMhQYQTySwSAPz8YkpJ9jBn6Cnrx0YHSfZpN6Z6D+nfZCvh4/XZrV9eg2S3EpBI+N7CShvGHn6zvPzB5hPxi7TxxHOL4TiMjHOV8NfucGtTRCTqdBhp2Mwvm6yW5OxxLWh7yF8+JQ/B9C7uhrwd1lhx6EvwV26CX4M/ilvZzHO5cYeaFlLB95Fu8U0O0Dlh/c8R6n6XjYP53xH/PDrumHEG6P7o51j6P/Dg9EqBN3l/t2k/mYJ+N5JLIuXBevpZ914+tq65iXclRqlGnPfamRxeAzwbmAtAzI+tgbnLchMiLXthHOTYl0vFYTAv2xSNanZgomw3u+H5a8pXavLbLj5B01JcwnZw8mE+YNOnvMCuQBENx5quyDamVjOUYeUwnzef2iO++0GN8VvAOI8NsBJ9qvluvXwyMiLxJ5e/3dl3zwxAce1ZWNz3v/5ou85qijrjpss8iL/u0ZOx+/j8j7rbMvOONSEjN7N4U3mgfu94G2gNaaZ+698m2f/41/PX7P1oePvrDy0mhP++6WeN8f7PtdvkC0+/Wk9Qe856Abdrc+cP3JNz7FN/Ge7X58zc2n3nQw6116QW/P4gfNsvWw28MtZk937uGli0qDPe0P1PIsgWjN/t/9uqX+49r/mt2tD77+YK2DBz+ywmOBwP1HYHfi79WLX+n+18S9ty+Iv/eOzUNR8mi5b65g82Cfm49VIuqK83uQbzz2LeefdU5O/I2fHN9DhXsxPd//dfPiSOSP3tt49jvfvmelb3/jG3dc+yLuo1Hfz3/P2LPKqrI82LivqsEVwRQIFAgUCDwCCKzW+/MPZ+P292t7AnKgt6F68D383rRnzdVhWa3390f777erY/aLKAoECgQKBH5+BFbr/fn+jmjl97b/rkXh/63v2cr/9zdfe+bpe9ofbstX/U1e5Il8ff5/pr6G3P0i8++bpvk9/KG69FP7DOfvOeMd1731UxB/L/pZ4u+6Tetj/fzwE3OfPXyT4eOhcz52ySeOhAgcHxf/XijyUv9lZgL5h8e+5ZKzApErvvLlr3xzROR3ar9ffWNT9rha9bnWpQ2RlczMe1QoDAUCBQIFAgUCqxqB1fb+4NF+H1ttn3s/2vFe1ZuvCK5AoECgQGBvQ8AMA7besxx4ZW8bQBFvgUCBQIFAgUCBQIFAgUCBwN6OgC0tclZ6DAOaixVBRIGeA4VLyDvnicEeZSYnxDQlJ5pgD5TAA70plxm0FSWuSDUzSsyCgBrYvko7ckKIJWFOfROlf2m9QTgIlDCTehDwjPajH78gA4hEAYQVD78GQla0ZProS2Yp6qEnNTLQCpcPcRE7GTJj14ew0oKIhzmtEbnR+PnTjIfdg0aDhGZ7iRMIhCWIaEb71Zr0V4Pah7S8/Fn34rTI2Inu1txLXLXXocMEfFGz0T+u79EuSM9NfOxKvTH4rTqe9gt+sR1SDs0mRe1P9Gt9kxO4cqIh+VojPEm5U66XsbvGaTtI8v4GRCjkowUJ4umQ8TfEHg+Jh/bMkACakvk3JzYtJK2E8n7QEyVgDCqD9iAmjnEISQGEnolKVEEnM2+nRLmOLjPI6hBha+WXjTEsap+RRuZTsQE1MyD+aSiU6L0ZqHiGfrylsIeeLJLRFwmesR0zr+OOX6LcHSWjKdKecHxHuMbICevhZyPz6uPfH2bYhU4aMiYlGjbBWqC1hToOMnX6A8y06iDEXoSCZfAvZPz1kMatlwL6nQYpX/2CTiQizJeuLzLUNmzVI6mq/6xFeYCcyjztBzppVXz6afU7fWEc3ZQ5yvuJ3Ij4q65fDuinCuXSp5+mFamfnO6JPafHesgYqmaEPRruDwcUdLzQQMUyxDWXNJKAfiahTnr5Om0nkQj5on3Fw62WfDegnwhCto/cqB5ovzgkmrE7OlaEHtqh4yPnWNEhcfrsJJV129d25JVt5uOeZB179NcdRH3KlxZ7wVIgIhC3s5h10BjpjET0Oz1idH7K1Uor1xfIwIsuY1ZV51umJOaH9UP/BrnAiEL6jyD2RcRZgxqL5Aos/kuDpMOJoETffJw9Q6ZX7PqAAPVX5mfEhw8ZrWmvpV55ptwZifHjOU0XHYKzr/Ohl/qH0G7UL/hWwVbYBVWdH86hqh1qHaix6KWJUuAY9NDOcYFY7fc94jDkBBfinSczaEh/0xD6qFeZW1PVzKruPONFpqz2fF2y/tKI+gEnR0i5h1908n/yg/+WLYpH2ma/ecTFykwFO7UtgxSi8WhvLCMG2bHiDMksxRrnWn/t+Zopd6ReuawcEnfd9d2Adl5+EqnfvD6EvijDTg+RbfDToE6M5meieDCPkcZBflFP4+O0iN2QOtUhEZzzz9N60I2JUePlNAt40WF9xugtXY0QZFvdDT3DB9r+zmYvxoBf7cdpWIGOVx8AoPV3RjvDXkS92Z1R36efQBolT6XTKBkIhf62WjcQ+Unwk+B2ym8PtsSdkAzAnW3e9og4jkg7iovbKkU67pGxilmL5Jxo67xx/hlGpMTQmsY5mGfmkN3Bzup25FK4c26HRxzTO+fvQqnC4goAAEAASURBVN9x9faZbci+2wuUyOhU7YaojKzu4CjOpxuWJrZvoN+12yZvEeRgSbYhWU2TIwFxXz3SWG+o/+6Rxq80wWOH01GiLQ9iaFs++ln9uX6kcufsnTX637ZjbLvaX9Gf7Taod1ZWsT38vNSdXWuYx41r5h5LPfcjI2Nr8eOWHaOEYefrxBMgr07MnUL7U5cm7mwRn92d0kzC3bmdwU7Kk5bM6hcInKsrjV/BXr7iMc2nYLdfNDL1GI+GSoXFbo+lc4qLO5Y1dsSYe0llZx28LupN31VFfedSvRfSz3+m4YhHXF+qzO9jWO8XPaa+f4DfaE34WAHns9147T54rVszToxcgBoeUTCadHb6tA/7rW3H4fepvYk7WUjJ3/X9nQ3Kn4TSIc7by40K9UufW9faFz/l69dOPPZQ/MbORClDzrEyDPHO2YtOgD7NIxKoL03OpRD/nayr66H/LO4DMf3MJXN6HqYHQgUPqH+FParz4HyOnNjo7hFkiBZkB0J7qDhATQ+E84n7EjqZhPP9YLdY35jtG7jfR9gb7CKf+CHODpCDL/bm9TxIuv2JAesD8nLd8oi/PmJGbmRdzlRmKtRzjyg13JDyGc65GD/zdtOK8HuCK6UQ/S1u6HjgdjzEe0H6iSh+6TbO+ZOQDe4oZ9DfMb2wdx0yXqotnUu9AGK7j5+TIaqD58iW8mi5yRPiP76ush4cK/PlYIRy7sMtjTttJv7AiMgi75w2084M7/ear7yk9WZLYX7LbnBShYyrIrHi3Duhb9J92Sef3lHp3gEhP9rm7xDwvnowP2jTbpNdt6r46/KIkYA4jh+Z031RPnzELyFdnxOL+BydjRjp2W1L2zWsmq5D3oe0Muyr7Tpx61TcCMjceuRV2dcPEjk+PiE+uSnyxMOfPPuU+P5He9eH7nzVHY8T+Yfoos6H8fe7lx791hfcJvIt+bpc691/P/e35m3BluhWI3LqB3//lN/+D86F3b5gtJK59w8Pfes5/+ec+/Z6q1ms/gh/u1/7hr8y8fjO7tYHrq/x1pp18Z7t0tekz0wd1l28XfTBDw/V9dTznx6NRXt6v/09Wzb9ZJT1brbJXXsW32/LEy57YvTkeM/qt0z/6IibD9jT/mBZHux18GDFVfgpEHggCBTE3weC1iNfd2+9b64g91Cdm08yTwkOjFd62VPe6v/Yu6f77J4179nym1uPOf01l+1ZNrhm8KZBmUTCwQ3ed7w9y1eL5aHCfbWMr4ijQKBAoEDgkUZgtd2fb9p04803HLwnKgceumGfg+M97avVslrv74/W329X6zoo4ioQKBAoEPh5EVht9+f7O45Lrdl9z+dzit2vp7ef6R/C3/tfHHv+b0a7lz78+kWvu+Dy91+wZ78Hm2fMPIs4vfjl8W+Fe5av/H76E7lFfmxEtsS3xovIB3pdJ9fkmX+/Wb+uds34nq3P+d5f3vjRY0UOi17gvzDas3x3y0g04uvnNn927Qeu/QjtniXP6R42v3stkUte95HDPngP87NnzcJSIFAgUCBQILAaEVgt7w8e7fex1fa596Md79W414qYCgQKBAoE9loE4mHk2VnLI+jutSMpAi8QKBAoECgQKBAoECgQKBDYSxGwlcZoeXn0RkwuPSWGQAKJVYegGFsqfaiBgj2UEOoIRLPljL8BVLmY8hZllOeXz+u6UnWRwXJmz2rmSURpi/9j7B7tDNKHWutDcAkG/IPIEvdkIMhaXwboSnRTIlHaysI0pIDLirFH9I/UPK7aXgKiiHIpqUqBaGcQQXaUxgEd1eTxRVB/0S0ddQBRpuMYGwkBpmkhob+cq+NJasnlicm9xFo/zx/qUc+Teo5TDSKt1oNiOqAeBMl6ItTrQqFBQrPMcYW2WLd9DDVoOSb33xR0Rg81EbviGSLby4TQmBlB1WjVT7IwaCaUD8J+ve9hH4cy6xN3AGEZO8RlKIL0N84MUQ7Rsqnjon0tj7OLjQsicTMNeBFYebk9C/E7ysfJGCDCdbvNngH3NjkN0bmMZfAvTt0J8N8iA6KvcUPljfBXHRJjNcNtRjn0rMjCTt5SXwleMpc1dVzJPJl6UZONzKTqE1CeDX5CqLZIS4m82CHi+m6AnLNbOh5o2TXFibyuDeoqMbat82v7Tugg3SaZlGOdP7vteAJ+0tDytDpoDpAQZONBjH0ROppHfeN6bqCy5Lk+7RacpvYL7TrHQ2nhinc2mtYk1vEygxH1ppnBAFmlJ3SZZn5i6rH+Na5kOokT7Nk4FE+fdr5T13bOvNtwKYf+GrtCv3PDeGUOhDzqN4frmcyPbcXHmmO0PvUXmE90u86KUHuDODxedFh3PuOaSfLxJW0yGYeUd4bxODNQx9DJ9BspfhDqfNejvKkUYoGBxs4LkFw6fxD7vXz9+eDmU6873OcQb2MdH62M7YHnOLlyQ4hnELb7yH5tUFdcc4I1kvFFTgBhMCibkYh20Mlsg+ywsygHN88OReezruPJpsjEjJ5MJvXMy9dDNfUpmGcGY+rPKwWc+FtkAsVMXummExLHKAR/9DwDNuVkBA51XsAr7wcafM0x2GtQhUNhlS7vB10Z6HZE5uqIOJvlhkpG19a4Wb2sAaTOnqG92GJRjp+qSrAJtB/Q8tF0HmJdJ+Rvbjk+xLqwfNlIiC5k5oxp15LIQtc8pDoubafjtDz2k8oWCAuXh9eIek3BSr1YUUGP01DnKfVT0fnhlIi0HvR530EnGk/xYEyxHatfMiJ7rIvmMLP1zs7O63aip94AD4y3WjLlQNe9E5VD/BAfZkmiYbnEPMIAvdwtm0qsuLND0JcaO/2eJ3Jb9bbW7ei3z2yJbg8g6tZ2hDsjDGQ+twz1B2RORjI7oeLYn+acCtEbjD8ClzHOV1/0XKqCJXGlXh+ZdAdzvQD9ilS0PutGtNwddSZARpxjoCYi5ZhsIkEuTUOANRDoKtvm7qoz3luTOQuddebZTeJfv2ajEjxHxteMra+qP7ejeBHTPCevDM5KxrR97wu9arcNke1lPX+pDn4XQeRGL59SaTwmYpu8fs2EZtJ131eKRtCt93DyBMhA2joeuZATooW/xmBGCbo7r++OKd69p3fnlYiZfj4Z1Xjtx7kLZeo5R5PZFul+bsRb5yPf6SxovPa83Sh1iC9Ipziphfy7QTcmrl/bAWUbfZ/u7I4G5d/lpA2p/wUeJRAxn2Gls5Z2pRNGRtepnCn7Oq/2ec6oZuYljysnFNJnnn3sx7PTKR+8ih13HfNzAuOuEeeBg04SU68KVVT9tCsbR9rgcPOa6TXn067JnYV2ydHceQPqbXIqqts3W3VHiOsE7vCRriMezUB5cnhaT2PsZ4snXNaXINbyyjrLXcj3xWucRTtm/P8/e28DJ0lVnf+feumenmVXGlxlNBu2UJQRERpFMiq6RSQ4KgmNEjMquoUSHBRDo2hG3UhhUEdDtDFER4Oh1vDTiX+ENkEdFaXWqEwMSK8gjIhQK6iDLtAL+9LT3dX1/57qHZbssOF9GaBqPrunz7n3nnvuc1+qZ7qfOjflJIc9d2luKO+hb+QBCejmoFnXcvaPL4HA8ORcwm4EZmR5ohl3HeZSOsI5hD4XNqebmNszc9O6jiio6Hhzl+VL+VXMI4TrAvZCfUlxidrrfVEf1Ww/56X9Hsa6DXV9knk5oJ9r2e+usC+5fzqMw+k9EKNb53z30Gd55Inal3Yn2UPgy4mpeI3kB3LIwlH9E/rFjyVnLykofks6S2TJmfQ7zHh7/hrqN650ojgA/0DfudD/FOfG5cQ1RRyUc7+qGD7lQxC3Udt+p8GJIM1TeRAKEzs3NDfVon+I1ZHibdggVwG/y7gDePgpkcneRZ6Tn1JpTfCoDqFc7/c+fi/jnRt6fC2PDggYT9itxCGywEnFOHqnJXKRXs+R5/nPD0U+svpTF3z+WJHv7XH176JE5PxVX02+vXJh0PuM9wifzvSzo+fq+Ha6NkWNM+5cLvIe468//1ff3qnwYaibwoZ3pyPyrg+c8MZj14n8dvOtazSD7s7XR//pM8+/4M0ie4V7e8ujnUsX6vtUnxGuuI96fBGq8LuBhfUfrEXpvXc7C1vZJ9gX220yWIfLoqdEC8sfKcsB/vPdg/8P/5ce9zX3K/5D7+3p0YA88z78z6+Dpt8Mtz109wtaPlrrYEFHmSFD4FFEICP+Porg7gbXj5f75jwUj/a5OX+/LZzc/8L+zfO97pB84Uh+6+zQH+wrJ3q2PCfcdatf+zeHv3J2Xf5YlTzauD9W48r6zRDIEMgQWKwIPNb35/n3dxuv/f3G21YsROkLn6hu+NgnILasO/30k78u8vmzqus/7ot8w73YmfRErvGvdq90+TuCw8/C5rvdsljv70+03293+8RmHWYIZAhkCOxmBB7r+/MDHe48EfbSt33N/fLowlYQlm4+/bSF9t1t+bmz3vmpK3JFYV31svLC3k9K3v23f0uc+q0IPva452pLy2+hvfzIA9c9g4JV615w1grkKzYctPaPkLd5v3N+49xT/X5f/Cr8hXfdfdSf/7vAa6SX6fd+He1UIefmghy2Py//5VdO+NxOhai/POz6C685bKE9s2QIZAhkCGQIPL4QeKzfHzzR72OL7XPvJzrej6/dl0WbIZAhkCGwyBEY7MVnnLc9Tv3CYHZlCGQIZAhkCGQIZAhkCGQIZAjsRgRMCDeOSYdJpB+28M8RV7/AQd7KQG3Q3aBsIYs94pt4ZFJ10KtQlxAGNKNugBTTEexGQO5TdIi3nrZPM18ilWaX+gmo4aBXyCyMhD4bqp9WGeJvhAznvHaIvQr1xdP2vQyGtI7oS/QLJkoMgk4axaLlPSIM8USoQu+hEpMgWG5Sv91ql5pIaC8dH0OwPbNnzUxbQBt0DQ+CTMlcSWTqv9RFh57DCFM9Je708umm/ioaP3RfVwk4cT2uaf14DMpewPiLEDIFAo4SEpFmCJWUctDTyAX0GjEyxSNUuwGlENngx6G8RA1UJT7r+OImPYSp/4oSrcyp7ZkCx62ajR36o2M5IjLYixCCXdqefLA1kBBolykxil4aSiwymkmQEoxGevPYnm5V2w5EI6ddawfEVYFqSD3yN4c2EiJpOY80mhBhA8rJICwucVagKgr6dsIzhDYx0cnkG5qRjk9njrhH2m4nwH+lVW05tCtAOELHY13XG0RZz0K3p3tEWc0rabrqd/t4ppKajp+xVMXDf0GpqcgAAmeAlxAKbITfaeYBPZ5gxn30kBlCmmOWmC79jOXEFiVs9dXzSGi2joVdRoxQVw6EK0nX9TgZhR3aVcQ1PerVoIK66C4rPBKdp2ri0894rx/ofqwE4iuzQ5DQbms5ZK4BNTTQdZAr2g5+Igio6BCPU79k4E2JXslMj0guM2RC9qkXmvwT9htRUZ/16gh6N2I/OfRb7hQVDzJINnS89ojl5IT+IHD2IcnTSU/0M0wmTXRFWfFhfVTTdTbEKnOwT5klw9VxMl/o1gxUYaQ5AXVWGM9kXFL/nSn2ITqE47DjYidDaboOHeYBXTO9Kq584NnQOMhf2cg52AuWZ3v4K5lly6VgRDzDx88w1HoH2WD/RsQxwQkUUB/ir41dvWh71oOjfmWYmfDT8dd1fshAGup4cqP5ai6kXa2HL7RjRioCzdZTCe0+1P6YD2JCSq5uUWzW7IaJbhQharuMp0Zth4LQDIzUbvpqZ7+U0/0D0bUboYdGIJTbPhlCPdZRlN8z5yAdMmuiQ0QVXf/U0R9JWP3aPnF769gocaI66pfzIRKB/h7ouCl1Ew9ZNQLDQfqcx4HGJb6lsihhip+HnfJuKXFMvyd1Puf8ubVt7O1qe62eF6ZrRFpf+zAc7I1WineztK0+F3C+SrOs/bW9Vl3nMe/YsoR6zG9Zcbirdpe7Ffvvq7+X212Iv6Xbw03Yt127LZrzRDhPQssH94od9Lm0H+oL+pHGAARODz+DXafjEHcjKem+6BTaQQu9ObatfleEDLdV7vKwS7u8FTvnXbkVEHck1XS/lo003u6tnVKTLxq2inPFbZvwO9GuzFXw6/QyDss7LbIuMx9ObmhpjfXwEbuxFEKgOS1lJUTKla3C1pB2xbkZzfTbObVV3Ui9+Jvx5Bbt7y/Nhu4n0+0bXRIxnrP7x/Z2kfvnasuoJyvE6/cZ12w36tSx35hMt5BJo+PeHeBnRauyxUFfzv6luvErazhfpt6/9XnLaGfb+eIS9Nyn7Ga+Sj9/yskRUn5YXGpVaHBMPNrC3r2jNaCEs06lNaQ4JZ9ihmlnbLICJQ7n9t9jvOiC8/jSMRKXivWG/oGn+pSz35dqx54Z9J+J3JwM6vpIjm8X2xHxHT03Oncu8zzSrDUN9A+2im2X8n27I0Qi5kYy7lbw65GzOiDeswueZg62L+wr9Pn0E+VHdd8YDVObiz0qNZt6Bn/E0nXePY84Ke9eFA91I/ye0MtADi193PBoP5pv2i7tLu2r5QPGcWt/pOvFaubKto+fsuWla/R89it27ptVlebZrC+PehulYgUiMg4BGhHXeBBGxHjO5z7lgdcxrQFd99xHh9ljYt9KznHKC8X+WR1P/rxC2IduHWb5ul65C1bZWyIXsq+xGyOmy5oT83yrLg5+ruWORXF8ITsBPZ7lQQce/RzWmpg7kXHquVWn/njvfp0bt8dMcM/7+bHc1fRbKRQLKocKUYF2uTL3G6Tp6Ki4Ih6IglC6tO477iahjs8u2GHeRfe4kyPb4103dlj3fhyqnDuG+UztnWF2qMTHJ1OMRTgtx3R+cnV2YBFp9zKu26NQgLHb51ieVaXeqdxRqE/G+VBxMi4yarr/jRVG0KWdXGkEigt3ibLOGzThhoH+eLuW+XuGOpydr78YfIP/FnD45t9eccH1rO8P1j626tzVO9cS+XV48+yvWNsP9gtEO3vaEN0kv3S43d0+vNdLfiHys+mfjv7E3VHLuNi43mChrfHGV/4Tcbzc/1P3VcGO8vt7tXLls5LnsM52vn6z7y3VaP+drQ9e/61xq7fBWdhuxT+vfNWzrmNdeXZgLyx+xCzLvac5+0Qi+7r7DTx7ZqHbauWjV33wH0Xmv0C2sMZ9W9bLlWmmhy8cV73PjBPzrf4Q9TJKzOsPVT7a6+ChxpW1yxB4MAjME0NGn/HGf38t59mVs1c0/2t41x72m9h/+oC6yNqP1z73/UNEljtPdwaiXdfPSh5bBBbLfXMehd19bj7jhX/02X1vnO99h7xywxXGD47coT/YV2mmemfXrfYJnxH9UbTr8t1dsrtx393jy/rLEMgQyBB4vCGwu+7PtwRRdJO7a3SuHau7Vw7xHDb5f8UvVkTOdT9WW7NW5H1njZ745nUif3Xkq478kw0if7n2qDe++DaRdfJd+aa3a3+7q2Sx3d+fKL/f7q75y/rJEMgQyBBYrAjsrvvzAx3/l/f6169/9nQ+R9iXz9sLO1otP+jpy/e5lY+dgtdHbwx22B+rV/9y6GfWjp+1sPdnLl1xtv4+/prwddHIfcTJZ3aOfo6yq0u/ZfF/le/c7pYTN3z9pkN3tvLx32dWHv0s4uB7BpG5sPgBW1bu+Sx5TrSw+vyDVrZGPHJzYXFmyRDIEMgQyBB4nCOwu94fPNHvY4vtc+8nOt6P822XhZ8hkCGQIbC4EOB7EXoloz0pze0yExkCGQIZAhkCGQIZAhkCGQIZArsJARNaoXQdiB9FelSpPxGvlXYTQDgJoFIiu+XYVWKMEnfT+g1q+9rOcAxJJS2RJXSHFxWIPT713a6j7aG5OUlEuYd/D73UI7p0oIJ1XT6wKvYy/kI3DGL0uAqV1affGpl8Q+rrD/ZUCrKhlGBkCDVSJfESscq9Uumgh+huj9hjlKWkdqkbvbfhZXGFcqJJzVLnOysB9TWzb1ov8VUklV5mQeg41cSDEOTGxZgSMm5WYkeJQcQZ4KfJiF0+MKpDGPWE8YubUn/8HvGG0RfTOOv06lMeQrlBQBtV5CHGQugMUxzqbWRnghzILv3PJIHarXFyoQbICQiNDv34vQyN4kiJkUCQAjHKoUM5ipM5CAHIE40DUg//xg0HEhIETAi4LsSi8pzbRHbGFXnqz2iuVjJoFvqqeR9i00i+lg+xV6AqoaeoOOofL4FAzOpJiEUNXS/zMvG6Ke7QOwPFqT3eKal/6LUpQZpR1MwQIkmZjIeUQ5QKcwH9FCxf+5EBqJYhcopeAtpVuqyctP9yb3xQy130cXrS8lEy1FJOXllP19F85mEIoIHOgzkFsQozNLCi5aAP9oirlJdM7NAWJZUeH/RFjKOhFE0uxqnjYnU10jgme4Tn7ljX0XgYf6DrwRjCj4//Kbus/Vmz5FpFmhCxVJJhkx64xkzWmuKEdJARO0X10e39lVkHLoap3nxCe/fjgPlq6g4hjqnY1/FC06qYSIi+gR0hXZt/yAqEZp9+S5qLVnSdN/hfoH03xNH+yBTrUc+xSrYP/i5U2JD6E1CEXYG51iMIxw0yVFLenJ3zmpQns0mg47XHIYQHSjjLFfMueiHv2j5+qxCshXqhWdL4zREIxUEqPRNdPH58ygfZWQ6ySa5bzIxfdwJ49ebFns410vH4PWJ3d4ScvJQzq9XEx980FFt0CMKlnEO7Ejl/Pfy4ePfBx0+q3QidjMkah90g9y32XJiv5dBNDwQc/PnUDJCunkjYXdPT+TOrRs10BdykrP7IcFySCD0yfI2TfKGr1U9frZAUHHTP9tS/Ud6+zx3RH+abE0WQdUYY8aI3C7rPe9e8dA3PCDARvfbPrEdGSBwVVqrL+OpkcnbwU2M/oJN/VPT86DQ6XidQ2T5S9zGPKWgYHtNX71vZH4r0N5ZcskeEPYDAjpyrNWtzQVqvpvVyDgRrn/rVPr8fvRk0nSbld4WbwruQt09tLG6k/O7Zu6LN6B2nI9qPea3p5Bziath+zkOOWGUbXYYYhUucUyCIyuw2dJ0Sp7SQ24a2BZpRcsvU3WObPIiNZzentmKX82VMzzWzIOkDFLoTcbPtEu9Us66E3+bJWwe2Vjk/bmiONKkuBzOiMvN6Un9DCcd2o39oiU8ca/KDSyLK1yTD3SOpf+C2aBv63FFbi1uo3x1qhWkm3Xp3SufAIFOqzol9XX9tCc2scn6sD0k+10nNhJvMGBNWFfk3SbPr0f7AeEAJue1nzYVz6verzWq7iP3HZIJ1iH86V+yrsS7qe0wso11fpb/SX8L/93NR3sXvGvEVP+vapK4EUvJ3y1wDf25zYDPtW1tbIy1k8l56RlrNfGGJy/n70iVBsaJx9pX28JCn5os6X9akPWEn+J3lBKBechT3Bwe8o85gx8dvnVzxe6H/R3u6TT/x1ng2FurvazgWeu7D+dFCCf+1Ql0J0/nNhXCPm/Fbg8iPH+jVZfFocCWzim46mlMWu2cMJxGy2B2je+ke0W2q5C4seh5zbs2yU8DDGrY8/A3nxmyVG3nwgWBf3nsghnGYVTdd9FnLM9V+lO1ZHvIgzg0kfYa673m/4cUB4zmnPdBCdjd2m7qu2BdNy2ccZ+SH8hF4X1RIidqFsYKXEm9PION1yHh/2DtXefBHWe8L3fOhmvvEeyE5vwPKK6ZvCPpl3Yae4+2JVtSKkI1WZW4/cKuD55FpvaLG2Rfy4Ig92V/n9c/2M/DCbKGWEo0L+WLeYX5KnKxIGeIcdemv0C3GKkdBDDMZzn0J8Ffv3f/MCSTmZIBTAns7JKe0y34hr/S2tawLm0zN2LsT3DeJw7rSnrRC4qj1V/qupv/L+qUfmT+DyC6hfAUPfEA3CpwYgt+DeHRADamnXR0D+1Pb88CHouJH5vCSRbnxQ1N0vUtp+31KX0f8e4Jef/Xpt4Yn+7seXCS/cn7p7Lp8VyU/cX/krHMh/hrDy15yu8iG5TcVfzm4o3bu1/lKviny6fVfHP4q8/mmm9/mvdPfUf5AX62U+/5C0aYld47fsZxtG10h/+U+UG8L613W+Ma5lxy30O7MPrvx3Gih/dGyfGTVpz7+L6/C+/XyB9GDZvs1n6n3DccePXT4zSKV496+7g3rRP75uH849CPninxm0/i5H0Z+YN2pm7yvi5RPcdeXNom8cd1rjJduEAnL3yldWp73tlBanhXoefVQr921Dh5qfFm7DIEHgkBG/H0gKD156jxa9815BB+rc/Pg0RdOHh7OR7FDXnLC5GXBKO/LpJdxaEfJA3t1YzTjX+fsuu6zgueEB4S7Lt9dJY8V7rtrfFk/GQIZAhkCT3QEHu79+ZbgkclIf51cU7h6SOSUdW8+68/5veyMs96REoQfK/wX6/398fr77WM1j1m/GQIZAhkCj1cEHu79+f7G3fR5tC6VvvLjC0Y/t2Zh7Tfd+rYT3vUhPi+IeOTrwuLdZomcX8kNjsh39730cxe/dWG3J57xrn854+/5PMV7dB80Od/zgPfMS/74znlth/zt5lvWbHgWn584/OwwP+hXPFDT3+AsbPaU4T2/VNwoPHx5D1m6sDizZAhkCGQIZAg8SRB4uO8Pnuj3scX2ufcTHe8nybbLhpkhkCGQIbB7ECj1ujGC7d0Vdk+3WS8ZAhkCGQIZAhkCGQIZAhkCGQLzCJjQJ1OCIR9zRF0Hs8vHHSEffARK7UFWIQBHSoihnotehnJLeUqgQZrQXizs5NsMDcHuG34S8SKifUB9DwofOjShSGVcgRCMbIWxp/1BfAnaai+hByLQZwLtH5KWo/64erKmuQ7xE/YImEYoIdSZHcS6SPRHoP02lEDEOJzYJS7XLCvBxwzsir7xtgKrpAQnYix3BH+l7lqtB83YiSmHMFsWh3GQidL00cPE1TggtLlKpGp7c7U2dghKtQRpTholCzsZMV3bQzYgsoa0L0lFcQDXRuwgG73xQ0uKiF2gCTZMysmbWFc9niGDLbLjth2Ni0y2gfq3ArNhRxCeqvdk+Ats7MYA8Tn4rULJ9pBEo/WhFVYMdPwXlWBkjEjFRI8n4qBLeWtmzplDb7tzJSU8ySAEV2RuKFfO+/TnkltQ7SMQCBHSpB8X/27XVVygZab1wb6Yxj8OATEED7eXibkL3UzHC+2qqPPL+CspQQz6ptaDmFnLRXwQWcpXch74OVCCXRFokLX0F6Nyj4iqJD2Ni1UVquRfXUL8TncDXSfQIEsdBxkxMz79FJlJj/oVCFBIe8rydRzmgFW20BmHK0ilASYO9pIZ6bxaBVawykZPYq2ncUyy0qkXj/UI0t2Icbn0MwOVOaL9DJFTToZf0fHYgzkv79H/lJXiRb5bUT/JJDPs0u8kOWEdEVZXhf8h3m4nHo9DnPSpN0umy1DXQaeu44qLEC8D7Z/cl5FAIAN5dHoJcsi+qT6n4OJn1HJsh/bjOjv07/WIxckw/TspfhVdxxD8PAtpRxDyQuwTlEfE1WTdOeBYabkdj3Ux06q1A+xOu6TzaJXNorYnz6Tfhz3v5Z280O8wxF0kxLGy4VJ/gtXrIUdj0XXYrbN+I+Ji3asE1XSdsz/SdtDVipYjEK17RFnouJGOX/N8xpghePu6Xskk3NB+8oN9FcUXGnLD1vIiO92hn5CTKiAegRLvUh7YVTtC1iDYYeeU4If6ZSnrutHzQSXkuJpgV5qg4sAeSomBOhrTAScvX9V+8pJfnUfP1fKe7WMHbY2b/hxTaFdihaP30Mdf0XAMdOjKkRmh1yRI/dcVBS4v8QwPe4l6kZYTH7q4vf1GHuBQ2+ku0PXJ7PsSMC/lVqDzxGm8VnUux3AgAjbyVxci+vOM0EJuq209cU5Y7i4ZfyknnkYOO+j5/X6Ki5N3IbJWm2Wd542N31fuoPwud5O/BXtciRs6j/nJvKN/n7CGbbcvVNwYR4AsJFWT8mSM+F3iGuyU2+gtr11tOeg3tosttZ/RbqTnzHlzo1sj6jvdsbkQ/C60pnU/2GvMIPaxu3FB688d3pzYfKL6a8pWtb+JjO0O47rYmjDQzREyWwvtBiGk1pBHFap7Hku9EtTjVayby5rh3S5x1OZmNzeof1DsqTTeb4wrETLX6J9YUkIe319cVqT9voXqU9CtE3LjhTqOV3CHOBN8V8R+O0T+tF3UL1R0zmiVtwTE96W58lb05KXJAHcQMb9qOYUq7Z1cYalPwcH2tM6DscZ07Rp6wxhlTrk/dCc3l9Fn4snN2Lujzfrt6J2zW57iIgcbM5aDn235wf46cU3s4T2NetYJhYk996S8aAbLkMn+MmEzXrNuD+l8ds9n37qM90sQ9U8Ht+e2HCWuJivi4U6FeoPWgOKV/31fpBmCbbNQWIq0juqrLEOaM3lvmUOFjZbXH+APorKFmkx3PV1fnONRW/XZbtDxibfeanTR4yN4EILDC5EBQRrHQ1mP8DvDowFCZLMnTd+O1B/nb2RSj13ipft01vQs6kFjDnPYzaW986V7FBnVqd8pcv744D01NzaHTCaSQjfC71J7Qv3kjukbywvreWn/ZH+IJHNxX4D9WjKue/gbtiq6r3iAg6vxmRBfJUROmjXxkDNmRSIROakbxAH9STtqobfHwI/1F5/f4ZEL9NexhkzsexT2GOhfLbL01qWNPVy+sOEtKfU74FrOp+O1fbtoedQvck6pbHLyBOBCnl7DEZG66RvoMskjF3xw5Q6QOIyvxvse9G2Dc8U59OZsq9yi//YkmdYj6l0UV+N1+KkS/wX0N5Iv259mv9cgIlMOvbqRCymvsNKEK+D+geBdBieizgvv0JDmEMRfn7iGyEFfokJgit3A//lGw0J2zug6SoxvN3iASA29xKNEIuotkutuj5PJSdePo+N7uNeXNnzBONfftZfnRgd6B0W7Lp8v0VNf4/ni18878Rxf5O2/Ov4pf3ajyDxBdb7ePuPPCP8oAvYvXnLJ9w8QOTo8xntdMF/64OWgf5B7cCjytJl9Zp9x68L2n/9Edf3Hzl1ovz/Lz4Kfev/jivx39Yfly8sLa6+SP7vztZcstD9alsPDl0WrQpF3fOL0F3+Q823nK3ld8rzEFPlO5T/Dr3kQgCv/UD6rKjJR/1Tjo8ivy1er/1YRuWHkuto1pZ1b71ovOnsFe0e7Lt+55LFaBzvHkekZAo8EAhnx95FA8bH3sVjvm/PILJZzc/Xlp1z9Ht5X7XzdcfbGH/5hQORS72L3K97Opfev/+sH/vnIc+7jPjxwwjMvWhHxvjJaKsvu380jXmOx4P6IDyxzmCGQIZAh8DhBYLHdn18aHun9WcADlJLg5otXifzr5V+7/LKVIl898zsX/AT5pZVfPzNE/mPyL6snKf/b8kcu+MfVIocUX+T/Sbhr0L/pXuJMeiJf3u9fg8/6u673aJUs1vv74+X320drXjK/GQIZAhkCixWBxXZ/vj+cavtNBl/y+fvz9gdBztfvqxaOLvDB1cgh3qdHg3nrYye/uP68c/+B34vn/347H8leFz61vHxW5PWr3uy8zZ+3Pvry4NUvDA4PF/azdfmWpZufIvJtv/f35YU1/m9L7MduTJX/rP1/J17I5zo7XweNH/r9F/9wZ2umZwhkCGQIZAgsdgQW2/uDJ/p9bLF97v1Ex3ux778svgyBDIEMgccVAvVetIm3Perm4yr6LNgMgQyBDIEMgQyBDIEMgQyBJwACdkqTcfhAxutl2hWf1wxMtS6vNX9eN8RQS3wlBkHX9A0nJZ6kuubro0S6AdS2IPUj2o7WURJidyDyIaGzOLGHdCEQiRJ92p4STeKo43Ud6jWgAIYU1OkdOwTiMCW2eFApXfw5PcIf9D0tVYJVZITISCihXJJNaXtH3K6LQVshIfJWTYe4i9YFqT8nOQSKE+SyuJiOr9gjNEH7qyhBB69iUi6NpKpx8DFOMQ6RNTL0OsRZ6RFalb6pfiEUR7aLf8d0jIA4Sl1fI2TcYVq/CCVHuBpJXf2RAbBhISFGSuLitwi1Gj0uQzAV2imh18ffOITZII27brn0M9YjWpMRONTxQiAsaT2Ikp6OExIPkXONk7PYw88YhKqIcXo9ouxcAeKvo+NuBW2f9g2lKkLEqtlFG2m6jCCkXT0OmUsIxeIbPvWmjarGIXXD0/kX8OUfhNZepsakAo4R8TuMhGIyIpcUX/GJwk3xqVkB/j2zbPnIsumbkeBPvShevPLTVw393/C391OUkhGhe1AkA+pNUS9ETkAh99LxQXWifMCoalzMs1ge/gfxECJrUCIdgXiVoiLQonwlXhnqJ0IWmGd0iJrMuQiEy0D9sBpq6XptgAPmeBJiukv90HANn/E0yDzrIAfIRRkhHShgoYC7UjqRgVR1fpgFVjAvPIiaAXISGwLUPY1PKgY+6a/Rren66g4yXw6y0JPJNBRXdGKN0n6n7UBx7BvkGc6YoT2KhWTfpn6ToV5GW8ODeOoQV8EsUwyBzKirtEDTCnlBPIp8XOhWdN213VajhT0e7TRiVyCEswMD6o9BBfdZHyN2lFPZhOCOlCLReMTp8xMix6A0B8QxSzsHQmKh47YoFzL48r9Av2bGaV+2K7ZLPE3GHSkWUEIp53SJ0nE3IVajg3NkhtrOZu4huhVzQU71KkTCSNev5jilHatU9y9Piq7Y6LavP8xnkRkNND72X6T4ECc6+6NouPj3zQojEKXlqWQ1uDoeynXNCruhovOZ8/uuzgX065mnGY4Iqx2P+I3oN8CPx/rBzHnhGE4qxRAu9YM+L+fHo+NNXOIpU9cRXW+ujk9CVkGIvdEjSOou0nHRW6D2drXjd5DssvWKk64axY/479T11/XAEdmqN09vU94sbQuUuAoOoYXsa+SLShRve5wE6HdGEOoikUbzTm+TL7K1tDnUjLzki623sdsDuUoe3ZzgQQDC+DnPdH3GRanp/pZC4ilO5FOv6zjjyaSicc1t5nxxiWNirt6kOBntTnfQjcukmu7TW1mHEQUdMv5in6vNTTbX0m80FzUPZRxFMoUH9HuwOWYg7VcU6ppp2b4Rqngkmlm1yExJfAczgContwbv8unvg3NNJU7GX4LACfbJJnaSYvxru7QH1XJfyNfzNfy+wS4VtN1SKOI+5ecbM+l6uJKTLaL9MZ2h5nriac0Nb6sQz6Xt8W20Y716OmfWJ+3RnMqyPaNxyV9Yfo52xu/JKY5u/JToqtivTaSDPX5hZ6BVYj7e1ppS3LufaY00qZc8PZnQRwAYryOjKzL32YKjBNzcij53D9qbr8u5uQsoj8xxO6T+xmSSlcA5maTrrTM4V9Z5IsPv2Nzp9LOiXW8J1wk82oB65jH2tO2A20EQ2G+GOHpCodGPnhS583jIK3vnupQ4nwR9ObrDCzLj6jig25a7PvEu7dQUbzLKz2j8PDDAsyjnQQSBgYT4O6X+rGsh+qLbtl3S9WLealetkPIq96cIPz473KXeCETUAHkGma0F+2gS6LqNjyDTfcg8XjjXnMPOeN3Ep14hV7aRfef0pXhzl21oO8PuEVvlKGbFw3CZ6RoIOYaM7CHt5zPt1tgnmOOpjttxkJNkpI8oH+EOh+TBF472012O3SPuCXbykYxjM48auDzdN14+QIZ9fh4cISw7Ok7uNl5C/c5Ip6h+ecxB2EVP7ztaHhhlPX/IJ15Kz6GxpBiH9F/r1GLKWyf1HijR9tpOmwB5nEZJ6Ne4kftQETnJA0Q8/J2EB9YHRORACe762ARTsA+YdU4MfRCFo/uAdxeldD+MJ66eF2bRcEwILdaoHeo8QIQuy5nUq/AOxEWOJUGnTDwR50xN919ciH3GcR653ymPB9hfV9NukVzvO3f0uDd/XeS6zs/snx4mcvh5L7vyyMtEnld6gRzKPD1zzz8+c2Uk8rv1t+71a3d70Gu3S8R3jvjP2tdGRa6YWVe/7Da251j9rCvvVT5f87CBlxRePiWyV7i3tzyaty6UDbnDv90hw+zadxuaYXbd2u/KN+f9zUuaubWj68eA78c+/ZlD/nWl3g729p4aLvT3YC2sR0/PsXceesb1H/6QyFnyPjnlXk5+NHJ57TvM73jj74L3+iLvv+SsS/5hNesi4H3BverNv7zBvT641hV5zwtOyr3he9ut+8+Xiqzc+KzGc2b4Ytbdb77zbX077Lt6tTH4Q3SbI7L628eeciTnKefWQHKvykdP/Xn59QFvfy7/4LFnn3avgl28PO3mD6z+e+oNXfBy95WXiJz972MbTgX3X03d4F1f2kWj+zA/p/4876A681vfe1Tn9yfej4ZCcJq/cnvkPprjACIjQ2vpb+etu5aP9TrYdWRZSYbAg0cgI/4+eMwWc4vFdt+cx2qxnZuD/vPTB2q8bPLIvY7mfjV//5yP1z/1vUe/4zsiT7l2zzftdbTIK71XB38RzJculGv3mnCqPu8LBr/rfONe7wfma751+TvurpyJdgv/qLer65G+jy423Hc17syeIZAhkCHwREdgsd2fl7iai07kKHlNcGxwH+g7222uzL+K1LL6kNH0iZbrw6tuVqLw6LY3ff61Vy0kIn3iIx8+7r2fF3nVr/4iPJ7fI5/qL3efnnpQLzuuR/q+t1jv7/MjXqy/387Hl8kMgQyBDIEnGwKL7f68K/znH+j0pdnPG9XTt9e61++dx8obPvjWL6R/f/afeuyuvNy//eHel2/zfuf8xhH5j1O/+r5/6/3B+kPpG4ftXb/liJOLp/0tHy+uLhyiDyreXddzQv4uHPJAzV/sc8ozciJ/GLxt4HcrdvTun/LeV77jayIDzjP/bsWL+NgzOswbov6urjl3LmhS+Mn9ztzwPuZhfeOq4L/9hbVf7v/pqmH+ns0VySELyzNLhkCGQIZAhsDiRGCxvT9YrPexh/u+YX72F9vn3osV73m8MpkhkCGQIZAhsIgQ2P59JWOiF5N+rzS99BfG7MoQyBDIEMgQyBDIEMgQyBDIENgNCNiWA2HEgQBSJ8erykridyO+uF/uEX+htfpmICKh6fG/QJ+TlHjj8/VFLHGdnJTYyRScEnq6XtdNiSaNNJewQPz1lfjSrpDZNoI4UySzqY8sdxwjUCKKUtiUKNCNDE9gTvBPZQgFjtcpTShAb/BBSQRBhmgNJHTBIHYp9yEyBdo+2Uv7SWmYKn3zENMn3tA80wgFn1ABI9r5CW25IjKqurSjdTdED4kjQpYMR0LiIkL1Cy2m0UUmEJZUJ+NvaCGtOpQKn35CIzBdoT3R+cgqRBsk8TiKJ/TkRtdFr+Pdo/9itwiC+IWCE4FDk4x/ofrv+l3Koe0ULYd+SmQSdPFfgWro064OVTSiXkiuXyT9aY9iFiB2eNi3E2/TzLsUg7ub+i+2QZz2o1AmqW/NWGK5yFnbVQkht2xRnkwxgx5SZyDCUIKi6iLrPcKsNQX1FTt0p5KOJy5DGA3TcQTaT3cECjN2Y1qqGq8tECmRZr1HlBb9npAnOrdp3BDBi9qfTKTUcmGUkRlQf9QMlLiUNJkZJLToWgc7xNiK4kqmWU/7k6nUk1i+VbU9xtPkFWZjgOhD6tV68wWhtZTOyxhEYofyCXEVf4jDaRyswZRQBW0wUny6w3FZJbugt06KCWsp9R/q+K2hnKfxQQAuqk6mx5LhajsyC3u0m8U/OlcN39pP1YiQXo+4yf++2pOB2E/7mYhTAle3EIcxjaCds1LxX2ee0O1Rct6G6IO2b/vgMwmlFiljUpMAOUhmVnToYnUdF7TMRhJSf8JM7dKESI8OrbyRxuezkqjXGW5HbQfptWsdyslLyY7Dv8e4kPmRXJRDQgOt6Xokg6Tb65d+0JOBTlHnAUKdp3GjeTF2YwIKe0D9KpR7dGvScjX+NOOxT/2oR+GPm7HovofY6QrS8FgflDPKyMZs13NFEzvrs2SiQwsUakLAg6gXqP9eJmNWS9WiHmh4/K/7t5zigjcdt7C+TY92LitXZcg68LHXeoRuTpMUJ6uWuyTvQsSs5C6xQ/ov5iQdb6l3jpEBOtT1DUauxgkBtxc3rU3qk/fcU3s6KwH1Gkr5Rdf2SMMxXVqI0sJ1PXQdUAqoVwF3J60fitpr9OMjhfPI1f569fBzpKnl1W6lSzmZek9sC34ryYkpfmVeU78gfeUlSAj5jS6y7bQkDiD6VrZEW3wy/QabnC3Yt1Q3lzZjT8icre05byo2Oqu5Zvv047JD0TsQJ9PzptEjPPM60PhbR7S9luD/xm6xid6+tB00Q/w1k7EOunGS4cRIGep6HQ9/18YTmmG184NeZuDOd+aq24g5CeLRdN2832qaAfjv3VfTjLy5Y6B+N2hflBGD9vGauNQpoV8Xu22Vv216G138rognzCL97csDHCqsizWFaA+k/Z3+2l76AfvfSIpXtyrFws26bpJC60zGW28HHb4wAeFxYJuDPLg9uJl23f+ACt3A3xqjouvaPqyvscRHHmFHeexJzRxYRj05h3m/E38vTWpbDewruoVOQPtiO9KMv+2DO7Nt6iU3dadZExBnzZLt4We6z9nTof+joZRW2WcHFpxl+LEPsp3c1dSrS03XX3ecR2JQL7GTIV0XZBB2dT67zrbi1rOIdwX7iPbyUk4ApDWVn8zVwe3kQqGAH/M8cqw7lJ9neen5U0ijEOMcCQ3syRFJej5xVyglVOsOt4d0nrlLzgjl0ugO5T0k863r0az2DZhIaPSR4YCPGMMmMldlvyItD+JvoLjR2sXfSdw5Q/Sz9URDTrI6I+wncOfH3hnqSMdFBu1GC7s0ydDt4W8kX8v5EG8LS9x+B9223Rz25CjWPbJ7Hu83QtEr1PVunsc5p9oM/6Oz2zixqbemW+uGzIMNMdxHB0/VjTPYUejmQVBlI/yfyrpHmmP5mhJ9+5b3lfMu8zKcd3IO9orp6DxwateNENxnO27sIR1ytKOnaKAbM9yHXSEqYvUp97if85q7e6mNnCu3Gm0P/aBOrbMfdS4zfSMAt5BzlX7NDkR3Hz8/ZMUfgn6jFLurkKOGo/iZBaN3fpcTfIvwvqKk/ciQkY4XGrqr5wMPjqjp+GnDjmXc0xD0XeI5iPvbWvpfzvsv7J39OR88yu2kaRTp17Wq+YB+RsigfiwVFsmVDPbmc+Pk76PbVoikGYWI7ZtyiT5T497XWll3b7X3esPym4q/HFxon7fMZ+T7x1u+cM1XVm63RvOlO+R18jO52hV516vfsu5Y+rlt3e/kN+Ud5Tu/uuGw68+/5iCRY9e9onrwbzgvt7bnWsuYn9d1D+zuXPk+9NHB98Rr3ss0Xn1KdLq/sMLrD+llSggGPlf4xw+IbJi9qXnjvcb5peLni0pEuqo2Xf+vYZEj9vvTs14FYMudpycDd4r8vLT+0KsOTQnSP//aNdwfzuplPNi5p9P/ac0hH3sH51PIozaCnUsX6s1gW7gV881n3bj2F6WF5b+t3FLbEKR2TqkHfv1JcETohmT29X7g/Ixmt3xrw+qbWOi/Cn/hXe8y/g03yS8d9m3U5/VR/vSbB+SZkcjzg0PCF4UQxd0Vwb7on9k0Pvxh9J/Ij3Sr3nM99binHbDP71BvEdDY9bXY1sGuI81KMgTuH4GM+Hv/GD0eayyW++Y8dov93Dxl23vv/LvTuC/8+keVsMn7xn1b1VYBuaX9oTY3lMrfvW3w+DZvLzcdvdcx/0/kwOLB8sLLef8oeT/PIH9Quyz61htFrixeUfwB77N2vvZ3Dhg/kPfnJ5z21+6796TUk2DnOvfWH6n76GLF/fW3vfLcF/FAlt84v/5MtP+9R/6/X2975bZNW7+d2tbxy+091y0TUf2mQd7+Dj/nPU/deI95wYvK1Aff8lHeR42sOtEf9RcUZ4YMgQyBDIHdjsBiuz8/XAAOcV8UHB6KfCr6wscnXyTydvnL8aPv5XT+fvrzlfUzr1ol8grnKHl1cK8K218+Uve9nT0vtvv7zvEtlt9vd44r0zMEMgQyBJ5sCDxe7s+h8x3nG55INPQr54Z7//37evmD8PfR1ZOjl1bmJy+af/Hg5cO9L//7uWtP/zyft/H7dKNdXdj/usJ3C984UeS/D/2vQ7+/ns8rJuORzr1+35tvER8XD8VqXysb5m33lqc+463PO+6/eZDjL/Z49R6NHSWvmS1vG/nKwt8DedxukKPaOc7nnS+/TOTEj77uB6/s8LnIh7qv6Np8Xjq16a2N5SJvktcIxXJU8TVGGZwPrR6+6mX8/v+UVcVgr0jk1+tv3nAjf0//xmEX//lXTuXjyRW3nLfBp8FO14unXzqzakrkLdeffMXfHEBhsFOFTM0QyBDIEMgQWNQILLb3B4v1PvZw3zfsvAgWy+feixXvnfHK9AyBDIEMgQyBRYDATC+G5Lztsdy4CGLKQsgQyBDIEMgQyBDIEMgQyBB4UiFgmz65WQM+8Kh1ggQZl+JICSNGne/HhxBCiqZrCLJuuHxpkS8uKmUWIkMVqpCvEuKvQ/syz6L10MspVU+6DrnxXIgmtdjncyjp1Du+tutU2qL2bhHCsUdBhVbYuVwltNA+UGIMhN8gCdH50XjmCcESQT1Ch167Xok5vPJ6fvDko5bFS+OtGKcZDuPAj0T050NcC6ldT45M69GD1oM0VEr7q0IoCigvQsjDDBGv3FE50w07IeMvGFXTR4ZWSpwyXQg86FxVHReEUUfjAZ2qxg0pK1D8pARlKsDe7I2jO5P4nQgcJjolJfJAA26of2MEQiJ2awjqLHZos+m8JIUertBra7EjjA+Kp0/9mlnV8ZDRNtRx6JhUxgMQ9njdLrRKHZd+3E61E+BvHMKywxdWpyA2hfQD3c5CEm8INgK9LOxG+JgmU6TKCcYrXNvXARl2XR1vPNsjVrFO6jH14gqELo96lCnO5ihEpgD/NYhNDvoAmYVdcJyAaB0orvSDrrTwGGk0mCGH+hUyvHpa3whVQn+MuoIcillh1J/s1LU+rJ+U4AQB17V9iCkuRNWI9hNWxQwZz6yuHIEgDBUaAQ0r6GJn1fhqh7bnqX/RX8YiyusgECBHoAyHSLdH2OyGUNKxG0Pb4/J6BGiIuKWcT5x1frR+jR2ANEYSL+0XYq6ub/y74mi/UjdSSU7lCH2aFRzQbrSXeTNWop+HPgw+PuXjUL4d/JeghgWMz+8r5bwUz6oljC9gfbnIaQhg6Oas1VsndWGGMEyKr/FApwt1fbCeizqvmlFYvBR30fJ4TCmt2HUHOvgPmS+X/iq5hh3hVyD+Us75ICblZpO4AurXxTc94iyapSRCjnSL6qczCkETmS+QMRhJvuCKLchmLlIJ0TXSccaFTl1xJVNnGYR0fXimymGrZEb6heo+JxfgV0DTT/tz0/ohxOIQO6hY2Pk/NNHFgTAXgZ8DQRAJrbGuOlEHGqcZQvH1Ka/HoZ4ToMfawh6RkRRpNezVuk6hDYV5F93nB8kqihRf/IZdhxd6ubTzaBkQh6fI4K/MvkdKYLqmT/0K1N0Qe0gUEfX97QRtRyKNN83DSj0JWJ3IbqMXF70Eug65PAn534UQ7xJPqbdvmcfT1W+73E73dezxKIUIfGtW3Q7A3c3Vcg7+grii/W6NtlSViLVp8s7G3T4ExKE5by5knsbbTozO6HwjoP4Y69zR8eelD5nz8n5fRD2H88llvm7tOi3VS3HY8YRMseKwR6Qz3am1fYhto63mthD7WDLeCRjvD1ktHuMcpF5Ee4kdJf7GZ3cacyHtPtaqbi2LyAd5JIFP/e+TObZEvzOF2hIXuXeumvco9yAsNoi7OTc2hx4P0z7CflNSj2kPIVP6q+gnGF4bYRxu9eL/TKGmdquRi4yE8Z2fOHZIhWY83ELIRZwIxxF3rR02Pcqrsdein/jkzojibrzTHNP1m7u0L1pSQY7lfDuiHue3zr/BSFtab0AGcmXsFzErtO8c3UrjbDtzbkpQXpGU4yrj25qXQg0/P9jD1y8kGHeYU5qR2dhsTeQdxcueyeM6WdF7cEDixU4be2fsu60nAABAAElEQVSUzO2K25q42a7Tz2fjEmexJJ80Biz8GfubTavM/B+UG1H8+vYtRIVDGPcEGY8DAT8Iqx5+/G61E6JfKqxA2h3W2x9k8C2pnmzmzk1x93ip6LpIbiUHMDqn27Cu1/z+Oacvot10LrICIbWoEWp9ToOi7isz2k7wP88KtH5yKivaTf1U6VHiK1kB1DPGoMgj41t5JxAiV3RLsWA/pnc/z53X5xQ8cDov7+QjxrXRLucC/I+YYrjE55Er1xEyOOvOpJ1vukZIeUPvHCIQYqucGNK+rFNse4z7h+1QcaRdUeeVXdQwI/A5CRnQT5FHbaDnjiJDOTr3w5LhoI/nfLVbnl030TnvigY6tGFOMGHf9DIpmzWLvUIcg5wCYRpP6pf7byUOiIOvuWgcrc2tmmao7kQQnh0RWcMDB84C1/MhuK9mnFX9KIn2x/DADST5UiPdNzpKjcOs6aML0Gvc510kJ7v2JzM9XIwhfdQI7SZBw8fPGHEG9OewX11wPo8HdnwdeQTEY0EWoDBH1A9kSs9ju8xJyvqxjrIrVoPxV3JO7lgqXsK/RXD98ahTenadQM6U/xFdeM+Tp+kmfKjXsvc85Zt73sEXeu54+zvf9RGRk5J3X/N+/O7BwloW7drrD9Z+b8O3XIi/zu/c3zi7rjdfkn4BaP9U6/25d8l8yQOTm0fvrt9Voe7VEt1XC6Xj2hR88XcXXf/dA8jg+5KTvv1XocjPpn86+hN3R4ufl9eXrhqC8Cvr5aodZn21gS9R6bWUR2/cc+W/3ffmvm0if/fcT9j/PCxytHeM87rgnuLH/AX7OGLHycpgP2f/CCn7hfsH/yss739pLqdCtMNy/eQ19bqLzv1JH5wwf5VuffFJLwlT7TRZNW9dKBfbOlgYYWbJELh/BDLi7/1j9HiusVjum/MYLvZz84XB4e5LQ+6n3kWR3k/fvXX12HEQSzctuXP8Dr4AHF8Yvz7OiXxPviW8nbpHzo+P30KL2++n95j0xcqNz2o8Z0bkH/7z88d++VW83/LsbXb4v6o8qspixf0Ob2PtDwN8wXpsk6tfsN7lte8uS9KC+S9o76rWZnfz39y1mtJETttVncyeIZAhkCGwOxFYbPfnR2rsL3FW+a8MeeDS7SvO3pc/8Px2861rft37PTjt4rp112y42oEAvPqola9+pDp9AH4eL/f3x/r32wcAZVYlQyBDIEPgCY3A4+X+HLz6c8/41AeYirP4t27HlKwy/mzLa/lFlb+ORgfwudBjfd1Zur260SGKunj3Fcv6gSsnpt20ZOK+yu+xVdJPP+5Rd35x3eDPBn7K37t3vp4bHnjcwT7WM+873+6Lo5dGrwhFPrDfR/3q28ng++szK2c0+Rxn+4PA5v1d1vimX/NELvO+yUcyO109/MN7/115vsZzJw8sv6DO3wE+N3HFhcwHf8XmZ740kxkCGQIZAhkCjxcEFuv7gyf6fWyxfe79RMf78bIfszgzBDIEMgQWNQJOLzqSsKRXMtKTwu+Z2ZUhkCGQIZAhkCGQIZAhkCGQIbA7EDCV1tV1+YKj25GUeOLEkRJ1zNCIDJU18fUL9NBEo24AoaZMTXSIbn7sYW+Qkc4RCDiQT0L0GgTeCAJKCX8+BJhgLlK/EH99Ex2Cr2Mj8eqYDm0cegmRvpESrMSFGufj3++6MXbN/9YV9KhLhMgwljYSQqzfohzaYznxiJM8eiYS2tOxWCHWQalT6UOZRCqRWPtBSz+3gRZU0g9gyCha17igyUQJsu22vNR/ncymDl/YnLI9JRzYXq5sISEW1hUXaJNREtGuHDfa6NB7grkQ/x4/FEPLcyzKySBYsyiPI6hIDniMtaIWemcqrrYDygetovafK+UbOcrtol22XVHCD0im469rO2MSonKEHJaAH4Em5Oq4k0lGiowH4yDFe2auqLjMjTbrc0J9iA46ztxMvpz3iWsW/0gpQPEKkINmTfuHGFnRedZRx26KR0PnLSVoeugjZKoNiLvclg52CIjVOBRwgKqEtGeJ3KGfci7IBbQrmZ6OI6mkMwvOVsMM0ccNTz8CNAqmazjUGzZF8WGdFVkBimdN/XcKc37LxTDKuDziHjecdB4GIZii2xN5L+fr+CxH4+9WxOUHoqdRT9CtMOdoPDLJvCKNAAJZiBwANXTWbU3rdSe7ouONlegdYR/uEXiNEoRYj36m8iXtz6rQn0P7ETLKhrRrkJEYuwxDPOMyRiHEoUNgLmqcZhXip9qLXUd8XozGaX+dWYjZqBAxo5QQFlDq4r9OPxH4DfdV+nz6rfWl/cmkWTQcHZe4XeGKzLqOw5y2GzrulJ6mOj+Go+3I2eujl5Oy4kweyUDXKbvGi0PkALm4sbN+IrXbk3Ythz1XgPiJ3Ry3yjb27jiENHQJTd9yaVeEaBayP6J2pRVQPqgrXiBa66qh3bARKC5Gldy6HvogGawdCmqMDgn9rKjjJS91TXGDmBvq+iNzs1jYjRko5j71ilDW0clTTITUI6+r+oXo7eaE+sK+8qkfsq4oNxxTQJBdaYUp3syO2qFdl3X/8LVst4vki1U1w8VP0XYt9L5K7nKVhXJfmI7ft10D3ahoLnDw8WO/44tALAzVD7skNNGhK0aGQ3mV/S/IBqNzidfrcragc74JkvXjWJQbRYuRMu4QCqHKiHMASS1P4+V8SuNvNzpnxY7aE0/jt+tWkPMhCjYgYFIP2mtD13G72KzoOrUjo5JzRZYF/Yc8hXLD6VZN7Hc5d9aV+HvH+Eb/bvTNY3f7LfS52WYxRm/XWo2uTxyznaLGa42bRR2/TIuv7Xm+tqfzA+G3qOPvMP6OixzjvA3g0dY6tS3COTbVKm/ziP8V8WA7ZP0stydMF5yKMql6+9bm4F3rqfeGrXIneuedc0N3RZR/jMy6FeIfKQz315iHTy6pLmUHWb/Ou0svoP8VMp5bRfujOr5RQn8PlEqH8V3cDrcV6e8vyJlO/eRZdnmZtruhMLNXjf4nl4wvL+H3IHukD0iNiWSicyT1b2zL5v3ws397/Paz0vO3dGeFeLxW8y4PezmeiZHmUXawBJk/uVDbE7/2itzUMp9+juARAC7+LoJwizSXk+G4Tvu3tqa3lMF1RdO/q0G8X2j5c9Q3nmkVbOrZ5/WPLw2I602FepH61knW4JIS7X07XHY1ctAa7z9TANQYLNCue0Z3UNdf+8qW19yA/8NbtS1Vyg9s+5tqyBUy0/Hwe3FfsZ/2+W/uUV3KOPveubT2FPxYM321ftrL8abkqJdcC8HbEZFrk0a6Ds9JfNOjn/N4oIKP/4G5hsYbN1tTTYe4D0tKHaT1Q5uVTtx+/6yNtDcX6urPbOQlT7lxvOXkAvRJO8yhc1o0bME+Y7rqn4zFnq7/7iAE6BB9Qk8a+lnRmWw7wjcnjFLi4h+Cr/ZTOKLg5D3G0chH+QD7YVDy0a0x8cQXIRNxNcbOgw3SfWVttMq6XiEel2wfvzNxeo41Z+ZKrYj5GJhz2h7j89tRjM5jRDzdn31XFsIC6p4X7dnQ/bJsalljqS/S3+gLrIB+p+yyhIyXBxO0PBEI6KUUJ79V6aK3Z9ph7NLfQNcxtLxhurZPPwVyQqNuHZmrabvNA9tKcwF6fc6Zc2h3UTcdL5njRdd13/GFUt8FyPG85KiXm+Dk8uk34I4i4BjFEqObgVE2KeeuUtd5MCZZORHS49EQruLae9+SjPEIDSEOMvwmyPYaTtgQeWlcbu+HtNt+q0z5mo7TqtC+YwQSsX5GiSdALs8Fdp3+JznXSvRb4ys6jiyaa82ZHz/kM6tFfjw6s/z3RPUvq7+6cmqlyIflE8k/Yz8lem/0d4zrz8vHB28OFoa9aubPotfWRC6+/PJVV9PuihfccNvGTSKn3fyB1X9/GsTfCOLvwmYLLErTzi2wPnoGHjNSzd15//7nM9v+W99/vGMd43tr4x2Nii9SvHLvk546e//trROsr1ltkRd4h06+OBT5ynO/ZV8xKPJ6703OicH9t9+5huVZob2z8V56rkjGxMa9DLvpJfdnR/fXdYPrV1x12MJOX+QO7fnyyxfad7Ys1nWwc5yZniHwfyHwwXPfveHEdWQsnb2iqRnCd3XtN7H/9AF1Eq58vPa57x8imkHcGYh2VTuzLxYEFst9cx6Px8u5eZg75BwR8nbzed/q+/FTRQ4PXjbt8v6hr1o4uqC/WN3PVTi5/4X9m3kuUeWvS+/2eY7KNeGxV/eJHBAc6L4gvJ/G9yp+pO6jixV3/t5wdr55rwE/Si95zM6n84+S78xthkCGQIbAQ0Fgsd2fH8oY/q82zg/3v/GAaxfW+IPcJr/j7xK7uh6p+96u/C+W+/uu4nuo9kfq99uH2n/WLkMgQyBD4ImCwGK/P18nP5OrXZH/Gfrx4Lr7+PvNiV955+Xv5e/bj9T1cO/L/N23+lj83Xd+/Pwe6D+Q3wPffPnbvXf5PC/3ez+6+uf83n5U9NrKcQGfm1xsXG/oH5Af4LX3muVHPI2/v384+uTNn10t8rV9vnfaVXuKPD0aiJ4ZPUAnWbUMgQyBDIEMgUWHwGJ/f7BY7mMP933DriZ+sX3uvVjw3hVemT1DIEMgQyBD4DFEIOr1nazZHsNu+PzzMRxt1nWGQIZAhkCGQIZAhkCGQIbAIkTAeGf9gmT25iSBzhYmIR901MjU50AEcSGKqIzMyIhEBHqMlitNJfYgoFQhsvkQYkp89SDCXiUTJpJ8sKIElna1E3ZDZLEVqIyLSn2jnt+rBz0x7LoCUwGKXYT0Ic6i07ersutCAAzRSxBSHfSge7r2B5E30s9hNO+dxmnX7KtTgkzDQKNeo5sSYKB3rk0CDA1+uAyXjMCevlL6C/H43XM1HjJd1jtY4ko77GBP6lAPA+oX+cFOPtuapXoVwqGv/UtR+40DCLDoEKFdHQc4iRKBoLOWTPSuEzcUFzJ2FlvY23UIn+jxEMRJh3pD+PWJv5Lzc9itIauqujFCJkihvc/4kWTabcRIxl3Wfk2IkqaHwYN4GlEOzUnjmKu3yq2AfipzURs7NEwQ5ourg3k3j2o1ybQZ8MIxQvHxN6TUavoZIQOkiz6TlHXcZD6OEk/1bi0JRaRErkf0jkdGQ5/yBoTcIG1f0nbmODiJSiu0QvoJzEDxgnDps4IkKTDDEXK0lzmSefMUFxmFGIVgnH7XoXwk7vU/isTO+khxhrZZUz/QnIom9ciLGmh/MoJ00R0IohGytn2djhoN7c+Y7eEIgaym45Gx3nji6W5R5yuZSmo6DhnFu8oK43BoN2NUTHQIn2KGyEHLTft1WUGuiAyJz/+sUwidLvUjkA6QoMBrkVBzZCMnIQgjuhNxMV3/hThM53FEW1LQJM4A/+OsYJd1MJwrWUgyGXvaH7hX1a+MQWFDGkNGBU3MIjloHer5tIs0PsM1Xe1HKajENciK9JDT29ffQKveClgnTdZJSDuPefLpr5F3ckjLh+AbUb8injj4me0RZXidjotMvmWNS1wp8U/Ib5uua10vioRZhuDqID19RZw++w09cXv7E6J1pOuIDNgNxcMObbECZJ2fCHsVSj4yrkPtDzUuiPYuflwIbkJ8FauCT2F/VU3KJTRqGkdKkFddmG0/lUEqG2bFcNEb5O4M8FNmVpBEWVe7VbfOTPsPiCOEgFdDCvU8fignSk/nlVi9dN2UevFRIzSoLxEyQisSBfU4F2mJzqqxHMZRY55D2nsSEpkQu6/1QcMVLh4/4KrfTglCoaP7ivMSO6tXrAjpcIKgs/oD2kqr1jy9jUr+3qpKrqLBf/1hwen3mI+o4yU+xN96w90Uitw+fLt7eySyjTy7TdE4ISKjE53kffofieuYpTMIRdJDP4cZcCAC3lpwcloQiRO7EBintza2eizT+rbpLT79bOaRB46QAbhHPIRgW9N65tnGaDegfKAzPofs+K3xzWfpuFrR1lCo3620POJ4U484ap1qRXYR+7hRygXMx9HmUF+F8jPIPX4B59dvOzMxA+xsnBvaUsLve+LSnEM90x5W3HIV2+8rYn+mVX+KS7v3Q9Q/k/h/bIeJEM8YhO91tD+vPbMlAr/pVrgN/903QRWtU+EuGTNpLwcaA7ZH+4vIWd5g3b0iF/Q7nJcn5Mdz6ugyGU9Ox8+Kzvi2Eu1/GI+0kJ0vtcfmIvTJjhfXkDd2y7ozjSkoqT79u/laf0g8+/ZFSnC2J/NBYVXaj9iOCPTKMZ0/VueQrpdkNhluB/gdnptUv+2JuXpzLfZbu1G7jL8RKPo+fkZzfp8DDiN9o8v4IgHnYFP7Y3+UTOG6jJXuYj+JR2Igu+yrbsh6PIw7NLpcmIyl63omcbse/t3ukOrGGhnV88Vs2oOpv5BzBd0+qne+GAeZruXhj4zGrGgCpZ+AdhOGJ67GIY7K7vnkgo8onmiVWpTH18ZejDQulFLi4H/IbIjH/J2Uq9uicfOoAnQy07P2qTdMZt4QfYLzCd0a5EShvDvJHRm75tXWfSJDugrQazwAw6G/Eo8WQe8c1aopjpw+Nd0PtnDShBCMr+13+1z2S6lQV/zyAznRee82IMYGiner2AzpfyRJzzVrxnZNlziqRl3x6ISg5Oi+7tYkQI7HrHHsszwgQLR/HqGCjPfnTu2Aa5OTL0AOk4nXx4/NAxwixt3MpfuafNK+jo/TSIxQWA9JXc9HHqgQdAJknfMbmYxA9XWpF7J/kUa19/5CM8Vr/Zj7Sseh/wKPVkDvriHzsIE8lczKRdqP8uCUgHYTRqBxyxncD11wXc7IPPweRQQVyq+VgDuRkHk+kkjkT/wXlFZeAhH05k+uelvAOeCDqk+62LARdWm3WK9r/KvdK12RvzryVUf+yYYdUf517TR3jHGe/ukPrfroaTvsT5ZXv5Vb/A0OzwFw1ztXuTwY4sSN4R/QD7jg+e7BIQmV3Rc4JWTBL7j98sS9LiJ1/Rd9vpC17j1nnbx24Tj/I/mvm6/h3N/fhaoVLSzPLBkCGQIZAveHwNPcPcRwIEr7S3xux/KHcIskkchGf6vP8bLoruy++cCmpB22vTZVZ8Jro/WuyM/3691P91y5l793JDLo9+6nK51nyXPQ+ftHZFI/uzIEMgQyBDIEFgcCT3f28AxH5KnBEkfvz7+PtgR6f77d2xpl92cAeYSu8inu+hIP2rph5LraNaUdTt9VfV/tTH4ff9cl77v6w4vo9/HH+/09+/12xxrLXmUIZAg8PhHYJ1oaGo7I3lF/mN6fnS1uen92trrZ/XnHnL7/0FMOfcs6iKrVr5W/7O2wP2/wBcXS9HbC6T477E+UVy2HR8ozmNLaFRuW7LdwVN+/vH75BhbKgP/McEW0sPyhWpp+M9xG45udG50bXJGbghvc6x0+P4r4HAn702QfeUYk8mzvucHzkI90/3SRXRkCGQIZAk9qBJxwr8gM+Dxf7PRz6chtOPqNgG3STr8Hs9jAWWx/X3+y3McWy+feTxa8F9u+y+LJEHgyIjDgLQtMV2Qvr5B+n+vU9e9deya/J30uOL/yb9UnIyKLaMxhLxaSBqVXMtqT0twuM5EhkCGQIZAhkCGQIZAhkCGQIfAoIXBa/p13ve0F79vPhpTjdh2+sFgzff3DWkqf8yCQyHbiXi0Ju67wiYsRGAjoKoESSCAYRSnRxSNjZQghxYVg6EJIkU7UVb1OJrsg9eOIQ31+HYFKA/EG6YlAJwuwKQHGTz/Ya0iIJtBc/URf+RBDkdBpjMRHVhNP/UH8qaluV+3AppwvWl4OxUWMEgQWh3oaH3ZoisWupO0qSmAhf2ddXAwl40glwlCPMVKv3iPsQTv14hBDNSkpYYY8iBXTS3FxTFcE2l0pbVeEIOmgR1C59CpBo/Hon0zEabnXi68zTiZTHzw8cppG9OcwAnQj5IuhIUScCAIU0q6SydCjfEyq2m9SgDiEnSsl7phDEDw94nQTX+cBL47iGA/HbjeA4DZBpkHKO8MQjJHQMB2tnxvgmbeqj1hV06Vds0c8xHtKZIIgWVE/RpWR6MUvJaaDHBRHiT7dsBvFqNCa6jpPcQmidEgdHyoS0h6GqhmgB4ZjCNc0s+DQTxkqt0/7ka6vuEOYDFJ8wN8MqD/FeDAnruHEHvU8qNJI0KqofzLKljQucwKkkNY48+yhT5NTOBCYKkbI/8wb8+fjp9EjMkPIdBR/ZEnHYdSohIQ2WjMj/FehSmLqjpJj2EWSyVHXlzllBVbAeKbtQOeD/JOuHSHFqmh/ELoq6gfiVVXnPZmMiwnlRgFCuEd7H/+CHAaJgPIZiM2+jqfXHwS1UsfBPkCcnijxsaHzbA+R489nnkbz1d482fU0bpfIXeoFeAlp5/TWozEtdSOi39AILIqtMTJLB+gCsctnfgYTV/dHPNsj+sZBOyXExUPgG4mwutJ9YA3ZRW2Xr+S8vE/cI2SUDBlfFeIZeuwZDcWHzJ3pPEKQj3RejFko2EjyH3sW9cCnZLoahxWY6GRGDjX+TrHt6Hg5D5wYaUzRDmlP9Ai/uVreU3xNl/3k0W/EinaF8RqSIJToa6DreWQ4yBBifIifECK4j/Q09zbxuYyIciXQCTroOOJh19cu7aoQ3HgNjfECnUdmVdSPVSR+R/1DwPNEeKyBp/XxF6Tzo95C+mlw3kXYfWpRrvOh88vjCjztl1PG1TiNIpTdCFk1AhOdMr/rIWu984Vf9kMJqM/uV//pakUaoURWRBz13v6gVqhxmsSh/roBpwA6+dZP1HHZkVXKoVsNq5HzwbnUSf3dPXNHcbOrGX/vqG/yyEA6url4F7J7Izhh77soFy5BZ57rSUC7gaRuYU/G2I8R/s6BEo2dOItd7J2pdmkzeuvsuYEtPv2P///svQ9wfNdV53nen261fr+f7XbwgAgmvgkeEBDiDnhZDeXCL1R2o2FdpMm4slow+JkKoGW8pANZRlBeck2ZGW3KBZ2sZ0qVcpFn1ssKyiSdWRcrKC95plwpwWZJJ2VAUAZfQyYoyY+4Hf/8U6vfv/2c1zIGkmWAhfzzfSrp9Dn33nPP/d4/ryX195164xR7aIL1jhORvXpX42yeaDJdF/RxdGr4R/ju6c6lR6m/fzp9ZoBdd9eMuBcrm90p7X+3s3MV9cOfIjP47ZT/VJ1EfACweidURtpLXRxcfgA/68X8NKP8W+r9y5b6V0QH4ZB98tHevDvB3wc626u5jl82r3o/OP50sFs4EbmnkU+/A3uvGMzpt7xyPr5Iv+UbyqMwpXwiJjaM97HOYRd/UbIyudLSfi/YVnzDn4iPNENrdY/0lUjZ3Fb1Tx3t+6fJSUZ4v1EdFWPK31jmiktzyEpDhnvx+pXUi9ZXts71ie9VPfvPbkBeE69FCfWfCI5i/EK4dYuc+mUwKQR/vXJ0il6/p5gqbvU3VLtyB/H8FjtmhL9Pdyfnp/i5bWXt/OsZ/71diTMaboa9jsokWNP+gxhKvMP/8dkDOobcKSiunzgjsg95YAN6M4Y6S72gz30KGQ7iPErp57boOMrpZ7djIsH+RJjougjWlg80aLZk2OITc5InVDCcsBlyvxm094VbuH9acFqHqm50XJXT9a9EdvUTv7KTdtA7D5Mb3mLfh9Aq+D9gxxheTNkJOfYx9ymLfcr9JQG3Ce8vHLJXZk2K30HVnk/4H5aW8dzIIz5yERnVWekYhwtTrRdvLff56uNQ5Cle3e1JN6N8GJvI4mcNoi31yv1ypu24Gw6IgFg7o24iPHCBO6ilX84lHV89CdLGUN+Vic7fYrYYn2bou9wPLfHeQvTYg3sCFxj89LgjINFngRBPP7Y6b9CRreJBudP6nLe2VnnM+yuD7HMnzoinx7mTUO+A+08qxMODCRzl2fL9jBJ/q4w47iqmi5cT5/Wc9xPq7Tb9eoq8lftHTvs86kfo3DenWCR8a9gPn0Za/FFN5uDnkA/zPmZEvHv0jd5YdF1AIje3P79IfnwNxM2vz0XeefO7m19NXwj6n7/56+03/jy64dvx/SK7Xipfba9zIi/Nvzq9LmPwua6y9krbn3n780v2x3PmkjzL6N7x3L/75bv+57NhPvDCcL9tmqT/FfvDE39fwMS/8gh4BF4cCPj75t9tnp/PpPtN8mq5MRdp5bKpOfPgXozvL87G7oVHwCPgEfAI/CMj8MV2f/5Y/tH0T43IH3/fH/7u75ctGPx29cL1DU+/6qpv/tAL+hfKqy/W+7v//fYLZQX5ODwCHoEXGwKf6/vzsf1Y8lHDv8nf+r4/+pWvOkM7fQH12/9g+0M/9m/QE/7Om71g96/+/yHw/AMyv15eKTfkPDhTXuluWLpM/5pny1/Y3V+zeMUj4BHwCHgEXoQIfK7fH/znIH6x3Me+UP7v/WLB+z+37ny5R8Aj4BF4USPglqNv9s9QOHxRo+EH7xHwCHgEPAIeAY+AR8Aj8HlAICaDYBLmEGQMBEYktKFUCSilrWyJJE9qokQyaCG5EkugoRgl3kBgyZUYB0HU1batnymRRWl/laMcWpASaGibK+GEfLStH17nyi+BaJJqe8g1rV+lt9aZ6hAz1Z6T6c6I/iPr5a2cQBG0+HGBw0rGzeBtQUq9pLl9+Y8uNC0Z4dcis+AtWh/iniFSqYYQZg313TLTMQTlSYUdmt6kyfCXQI0SCDIpxE6LPoFajKR+v+3fKjJUmC6JSdBTJ4pbOIXSzFXNoCg5xadMVEL7nZQ5BRloWfDNlTpJ/SxKI5XH6A7/cwijQrttKLc5+gRqbkb9nXAWIeUgTEBIgp1moPMCrbMlkJ2Sh/LU0Y8pZhX2aGtJZF3Je4MVdCV2hsgKQlYl+N9g/JYX60sCF3SgPESVXRm1MqXfhP5nIIKsN5aEo3ofYnRK//3QKT7RgC90CMZ5nGPfgMhp6GevspWlnTvLENtjnhPiOAQp7BCMJoETxgM1MqcedEPFtdqoBjreegDRjCscMQ8O2YtthD3agfqIHS+zEB2iEyuDOJnVGpVMh1PFTTSzLiKYhWPJkCAfIKt91hN2as/a+oxS+4eANmTFiGYu1nkk866JDXIepVEqSmh27Xpidlr/fWyu/e5LjtwPrPYDyrnGS39jLAJxzOm6qrfIkIqddd5+h336QSfD5CBCxv3OpKP6PBqG1IFet8RnSHwp+gRv2MOxrkTkxpIQFq5B/M3xuQvVOqWffXIyG/rdLvMyYT0cFqZAJ0+31JQHO8EgxA7NvB9ZpETjWLg22UEOeUzkKf7XoNAl1N8L2/mE+NsvRf2yc9J2nMOIcmh8Y42H9daPsYshFsd3H4paTv28yjQeYh/qOOLjuMW1Y7vDLjp5UttxQvRv5w+y4ygw+BUI64n6gnAniucy4y9RpkGGPiPanAKBkK36GEpnipYGRhLhgsLq8K+1M/xN4+siZHeykq0kxJtHNhQutzwPoDuzVsFpRNxGx7fcP8GMyFP8g3+Qi2LjFCd2vWnXXY5uqT+G8Eu57iYQlDJj/RvGbyrTnmP9xrXrhujUD+sv0bXAmktCJFfOa30QQaaynBavKRL296j57tIQfxYPV6TFO++mZACezJMF8mTy3OySQ9oTM0d/7uDZmRJlTw5OBvqEaj2lOugrN66Y2DB+A+U6Iy4iaPf1YU3OE+LZWD4IgNhnWm/eO7Hqrzg8nS3Qyy32ZUL/N0YH2n/wQXae0C4u1y8joT/KaU5c9xaz517T2mcFevOLTda14H1Xx8TU6/xO9+jcUNtznt1MPYdXh5zUyWUIu9U1xVoxwN/bF0c6DvkjCJ0p6+Y/rJge9bq/tJJ1aB9KPFRCp86Bzmv4eLP3XIo+qA8lhxD5qWpYXI2/dy12TqlfL5rjrqPe9fGMew+ZWOPpefT4FXG2kqG/LLbRhLheEkzlvSJyY5CX6NBLNwpk2T09PqF+tSg2K+o3P0JG7xntbot3r0iIYRZJ2Mffr3Umq+jxt0HUfTP2+zs7gg4hNwsF/7O6t8iJp6zW2/ntlbuLOyj/tipdTJGXq7kSpYNzUGaH+PmPvfn5p8Htrm5/1eBvuzPtIeUm7nwJ9Wf1SPdjcJF9kWOHgBoY7PeROxa14sEGbbwX6x3VOe/XdD1HT0TrOh/hbcuM9uH1YRIm2O8NncrgXk5elW9i5edCIHwb9CPJFN/aNmPttynrvq4LVvdUz7fyoMzaeZ+x8tCjxzsuprz70IpV/Du3dGcrKfbZkvhbH7JD0Jvd5X2C08kqTpxLw07Gi74MA8s6PCBzOSrPVx8uHOOKyZmdajuIuRnhPRhPo5x+HukOO5RHD0Y2Mugb3VzXx+qwN+khIdzmut44xV0br2OnoVf7zbC2+El4EIIQ50F31k3UXg/qlH5ni2xuGN+0HC6wLw5PR6fohS1GOo+hBXdLvw9xjgt+9EEVjheudpIjp8sHnnBej8LWzmmY4H+vmjUGPHvMZC56/011foIB56JFbkaDALO+Xwqx1/Oak5I4BsW4QC8vccd/C34gQlfUI5P8sCX4jiMXOeJyPJDhOuLa5j79JO2PecSGxR+rJ0ip3+dngnS8UzLYx/xswGfISYQu20SPLrfz/UV0nUvOmfPE+1r5b+ww+yuBG167v6L7ly8KBJ5/8vLd7/sf3/Ijj5Lh64FP3v2J9DOH/iMfeuuTZ5mormv37WdW8RaPgEfAI/AliYC/b35JTqsflEfAI+AR8Ah8kSPwxXJ/5q8Mpgbrn/ztO0/TX+fvEw9W/6rafAH84D3BHwRUeOU7BvvfEpzZ3Qvl/tXfDwH/++3fDy9f2yPgEfAI/GMj8Lm+P/9vd9z/6H13838AV9rSvjCaL5+sPf5SJ/Iv+Tf6G/Xv9/7yCHgEPAIeAY+AR+DzhsDn+v3B522gvmOPgEfAI+AR8Ah4BD47AmZpbj+Hx0s+yby85mfSC4+AR8Aj4BHwCHgEPAIeAY/APzECYTiDcJfwZlQJK3TWDCDIOaTjS/VZ48RCJBktM4JCh3X6+Q3oRlmDvRgvoLzxD6lRkSrBpsggwFIO7TRVPxCHlPKlnJKk9TckQ2beElxSMUuii3BB0JHKUn9QP6Pl9PtUnVBg2i8hX2WjRBpoLk2EGaKQlojSd5ucdhkEvAz7DLqHgwgzDn4+QId2syTeZNWoSolvUMwKyqHnZgU6ZJhE/ZCpbxCjQ8w0HXQIMxNtD1F1UKNXOSPO0cdk7rOUZ9AFKCdjoQuwl0eFLbGfjheDU0P9YyhulJPZcBo54s47/Vjwn0emk6p/mYVIMsO2/sgQKopXsA71MxMIpmfjO4YARL3K8A8/7Kebp9NTisu9YlAm+M+Csfa/srEyWUnxn0aj2IqQ77HfGOQRaDhkH4JWhtzAW04/O0oWQp/JNECQsXek8dbH1XKcOxAWE+LbaUbaf7QB8irXyZSLDDYZucocYpGoDIcqQ80sapHHUGMd9gRCb0JBBsUIWY/KYY2sjsq+4thk9JPiN4Eihh5tx9OOQY6gcKJDgB6ECIiprFTkKJqqDqE2a/s5gMicY1+DKmqRKbkukYxrrOuzGjPTqDx1KdP1F5olUSyGFqn9MO9Jh3rhIQTRRCBABVMxyH3QytRfYNt+3DKjJfPZDxPsh0IJ49lefvCpJb4L/e2WaaX2ffBPGcdOJ48cBLOtlUmMvbPXlU5Of8xTkAnzAQV2eQ00bs2vHOaU70AwxR4dgHuieEQ2VvsAnC3+E3pEFkMI4ZSXthhUDvu0HrPiJcoZF3p80Ml1fPE21F1D+xFIY2eMUx0fdGOnONXb7U4XaK5DbQ+9tl03oJK183LI/Dji22RGE9rpjkWHRjvjc11KbBvr+oktOXex83MQJ/SXQzU3LY5Z6zeXgeiVsM4d5SaahBnxjqlv0CfUR2dd5VpO7QF1hdPJte1n9J2ij5QaTL2EGUKCZ6r1oZ2+ObbIMePOiMPEeZhSzwWZrn/OC6PrEF9J6y8L0lD1PuO1yMlZvzNynRr0Gf0imzxINC7JIfSmrTTaH7FkAarm3QyR7ZWrnRzXlrhmYR6lxJPEZsUQj4tNx1IOckEObrZ4SnFsRlWLS5NV7bzIrB6HCft9MDcF9f5ifHH2NPLj/T+ffsKKPL37F2aWQfxN5sMF9mqNONGDYShdZLwW95UwG9pg1EmYpzUe1YBe3lPmSrSt+qU8Z+APPnZqn0GePHaydilnPR2XY8WHxxMkHUFeYFwp7XqL+YlDZvPNi++j/S2L3jOPUmFW5eon+BhExIxx/shKpplru+9a3e7fTvt+tH3uKvoflb36KYiUV56Mn3s5fn7zdPI07Zr1aueZCfP/gXCi/jt/0psrzivd1cnqUAmdEGvfi//Hg6ML11H/kWoQspGDC4vkEgTixi7k2bvx/5vl7GSE/a2ypoTf+JGV+RUp/upzyUtU/ttzRy+hfVyu2NW3iTDXWzrfZNA91Iy/8ng5PpkxrouL5DJ+6kVpFobya4JxlBFf2p2fm9D++tX5l+XEVZ/fuuYG9I3VtatfT/k1XVkVrluCke4nHpzRm2fIx4rt5xLkz5W9+dX4/TYyFDvkw9Vejb/gFVGi8xR9YGV4BX46R72Dq6gf9rrTc8h6QHlGXBuspxz9rWIV5+axRgKD/d4613O+upNHUCB5XMOG9i/XcAKix090yO1LvJw/K5g797NDMvzfCeHYYrhpmXE2OIZwjxrs6MmK/31OAIPfNR6Vgb1cW7hTZHUjmWdT5DXlpHAYWLm6H+OyM4qQva1Vu5IxfxdXk15Cf3MynBv87nISCJKMtGHOi72lziuj881ddabj4kEGVsdRPlaI7ovisOiXSJmL40tW9ruTbiJyfv98/5wVOTc+NzlnIPyOe2kno/wgTtRftBkMNC4enDGqcuSUOwOSxzy04+um3Vz3ScB+7Fr65T6r/Z/uFlIldNc7TRaC/tCpPaG84XzQ86Nz0Jl1U/rJepkSs7uHXaft4/UoidFjx/1F6GcDYrXD/9aSaMs5O9V9xWlr1A/7dNLiv8U8GOw74SBQeRRIkBDPsBxXDhzSRb6wes6X4+JRcPogDyzImL+Pch8cEM+oO+i8Gbm+Ml55N/KJznSF+tCt01jo51YeZIBs7uR9RopM9aO6GDaJCMH9JgkccpNaKYac1+j+8gh8PhH45bc8kLzLivxZ+lT+J+bvHsmH8/8n/Z1E5A2rr3ngm58hwfX4V4e/lH5m+1tG/2ryPZnIN2ffmnxb/pnl3uIR8Ah4BDwCHgGPgEfAI+AR8Ah4BL7UEHg+g+z+o++2e1bkP5k/y5z5u4/y9+Uj8qFE5Pue+a4Hbn5K5P/e+MD6o5uf2f4HP/Lm/27nx0T+mXyFfKX7zPIXm8X/fvtim3E/Xo+AR8Aj8A9D4LJ7Ti7R9Ffe8Ivf+q4f/Uwft41/8Kb/4W38/T/pZJ3PLPYWj4BHwCPgEfAIeAQ8Ah4Bj4BHwCPgEfAIeAT+qRDQD3b+1WtypuyfyfKvFvrXHgGPgEfAI+AR8Ah4BDwCHoF/egTiliaUQixxSwIueemg5NBxDk0lhzAyboxYpIEAjBkababl5NFLa+ynbpGXWj6orRJtyGfbEm00s6Vk2GcQilNkAgGFcgjGuRJxlHaoBB1JIKQkbb1H1T95Q79bCS7Q6qDiQUaZyZMtQSWHqKJ2AwEvadvn2j8ExFerhK70QNPKMwIftCT1T96/XOOqUohMSKXz1kYgEELgTCHS5FD0EqQNhxF6MIAYiU6049Y/dDgl7shoSXSi/2mLS0qk2CuQqCgm76ktU9pNoDxbCDj7ZHZN8HsAcdSgD8JphA6NaNyOWxFAJeNeoniG28tMrxARZ9p/lVSDElkkRb+wLd5SOuzbZb/CHq6HaYgks+qkK/gfQz1KGZ9tpop3RRwaP5lu+4Ho+KKh9t/s1e281sNatP/6EOp0iv9BKWWOPoPyjD3YV0ojfofRMKY83Cd+9OeJl22eaIfulpleAxMmoUUnc676hYTndByMt6/EouczClcO6ip2iEiTJsNvDjKW+sfRIEJGexCnkOEhM5Jgn0LxFK5NiLKq70N4TimfLwmkmrEwcPhLmlE7X0f1WOdZ9Ntgt8RhaTdjfh0ErZ3Yxjntk8iFKfYdCFJWYK6xIhLqD5aZEINZMNB+WR0uRDLrfRXNVjBs8R0s56Hahehu2hKjfSpNXsvDDaVQQhTbXel3M/QhhC1Hfyn95dTr84Xe7CyJyuGujDUe6LmT2FBvjf7Rg+1lHPRvFMdqVma63iDGuZJ69aQa6r4ClYn678zJzJwge10Xp20/igH40Z6LPl0b5xbeMvQtnkOVII+h9LpWH7f+RlBm0Tv73UzjhybYrgeI4kNOBFE6dztOF041znAejUILvpPOoJNRPiKjN3ZWU1/xqVTHHg+hUAvjzFhZSOjFTnEGb9NKW2WtHDHzas/Z9Y4XKVRciz5iBaKTIZgv2qfB7UHS4puGSPJwSoSMXGyjVPRcME1CHKwOjaM2rDxL+4wTBkkcRuOQfmBUtPml9RWjpQ7rHXRS6hvqGxF+5tqObLCtlLSRFr+Emc8Z57hKdF03GaNHDx31hfYDZsfR/xQUEs7N/PTDBfZFMg8WqS6/XqaZZLuuM1vBPs/nTssvDj6ZX3Qiz6af7usHAOp+1W/PSwjqQUo/IoMwp2AswxDRvDIY6DjLHTKcZ+jsjyrX9VLKgvLyzqKv46nub9jxlF/DOjTEeYsYPQeCC9Fa5dA3WU8J7e5abD+XEc+1J4NLd9D/LrmBR+D2M+GmPsEsvrczPJeLyJXs4Bn6cTzsfIj2B8GwsfR3f3F48hbGuXdqlWBc/ovF1jyh/HvDQU15+KbIclZI9GPd3Ssz5Kc7k5U+9uNouPJeXe+NjbDXpnQnKfI93Hmewn5UjJ+bEv99nNgDYb7C7a6h3WY8jWgf/WZ3Uwm74TVk3H4343pYdmtH+0G1XjIhwSN179QSz1o5LxPG+fvz3uUx+k+XwxaHN4ZHMf4633m+JZh2zMr2uRvoTwLTFa6L5ORO6Of+eNyux6PAiCWu/bIljBbXn26dfhi/158enk41zvJQc8UHP9NJldgc/lrc6zwJXlf27IWb6efO7rzrKD+OXCcVmGvsiBx5X53o+pBrOX8MfhIe8Y5eXVw+eIDzfNRk2C/USgGHsBxuBIa4noj24hy/Wyuma4VVslzPDajXqHIBbylxjJaE++ixaBJhbg6wYq9vK0ZVwrzN56NTg91JO1/xjZybFv8mFvUfrC8fCBDf1cnijPFknWlHy/ejcZSIQLN2uv94QEC7vniwwkzQg23G4+hnCBU9B6eMfgT87y3zKqO/Q+7UCf72uA84ztFXQvBFP/fYudEq5d2DbtLJ1U8z0PnigRJ2IVy73I8y/G5ykieU98ERc5PqIzB4sY7FUr7XvrORKimdtlscF65yxJEuZgtk9SbWWUb7vXCgeHQfZlw5ePaX4wv3yMROeXPMHdPhb1C6mnI5FlNjDw54sIEF3x73N9PGM6nR6wMeDKJyu+nrOKtBnWu/vNtIa4O8kUcA5CJyfWUlQ7+f+o+iP7yc//BBTqx3g8tt4I2ZB2ZIbOnP8aAKI/p+YiZI3heNSiQPPJgxdxLMQR1d9tsc6djJxa3lCStD5YQHHmRIMiOr3V8egc8nAv/2e3/qAz/6Lvbjc8WjRcC23Xrlx284FPnqbbP+NUciV5n++CWcp/9p7c/Gzog84Y52fu9GkU8GH1/786fOIh985ghust8xeN1E5Gff9s4bfoHznF3B3cpfHgGPgEfAI+AR8Ah4BDwCHgGPgEfgSx+BT8rH5c+NyM/Ivwn+9QOM9+z76+w3/vqr+H3r5fn1R1/H71t9udp+Gb9vfcIc9z/WF3ly44n1P+T3K/flf3zVHz3J3w3e0NzdhJ+J16s2vnnvW3ORO2//idfZ6yh/v/5Vw1/+91u/BjwCHgGPgEfg74LAr77vl9y7Lf8HHHz67mf0Hn12rX77uZed4x+Db3zb9z/wQ+cxWsn1/yr+8gh4BDwCHgGPgEfAI+AR8Ah4BDwCHgGPgEfgc4SAO+tntJRNdqY/L89ULzwCHgGPgEfAI+AR8Ah4BDwCnysEYiHvXZPzAY4pBD2DtNC2LISRMYQSjQJNCTPFGCpqpnJhoKYIhFGjRBXoKSkfoqf9kkASjMWFTgS6Ua6EG4jDuRJQ/pJIhz99Iwy9J68M0lbSEmgM/Ws9uyTYQrsZqt+gH5oAMx8bcS0haso/uFL8Js2jddbKljjDJ1SgsFAvXRJYIJpmWl71q2m5rDfQfqFTZkECcWYc5ZFDt2QSRYdAN2oQ0HCGKsFh1MafLTOd0qfFLNAgM8UD4lC/RNd8vwtDOwO1L8fvHL/oUQ/iWUL98TJDKTgY9Ut8I/UEXsMWlz6RczHOvo6z2oL6m4JzvsgK5GJ7kSwy/GdLwm7UI9MgOvSuJEKGa1FfJUTelvgHrbbFFxTH2g806nFAeTAn02mO/3FgasP82WJaUl5slGmREM8M4qvgb8hXCsEoj2cdyiEa98OMcgeVKMePAYkEfUDmXiTEu1HgsE9BFp3MwqMgJZ4eNZAQS/u1tONylUM/qmc6bgi+qeIYjMNZRHl4GNsoQXfBUONt5nXeEpEOwknrP8N/SkVhFTjq74ezoNWghGaKF4T0lH7HEHMph9iaqj10jCNnPAnELewdWRJkIWpZjbfuK0Wc+hAqa9t6b8cTDogsFWkzwDrsloyNCfp+0Fe/0GVzxQ/i/EjXGZhMJKW/TeYfPSKjcGTot0/m50SYd9ZZjjyQia5DmZOpmCvYbfIwoR3j1PFDnExCg326zBDZ9FjPDvyOoJYiyb85KqlXb1UDXSeKls5PZ9aZxOjRDjmN0eO8Y6KcejkEb5XHVa77qx4zj8gqYcVaHVcwFMrZn0PFA1xF/ZHvd6bxMNqJlpc7S2Kk5gOthHpZaAPbjlNih+xH05h6gQtZYYoP6w6JJQkt9dWucsArJDQ2FzpKp5wTGfUN6y9FhyAcCDIPpmCqcaVazq4da3zYTdvvLHp9lDLOaZzquPGbSkb5DGmRFuIhdtBLNP7AtDbWd5Br/5xPNjBIF7i2nz6U4hQ9pz8LTiknDDqrK9V+8WmDHNlnJdjWbxak6DnnmQGfdHkeNpZViM4uyHR8WDPdb7VbPFohyeSd6HxU48LofAjRRinlQmbbXOS52amZJyKfMn8xeVrl0V+kMyGOHb6RENizjuq9YBI5/KT1VPtnTseC3tzSjhjCdWNLS/8bRV/7Pf0o54iwfj6IjiTTdTvOoCQztsOfCzZqtbtqMrfU6xMnsrxpPmsz7P4+Dzq4G5zfzokzJI7D7l53wjx+BAJ1n3YzdlTCOA6bowbia72+ODy5g/Pr3Gnvckqc316mJ2Pav477De3iV3U2V/AfPdjd7+b0/4nu7Ir36zoKB7Gj/U69HqXIe6qkEORgYU5eTjw5dyD8Bl8r+Rx79EedpDfgxX2d41XiCH+FnNdvozzvHJy/CnlXcFion2tLcxIgx0Xv8qPYry0PLk3xlxUjkJOajLbliPbfHB50qR9/V2/jQgLx85Zzm1c+if1ivNu1jOOwli52uZ6ViA7R1C5UPlTOFw557en6ZeKrXgZFn2pyCSJqRpzS2YzpJ95a3b/iafrfi9I4we9hp3eBapxTa7pe5Hp2VoosGykR9X4ti5x5faTO2vntN45hCLR2olcZDNUejSHeG/zcH011HUWOc4hizodWb167PHeDQ+4D1A+e4L5KPTkKEm1fPlKaElnNIeBiR5+Vhn55h6DnPnlm+y0ulvMzYxyjjlP/skV7vW7VHUX/PYj9Dv9ZkASG9ik7OxdhlbX3p+aAE8kxrin3M4t8a2nrhP7eWqRFTv0D3XmcZx8kh3dGZt/RuWHHQgDur2QdRxwZmduFq8fJnOp8sKOQjMsEGf2PeIQCergNcRgJWrkY/O8VUiQcu/un2SJD3+Uky+k/qUc6/uoWCPMp9W/iXEbnsRd5lNDfB7tJnKGz6uPWvvQvh02m8TdHnOfYeSDGSKWkEGoz4tnjnRBSknCs/ZNxt69I8W6ofX8BulKhl49w56K8uZ/3GXdQ75pgph/CDa+XNMqRB2ESWfyVoQsM+q3hOMzQJ5zTgtzmxHO86POd42dtSejn1B/XKbbR8vwOt+JxTDn3l7HiVK03/QJZry8f/FBfA5H5NdgHvNNgvXO9vv3pf3gEvgAQONp//OjDGxxXKpfxTP5GWOO/obdq+LPhb4UcpK8v/tsf/f77RO66ffeq/+UGzpekszxHPlsjb/MIeAQ8Ah4Bj4BHwCPgEfAIeAQ8Ai8iBP7Q/t7hR/h96w/l98jx216jvzb87K9pLyh/IJ+URmT4h1s/ePs7RH78qp/+33dv5u9Fafzn+vcTf312BPzvt58dF2/1CHgEPAIvVgQqy+cBGPz/mr/rZ9/xk2co8P+B5683vOF7XvED9/L8XXtV3r/9eauXHgGPgEfAI+AR8Ah4BDwCHgGPgEfAI+AR8Aj8oyOgn737q9f8TNldymb9b+j8vt5efC7JXx4Bj4BHwCPgEfAIeAQ8Ah6BzyUCsQwguiV0OYS6kkEgMXx6w6Hn5AC2EEKGlamxQ1jJKgOhyxZJiR3irm0JY1o7FYGOkwc5Ml8S9pAWTQID9cfgN9Wcv0joLyolgaiaI2fymsYhx9RXPVkSf6ETvVeJKkqrDBwy5xtJa41QxKDlyAwiX6b+lxkDIcC2BMtqUtplnBBJLXHkUA0NBJghxCDq0zYLUqRS+nLaz5qB+iMvYKZ4QNOdUgahEGpuim6hBiMh3EllwWMbQmQGDinjMPiFuhYJH3Q5jK0SbYhqGloMU5nqOMm7CNKUJxCkMvxYPFkR2VsSjbW0phwi4aBCLsxCFjntBtVM24U51Dj0jusOu1kblwmEuCbL+avXIO5gl6OW0ijQLDPtB+8TsNI4cn4KhG2pHQS/hMzC6NVaPa3Qo32IZzlyA2p0RpwSD+KEfneX9mpezbSeZoxt5w+UdVzQm6eKp9K9AsrJbJjX2Ov1alQJ/tfLtEppt0uOwwx/FqTQNW9hlGg7Mk+iBxvMRka9ns44ci8AcyQEYh0/xKZU/ZNx0gXYta5eELiMWMq3l4Sy5rAZtPOasioyxpN2RlFKf4edRMcDgbrtj0yXA/UPAXjY9ruls4j/PkTQHLkDFTXFr1si16yxvqziRSbLDLlPS6E8W+IBoXUW5fQzh3BMebTTGUQpfjYh8hrRzJSuyZBHMtN5k33Jl7iFQqQSJqFTPKDhZoGl3RYUUmS1DtEXc7leTIpE8WVlZ/QLkVdxot9hYNpxJZGwPvoQAXMtXxJTyfA50fUoTtr1UaeFLQx+dptE5yXshbOQYuiC08ghNyLTSoiYIXo5KhP9PZV8kdM65cUQwiESGuhAxxvuRhKrnpPxEr1KmonGGwzY0QY8Ur7QQxPZEJ31MhOLIYWAmiAHIJ5inwUGDf2MWOfY0WoZQKRDhnkgATIedz6k/XVGEGEd9lloFCf2a6b4svqyKkc6okk0DlamQ9rQKu76rbi351CO7C/PE4i+TtCRNjCixLk8yCmfsp8S9AlUPoPM2W8OPIastxTdSsaXkOcz6SToM4jNBhxycoKn4OfKt+i6x9MzOk76zmJLfRO1foh3UqFfnj1nLxuRZwaz/qdF5NPyTPossn5t5XSfhfeFSWjRB5wShvZZNKVYOF2GRYbc4wEGqcYfOo27mtb90nGO3LbIC4qL+xe2pLx5uNloLO1vknmQoR8VTgm6zXrd03rlRxZy6S3Uf6RcX6CLY6RDcH9ZvNfNafdYb3j+zeh3Rds6zvpSvVU8Sr28Oqopbw6rXXIMS/mm4rgcUP775VDjCDhVVkfM2y90pTOl/Su6m70M+xbnJoRYeVCOA0P9nXqu46t3qv05cZTfxXqdob+q3qvG+O/JIZRNiX6ut301fsJXRTs6V13e5AAAQABJREFUP+EbWbkpssc+xF940Ji5BYfHy+3i1bS7sODp6fi7p5gscvxtsLL71EvDgw4yemxl78IY/Rc6w5UpxM9XraZXXEe8m9185f202+Y+klC+IXZu8DertxTn4sEyKSz+BoWbfzf9vbGYRPgh8/p2OFTczo01w2/3ie5W9yr6kZWj89p+p7EaNwTVTNddcwFvGe14QEKh9i0yymMnE++hzgP5fce6njkl3EpGvcfZn5QHtzDf2KPblsTU+KHYxdjDS9zpkM2dzbjdt2k4k5T6Ny7vZ/o4Al1X5X3ltMwYxxhirNV1yx2HetHO8n7W3VwZ6TytzFaSFbXvxqMInUzvqcbD6eh0PXFepoIMWaW6TtlfrjbEnfPgghw5Wt4PykvFbJFSfhE8sYc3Lon3nYtLv9FdeKC8t72a9gwZf7NzeUfody3KA0e7DYjM2ItdqNsJfqfsQ+ycMqaTUW+j049yEejomTgtrya6L+b7i+GJFTl5/GQ0x07fY/UTGk6upB1XPxL8JBF7E/thKLoOlbYdOeofMeMJcgShW/Up99sU/7sggF164SjIwIH7isbf7DKfyGpEjuMcucOjSCxxj7jvOnB/Akk5hGDbPEp/fc6xRuUS9/Ct4UTjCjYlUb+cl66dvx73B3ROrVzxq9dBACk71EuQ4+U5wIMA9ERjH4Sp4sF4bIvLTE882h9Qfgfte1WuGbF58Mi0ZL3q40cq3Y/+8gh8HhH4yd/72e95xw9x293a/7IsF/nI4e9u/07ytwR09sHzr3jfV/7eVz0lcuPav5Bvp92PPPnWP/6f2Nhksnr9172e9u//W3z4Io+AR8Aj4BHwCHgEPAIeAY+AR8Aj8CWMwFr6VflXO5G3vuVt07ffLvJ/TB7afvC/h/h7RgD+/xp68J7gD4Ja5Cu/9dp//7I/EVm/6xtvvOExniu4/2MP32VEXpkPbviW/Ky1O5Ne/CUC/vfbv4TCv/AIeAQ8Ah6Bz4LAR5M/zZ40EHxfc+XD/d8W+Qb5Jnn14QsVv+/1P/TDP/pfor+Xb/eC/Uv1Ff9dyvlzrnxT8Orf/i9y/l+R8f/FHoYj/oOMWH3d6lecQ4qRXIW/PAIeAY+AR8Aj4BHwCHgEPAIeAY+AR8Aj8A9GQH/f1Ot4Kfis8PIyZzJfSk100157Z/pdZ3p5Jr3wCHgEPAIeAY+AR8Aj4BHwCHyOEYiVxlhbJaLUmRJDyCfZEknqBApbAmElKfgnC0Sy/sIV1FM6sBKh+GdTrsSfJuVVhlRCqMOuJUh087w/rQ/NLVMiDMQgU6NLf0mkg4iUhBkEHBPdrAQXvl/fSvWHXemt9CFksk2U8ALBLYNqBEGPzKkqbflAmRFXSu66RP8hVA1Up/d+QzEZAW2EHhqIl5b2Yzxhhzg61XLNf6eSfxjplwQGglSGlKCv/VVDMmEmEHaEzIhpi4cpLOV9vijvWghiyGgrGkdqP4ZyiE5+VVMjNROt4kAvQ/WvNF31y+X0B1HMFEdoZHlpyNS5dzqdO3RLJtsMQtI+uRYT+pmuTLo5/Uwg9gr+5svMklWvHlcOfR9CDxcES6uSXkdtf2vUM4xjXlj1X46KYUE5cTgdT3QQTpXw1Nnu5h3s8Xo0iTP8rIWDADuZFvvqJyDTY4CECDVt53kPHHOBoaGl+BMyCCLJi+xKR3/Q60p0iG7tPEIwtlFKf0dxqpI8n9M4we8M4pQVwctQMuRoSShjnFMdJ/SxofplNmc6Ty2dzdDPPjOd0G++zIRLRtN+iN4xXWn9HkOoEvqzsY0d/RxBSc1pD+6tn0xS1ZVGF1IOcaodDzRxF6Cz6tr69THzZYljUCVlrvPFSqM6eIwCA15HXdPNkNv0k9LfGpkWE8oN+OWivyTOdP3KmizxHNJrQr9jKF+YyeSaBOjBnjiNh3XrdN0XvXKwsEjLPzjRxYAwIt4gl3FCP5MlUU0OIfpaCrLlfEBQG6rO2hu383TMyBz6+jLDbrMDgSyl/03JQupB755EOf4MBMIEfUBmZsrL2TJDJjTkFKQk7nUkdhonVHqVlgzJ2bK++lfabGAU73AQZZSTyTdMkONg2I7PQvylHDRsnWp8rE+r9fGT46cfXqf1qkET6D4mT6xRopuipP10R93bu9JK20mxT5k3JPQ3p/MB7Tdt2xnizzGkS8Iwr0y7vqSlWhKnWsCZVaD9sRdTHY+oRNdZVb/aJsDM+ZjoeoEGmzcJLyaNVVzJwJm2uGVhGmNvhP5zXf+Lqwvk6ej0LSrZTSZKIVCO4qd76OTdvqNEvzT8dPqMQPQdPZNcQj+dnQ4XhvK9hdHy+gCCKDqniuskjHceSpShb0HUxg6dcFQiS4h7ixy5UQ2LlPZPVHmNhIBr9Vzg9Nqu0Nl/Gy3OWxDP0evDsiVEFj9xcnzpboFA2KSLEfas2L+cM767oHQOmPdXdLe7Y9rfsuJW0YON+KjjqGer7eI1+P/IYnM+YvzH5Vjjr+8pDwvqyZUNCDHuD6wMVi3xm87eeeoF/TjtXEf5ndFx593UnzRr7b76lXJjgT9o6buXIezWj5eDeYK8teo1yPCheKbjD3+xN7qQE9d7Vtx5PvTQfKzp19ihi2/WHxIK6knxFO0uFKlmID59/NReHoLXVrF2yVKvL+sR8XXynj2XMq7tzs452gdvitfOXYX/3WizczPylZ3BCvbmGjHC1TyCB2SVnfYvfRj5Kk5SJfxulVDpKXhFYOMJ7bqd3hUN6/Ttq9m5G/D/qZX+Bfxyzu236+0epZxS/9ZmpPMSlEF7fstOPVQcqmuK0RzZzKvdylB+b31QJfh5ghzB2KP9btJBhnexHrDT3up6ZzdIKJSXEPMN9lGYa3/1BqvSIS/xaAlk1eMjE2q37G+LdEsCaXP/MpNtJ++kHSH+t66kvZT5u6c3URzirc50JaH+AZlyHfN+WPYLdNkIxopQlEajKCWO3cBIwvuF7FR0XS4emycnQv14SfyVDd5poHf240nH4P+WlWEnw3/K/QE7d2sJLR/kkNVBN6HeZtyeAw2Z0hWPakR7ZDjlTpcyzt3lAxeCHg8iyOkPQquWnw7mkwXlxaicKM7QvpM23ovcV6jXvb9jY0d/I04+9Og46mu/oQmcoDcTcEHnXc6sQWeMoyBDDtBS5Ij7DYIHmGSN6pOAd060s7prwGmzTrXf0haywF7dzzuITPHmfYoTbZ9rf/HW8n4YP0wc6GFMRFre49xGV4JvpfKYdyyY9X2N4h04PgqjsicZXxDvl+8j2nddeTv/gxA7saaNIY4LZHjGXt2F1HV7YynFEL+38U7P0T6HsJ0h9R3a7eIvj8DnFYGt29Psh63I1koqP0wk8/fPbz55UuTj6ceSjxrun8mz5lkk74ayDuUv67381q9xnBv/52rSfgAMm9ysP7hc+9P/8Ah4BDwCHgGPgEfAI+AR8Ah4BDwCL2oEeraXrILAD8i/fu+P21a+7sfRn7v90uue5fetT8rH5c+NyMX8E/Jx5BWWTIOUX3f1K7avf4o/U3wv7SMMIk+2v2/RRv9+4q+/HQH/++3fjo8v9Qh4BDwCL3YErktebq53Ig/d/H/9uw9+xWdBI+W/AZS/WC4e9JrFDPaX5dfl8Dpe3Cx/0I5d/0isl+Hb8e0vj4BHwCPgEfAIeAQ8Ah4Bj4BHwCPgEfAI/EMR6J01nJ/JnaXkk/3La+9MPzzT208C8lr/YK5XuRT+p0fAI+AR8Ah4BDwCHgGPgEfg84VAXI8ao0QUiDVpnSOHpVMCWeUgWLqWQJMrcaWyEIcsBBEIce0HPCyUQ8qhd7Yf+IDoZ9t/vswgnKTYh1BPqC/9Om2JMdBXVJKZ8qkqawk8jbaH7mLDHMLKNDCBUX/kBnYQU3KIdxm645UViDZB0hJ+Evwm2MdLOxnrgopi8vH2C9farbaDyDiKUvznUK9y/BuIUoZyuyQeyjQYKnGGvLZTHV9g6MFQP4VAlQhxLzMulutlXuTUOy4nJZI3807/wQT9ZhxkSBMmYYJ05CJ1+M/OiMvHEHJUn/FlRKDztIQe+jOl6rvNJEjwuwPB1UJcGi2yAnu1W5o6h9iQxTYWCFACISvD/w5USIu/4ZJyq/TfRnW39MNorOIDbantVzOpVgZ9D2JuBj4DiD8J+qweqQ6NsB9THo3iPMqR2+SAxS67EDWRzWaTg7QE+4zSIkdQOhPiSJaELzJSZrUh3g1G5JAplETBf6+eaPwQoccRdvy2uLYZfzONv0l0/shA29d6ZOqcKm7M1yAU2q3LNEx4cQhVNEfOokGAaDaXGXfLjIy0rtVNjQz2lQoKXgf0kNJfyjiEclYdKxN/zHuGfiwDXZ/kP9UIBOtY8QyPzjId96DOppRvgZBjPEMy/QrzsnE6PUUPBswv5eFmNI7Ro83IRQY56AzjDPs6mX6xB7ugleCnT/85+g6EVNF29Ic93IK4hiS/7CAwGg/rPKU/WzldX2T47deCvgdFDwmN1+JR4gFElwzp4lFs8WOXmaTJTDzU9hDEUp2PMoWonFE+WM5v1S8HhaOfEevZ0t7QPieu/WUcRJnUCe2lkTqlnq0loJy6RpBRuszgy/OVnY4DgthM+6M8VRxbmmpGfyYc6r6I0o50Df6T5fwpYU3Hw67L2/lIQDKl3C3HT/7PpKE+o3ybSnaV1f6jWfykxkm8N+t8xnmcxBntBhB7U+Ilah0vOGeCTrtU55N1KoER1g1WlTrqhHoDVjUSPWntBmJwij6hnqXcQThGQut3aodmp2MEE4i96Kxqxk4/WZRFCbIfWJWcVqLxLpJTq/EsZosPV9hDF8xiC8Fx3Hm3En9B4w71/6x9ZnzJifzF8GI6w345ey57Dp2rH6X0Tz5b7b+eVRPdpxAshxpHPImy2KD3Qo1YOKdF993i8dot0DmdzCJDv/N0VJo2bqN4di6FfbCVaFvGUa5+F71PZ9T7MVb21Zzv71nsn4yJ9z9wgg/o/0/j3pUp7f7rOCUbMuu7O44tdoiT7b6YFIefprz8zoUUU+J46enO5ZkoAbbXceD2c+FUiaPsu+OORe511y5ch/8b4+P4ScovQZXMaBeXW889pfGQi/cd2L8dQnKO/jPVYaH+fkCOwzH9P97Z1fUUvqGTXAGhNr4y3omfpvwDwV6Y0c42+zo/wW7dv/zdjOedZPbFXn356fxynzgX1TFzL3IhGvbxG7+ys9FFj3/n/O5L3k+7a8JRg4xujV0XP+zWviTUv7UZqp/i0uXjU/TiO0/d/Bn8luVwntLuu8IDnc/oU93984523Sjvfgh5vJKcZ7xR3N1cxR7d1kk6ieiVBo72rsxOLdqRtOsKwrJVvbnYjCuVR81AZXBvaIMEfzvxdAU9vJ6dZfB3TWfcRZdNvpFKx9f1F17SOyl6pjtIhAdkDHT+q0MyvObgsFuMFkjyKOcVUm5idi042HgWp/j9YGS7CX4eh4iK3rm2k8cZdovfnLg4lxuVh0qBF12Xua7DMGG/GvxmPHjD0c9w+WCGxTXz9CRBf5Cct9hD4QEFGcv34uroXE5m3xvPjXqGfrZ4wIXFb8oDDlLiPzrb/2vRVMfP+GbaT73POaf1jqSv4xV9kIFB3+J+kUL43VoMywQ5X8wK1R/h3BaujXbHS/gY+DmIv4fdfqTyEus6YXyHgdHzjPgTxYX7TFpY+nXBRMdN33no0GegqrphlyTUS3hnk6Fvs1MR9TH3ixS8s8Yo3qA+UH8QxAelEeaDL65wL0piR79H0Uz9cxdZxrHGOwjKQamvOBVHZbagHncHW6vc5gRPKGdXKi7hnr7zQE94wEJOPMc8KsNS7866jaO5vjG1YI/BlfL6g7zvuJp4bimdEvTrC1C/DRUmZ/fZCZTiKX5viZLw3dhvl4af/vIIfEEg8PwH1a8zr5B/7gjJ8ZUjM92NrWyF/+ER8Ah4BDwCHgGPgEfAI+AR8Ah4BDwCfz8EzrsLcgVNzgvS8WcP8zXytTmG53/f4qW//vEQ8L/f/uNh6T15BDwCHgGPgEfAI+AR8Ah4BDwCHgGPgEfAI+AR8Ah4BDwCHoG/MwLPE3/PiL3t50m18faZh/2l1M9HttelM5mfyefbn6leeAQ8Ah4Bj4BHwCPgEfAIeAQ+XwjE0EgT/Qg99J1MiSaFfln0fpXUKkdkDkwhkgyhwhjRD4BIw7dAFsECEZcMpEiIJElLzFE9U/uSUEjmTKdEGfKPBsoogT4q2h9EF8MrkXFgWj0LjVj0GZRClQmaod1M7m7fWA/qO7QffLxNy8lDeEdFuRJeNW56g3ojfFIF6h9XOFAqIHIGMTNVCyU59TIIoKpBHGws5RkEYYeetCOChARBFnsxJ/exgcC0TSZeJHSjlngUQ4mLqA4hdxxm2OfYU+0fKiL1kK5xIrKOx0THG9jQIo8gXBn8HS4mJXp5WNnCITcLUyLrOZn4UghZpmM6CcQo0xmrDA8ZgVA+4yvnRU6cKnebUZhQ3ouM+kd3/ITgRc7BnPj5WWToPYiSlv4PwBO70ptjg5ySQVbUf9T6Zxy5zh8ZIwd1SoHjCz08AD9L/VnUj9CrPWbICPNWMdOMN68z9Q/R07YEpUOo3Bn198jImDKejTg7w2uofuoDiK2G+ntLImlwJNPAEd8UKqggj5cETjI+9psUw3btyoR228SFbFSqfdZGKGTCnUYOvNY7aTcj3gGZMA31h81Q+6kdkQnXnG/H9wazYuhnDoUTGW5Lpuup3mpXuFQGvBLGmZdZldHfREfJeHYgXBnGM4qnHfR4v+PiDHtKjlb0Zhu00Gk9rZzqrIOUfowkITJMIHrl1M/DkeLAfpjq+ismZHBFlhtQdw39jiFoOeoPw2GEHkGEiyiPdiCAqn1DZw49gTif4mcc9rVf8qiKroBqXo0qyiHKTcucF/QfGK0fj8IcnOadpJuIMKqJxlduldPCEneffYrOfpgKMso7g0jlGIRzEeiLSYBem7pfJejDJuOnhH0ogpZ6I4jCKbqFuIidDOBWkWMX5oHKPnFkyCGF6KA1DAzSBu/V/pjPTNfVSt5NVhz1JhDikDqb6o9VYnX+WsJyiszoHx3vRv1DK821XjBkFao+gMK3lBYMBPpdLhntWKmtn1lg9FxhFlpdhqyLhPG55bxBoE8CyoOUEWEPDQTmTPCD/xzcDDm60atB0a7/RXp6deXwN6lyHQ+7fkYbOR2eJgX6c9Nn88s5xN/exfxT2E8OLg9OkMSaRhnzstuZdHPabxFpgv8Hy3RuRGR/Sbysd2Wg81OtFQOdr/nR6eQEWeyX+SITAd1JjR4+Af4OeY1kOk/RtVCUU/y+qWj9nd55svssRMDyA2TqHRLnQ4HTcQVhPFmxrOvv70xWIbLG7+zsRT8vEGcDVzX0Oy03T6hfXHk6vjxC/1QxKxP6+dpwXeOPr+0kq1P0d0Zpb0y7+yAA347+UDTqUi5zVg+yKZtEcSs/cbp28ij679RHhaX/AZlw+8gfOCPWfkM07U7w+wPd49UEP/vx0UpK+TXBQWAgMNvi6BS9+UDlFu9DzorsdIbfa4t8MUXvV3vVkHa/Ee30BuA76SVX5fh7WW/7/NuEcyV2vQQ5l1GNkIthruuleVzy0jC+O4utArkYzg9PFK/vWKwt3gGee+SkzVmnppdpXPETq+kV7yWuMtruprqPgq2uEwog4mb4G8i4NuiWFY7klF/uy5uavD1fLtUz7Q9Cr6kT/B+EsyjXeSOzLeboAjnM0eWe5X4IbuIcUn2D+4Cj3/vA1dDPDucvevNgZXUdcI5kZc58pYvJIsF+3KTaX7QZD6IUPG7tjDReHiwwi5HczwZ4wsBP1SfsPFQymA/ZIbwfIIOtJf5NHvWAXh8xEorrA86RBPl4lS5ycNoh06+j4J56ov11Ho4nseWDpKML4/OYV3d6o24Ofr1u1kHy/sGc+TeVFdG91X5vQmw1lCc6Oq7B8hzjXcm4cszLpGCEen6WeZ0jHZl+qVZfarCCy108aMAgb2ReHf2t9abdhHiyTtbiO4pmur/DI8nqjH4s41G5Ke064L41joVrjToGv8ecHJSDbl/rVRtlpuumHNWDMkVf58ELlnq7tWhcnBZGkNCpTeSIo7d88AHnuoQW+3o4jRLsa5xcQr+77NKc9v3lgy6adYi7ah/y6ISMGFLOkxQ55z6MzoMCOPEo3zp7MMY9nEeWeC6Wk8II5yWE4QcozxnXCL+3cN+dIDNOcEd5yorp42eXnM2o0Y3hJErQ97jvINsrP5NeeAQ8Ah4Bj4BHwCPgEfAIeAQ8Ah4Bj4BHwCPgEfAIeAQ8Ah4Bj4BHwCPgEfAIeAQ8Ah4Bj4BHwCPgEfAIeAQ8Ah4Bj4BH4IsZgeeJvLOzQdilbPIzvTyT7QcHef28PDN74RHwCHgEPAIeAY+AR8Aj4BH4fCMQK90xzCCO9EtXW4g1rhAobAINNleiCLQUCYxIm3cvR4dYJwlyAlUWqXkxlRgTKOFF7SkUPYt9QHtBT2rTICH+vTzIILBIeHucY8hDSwtRcktLfJHKaX2IPpkY5BSrQ/YlUL0a12OND0JMSziqbDlTog00l0z7h/hplLAEHdcEKodQBlPiSOu0cRgGeESn/rSNZ0o9I0ocnCqRBprMrHIQibYX+QK9nJZ5iSTv7ixEKgFTiTfQs8ZhKhDHoIZyQVOdtf6HEKUSDGMIpVnbzgQGv25JdG3mdV/7X4wK0d8TwDspkEqfVZzjtWUmxG5Oxkh0CENGiUfVbj3SOOqtaqh4BzOocio1AyNX6IKpzh+jzBQ/8hFOK0O7g9JpP+JAx+HfrdgOKgQwF6NDQx1GKYZNCNs59UfVoEKnttX5C7ZABp3e2v4ggjn1w2gSnbd6rcy1PgSwgY4bmmYSoUOXlMDQX0I/Of0dkEkSCeF32OJ+wAw49KMl8Uv2GZFpxzPSeYP+KIqTbDWz2uq4yMxoqN9jRSHJbDuKkmX8IeVxrzPoZPRjlsQ28oYaxV+y0jWpxt/YCh1acV/9s/5mkeHFAT3l+N+EQo4sN5mRDDkv8jLFzszpvEDDnnaQ0KMkQsZJZ9yOazM2uh7a+HMkGXjbdSBksEzpb1/6On/hcZjGFIfHgYmQjM3o+CCWD8qE9dYrptpvJYyTYpmz4rkgZo81zngvth3L+HZZd64dR97GPWUeEvTpGZX+GOJuDk7rUOapL3t1n7mUzpQVhd7J4kkHnTkAEfobQ2VLBZyg4KJD0G3XeTAK23mAZjbU8UFzH4eJCLQ4vpGTYBSlGgdU2IzyjIzLDumi94dW/Tf9WrhAV8vZd4PAIC0rMQFXBxHSUj+BcssFIS5VnKARm8iSmbPfdV2Hn4woUyRe2vk3tdX5bPIgUTv0yjwwxDFStLmm4kIEeU+lHY+uWks51jDBrr1mQj2lqiOFky9v/bs6WfoJMsyUtu3Vxrfm2QwN85SXprI6T6VVSZ08cHix9QO6H4JJM41y/I2bgeI6n52MdX5P5GT8HPZZ+rQ848j4u/nc7JIRUqEyZvSOhYCZ0G7EoxGwN3Pm1YrIg0SDbG5ZnivFXYVbpBCK3anMVT50un+KlAGUcMc6OYi34gx/Jhx9OifOstrQ+uyD9BIE2cVvnu6VhnX3Daw3kA9+ghXWp929qztXPN3OwyCA8Bu8JE6jjHr31NMyp/93FoOTO9Dl1Gp/1VHBjFDvPwZrK9q+F+9cNdF20W5ghH0Qb3SfZGz9aNbWuz8clA4/w0IuP4Wf7z8dzB/FT7/YbwnIr4LqndL+a1c2W4Lud8TrUNoFov1x93b8vCk60nmV+5rJZeqVtxXrrGGRG+f2UoKft4vh4RPSvFF3Mn7Wg/3YItOV/avQ47d3N1cg6MZ/tJpegz26KbK6YqrXLu9bcgT10zGPB8XBPEfeSgbYhPLLC3fyYfz+ppgIP52XriQXZshrz+9f/SH8XORco16wCaVfkHGYqd/4+mik8xa8llWT429WmMuO9XNUuBq77C4JtHKT7Ok64+6y2cmxDwKj+yN8sDPsOvwcdfsxMprxKAik3KKP1MDfm6pc1wcZg1PdD/WNnFQJsiRneUbc9yC1/BrONfR6wn0hJ+55p98xEGHvWhmsCH6PyJjuiJP9o/3KAXTQlP7XIKZm9J/Fs9Bg1xr85K45KTLwzxiRpZ97i4Gur+aD3Dlz5J3cQRztb+U8SuhnsDJdQV/dPjfRjL/nJ+dGq6mwHpfnFJnp2zjLjWpYZvSyH/RDpPar5wCP5RDFs9yvprqOFracNjnr3s5ZSehCZmHKq4sQjbGD+azFHw8d1Hi729dxBtuBUXz0ARGxQT/QOwLtLETslLh39IRpcWIGhPNhScxt9MEX6Pp+I0qIQzOpU1xsQLBN0dNiWOaU74nVceNl2CDDYTBR/MgULwG6PghDxyNb3H/QecBFqviAaYs3GdyX8zrmzp0Sh+Fcpnq9265y6oftfiTPfRImFGxysiIrU+U67uoSD2wxxHXfIivuRn+ER1eM8f8Y78gyEXkt3zO+R3xzges0nCA/yownGNaW71fkkHN/im65P1yFfD3f/vIIeAQ8Ah4Bj4BHwCPgEfAIeAQ8Ah4Bj4BHwCPgEfAIeAQ8Ah4Bj4BHwCPgEfAIeAQ8Ah4Bj4BHwCPgEfAIeAQ8Ah4Bj8CXAgLzs0Hw+Tm9moOllPJMxmfSC4+AR8Aj4BHwCHgEPAIeAY/AFygCMXS2rDYQWgYlpEdkVjmVkvEGN4HIMoCg59BFUsn5mQeZEo8g1GWqQ7izSqiBGAoJBuKKQHByQm3oJwlEEwPtJUMOgydDzKENrgty6s0aV6e0yyBoqp4v/YjDqxOB9pa2/aT1dyuBh7x7VgkylVKL0aEZ9jXOMFtmRoQuOYoM/SRilGADMW/SoGve3NqJxjPSOMVC0TG0g94UJpRnUC9TCDS9wrREmgRCjVC+BZXVQiQaQ0lCBmOInRlyV/oqoecMW7/Qa5T4Ay15onaiMS1haibtVW+XwyrBf7okluJ9UuQUGYh+aet/1EHvDlayboa+AzEXWW1ASLb4PYQghC5bS8KQHEHlMdg3wcdRbwoV2iJ3ymGZMH/jMqkob6NCj9LYKgEJ4qyJBHkU2ihBphDWMsbfq0fqB5JQn5/gA8UzY5zHUGat4rnMxAideFo6+hlCvKZanUEBRw82yeSa088xRDiL3344av0fQlzS8sMzvOb0QL1gP3I6T2EfxCiXNYhnGeNh/Wi5jBtTW/yvV0Odr5ZAjj1ch2KaQOSynSRWfRM/goSYHaKTHzJt182UlWPpZx4OW3+pDENHvXFgqCFyGOgK0/5mDZLxmBa3zXKguDUQojQu8jUmIXpnpzPspOiHrIccP8PlOBlNqv74Hmq/wQb2pNUngcp1iLUZ9beWBFcyYY91n1V9kEQWWTFdWPQNqFxCvQHjwx6vR9LJ0aeML0HOIbBm+MvCJExFxEAxN+gjCG+u1Qf8FDJOj3UeoOtlaoc2OQkT/AkrIMOPAwEkq9zqeoRuPNN13xJwkRANR5FFH7HOpZUDHS+0tWk7TjItKx5xioV6YJRJIiKWdeOYL1cHFZJRT/gprJ5lu4RaGeVDCLyGggF0TYe04VXqJ7ax035X8pVsJaddyopzQjkZK5HQdY22x1smKdIFNkyQGSeJEdFzos7beqLzDhE4Ufy1jzBFzppMxx3kgdH+mC2r5w4+8yBXSTkyGIKzQw7EBUYlOIrGXeQ1cpEtrl7k6JPq5bo+u8POzV3snWH8/g7y1F16x0kKwXdwOZsnIpfyZ5NLOQTgjZPZSUb55ml6ir3Zb9IQCa26H1r0hPnkIoN5qnFxSo3qBHmf5DqG6sYqKy3zNi7zAnu5VxwXQnyzcEfnBTrfoY6vUSKlI05zur0w1KtPx8++GvvD5eCkj3wP52tC/bUo1fXV/bWV/ZUR816SexiCbD1vDhTH6mfogfbV2mJ9DnG4/q1yMB/S/tp6p5kyX98Vb/Qc8prOjmb8jabxZPXNlN8VbjW3Iw9B39J+nVzkqYg8Xh1r5tzqXYvJCWr1PYU5deD2eGd3JSOex+LBuRT5cMf03s+4NkMbY5fbmAFL/Xur8QK1Ksuj1s9vlJPTPvq4mJ4kFGwH2xEymEI8HhHPaGVwbkx8L+32LjyNHndmq1SDHn4UG+KbQLFMkY9Upj3HHi8n8wz9I2VvzoTXv1VtFTP0n+BkREbj7qFmDO59YHV4xc30c1Nn5xyyMRCXcdtcH9gav3IQ9BtH+Zu4r2X4ySujOJZSDHXdVAeLjSKl/J5gEDnwf6jbW6E8OozH3Vwg7IepZPi7l5WNGvSicSdBGh4gkGLYl0TL5c5KFglyl/PL4Xde9StUzv9E10V9fzWpMp3n5QMxyFQ87aGvXFyxKw5c9jpZnOB3e3nfqh13kFREdjhRMuI5iCZhjr6pu03vW4vxwrKuHlnkc2SRn04XGXEmTV45/N0UDdTfSn81gdMuPB5hGFv0YTfrInuj3mglp9523I8y4nPcyR247LBKkNxnrPYXWwi6Fn3AnTmh/Lgc6/1vfnxqFL9TNx+fIslrb8pMdJ+nGmHn/o5dQUbH7ESDnEaj0CKNvjPAH4RcleE4smrnAQmZ+g1GOkvouzINDLoL8zDDcMj5YYgzrScgLotBIaeZziMEYIc8YEZz2l2EYG3xm+idlDhG9O/od8g7EcHfbpCJwc+Id0QWfZt9niEPOMly2k8YAXqzwaMDEmTGfTRFHhKxcB1w38SOj4HGUR9wx82RH6xH6q+6qUgKQzzXk/n37tae1k5E7ufcSpH3cU5P6G9GbwnyWh7xgJR76WOE3GAG0RsyPNc5cpd1a5Hc1esbKH833/7yCHgEPAIeAY+AR8Aj4BHwCHgEPAIeAY+AR8Aj4BHwCHgEPAIeAY+AR8Aj4BHwCHgEPAIeAY+AR8Aj4BHwCHgEPAIeAY/AFyMC+oFGveZLIXtnMj2T62fy6EzGZ9ILj4BHwCPgEfAIeAQ8Ah4Bj8AXKAIxmfSkyiCUjKDgIgW6SEs8gXaiRJJ6DHU2hxiSQQyhGIJIWjleQF9pLBKKihJPagPlFgUiW1InEE6ggQUWgowJTUQ5dEwXIPGVNSlyeEaUSpbEtJYmSn3yhlKD8mnzDiWokN9QGoOcLTO1kl9zoP4lhcqX0o/GiRqlwTDK1S8jMBiGMqsQEARHZ/0l6kcyRpQx3gwiErKwpS0suqlmpcPfDIphjj+IUBHl4Q5UPSSZfvvaXmVNOfEP2340WnRojROx2KeMy+FPEU2VQLUkFBfbp1mBHWKPVZzj3c7/y97bwFhyXQd691bV+5mZJlmUGafhcO2rBWF0HEZ+FgbajsJ4Sw7hbQhE9skZaNsCNy45hNIRuNKzQgsNL2OVtRNtr8NYz8JAaTiEVTIYuyNw5WfvxOgYXKskEEJjdyA/GYzSERjqrjEweuWx+DgczrzuVz/5zq33pnuGQ/1tspK8dR9enTrnnnvuuef+1s+pm7UiHIc2W+MgI59VHKFi0u1XfSkfjjmZyNUrODqmiouQ2pFRrVWR4OVBEYq9820cc2PwdVwTI/iNuOkhd429a43YHZekCIKhZEDqbODKYSuIhBXcggzp+jgyJfAn4Bb6Hpwx+qzgKBqRz/4szROpB1pA6uyUir39dS/yrOjvZZKP3sZV2igcyGoHZ3ZGDF1OXX+gLXxZNZZ2RasaVuC4Rykpb7mCo3SKfgaX8Aw5Fi0SHOXWW2HbkG7TDz3o/oSdhSNFPWqxPI7QOK5ZoLQHIGW0Ip92ZykLetQ7S+JGlYoe1Hok7QIHs7o8Y2o+Il2iaenUy37Qa6XkY+odf/0pewsb4jewulUiT3LGgQo8Jt+J2zdReV0da0O+PfZWho4D2Ejswj6TYQE+Wz8KZyn4SPaWJh2lxMIqCINxS1FfcZAE0INpMAli9KS1Fomi3iQXgtiLM228vjZKqYmeSD0QO9YR+VLPYEov635gBVehb5AzQFJKfkkV5sRjs8TlS235Fr4I17iUdEPsRbRz28046YsrLNDgSBdhjwF7/abEx97vU3LaufqUa0em+lcCqcdUweeF/o/pBDjWP+ZlSvL7nAL6MY7/seD696VfB5n/8cAATUDZkTvCwZpoNcDxV6CkNBx77kxpQ84pfCFnBjggNlIKN97E8Q1wyE7QK1apD502ZKR9VVKr0MFiZ4cRrSCDTum0UYpRKpvrmZCjqxeRixtuLHri+Kuk3nCvDHPwYOSHATifO1Ba4fA7uP6uqVXqG5O/6r+SgE+uJ9eB04Mbg2mKXUyVlTH67ilXr7SqoYwPeo9yKMKms7JyO2xn5PNAPiqILy7xaQIj+c/GswT6C7mZEa/OMRKAY7++B/S3jvZetuT3wOHKIfBo6WiS47iromqq3gUce+ou6N7PeuwxSrqw3fWwKQ7iy/6Y+GeL6dXPu3FwVN2LvtePVm/8EvCrVSr1Ub216gYZ/Of9rQD+4L7OwRkcfltJ+6ANLB+AniB/q7BHQPVwOZ2+GX2v5Tuzn0Lu+w63r42Qc7fa6MTIudzqnYqAz3Xjuz9Hugt63f8F0j2A6z+gvFxtl4aT3Xz16pexw7vz8RFo9XSx8VoE3KL2iNdP+qYl8BwO8wPkrLXUm5DX6rZXgt9Hz/1WeFcMfdNLSkkXF5Or4Pl5caUGXz2MXvkD5PfLPf/XwK/IpxCUUj/jqc6QdEvt6emPIKd9euceg767p9Rpoqv7VejkXapc/9NLyoqd9JPMLBHyDmb9Apg/jMMosDxf7mtD+l5gugp40N5rpcjNWxstSz42iIMEubIfa6yIoN8Z6PeJSzr07SIWueULZa+IkW/4VEcGfZ3xQODT9G/ivSs4/KfI36sd2dkZfRCAd8+dGogDcLDTMm2jJPSqmHS2HvdwFI49cMa3SUUkjvq2yKi35Vl4ZIFPHGZTwR86HN8A8gGJiW+Q2+2mrYQdfg9ODc5YcNWeSD9mFHHjhD9mviHeP6DfZooGWvaqlHx2GGkj+Kb+xLfQR4zPmdQDO5DHwPHMjZdTO1WHBsff8CiRcrOq6HmWdD1aMPRWxM7IwHa33fcV+Qy8TPLDsXWQW/jHrFcM5d6jn2TkO9C9MlH0M1yMY+pn7D4toMqdalgSz87bfaGXzN8yDhTdwubghxv5cAauNnEJBiIn9IzIbUdBQr4btQMwcOKn6Dd2nypgPiuNq6dukUq5FesIZYApI5bgfdqxhEndnssNFUp9lkH9AYyqX2SSn0sDqLb50EGCXg8wH1vg07gk30vEI6w46F/ivuwB9Qt8eoF4dpiOKInSzzA/SbseMuOEyFmGaoBX+ABHD/rz6CP4OdrvGMhffYS/hNgdm0NjgcYCjQUaCzQWaCzQWKCxQGOBxgKNBRoLNBZoLNBYoLFAY4HGAo0FGgs0Fmgs0FigsUBjgcYCjQUaCzQWaCzQWKCxQGOBxgKNBRoLNBb4wbJAVqtbLc/VXpvDnTnsz6G82NmExgKNBRoLNBZoLNBYoLFAY4HGAj8AFvBwbIvzRBw/KisOQLjRxB64N9RGG+g9HFEyHE7CwhYK3OKIEnOCOwuuJAr3lcRBXO6cg0yqkyoRRxgv1TEw1ZmGDYdCqATcj8Qhhv173yuOcMh7h0B2qzPiuELusaTDGSZFtsLxd1IqcCUuyJyEOOykyO2hKbju4fBiFI5uuBXFwLB2WNYG1xoJcjT8+/Od9YY4pKbOwSk5AhY7eZgTrw2OQZE4YrbGLQt+UDv+4niUiOMN7kyp5Ifj81AcisjLiCMPO3oOhA7fRMrN/r6myIC7OHyC56vs+AqeZzguKxyHlluTlqlhYJEbkjN0dhZMhB/HYVUQ7+3VO/b6a54JUhiW4bXkJ/rH8PVwWM5I158NZ0QXw6JfJKTbxTXQUI79dtiKSLPiRWJ57GelfnEcM5Iet+mR2BmH3YlzHFO1ozYOpEMPejksR9SBOuofTcQRrBjhmBnBP8VOCv3D1iQQuNwetzPyjXGYjhWOezh4pcC0dshFb8sP6bisRjhMbfkDPwGfsgMqdOpnBK8qLA6P0HGbHrv6Ro7UWytu2zb09kY36oD7fVwwwXH3dC0KazjHNRy4jNSr2q8deb0uOx2DsjNjHBgpJy0goly7hZH2w76qJo+BWNuVax0Huox8ljtRB9jp4ThnyU8FEz8ChsEkAHq72Id42utQA9U2rT/FrlN6BIFWk3jgKlNWJdTPAIe9CLiXxzNgsYMdU+Rl9U6RnYPOuKPIN+r0O9DReugnxEf1DsfUUqQNeu9QTmCxXCRlBB6XRvKlPU4kH6za943UOztJx+iX4YoGPpvm41ki7RFHUnC0D6X+WuP2oG2pP9sykh9u22M0Rm89EYgbW19n6DPCsTmSdkeJwBknokrwXvUOgewjOhK96I89kYt7shKI1qnTq+9FOiG/Pj0rxVFwgH2B7bit2hl8A221pTx9HLMj5PbnDnJqHib0O07Zp1qJXji7RSqGMK71YufOtJWRb+hnAXTsVdvFqMgzpBvhIEk8/TPFYsgHV4Q+vSAina3bvewP7vJJC1JSX6NZXMbYrTd7h9QfdhhJO+hmnZedI+io/LLo81ebf2m/AXz54OX+y5lSr+1di66n5LcqIyr10vOHQYRe614k9VU8M3fgi8tM+iE8PSn/bHDUn2U4HO5NzRS+o6VDdSNBzkPFmvRv/yn2LDVA6w2k/osrR0YcYm+8fTp87Zfg/50bg6ufRt6zxcHhCH1/tdXr3kP9/nln7dTXgF/v9JcEbrU2O9D1s3pU9sjvfUf9G0PKe226/KrIjWknIfGfUcvegHp6X1t1oLcudUay862/E2wFivCot6Zj4KQ6yAGzT8z608/j5/mZGyORd/T1w9F0jD4vlmOxm/cBfyVI6FfdU/0zosdqELXAqb9lkcM4Oi7Bq/Pl6pFCnx/Pl/M+8LeOtg+hl3mxza7zSr0fl3vo7ftPry0NkTc5070HvdqPdLudmHzO+sOOQU6XEQy8nORWxuNiebYudpztHanr7wK+bTYWvauzZVQgl312d1sGedmp3plPUc9/tLR1d4rcc6fHZyL4xrQvcL0WDBwca6PBy/sYSYjPn8XxNwZfoqck8L9YbXrE+8/4G22LnJ1Tw9Pgp86diZcU9O22Ebuyo/tQ2pu6qDNloF9mZEiBUTAKLHK2mCkz7PnojXgKfrR3ODmK0T8/Gh4CGc/7Eh90g0T6AXbI5H4U9RV2hb7csu0EeQN/5Fki5MMMEXoafhn4hN5hwENG3pT2sDq1N8APH7xhZUdrek0m9HbQGbTBl9buGp1OlAoH9/ZD8Lv37h4uAVur7V5Loc8e4wF4lWAFCyH1Eg1g5/WxtHMcY1OVov+0ttf1Ee09Ycfs6NXxtZj+M7mWvQZ+GNY7Def77FBs0d8GaUB8d3imf0bgyunhKUP5otZY7KS62ki+9PNYIB+w6KEDjre0moz6H9V2LFdwhDXoN5KRDD36OPZb7GqOxkeps689Ar9x5cZE7O0+lwHEYXnkx5Rzr91vG+B+p9dNgJvtSSclXuY1S/4DHI+BrJdGzr4Z8xt8hFDKryPmIQM2YQQDMN6lYqcqwfUavNhjZgfPny0iaVezndnkyAAVDtnvIP45PikhCSeMdBnylr2RP5D8PeX9GPh5Pn3xC8AtVhYJfBmti/hyjQ9OxMAr5aToOTslBfHYqC+Ov941b8DIr2glE49kTWgs0FigsUBjgcYCjQUaCzQWaCzQWKCxQGOBxgKNBRoLNBZoLNBYoLFAY4HGAo0FGgs0Fmgs0FigsUBjgcYCjQUaCzQWaCzQWKCxQGOBxgI/sBYI55qvzuEcr16Y47wv14TGAo0FGgs0Fmgs0FigsUBjgcYCP0gWCHAOicRxSafKiKOM7CZXJvxjHKMoCW5ZShxanKNQ7GAqjiTsFBeJI40e4vCS4EDS84wGx5HPOsebgTZlpHC085xDnRqVKa5GOMiwR3AKnXgvIr1Vv+BlyIur95YxDi5Znoo82Rc2N5IPe+FB1yEOLOCyf58H7qc4ACbET3DlA+KeHBUR8RkOgylQaaNj4NAbCH8Z59bJD/NhrnCwmeThDDqOSanI8XeDkQf01nCxgwytj25SnrFLh/QSupqUodhJ9kv1ItEDl80EB50eP4PjUn9qDgXfmdmZgm+ZPWtjHMumnbAD3V9nB1tDxJrb61gVce4c1dyOsCn8iRr4RLPPZKjA1QiHtwxosbpB7vJRNkvQv5erWQR9mXIaHKEm7KUaIX/SGnlAb7sV+pnCMQpHrxg7TXGsNcAulha6wc4p/NvsSQpdrei+1AP7Lzq98+0iKxLKv4UjVQqfxQEStiDFNdUA92tHKPYd7PvElxMcFC12W81pMYQ9sBh8DUdp0ADXTN+id4aDkxG5ON5CLzdrh2z20QylvrwhDskZ/OvtQYt4z7ZTgewcOxAgjr5if7XqpSLf36gSz4LvQgV6XTWQ9OyjOdQJ+W1TDwJHs14e4+DVnQ2kfsQeUq7WVjfpZDi49dpR25A+CmhBCnt4RuSpHT2W9lVul4m0PzXFFTwT+bi4Qvd7eiJ2UdHcwXxcGW3IT9WOW/levZOmt4FjdCJ2aNnAkl+E4y+wtdsKW4oQq4i/wgaOTxzfVQo9IbeM/Pvs/QnKVptG2oG4X7cEjlpJAMTdeqAt+Q5xSEwoZz+3R9C9HW8idvV3aodj3FHpeeQz8ly7wK7Ki6TcuFUm0Ce1/Wm1Q9+QLvX+ritf3/tTDR+O5C+XAuPy01LP1UinFTg2i8VetOO4yCjnKEhaMe2+17Ftg/xQ2yAlvlfGhZXy4LCdKcUHAVz56G3Onp7SJojhUzorE+RGNR/yE5Evbm1On0Qrl99IWW2QFzFiEV8O2es4JT/rWTiwC/LBcbdLPSv1hWN9jPxxGUm89KaZkfZxZKU8RT9/h2ufUfFmUMXoF4td1agYe4C/6r/2m5NYqavTyfi1VKlXt1+NXwXOdvJU4nEnnmhD+ZNWJOXD4TEUvfJJmcxSpdQQi0aufInoc3jfkXXt8vKhOorJ/7lidZooPCLL3SNggMSZBb+kekUs49xhb5oi79zh6iGOv7NPHh5cNdjlbV7khZTvdHv9hz4HfKm12yGZ9yPssAu/epNaz4F6aTp89b2ks8Xu7PPIuTTdknLo9wfpqZj8rpya3PenpFvyQw853u+2Jqct9FAdiJ7+g3pZxs3qsSoWu1VX8vXrIuf00TbOjEp/1Ru0evBfajtHWvUwI/ZHwD/kjQrRK/AH1S+Ab3rbr3waPZ6cbbD7q5o9fbQjOw8Xe7mqkF8+WvZ0opT6ogr9ELlvaR3cNSTdV9uunHqzc3BXhX6Bt68NfEvVjqvnx9ibPUKvvIhvZDhyvukwE7uWDzJy/hr0I+Xaj/f21v59OEIHl9vL/seRs9JePv1B8L1g3Se93++kp0ivp54qwcuHqqw06HfxaJwr4NPsJAysLpapQPUMLp0x/I/7sfS31mpn1MmQ9yCO7+DBw3yIIFVKPUc/A1K2ocrAhzhsGvLb9mLauNKPKZf+8AoOuETPHjgyh9BxVA5du77kYQX6lek6h+JghZ1wU+L7zBCW9Ne8np+Qf49PH0SUKw6yQKG/fHggA+5WRvItN2vH3jydRUeCh+Uwt8BhnuUR6TbrHYFbg/aopZQ60z01DgzDT3zKtRPciuOOxQ6beVxG6BnliUD2/42lvXlRa9JW6JN5iZQvj/KosLT37aPkKGIY3TsaTcFnm/MPMVgcZuGrnka7lPTXGK+AZ7rd0Muw37hFD2bcTNpWJchNvVEVw7/DSAleHDDyEM+8MNQZcF+lQQxMWqN2hDx2Bq4S8tspksLQ7y0u9ylQHY5z6MxCfZEXJIyQ4N1nsLAhn4l2/Rcn2Uzks0O7DSz1ZRhJIuy1hctvTPrN+kMIpbjNJ+CTcqyVs8e4ZZAzYnyDj/XPWMYDHKvHYq/ZBu0IeNTH4VmR7okqdHbolbHsoK1yPvFAvD7rDb0MeIEdiH8Mel/FAr1nKC8oO9Jbapbyss6KgSOPvdnJZ0lckYGPlIOZtJyHsC7xOMqrCtRf59MJ4GqddVkEfVD2Z4Ir9afumEju0GOsauSsCY0FGgs0Fmgs0FigscDtFmAujk/StNGJ4J7Rppk/xRJNaCzQWKCxQGOBxgL/9i3Ac4FknmsqkPnZQebnuJmfxSJNaCzQWKCxQGOBxgL/9i2grdw9Pw7ayNMAd/3c3H8WQzShsUBjgcYCjQUaC/w7aAGu3o0rdlIXnqt3KxQ+M5421++1TZpjY4HGAo0FGgv8u2eB26+f2UYok/cvm/BdWGClTqN3a1itzWVc+S5kNUkaCzQWaCzQWKCxQGOBxgKNBRoLfB9YQP/8+OPVV79WVTiaqsrigJLiGATErZc/0J0Be7jYSbzBUUQBB0DDCzQ4tohjjewfqqHjrpLKIzvcK7Myg67qB3jszJvg2kMec0edUZV5EXwZ7ioWR5jR7NMzIPvYmjyGr1+NJB/co5zDysL9BHeXUBunl5OPwzI5k484LgJx+3MQd2Er+eUD9t5NcbBZPrJHCfLXcjNToheOVMTrHa9PDsqfsoNfBB7igggUx+OK+NIUuBYqHLWqsTjweArHGyD6OMecfMreuwny00MrDjxHy7P+kZFyilY4DA2CrJXgkLXMDoqOQhx0dvKdiP3KDFfnDAI7vLpy4D7kJ+Qz9sbc0lS4K2WFFT8gdqwEny3PyIv04nAE3TfBUBySgh4ul4Z0e7jqAvUqjp+K9Ds4AIFXK7VjqZ6qntD9YdXjYpHyq5FAHJNSkTdbztM8I7/l0ko6NcXVCLq/j8XA/U1yAgZb7PgYk37sKy9C/i4OcFbheIQLZgqdnQylnHoZOri3R4kyKQcOqrGrv1jKLe7NGqgHOEgZ+PZxkFTAoVy6ks8w6AcRhE30ELiBy3oCXJvnFynDj1bGjsUR8nrscGnBd7BwSn2Mj+JpDD6/mKtwoBU+bx9XtYR6sZ2kDfRjfqlS7D87lHjcFkdO7thJU+Jm6spvcECNlUKK4Yj+tBLOin4eSzsoRtRYJDiu3cTjljsWPVz5QXGsS71EytXKgox8R/yAbl/OmHzHWCPFPmkxlHaLLpErV0b5wKmtVOKDMIhbETAKYilHaeRH/SW5aye4l8U5dPZzHHgxMPETJCt/4keeFTr7RgL1mBKnLt+J0CV/Kacealde9gv+SYf3daxi9Jn3X9m5sgSn7IlYSKdIz5Cf+EZH2DVpxb5Bv7RlWyn5WWXFvtjFjR/YLykT0hleyVPAEXY18IWe9cGpRyNyKXsmlq4SZXQCX4xe0MXmKuU/phQWOMTBOhZYt2PcCm0OnXHBOHvHrbSVKgIO2sDDeKqOMqWuT177vOx4ys7iPbFTZ9T94KkEPZK6n7/au/r5VyMcfXdemVyD7dBMe0eGbhHeGE0zHEx7N3qHwGq36vtAf+zHnsCDVlLF1MtyOZpZ0qVHA8mvfJJ6NNjBFBzduDGYZeCD/CCH4p/z90tw/2E9niXwx7P9V2PqVRxk/xV4P98RR77yrcVGDl15appH2Pnt7bXOgHRfbI2XPgL9Ag6Q0MlnWhrgpXx6+A70/FKeXBsD31IuHybwPVQti5393+hESyPgT3SH934Nsbv+QYdo/TgusBH802L/MAU+X0xvvJf8v5jvTXvI/crMHIq8qbRF0l9rry5VQNVZOQVOa98TehDpPSmfd1alR+Cza4fjV3D4ZSfb3iH08ldp74lS6rTe8WPS5f5uNwQmXredIi9pHZz6FO3qQisTvXzb3mrDV52rPxAxu3A0FPsW52ep1Lu6WI8XxW/NdssI/Ie1URnpeuyAbJGz0wnPxKJXe9iOFO2GEQfAjqqRtC9vGIRSj+WzRSo1VeY4rgPzB6eTGfHlxcqUKfKu1R9E8DLSgXuX/LGk93f90Bc4ZbyMgREOwInYqabOeNEAAEAASURBVBwVKXAHF/oYfVdxQAdXj8zHtyvKtefZJcqTEH+/fBIDPU2ArjjArvMhCdhx/I9bRvRkvAQyDg2rBP13aIHW5ZsFQL3CfKmQM5mZGTCPj9JpRHu8eGMssHg2HxwZ+MN5v91qpUEKvu4PPOJbyy10V+queMnIjsLy4QGJV9vssA2Y7ePYa5CzzgcLLOlSHGNj9FrF9Vih1zKutdCn6+z0a+hv3ev2WkK7f/poLO1PP8cIpSjfhPKAe2GQuPzJR8aDtgqc/n7EDCH8fGhCpdh/wLgbk+8yLTxSMt6nUr/eKOiLvnyWoif552t8GCSBDwf+gngcnifODuEsnBnk7BVZmSL3gJZKPO7ScQBdPoshOLNNv4jhW8dxF9xfDcZ+ivzMywSWu+yoa0R+2XN8thgIX7WKS3UE/5YXeQn4kPE5xl57eV/yLab5QPTKl5jZI2DOXsRAvc78Y5WMZ5Pqy+QTezFjtFKGHYRp/0qsTHz1vIp1RPwzWARcb6lM7FI9qnqlUYxn7F38afSLylGeQb9UhnkC33lGzCHphlhzBJ+qsCXHpWJQAP/r5b/78n/yY0r9o7/9QfNfSnQTGgs0Fmgs0FigsUBjgcYCjQUaCzQWaCzQWKCxQGOBxgKNBRoLNBZoLNBYoLFAY4HGAo0FGgs0Fmgs0FigsUBjgcYCjQUaCzQWaCzQWOB7YoHPxJ+N/3ej1M/f+94/+Ae/+T1R4a9PpuO6KNXqHD44L9piR+DuX5+iNiVpLNBYoLFAY4HGAo0FGgs0FvjrZYEPtt9/9Rf/419+c1AZXPEshQtx7QPgSGQE4vCrxJEENxZTCj3EQTgD9nF8SiCMVCIOODgOZyrC0WUSZOKwg7tRrIF5WjjHJvYdNOIgoybwJcSPdeTFyIlxKI2QnxW6sDjEhPl4lgGTUomjDo6ARvhwKBz7xHuT2vGzSmtHqWqun9v3kHjFTn3iGFP2xHVQ9MaxJ0NenCvnoLODA5DE4yhUxTgyWRx4EuSuBj2B7Og3Ekj5Q/LA0Y70RonjachRUdYYJxzRP9MZ8WMcwyyOTIPD8BA6O/72ZhJv0CPCkWjsZy2gv9rut4S+xY7BwGqzjIpUoS+OOAn0jdqBpxpCM8Rv4LqZYr8on0g5im4+LhLwLi7S0NlJNvOAKvZj0SNIxRUUeoTDkkLetu5LumqlGog8HFf7Gujt4BgNqiMcicCrATv1AnFHM0WE/D1xAQaPasdrvSmumE5+GmSk24Eb6HY+NqTfwS5AHIqdfbxdL3XyrR65fEdVVFr4DrBnjPyDQhWK8uxTw9A1DnfiuBR0cWE12CnC4SuCPtEjLyYdNBdWcGuKoG84F1PZ2bEOa/P8d4glHvezUUUMOwsnRUw+EY5zCXBTXE7JJ2qlLeiduJO1M/Lbx+E7pTw9v+8nLr/IpV+vTB5JubSR8uMQ3sNmtEcdB0KfQDfwS/siHsffobSvfJrHeQoesjdzpJTa0oaj6ux3VJszbyotmvQxjqopMNIDLxI5VagsevfoaQq+mPpKiVfsSQGuhyrzEqDxnL1x+xq6dhPiFgYf6XrUjMJhPZP6wxZ9FeM4F3ZMB0hIRT5liJ2j2wA7gmP9gdC9lB6WADP9C0GslBpXHxQ6Dr66gk5en5L8cEhTko7yW506vayrl4GXaOIpVyz13hoHRuqP/TszgVBdPO6JSuzlRToT+bRC5exrtdFGicNa5qBFigW3/Ax6DDiXIDjBjU8pJ5a/BLGKAWZoC+TDBFFlwRmXvAg9Uj8NLHYaFkobHBHTG9EN8BvZjc/PUuiKHTMTpU4NO5/rAr1UR4Ei3l578w3wb6grP/VyjANw+Er0GlBt0r9TgZQGSGvrF7Erby8QelTvxMmHDSauvSeyNzF8PfYoB+aPzpIiYrzozw4k3/KJYmcG7j/lS0tXrQd9W2bwP5RPpxZ9r+Aw+XnwpdmmONzqd+rtIEbPNX/cwjbBewJ7198m/ePBrq+g/7q3J3aereTh4ZtJ94HZ2lUcbcul2aiMYFjDYVvgklqR9K2fOLUVGtL/SLASfI30DwS9M8RXW4oWTroNHH5hL7+Qs3crEEfFaxY4KFYV8d7j/pY46rb22sPup9DvQitegk+/gAt5RPw52otRSu2W+2Lvw0uHg+v3Ar96Xd0Ar3CsLCiXd3dg5P6Jf5W9cy3wpfbeEvpQqkErIz73DjoxcOAte5Fix9JC5cDC5g7OdqfxFLx8f26LV8j/nLft/yTwY343SJDzhU56OkXPYbvbjpE/aIfi0OoN/GGL+DLnUxLQ1VOMf9CLczNGRuprMBsfQq82i0mZwvd03b6Ci0HYIr7Vaw8Feg/4sWfJb5teAkTL1M+AO7VDKl+Rm9AXkINDf4L8PUaoCPnP8sGFFPqL9GAg404q7YB5J1OJ6MtOuhH9edROxA7d3un+aXCsmmlwZuVE6rvcq3rCj+Oty1et1PMg45ESux+tTdU0Jt/pLBJcP8pesZbxKeLDFBF+13unbRd6W3XCtkLOJuMeuL/POCT0vWAk+TF6DCghducDEoJPtfEMfIk/8lL02UFvAjv9RjPO+GDFUOw33ZkOpT+xI/p4Bo4DbaLB23HX7bTbnnYnUv/sQx+JHdmRNhZ7yOgr7VDv654y0PcqK+XEAbnvxp8hI7Ql330VS7tmtcJIAlytekWCHr3pYArME9qJhR7zgRPiyUdGLIXj8aidAkfByIfuM884eXv1jsrlWhnlCfxb3kjKTb6xBmd+nVSg5NuTfKuD0tUfbt2qFPoW8Sl2inAcT4D77JFsqIfeUXho0ecyKyTi1SofAgHXZ510pR+kRSaU+5IfVRn0CaWkHVf3s/L6CPo/WhoptzqgfolXiTfi6Bx/sYxinLUl7V89yXibAi9WYZkgZ7Xs08LZgZqVGHTaG7ZA3uNFV+xbPJ8vHyU4aC/d+FtT4ukLEUfFrB2Lfjeiw/jIQJDcI2CEHWLkGiW0k6EejyNd8wmnxFt+iyBnc1w+KHEzBrqW1EYRtOGgHGbd2ckUkj6TdJRZzgSXn8BsDkFuCxZ8Ll3056eclkDG7UjqlbSGowR78yhn1v0cyR0WcgRGLr5OIbhxHPVhoc8xqY6VY322yGmRvqZLfhk8tp7XqeuUnwSJkWPmYEZ85nChSbC3yqWEBqoca0hJnXUjpzdRN6GcS7BzuzrkhD2hOykGaN2vhhm4S1UfpR3eDObmWX1CrpI/wdzM1zj8WII9gS/O56SbIHPWqdGaZ1G+GsrRzNuTcM1xByMhSCzBSmldqM/kCMW1K6DDBC5CzSV0dUIDsaHkIFId1HMI5fZghc/ZyLqohcRappAWdBc9511Q57QF0OZET1kQF5C4RV1ozuehPpNjfcYJwfI37i9HOZffyVDjt9Ik/na+RRrrZNoF+gZQuGqeBbyV8Ti+pi9yM6DyXxwXZ4v4k7gRhGDcUc31snOspkq6+qwm357vnPkEzzfnX8gzmp8iT0Y6K/AO5RX67SGb8x3z1xwGIP/FUSSeDAutpHdFRAhuHJTz42A5lb9Z/Od6Lvghu3BTj7n+BqqVGF3LldNFsJwwXjnUnXO2kGd0zW/m7dUu+gD8nJ8IptZL3ypfrGfhkqNAObs9mDnBAhd8C26JqulydjJYQZx0dwaygGZeSiDh+Chnop1AO/8DJLSylgqMrGtaNgA/imcqB86yWSzz/+uC6GdPUA3n8rfzv5wdn9eY4IZ/HYwDcqzPHHoijXUEOcrf8K+DmZ/bm/j8xAHJVWLM/H8yJaQT9FpuzS0xNX4SyrmZ/+X8ZJB0FgL/+VglmATjjscHq03Nc5PPqjovgYvUcuqCNjWcc9fICX4Ic45bymm0Ebo7AhfhNikLstJw8xdZLp2TKbhQFkc5s/O/nMn5cYhOpDmmLs7s4mSeLptDc5O+yLeGN8k3T+r85Gih1ceFdgIX6czNFIsToQi/PQE5XdhCG5Bonv5YDkSCnf/lXMKxnBo3Nbgl/5pm5zG1DEHMnGKBx3Ks04P8b64n5mw3gZmf2ZsUmbNFgoQ6PSfacDgRnFwzJ9g5vA2HZyEHSXOeBYjm7Qf8Fr5F/Em4kGPnRHMy8js4z1xOksDelsrcxBdn9iZFThaYEeQmtjiTel2E47MFRaA9kUbwOoV1MYLfORjI8l8Ey4n8v3Wwb8Bi3oD+rcjWMZws58kUdexJyrc6f6MUxiWUo/wt/0WwixOgmf8tcBHs4uQ2aG7D7W34ndHXcy0o5pYEt2LHUfb41J2ZOW7n8BgsKOaYxNkCs7dQTyJ3irm9lS34T9abmRPvlH4e1Y7aaStjfk6ZnyPuD6TM0MCZzNPQXxfuJH/BZBcnt0FzG27BT+ov+HEwx6ecCSb/RZB0FsTM/8exQhW59V/OTwYDIv9bj47whgfzhjHfOsLcojX8ek5xoylagL9ROBljF0w3x7M5QdfyTuZjiJL/rcHcih5j+mRMbVVnu7mG9pjTnTluHR9rPue7yabhuJ12M9LOz8jH8Uh+xzTynac0cz6jj8u3oFl1p3BMNXeIlthb/m+goYFPgsyekUD+Eqw7HuNz9A7A3EJblC5blJN87ZxDOI2Wo8hdwDvnYYXp2wgi3c75BC7sOSfdAgyY/F3QpoYcF2f2JqU+cfQT+t8W7VB7k7jQo4bHdHS6yXPnEzMn2ztHf1uxx6X4pkLeMNLcrJHXs5jXk6AsqHYeu4DGlXdhjXnkN5G+4FhAszi5mcOCcByzoNwZ2juS70w9ZhULHJdK6IIvgl2c3A61uZ1S46/rb7dbZJHsOP3x2a15LzhPQnsS+SbnZh5n78AjtG+t1e0J53bS5taIeXntrdSbmLl5Vp/YE/jJc9GI0E7amZufYz6QDIW7zpGbnzPunwvDdxreqJwn5diTyOvOawlvLMfcluKNOYVRrHh7ipMCTsbWfN+Mu055K4d1RDnWZw79loeTehnHXR/l9PhMsIVc684XsQZM/pZ/HY7tYBckB48xOROuYwqENwgWuvwXx+N8jcs34mhc/CJmjnwLsMjdwif/41DHWAjyXxyPz6ycumDr4+t6fh1rtHEntX5yFPz1UGh1LtZBOR7ji/yFKv/jYG/Dj2PkzNyKwrvgP54xreOpjzfZT/Tr22JustxKX8hdRN+CO2k1vzvqRfkX3CehOYm8rgS3RDrkTvwLmoVDzuVv53/AGwdtbsbJmei5CMdnC8qxbM70neLhnJfdcirhFru4dYt19Fq/+em/OdC15nI0SJP/yWBvIrU+x/hcj9tbszY3U9xysuA7Eb/gtHNGBxd8c9oxcLHH6ImzN4oxjqc+utNverA3Y4/PbpLcyRvRF1x1/E2uRUm0USeDXSASf4LHLOj/X0F9m8RFXgv5t8cv6P9/wdvz/7bzsW/Aae5M19BPJafc+wJ+5idexPPq+IadKnmuz3tlGScSrDu+4WGur+Na6K7pJfxdWNBq7A5HexvN3IZ/v6H2+02h75E+5nuU7yJbuzj5AYXmu9TbfpfpfoCSMWYcl3JxZo7vgn0bRXGpFmOPXszbd0roOOv8FvyOraa7uV5L+juEO+q54COF5n+iJCDfcTDzFPZOKW/Rd8FgviM7LVLdDu1NwvHZTdIdTsycZgU6vcx3pYdLLzK+E7vdbgdtRMC3HxbptSGN5T8PvPVr2xHPoQ0b7yRcP6vD6DBTEv5AfdnB5vCdWkBeTJQwrYF7/1BOn5zjS3PYgMYCjQUaCzQWaCzQWKCxQGOBxgLf5xbQfw+Pp/+LHYBxi3UXQexUZ0vLDTXcEZ0jC24uztGFWF7VVbg/ObrCaUvouPEYWRD748C98Ip7UCyXnnkfF1ZgMcIBKYZ3gKMCEIcW62XQJ8UrVQRfWoSl4LjRiSMKwVYGh5xxkPgpcic4IGWkH1cDcWQpUxxkrRIHv5FzZAnRz0A3OMRAxp3V6Yfj00T0L0fEWElPqpT8p1peAsTxtJX5xLPTa6oNJ7G2Ug7cjiLREzewnjjQ4D7jHKtw5+lJfuVKDgd692Z2Bj7bZCdBq8Rhy114B2P2Zkywy4a4HkLbx2E3Ezm4KsbACY6BlvgVHOSg41Bk5AIOh7Ba741Zr4BcrEtJnB51edlJEVQFa62JPCBl3+JEpxAMFgc6/aDjSJxKedlHNdGJ2Nsbe+DU71jKXSoc5ATu5j3Ro6KeygQ8JRbc71OPhvRJKwwi8luudzAmXSj6iON3lQCXvQmWhK/eqRF3autb8ktwMwJWW7nIVDhKmxy8WCt6ZQxd0Q4S8tkLrG/kRax22FbgUSsKgOxOmEj60mB/UOp2AAUHJudiqvSa7IkIbrEmdBy0jPAVW7NBboDb7PlsoffqnRn9rdqxq90nH+KDUWsg9aMsjrQxMKsdtqW1S7tCu35pRJ8g84jG4dvqiJOUsgJoR6HYl500J1LvvNhtigR6VIyc3Yd+T2fkk2AXIO5lWZt4HBcHGkjr4udgTwFpnwNJj749yZfacvmwz2Yo9sBROvVS+ONyIPWE26CrB7GOyPFG3lgTT2uzkp9KcWQy5G9bQ8HLPv1FIaevXf8ADiRf3MwmUn4cfz/lJWJPL/IipSROG/KbkFvG+ah2NMRtPxO67AxMi1XiLkUdiBzr2kFIrUAPDI6/0LVYAeiCQCl1WmOOf4hdBQ1JZYD8Pf5C9TLyD3HphUy7ZuShHANaQgwhocUDXLpUTlxq6g3NI7CssiIHd71M7IbDuglicQRk716r1LXw1Xe9liFvglUMDpXjzsdPJ44v9YHXole//Fqq1F8m/zr+S+Kvjif2aoYeu+WYvHHo51MH0J0bbUz992ehtDdyMz50PfbQgHq6XA1nKe1kPBseRcABI2JMvhHjUQIMi0zsU52vHbOD2OtTQtpzsTIlfrZ/2H8lA45uTK69C7n30xIn5P/h1mo7Qt+X9I447FIPvUDwB701KQ+jSO/ol8jvmdnedehlO6fs8H2DnVYt6X8r6HbA/W/4vY6ifYbt/hkcDNUFT4n+5RbjXUy+67k9SsD38s3pvcR3q67or7ZwrLTI+0NvJPbqvvXUwV1/Sv6PBKtt8PLRKvVT8r+WT6Q/lpeLTekn5fk8nv4B9M0bq1dHSuFoHuYA7528iJmhz7vbtote7Cyenn4Z+sOBlfsu3o43bBGv+uzADqweK5el3efRUeQcSt+S7zv5X+QDD19Gr3P0H8rjP9eK2gZ4vjM5FVPO8534lAIPg3E7Q846rqwJ/Ou0N+jMF/0iRs9ny6RMITxdmdKAW2oQWAW46kNubbb7YjccVuOuRb+IkRZYvliOxT5VTosFBht82ADITrRjXxGf1Y6n+dP55MiS3xO5nQndMhOCey/SgoD6GY8+gJ4Dv+9H0p/YQx7YStq2lQBj2QuYfCzzkcUOlk9sANlpOpZ2xQc4QknPPuyJ6J9vHKaH4EfBdHQjIp8xGisepD17atyJqb/lrhHYXmuTF/GhF2risUtP2qPf9RKVoseIkSNC7ir2gZ6PcYgW2C2cXdhF1kq+xVaRljH5bfJKbQI07PQLzs7cofBTmpHUd2e7O+gAKdeonSocYb1YG+T3i0TyZf0xKiLyn+pY7Onv1uMcDuxQKf8uK5WU/A+YV8DRo19G5D9mfgOnn2Fb8LUyzYEyL6qE8sV65GXI22F8NZS7xwwErvf4tEFCum4xySPgBisSIHkPRD4fLJgwxuAIzMhmwJdZAVnkrxaDIgOGfBBE4JR1T0S6AeNugpwdPnGSQj/LfCvwEdoTsFxyI5A4yhvJ15viQg3d2w76XkQ+B1jMImcDuwnckhKR7lnWS1JBz8JTwX+ecSEFlx7FATfhrPw1+J4q1KwnsN75l52+TWVI83A1KhLoCfPyCLudne3NJuAvzlKB1bvL5bwP/N3SyorDe1Nr6A2op19sdzvg7f3Oeod4/xHsNybdWpEVMeV6iJXcCP4EC2fAYdBvkZ9a91JNPKMeeSL3Wj2eVxeLLh/tkPJ0RW/9AOsYIPPH0B9w8owaMeKiYGVd/b1QbOYx+Yxn3WnC+PQEn14Zgof0I/ipr7AIwb9Ae4jIP/M3pX5bv9Je7SBHX/QzPk2C/ODAt9Cf4VMgpAuW2+st4tWu6gu9er5irgTu049JXz7ASB2hxvP1vKue5xMk8PsP8mmCDNir1z3V4zjg98jnedqHIlxjxEpI/zzrOIO8p1Qm6bwlr+dF8K16fRnP1X7Zkw8gVDntDrTaYcU8ohx77Kw+oJz3HU6m8MtoMRsT/zMFKxAYo2papcBnya+H3Hd6G268Ud6qDz+O5D0ffu8J33p94KVgX8Yh72l/24+Jfw5tLPq9wMyaIjdjJToAv59yCv3FfFfsyY7zRvDq64yHQP1hVmLIUw+pdUqkyofY03wI/jTyDPFP0EMnwE2sEJNf6O15FjslzI8j8MsyAsP/MC0DwAd5plLP7OTeq/NjJdwDf6jaKRMYDtSeyKsCZvwQuYk2HvzeU/4gGBK/o3sSr1bUimeI77PnOZBRbE3qwXtehzJieBe9fQ2kTg74dIDK+SDQjPTVGiUPgWeLMStX5mOuK3okPKemwkc5hp7gqe6KvaSVyjhHK16XeYj14r60N/W83uUoO9zH5Aik3BmEDT5lMCTdo8iT8AhxEemeLaeST3mWFhyDL8mIpxSfE1iV/sR1ytDlt8MnD+Cr9qrY4S+gLTjHNTioR8atFPgwekFWD+pd0U9dUWveAPpDYjHS75C/Je8lb0308p7nEwwK+n3IjeGLvUilIscLpV1jRUZkpdQDyvCT8W5Z7ES49XHI0px6hQ8LoJe4iXKloarLzBTwM0u5cYfroxXhJG4k7UY9QUwENGqHI+2nWnb0x7FYTP6ht+z6x6N8ciUBv6LXRD/vktf1LPj93rqMK0iNpF4JTi/vfkZO8mc2mnjkB7aqDXioJq7eIvTqY/f7a/3Us1zHEM+4ZcUu1RNuL3VVXSiH5YD0T2NP6LSFnujlXdYr3gT6MloRX64z0w5JF7PnewR8kfYEv/ckLZ9k6NKVcrNuH8n8wKg/KkhfXWac7gPPs64YwPeIfEKC+Bfo15b0j+h1T+IvIDkB3+ETS0MZr1rDYASeYQeDHru0lBC4yryPGFr9utQ7Hzha9oW+zRVCSsQ2n4YYIj8rt0twZqtBAZ9eoVwGeSusN2IFH7+UfCPqpwd/WHalHrkrMJVxgNxIBf86Pbov6et+xnXRtuiZr+Rb0n/1Hp8Mgh89pqKHt+93fUmY1PXLB3HceC2ztIwr1RX6E3xqnQ/oCFxixdkHbvK93QH6TvmAxwgY8EkKyNSerMgpH+s4C+EJPrkUI+eAFgY/rW5f7Ih1N0SOPmDmJr13gesYoO5ip0hJ+6nH7Uv0oiH80bw/hF4i/cs/7439MfyPMF73gS/QMg0wYMbI0Get3HD1+CD6DqDnrMhD8nmBGiIdH9zYk/bIqmlbxjOug5dlnGM0dXbFHhPdo14fCXaCPunP0VNi+HPWD8gvH6iiknhm/zU0U9XTrNCRw2p+6vrBqrcl/Oo+Ro4JUIKF72E+UWKAGe0JEpiDMip5I/J5kXEDfuih47tWrUp9q4C/hIn7HePrjOt90kXaSPm4GnfjLPPWuEROeb7cd+36yWq9lPRd+SQVfFNaAvyK7884uFSPI1VQug8VVS+W61I/5VOMc/Az709lPOc6cOzq9YG6fqAdCI62oSvPI5WVdsl9DTe+6Mfr8uiL6IcYevO+66cvUvPIY9xNpOVW9zMeA5E+1WPoPRlB4N+mf42o7/v9yDfgT/EBIXDmk01NPL1nW9pVuSk9HjhmBSr8A2/Dg+5f4xNyPeRdUm5erS5R7xnpD8hnAv/FIslT6v+BYqUwyL/AJ9lIz3hm3DjxrHyijfSS2pLfXrkv9uB6ak3q363/gMUS48gYuXtIhk9f9iIPuve03hH99RO0Y2B1lv4bkj7hugCIvTelnqgD1879h5kHItL1/E0/VrQZLJnB92LdXvUFPrmDnOIh1vMp9FG1LeVmdHfrIuyyLHYOYv/AB3rXGG8t8VMsKkH0GJP/UhlL/8gT1omJk2+c/V+s5yv/Ue5cIFe9SG+NgM9W264d9mgnBFklu/JflJzBz5b7Ug7mrang3oqX+AnwOW9XA6un5uuZVEY8BFzTBxxlPuwq+ItrrA9j+BLWdWPo+5QTOqsCZ3fG4YH0Jx1wh65Hfvex7hzAf5F5BLp6gTsMgu9hz4z4t1UJI47iLsmYEivvG1iUeN2lRUEvH2NeSEh3lv4VAWU2NdB/i08EDZHz7jKpUugPkpp0tAfr+nWmjbQ7dY4VPZA8av2kd0zAbd1vnd7kw2qTngF9n/oDcp3u6le/RE/NnD6pho91aD2+f6U8cOPFJ0nZh//nGHcGwLSeT8tP1P3E+3VmmJT0D7Lek/gVtJkAS8Y/CVf5Cz6t1z8qYZQIyecr5CbwZ1lhAXVJi7WU76vz/vjHKhSc3N24VH6BFRUoVz2x2JfRfE/0Rqtdac/lhxiZ++Cn+Uto8xe5X6C2IuQ+xp0q+Ko/R5sJcQF/CV9nPCFUn2UeiIHvpoTwqQvYtQ/8r2r53hr1Nwb/uXqcU79K/sL3prq+WM/XwQ1unC7gJ5EGX/Eh7kNGyL/IeAREt5Cj0u+vr1j1h7TxoOhfoVSZ8KkhP6V+Ffv0gX010APiE+w4Iv4brmaZL+fxf4LeKXyymgiBd9M/DPCj1A/8rJ8Gzm7jel6i/F2oGMYd6V+1vPIzlbt/on6kloPdGGvh+cx8PHlMrUoP9i7W9qgs9psQ/+FabvnheT28yIpS8k1oJxH6vp9WDE4d9p0ebyJOwnzdyCg4cu3omfn67nHtxj9WW5HUn7Ov5PMX6AmsvlGvP6ovcb1loQscQ99jxorAf3Su/0cZh+DXP874nxH/R3IHEPgSM+wAvhHWFvrl+fzWVV0dQ3+W0XsE/QlaGOnVc/TGIfhH1ZrI1+9j/ZICl2kZfeDPUALY1KNo24PvL+b9+em5ve9HHwPfT2C3EXwyr4BXfzjvl12uc0JwWS8kxF/Xrh/qtzOuRKT7OcYpSXd3XS6upxLRu7zI+B0T/+usjIQvo5WAl38yb79/QqpUyTrJrXPopbFO4EvRHnn6blZI4Mjtu3nzopqKPHWdT7D2gO+v7YNtu658rLtcP7if9kO8XqGeMvR+SZ6MwO/V/Ul/jBl6AvpzpALSatbc+PAB9BuCfxR9hH+Fv4Rn1LI2wD/mL+GjNVDvxLoZ5x9QW14KXKf+Dfk9r3akHtVPzO36HuoZOh8CdfO7vkR9E61/mnk5Ar6bUobAA7kDBpzqqbNnj1jiFb1Z9C2v8OE6gb/B6CfwbZWbF9R1Vwrme0pC8O7ztqT8wRe5fxEiL6JWLRE7NR+jqBt/WE9IGkUrcPliHddeyvN1Pyqf4M6c5PPjrLyHlGunSssM/qu0i5R8fpTnGQnrh5I7cz3wA2/T1cvZep1Ee6vHs9rKisd1SEPOdrUi5VV5XR/0b9dPuZ7YkPlz9r6ilxNf/heMq33kPuPV64Wr3NkbofPvqolAVgE9L3L2cuNt+TjrS/grj3l+gnzpZwY45R/CJ+NNBmyzgobE6nxZ2lPxdJlJfVddjkDGn6lL9zfr9NSbG2e8N+lVxjpZH+84u56l/ZMP6zY3PnD/VMl6lPU/uRFyd5R+7P7VntqVdsx6My2hlW/lw3ZD8mX94trRJ+nXGQwb9F8A17Wu33jvQV8k6q+gx4SIB+btQsZZwQP+hGqzvi7lOmLZzVtfof2nRDxIaQzwIvNrRr6fKVdK8OoTPCkZUJ7HoYKXz5IOvHoY/a1ifVF/8JF5dFkTz3Wsm08X82b1JNqP4D/tnpDIfODG1eqH6a8x9CcZ1yPg2ZI7gUqpf6EGrnyL+efD1HcK/c+4/zcEtt0Mwck80Hqknt3VlYH2stOKG7Dz+P8UO0DXv0d/kZDT7iKBPPHpA5fUgRs/2pxP+HvzeeU36BHEez+HPinyuf6SekPbg9LC9wArZuH/BCMWuP4S9Q3OrLqiITMurEg7qB6r2626TL4ERqtMj6F/jDv0IYSXlBtnXL7ww7Um8bQW156Zh/ekPbiQcWT949ZB8XyeuF5H3ZyvpRwE/RvzeSjWxrUL5iNP8vtpxllh+BLtdIgeYZVI/VefRN8e6d6pt9x8HdG/R/Adob+kuw4kVB+iX044sbSjGPhVRowM+h+Wzj6sX9y8rN/tbYtd1FuREyE3pUQi7z1gffAfxVJjcO6rOHkXyI147sNFbn38w+QaEr9oB/P2y7wxUAnpx1zvDuHP6/Uj4+2Oq6eEGoqhG1r4hPRn0VfkXqFdGOqzjx4Z9EfAesD5eoP+2XX6fBbrCH0DS0tY2Fe0FHmeo9bliNBD5kMLTdZlAhd6lPW6hv7syqV6pevX1dv4BLbwfb3aoCSKf72O+RA6xvy/CJ4i97N6R/TV55CfATdqO6KVy6d8DvmRkvX6gRoTfwm7Cv97aGGCs44Rfblf03Xjzf1g4NxHqNcbXHe5frfFyD7CzO92dxZU9QwQNvXr83XqaVpkiJw/5Ll7D3pSPebax2kVuP5YzdsHFnP0TuXuGyifdAb+Lu0d+Yw/ET+lfogz5NHv7nNwMTL9kF7SBr131JaUX91DLfSBoTaeBd5gBZ4BD2/2JzcfqJ/UwqX0/8L6osfJVY4RsM0dzRFwm1UFHNgndemfn/fXl1iJCt9fEJdQvrcwzsPPXauJ9At9H606BL6NO2eC/01GePjlebWr77ez0iEd81Lm9P0odgZlnViv899eLsu4VX6JJ2AG+EFmkASG/547LADWAfX83WW9YsAL6jED3mB9FwH7tPIB+T3MmxCGZveF+fh6QH2l5HOdePRivN5yev4282wG/0u0lz70+6s9p+eAcRM5VUp5Y+CXmAGIR9ttt157O3eaYFd/zJ2UMfT/tXhU2md1T7lUCF+H9rpJ/l9lXE/Af5c7m4wE1T+nh/VIdy/rnligfpa1rtL73C9YZ77/I3/iI8/7LM8rLfApbUQvrk/G0l6dzSbgH2BkGIJfpsQSX1+pMk/Qm0hX/jTX1SH0/5tPyxNP2pGkr36lPC/tTz9VPe+u3/8Od5B68H+C+y4T+J7kzsCAfP+l3xM7Vh9lfkEv/Y+5oz4C73NnXnrehJYoUNfjm/o/yFXSK0ol8KPUyzb8v8kd7RT4MPd9YuhDueMFZKQpSF/9d8Xlcgf0j9TDrh8n1QErb6X+tPoEMyoGmffzM3W/0J/WR3oM/W/oVbeGbHO+zP/Pqxf1FHnvrUrXnv89GWHQ5mvMKyHwf1PnXbv+W9TGKvhv1v2dlE+TI/cxyBV9FKsNvQb8We4bkE59jvXsCP7f0PW4WKqnHL09X4kEzIzCF6jHHTylHnP1+kV9zUMv/35aPvL1p1m/kS82XRF9y3/NnQpQ9Y/pCRPs/RX1pE6h/w+ssyBjpWGeoNf/WT5WxhDOsO4lHavpkVxR63/EDCB6/zOuWHagP08vyIBnefKDvupXkIpc+vMSR6X+A/0ULV7m2Sc94f+a97i0H/2fcV3QB17jyY/QP6Ye1evgr/LEJgXvUL4p+TxdPSh2Ki9KD4D+WZ7MrAB/iTsrEfAq6274ePgYOT1V9YiKwblDis4IoP2RH+0lpQ8zHlXXSmD1BzxBXwb/h/S2BHhqbs971QUwpd4rvZBkf78ev8h7U+4nq19mhUBM9dtI6xH/AXniCf2f6xVpN/o/Uiuc0f75W+gfYPzeAL6VeiY/7VMPCXG/WG648fYnq+XyAPySlicSyvsb9EoDv0fNEui79bj5T7l/BJ37aFdKye9j1QvlFvA+SoE+6ueZuUT+h6idCXz/U/VFPprOczFWAFLOKSNPAvyQXnL94ZB6HIFLCGvg8uXUjUMCd2+lI+P1geHCEdusJETOlCtn8lctWnUX+J9z5dpH1j9RLzBXyLz0Mbc+/FVW6jHxXXeFKe3sTY7/7+mPib30e9Un6THynGjTzVs3kEr++h8wHki5JCfRR+wk+Ryx8hD8K+oLbrz5ZdZbq+AvqUtuneoz//XAJVh3fP1hryY5+8jpWo1Le3WlC4Hv0k9Kfet/qNy6ufo9ngdZ6P8z60P00L/PfLEP/k903T+fVFfcuCX3iQb8/x/sbinXR+hXG+CXqt9x7ZMZTcY7dX9df4wSE52B55SMwPPcH61EnwPa0y6Qci/K4/oz3/l06WU9FxE/4U6j6O0mL+D3QxC7EFz/FdhzqOj61zvQLlyIayDtRIK0bxe+2/Iv5M7FuPa/OP924LhmcusZTl1/EdK0pn/fHeftRc/t5eYbUTL8NjVdlGun5nf9klPXD4X07cqpk39vj/VrYnK9U8+3n2XmHVKW/5E73DGqLcblbr1e0I/p35F5WP233FndBh7Ox2lO7xh4zOHmgyPuDFo4GN9l3GNdVF8PvMCdsz3y+wDrCWmH1xjnxH5T7iT1gDL+i71/hvXJOm39E/rrLv3h/M6W6C3x/xS90av6CONfH/zfZxZcgf/vc0Ucg3+I9CPgDfXbsg4gtL/NeqrnJRm5Rb/FFbGmXBL+rPqqzN/Vf8Od9R3w/5ArTPLnOdM39B74qfm8tLCzpPlmYT5fcz0jV8hK/TP1PrdemDBqx+ADtA6BsnuJlIP6cSuMM9SP5HcZCvHVL2MVA/4vueMxBLb59YDyVBDI+vHrTr83cSdsGTqvMXGUUM9/zIBs6iHh1938Lzl1HX7rYVGu6/Mr5t/jTjWB+wq/JZDnBHWq9wtGkLo6GaQdSOB+iJvPLtTXQczb/8LV/1v0O5mpZP6a3jF/l7g5/BtZwNapF/No9cBc2gtzeKd6n0c1oLFAY4HGAo0FGgs0Fmgs0FigscD30gKLHYA95+hr5WqmfhFX3CnlCkce07gHNosXuCN3m4v7W9qdcbvcaKN44MBZBpTXUFLSTUgnOI8Z3YWxvD5gwG31Xrkw44W+35QHPTjEjYuU5zpDXiA1XABFuic3TH35ZVxFDb2RkzsmP+jyONndeBvPXyzl9Q9tlNxE4DKO+LTM5MY4bhRZYYFh/aIwWsijIsVrhiMPGOwG1gdyu34o/Og4Ej15TbEnepX9+kUu4hMvddeNiQby2LQn5ZhtsYOhRX+Lw2mMnJgb6wly+8GwBR6sBkkA7qXiyom8TW6Ux8D9emdjHh9m7grSvY5Ael738C2M48pKeXMzG+UCZUfhCLo8NrPI3akdQoMNP/ah48BkA+hiBW2Qn/GAyqLnhFchMmCIvkBvwgsexOseFo6gr3PZDV5u51kJzmvgPFuDb1MnHjgOMlkr435C0opb4DiwjcQO/tCLtUUOj8u1Qs4mh5PB6lDkcvnp6qGyyM2QHxeR5MOLfalcoKP90AcGB61ey4CPcHVNyWfEi7DQ5SGbBB7UGKdvVNuP/AZSj17Cg7oUPSaUXPjWeVHaYq8eDofgvNboys/r8T0vcjtcJp2M8oxkD03SjfyhpOe1AvcgVOpGArq5dsS+vBNp6egzcXazcAqD4bFjjPzhzLVb6qmfp5RvDQfQiPip3Abn/sEwMGI/dpowbXBeJ46lXPJClthR2bl9+rQ3Q74pO9AKXY5AHp86Puqr78XgRmqO9H3qz8AfUa8xenTn7Un6KXSs1xN+6m0s+eOoYoQPd46eZ4CcSTvFLcFIu6R1fk7o6GU1UF68VAJj2lsK3dT5iZWl/M7eFjjkBfKMco1rh2MeYyrfUJ8hDo+RUmI7qedFO8Qqrj50Rj5E4zZgJX/k81OqtrqUy+VOP4dL6PNj/VgIzPIjULvGtW9blxutY9EXvWNtaQf8pB/fYI/fw0ipV3qT9KpR6rXxq++Qe0F5NnPpeR07EYk4Bt87y+AbTN57Db5vxH8VTiL4R68ObqTkt8fjHyAO3LaVgR+UAx1LvZMenPKGUh55LD6LkH+AwyF4volDnWW8eJCdRaAzLg2wLA9I0Q66H3iRs8dDeiTjwdGL0+yqwIs3eq/E8EdHq1c/D9/jrS4tVZ26fGb71Ndozz/T3b37U9CfDEZd+NRZHhsl5PNnOJoB8wuz9NoAfd4zWzuUFmnURGfwD/29NvHeJ9vbP/RB4BOt4V0fpx7OtszpFD4en0r7qKJi+RUcfovfPtycvIKclw6HL0+gX8JiyFWXvPT0Pcj7idb+EtBbb+3fBZk2mLQs/GkVe0AcdZMiQs6Hj/anOOYWHz204njNCwATqR9/qd3rGvrJj3amp5EbrJxK7hW5vXbvDHT1kJ+ezoCb3rANLO+rEt8gx+T9Arx459HB4Tugf6HYLbCTdzftkPSta93odCT9cGlyD3ynHj1jRL/W6uloySL/kU7UTiE84CtXnyvzB//rPHA16JfU4z+Py8f0SOXtcecuJv0WDo0R9r/YHZ0C50v1g06GvKGvvFTJiwaJ1C9tInXtYlVHKkK/Eb+EeolxFTfAczN7BL14BIdli/3jun8HD7VNAM7+x2FbCWQEScjHdFQnwj4T9gKO0Y/XT1z776tQ8pObwQ4uV0mR0g7SmToywHNHvUPwfDfvzxL0zju2HfEe6JV7wruB9wzCwT3E3zW8Kz4j8RvtUZBRHuVHaK78VW8k/ZhROgli7LBJDzDkxfyrCId2NimhXz+40TsEf216vTcF3uhPB4fQj1ZnA8mXcWCkUylHNzmVMZ0lp2NxuO9wl1J2YMZ+Qz+Cb4ojpAIaXsyHzjgYexHp9hhHE/i2giRQkr8y/Bjvi6RMgUluJF0xzEcOTmnB0ItJFYsc9skeObse4OhrKc+wO+rAjyO3amfYf5tSRcjt4WhqkGcLVz95VAyOiGf90CuhU6ex5MvD0QFnqozqF71LQ30k5HfAixgWiCOn6JFv58bJe4F6z0Qf+ifx7oUfoPeIH/vQ/fuZx4HehUD5Mfo8WDso64T6FTzEsceS74ViUL4DuEz77Cl5nUGVbwY+juMdQAdY7qeAj9WOwIznmYwr7Lw9LCPSXc4PZiF6THEkJX3+wnR1OgLefXgwNdDPH00PJ/B/WA2kPbcf7u6egt559+nRGQu+f3r71AA9D9qTVqIIzCTCf0VHPjgOD6kv5BEOGT3yk9v7MXZ6TqUl8fKymfs/yWOkMfQMHHZerFxnRlOy2qOsil40cfEKRxfoRe9w79DSns9P126AHz19ffm1IfCdN+xrCfQnb+y+RrLqrTjWDTDvV7q70l5Ov3Vp63TMc+4H7+ndlYI/QYvvU57e0spdEf3p/tMbZ5DnRa2og7zqIT32Y6C8iGoVL8Axz02ASzoSyKxp/RGwi8NLRr09zB15oSsvk/rjhQvjwa6eYZ5LgfIagQVKCPlL4xUor5eNySdkxQYsLe2jRz1svTa8SvzR6mu7r46AG6+NZD6a3X1jKuWt8tmW1I/3NtUX2wV/zPoEce2vttZlHmg/1jECW493w9Mp8Y90Bl2LngftSHZo9/utoYwjCgfcDvHVi5QEVBycmbvEQakr9i7X8qm00/yHZwc5sHjLbK+IoE+KXclXWVzYAFocTWLyW/a3pfztx1l39MGfaWdt8guyIGohjxfo9z1wFbCeABdHaOYKcWzrF6SXHa2d/Pu4HhgT3+OFqpR0z/OYyKL3up/5A+T22zvtBDFPtG0bvkB1uu0MeF+r1zHAB9qs7LHPM/6ON1JKxXX66kmuRMCLy8W+5FdcyFdcP1gp0jwl/3P0VORVDzBf9Um3R/tLyJ8Z0SOe9fBK0KN8Z1tpO0OPB9ADPHikvSvjMevjqZ8qxeuvqTwQ5DW2FQVf8VQ5kXJWL1DL4LxO49p19UDRq0LyfaboSj/GrdKUY+CGrOgcny1jTs7SWojHcXhb7IbD1q5nwXd40S0k3ynrqAkwZKUrcIuWCOSDDbGfAB8LVsQOngkmrr0+HqwFyPUe99cDg5zLQepLuseCvge/etKLpD3xWtOq5IcDlBI5vEa65vXR7z5e6BsCh7wQZ9DzMlcYsDMfTZzeL/DpBMFfwBEwA64UU2lPvHbhXqTBMW2qIvLjhU2VIjfRRtqPdw7NLfa8vzXyQ+x7X3vaGgPHzDsDYI9PHiGH6591GXe4jjMBfLxAviH9kdc/Nl37usJjzyH58uK1Rh4P/QwjkNJjXhROgXNHP2LklVb0qtejuGnteRnyelgSsp/7VvTx93CMS6E/XDsSevfT38bIUd6ONor65gw5vDiyLuVgXLYyTvPis3PEco5vCf2on8f5gPawTHsbYr/zfLIoIt1zaJeRz33+geQf9ILNFnzttdaGtPPWPl/wVeBPcN1CfFt10vaY8Wur0+0Y4F5npRPCh4Wkv+kdPkUQKaWMjkQfXqbpSfthPB3Ig14euverCDisXwDWBvtIfP1YWF64lCtDKc9IJ/DtcT2ZEW/Za94CeXFO6DrDYiF22WJ8HKD/hPZPtLgB+vDxmvCaF0FY5oU8kT+WKwfoq/yELvlNkJ+xMgDFETuS9lReKrdk/J5tHalD+GaPH42OxoyDy4fDwz52DGa9PMaOD+FKDawen7+Av8yLihn4bm13XvuSksmLwZEO0Sv1V/wedlrnelagbdm2BT7T3moPseOV7rAzwv73tQ7E3nweYc3vA/f80EeO/xCOnRHlXfciPwbSL6T81VlyGgDXakeB4iyf7IJOaVZcv36odnzkcX3PjQNnWS8YheORSrGlODzvyfhP/9kvLXBKPNG87uZefK6ehi8Ff6oaSrvGalOOSl1gBLCUz7Be74PLa3cSL3bN4O/Xjk6s0+TOQT3fWPh35y/ML+pdHCxC4ucOucxLY37ywviu2LM8x/2gCfB8XR5K6eZrXhB042n5CPdZUuIfYvw2pHuknMo4UD5ZHLh0rFJkvCieYlxHDvDAwQRc+C/xSaUI/gusW0YkfIIX6lL0DOmZGXZe0qkH3b/mDX2Bu3wyLAFuB3uBpb7WqMkx/eJie9wmvr3enrQn1Ofz9A8FvCjfwoae8aGPEHj+1GondvEDwfl8xF4Af3At2A4i4KTVDfrQ42C/NQIyrgfJ/9ve+YfIVV1x/N43m+2oQYYS6FBDfKTrMsRgp6JlCSGMra2LpGWaRl00bQdrJYW0zB/BriGFaUkljUEWTWVpt2aaypKEIKOsugQtr2G1qagMaRqCDeEVpA62bqdW03F33nv9nHPfi5gaKv6jwt6w7zvn/v51zj3vvntuqEcHOUN8bzsm+Ib6bU7l7mYk4wT0iKPtdexYEZ/1v2J9/HvMf5ALRcaE/1gtO/AS4+0ONDOqOj4YEDHyhMsxD8oRtVjRjbYYAHQYW4NfyVTIN5CdAPCZVO5zYYGUa3vOYNU2RFOHHuWiAuLxnt+xbfAg+wll/Jen7/Mi91r4F0kp/mdYUQwYunrDQ2Utr2NlZqAvUH6d8BWkD8G7iIyT1SAuML5jXIUDosVzhQ78utNdAMi+TLXvQ5+Mgn6ZePv6I1ENnEVfbuNf5I0lAMcXu4vkx3P3YgvcuNBekHT1SPXXaCZWfTji2GzSIL2slxWwgEmV4BH866Tbgj4TkC5kvS+AG/t5mV+LJeaf0Cu4KqgJzkfa78if49IuLi7qSjvQfjoSPwopFzo+Se8TnzL1wgF4W8cjuZQRrhqOf9CPZfCXXmiBZD1IOsxGCtp/65Go4j/BjhLxkoeZzxU8qnZWxi05wLoOaULvuMxzpGc914U+iV4dQt/IVTaCQ7aQa+M/z3hJ+DlrNP4uNKwy9FOciGkxnrtY/6G9But+E/xd7rjnk34H4wvmbmWdk/BXc0WhvTUcSK+Dd6FnhcS7Bk28Br7MU3DEBCpfRpiX4vIcgymAcvxUcCXzwwcPI7dALtAIDfkntyMnKvifRC6JGybUBwMzQs/IAV2dzxz/LYo/q2idf3LRQugF4BwrCfEwhCkIesPQJMuVnP6Tu50drir0Tz1f2mu7tIt8vB30cwv6sTT9ZupVI+Fy/sQJd5HfeSeGm9DwxWlqjiGEK8eWUsOcYlq/4RTlWLdPvBT5rfT5/C78kR0TekGurKRfuNAiKRMp6z8xIOpemAhaJgX1Ikz7j/VhLKmRfg/HtwP8B9N0g/yWeHuRDG1wiHqXQT3ODYpQFrfa1dO7kXYG0GfdPI63y46CzHP4iXTxMYfR7e49E4PAovp3Wc/qROR4s8qrU0g0yUfKDcGFtBU6mekfDJxtg2bkkUAt6A0YiFSJ92lTkfphNj8q/YCZguqR8bpUb2pxkFjCNyAtyTeZdoa2mIs4/+t4I6/gfy3ldUl/M/Uv0NxpvltIflNo0hKOwbOup5vYMSQ8WaBE4idrWMdq1KfnjXhtkOPytmmEH8d1/p1yeoo9wTzwCZ+Dzwlmtqp+xKwe1XF4mfpIvl9iR1Zw2CFSSvsHw7289JPUWnETx3Br5Lcavge93dYXPYLjzQWvCZ6wp2X+0ptODrxl2hLuTdsw18B/HzU24Dh8PwH2TUP61XzRjAq/mBO2k6uAO9mhBZKzBo6gPzrJVlmnGO2m9cFVHJxugKPMI/yTw+wPVjR+R/yTE/Q66ZKjqhGYeAftCMnnG3Fe+32emSj5lsEAOVliB6QOPcCTfPobolGZcv1jfPEgXn9KrkADe1zN1gbjKOyH4BrWC4m/E4ku9CDvCzXwCF8kfPI9y5eiLjgHEs5FZj3FazGkFf8pvi+Uif8qF0YF4Avst+C/uLN/fLENHuu3tZznHS6+IDvDWo7Gj/axY1Mg35b7fhC/wjwXusH8IB/2MWeFX5lPHX0/K7iLc+Ix0rXxn4iqsq8RD1C/JtihvSH1OuLqjTbXSYiHob2Tlxzsk37CwDCfBIyfYcdAwk+5eWbWMgpV6DqaGv7sC3atD5aYf4IGvi0YQx+PSD9z0UxX+M6e4Q0nwD/THwYIlXhrSFchfIL9YfIzW9EIqtB15KcP3pzqASuJ1yX8CPOhif9B9H/ie8fgW/y5qGRW+eQV69sy4WdTOSn1D0k3hKaPv+5rCH3AtYvSVO83q5Oq1meT69fksLu4hX0HX/XE3ek4F6LxqE4f5eF3suGiOKcPs0orPYqha40AkdYFUFyXv6N8OamA95kgroHLrfIlxzkLMm5mymp/m9OcRJ3Q8K6Oi2e7idA+4YB905uVfOwxryP9JfsW0s9ch1EWeWSnvNO0RPQulTtwb0vLzfMeIK7mjQj/oA/qOmXXsULUoA/LFz7C30QS+sJXKW3QE8R/PfpZg36+O9fzpJzhXFPi2Ud47yzg/5RXEv/cgYGxXAD9IDuzNfDOnI6P9byazgtGQ+eTXAzTNowHdEg+E6Ys8ssbwr8L/RdmGfma/TwJx5x6NgGTFfFxxaLbl0pWRoHMa/apdJySPPOf9Mnl8AnJzK18KZXwH8ItLfBcehHWY06+Jj/iIG6deAtIHnXpcfdB9knErVBuoF91dgqfkDv5bJHexp3CX3yy955zjFQTOjM4FYNbCZfKhPy9wr6nT/pb3TrhVk38Pf7EZeio938WUu+6Qy1PfjYcLeOpTsr9X+fqs5DO0zOYjQTUZ4b9D/LFcPW4tJQLWkLFTcxr/OEbp1/X0veER0nVIt4e5GsIPgJHdME84RXiZ4a//FSXtUuEm7i7zaTUlwv0GtLDdgB+DvDfzrhXQTUnA+9xrULet6FEn3D6nRI8dJAzApQLRKQeBxhfH1yTrn8YEGv7boRvxX8b7ZdyHkvbuyttxwFagHeykvW7Bor+ICXfRz/UoY8SrwHC7dreF13/kFtJ811g/QyI/7wJrKTrw5mAGbQd5dOedfW/HN8C7T5gT+s8Hya2Dz3Nl05JV0R+QmM+11M96QFP5RirYk/995JbhfAdTg/wDrt9IW+bNyv9yH5TiRIMFwnklb/kQoEQmvUbXjP2j/ZR5fuTyHGJdwv+XTDhSx3xzIO88ZVpJ+ZF2h9DXOws9JWYLAfg8nhO5FOSsI76YMy6SHroIGqBl8RrZZ1KPhWv1X4/F/9D+fIq+JTU8psLAAAFkUlEQVT4HEfvSn+ZN1KEi7X/rkYzkXzupX8JRh8eV3nqJKr0Z0+8OVDf0fGYQm+uEP+z6C9lsBiFKjdXJaVY/ItcsEZ9MGMck/rHG5NWTPJkiHJDsMQ8F2ReiFxm3uu8YZYRG7eLcRPXwL8K/pgdMR/8dloPGc0Kf2js2m/Zsfps3+IyRrdA6JsuvvKJTzO+yhtpjXX4tWhrRL7RH+CbJrg8mpT2R3FUV1zBii3h0+yUhMZwIWVT8vNe5/0hYDl9ONf1KuCc2yfNjbMDRLh5lislfer8HVa+EPpbpBwl3f3ehAVz97IvhrfXtkPeJD+e5moZibcNE3vo5B6+HDUo95Fou6xH/ev7M33C31nF/3RdQ1xetbi3j//indFk1CTeAu+jhnR3Oz0dwwXpGbmIM2996rdnWWlZyH7Wd9kJrED/lS9l1HPZFwaeyTWpz22sH/h76ziR0iLdk6QLjDE/8Xx7mnxv4M2SHJMr0SRC8DlWkxHCL2e+l8Gvse85RrrXcqFHPHv1wLhXIr+bclM5n/JmBtcu64HPLhuVcnMvLQtyUs6vOakySfoN3haPcLufHcKt4A+4GrYCRpgwE24xKGbnh3UXyd4Bn+bNBNpcwVUHAAwwo/hOPCNyEUZ4AomJHONqRKH/Fe+T/jH70RC7zMN7k41RnWis8qov3hFdG43hf0c8KfIzmY9benaliDzaTXnTXDUzTnsOsWO4lXz+zpesCeL9DYkn+XCxUVIE18Q7lU+fQS5VifcGM5v8zOe5IM1nnJ5AowT7j7uL6PvPRTPKt5Ps9PWI9zk4LE9581wpKTjHTkoT/0vgRMpBwXMcuJg8ykw05kn4lHQYoK4QPjc/hysl3mXnLwbI3hv3quGJRzldwt+mnQdJ9xBXBTagr4QjgeTPGOCC8SrkLOWj3zt5M8/8HSHgK3yHxt+7h51w2jvwBPvS5JN7PrfFG6V6V3Cx2QR4iDftcZCvul6TfF4ygbQLPSAvhpLs686YEnh97Kvc2cUXkBr5X4KpJfGMDhZ4GX/iNjmw33fouJnfEf0h7gpy8ynvV0jeAPpPqdw9meqtp0C8kbJ9QXMo1avXJ28JP9sHKL0Dfsb1P98bK8xwLgziqj7andxALOjky4wDaB6kf33CH+cKuy79sZ+rRsvQ8+zw0W4T2i3iz/rxlhpS3Y/m3YMesNM8YWDr3vit3agG1KLBtDRE16X014cHXnM1cbZvsM7KlSGijV8n9bI/4+qSJjHE4EzqxXEAnkbNz6Te55CYgq/rDoAxv2VeTdD+h/gOK+0Tw18JP5SogZt5zkwrn8VoCOLeJlcJFyf5i8GbjKsYZLVBJpnyBz+VTwUv4mS9E3c+viMlT6mn2/k4yI6J1G8YTUrKu559c8KT7awwW8GNyXodh6PJMdUfbuJLHO1I9vOdkXTMnqKsOPY3vFm1wKfsHpHT5mq72quDOTOIxs/40b4qKO2RckSIp07kkzg1CBac5cGxHq03hr8aXyefxPoYuHxah7bD8/3b/RjU7ZNcBZkX4jJ01Ad/XjgeHzafD17iRxszbZ9eXEFNPpGGvxfrwcV0Frxt5lUeZnRm6HmxdBfz57Oiyr3UgBjqXQl0kET8Dzy6niMXVR8Qw98S/hap2wIXk6/Lemt+z5sZiNRcq/IqM6wl6D1O5LU4DIllfWSfdZtpQP+CCz/qoFwUkckRyA/gspXdycN3V/r3T8rxmfe0N4uVpOvb/8MojXdpirekGXwvxYy3Mrks+Ynff9I3hn8zaiIP/4mvIPJcU0q40Blm623WnrK5WdfbOXuNZM3+2hlZV1RfycrUjC7yyHop03++mca7UP+5SPIl74+gBzI+CNOy6ym+mGIWnpJLsNQDSz2w1ANLPbDUA0s9sNQDSz2w1AMf1x74L1oQK1AuRgQ/AAAAAElFTkSuQmCC"/>
          <p:cNvSpPr>
            <a:spLocks noChangeAspect="1" noChangeArrowheads="1"/>
          </p:cNvSpPr>
          <p:nvPr/>
        </p:nvSpPr>
        <p:spPr bwMode="auto">
          <a:xfrm>
            <a:off x="2526242" y="3191404"/>
            <a:ext cx="1108780" cy="110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4294967295"/>
          </p:nvPr>
        </p:nvSpPr>
        <p:spPr>
          <a:xfrm>
            <a:off x="443691" y="874470"/>
            <a:ext cx="5494168" cy="473285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Existing Phone Plan </a:t>
            </a:r>
            <a:r>
              <a:rPr lang="en-US" sz="2400" dirty="0" smtClean="0"/>
              <a:t>&amp; </a:t>
            </a:r>
            <a:r>
              <a:rPr lang="en-US" sz="2400" dirty="0"/>
              <a:t>Related Costs</a:t>
            </a:r>
          </a:p>
        </p:txBody>
      </p:sp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775B001B-DB3A-43C3-B9E0-97F0E9D751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1093984"/>
              </p:ext>
            </p:extLst>
          </p:nvPr>
        </p:nvGraphicFramePr>
        <p:xfrm>
          <a:off x="385011" y="1484157"/>
          <a:ext cx="5611528" cy="2922726"/>
        </p:xfrm>
        <a:graphic>
          <a:graphicData uri="http://schemas.openxmlformats.org/drawingml/2006/table">
            <a:tbl>
              <a:tblPr firstRow="1" bandRow="1"/>
              <a:tblGrid>
                <a:gridCol w="1407978">
                  <a:extLst>
                    <a:ext uri="{9D8B030D-6E8A-4147-A177-3AD203B41FA5}">
                      <a16:colId xmlns:a16="http://schemas.microsoft.com/office/drawing/2014/main" val="1549068070"/>
                    </a:ext>
                  </a:extLst>
                </a:gridCol>
                <a:gridCol w="934817">
                  <a:extLst>
                    <a:ext uri="{9D8B030D-6E8A-4147-A177-3AD203B41FA5}">
                      <a16:colId xmlns:a16="http://schemas.microsoft.com/office/drawing/2014/main" val="2656895920"/>
                    </a:ext>
                  </a:extLst>
                </a:gridCol>
                <a:gridCol w="703463">
                  <a:extLst>
                    <a:ext uri="{9D8B030D-6E8A-4147-A177-3AD203B41FA5}">
                      <a16:colId xmlns:a16="http://schemas.microsoft.com/office/drawing/2014/main" val="4076779303"/>
                    </a:ext>
                  </a:extLst>
                </a:gridCol>
                <a:gridCol w="721482">
                  <a:extLst>
                    <a:ext uri="{9D8B030D-6E8A-4147-A177-3AD203B41FA5}">
                      <a16:colId xmlns:a16="http://schemas.microsoft.com/office/drawing/2014/main" val="2391453263"/>
                    </a:ext>
                  </a:extLst>
                </a:gridCol>
                <a:gridCol w="655893">
                  <a:extLst>
                    <a:ext uri="{9D8B030D-6E8A-4147-A177-3AD203B41FA5}">
                      <a16:colId xmlns:a16="http://schemas.microsoft.com/office/drawing/2014/main" val="588169749"/>
                    </a:ext>
                  </a:extLst>
                </a:gridCol>
                <a:gridCol w="1187895">
                  <a:extLst>
                    <a:ext uri="{9D8B030D-6E8A-4147-A177-3AD203B41FA5}">
                      <a16:colId xmlns:a16="http://schemas.microsoft.com/office/drawing/2014/main" val="2023709911"/>
                    </a:ext>
                  </a:extLst>
                </a:gridCol>
              </a:tblGrid>
              <a:tr h="7053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050" dirty="0" err="1"/>
                        <a:t>SOIVaaS</a:t>
                      </a:r>
                      <a:r>
                        <a:rPr lang="en-US" sz="1050" dirty="0"/>
                        <a:t/>
                      </a:r>
                      <a:br>
                        <a:rPr lang="en-US" sz="1050" dirty="0"/>
                      </a:br>
                      <a:r>
                        <a:rPr lang="en-US" sz="1050" dirty="0"/>
                        <a:t>Offerings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027">
                        <a:lumMod val="50000"/>
                        <a:lumOff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05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Current Profile Cost (1186)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027">
                        <a:lumMod val="50000"/>
                        <a:lumOff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05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Most Used Phone 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027">
                        <a:lumMod val="50000"/>
                        <a:lumOff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05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IOT MGMT Fee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027">
                        <a:lumMod val="50000"/>
                        <a:lumOff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05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MSTV License Fee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027">
                        <a:lumMod val="50000"/>
                        <a:lumOff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05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Total Current Monthly Cost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1027">
                        <a:lumMod val="50000"/>
                        <a:lumOff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5395"/>
                  </a:ext>
                </a:extLst>
              </a:tr>
              <a:tr h="3928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Softphone Only </a:t>
                      </a:r>
                      <a:r>
                        <a:rPr lang="en-US" sz="1050" b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US" sz="105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Basic</a:t>
                      </a:r>
                      <a:r>
                        <a:rPr lang="en-US" sz="1050" b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600" dirty="0"/>
                        <a:t>$11.95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600" dirty="0"/>
                        <a:t>$3.97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40000"/>
                      </a:srgbClr>
                    </a:solidFill>
                  </a:tcPr>
                </a:tc>
                <a:tc row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800" b="1" dirty="0"/>
                        <a:t>N/A</a:t>
                      </a:r>
                    </a:p>
                  </a:txBody>
                  <a:tcPr vert="vert270"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600" dirty="0"/>
                        <a:t>$15.92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915985"/>
                  </a:ext>
                </a:extLst>
              </a:tr>
              <a:tr h="3967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05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Basic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with</a:t>
                      </a:r>
                      <a:b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Desk Phone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$11.95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600" dirty="0"/>
                        <a:t>$1.95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$3.97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2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600" dirty="0"/>
                        <a:t>$17.87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266462"/>
                  </a:ext>
                </a:extLst>
              </a:tr>
              <a:tr h="3967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05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Basic Plus 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(No Phone)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$13.75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endParaRPr lang="en-US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$3.97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600" dirty="0"/>
                        <a:t>$17.72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229695"/>
                  </a:ext>
                </a:extLst>
              </a:tr>
              <a:tr h="3967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Basic Plus  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with Phone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$13.75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$1.95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$3.97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600" dirty="0"/>
                        <a:t>$19.67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557142"/>
                  </a:ext>
                </a:extLst>
              </a:tr>
              <a:tr h="5510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050" b="1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Enhanced</a:t>
                      </a:r>
                      <a:r>
                        <a:rPr lang="en-US" sz="105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(Phone w/Unlimited Jabber Devices)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$15.00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$1.95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$3.97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600" dirty="0"/>
                        <a:t>$20.90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35993"/>
                  </a:ext>
                </a:extLst>
              </a:tr>
            </a:tbl>
          </a:graphicData>
        </a:graphic>
      </p:graphicFrame>
      <p:sp>
        <p:nvSpPr>
          <p:cNvPr id="9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6311919" y="903564"/>
            <a:ext cx="5627456" cy="4079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MSTV Phone Plans </a:t>
            </a:r>
            <a:r>
              <a:rPr lang="en-US" sz="2400" dirty="0" smtClean="0"/>
              <a:t>&amp; </a:t>
            </a:r>
            <a:r>
              <a:rPr lang="en-US" sz="2400" dirty="0"/>
              <a:t>Related Costs</a:t>
            </a:r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B52E4C76-37B8-405D-806D-1749CB2DD79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0476201"/>
              </p:ext>
            </p:extLst>
          </p:nvPr>
        </p:nvGraphicFramePr>
        <p:xfrm>
          <a:off x="6161262" y="1484157"/>
          <a:ext cx="5778113" cy="2926080"/>
        </p:xfrm>
        <a:graphic>
          <a:graphicData uri="http://schemas.openxmlformats.org/drawingml/2006/table">
            <a:tbl>
              <a:tblPr firstRow="1" bandRow="1"/>
              <a:tblGrid>
                <a:gridCol w="964460">
                  <a:extLst>
                    <a:ext uri="{9D8B030D-6E8A-4147-A177-3AD203B41FA5}">
                      <a16:colId xmlns:a16="http://schemas.microsoft.com/office/drawing/2014/main" val="110347912"/>
                    </a:ext>
                  </a:extLst>
                </a:gridCol>
                <a:gridCol w="825609">
                  <a:extLst>
                    <a:ext uri="{9D8B030D-6E8A-4147-A177-3AD203B41FA5}">
                      <a16:colId xmlns:a16="http://schemas.microsoft.com/office/drawing/2014/main" val="2092295044"/>
                    </a:ext>
                  </a:extLst>
                </a:gridCol>
                <a:gridCol w="743048">
                  <a:extLst>
                    <a:ext uri="{9D8B030D-6E8A-4147-A177-3AD203B41FA5}">
                      <a16:colId xmlns:a16="http://schemas.microsoft.com/office/drawing/2014/main" val="1578153133"/>
                    </a:ext>
                  </a:extLst>
                </a:gridCol>
                <a:gridCol w="743048">
                  <a:extLst>
                    <a:ext uri="{9D8B030D-6E8A-4147-A177-3AD203B41FA5}">
                      <a16:colId xmlns:a16="http://schemas.microsoft.com/office/drawing/2014/main" val="787770651"/>
                    </a:ext>
                  </a:extLst>
                </a:gridCol>
                <a:gridCol w="743048">
                  <a:extLst>
                    <a:ext uri="{9D8B030D-6E8A-4147-A177-3AD203B41FA5}">
                      <a16:colId xmlns:a16="http://schemas.microsoft.com/office/drawing/2014/main" val="1033135070"/>
                    </a:ext>
                  </a:extLst>
                </a:gridCol>
                <a:gridCol w="768169">
                  <a:extLst>
                    <a:ext uri="{9D8B030D-6E8A-4147-A177-3AD203B41FA5}">
                      <a16:colId xmlns:a16="http://schemas.microsoft.com/office/drawing/2014/main" val="2756630878"/>
                    </a:ext>
                  </a:extLst>
                </a:gridCol>
                <a:gridCol w="990731">
                  <a:extLst>
                    <a:ext uri="{9D8B030D-6E8A-4147-A177-3AD203B41FA5}">
                      <a16:colId xmlns:a16="http://schemas.microsoft.com/office/drawing/2014/main" val="2564804299"/>
                    </a:ext>
                  </a:extLst>
                </a:gridCol>
              </a:tblGrid>
              <a:tr h="8880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050" dirty="0"/>
                        <a:t>Teams Voice</a:t>
                      </a:r>
                      <a:br>
                        <a:rPr lang="en-US" sz="1050" dirty="0"/>
                      </a:br>
                      <a:r>
                        <a:rPr lang="en-US" sz="1050" dirty="0"/>
                        <a:t>Offerings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2A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05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CBTS </a:t>
                      </a:r>
                      <a:r>
                        <a:rPr lang="en-US" sz="105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Current</a:t>
                      </a:r>
                    </a:p>
                    <a:p>
                      <a:r>
                        <a:rPr lang="en-US" sz="105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Profile </a:t>
                      </a:r>
                      <a:r>
                        <a:rPr lang="en-US" sz="105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Costs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2A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05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MSTV Profile Cost (1186)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2A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105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Average Phone Cost  (</a:t>
                      </a:r>
                      <a:r>
                        <a:rPr lang="en-US" sz="1050" b="1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MSTV</a:t>
                      </a:r>
                      <a:r>
                        <a:rPr lang="en-US" sz="105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1050" b="1" kern="1200" dirty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Cisco</a:t>
                      </a:r>
                      <a:r>
                        <a:rPr lang="en-US" sz="105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2A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05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IOT MGMT Fee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2A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05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FY 23 MSTV License Fee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2AC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050" b="1" kern="1200" dirty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Total Current Monthly Cost</a:t>
                      </a: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72A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6484"/>
                  </a:ext>
                </a:extLst>
              </a:tr>
              <a:tr h="7118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050" b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MSTV (New Basic)</a:t>
                      </a:r>
                      <a:br>
                        <a:rPr lang="en-US" sz="1050" b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050" b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 Desk Phone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600" dirty="0"/>
                        <a:t>$8.99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600" dirty="0"/>
                        <a:t>$3.97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600" dirty="0"/>
                        <a:t>$2.99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dirty="0"/>
                        <a:t>$15.95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3728809"/>
                  </a:ext>
                </a:extLst>
              </a:tr>
              <a:tr h="5692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050" b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MSTV – with Team Phone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endParaRPr 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600" dirty="0"/>
                        <a:t>$8.99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600" b="1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1600" b="1" kern="1200" dirty="0" smtClean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3.34</a:t>
                      </a:r>
                      <a:endParaRPr lang="en-US" sz="1600" b="1" kern="1200" dirty="0">
                        <a:solidFill>
                          <a:schemeClr val="accent5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$3.97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$2.99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dirty="0"/>
                        <a:t>$</a:t>
                      </a:r>
                      <a:r>
                        <a:rPr lang="en-US" dirty="0" smtClean="0"/>
                        <a:t>19.29</a:t>
                      </a:r>
                      <a:endParaRPr lang="en-US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678515"/>
                  </a:ext>
                </a:extLst>
              </a:tr>
              <a:tr h="7286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r>
                        <a:rPr lang="en-US" sz="1050" b="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MSTV – (Hybrid) with  Cisco Phone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l"/>
                      <a:r>
                        <a:rPr lang="en-US" sz="1600" dirty="0"/>
                        <a:t>$11.95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l"/>
                      <a:r>
                        <a:rPr lang="en-US" sz="1600" dirty="0"/>
                        <a:t>$</a:t>
                      </a:r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2.75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l"/>
                      <a:r>
                        <a:rPr lang="en-US" sz="1600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$1.95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$3.97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accent6"/>
                          </a:solidFill>
                        </a:rPr>
                        <a:t>$2.99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orbel"/>
                        </a:defRPr>
                      </a:lvl9pPr>
                    </a:lstStyle>
                    <a:p>
                      <a:pPr algn="l"/>
                      <a:r>
                        <a:rPr lang="en-US" dirty="0"/>
                        <a:t>$23.62</a:t>
                      </a: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6C5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0255314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85011" y="4636802"/>
            <a:ext cx="116273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Phone pricing:</a:t>
            </a:r>
          </a:p>
          <a:p>
            <a:r>
              <a:rPr lang="en-US" dirty="0" smtClean="0"/>
              <a:t>•Basic </a:t>
            </a:r>
            <a:r>
              <a:rPr lang="en-US" dirty="0"/>
              <a:t>Phone </a:t>
            </a:r>
            <a:r>
              <a:rPr lang="en-US" dirty="0" err="1"/>
              <a:t>AudioCodes</a:t>
            </a:r>
            <a:r>
              <a:rPr lang="en-US" dirty="0"/>
              <a:t> C435 - $3.34/</a:t>
            </a:r>
            <a:r>
              <a:rPr lang="en-US" dirty="0" err="1"/>
              <a:t>mo</a:t>
            </a:r>
            <a:r>
              <a:rPr lang="en-US" dirty="0"/>
              <a:t> for 60 </a:t>
            </a:r>
            <a:r>
              <a:rPr lang="en-US" dirty="0" err="1"/>
              <a:t>mo</a:t>
            </a:r>
            <a:endParaRPr lang="en-US" dirty="0"/>
          </a:p>
          <a:p>
            <a:r>
              <a:rPr lang="en-US" dirty="0" smtClean="0"/>
              <a:t>•Executive </a:t>
            </a:r>
            <a:r>
              <a:rPr lang="en-US" dirty="0"/>
              <a:t>Administrator Phone </a:t>
            </a:r>
            <a:r>
              <a:rPr lang="en-US" dirty="0" err="1"/>
              <a:t>AudioCodes</a:t>
            </a:r>
            <a:r>
              <a:rPr lang="en-US" dirty="0"/>
              <a:t> C455 – onetime $320.00 (available sidecar expansion)</a:t>
            </a:r>
          </a:p>
          <a:p>
            <a:r>
              <a:rPr lang="en-US" dirty="0" smtClean="0"/>
              <a:t>•Conference </a:t>
            </a:r>
            <a:r>
              <a:rPr lang="en-US" dirty="0"/>
              <a:t>Phone Option </a:t>
            </a:r>
            <a:r>
              <a:rPr lang="en-US" dirty="0" err="1"/>
              <a:t>AudioCodes</a:t>
            </a:r>
            <a:r>
              <a:rPr lang="en-US" dirty="0"/>
              <a:t> C470 – onetime $335.00</a:t>
            </a:r>
          </a:p>
        </p:txBody>
      </p:sp>
    </p:spTree>
    <p:extLst>
      <p:ext uri="{BB962C8B-B14F-4D97-AF65-F5344CB8AC3E}">
        <p14:creationId xmlns:p14="http://schemas.microsoft.com/office/powerpoint/2010/main" val="166580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MSTV Demo</a:t>
            </a:r>
            <a:r>
              <a:rPr lang="en-US" dirty="0"/>
              <a:t>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support.microsoft.com/en-us/office/overview-of-teams-calls-425d6970-6e27-47b6-bc61-4c38fff51c4f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99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MSTV Training Information </a:t>
            </a:r>
            <a:r>
              <a:rPr lang="en-US" dirty="0"/>
              <a:t>	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u="sng" dirty="0">
                <a:hlinkClick r:id="rId2"/>
              </a:rPr>
              <a:t>https://www.in.gov/iot/products/communication-services-voice-as-a-service/microsoft-teams/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69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s">
  <a:themeElements>
    <a:clrScheme name="CBTS">
      <a:dk1>
        <a:srgbClr val="4F4F4F"/>
      </a:dk1>
      <a:lt1>
        <a:sysClr val="window" lastClr="FFFFFF"/>
      </a:lt1>
      <a:dk2>
        <a:srgbClr val="00257D"/>
      </a:dk2>
      <a:lt2>
        <a:srgbClr val="C6E2E9"/>
      </a:lt2>
      <a:accent1>
        <a:srgbClr val="34A18F"/>
      </a:accent1>
      <a:accent2>
        <a:srgbClr val="09CDAF"/>
      </a:accent2>
      <a:accent3>
        <a:srgbClr val="002534"/>
      </a:accent3>
      <a:accent4>
        <a:srgbClr val="1A6A68"/>
      </a:accent4>
      <a:accent5>
        <a:srgbClr val="00FFD2"/>
      </a:accent5>
      <a:accent6>
        <a:srgbClr val="B3B3B3"/>
      </a:accent6>
      <a:hlink>
        <a:srgbClr val="09CDAF"/>
      </a:hlink>
      <a:folHlink>
        <a:srgbClr val="09CDA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s">
  <a:themeElements>
    <a:clrScheme name="CBTS">
      <a:dk1>
        <a:srgbClr val="4F4F4F"/>
      </a:dk1>
      <a:lt1>
        <a:srgbClr val="FFFFFF"/>
      </a:lt1>
      <a:dk2>
        <a:srgbClr val="00257D"/>
      </a:dk2>
      <a:lt2>
        <a:srgbClr val="C6E2E9"/>
      </a:lt2>
      <a:accent1>
        <a:srgbClr val="34A18F"/>
      </a:accent1>
      <a:accent2>
        <a:srgbClr val="09CDAF"/>
      </a:accent2>
      <a:accent3>
        <a:srgbClr val="002534"/>
      </a:accent3>
      <a:accent4>
        <a:srgbClr val="1A6A68"/>
      </a:accent4>
      <a:accent5>
        <a:srgbClr val="00FFD2"/>
      </a:accent5>
      <a:accent6>
        <a:srgbClr val="B3B3B3"/>
      </a:accent6>
      <a:hlink>
        <a:srgbClr val="09CDAF"/>
      </a:hlink>
      <a:folHlink>
        <a:srgbClr val="09CDA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ity Skylines">
  <a:themeElements>
    <a:clrScheme name="CBTS">
      <a:dk1>
        <a:srgbClr val="4F4F4F"/>
      </a:dk1>
      <a:lt1>
        <a:srgbClr val="FFFFFF"/>
      </a:lt1>
      <a:dk2>
        <a:srgbClr val="00257D"/>
      </a:dk2>
      <a:lt2>
        <a:srgbClr val="C6E2E9"/>
      </a:lt2>
      <a:accent1>
        <a:srgbClr val="34A18F"/>
      </a:accent1>
      <a:accent2>
        <a:srgbClr val="09CDAF"/>
      </a:accent2>
      <a:accent3>
        <a:srgbClr val="002534"/>
      </a:accent3>
      <a:accent4>
        <a:srgbClr val="1A6A68"/>
      </a:accent4>
      <a:accent5>
        <a:srgbClr val="00FFD2"/>
      </a:accent5>
      <a:accent6>
        <a:srgbClr val="B3B3B3"/>
      </a:accent6>
      <a:hlink>
        <a:srgbClr val="09CDAF"/>
      </a:hlink>
      <a:folHlink>
        <a:srgbClr val="09CDA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vider-Ending Slides">
  <a:themeElements>
    <a:clrScheme name="CBTS">
      <a:dk1>
        <a:srgbClr val="4F4F4F"/>
      </a:dk1>
      <a:lt1>
        <a:srgbClr val="FFFFFF"/>
      </a:lt1>
      <a:dk2>
        <a:srgbClr val="00257D"/>
      </a:dk2>
      <a:lt2>
        <a:srgbClr val="C6E2E9"/>
      </a:lt2>
      <a:accent1>
        <a:srgbClr val="34A18F"/>
      </a:accent1>
      <a:accent2>
        <a:srgbClr val="09CDAF"/>
      </a:accent2>
      <a:accent3>
        <a:srgbClr val="002534"/>
      </a:accent3>
      <a:accent4>
        <a:srgbClr val="1A6A68"/>
      </a:accent4>
      <a:accent5>
        <a:srgbClr val="00FFD2"/>
      </a:accent5>
      <a:accent6>
        <a:srgbClr val="B3B3B3"/>
      </a:accent6>
      <a:hlink>
        <a:srgbClr val="09CDAF"/>
      </a:hlink>
      <a:folHlink>
        <a:srgbClr val="09CDA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C7097D9F3D7C49A956E7927DEB456A" ma:contentTypeVersion="13" ma:contentTypeDescription="Create a new document." ma:contentTypeScope="" ma:versionID="a6d5b45c37596ce5a7d5de6b43cbded8">
  <xsd:schema xmlns:xsd="http://www.w3.org/2001/XMLSchema" xmlns:xs="http://www.w3.org/2001/XMLSchema" xmlns:p="http://schemas.microsoft.com/office/2006/metadata/properties" xmlns:ns3="326b9f83-2c80-43ca-ad97-4e12e6a43e3c" xmlns:ns4="02bb970f-7104-42e6-8309-6e83213e91c7" targetNamespace="http://schemas.microsoft.com/office/2006/metadata/properties" ma:root="true" ma:fieldsID="fe35ae64a07cdbe88941101fb89a8c36" ns3:_="" ns4:_="">
    <xsd:import namespace="326b9f83-2c80-43ca-ad97-4e12e6a43e3c"/>
    <xsd:import namespace="02bb970f-7104-42e6-8309-6e83213e91c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6b9f83-2c80-43ca-ad97-4e12e6a43e3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bb970f-7104-42e6-8309-6e83213e91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EBCC34-484F-48E5-91FE-93DCEB11A6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6b9f83-2c80-43ca-ad97-4e12e6a43e3c"/>
    <ds:schemaRef ds:uri="02bb970f-7104-42e6-8309-6e83213e91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75D7CA-A8A5-4277-B140-8B52EE4E528C}">
  <ds:schemaRefs>
    <ds:schemaRef ds:uri="02bb970f-7104-42e6-8309-6e83213e91c7"/>
    <ds:schemaRef ds:uri="http://schemas.microsoft.com/office/2006/documentManagement/types"/>
    <ds:schemaRef ds:uri="http://schemas.microsoft.com/office/2006/metadata/properties"/>
    <ds:schemaRef ds:uri="326b9f83-2c80-43ca-ad97-4e12e6a43e3c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F36C28B-C45D-40F4-9AD3-7DDE988466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2397</TotalTime>
  <Words>689</Words>
  <Application>Microsoft Office PowerPoint</Application>
  <PresentationFormat>Widescreen</PresentationFormat>
  <Paragraphs>167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Century Gothic</vt:lpstr>
      <vt:lpstr>Corbel</vt:lpstr>
      <vt:lpstr>Symbol</vt:lpstr>
      <vt:lpstr>Title Slides</vt:lpstr>
      <vt:lpstr>Content Slides</vt:lpstr>
      <vt:lpstr>City Skylines</vt:lpstr>
      <vt:lpstr>Divider-Ending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Cincinnati Bell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Calonge, Daniel</dc:creator>
  <cp:lastModifiedBy>Krivoshia, Katelyn</cp:lastModifiedBy>
  <cp:revision>79</cp:revision>
  <dcterms:created xsi:type="dcterms:W3CDTF">2017-10-27T22:31:41Z</dcterms:created>
  <dcterms:modified xsi:type="dcterms:W3CDTF">2022-10-26T18:44:21Z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0x010100D8C7097D9F3D7C49A956E7927DEB456A</vt:lpwstr>
  </property>
  <property fmtid="{D5CDD505-2E9C-101B-9397-08002B2CF9AE}" pid="3" name="AuthorIds_UIVersion_1536">
    <vt:lpwstr>23</vt:lpwstr>
  </property>
</Properties>
</file>