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9" r:id="rId2"/>
    <p:sldMasterId id="2147483691" r:id="rId3"/>
    <p:sldMasterId id="2147483703" r:id="rId4"/>
  </p:sldMasterIdLst>
  <p:notesMasterIdLst>
    <p:notesMasterId r:id="rId26"/>
  </p:notesMasterIdLst>
  <p:sldIdLst>
    <p:sldId id="272" r:id="rId5"/>
    <p:sldId id="273" r:id="rId6"/>
    <p:sldId id="274" r:id="rId7"/>
    <p:sldId id="275"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7" r:id="rId24"/>
    <p:sldId id="278"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p:normalViewPr>
  <p:slideViewPr>
    <p:cSldViewPr snapToGrid="0">
      <p:cViewPr varScale="1">
        <p:scale>
          <a:sx n="79" d="100"/>
          <a:sy n="79" d="100"/>
        </p:scale>
        <p:origin x="72" y="2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14129D-131A-4DE1-90E9-C6C3FCF0BBF1}" type="datetimeFigureOut">
              <a:rPr lang="en-US" smtClean="0"/>
              <a:t>10/4/2019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D858DD-69C3-439E-84F6-1DC6C52889DF}" type="slidenum">
              <a:rPr lang="en-US" smtClean="0"/>
              <a:t>‹#›</a:t>
            </a:fld>
            <a:endParaRPr lang="en-US"/>
          </a:p>
        </p:txBody>
      </p:sp>
    </p:spTree>
    <p:extLst>
      <p:ext uri="{BB962C8B-B14F-4D97-AF65-F5344CB8AC3E}">
        <p14:creationId xmlns:p14="http://schemas.microsoft.com/office/powerpoint/2010/main" val="18251023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will have to have some basic knowledge about ramp types also.  This is the most common ramp type.  </a:t>
            </a:r>
            <a:endParaRPr lang="en-US" dirty="0"/>
          </a:p>
        </p:txBody>
      </p:sp>
      <p:sp>
        <p:nvSpPr>
          <p:cNvPr id="4" name="Slide Number Placeholder 3"/>
          <p:cNvSpPr>
            <a:spLocks noGrp="1"/>
          </p:cNvSpPr>
          <p:nvPr>
            <p:ph type="sldNum" sz="quarter" idx="10"/>
          </p:nvPr>
        </p:nvSpPr>
        <p:spPr/>
        <p:txBody>
          <a:bodyPr/>
          <a:lstStyle/>
          <a:p>
            <a:fld id="{1D9B4D78-2465-43DD-9E77-B06480806270}" type="slidenum">
              <a:rPr lang="en-US">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38869992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Islands should be considered where they obstruct or are </a:t>
            </a:r>
            <a:r>
              <a:rPr lang="en-US" dirty="0" err="1" smtClean="0"/>
              <a:t>intergral</a:t>
            </a:r>
            <a:r>
              <a:rPr lang="en-US" dirty="0" smtClean="0"/>
              <a:t> to a pedestrian route.  They may even have their own ramps.  </a:t>
            </a:r>
            <a:endParaRPr lang="en-US" dirty="0"/>
          </a:p>
        </p:txBody>
      </p:sp>
    </p:spTree>
    <p:extLst>
      <p:ext uri="{BB962C8B-B14F-4D97-AF65-F5344CB8AC3E}">
        <p14:creationId xmlns:p14="http://schemas.microsoft.com/office/powerpoint/2010/main" val="9194791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Finally,</a:t>
            </a:r>
            <a:r>
              <a:rPr lang="en-US" baseline="0" dirty="0" smtClean="0"/>
              <a:t> pedestrian signals should be in compliance and measurements taken to determine whether or not they are accessible.  You may also want to consider collecting data about location where pedestrian signals do not currently exist but should be considered for safety or accessibility reasons.  </a:t>
            </a:r>
            <a:endParaRPr lang="en-US" dirty="0"/>
          </a:p>
        </p:txBody>
      </p:sp>
    </p:spTree>
    <p:extLst>
      <p:ext uri="{BB962C8B-B14F-4D97-AF65-F5344CB8AC3E}">
        <p14:creationId xmlns:p14="http://schemas.microsoft.com/office/powerpoint/2010/main" val="36638331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pushbutton is the feature of a pedestrian signal that received</a:t>
            </a:r>
            <a:r>
              <a:rPr lang="en-US" baseline="0" dirty="0" smtClean="0"/>
              <a:t> the most complaints.  </a:t>
            </a:r>
            <a:endParaRPr lang="en-US" dirty="0"/>
          </a:p>
        </p:txBody>
      </p:sp>
      <p:sp>
        <p:nvSpPr>
          <p:cNvPr id="4" name="Slide Number Placeholder 3"/>
          <p:cNvSpPr>
            <a:spLocks noGrp="1"/>
          </p:cNvSpPr>
          <p:nvPr>
            <p:ph type="sldNum" sz="quarter" idx="10"/>
          </p:nvPr>
        </p:nvSpPr>
        <p:spPr/>
        <p:txBody>
          <a:bodyPr/>
          <a:lstStyle/>
          <a:p>
            <a:fld id="{1D9B4D78-2465-43DD-9E77-B06480806270}" type="slidenum">
              <a:rPr lang="en-US">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7517389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Calibri" pitchFamily="34" charset="0"/>
                <a:ea typeface="+mn-ea"/>
                <a:cs typeface="+mn-cs"/>
              </a:rPr>
              <a:t>Everything with the Pedestrian Route, or PAR should be evaluated. </a:t>
            </a:r>
          </a:p>
          <a:p>
            <a:endParaRPr lang="en-US" sz="1200" kern="1200" baseline="0" dirty="0" smtClean="0">
              <a:solidFill>
                <a:schemeClr val="tx1"/>
              </a:solidFill>
              <a:latin typeface="Calibri" pitchFamily="34" charset="0"/>
              <a:ea typeface="+mn-ea"/>
              <a:cs typeface="+mn-cs"/>
            </a:endParaRPr>
          </a:p>
          <a:p>
            <a:r>
              <a:rPr lang="en-US" sz="1200" kern="1200" baseline="0" dirty="0" smtClean="0">
                <a:solidFill>
                  <a:schemeClr val="tx1"/>
                </a:solidFill>
                <a:latin typeface="Calibri" pitchFamily="34" charset="0"/>
                <a:ea typeface="+mn-ea"/>
                <a:cs typeface="+mn-cs"/>
              </a:rPr>
              <a:t>The Pedestrian circulation path (sidewalk) width is measured from</a:t>
            </a:r>
          </a:p>
          <a:p>
            <a:r>
              <a:rPr lang="en-US" sz="1200" kern="1200" baseline="0" dirty="0" smtClean="0">
                <a:solidFill>
                  <a:schemeClr val="tx1"/>
                </a:solidFill>
                <a:latin typeface="Calibri" pitchFamily="34" charset="0"/>
                <a:ea typeface="+mn-ea"/>
                <a:cs typeface="+mn-cs"/>
              </a:rPr>
              <a:t>the back of the curb or buffer to the outside edge of the sidewalk.</a:t>
            </a:r>
          </a:p>
          <a:p>
            <a:endParaRPr lang="en-US" sz="1200" kern="1200" baseline="0" dirty="0" smtClean="0">
              <a:solidFill>
                <a:schemeClr val="tx1"/>
              </a:solidFill>
              <a:latin typeface="Calibri" pitchFamily="34" charset="0"/>
              <a:ea typeface="+mn-ea"/>
              <a:cs typeface="+mn-cs"/>
            </a:endParaRPr>
          </a:p>
          <a:p>
            <a:r>
              <a:rPr lang="en-US" sz="1200" kern="1200" baseline="0" dirty="0" smtClean="0">
                <a:solidFill>
                  <a:schemeClr val="tx1"/>
                </a:solidFill>
                <a:latin typeface="Calibri" pitchFamily="34" charset="0"/>
                <a:ea typeface="+mn-ea"/>
                <a:cs typeface="+mn-cs"/>
              </a:rPr>
              <a:t>It Should be free of obstacles and protruding objects</a:t>
            </a:r>
            <a:endParaRPr lang="en-US" dirty="0"/>
          </a:p>
        </p:txBody>
      </p:sp>
    </p:spTree>
    <p:extLst>
      <p:ext uri="{BB962C8B-B14F-4D97-AF65-F5344CB8AC3E}">
        <p14:creationId xmlns:p14="http://schemas.microsoft.com/office/powerpoint/2010/main" val="29501158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a:buFont typeface="Arial" pitchFamily="34" charset="0"/>
              <a:buChar char="•"/>
            </a:pPr>
            <a:r>
              <a:rPr lang="en-US" sz="1200" kern="1200" baseline="0" dirty="0" smtClean="0">
                <a:solidFill>
                  <a:schemeClr val="tx1"/>
                </a:solidFill>
                <a:latin typeface="Calibri" pitchFamily="34" charset="0"/>
                <a:ea typeface="+mn-ea"/>
                <a:cs typeface="+mn-cs"/>
              </a:rPr>
              <a:t>Protruding objects within sidewalks and other pedestrian circulation paths </a:t>
            </a:r>
            <a:r>
              <a:rPr lang="en-US" dirty="0" smtClean="0"/>
              <a:t>must </a:t>
            </a:r>
            <a:r>
              <a:rPr lang="en-US" sz="1200" kern="1200" baseline="0" dirty="0" smtClean="0">
                <a:solidFill>
                  <a:schemeClr val="tx1"/>
                </a:solidFill>
                <a:latin typeface="Calibri" pitchFamily="34" charset="0"/>
                <a:ea typeface="+mn-ea"/>
                <a:cs typeface="+mn-cs"/>
              </a:rPr>
              <a:t>not reduce the 4 ft clear width required for the PAR</a:t>
            </a:r>
          </a:p>
          <a:p>
            <a:pPr>
              <a:buFont typeface="Arial" pitchFamily="34" charset="0"/>
              <a:buChar char="•"/>
            </a:pPr>
            <a:r>
              <a:rPr lang="en-US" sz="1200" kern="1200" baseline="0" dirty="0" smtClean="0">
                <a:solidFill>
                  <a:schemeClr val="tx1"/>
                </a:solidFill>
                <a:latin typeface="Calibri" pitchFamily="34" charset="0"/>
                <a:ea typeface="+mn-ea"/>
                <a:cs typeface="+mn-cs"/>
              </a:rPr>
              <a:t>Protrusion limits (4 inch max horizontal protrusion for objects between 27 to 80 inches high)</a:t>
            </a:r>
          </a:p>
          <a:p>
            <a:pPr>
              <a:buFont typeface="Arial" pitchFamily="34" charset="0"/>
              <a:buChar char="•"/>
            </a:pPr>
            <a:r>
              <a:rPr lang="en-US" sz="1200" kern="1200" baseline="0" dirty="0" smtClean="0">
                <a:solidFill>
                  <a:schemeClr val="tx1"/>
                </a:solidFill>
                <a:latin typeface="Calibri" pitchFamily="34" charset="0"/>
                <a:ea typeface="+mn-ea"/>
                <a:cs typeface="+mn-cs"/>
              </a:rPr>
              <a:t>Single post-mounted objects (4 inch max protrusion allowed beyond the post for objects between 27 and 80 inches above the ground surface)</a:t>
            </a:r>
          </a:p>
          <a:p>
            <a:pPr>
              <a:buFont typeface="Arial" pitchFamily="34" charset="0"/>
              <a:buChar char="•"/>
            </a:pPr>
            <a:r>
              <a:rPr lang="en-US" sz="1200" kern="1200" baseline="0" dirty="0" smtClean="0">
                <a:solidFill>
                  <a:schemeClr val="tx1"/>
                </a:solidFill>
                <a:latin typeface="Calibri" pitchFamily="34" charset="0"/>
                <a:ea typeface="+mn-ea"/>
                <a:cs typeface="+mn-cs"/>
              </a:rPr>
              <a:t>Double post-mounted objects with a clear distance between the posts greater than 12 inches (the lowest edge of the object shall be between 27 and 80 inches above the ground surface)</a:t>
            </a:r>
          </a:p>
          <a:p>
            <a:pPr>
              <a:buFont typeface="Arial" pitchFamily="34" charset="0"/>
              <a:buChar char="•"/>
            </a:pPr>
            <a:r>
              <a:rPr lang="en-US" sz="1200" kern="1200" baseline="0" dirty="0" smtClean="0">
                <a:solidFill>
                  <a:schemeClr val="tx1"/>
                </a:solidFill>
                <a:latin typeface="Calibri" pitchFamily="34" charset="0"/>
                <a:ea typeface="+mn-ea"/>
                <a:cs typeface="+mn-cs"/>
              </a:rPr>
              <a:t>Examples (mounted and free-standing)</a:t>
            </a:r>
          </a:p>
          <a:p>
            <a:pPr lvl="1"/>
            <a:r>
              <a:rPr lang="en-US" kern="1200" baseline="0" dirty="0" smtClean="0">
                <a:solidFill>
                  <a:schemeClr val="tx1"/>
                </a:solidFill>
                <a:latin typeface="Calibri" pitchFamily="34" charset="0"/>
                <a:ea typeface="+mn-ea"/>
                <a:cs typeface="+mn-cs"/>
              </a:rPr>
              <a:t>Signs/guy wires/utility poles</a:t>
            </a:r>
          </a:p>
          <a:p>
            <a:pPr lvl="1"/>
            <a:r>
              <a:rPr lang="en-US" kern="1200" baseline="0" dirty="0" smtClean="0">
                <a:solidFill>
                  <a:schemeClr val="tx1"/>
                </a:solidFill>
                <a:latin typeface="Calibri" pitchFamily="34" charset="0"/>
                <a:ea typeface="+mn-ea"/>
                <a:cs typeface="+mn-cs"/>
              </a:rPr>
              <a:t>Trees/limbs/bushes</a:t>
            </a:r>
          </a:p>
          <a:p>
            <a:pPr lvl="1"/>
            <a:r>
              <a:rPr lang="en-US" kern="1200" baseline="0" dirty="0" smtClean="0">
                <a:solidFill>
                  <a:schemeClr val="tx1"/>
                </a:solidFill>
                <a:latin typeface="Calibri" pitchFamily="34" charset="0"/>
                <a:ea typeface="+mn-ea"/>
                <a:cs typeface="+mn-cs"/>
              </a:rPr>
              <a:t>Phone booths/water fountains/utility cabinets</a:t>
            </a:r>
          </a:p>
          <a:p>
            <a:pPr lvl="1"/>
            <a:r>
              <a:rPr lang="en-US" kern="1200" baseline="0" dirty="0" smtClean="0">
                <a:solidFill>
                  <a:schemeClr val="tx1"/>
                </a:solidFill>
                <a:latin typeface="Calibri" pitchFamily="34" charset="0"/>
                <a:ea typeface="+mn-ea"/>
                <a:cs typeface="+mn-cs"/>
              </a:rPr>
              <a:t>Lighting</a:t>
            </a:r>
          </a:p>
          <a:p>
            <a:pPr lvl="1"/>
            <a:r>
              <a:rPr lang="en-US" kern="1200" baseline="0" dirty="0" smtClean="0">
                <a:solidFill>
                  <a:schemeClr val="tx1"/>
                </a:solidFill>
                <a:latin typeface="Calibri" pitchFamily="34" charset="0"/>
                <a:ea typeface="+mn-ea"/>
                <a:cs typeface="+mn-cs"/>
              </a:rPr>
              <a:t>Fire hydrants</a:t>
            </a:r>
          </a:p>
          <a:p>
            <a:pPr lvl="1"/>
            <a:r>
              <a:rPr lang="en-US" kern="1200" baseline="0" dirty="0" smtClean="0">
                <a:solidFill>
                  <a:schemeClr val="tx1"/>
                </a:solidFill>
                <a:latin typeface="Calibri" pitchFamily="34" charset="0"/>
                <a:ea typeface="+mn-ea"/>
                <a:cs typeface="+mn-cs"/>
              </a:rPr>
              <a:t>Mailboxes</a:t>
            </a:r>
          </a:p>
          <a:p>
            <a:pPr lvl="1"/>
            <a:r>
              <a:rPr lang="en-US" kern="1200" baseline="0" dirty="0" smtClean="0">
                <a:solidFill>
                  <a:schemeClr val="tx1"/>
                </a:solidFill>
                <a:latin typeface="Calibri" pitchFamily="34" charset="0"/>
                <a:ea typeface="+mn-ea"/>
                <a:cs typeface="+mn-cs"/>
              </a:rPr>
              <a:t>Stairs or steps</a:t>
            </a:r>
          </a:p>
          <a:p>
            <a:pPr lvl="1"/>
            <a:r>
              <a:rPr lang="en-US" dirty="0" smtClean="0"/>
              <a:t>P</a:t>
            </a:r>
            <a:r>
              <a:rPr lang="en-US" kern="1200" baseline="0" dirty="0" smtClean="0">
                <a:solidFill>
                  <a:schemeClr val="tx1"/>
                </a:solidFill>
                <a:latin typeface="Calibri" pitchFamily="34" charset="0"/>
                <a:ea typeface="+mn-ea"/>
                <a:cs typeface="+mn-cs"/>
              </a:rPr>
              <a:t>ermanent and temporary street furnishings (sign boards, seating, planters, etc.)</a:t>
            </a:r>
          </a:p>
          <a:p>
            <a:pPr lvl="1"/>
            <a:r>
              <a:rPr lang="en-US" kern="1200" baseline="0" dirty="0" smtClean="0">
                <a:solidFill>
                  <a:schemeClr val="tx1"/>
                </a:solidFill>
                <a:latin typeface="Calibri" pitchFamily="34" charset="0"/>
                <a:ea typeface="+mn-ea"/>
                <a:cs typeface="+mn-cs"/>
              </a:rPr>
              <a:t> Parked vehicle overhangs</a:t>
            </a:r>
            <a:endParaRPr lang="en-US" dirty="0"/>
          </a:p>
        </p:txBody>
      </p:sp>
    </p:spTree>
    <p:extLst>
      <p:ext uri="{BB962C8B-B14F-4D97-AF65-F5344CB8AC3E}">
        <p14:creationId xmlns:p14="http://schemas.microsoft.com/office/powerpoint/2010/main" val="16291184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You</a:t>
            </a:r>
            <a:r>
              <a:rPr lang="en-US" baseline="0" dirty="0" smtClean="0"/>
              <a:t> get to decide where to </a:t>
            </a:r>
            <a:r>
              <a:rPr lang="en-US" baseline="0" dirty="0" err="1" smtClean="0"/>
              <a:t>sart</a:t>
            </a:r>
            <a:r>
              <a:rPr lang="en-US" baseline="0" dirty="0" smtClean="0"/>
              <a:t> taking your inventory, but you may want to prioritize these locations.  Many communities begin ADA work before they have completed their inventory.</a:t>
            </a:r>
            <a:endParaRPr lang="en-US" dirty="0"/>
          </a:p>
        </p:txBody>
      </p:sp>
    </p:spTree>
    <p:extLst>
      <p:ext uri="{BB962C8B-B14F-4D97-AF65-F5344CB8AC3E}">
        <p14:creationId xmlns:p14="http://schemas.microsoft.com/office/powerpoint/2010/main" val="39636144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parallel curb ramps  is part of the direction of travel along the sidewalk.  These do tend to collect water and debris since their turn space is level with the street and runs alongside curb drainage</a:t>
            </a:r>
            <a:r>
              <a:rPr lang="en-US" baseline="0" dirty="0" smtClean="0"/>
              <a:t> routes.   These are not as preferred as parallel ramps.  </a:t>
            </a:r>
            <a:endParaRPr lang="en-US" dirty="0"/>
          </a:p>
        </p:txBody>
      </p:sp>
      <p:sp>
        <p:nvSpPr>
          <p:cNvPr id="4" name="Slide Number Placeholder 3"/>
          <p:cNvSpPr>
            <a:spLocks noGrp="1"/>
          </p:cNvSpPr>
          <p:nvPr>
            <p:ph type="sldNum" sz="quarter" idx="10"/>
          </p:nvPr>
        </p:nvSpPr>
        <p:spPr/>
        <p:txBody>
          <a:bodyPr/>
          <a:lstStyle/>
          <a:p>
            <a:fld id="{1D9B4D78-2465-43DD-9E77-B06480806270}" type="slidenum">
              <a:rPr lang="en-US">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4715203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blended transition may be a ramp</a:t>
            </a:r>
            <a:r>
              <a:rPr lang="en-US" baseline="0" dirty="0" smtClean="0"/>
              <a:t> spanning the entire curb ramp.  It may have sidewalk above ore the entire width of the pedestrian access route (PAR) may be part of the ramp.  These ramps cannot have as steep of a slope since someone may have to travel around the corner leaning toward traffic.  </a:t>
            </a:r>
            <a:endParaRPr lang="en-US" dirty="0"/>
          </a:p>
        </p:txBody>
      </p:sp>
      <p:sp>
        <p:nvSpPr>
          <p:cNvPr id="4" name="Slide Number Placeholder 3"/>
          <p:cNvSpPr>
            <a:spLocks noGrp="1"/>
          </p:cNvSpPr>
          <p:nvPr>
            <p:ph type="sldNum" sz="quarter" idx="10"/>
          </p:nvPr>
        </p:nvSpPr>
        <p:spPr/>
        <p:txBody>
          <a:bodyPr/>
          <a:lstStyle/>
          <a:p>
            <a:fld id="{1D9B4D78-2465-43DD-9E77-B06480806270}" type="slidenum">
              <a:rPr lang="en-US">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29863307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depressed</a:t>
            </a:r>
            <a:r>
              <a:rPr lang="en-US" baseline="0" dirty="0" smtClean="0"/>
              <a:t> corner is most often used in a retrofit scenario and is another way one ramp may serve both directions of travel, but it is a little more challenging to maneuver than a blended transition.  </a:t>
            </a:r>
            <a:endParaRPr lang="en-US" dirty="0"/>
          </a:p>
        </p:txBody>
      </p:sp>
      <p:sp>
        <p:nvSpPr>
          <p:cNvPr id="4" name="Slide Number Placeholder 3"/>
          <p:cNvSpPr>
            <a:spLocks noGrp="1"/>
          </p:cNvSpPr>
          <p:nvPr>
            <p:ph type="sldNum" sz="quarter" idx="10"/>
          </p:nvPr>
        </p:nvSpPr>
        <p:spPr/>
        <p:txBody>
          <a:bodyPr/>
          <a:lstStyle/>
          <a:p>
            <a:fld id="{1D9B4D78-2465-43DD-9E77-B06480806270}" type="slidenum">
              <a:rPr lang="en-US">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6041174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the least preferable ramp types because they force a pedestrian to turn and navigate while in the street and exposed to traffic.  They are very challenging for people with low vision and are not permitted</a:t>
            </a:r>
            <a:r>
              <a:rPr lang="en-US" baseline="0" dirty="0" smtClean="0"/>
              <a:t> in new construction.  </a:t>
            </a:r>
            <a:endParaRPr lang="en-US" dirty="0"/>
          </a:p>
        </p:txBody>
      </p:sp>
      <p:sp>
        <p:nvSpPr>
          <p:cNvPr id="4" name="Slide Number Placeholder 3"/>
          <p:cNvSpPr>
            <a:spLocks noGrp="1"/>
          </p:cNvSpPr>
          <p:nvPr>
            <p:ph type="sldNum" sz="quarter" idx="10"/>
          </p:nvPr>
        </p:nvSpPr>
        <p:spPr/>
        <p:txBody>
          <a:bodyPr/>
          <a:lstStyle/>
          <a:p>
            <a:fld id="{1D9B4D78-2465-43DD-9E77-B06480806270}" type="slidenum">
              <a:rPr lang="en-US">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3160834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the order of priority for ramps to be constructed.</a:t>
            </a:r>
            <a:r>
              <a:rPr lang="en-US" baseline="0" dirty="0" smtClean="0"/>
              <a:t>  These should be considered for pedestrian projects you will complete as part of your barrier removal. </a:t>
            </a:r>
            <a:endParaRPr lang="en-US" dirty="0"/>
          </a:p>
        </p:txBody>
      </p:sp>
      <p:sp>
        <p:nvSpPr>
          <p:cNvPr id="4" name="Slide Number Placeholder 3"/>
          <p:cNvSpPr>
            <a:spLocks noGrp="1"/>
          </p:cNvSpPr>
          <p:nvPr>
            <p:ph type="sldNum" sz="quarter" idx="10"/>
          </p:nvPr>
        </p:nvSpPr>
        <p:spPr/>
        <p:txBody>
          <a:bodyPr/>
          <a:lstStyle/>
          <a:p>
            <a:fld id="{1D9B4D78-2465-43DD-9E77-B06480806270}" type="slidenum">
              <a:rPr lang="en-US">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2722898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Each ramps has many components that need to be measured.  All of this data is collected as part of your self-inventory to help you determine how complaint a particular ramp is.  This</a:t>
            </a:r>
            <a:r>
              <a:rPr lang="en-US" baseline="0" dirty="0" smtClean="0"/>
              <a:t> in turn sets the foundation for prioritizing your barrier removal.  </a:t>
            </a:r>
            <a:endParaRPr lang="en-US" dirty="0"/>
          </a:p>
        </p:txBody>
      </p:sp>
      <p:sp>
        <p:nvSpPr>
          <p:cNvPr id="4" name="Slide Number Placeholder 3"/>
          <p:cNvSpPr>
            <a:spLocks noGrp="1"/>
          </p:cNvSpPr>
          <p:nvPr>
            <p:ph type="sldNum" sz="quarter" idx="10"/>
          </p:nvPr>
        </p:nvSpPr>
        <p:spPr/>
        <p:txBody>
          <a:bodyPr/>
          <a:lstStyle/>
          <a:p>
            <a:fld id="{1D9B4D78-2465-43DD-9E77-B06480806270}" type="slidenum">
              <a:rPr lang="en-US">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30602594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You will need to include information about crosswalks in your self evaluation.</a:t>
            </a:r>
            <a:endParaRPr lang="en-US" dirty="0"/>
          </a:p>
        </p:txBody>
      </p:sp>
    </p:spTree>
    <p:extLst>
      <p:ext uri="{BB962C8B-B14F-4D97-AF65-F5344CB8AC3E}">
        <p14:creationId xmlns:p14="http://schemas.microsoft.com/office/powerpoint/2010/main" val="34484154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You will also need to collect information </a:t>
            </a:r>
            <a:r>
              <a:rPr lang="en-US" dirty="0" err="1" smtClean="0"/>
              <a:t>aobut</a:t>
            </a:r>
            <a:r>
              <a:rPr lang="en-US" dirty="0" smtClean="0"/>
              <a:t> detectable warnings, where they exist and whether or not they meet compliance standards.  </a:t>
            </a:r>
            <a:endParaRPr lang="en-US" dirty="0"/>
          </a:p>
        </p:txBody>
      </p:sp>
    </p:spTree>
    <p:extLst>
      <p:ext uri="{BB962C8B-B14F-4D97-AF65-F5344CB8AC3E}">
        <p14:creationId xmlns:p14="http://schemas.microsoft.com/office/powerpoint/2010/main" val="8101640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297790765"/>
      </p:ext>
    </p:extLst>
  </p:cSld>
  <p:clrMapOvr>
    <a:masterClrMapping/>
  </p:clrMapOvr>
  <p:transition spd="slow">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1600201"/>
            <a:ext cx="109728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97156076"/>
      </p:ext>
    </p:extLst>
  </p:cSld>
  <p:clrMapOvr>
    <a:masterClrMapping/>
  </p:clrMapOvr>
  <p:transition spd="slow">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73545536"/>
      </p:ext>
    </p:extLst>
  </p:cSld>
  <p:clrMapOvr>
    <a:masterClrMapping/>
  </p:clrMapOvr>
  <p:transition spd="slow">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12192000" cy="6858000"/>
          </a:xfrm>
          <a:prstGeom prst="rect">
            <a:avLst/>
          </a:prstGeom>
          <a:solidFill>
            <a:srgbClr val="000066"/>
          </a:solidFill>
          <a:ln w="9525">
            <a:noFill/>
            <a:miter lim="800000"/>
            <a:headEnd/>
            <a:tailEnd/>
          </a:ln>
          <a:effectLst/>
        </p:spPr>
        <p:txBody>
          <a:bodyPr wrap="none" anchor="ctr"/>
          <a:lstStyle/>
          <a:p>
            <a:pPr eaLnBrk="0" fontAlgn="base" hangingPunct="0">
              <a:spcBef>
                <a:spcPct val="0"/>
              </a:spcBef>
              <a:spcAft>
                <a:spcPct val="0"/>
              </a:spcAft>
              <a:defRPr/>
            </a:pPr>
            <a:endParaRPr lang="en-US">
              <a:solidFill>
                <a:srgbClr val="000000"/>
              </a:solidFill>
            </a:endParaRPr>
          </a:p>
        </p:txBody>
      </p:sp>
      <p:pic>
        <p:nvPicPr>
          <p:cNvPr id="3" name="Picture 5" descr="indot-color"/>
          <p:cNvPicPr>
            <a:picLocks noChangeAspect="1" noChangeArrowheads="1"/>
          </p:cNvPicPr>
          <p:nvPr/>
        </p:nvPicPr>
        <p:blipFill>
          <a:blip r:embed="rId2" cstate="print"/>
          <a:srcRect/>
          <a:stretch>
            <a:fillRect/>
          </a:stretch>
        </p:blipFill>
        <p:spPr bwMode="auto">
          <a:xfrm>
            <a:off x="4267200" y="1143000"/>
            <a:ext cx="3759200" cy="2819400"/>
          </a:xfrm>
          <a:prstGeom prst="rect">
            <a:avLst/>
          </a:prstGeom>
          <a:noFill/>
          <a:ln w="9525">
            <a:noFill/>
            <a:miter lim="800000"/>
            <a:headEnd/>
            <a:tailEnd/>
          </a:ln>
        </p:spPr>
      </p:pic>
      <p:sp>
        <p:nvSpPr>
          <p:cNvPr id="4" name="Footer Placeholder 3"/>
          <p:cNvSpPr>
            <a:spLocks noGrp="1" noChangeArrowheads="1"/>
          </p:cNvSpPr>
          <p:nvPr>
            <p:ph type="ftr" sz="quarter" idx="10"/>
          </p:nvPr>
        </p:nvSpPr>
        <p:spPr>
          <a:xfrm>
            <a:off x="4572000" y="6248400"/>
            <a:ext cx="3860800" cy="457200"/>
          </a:xfrm>
          <a:prstGeom prst="rect">
            <a:avLst/>
          </a:prstGeom>
        </p:spPr>
        <p:txBody>
          <a:bodyPr/>
          <a:lstStyle>
            <a:lvl1pPr>
              <a:defRPr>
                <a:solidFill>
                  <a:schemeClr val="bg1"/>
                </a:solidFill>
              </a:defRPr>
            </a:lvl1pPr>
          </a:lstStyle>
          <a:p>
            <a:pPr eaLnBrk="0" fontAlgn="base" hangingPunct="0">
              <a:spcBef>
                <a:spcPct val="0"/>
              </a:spcBef>
              <a:spcAft>
                <a:spcPct val="0"/>
              </a:spcAft>
              <a:defRPr/>
            </a:pPr>
            <a:endParaRPr lang="en-US">
              <a:solidFill>
                <a:srgbClr val="FFFFFF"/>
              </a:solidFill>
            </a:endParaRPr>
          </a:p>
        </p:txBody>
      </p:sp>
      <p:sp>
        <p:nvSpPr>
          <p:cNvPr id="5" name="Slide Number Placeholder 4"/>
          <p:cNvSpPr>
            <a:spLocks noGrp="1" noChangeArrowheads="1"/>
          </p:cNvSpPr>
          <p:nvPr>
            <p:ph type="sldNum" sz="quarter" idx="11"/>
          </p:nvPr>
        </p:nvSpPr>
        <p:spPr>
          <a:xfrm>
            <a:off x="9144000" y="6248400"/>
            <a:ext cx="2540000" cy="457200"/>
          </a:xfrm>
          <a:prstGeom prst="rect">
            <a:avLst/>
          </a:prstGeom>
        </p:spPr>
        <p:txBody>
          <a:bodyPr/>
          <a:lstStyle>
            <a:lvl1pPr>
              <a:defRPr>
                <a:solidFill>
                  <a:schemeClr val="bg1"/>
                </a:solidFill>
              </a:defRPr>
            </a:lvl1pPr>
          </a:lstStyle>
          <a:p>
            <a:pPr eaLnBrk="0" fontAlgn="base" hangingPunct="0">
              <a:spcBef>
                <a:spcPct val="0"/>
              </a:spcBef>
              <a:spcAft>
                <a:spcPct val="0"/>
              </a:spcAft>
              <a:defRPr/>
            </a:pPr>
            <a:fld id="{026342CE-4328-4258-8C99-A1EB7F11CEE2}" type="slidenum">
              <a:rPr lang="en-US">
                <a:solidFill>
                  <a:srgbClr val="FFFFFF"/>
                </a:solidFill>
              </a:rPr>
              <a:pPr eaLnBrk="0" fontAlgn="base" hangingPunct="0">
                <a:spcBef>
                  <a:spcPct val="0"/>
                </a:spcBef>
                <a:spcAft>
                  <a:spcPct val="0"/>
                </a:spcAft>
                <a:defRPr/>
              </a:pPr>
              <a:t>‹#›</a:t>
            </a:fld>
            <a:endParaRPr lang="en-US">
              <a:solidFill>
                <a:srgbClr val="FFFFFF"/>
              </a:solidFill>
            </a:endParaRPr>
          </a:p>
        </p:txBody>
      </p:sp>
    </p:spTree>
    <p:extLst>
      <p:ext uri="{BB962C8B-B14F-4D97-AF65-F5344CB8AC3E}">
        <p14:creationId xmlns:p14="http://schemas.microsoft.com/office/powerpoint/2010/main" val="188996432"/>
      </p:ext>
    </p:extLst>
  </p:cSld>
  <p:clrMapOvr>
    <a:masterClrMapping/>
  </p:clrMapOvr>
  <p:transition spd="slow">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197600" y="1600201"/>
            <a:ext cx="53848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74363021"/>
      </p:ext>
    </p:extLst>
  </p:cSld>
  <p:clrMapOvr>
    <a:masterClrMapping/>
  </p:clrMapOvr>
  <p:transition spd="slow">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0"/>
            <a:ext cx="109728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0" y="3938589"/>
            <a:ext cx="109728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49469266"/>
      </p:ext>
    </p:extLst>
  </p:cSld>
  <p:clrMapOvr>
    <a:masterClrMapping/>
  </p:clrMapOvr>
  <p:transition spd="slow">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0"/>
            <a:ext cx="109728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09600" y="3938589"/>
            <a:ext cx="109728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92807445"/>
      </p:ext>
    </p:extLst>
  </p:cSld>
  <p:clrMapOvr>
    <a:masterClrMapping/>
  </p:clrMapOvr>
  <p:transition spd="slow">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1"/>
            <a:ext cx="53848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69059600"/>
      </p:ext>
    </p:extLst>
  </p:cSld>
  <p:clrMapOvr>
    <a:masterClrMapping/>
  </p:clrMapOvr>
  <p:transition spd="slow">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09600" y="274638"/>
            <a:ext cx="109728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09600" y="1600200"/>
            <a:ext cx="53848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197600" y="1600200"/>
            <a:ext cx="53848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09600" y="3938589"/>
            <a:ext cx="53848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6197600" y="3938589"/>
            <a:ext cx="53848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16672664"/>
      </p:ext>
    </p:extLst>
  </p:cSld>
  <p:clrMapOvr>
    <a:masterClrMapping/>
  </p:clrMapOvr>
  <p:transition spd="slow">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09600" y="1600201"/>
            <a:ext cx="5384800" cy="4525963"/>
          </a:xfrm>
          <a:prstGeom prst="rect">
            <a:avLst/>
          </a:prstGeom>
        </p:spPr>
        <p:txBody>
          <a:bodyPr/>
          <a:lstStyle/>
          <a:p>
            <a:pPr lvl="0"/>
            <a:endParaRPr lang="en-US" noProof="0"/>
          </a:p>
        </p:txBody>
      </p:sp>
      <p:sp>
        <p:nvSpPr>
          <p:cNvPr id="4" name="Text Placeholder 3"/>
          <p:cNvSpPr>
            <a:spLocks noGrp="1"/>
          </p:cNvSpPr>
          <p:nvPr>
            <p:ph type="body" sz="half" idx="2"/>
          </p:nvPr>
        </p:nvSpPr>
        <p:spPr>
          <a:xfrm>
            <a:off x="6197600" y="1600201"/>
            <a:ext cx="53848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4130378"/>
      </p:ext>
    </p:extLst>
  </p:cSld>
  <p:clrMapOvr>
    <a:masterClrMapping/>
  </p:clrMapOvr>
  <p:transition spd="slow">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lvl1pPr algn="ctr">
              <a:defRPr sz="3600" b="1"/>
            </a:lvl1pPr>
          </a:lstStyle>
          <a:p>
            <a:r>
              <a:rPr lang="en-US" dirty="0" smtClean="0"/>
              <a:t>Click to edit Master title style</a:t>
            </a:r>
            <a:endParaRPr lang="en-US" dirty="0"/>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sz="280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fld id="{D368D889-6067-415E-A5E1-325C2BFB9856}" type="datetime1">
              <a:rPr lang="en-US"/>
              <a:pPr>
                <a:defRPr/>
              </a:pPr>
              <a:t>10/4/2019</a:t>
            </a:fld>
            <a:endParaRPr lang="en-US" dirty="0"/>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cs typeface="+mn-cs"/>
              </a:defRPr>
            </a:lvl1pPr>
          </a:lstStyle>
          <a:p>
            <a:pPr>
              <a:defRPr/>
            </a:pPr>
            <a:r>
              <a:rPr lang="en-US" altLang="en-US"/>
              <a:t>Slide </a:t>
            </a:r>
            <a:fld id="{F3705617-C663-48E0-AED3-B77E752CA2CA}" type="slidenum">
              <a:rPr lang="en-US" altLang="en-US"/>
              <a:pPr>
                <a:defRPr/>
              </a:pPr>
              <a:t>‹#›</a:t>
            </a:fld>
            <a:endParaRPr lang="en-US" altLang="en-US"/>
          </a:p>
        </p:txBody>
      </p:sp>
    </p:spTree>
    <p:extLst>
      <p:ext uri="{BB962C8B-B14F-4D97-AF65-F5344CB8AC3E}">
        <p14:creationId xmlns:p14="http://schemas.microsoft.com/office/powerpoint/2010/main" val="3659303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79591098"/>
      </p:ext>
    </p:extLst>
  </p:cSld>
  <p:clrMapOvr>
    <a:masterClrMapping/>
  </p:clrMapOvr>
  <p:transition spd="slow">
    <p:wipe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8000" y="0"/>
            <a:ext cx="10972800" cy="838200"/>
          </a:xfrm>
          <a:prstGeom prst="rect">
            <a:avLst/>
          </a:prstGeom>
        </p:spPr>
        <p:txBody>
          <a:bodyPr/>
          <a:lstStyle>
            <a:lvl1pPr>
              <a:defRPr sz="4000" b="1" baseline="0">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508000" y="914401"/>
            <a:ext cx="10972800" cy="4525963"/>
          </a:xfrm>
          <a:prstGeom prst="rect">
            <a:avLst/>
          </a:prstGeom>
        </p:spPr>
        <p:txBody>
          <a:bodyPr/>
          <a:lstStyle>
            <a:lvl1pPr>
              <a:buClr>
                <a:srgbClr val="3333CC"/>
              </a:buClr>
              <a:buSzPct val="60000"/>
              <a:buFont typeface="Wingdings" pitchFamily="2" charset="2"/>
              <a:buChar char="n"/>
              <a:defRPr b="1"/>
            </a:lvl1pPr>
            <a:lvl2pPr>
              <a:buClr>
                <a:srgbClr val="3333CC"/>
              </a:buClr>
              <a:buSzPct val="60000"/>
              <a:buFont typeface="Wingdings" pitchFamily="2" charset="2"/>
              <a:buChar char="n"/>
              <a:defRPr/>
            </a:lvl2pPr>
            <a:lvl3pPr>
              <a:buClr>
                <a:srgbClr val="3333CC"/>
              </a:buClr>
              <a:buSzPct val="60000"/>
              <a:buFont typeface="Wingdings" pitchFamily="2" charset="2"/>
              <a:buChar char="n"/>
              <a:defRPr/>
            </a:lvl3pPr>
            <a:lvl4pPr>
              <a:buClr>
                <a:srgbClr val="3333CC"/>
              </a:buClr>
              <a:buSzPct val="60000"/>
              <a:buFont typeface="Wingdings" pitchFamily="2" charset="2"/>
              <a:buChar char="n"/>
              <a:defRPr/>
            </a:lvl4pPr>
            <a:lvl5pPr>
              <a:buClr>
                <a:srgbClr val="3333CC"/>
              </a:buClr>
              <a:buSzPct val="60000"/>
              <a:buFont typeface="Wingdings" pitchFamily="2" charset="2"/>
              <a:buChar char="n"/>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fld id="{861380CB-8EC2-46C2-A316-5EBCD195A10D}" type="datetime1">
              <a:rPr lang="en-US"/>
              <a:pPr>
                <a:defRPr/>
              </a:pPr>
              <a:t>10/4/2019</a:t>
            </a:fld>
            <a:endParaRPr lang="en-US" dirty="0"/>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cs typeface="+mn-cs"/>
              </a:defRPr>
            </a:lvl1pPr>
          </a:lstStyle>
          <a:p>
            <a:pPr>
              <a:defRPr/>
            </a:pPr>
            <a:r>
              <a:rPr lang="en-US" altLang="en-US"/>
              <a:t>Slide </a:t>
            </a:r>
            <a:fld id="{F8196CE1-078F-4094-B371-A6B10861A47C}" type="slidenum">
              <a:rPr lang="en-US" altLang="en-US"/>
              <a:pPr>
                <a:defRPr/>
              </a:pPr>
              <a:t>‹#›</a:t>
            </a:fld>
            <a:endParaRPr lang="en-US" altLang="en-US"/>
          </a:p>
        </p:txBody>
      </p:sp>
    </p:spTree>
    <p:extLst>
      <p:ext uri="{BB962C8B-B14F-4D97-AF65-F5344CB8AC3E}">
        <p14:creationId xmlns:p14="http://schemas.microsoft.com/office/powerpoint/2010/main" val="41630128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none" baseline="0"/>
            </a:lvl1pPr>
          </a:lstStyle>
          <a:p>
            <a:r>
              <a:rPr lang="en-US" dirty="0" smtClean="0"/>
              <a:t>Click to edit Master title style</a:t>
            </a:r>
            <a:endParaRPr lang="en-US" dirty="0"/>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fld id="{7F8C86F2-B8EC-46E7-A157-E6015A7A4B90}" type="datetime1">
              <a:rPr lang="en-US"/>
              <a:pPr>
                <a:defRPr/>
              </a:pPr>
              <a:t>10/4/2019</a:t>
            </a:fld>
            <a:endParaRPr lang="en-US" dirty="0"/>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cs typeface="+mn-cs"/>
              </a:defRPr>
            </a:lvl1pPr>
          </a:lstStyle>
          <a:p>
            <a:pPr>
              <a:defRPr/>
            </a:pPr>
            <a:r>
              <a:rPr lang="en-US" altLang="en-US"/>
              <a:t>Slide </a:t>
            </a:r>
            <a:fld id="{DD02F7DC-37BC-48BB-A49C-0433385F0C6C}" type="slidenum">
              <a:rPr lang="en-US" altLang="en-US"/>
              <a:pPr>
                <a:defRPr/>
              </a:pPr>
              <a:t>‹#›</a:t>
            </a:fld>
            <a:endParaRPr lang="en-US" altLang="en-US"/>
          </a:p>
        </p:txBody>
      </p:sp>
    </p:spTree>
    <p:extLst>
      <p:ext uri="{BB962C8B-B14F-4D97-AF65-F5344CB8AC3E}">
        <p14:creationId xmlns:p14="http://schemas.microsoft.com/office/powerpoint/2010/main" val="38114764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838200"/>
          </a:xfrm>
          <a:prstGeom prst="rect">
            <a:avLst/>
          </a:prstGeom>
        </p:spPr>
        <p:txBody>
          <a:bodyPr/>
          <a:lstStyle>
            <a:lvl1pPr>
              <a:defRPr sz="4000" b="1">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609600" y="914401"/>
            <a:ext cx="5384800" cy="4525963"/>
          </a:xfrm>
          <a:prstGeom prst="rect">
            <a:avLst/>
          </a:prstGeom>
        </p:spPr>
        <p:txBody>
          <a:bodyPr/>
          <a:lstStyle>
            <a:lvl1pPr>
              <a:buClr>
                <a:srgbClr val="3333CC"/>
              </a:buClr>
              <a:buSzPct val="60000"/>
              <a:defRPr sz="2800"/>
            </a:lvl1pPr>
            <a:lvl2pPr>
              <a:buClr>
                <a:srgbClr val="3333CC"/>
              </a:buClr>
              <a:buSzPct val="60000"/>
              <a:defRPr sz="2400"/>
            </a:lvl2pPr>
            <a:lvl3pPr>
              <a:buClr>
                <a:srgbClr val="3333CC"/>
              </a:buClr>
              <a:buSzPct val="60000"/>
              <a:defRPr sz="2000"/>
            </a:lvl3pPr>
            <a:lvl4pPr>
              <a:buClr>
                <a:srgbClr val="3333CC"/>
              </a:buClr>
              <a:buSzPct val="60000"/>
              <a:defRPr sz="1800"/>
            </a:lvl4pPr>
            <a:lvl5pPr>
              <a:buClr>
                <a:srgbClr val="3333CC"/>
              </a:buClr>
              <a:buSzPct val="60000"/>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197600" y="914401"/>
            <a:ext cx="5384800" cy="4525963"/>
          </a:xfrm>
          <a:prstGeom prst="rect">
            <a:avLst/>
          </a:prstGeom>
        </p:spPr>
        <p:txBody>
          <a:bodyPr/>
          <a:lstStyle>
            <a:lvl1pPr>
              <a:buClr>
                <a:srgbClr val="3333CC"/>
              </a:buClr>
              <a:buSzPct val="60000"/>
              <a:defRPr sz="2800"/>
            </a:lvl1pPr>
            <a:lvl2pPr>
              <a:buClr>
                <a:srgbClr val="3333CC"/>
              </a:buClr>
              <a:buSzPct val="60000"/>
              <a:defRPr sz="2400"/>
            </a:lvl2pPr>
            <a:lvl3pPr>
              <a:buClr>
                <a:srgbClr val="3333CC"/>
              </a:buClr>
              <a:buSzPct val="60000"/>
              <a:defRPr sz="2000"/>
            </a:lvl3pPr>
            <a:lvl4pPr>
              <a:buClr>
                <a:srgbClr val="3333CC"/>
              </a:buClr>
              <a:buSzPct val="60000"/>
              <a:defRPr sz="1800"/>
            </a:lvl4pPr>
            <a:lvl5pPr>
              <a:buClr>
                <a:srgbClr val="3333CC"/>
              </a:buClr>
              <a:buSzPct val="60000"/>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3"/>
          <p:cNvSpPr>
            <a:spLocks noGrp="1"/>
          </p:cNvSpPr>
          <p:nvPr>
            <p:ph type="dt" sz="half" idx="10"/>
          </p:nvPr>
        </p:nvSpPr>
        <p:spPr/>
        <p:txBody>
          <a:bodyPr/>
          <a:lstStyle>
            <a:lvl1pPr fontAlgn="auto">
              <a:spcBef>
                <a:spcPts val="0"/>
              </a:spcBef>
              <a:spcAft>
                <a:spcPts val="0"/>
              </a:spcAft>
              <a:defRPr/>
            </a:lvl1pPr>
          </a:lstStyle>
          <a:p>
            <a:pPr>
              <a:defRPr/>
            </a:pPr>
            <a:fld id="{23B1E57E-9CEA-440E-B207-76BAA976545C}" type="datetime1">
              <a:rPr lang="en-US"/>
              <a:pPr>
                <a:defRPr/>
              </a:pPr>
              <a:t>10/4/2019</a:t>
            </a:fld>
            <a:endParaRPr lang="en-US" dirty="0"/>
          </a:p>
        </p:txBody>
      </p:sp>
      <p:sp>
        <p:nvSpPr>
          <p:cNvPr id="6"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Slide Number Placeholder 5"/>
          <p:cNvSpPr>
            <a:spLocks noGrp="1"/>
          </p:cNvSpPr>
          <p:nvPr>
            <p:ph type="sldNum" sz="quarter" idx="12"/>
          </p:nvPr>
        </p:nvSpPr>
        <p:spPr/>
        <p:txBody>
          <a:bodyPr/>
          <a:lstStyle>
            <a:lvl1pPr fontAlgn="auto">
              <a:spcBef>
                <a:spcPts val="0"/>
              </a:spcBef>
              <a:spcAft>
                <a:spcPts val="0"/>
              </a:spcAft>
              <a:defRPr>
                <a:cs typeface="+mn-cs"/>
              </a:defRPr>
            </a:lvl1pPr>
          </a:lstStyle>
          <a:p>
            <a:pPr>
              <a:defRPr/>
            </a:pPr>
            <a:r>
              <a:rPr lang="en-US" altLang="en-US"/>
              <a:t>Slide </a:t>
            </a:r>
            <a:fld id="{31A84C04-A57C-4D20-B0EE-2105A75194A9}" type="slidenum">
              <a:rPr lang="en-US" altLang="en-US"/>
              <a:pPr>
                <a:defRPr/>
              </a:pPr>
              <a:t>‹#›</a:t>
            </a:fld>
            <a:endParaRPr lang="en-US" altLang="en-US"/>
          </a:p>
        </p:txBody>
      </p:sp>
    </p:spTree>
    <p:extLst>
      <p:ext uri="{BB962C8B-B14F-4D97-AF65-F5344CB8AC3E}">
        <p14:creationId xmlns:p14="http://schemas.microsoft.com/office/powerpoint/2010/main" val="36913059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838200"/>
          </a:xfrm>
          <a:prstGeom prst="rect">
            <a:avLst/>
          </a:prstGeom>
        </p:spPr>
        <p:txBody>
          <a:bodyPr/>
          <a:lstStyle>
            <a:lvl1pPr>
              <a:defRPr sz="4000" b="1">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09600" y="914401"/>
            <a:ext cx="5386917" cy="80327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09600" y="1828801"/>
            <a:ext cx="5386917" cy="4297363"/>
          </a:xfrm>
          <a:prstGeom prst="rect">
            <a:avLst/>
          </a:prstGeom>
        </p:spPr>
        <p:txBody>
          <a:bodyPr/>
          <a:lstStyle>
            <a:lvl1pPr>
              <a:buClr>
                <a:srgbClr val="3333CC"/>
              </a:buClr>
              <a:buSzPct val="60000"/>
              <a:defRPr sz="2400"/>
            </a:lvl1pPr>
            <a:lvl2pPr>
              <a:buClr>
                <a:srgbClr val="3333CC"/>
              </a:buClr>
              <a:buSzPct val="60000"/>
              <a:defRPr sz="2000"/>
            </a:lvl2pPr>
            <a:lvl3pPr>
              <a:buClr>
                <a:srgbClr val="3333CC"/>
              </a:buClr>
              <a:buSzPct val="60000"/>
              <a:defRPr sz="1800"/>
            </a:lvl3pPr>
            <a:lvl4pPr>
              <a:buClr>
                <a:srgbClr val="3333CC"/>
              </a:buClr>
              <a:buSzPct val="60000"/>
              <a:defRPr sz="1600"/>
            </a:lvl4pPr>
            <a:lvl5pPr>
              <a:buClr>
                <a:srgbClr val="3333CC"/>
              </a:buClr>
              <a:buSzPct val="60000"/>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6197601" y="914401"/>
            <a:ext cx="5389033" cy="80327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6193368" y="1828801"/>
            <a:ext cx="5389033" cy="4297363"/>
          </a:xfrm>
          <a:prstGeom prst="rect">
            <a:avLst/>
          </a:prstGeom>
        </p:spPr>
        <p:txBody>
          <a:bodyPr/>
          <a:lstStyle>
            <a:lvl1pPr>
              <a:buClr>
                <a:srgbClr val="3333CC"/>
              </a:buClr>
              <a:buSzPct val="60000"/>
              <a:defRPr sz="2400"/>
            </a:lvl1pPr>
            <a:lvl2pPr>
              <a:buClr>
                <a:srgbClr val="3333CC"/>
              </a:buClr>
              <a:buSzPct val="60000"/>
              <a:defRPr sz="2000"/>
            </a:lvl2pPr>
            <a:lvl3pPr>
              <a:buClr>
                <a:srgbClr val="3333CC"/>
              </a:buClr>
              <a:buSzPct val="60000"/>
              <a:defRPr sz="1800"/>
            </a:lvl3pPr>
            <a:lvl4pPr>
              <a:buClr>
                <a:srgbClr val="3333CC"/>
              </a:buClr>
              <a:buSzPct val="60000"/>
              <a:defRPr sz="1600"/>
            </a:lvl4pPr>
            <a:lvl5pPr>
              <a:buClr>
                <a:srgbClr val="3333CC"/>
              </a:buClr>
              <a:buSzPct val="60000"/>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3"/>
          <p:cNvSpPr>
            <a:spLocks noGrp="1"/>
          </p:cNvSpPr>
          <p:nvPr>
            <p:ph type="dt" sz="half" idx="10"/>
          </p:nvPr>
        </p:nvSpPr>
        <p:spPr/>
        <p:txBody>
          <a:bodyPr/>
          <a:lstStyle>
            <a:lvl1pPr fontAlgn="auto">
              <a:spcBef>
                <a:spcPts val="0"/>
              </a:spcBef>
              <a:spcAft>
                <a:spcPts val="0"/>
              </a:spcAft>
              <a:defRPr/>
            </a:lvl1pPr>
          </a:lstStyle>
          <a:p>
            <a:pPr>
              <a:defRPr/>
            </a:pPr>
            <a:fld id="{EA6A8608-812C-48A5-844E-14EE0C817882}" type="datetime1">
              <a:rPr lang="en-US"/>
              <a:pPr>
                <a:defRPr/>
              </a:pPr>
              <a:t>10/4/2019</a:t>
            </a:fld>
            <a:endParaRPr lang="en-US" dirty="0"/>
          </a:p>
        </p:txBody>
      </p:sp>
      <p:sp>
        <p:nvSpPr>
          <p:cNvPr id="8"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9" name="Slide Number Placeholder 5"/>
          <p:cNvSpPr>
            <a:spLocks noGrp="1"/>
          </p:cNvSpPr>
          <p:nvPr>
            <p:ph type="sldNum" sz="quarter" idx="12"/>
          </p:nvPr>
        </p:nvSpPr>
        <p:spPr/>
        <p:txBody>
          <a:bodyPr/>
          <a:lstStyle>
            <a:lvl1pPr fontAlgn="auto">
              <a:spcBef>
                <a:spcPts val="0"/>
              </a:spcBef>
              <a:spcAft>
                <a:spcPts val="0"/>
              </a:spcAft>
              <a:defRPr>
                <a:cs typeface="+mn-cs"/>
              </a:defRPr>
            </a:lvl1pPr>
          </a:lstStyle>
          <a:p>
            <a:pPr>
              <a:defRPr/>
            </a:pPr>
            <a:r>
              <a:rPr lang="en-US" altLang="en-US"/>
              <a:t>Slide </a:t>
            </a:r>
            <a:fld id="{1CD1C601-0E31-4ADE-A747-3F2A59CAC928}" type="slidenum">
              <a:rPr lang="en-US" altLang="en-US"/>
              <a:pPr>
                <a:defRPr/>
              </a:pPr>
              <a:t>‹#›</a:t>
            </a:fld>
            <a:endParaRPr lang="en-US" altLang="en-US"/>
          </a:p>
        </p:txBody>
      </p:sp>
    </p:spTree>
    <p:extLst>
      <p:ext uri="{BB962C8B-B14F-4D97-AF65-F5344CB8AC3E}">
        <p14:creationId xmlns:p14="http://schemas.microsoft.com/office/powerpoint/2010/main" val="15624137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838200"/>
          </a:xfrm>
          <a:prstGeom prst="rect">
            <a:avLst/>
          </a:prstGeom>
        </p:spPr>
        <p:txBody>
          <a:bodyPr/>
          <a:lstStyle>
            <a:lvl1pPr>
              <a:defRPr sz="4000" b="1">
                <a:solidFill>
                  <a:schemeClr val="bg1"/>
                </a:solidFill>
              </a:defRPr>
            </a:lvl1pPr>
          </a:lstStyle>
          <a:p>
            <a:r>
              <a:rPr lang="en-US" dirty="0" smtClean="0"/>
              <a:t>Click to edit Master title style</a:t>
            </a:r>
            <a:endParaRPr lang="en-US" dirty="0"/>
          </a:p>
        </p:txBody>
      </p:sp>
      <p:sp>
        <p:nvSpPr>
          <p:cNvPr id="3" name="Date Placeholder 3"/>
          <p:cNvSpPr>
            <a:spLocks noGrp="1"/>
          </p:cNvSpPr>
          <p:nvPr>
            <p:ph type="dt" sz="half" idx="10"/>
          </p:nvPr>
        </p:nvSpPr>
        <p:spPr/>
        <p:txBody>
          <a:bodyPr/>
          <a:lstStyle>
            <a:lvl1pPr fontAlgn="auto">
              <a:spcBef>
                <a:spcPts val="0"/>
              </a:spcBef>
              <a:spcAft>
                <a:spcPts val="0"/>
              </a:spcAft>
              <a:defRPr/>
            </a:lvl1pPr>
          </a:lstStyle>
          <a:p>
            <a:pPr>
              <a:defRPr/>
            </a:pPr>
            <a:fld id="{4FB7AAF6-7B89-48C2-ACA6-C4E29CFE818A}" type="datetime1">
              <a:rPr lang="en-US"/>
              <a:pPr>
                <a:defRPr/>
              </a:pPr>
              <a:t>10/4/2019</a:t>
            </a:fld>
            <a:endParaRPr lang="en-US" dirty="0"/>
          </a:p>
        </p:txBody>
      </p:sp>
      <p:sp>
        <p:nvSpPr>
          <p:cNvPr id="4"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5" name="Slide Number Placeholder 5"/>
          <p:cNvSpPr>
            <a:spLocks noGrp="1"/>
          </p:cNvSpPr>
          <p:nvPr>
            <p:ph type="sldNum" sz="quarter" idx="12"/>
          </p:nvPr>
        </p:nvSpPr>
        <p:spPr/>
        <p:txBody>
          <a:bodyPr/>
          <a:lstStyle>
            <a:lvl1pPr fontAlgn="auto">
              <a:spcBef>
                <a:spcPts val="0"/>
              </a:spcBef>
              <a:spcAft>
                <a:spcPts val="0"/>
              </a:spcAft>
              <a:defRPr>
                <a:cs typeface="+mn-cs"/>
              </a:defRPr>
            </a:lvl1pPr>
          </a:lstStyle>
          <a:p>
            <a:pPr>
              <a:defRPr/>
            </a:pPr>
            <a:r>
              <a:rPr lang="en-US" altLang="en-US"/>
              <a:t>Slide </a:t>
            </a:r>
            <a:fld id="{469285B4-400C-4879-A40D-B70ABE4C32C5}" type="slidenum">
              <a:rPr lang="en-US" altLang="en-US"/>
              <a:pPr>
                <a:defRPr/>
              </a:pPr>
              <a:t>‹#›</a:t>
            </a:fld>
            <a:endParaRPr lang="en-US" altLang="en-US"/>
          </a:p>
        </p:txBody>
      </p:sp>
    </p:spTree>
    <p:extLst>
      <p:ext uri="{BB962C8B-B14F-4D97-AF65-F5344CB8AC3E}">
        <p14:creationId xmlns:p14="http://schemas.microsoft.com/office/powerpoint/2010/main" val="38645399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fontAlgn="auto">
              <a:spcBef>
                <a:spcPts val="0"/>
              </a:spcBef>
              <a:spcAft>
                <a:spcPts val="0"/>
              </a:spcAft>
              <a:defRPr/>
            </a:lvl1pPr>
          </a:lstStyle>
          <a:p>
            <a:pPr>
              <a:defRPr/>
            </a:pPr>
            <a:fld id="{BAF93D8E-6300-4D54-874B-B4D58C215C04}" type="datetime1">
              <a:rPr lang="en-US"/>
              <a:pPr>
                <a:defRPr/>
              </a:pPr>
              <a:t>10/4/2019</a:t>
            </a:fld>
            <a:endParaRPr lang="en-US" dirty="0"/>
          </a:p>
        </p:txBody>
      </p:sp>
      <p:sp>
        <p:nvSpPr>
          <p:cNvPr id="3"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4" name="Slide Number Placeholder 5"/>
          <p:cNvSpPr>
            <a:spLocks noGrp="1"/>
          </p:cNvSpPr>
          <p:nvPr>
            <p:ph type="sldNum" sz="quarter" idx="12"/>
          </p:nvPr>
        </p:nvSpPr>
        <p:spPr/>
        <p:txBody>
          <a:bodyPr/>
          <a:lstStyle>
            <a:lvl1pPr fontAlgn="auto">
              <a:spcBef>
                <a:spcPts val="0"/>
              </a:spcBef>
              <a:spcAft>
                <a:spcPts val="0"/>
              </a:spcAft>
              <a:defRPr>
                <a:cs typeface="+mn-cs"/>
              </a:defRPr>
            </a:lvl1pPr>
          </a:lstStyle>
          <a:p>
            <a:pPr>
              <a:defRPr/>
            </a:pPr>
            <a:r>
              <a:rPr lang="en-US" altLang="en-US"/>
              <a:t>Slide </a:t>
            </a:r>
            <a:fld id="{A86B8CBE-5901-451F-A95A-D14FF75A5E8B}" type="slidenum">
              <a:rPr lang="en-US" altLang="en-US"/>
              <a:pPr>
                <a:defRPr/>
              </a:pPr>
              <a:t>‹#›</a:t>
            </a:fld>
            <a:endParaRPr lang="en-US" altLang="en-US"/>
          </a:p>
        </p:txBody>
      </p:sp>
    </p:spTree>
    <p:extLst>
      <p:ext uri="{BB962C8B-B14F-4D97-AF65-F5344CB8AC3E}">
        <p14:creationId xmlns:p14="http://schemas.microsoft.com/office/powerpoint/2010/main" val="17346852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838200"/>
            <a:ext cx="4011084" cy="825500"/>
          </a:xfrm>
          <a:prstGeom prst="rect">
            <a:avLst/>
          </a:prstGeom>
        </p:spPr>
        <p:txBody>
          <a:bodyPr anchor="b"/>
          <a:lstStyle>
            <a:lvl1pPr algn="l">
              <a:defRPr sz="2400" b="1"/>
            </a:lvl1pPr>
          </a:lstStyle>
          <a:p>
            <a:r>
              <a:rPr lang="en-US" dirty="0" smtClean="0"/>
              <a:t>Click to edit Master title style</a:t>
            </a:r>
            <a:endParaRPr lang="en-US" dirty="0"/>
          </a:p>
        </p:txBody>
      </p:sp>
      <p:sp>
        <p:nvSpPr>
          <p:cNvPr id="3" name="Content Placeholder 2"/>
          <p:cNvSpPr>
            <a:spLocks noGrp="1"/>
          </p:cNvSpPr>
          <p:nvPr>
            <p:ph idx="1"/>
          </p:nvPr>
        </p:nvSpPr>
        <p:spPr>
          <a:xfrm>
            <a:off x="4766733" y="838201"/>
            <a:ext cx="6815667" cy="5287963"/>
          </a:xfrm>
          <a:prstGeom prst="rect">
            <a:avLst/>
          </a:prstGeom>
        </p:spPr>
        <p:txBody>
          <a:bodyPr/>
          <a:lstStyle>
            <a:lvl1pPr>
              <a:buClr>
                <a:srgbClr val="3333CC"/>
              </a:buClr>
              <a:buSzPct val="60000"/>
              <a:defRPr sz="3200" b="1"/>
            </a:lvl1pPr>
            <a:lvl2pPr>
              <a:buClr>
                <a:srgbClr val="3333CC"/>
              </a:buClr>
              <a:buSzPct val="60000"/>
              <a:defRPr sz="2800"/>
            </a:lvl2pPr>
            <a:lvl3pPr>
              <a:buClr>
                <a:srgbClr val="3333CC"/>
              </a:buClr>
              <a:buSzPct val="60000"/>
              <a:defRPr sz="2400"/>
            </a:lvl3pPr>
            <a:lvl4pPr>
              <a:buClr>
                <a:srgbClr val="3333CC"/>
              </a:buClr>
              <a:buSzPct val="60000"/>
              <a:defRPr sz="2000"/>
            </a:lvl4pPr>
            <a:lvl5pPr>
              <a:buClr>
                <a:srgbClr val="3333CC"/>
              </a:buClr>
              <a:buSzPct val="60000"/>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609601" y="1752601"/>
            <a:ext cx="4011084" cy="4691063"/>
          </a:xfrm>
          <a:prstGeom prst="rect">
            <a:avLst/>
          </a:prstGeo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3"/>
          <p:cNvSpPr>
            <a:spLocks noGrp="1"/>
          </p:cNvSpPr>
          <p:nvPr>
            <p:ph type="dt" sz="half" idx="10"/>
          </p:nvPr>
        </p:nvSpPr>
        <p:spPr/>
        <p:txBody>
          <a:bodyPr/>
          <a:lstStyle>
            <a:lvl1pPr fontAlgn="auto">
              <a:spcBef>
                <a:spcPts val="0"/>
              </a:spcBef>
              <a:spcAft>
                <a:spcPts val="0"/>
              </a:spcAft>
              <a:defRPr/>
            </a:lvl1pPr>
          </a:lstStyle>
          <a:p>
            <a:pPr>
              <a:defRPr/>
            </a:pPr>
            <a:fld id="{DEC9EBD4-AA6E-4CE4-9A93-4E7A9CCD798B}" type="datetime1">
              <a:rPr lang="en-US"/>
              <a:pPr>
                <a:defRPr/>
              </a:pPr>
              <a:t>10/4/2019</a:t>
            </a:fld>
            <a:endParaRPr lang="en-US" dirty="0"/>
          </a:p>
        </p:txBody>
      </p:sp>
      <p:sp>
        <p:nvSpPr>
          <p:cNvPr id="6"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Slide Number Placeholder 5"/>
          <p:cNvSpPr>
            <a:spLocks noGrp="1"/>
          </p:cNvSpPr>
          <p:nvPr>
            <p:ph type="sldNum" sz="quarter" idx="12"/>
          </p:nvPr>
        </p:nvSpPr>
        <p:spPr/>
        <p:txBody>
          <a:bodyPr/>
          <a:lstStyle>
            <a:lvl1pPr fontAlgn="auto">
              <a:spcBef>
                <a:spcPts val="0"/>
              </a:spcBef>
              <a:spcAft>
                <a:spcPts val="0"/>
              </a:spcAft>
              <a:defRPr>
                <a:cs typeface="+mn-cs"/>
              </a:defRPr>
            </a:lvl1pPr>
          </a:lstStyle>
          <a:p>
            <a:pPr>
              <a:defRPr/>
            </a:pPr>
            <a:r>
              <a:rPr lang="en-US" altLang="en-US"/>
              <a:t>Slide </a:t>
            </a:r>
            <a:fld id="{D346F0AD-829D-40B9-AA7F-0A64DE4C7C49}" type="slidenum">
              <a:rPr lang="en-US" altLang="en-US"/>
              <a:pPr>
                <a:defRPr/>
              </a:pPr>
              <a:t>‹#›</a:t>
            </a:fld>
            <a:endParaRPr lang="en-US" altLang="en-US"/>
          </a:p>
        </p:txBody>
      </p:sp>
    </p:spTree>
    <p:extLst>
      <p:ext uri="{BB962C8B-B14F-4D97-AF65-F5344CB8AC3E}">
        <p14:creationId xmlns:p14="http://schemas.microsoft.com/office/powerpoint/2010/main" val="5418206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838200"/>
            <a:ext cx="7315200" cy="388937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fontAlgn="auto">
              <a:spcBef>
                <a:spcPts val="0"/>
              </a:spcBef>
              <a:spcAft>
                <a:spcPts val="0"/>
              </a:spcAft>
              <a:defRPr/>
            </a:lvl1pPr>
          </a:lstStyle>
          <a:p>
            <a:pPr>
              <a:defRPr/>
            </a:pPr>
            <a:fld id="{FB9E04D0-0316-4706-AA2F-3476A3710939}" type="datetime1">
              <a:rPr lang="en-US"/>
              <a:pPr>
                <a:defRPr/>
              </a:pPr>
              <a:t>10/4/2019</a:t>
            </a:fld>
            <a:endParaRPr lang="en-US" dirty="0"/>
          </a:p>
        </p:txBody>
      </p:sp>
      <p:sp>
        <p:nvSpPr>
          <p:cNvPr id="6"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Slide Number Placeholder 5"/>
          <p:cNvSpPr>
            <a:spLocks noGrp="1"/>
          </p:cNvSpPr>
          <p:nvPr>
            <p:ph type="sldNum" sz="quarter" idx="12"/>
          </p:nvPr>
        </p:nvSpPr>
        <p:spPr/>
        <p:txBody>
          <a:bodyPr/>
          <a:lstStyle>
            <a:lvl1pPr fontAlgn="auto">
              <a:spcBef>
                <a:spcPts val="0"/>
              </a:spcBef>
              <a:spcAft>
                <a:spcPts val="0"/>
              </a:spcAft>
              <a:defRPr>
                <a:cs typeface="+mn-cs"/>
              </a:defRPr>
            </a:lvl1pPr>
          </a:lstStyle>
          <a:p>
            <a:pPr>
              <a:defRPr/>
            </a:pPr>
            <a:r>
              <a:rPr lang="en-US" altLang="en-US"/>
              <a:t>Slide </a:t>
            </a:r>
            <a:fld id="{458CE312-50E6-4185-BB0E-2D4D45C52049}" type="slidenum">
              <a:rPr lang="en-US" altLang="en-US"/>
              <a:pPr>
                <a:defRPr/>
              </a:pPr>
              <a:t>‹#›</a:t>
            </a:fld>
            <a:endParaRPr lang="en-US" altLang="en-US"/>
          </a:p>
        </p:txBody>
      </p:sp>
    </p:spTree>
    <p:extLst>
      <p:ext uri="{BB962C8B-B14F-4D97-AF65-F5344CB8AC3E}">
        <p14:creationId xmlns:p14="http://schemas.microsoft.com/office/powerpoint/2010/main" val="108520247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838200"/>
          </a:xfrm>
          <a:prstGeom prst="rect">
            <a:avLst/>
          </a:prstGeom>
        </p:spPr>
        <p:txBody>
          <a:bodyPr/>
          <a:lstStyle>
            <a:lvl1pPr>
              <a:defRPr sz="4000" b="1">
                <a:solidFill>
                  <a:schemeClr val="bg1"/>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609600" y="914401"/>
            <a:ext cx="10972800" cy="5211763"/>
          </a:xfrm>
          <a:prstGeom prst="rect">
            <a:avLst/>
          </a:prstGeom>
        </p:spPr>
        <p:txBody>
          <a:bodyPr vert="eaVert"/>
          <a:lstStyle>
            <a:lvl1pPr>
              <a:buClr>
                <a:srgbClr val="3333CC"/>
              </a:buClr>
              <a:buSzPct val="60000"/>
              <a:defRPr b="1"/>
            </a:lvl1pPr>
            <a:lvl2pPr>
              <a:buClr>
                <a:srgbClr val="3333CC"/>
              </a:buClr>
              <a:buSzPct val="60000"/>
              <a:defRPr/>
            </a:lvl2pPr>
            <a:lvl3pPr>
              <a:buClr>
                <a:srgbClr val="3333CC"/>
              </a:buClr>
              <a:buSzPct val="60000"/>
              <a:defRPr/>
            </a:lvl3pPr>
            <a:lvl4pPr>
              <a:buClr>
                <a:srgbClr val="3333CC"/>
              </a:buClr>
              <a:buSzPct val="60000"/>
              <a:defRPr/>
            </a:lvl4pPr>
            <a:lvl5pPr>
              <a:buClr>
                <a:srgbClr val="3333CC"/>
              </a:buClr>
              <a:buSzPct val="6000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fld id="{CC21EE64-1E8D-4CCA-A6E7-6C48E375AB72}" type="datetime1">
              <a:rPr lang="en-US"/>
              <a:pPr>
                <a:defRPr/>
              </a:pPr>
              <a:t>10/4/2019</a:t>
            </a:fld>
            <a:endParaRPr lang="en-US" dirty="0"/>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cs typeface="+mn-cs"/>
              </a:defRPr>
            </a:lvl1pPr>
          </a:lstStyle>
          <a:p>
            <a:pPr>
              <a:defRPr/>
            </a:pPr>
            <a:r>
              <a:rPr lang="en-US" altLang="en-US"/>
              <a:t>Slide </a:t>
            </a:r>
            <a:fld id="{07BC3D63-793F-4104-9603-ECDAE83017FC}" type="slidenum">
              <a:rPr lang="en-US" altLang="en-US"/>
              <a:pPr>
                <a:defRPr/>
              </a:pPr>
              <a:t>‹#›</a:t>
            </a:fld>
            <a:endParaRPr lang="en-US" altLang="en-US"/>
          </a:p>
        </p:txBody>
      </p:sp>
    </p:spTree>
    <p:extLst>
      <p:ext uri="{BB962C8B-B14F-4D97-AF65-F5344CB8AC3E}">
        <p14:creationId xmlns:p14="http://schemas.microsoft.com/office/powerpoint/2010/main" val="239634483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838201"/>
            <a:ext cx="2743200" cy="5287963"/>
          </a:xfrm>
          <a:prstGeom prst="rect">
            <a:avLst/>
          </a:prstGeom>
        </p:spPr>
        <p:txBody>
          <a:bodyPr vert="eaVert"/>
          <a:lstStyle>
            <a:lvl1pPr>
              <a:defRPr sz="4000" b="1"/>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609600" y="838201"/>
            <a:ext cx="8026400" cy="5287963"/>
          </a:xfrm>
          <a:prstGeom prst="rect">
            <a:avLst/>
          </a:prstGeom>
        </p:spPr>
        <p:txBody>
          <a:bodyPr vert="eaVert"/>
          <a:lstStyle>
            <a:lvl1pPr>
              <a:buClr>
                <a:srgbClr val="3333CC"/>
              </a:buClr>
              <a:buSzPct val="60000"/>
              <a:defRPr/>
            </a:lvl1pPr>
            <a:lvl2pPr>
              <a:buClr>
                <a:srgbClr val="3333CC"/>
              </a:buClr>
              <a:buSzPct val="60000"/>
              <a:defRPr/>
            </a:lvl2pPr>
            <a:lvl3pPr>
              <a:buClr>
                <a:srgbClr val="3333CC"/>
              </a:buClr>
              <a:buSzPct val="60000"/>
              <a:defRPr/>
            </a:lvl3pPr>
            <a:lvl4pPr>
              <a:buClr>
                <a:srgbClr val="3333CC"/>
              </a:buClr>
              <a:buSzPct val="60000"/>
              <a:defRPr/>
            </a:lvl4pPr>
            <a:lvl5pPr>
              <a:buClr>
                <a:srgbClr val="3333CC"/>
              </a:buClr>
              <a:buSzPct val="6000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fld id="{2C2720E3-0302-4947-88A7-F8E2FF34E3A7}" type="datetime1">
              <a:rPr lang="en-US"/>
              <a:pPr>
                <a:defRPr/>
              </a:pPr>
              <a:t>10/4/2019</a:t>
            </a:fld>
            <a:endParaRPr lang="en-US" dirty="0"/>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cs typeface="+mn-cs"/>
              </a:defRPr>
            </a:lvl1pPr>
          </a:lstStyle>
          <a:p>
            <a:pPr>
              <a:defRPr/>
            </a:pPr>
            <a:r>
              <a:rPr lang="en-US" altLang="en-US"/>
              <a:t>Slide </a:t>
            </a:r>
            <a:fld id="{C51511DB-3102-4C68-9F9F-914F354D7DA3}" type="slidenum">
              <a:rPr lang="en-US" altLang="en-US"/>
              <a:pPr>
                <a:defRPr/>
              </a:pPr>
              <a:t>‹#›</a:t>
            </a:fld>
            <a:endParaRPr lang="en-US" altLang="en-US"/>
          </a:p>
        </p:txBody>
      </p:sp>
    </p:spTree>
    <p:extLst>
      <p:ext uri="{BB962C8B-B14F-4D97-AF65-F5344CB8AC3E}">
        <p14:creationId xmlns:p14="http://schemas.microsoft.com/office/powerpoint/2010/main" val="15823242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289939827"/>
      </p:ext>
    </p:extLst>
  </p:cSld>
  <p:clrMapOvr>
    <a:masterClrMapping/>
  </p:clrMapOvr>
  <p:transition spd="slow">
    <p:wipe dir="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lvl1pPr algn="ctr">
              <a:defRPr sz="3600" b="1"/>
            </a:lvl1pPr>
          </a:lstStyle>
          <a:p>
            <a:r>
              <a:rPr lang="en-US" dirty="0" smtClean="0"/>
              <a:t>Click to edit Master title style</a:t>
            </a:r>
            <a:endParaRPr lang="en-US" dirty="0"/>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sz="280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fld id="{A83A6AD6-1261-4D6C-80AF-C655EECABD62}" type="datetime1">
              <a:rPr lang="en-US"/>
              <a:pPr>
                <a:defRPr/>
              </a:pPr>
              <a:t>10/4/2019</a:t>
            </a:fld>
            <a:endParaRPr lang="en-US" dirty="0"/>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cs typeface="+mn-cs"/>
              </a:defRPr>
            </a:lvl1pPr>
          </a:lstStyle>
          <a:p>
            <a:pPr>
              <a:defRPr/>
            </a:pPr>
            <a:r>
              <a:rPr lang="en-US" altLang="en-US"/>
              <a:t>Slide </a:t>
            </a:r>
            <a:fld id="{38078ECF-4F19-4952-98E2-A825C29A74CE}" type="slidenum">
              <a:rPr lang="en-US" altLang="en-US"/>
              <a:pPr>
                <a:defRPr/>
              </a:pPr>
              <a:t>‹#›</a:t>
            </a:fld>
            <a:endParaRPr lang="en-US" altLang="en-US"/>
          </a:p>
        </p:txBody>
      </p:sp>
    </p:spTree>
    <p:extLst>
      <p:ext uri="{BB962C8B-B14F-4D97-AF65-F5344CB8AC3E}">
        <p14:creationId xmlns:p14="http://schemas.microsoft.com/office/powerpoint/2010/main" val="158482693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8000" y="0"/>
            <a:ext cx="10972800" cy="838200"/>
          </a:xfrm>
          <a:prstGeom prst="rect">
            <a:avLst/>
          </a:prstGeom>
        </p:spPr>
        <p:txBody>
          <a:bodyPr/>
          <a:lstStyle>
            <a:lvl1pPr>
              <a:defRPr sz="4000" b="1" baseline="0">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508000" y="914401"/>
            <a:ext cx="10972800" cy="4525963"/>
          </a:xfrm>
          <a:prstGeom prst="rect">
            <a:avLst/>
          </a:prstGeom>
        </p:spPr>
        <p:txBody>
          <a:bodyPr/>
          <a:lstStyle>
            <a:lvl1pPr>
              <a:buClr>
                <a:srgbClr val="3333CC"/>
              </a:buClr>
              <a:buSzPct val="60000"/>
              <a:buFont typeface="Wingdings" pitchFamily="2" charset="2"/>
              <a:buChar char="n"/>
              <a:defRPr b="1"/>
            </a:lvl1pPr>
            <a:lvl2pPr>
              <a:buClr>
                <a:srgbClr val="3333CC"/>
              </a:buClr>
              <a:buSzPct val="60000"/>
              <a:buFont typeface="Wingdings" pitchFamily="2" charset="2"/>
              <a:buChar char="n"/>
              <a:defRPr/>
            </a:lvl2pPr>
            <a:lvl3pPr>
              <a:buClr>
                <a:srgbClr val="3333CC"/>
              </a:buClr>
              <a:buSzPct val="60000"/>
              <a:buFont typeface="Wingdings" pitchFamily="2" charset="2"/>
              <a:buChar char="n"/>
              <a:defRPr/>
            </a:lvl3pPr>
            <a:lvl4pPr>
              <a:buClr>
                <a:srgbClr val="3333CC"/>
              </a:buClr>
              <a:buSzPct val="60000"/>
              <a:buFont typeface="Wingdings" pitchFamily="2" charset="2"/>
              <a:buChar char="n"/>
              <a:defRPr/>
            </a:lvl4pPr>
            <a:lvl5pPr>
              <a:buClr>
                <a:srgbClr val="3333CC"/>
              </a:buClr>
              <a:buSzPct val="60000"/>
              <a:buFont typeface="Wingdings" pitchFamily="2" charset="2"/>
              <a:buChar char="n"/>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fld id="{F3055613-93C0-463F-A75A-97A8661F08A4}" type="datetime1">
              <a:rPr lang="en-US"/>
              <a:pPr>
                <a:defRPr/>
              </a:pPr>
              <a:t>10/4/2019</a:t>
            </a:fld>
            <a:endParaRPr lang="en-US" dirty="0"/>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cs typeface="+mn-cs"/>
              </a:defRPr>
            </a:lvl1pPr>
          </a:lstStyle>
          <a:p>
            <a:pPr>
              <a:defRPr/>
            </a:pPr>
            <a:r>
              <a:rPr lang="en-US" altLang="en-US"/>
              <a:t>Slide </a:t>
            </a:r>
            <a:fld id="{0C345CAF-DD5E-43FE-B3F2-E08E8C8D0158}" type="slidenum">
              <a:rPr lang="en-US" altLang="en-US"/>
              <a:pPr>
                <a:defRPr/>
              </a:pPr>
              <a:t>‹#›</a:t>
            </a:fld>
            <a:endParaRPr lang="en-US" altLang="en-US"/>
          </a:p>
        </p:txBody>
      </p:sp>
    </p:spTree>
    <p:extLst>
      <p:ext uri="{BB962C8B-B14F-4D97-AF65-F5344CB8AC3E}">
        <p14:creationId xmlns:p14="http://schemas.microsoft.com/office/powerpoint/2010/main" val="54954440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none" baseline="0"/>
            </a:lvl1pPr>
          </a:lstStyle>
          <a:p>
            <a:r>
              <a:rPr lang="en-US" dirty="0" smtClean="0"/>
              <a:t>Click to edit Master title style</a:t>
            </a:r>
            <a:endParaRPr lang="en-US" dirty="0"/>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fld id="{F6466291-959E-414C-8983-EBBCF6620BFF}" type="datetime1">
              <a:rPr lang="en-US"/>
              <a:pPr>
                <a:defRPr/>
              </a:pPr>
              <a:t>10/4/2019</a:t>
            </a:fld>
            <a:endParaRPr lang="en-US" dirty="0"/>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cs typeface="+mn-cs"/>
              </a:defRPr>
            </a:lvl1pPr>
          </a:lstStyle>
          <a:p>
            <a:pPr>
              <a:defRPr/>
            </a:pPr>
            <a:r>
              <a:rPr lang="en-US" altLang="en-US"/>
              <a:t>Slide </a:t>
            </a:r>
            <a:fld id="{26919CC9-B40C-40CC-8BD3-0CDB863694EA}" type="slidenum">
              <a:rPr lang="en-US" altLang="en-US"/>
              <a:pPr>
                <a:defRPr/>
              </a:pPr>
              <a:t>‹#›</a:t>
            </a:fld>
            <a:endParaRPr lang="en-US" altLang="en-US"/>
          </a:p>
        </p:txBody>
      </p:sp>
    </p:spTree>
    <p:extLst>
      <p:ext uri="{BB962C8B-B14F-4D97-AF65-F5344CB8AC3E}">
        <p14:creationId xmlns:p14="http://schemas.microsoft.com/office/powerpoint/2010/main" val="19304949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838200"/>
          </a:xfrm>
          <a:prstGeom prst="rect">
            <a:avLst/>
          </a:prstGeom>
        </p:spPr>
        <p:txBody>
          <a:bodyPr/>
          <a:lstStyle>
            <a:lvl1pPr>
              <a:defRPr sz="4000" b="1">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609600" y="914401"/>
            <a:ext cx="5384800" cy="4525963"/>
          </a:xfrm>
          <a:prstGeom prst="rect">
            <a:avLst/>
          </a:prstGeom>
        </p:spPr>
        <p:txBody>
          <a:bodyPr/>
          <a:lstStyle>
            <a:lvl1pPr>
              <a:buClr>
                <a:srgbClr val="3333CC"/>
              </a:buClr>
              <a:buSzPct val="60000"/>
              <a:defRPr sz="2800"/>
            </a:lvl1pPr>
            <a:lvl2pPr>
              <a:buClr>
                <a:srgbClr val="3333CC"/>
              </a:buClr>
              <a:buSzPct val="60000"/>
              <a:defRPr sz="2400"/>
            </a:lvl2pPr>
            <a:lvl3pPr>
              <a:buClr>
                <a:srgbClr val="3333CC"/>
              </a:buClr>
              <a:buSzPct val="60000"/>
              <a:defRPr sz="2000"/>
            </a:lvl3pPr>
            <a:lvl4pPr>
              <a:buClr>
                <a:srgbClr val="3333CC"/>
              </a:buClr>
              <a:buSzPct val="60000"/>
              <a:defRPr sz="1800"/>
            </a:lvl4pPr>
            <a:lvl5pPr>
              <a:buClr>
                <a:srgbClr val="3333CC"/>
              </a:buClr>
              <a:buSzPct val="60000"/>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197600" y="914401"/>
            <a:ext cx="5384800" cy="4525963"/>
          </a:xfrm>
          <a:prstGeom prst="rect">
            <a:avLst/>
          </a:prstGeom>
        </p:spPr>
        <p:txBody>
          <a:bodyPr/>
          <a:lstStyle>
            <a:lvl1pPr>
              <a:buClr>
                <a:srgbClr val="3333CC"/>
              </a:buClr>
              <a:buSzPct val="60000"/>
              <a:defRPr sz="2800"/>
            </a:lvl1pPr>
            <a:lvl2pPr>
              <a:buClr>
                <a:srgbClr val="3333CC"/>
              </a:buClr>
              <a:buSzPct val="60000"/>
              <a:defRPr sz="2400"/>
            </a:lvl2pPr>
            <a:lvl3pPr>
              <a:buClr>
                <a:srgbClr val="3333CC"/>
              </a:buClr>
              <a:buSzPct val="60000"/>
              <a:defRPr sz="2000"/>
            </a:lvl3pPr>
            <a:lvl4pPr>
              <a:buClr>
                <a:srgbClr val="3333CC"/>
              </a:buClr>
              <a:buSzPct val="60000"/>
              <a:defRPr sz="1800"/>
            </a:lvl4pPr>
            <a:lvl5pPr>
              <a:buClr>
                <a:srgbClr val="3333CC"/>
              </a:buClr>
              <a:buSzPct val="60000"/>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3"/>
          <p:cNvSpPr>
            <a:spLocks noGrp="1"/>
          </p:cNvSpPr>
          <p:nvPr>
            <p:ph type="dt" sz="half" idx="10"/>
          </p:nvPr>
        </p:nvSpPr>
        <p:spPr/>
        <p:txBody>
          <a:bodyPr/>
          <a:lstStyle>
            <a:lvl1pPr fontAlgn="auto">
              <a:spcBef>
                <a:spcPts val="0"/>
              </a:spcBef>
              <a:spcAft>
                <a:spcPts val="0"/>
              </a:spcAft>
              <a:defRPr/>
            </a:lvl1pPr>
          </a:lstStyle>
          <a:p>
            <a:pPr>
              <a:defRPr/>
            </a:pPr>
            <a:fld id="{2099860C-CDEE-46E9-9D39-00F4E2D0EE04}" type="datetime1">
              <a:rPr lang="en-US"/>
              <a:pPr>
                <a:defRPr/>
              </a:pPr>
              <a:t>10/4/2019</a:t>
            </a:fld>
            <a:endParaRPr lang="en-US" dirty="0"/>
          </a:p>
        </p:txBody>
      </p:sp>
      <p:sp>
        <p:nvSpPr>
          <p:cNvPr id="6"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Slide Number Placeholder 5"/>
          <p:cNvSpPr>
            <a:spLocks noGrp="1"/>
          </p:cNvSpPr>
          <p:nvPr>
            <p:ph type="sldNum" sz="quarter" idx="12"/>
          </p:nvPr>
        </p:nvSpPr>
        <p:spPr/>
        <p:txBody>
          <a:bodyPr/>
          <a:lstStyle>
            <a:lvl1pPr fontAlgn="auto">
              <a:spcBef>
                <a:spcPts val="0"/>
              </a:spcBef>
              <a:spcAft>
                <a:spcPts val="0"/>
              </a:spcAft>
              <a:defRPr>
                <a:cs typeface="+mn-cs"/>
              </a:defRPr>
            </a:lvl1pPr>
          </a:lstStyle>
          <a:p>
            <a:pPr>
              <a:defRPr/>
            </a:pPr>
            <a:r>
              <a:rPr lang="en-US" altLang="en-US"/>
              <a:t>Slide </a:t>
            </a:r>
            <a:fld id="{C7F5A4FF-C699-4108-8B47-7443DB30F01E}" type="slidenum">
              <a:rPr lang="en-US" altLang="en-US"/>
              <a:pPr>
                <a:defRPr/>
              </a:pPr>
              <a:t>‹#›</a:t>
            </a:fld>
            <a:endParaRPr lang="en-US" altLang="en-US"/>
          </a:p>
        </p:txBody>
      </p:sp>
    </p:spTree>
    <p:extLst>
      <p:ext uri="{BB962C8B-B14F-4D97-AF65-F5344CB8AC3E}">
        <p14:creationId xmlns:p14="http://schemas.microsoft.com/office/powerpoint/2010/main" val="310327570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838200"/>
          </a:xfrm>
          <a:prstGeom prst="rect">
            <a:avLst/>
          </a:prstGeom>
        </p:spPr>
        <p:txBody>
          <a:bodyPr/>
          <a:lstStyle>
            <a:lvl1pPr>
              <a:defRPr sz="4000" b="1">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09600" y="914401"/>
            <a:ext cx="5386917" cy="80327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09600" y="1828801"/>
            <a:ext cx="5386917" cy="4297363"/>
          </a:xfrm>
          <a:prstGeom prst="rect">
            <a:avLst/>
          </a:prstGeom>
        </p:spPr>
        <p:txBody>
          <a:bodyPr/>
          <a:lstStyle>
            <a:lvl1pPr>
              <a:buClr>
                <a:srgbClr val="3333CC"/>
              </a:buClr>
              <a:buSzPct val="60000"/>
              <a:defRPr sz="2400"/>
            </a:lvl1pPr>
            <a:lvl2pPr>
              <a:buClr>
                <a:srgbClr val="3333CC"/>
              </a:buClr>
              <a:buSzPct val="60000"/>
              <a:defRPr sz="2000"/>
            </a:lvl2pPr>
            <a:lvl3pPr>
              <a:buClr>
                <a:srgbClr val="3333CC"/>
              </a:buClr>
              <a:buSzPct val="60000"/>
              <a:defRPr sz="1800"/>
            </a:lvl3pPr>
            <a:lvl4pPr>
              <a:buClr>
                <a:srgbClr val="3333CC"/>
              </a:buClr>
              <a:buSzPct val="60000"/>
              <a:defRPr sz="1600"/>
            </a:lvl4pPr>
            <a:lvl5pPr>
              <a:buClr>
                <a:srgbClr val="3333CC"/>
              </a:buClr>
              <a:buSzPct val="60000"/>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6197601" y="914401"/>
            <a:ext cx="5389033" cy="80327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6193368" y="1828801"/>
            <a:ext cx="5389033" cy="4297363"/>
          </a:xfrm>
          <a:prstGeom prst="rect">
            <a:avLst/>
          </a:prstGeom>
        </p:spPr>
        <p:txBody>
          <a:bodyPr/>
          <a:lstStyle>
            <a:lvl1pPr>
              <a:buClr>
                <a:srgbClr val="3333CC"/>
              </a:buClr>
              <a:buSzPct val="60000"/>
              <a:defRPr sz="2400"/>
            </a:lvl1pPr>
            <a:lvl2pPr>
              <a:buClr>
                <a:srgbClr val="3333CC"/>
              </a:buClr>
              <a:buSzPct val="60000"/>
              <a:defRPr sz="2000"/>
            </a:lvl2pPr>
            <a:lvl3pPr>
              <a:buClr>
                <a:srgbClr val="3333CC"/>
              </a:buClr>
              <a:buSzPct val="60000"/>
              <a:defRPr sz="1800"/>
            </a:lvl3pPr>
            <a:lvl4pPr>
              <a:buClr>
                <a:srgbClr val="3333CC"/>
              </a:buClr>
              <a:buSzPct val="60000"/>
              <a:defRPr sz="1600"/>
            </a:lvl4pPr>
            <a:lvl5pPr>
              <a:buClr>
                <a:srgbClr val="3333CC"/>
              </a:buClr>
              <a:buSzPct val="60000"/>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3"/>
          <p:cNvSpPr>
            <a:spLocks noGrp="1"/>
          </p:cNvSpPr>
          <p:nvPr>
            <p:ph type="dt" sz="half" idx="10"/>
          </p:nvPr>
        </p:nvSpPr>
        <p:spPr/>
        <p:txBody>
          <a:bodyPr/>
          <a:lstStyle>
            <a:lvl1pPr fontAlgn="auto">
              <a:spcBef>
                <a:spcPts val="0"/>
              </a:spcBef>
              <a:spcAft>
                <a:spcPts val="0"/>
              </a:spcAft>
              <a:defRPr/>
            </a:lvl1pPr>
          </a:lstStyle>
          <a:p>
            <a:pPr>
              <a:defRPr/>
            </a:pPr>
            <a:fld id="{6A10ACAD-EF66-4279-AA67-9E497B6A2B6C}" type="datetime1">
              <a:rPr lang="en-US"/>
              <a:pPr>
                <a:defRPr/>
              </a:pPr>
              <a:t>10/4/2019</a:t>
            </a:fld>
            <a:endParaRPr lang="en-US" dirty="0"/>
          </a:p>
        </p:txBody>
      </p:sp>
      <p:sp>
        <p:nvSpPr>
          <p:cNvPr id="8"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9" name="Slide Number Placeholder 5"/>
          <p:cNvSpPr>
            <a:spLocks noGrp="1"/>
          </p:cNvSpPr>
          <p:nvPr>
            <p:ph type="sldNum" sz="quarter" idx="12"/>
          </p:nvPr>
        </p:nvSpPr>
        <p:spPr/>
        <p:txBody>
          <a:bodyPr/>
          <a:lstStyle>
            <a:lvl1pPr fontAlgn="auto">
              <a:spcBef>
                <a:spcPts val="0"/>
              </a:spcBef>
              <a:spcAft>
                <a:spcPts val="0"/>
              </a:spcAft>
              <a:defRPr>
                <a:cs typeface="+mn-cs"/>
              </a:defRPr>
            </a:lvl1pPr>
          </a:lstStyle>
          <a:p>
            <a:pPr>
              <a:defRPr/>
            </a:pPr>
            <a:r>
              <a:rPr lang="en-US" altLang="en-US"/>
              <a:t>Slide </a:t>
            </a:r>
            <a:fld id="{CD6AEC1A-EB0D-4572-BB5E-6529CB8AEA41}" type="slidenum">
              <a:rPr lang="en-US" altLang="en-US"/>
              <a:pPr>
                <a:defRPr/>
              </a:pPr>
              <a:t>‹#›</a:t>
            </a:fld>
            <a:endParaRPr lang="en-US" altLang="en-US"/>
          </a:p>
        </p:txBody>
      </p:sp>
    </p:spTree>
    <p:extLst>
      <p:ext uri="{BB962C8B-B14F-4D97-AF65-F5344CB8AC3E}">
        <p14:creationId xmlns:p14="http://schemas.microsoft.com/office/powerpoint/2010/main" val="50455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838200"/>
          </a:xfrm>
          <a:prstGeom prst="rect">
            <a:avLst/>
          </a:prstGeom>
        </p:spPr>
        <p:txBody>
          <a:bodyPr/>
          <a:lstStyle>
            <a:lvl1pPr>
              <a:defRPr sz="4000" b="1">
                <a:solidFill>
                  <a:schemeClr val="bg1"/>
                </a:solidFill>
              </a:defRPr>
            </a:lvl1pPr>
          </a:lstStyle>
          <a:p>
            <a:r>
              <a:rPr lang="en-US" dirty="0" smtClean="0"/>
              <a:t>Click to edit Master title style</a:t>
            </a:r>
            <a:endParaRPr lang="en-US" dirty="0"/>
          </a:p>
        </p:txBody>
      </p:sp>
      <p:sp>
        <p:nvSpPr>
          <p:cNvPr id="3" name="Date Placeholder 3"/>
          <p:cNvSpPr>
            <a:spLocks noGrp="1"/>
          </p:cNvSpPr>
          <p:nvPr>
            <p:ph type="dt" sz="half" idx="10"/>
          </p:nvPr>
        </p:nvSpPr>
        <p:spPr/>
        <p:txBody>
          <a:bodyPr/>
          <a:lstStyle>
            <a:lvl1pPr fontAlgn="auto">
              <a:spcBef>
                <a:spcPts val="0"/>
              </a:spcBef>
              <a:spcAft>
                <a:spcPts val="0"/>
              </a:spcAft>
              <a:defRPr/>
            </a:lvl1pPr>
          </a:lstStyle>
          <a:p>
            <a:pPr>
              <a:defRPr/>
            </a:pPr>
            <a:fld id="{5B84722D-C446-4565-BA24-ED84646B255B}" type="datetime1">
              <a:rPr lang="en-US"/>
              <a:pPr>
                <a:defRPr/>
              </a:pPr>
              <a:t>10/4/2019</a:t>
            </a:fld>
            <a:endParaRPr lang="en-US" dirty="0"/>
          </a:p>
        </p:txBody>
      </p:sp>
      <p:sp>
        <p:nvSpPr>
          <p:cNvPr id="4"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5" name="Slide Number Placeholder 5"/>
          <p:cNvSpPr>
            <a:spLocks noGrp="1"/>
          </p:cNvSpPr>
          <p:nvPr>
            <p:ph type="sldNum" sz="quarter" idx="12"/>
          </p:nvPr>
        </p:nvSpPr>
        <p:spPr/>
        <p:txBody>
          <a:bodyPr/>
          <a:lstStyle>
            <a:lvl1pPr fontAlgn="auto">
              <a:spcBef>
                <a:spcPts val="0"/>
              </a:spcBef>
              <a:spcAft>
                <a:spcPts val="0"/>
              </a:spcAft>
              <a:defRPr>
                <a:cs typeface="+mn-cs"/>
              </a:defRPr>
            </a:lvl1pPr>
          </a:lstStyle>
          <a:p>
            <a:pPr>
              <a:defRPr/>
            </a:pPr>
            <a:r>
              <a:rPr lang="en-US" altLang="en-US"/>
              <a:t>Slide </a:t>
            </a:r>
            <a:fld id="{0C5779B9-C1A3-461A-BBB2-05D39097F09B}" type="slidenum">
              <a:rPr lang="en-US" altLang="en-US"/>
              <a:pPr>
                <a:defRPr/>
              </a:pPr>
              <a:t>‹#›</a:t>
            </a:fld>
            <a:endParaRPr lang="en-US" altLang="en-US"/>
          </a:p>
        </p:txBody>
      </p:sp>
    </p:spTree>
    <p:extLst>
      <p:ext uri="{BB962C8B-B14F-4D97-AF65-F5344CB8AC3E}">
        <p14:creationId xmlns:p14="http://schemas.microsoft.com/office/powerpoint/2010/main" val="412127989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fontAlgn="auto">
              <a:spcBef>
                <a:spcPts val="0"/>
              </a:spcBef>
              <a:spcAft>
                <a:spcPts val="0"/>
              </a:spcAft>
              <a:defRPr/>
            </a:lvl1pPr>
          </a:lstStyle>
          <a:p>
            <a:pPr>
              <a:defRPr/>
            </a:pPr>
            <a:fld id="{47F9B15A-6492-4534-AD0E-5200DF5BE96C}" type="datetime1">
              <a:rPr lang="en-US"/>
              <a:pPr>
                <a:defRPr/>
              </a:pPr>
              <a:t>10/4/2019</a:t>
            </a:fld>
            <a:endParaRPr lang="en-US" dirty="0"/>
          </a:p>
        </p:txBody>
      </p:sp>
      <p:sp>
        <p:nvSpPr>
          <p:cNvPr id="3"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4" name="Slide Number Placeholder 5"/>
          <p:cNvSpPr>
            <a:spLocks noGrp="1"/>
          </p:cNvSpPr>
          <p:nvPr>
            <p:ph type="sldNum" sz="quarter" idx="12"/>
          </p:nvPr>
        </p:nvSpPr>
        <p:spPr/>
        <p:txBody>
          <a:bodyPr/>
          <a:lstStyle>
            <a:lvl1pPr fontAlgn="auto">
              <a:spcBef>
                <a:spcPts val="0"/>
              </a:spcBef>
              <a:spcAft>
                <a:spcPts val="0"/>
              </a:spcAft>
              <a:defRPr>
                <a:cs typeface="+mn-cs"/>
              </a:defRPr>
            </a:lvl1pPr>
          </a:lstStyle>
          <a:p>
            <a:pPr>
              <a:defRPr/>
            </a:pPr>
            <a:r>
              <a:rPr lang="en-US" altLang="en-US"/>
              <a:t>Slide </a:t>
            </a:r>
            <a:fld id="{7A0C6404-BEC3-4064-B0EE-BF6913E066FE}" type="slidenum">
              <a:rPr lang="en-US" altLang="en-US"/>
              <a:pPr>
                <a:defRPr/>
              </a:pPr>
              <a:t>‹#›</a:t>
            </a:fld>
            <a:endParaRPr lang="en-US" altLang="en-US"/>
          </a:p>
        </p:txBody>
      </p:sp>
    </p:spTree>
    <p:extLst>
      <p:ext uri="{BB962C8B-B14F-4D97-AF65-F5344CB8AC3E}">
        <p14:creationId xmlns:p14="http://schemas.microsoft.com/office/powerpoint/2010/main" val="5246342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838200"/>
            <a:ext cx="4011084" cy="825500"/>
          </a:xfrm>
          <a:prstGeom prst="rect">
            <a:avLst/>
          </a:prstGeom>
        </p:spPr>
        <p:txBody>
          <a:bodyPr anchor="b"/>
          <a:lstStyle>
            <a:lvl1pPr algn="l">
              <a:defRPr sz="2400" b="1"/>
            </a:lvl1pPr>
          </a:lstStyle>
          <a:p>
            <a:r>
              <a:rPr lang="en-US" dirty="0" smtClean="0"/>
              <a:t>Click to edit Master title style</a:t>
            </a:r>
            <a:endParaRPr lang="en-US" dirty="0"/>
          </a:p>
        </p:txBody>
      </p:sp>
      <p:sp>
        <p:nvSpPr>
          <p:cNvPr id="3" name="Content Placeholder 2"/>
          <p:cNvSpPr>
            <a:spLocks noGrp="1"/>
          </p:cNvSpPr>
          <p:nvPr>
            <p:ph idx="1"/>
          </p:nvPr>
        </p:nvSpPr>
        <p:spPr>
          <a:xfrm>
            <a:off x="4766733" y="838201"/>
            <a:ext cx="6815667" cy="5287963"/>
          </a:xfrm>
          <a:prstGeom prst="rect">
            <a:avLst/>
          </a:prstGeom>
        </p:spPr>
        <p:txBody>
          <a:bodyPr/>
          <a:lstStyle>
            <a:lvl1pPr>
              <a:buClr>
                <a:srgbClr val="3333CC"/>
              </a:buClr>
              <a:buSzPct val="60000"/>
              <a:defRPr sz="3200" b="1"/>
            </a:lvl1pPr>
            <a:lvl2pPr>
              <a:buClr>
                <a:srgbClr val="3333CC"/>
              </a:buClr>
              <a:buSzPct val="60000"/>
              <a:defRPr sz="2800"/>
            </a:lvl2pPr>
            <a:lvl3pPr>
              <a:buClr>
                <a:srgbClr val="3333CC"/>
              </a:buClr>
              <a:buSzPct val="60000"/>
              <a:defRPr sz="2400"/>
            </a:lvl3pPr>
            <a:lvl4pPr>
              <a:buClr>
                <a:srgbClr val="3333CC"/>
              </a:buClr>
              <a:buSzPct val="60000"/>
              <a:defRPr sz="2000"/>
            </a:lvl4pPr>
            <a:lvl5pPr>
              <a:buClr>
                <a:srgbClr val="3333CC"/>
              </a:buClr>
              <a:buSzPct val="60000"/>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609601" y="1752601"/>
            <a:ext cx="4011084" cy="4691063"/>
          </a:xfrm>
          <a:prstGeom prst="rect">
            <a:avLst/>
          </a:prstGeo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3"/>
          <p:cNvSpPr>
            <a:spLocks noGrp="1"/>
          </p:cNvSpPr>
          <p:nvPr>
            <p:ph type="dt" sz="half" idx="10"/>
          </p:nvPr>
        </p:nvSpPr>
        <p:spPr/>
        <p:txBody>
          <a:bodyPr/>
          <a:lstStyle>
            <a:lvl1pPr fontAlgn="auto">
              <a:spcBef>
                <a:spcPts val="0"/>
              </a:spcBef>
              <a:spcAft>
                <a:spcPts val="0"/>
              </a:spcAft>
              <a:defRPr/>
            </a:lvl1pPr>
          </a:lstStyle>
          <a:p>
            <a:pPr>
              <a:defRPr/>
            </a:pPr>
            <a:fld id="{20513016-8C5D-4D83-9562-120296DDA5AE}" type="datetime1">
              <a:rPr lang="en-US"/>
              <a:pPr>
                <a:defRPr/>
              </a:pPr>
              <a:t>10/4/2019</a:t>
            </a:fld>
            <a:endParaRPr lang="en-US" dirty="0"/>
          </a:p>
        </p:txBody>
      </p:sp>
      <p:sp>
        <p:nvSpPr>
          <p:cNvPr id="6"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Slide Number Placeholder 5"/>
          <p:cNvSpPr>
            <a:spLocks noGrp="1"/>
          </p:cNvSpPr>
          <p:nvPr>
            <p:ph type="sldNum" sz="quarter" idx="12"/>
          </p:nvPr>
        </p:nvSpPr>
        <p:spPr/>
        <p:txBody>
          <a:bodyPr/>
          <a:lstStyle>
            <a:lvl1pPr fontAlgn="auto">
              <a:spcBef>
                <a:spcPts val="0"/>
              </a:spcBef>
              <a:spcAft>
                <a:spcPts val="0"/>
              </a:spcAft>
              <a:defRPr>
                <a:cs typeface="+mn-cs"/>
              </a:defRPr>
            </a:lvl1pPr>
          </a:lstStyle>
          <a:p>
            <a:pPr>
              <a:defRPr/>
            </a:pPr>
            <a:r>
              <a:rPr lang="en-US" altLang="en-US"/>
              <a:t>Slide </a:t>
            </a:r>
            <a:fld id="{A29A5D05-F908-4BF9-8918-EDC8BBDC786E}" type="slidenum">
              <a:rPr lang="en-US" altLang="en-US"/>
              <a:pPr>
                <a:defRPr/>
              </a:pPr>
              <a:t>‹#›</a:t>
            </a:fld>
            <a:endParaRPr lang="en-US" altLang="en-US"/>
          </a:p>
        </p:txBody>
      </p:sp>
    </p:spTree>
    <p:extLst>
      <p:ext uri="{BB962C8B-B14F-4D97-AF65-F5344CB8AC3E}">
        <p14:creationId xmlns:p14="http://schemas.microsoft.com/office/powerpoint/2010/main" val="297977432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838200"/>
            <a:ext cx="7315200" cy="388937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fontAlgn="auto">
              <a:spcBef>
                <a:spcPts val="0"/>
              </a:spcBef>
              <a:spcAft>
                <a:spcPts val="0"/>
              </a:spcAft>
              <a:defRPr/>
            </a:lvl1pPr>
          </a:lstStyle>
          <a:p>
            <a:pPr>
              <a:defRPr/>
            </a:pPr>
            <a:fld id="{C5FD1E27-C67D-4C93-BFA4-C090D4ECEA6B}" type="datetime1">
              <a:rPr lang="en-US"/>
              <a:pPr>
                <a:defRPr/>
              </a:pPr>
              <a:t>10/4/2019</a:t>
            </a:fld>
            <a:endParaRPr lang="en-US" dirty="0"/>
          </a:p>
        </p:txBody>
      </p:sp>
      <p:sp>
        <p:nvSpPr>
          <p:cNvPr id="6"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Slide Number Placeholder 5"/>
          <p:cNvSpPr>
            <a:spLocks noGrp="1"/>
          </p:cNvSpPr>
          <p:nvPr>
            <p:ph type="sldNum" sz="quarter" idx="12"/>
          </p:nvPr>
        </p:nvSpPr>
        <p:spPr/>
        <p:txBody>
          <a:bodyPr/>
          <a:lstStyle>
            <a:lvl1pPr fontAlgn="auto">
              <a:spcBef>
                <a:spcPts val="0"/>
              </a:spcBef>
              <a:spcAft>
                <a:spcPts val="0"/>
              </a:spcAft>
              <a:defRPr>
                <a:cs typeface="+mn-cs"/>
              </a:defRPr>
            </a:lvl1pPr>
          </a:lstStyle>
          <a:p>
            <a:pPr>
              <a:defRPr/>
            </a:pPr>
            <a:r>
              <a:rPr lang="en-US" altLang="en-US"/>
              <a:t>Slide </a:t>
            </a:r>
            <a:fld id="{0A4B2D45-7B81-48BB-AE80-35F5BB8BB151}" type="slidenum">
              <a:rPr lang="en-US" altLang="en-US"/>
              <a:pPr>
                <a:defRPr/>
              </a:pPr>
              <a:t>‹#›</a:t>
            </a:fld>
            <a:endParaRPr lang="en-US" altLang="en-US"/>
          </a:p>
        </p:txBody>
      </p:sp>
    </p:spTree>
    <p:extLst>
      <p:ext uri="{BB962C8B-B14F-4D97-AF65-F5344CB8AC3E}">
        <p14:creationId xmlns:p14="http://schemas.microsoft.com/office/powerpoint/2010/main" val="195690265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838200"/>
          </a:xfrm>
          <a:prstGeom prst="rect">
            <a:avLst/>
          </a:prstGeom>
        </p:spPr>
        <p:txBody>
          <a:bodyPr/>
          <a:lstStyle>
            <a:lvl1pPr>
              <a:defRPr sz="4000" b="1">
                <a:solidFill>
                  <a:schemeClr val="bg1"/>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609600" y="914401"/>
            <a:ext cx="10972800" cy="5211763"/>
          </a:xfrm>
          <a:prstGeom prst="rect">
            <a:avLst/>
          </a:prstGeom>
        </p:spPr>
        <p:txBody>
          <a:bodyPr vert="eaVert"/>
          <a:lstStyle>
            <a:lvl1pPr>
              <a:buClr>
                <a:srgbClr val="3333CC"/>
              </a:buClr>
              <a:buSzPct val="60000"/>
              <a:defRPr b="1"/>
            </a:lvl1pPr>
            <a:lvl2pPr>
              <a:buClr>
                <a:srgbClr val="3333CC"/>
              </a:buClr>
              <a:buSzPct val="60000"/>
              <a:defRPr/>
            </a:lvl2pPr>
            <a:lvl3pPr>
              <a:buClr>
                <a:srgbClr val="3333CC"/>
              </a:buClr>
              <a:buSzPct val="60000"/>
              <a:defRPr/>
            </a:lvl3pPr>
            <a:lvl4pPr>
              <a:buClr>
                <a:srgbClr val="3333CC"/>
              </a:buClr>
              <a:buSzPct val="60000"/>
              <a:defRPr/>
            </a:lvl4pPr>
            <a:lvl5pPr>
              <a:buClr>
                <a:srgbClr val="3333CC"/>
              </a:buClr>
              <a:buSzPct val="6000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fld id="{8D37F394-290D-4B75-A671-19E1940A99A0}" type="datetime1">
              <a:rPr lang="en-US"/>
              <a:pPr>
                <a:defRPr/>
              </a:pPr>
              <a:t>10/4/2019</a:t>
            </a:fld>
            <a:endParaRPr lang="en-US" dirty="0"/>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cs typeface="+mn-cs"/>
              </a:defRPr>
            </a:lvl1pPr>
          </a:lstStyle>
          <a:p>
            <a:pPr>
              <a:defRPr/>
            </a:pPr>
            <a:r>
              <a:rPr lang="en-US" altLang="en-US"/>
              <a:t>Slide </a:t>
            </a:r>
            <a:fld id="{DBDF92F0-7354-4637-B9BF-C546E6041915}" type="slidenum">
              <a:rPr lang="en-US" altLang="en-US"/>
              <a:pPr>
                <a:defRPr/>
              </a:pPr>
              <a:t>‹#›</a:t>
            </a:fld>
            <a:endParaRPr lang="en-US" altLang="en-US"/>
          </a:p>
        </p:txBody>
      </p:sp>
    </p:spTree>
    <p:extLst>
      <p:ext uri="{BB962C8B-B14F-4D97-AF65-F5344CB8AC3E}">
        <p14:creationId xmlns:p14="http://schemas.microsoft.com/office/powerpoint/2010/main" val="889653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50763473"/>
      </p:ext>
    </p:extLst>
  </p:cSld>
  <p:clrMapOvr>
    <a:masterClrMapping/>
  </p:clrMapOvr>
  <p:transition spd="slow">
    <p:wipe dir="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838201"/>
            <a:ext cx="2743200" cy="5287963"/>
          </a:xfrm>
          <a:prstGeom prst="rect">
            <a:avLst/>
          </a:prstGeom>
        </p:spPr>
        <p:txBody>
          <a:bodyPr vert="eaVert"/>
          <a:lstStyle>
            <a:lvl1pPr>
              <a:defRPr sz="4000" b="1"/>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609600" y="838201"/>
            <a:ext cx="8026400" cy="5287963"/>
          </a:xfrm>
          <a:prstGeom prst="rect">
            <a:avLst/>
          </a:prstGeom>
        </p:spPr>
        <p:txBody>
          <a:bodyPr vert="eaVert"/>
          <a:lstStyle>
            <a:lvl1pPr>
              <a:buClr>
                <a:srgbClr val="3333CC"/>
              </a:buClr>
              <a:buSzPct val="60000"/>
              <a:defRPr/>
            </a:lvl1pPr>
            <a:lvl2pPr>
              <a:buClr>
                <a:srgbClr val="3333CC"/>
              </a:buClr>
              <a:buSzPct val="60000"/>
              <a:defRPr/>
            </a:lvl2pPr>
            <a:lvl3pPr>
              <a:buClr>
                <a:srgbClr val="3333CC"/>
              </a:buClr>
              <a:buSzPct val="60000"/>
              <a:defRPr/>
            </a:lvl3pPr>
            <a:lvl4pPr>
              <a:buClr>
                <a:srgbClr val="3333CC"/>
              </a:buClr>
              <a:buSzPct val="60000"/>
              <a:defRPr/>
            </a:lvl4pPr>
            <a:lvl5pPr>
              <a:buClr>
                <a:srgbClr val="3333CC"/>
              </a:buClr>
              <a:buSzPct val="6000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fld id="{B5A9E6E9-AD74-43CE-8649-C642777C16F0}" type="datetime1">
              <a:rPr lang="en-US"/>
              <a:pPr>
                <a:defRPr/>
              </a:pPr>
              <a:t>10/4/2019</a:t>
            </a:fld>
            <a:endParaRPr lang="en-US" dirty="0"/>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cs typeface="+mn-cs"/>
              </a:defRPr>
            </a:lvl1pPr>
          </a:lstStyle>
          <a:p>
            <a:pPr>
              <a:defRPr/>
            </a:pPr>
            <a:r>
              <a:rPr lang="en-US" altLang="en-US"/>
              <a:t>Slide </a:t>
            </a:r>
            <a:fld id="{75A182E3-740A-4BDB-9F6F-2F58746B4E3F}" type="slidenum">
              <a:rPr lang="en-US" altLang="en-US"/>
              <a:pPr>
                <a:defRPr/>
              </a:pPr>
              <a:t>‹#›</a:t>
            </a:fld>
            <a:endParaRPr lang="en-US" altLang="en-US"/>
          </a:p>
        </p:txBody>
      </p:sp>
    </p:spTree>
    <p:extLst>
      <p:ext uri="{BB962C8B-B14F-4D97-AF65-F5344CB8AC3E}">
        <p14:creationId xmlns:p14="http://schemas.microsoft.com/office/powerpoint/2010/main" val="341071587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lvl1pPr algn="ctr">
              <a:defRPr sz="3600" b="1"/>
            </a:lvl1pPr>
          </a:lstStyle>
          <a:p>
            <a:r>
              <a:rPr lang="en-US" dirty="0" smtClean="0"/>
              <a:t>Click to edit Master title style</a:t>
            </a:r>
            <a:endParaRPr lang="en-US" dirty="0"/>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sz="280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fld id="{B5322DFC-F00A-4E13-8E1C-53270B6A94B5}" type="datetime1">
              <a:rPr lang="en-US"/>
              <a:pPr>
                <a:defRPr/>
              </a:pPr>
              <a:t>10/4/2019</a:t>
            </a:fld>
            <a:endParaRPr lang="en-US" dirty="0"/>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cs typeface="+mn-cs"/>
              </a:defRPr>
            </a:lvl1pPr>
          </a:lstStyle>
          <a:p>
            <a:pPr>
              <a:defRPr/>
            </a:pPr>
            <a:r>
              <a:rPr lang="en-US" altLang="en-US"/>
              <a:t>Slide </a:t>
            </a:r>
            <a:fld id="{189562F4-7EB0-4FBA-9F51-C399CEA69E17}" type="slidenum">
              <a:rPr lang="en-US" altLang="en-US"/>
              <a:pPr>
                <a:defRPr/>
              </a:pPr>
              <a:t>‹#›</a:t>
            </a:fld>
            <a:endParaRPr lang="en-US" altLang="en-US"/>
          </a:p>
        </p:txBody>
      </p:sp>
    </p:spTree>
    <p:extLst>
      <p:ext uri="{BB962C8B-B14F-4D97-AF65-F5344CB8AC3E}">
        <p14:creationId xmlns:p14="http://schemas.microsoft.com/office/powerpoint/2010/main" val="360390193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8000" y="0"/>
            <a:ext cx="10972800" cy="838200"/>
          </a:xfrm>
          <a:prstGeom prst="rect">
            <a:avLst/>
          </a:prstGeom>
        </p:spPr>
        <p:txBody>
          <a:bodyPr/>
          <a:lstStyle>
            <a:lvl1pPr>
              <a:defRPr sz="4000" b="1" baseline="0">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508000" y="914401"/>
            <a:ext cx="10972800" cy="4525963"/>
          </a:xfrm>
          <a:prstGeom prst="rect">
            <a:avLst/>
          </a:prstGeom>
        </p:spPr>
        <p:txBody>
          <a:bodyPr/>
          <a:lstStyle>
            <a:lvl1pPr>
              <a:buClr>
                <a:srgbClr val="3333CC"/>
              </a:buClr>
              <a:buSzPct val="60000"/>
              <a:buFont typeface="Wingdings" pitchFamily="2" charset="2"/>
              <a:buChar char="n"/>
              <a:defRPr b="1"/>
            </a:lvl1pPr>
            <a:lvl2pPr>
              <a:buClr>
                <a:srgbClr val="3333CC"/>
              </a:buClr>
              <a:buSzPct val="60000"/>
              <a:buFont typeface="Wingdings" pitchFamily="2" charset="2"/>
              <a:buChar char="n"/>
              <a:defRPr/>
            </a:lvl2pPr>
            <a:lvl3pPr>
              <a:buClr>
                <a:srgbClr val="3333CC"/>
              </a:buClr>
              <a:buSzPct val="60000"/>
              <a:buFont typeface="Wingdings" pitchFamily="2" charset="2"/>
              <a:buChar char="n"/>
              <a:defRPr/>
            </a:lvl3pPr>
            <a:lvl4pPr>
              <a:buClr>
                <a:srgbClr val="3333CC"/>
              </a:buClr>
              <a:buSzPct val="60000"/>
              <a:buFont typeface="Wingdings" pitchFamily="2" charset="2"/>
              <a:buChar char="n"/>
              <a:defRPr/>
            </a:lvl4pPr>
            <a:lvl5pPr>
              <a:buClr>
                <a:srgbClr val="3333CC"/>
              </a:buClr>
              <a:buSzPct val="60000"/>
              <a:buFont typeface="Wingdings" pitchFamily="2" charset="2"/>
              <a:buChar char="n"/>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fld id="{A3DD152A-EAA4-4CA1-AE91-58C0AECBD74A}" type="datetime1">
              <a:rPr lang="en-US"/>
              <a:pPr>
                <a:defRPr/>
              </a:pPr>
              <a:t>10/4/2019</a:t>
            </a:fld>
            <a:endParaRPr lang="en-US" dirty="0"/>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cs typeface="+mn-cs"/>
              </a:defRPr>
            </a:lvl1pPr>
          </a:lstStyle>
          <a:p>
            <a:pPr>
              <a:defRPr/>
            </a:pPr>
            <a:r>
              <a:rPr lang="en-US" altLang="en-US"/>
              <a:t>Slide </a:t>
            </a:r>
            <a:fld id="{B90BD76E-182D-454D-B7B0-C97870C31906}" type="slidenum">
              <a:rPr lang="en-US" altLang="en-US"/>
              <a:pPr>
                <a:defRPr/>
              </a:pPr>
              <a:t>‹#›</a:t>
            </a:fld>
            <a:endParaRPr lang="en-US" altLang="en-US"/>
          </a:p>
        </p:txBody>
      </p:sp>
    </p:spTree>
    <p:extLst>
      <p:ext uri="{BB962C8B-B14F-4D97-AF65-F5344CB8AC3E}">
        <p14:creationId xmlns:p14="http://schemas.microsoft.com/office/powerpoint/2010/main" val="326217587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none" baseline="0"/>
            </a:lvl1pPr>
          </a:lstStyle>
          <a:p>
            <a:r>
              <a:rPr lang="en-US" dirty="0" smtClean="0"/>
              <a:t>Click to edit Master title style</a:t>
            </a:r>
            <a:endParaRPr lang="en-US" dirty="0"/>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fld id="{C062CE2B-C678-4B61-A622-C73EEB42937E}" type="datetime1">
              <a:rPr lang="en-US"/>
              <a:pPr>
                <a:defRPr/>
              </a:pPr>
              <a:t>10/4/2019</a:t>
            </a:fld>
            <a:endParaRPr lang="en-US" dirty="0"/>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cs typeface="+mn-cs"/>
              </a:defRPr>
            </a:lvl1pPr>
          </a:lstStyle>
          <a:p>
            <a:pPr>
              <a:defRPr/>
            </a:pPr>
            <a:r>
              <a:rPr lang="en-US" altLang="en-US"/>
              <a:t>Slide </a:t>
            </a:r>
            <a:fld id="{9F94CBEC-1271-43ED-8F7B-1FCEB2CC2B9E}" type="slidenum">
              <a:rPr lang="en-US" altLang="en-US"/>
              <a:pPr>
                <a:defRPr/>
              </a:pPr>
              <a:t>‹#›</a:t>
            </a:fld>
            <a:endParaRPr lang="en-US" altLang="en-US"/>
          </a:p>
        </p:txBody>
      </p:sp>
    </p:spTree>
    <p:extLst>
      <p:ext uri="{BB962C8B-B14F-4D97-AF65-F5344CB8AC3E}">
        <p14:creationId xmlns:p14="http://schemas.microsoft.com/office/powerpoint/2010/main" val="33791087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838200"/>
          </a:xfrm>
          <a:prstGeom prst="rect">
            <a:avLst/>
          </a:prstGeom>
        </p:spPr>
        <p:txBody>
          <a:bodyPr/>
          <a:lstStyle>
            <a:lvl1pPr>
              <a:defRPr sz="4000" b="1">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609600" y="914401"/>
            <a:ext cx="5384800" cy="4525963"/>
          </a:xfrm>
          <a:prstGeom prst="rect">
            <a:avLst/>
          </a:prstGeom>
        </p:spPr>
        <p:txBody>
          <a:bodyPr/>
          <a:lstStyle>
            <a:lvl1pPr>
              <a:buClr>
                <a:srgbClr val="3333CC"/>
              </a:buClr>
              <a:buSzPct val="60000"/>
              <a:defRPr sz="2800"/>
            </a:lvl1pPr>
            <a:lvl2pPr>
              <a:buClr>
                <a:srgbClr val="3333CC"/>
              </a:buClr>
              <a:buSzPct val="60000"/>
              <a:defRPr sz="2400"/>
            </a:lvl2pPr>
            <a:lvl3pPr>
              <a:buClr>
                <a:srgbClr val="3333CC"/>
              </a:buClr>
              <a:buSzPct val="60000"/>
              <a:defRPr sz="2000"/>
            </a:lvl3pPr>
            <a:lvl4pPr>
              <a:buClr>
                <a:srgbClr val="3333CC"/>
              </a:buClr>
              <a:buSzPct val="60000"/>
              <a:defRPr sz="1800"/>
            </a:lvl4pPr>
            <a:lvl5pPr>
              <a:buClr>
                <a:srgbClr val="3333CC"/>
              </a:buClr>
              <a:buSzPct val="60000"/>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197600" y="914401"/>
            <a:ext cx="5384800" cy="4525963"/>
          </a:xfrm>
          <a:prstGeom prst="rect">
            <a:avLst/>
          </a:prstGeom>
        </p:spPr>
        <p:txBody>
          <a:bodyPr/>
          <a:lstStyle>
            <a:lvl1pPr>
              <a:buClr>
                <a:srgbClr val="3333CC"/>
              </a:buClr>
              <a:buSzPct val="60000"/>
              <a:defRPr sz="2800"/>
            </a:lvl1pPr>
            <a:lvl2pPr>
              <a:buClr>
                <a:srgbClr val="3333CC"/>
              </a:buClr>
              <a:buSzPct val="60000"/>
              <a:defRPr sz="2400"/>
            </a:lvl2pPr>
            <a:lvl3pPr>
              <a:buClr>
                <a:srgbClr val="3333CC"/>
              </a:buClr>
              <a:buSzPct val="60000"/>
              <a:defRPr sz="2000"/>
            </a:lvl3pPr>
            <a:lvl4pPr>
              <a:buClr>
                <a:srgbClr val="3333CC"/>
              </a:buClr>
              <a:buSzPct val="60000"/>
              <a:defRPr sz="1800"/>
            </a:lvl4pPr>
            <a:lvl5pPr>
              <a:buClr>
                <a:srgbClr val="3333CC"/>
              </a:buClr>
              <a:buSzPct val="60000"/>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3"/>
          <p:cNvSpPr>
            <a:spLocks noGrp="1"/>
          </p:cNvSpPr>
          <p:nvPr>
            <p:ph type="dt" sz="half" idx="10"/>
          </p:nvPr>
        </p:nvSpPr>
        <p:spPr/>
        <p:txBody>
          <a:bodyPr/>
          <a:lstStyle>
            <a:lvl1pPr fontAlgn="auto">
              <a:spcBef>
                <a:spcPts val="0"/>
              </a:spcBef>
              <a:spcAft>
                <a:spcPts val="0"/>
              </a:spcAft>
              <a:defRPr/>
            </a:lvl1pPr>
          </a:lstStyle>
          <a:p>
            <a:pPr>
              <a:defRPr/>
            </a:pPr>
            <a:fld id="{0A09D709-17AC-4C9C-A3A3-6A84D8957B57}" type="datetime1">
              <a:rPr lang="en-US"/>
              <a:pPr>
                <a:defRPr/>
              </a:pPr>
              <a:t>10/4/2019</a:t>
            </a:fld>
            <a:endParaRPr lang="en-US" dirty="0"/>
          </a:p>
        </p:txBody>
      </p:sp>
      <p:sp>
        <p:nvSpPr>
          <p:cNvPr id="6"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Slide Number Placeholder 5"/>
          <p:cNvSpPr>
            <a:spLocks noGrp="1"/>
          </p:cNvSpPr>
          <p:nvPr>
            <p:ph type="sldNum" sz="quarter" idx="12"/>
          </p:nvPr>
        </p:nvSpPr>
        <p:spPr/>
        <p:txBody>
          <a:bodyPr/>
          <a:lstStyle>
            <a:lvl1pPr fontAlgn="auto">
              <a:spcBef>
                <a:spcPts val="0"/>
              </a:spcBef>
              <a:spcAft>
                <a:spcPts val="0"/>
              </a:spcAft>
              <a:defRPr>
                <a:cs typeface="+mn-cs"/>
              </a:defRPr>
            </a:lvl1pPr>
          </a:lstStyle>
          <a:p>
            <a:pPr>
              <a:defRPr/>
            </a:pPr>
            <a:r>
              <a:rPr lang="en-US" altLang="en-US"/>
              <a:t>Slide </a:t>
            </a:r>
            <a:fld id="{978396CD-322E-471A-BFC1-B6263CFD0DDB}" type="slidenum">
              <a:rPr lang="en-US" altLang="en-US"/>
              <a:pPr>
                <a:defRPr/>
              </a:pPr>
              <a:t>‹#›</a:t>
            </a:fld>
            <a:endParaRPr lang="en-US" altLang="en-US"/>
          </a:p>
        </p:txBody>
      </p:sp>
    </p:spTree>
    <p:extLst>
      <p:ext uri="{BB962C8B-B14F-4D97-AF65-F5344CB8AC3E}">
        <p14:creationId xmlns:p14="http://schemas.microsoft.com/office/powerpoint/2010/main" val="13897839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838200"/>
          </a:xfrm>
          <a:prstGeom prst="rect">
            <a:avLst/>
          </a:prstGeom>
        </p:spPr>
        <p:txBody>
          <a:bodyPr/>
          <a:lstStyle>
            <a:lvl1pPr>
              <a:defRPr sz="4000" b="1">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09600" y="914401"/>
            <a:ext cx="5386917" cy="80327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09600" y="1828801"/>
            <a:ext cx="5386917" cy="4297363"/>
          </a:xfrm>
          <a:prstGeom prst="rect">
            <a:avLst/>
          </a:prstGeom>
        </p:spPr>
        <p:txBody>
          <a:bodyPr/>
          <a:lstStyle>
            <a:lvl1pPr>
              <a:buClr>
                <a:srgbClr val="3333CC"/>
              </a:buClr>
              <a:buSzPct val="60000"/>
              <a:defRPr sz="2400"/>
            </a:lvl1pPr>
            <a:lvl2pPr>
              <a:buClr>
                <a:srgbClr val="3333CC"/>
              </a:buClr>
              <a:buSzPct val="60000"/>
              <a:defRPr sz="2000"/>
            </a:lvl2pPr>
            <a:lvl3pPr>
              <a:buClr>
                <a:srgbClr val="3333CC"/>
              </a:buClr>
              <a:buSzPct val="60000"/>
              <a:defRPr sz="1800"/>
            </a:lvl3pPr>
            <a:lvl4pPr>
              <a:buClr>
                <a:srgbClr val="3333CC"/>
              </a:buClr>
              <a:buSzPct val="60000"/>
              <a:defRPr sz="1600"/>
            </a:lvl4pPr>
            <a:lvl5pPr>
              <a:buClr>
                <a:srgbClr val="3333CC"/>
              </a:buClr>
              <a:buSzPct val="60000"/>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6197601" y="914401"/>
            <a:ext cx="5389033" cy="80327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6193368" y="1828801"/>
            <a:ext cx="5389033" cy="4297363"/>
          </a:xfrm>
          <a:prstGeom prst="rect">
            <a:avLst/>
          </a:prstGeom>
        </p:spPr>
        <p:txBody>
          <a:bodyPr/>
          <a:lstStyle>
            <a:lvl1pPr>
              <a:buClr>
                <a:srgbClr val="3333CC"/>
              </a:buClr>
              <a:buSzPct val="60000"/>
              <a:defRPr sz="2400"/>
            </a:lvl1pPr>
            <a:lvl2pPr>
              <a:buClr>
                <a:srgbClr val="3333CC"/>
              </a:buClr>
              <a:buSzPct val="60000"/>
              <a:defRPr sz="2000"/>
            </a:lvl2pPr>
            <a:lvl3pPr>
              <a:buClr>
                <a:srgbClr val="3333CC"/>
              </a:buClr>
              <a:buSzPct val="60000"/>
              <a:defRPr sz="1800"/>
            </a:lvl3pPr>
            <a:lvl4pPr>
              <a:buClr>
                <a:srgbClr val="3333CC"/>
              </a:buClr>
              <a:buSzPct val="60000"/>
              <a:defRPr sz="1600"/>
            </a:lvl4pPr>
            <a:lvl5pPr>
              <a:buClr>
                <a:srgbClr val="3333CC"/>
              </a:buClr>
              <a:buSzPct val="60000"/>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3"/>
          <p:cNvSpPr>
            <a:spLocks noGrp="1"/>
          </p:cNvSpPr>
          <p:nvPr>
            <p:ph type="dt" sz="half" idx="10"/>
          </p:nvPr>
        </p:nvSpPr>
        <p:spPr/>
        <p:txBody>
          <a:bodyPr/>
          <a:lstStyle>
            <a:lvl1pPr fontAlgn="auto">
              <a:spcBef>
                <a:spcPts val="0"/>
              </a:spcBef>
              <a:spcAft>
                <a:spcPts val="0"/>
              </a:spcAft>
              <a:defRPr/>
            </a:lvl1pPr>
          </a:lstStyle>
          <a:p>
            <a:pPr>
              <a:defRPr/>
            </a:pPr>
            <a:fld id="{601DA3B0-7673-410D-83BC-D76C0EF5A5C7}" type="datetime1">
              <a:rPr lang="en-US"/>
              <a:pPr>
                <a:defRPr/>
              </a:pPr>
              <a:t>10/4/2019</a:t>
            </a:fld>
            <a:endParaRPr lang="en-US" dirty="0"/>
          </a:p>
        </p:txBody>
      </p:sp>
      <p:sp>
        <p:nvSpPr>
          <p:cNvPr id="8"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9" name="Slide Number Placeholder 5"/>
          <p:cNvSpPr>
            <a:spLocks noGrp="1"/>
          </p:cNvSpPr>
          <p:nvPr>
            <p:ph type="sldNum" sz="quarter" idx="12"/>
          </p:nvPr>
        </p:nvSpPr>
        <p:spPr/>
        <p:txBody>
          <a:bodyPr/>
          <a:lstStyle>
            <a:lvl1pPr fontAlgn="auto">
              <a:spcBef>
                <a:spcPts val="0"/>
              </a:spcBef>
              <a:spcAft>
                <a:spcPts val="0"/>
              </a:spcAft>
              <a:defRPr>
                <a:cs typeface="+mn-cs"/>
              </a:defRPr>
            </a:lvl1pPr>
          </a:lstStyle>
          <a:p>
            <a:pPr>
              <a:defRPr/>
            </a:pPr>
            <a:r>
              <a:rPr lang="en-US" altLang="en-US"/>
              <a:t>Slide </a:t>
            </a:r>
            <a:fld id="{632AC9D1-6C47-4D6A-8043-F13BEAD004F0}" type="slidenum">
              <a:rPr lang="en-US" altLang="en-US"/>
              <a:pPr>
                <a:defRPr/>
              </a:pPr>
              <a:t>‹#›</a:t>
            </a:fld>
            <a:endParaRPr lang="en-US" altLang="en-US"/>
          </a:p>
        </p:txBody>
      </p:sp>
    </p:spTree>
    <p:extLst>
      <p:ext uri="{BB962C8B-B14F-4D97-AF65-F5344CB8AC3E}">
        <p14:creationId xmlns:p14="http://schemas.microsoft.com/office/powerpoint/2010/main" val="300659517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838200"/>
          </a:xfrm>
          <a:prstGeom prst="rect">
            <a:avLst/>
          </a:prstGeom>
        </p:spPr>
        <p:txBody>
          <a:bodyPr/>
          <a:lstStyle>
            <a:lvl1pPr>
              <a:defRPr sz="4000" b="1">
                <a:solidFill>
                  <a:schemeClr val="bg1"/>
                </a:solidFill>
              </a:defRPr>
            </a:lvl1pPr>
          </a:lstStyle>
          <a:p>
            <a:r>
              <a:rPr lang="en-US" dirty="0" smtClean="0"/>
              <a:t>Click to edit Master title style</a:t>
            </a:r>
            <a:endParaRPr lang="en-US" dirty="0"/>
          </a:p>
        </p:txBody>
      </p:sp>
      <p:sp>
        <p:nvSpPr>
          <p:cNvPr id="3" name="Date Placeholder 3"/>
          <p:cNvSpPr>
            <a:spLocks noGrp="1"/>
          </p:cNvSpPr>
          <p:nvPr>
            <p:ph type="dt" sz="half" idx="10"/>
          </p:nvPr>
        </p:nvSpPr>
        <p:spPr/>
        <p:txBody>
          <a:bodyPr/>
          <a:lstStyle>
            <a:lvl1pPr fontAlgn="auto">
              <a:spcBef>
                <a:spcPts val="0"/>
              </a:spcBef>
              <a:spcAft>
                <a:spcPts val="0"/>
              </a:spcAft>
              <a:defRPr/>
            </a:lvl1pPr>
          </a:lstStyle>
          <a:p>
            <a:pPr>
              <a:defRPr/>
            </a:pPr>
            <a:fld id="{7C204774-E6E1-4E12-92B6-C995DA1BF89F}" type="datetime1">
              <a:rPr lang="en-US"/>
              <a:pPr>
                <a:defRPr/>
              </a:pPr>
              <a:t>10/4/2019</a:t>
            </a:fld>
            <a:endParaRPr lang="en-US" dirty="0"/>
          </a:p>
        </p:txBody>
      </p:sp>
      <p:sp>
        <p:nvSpPr>
          <p:cNvPr id="4"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5" name="Slide Number Placeholder 5"/>
          <p:cNvSpPr>
            <a:spLocks noGrp="1"/>
          </p:cNvSpPr>
          <p:nvPr>
            <p:ph type="sldNum" sz="quarter" idx="12"/>
          </p:nvPr>
        </p:nvSpPr>
        <p:spPr/>
        <p:txBody>
          <a:bodyPr/>
          <a:lstStyle>
            <a:lvl1pPr fontAlgn="auto">
              <a:spcBef>
                <a:spcPts val="0"/>
              </a:spcBef>
              <a:spcAft>
                <a:spcPts val="0"/>
              </a:spcAft>
              <a:defRPr>
                <a:cs typeface="+mn-cs"/>
              </a:defRPr>
            </a:lvl1pPr>
          </a:lstStyle>
          <a:p>
            <a:pPr>
              <a:defRPr/>
            </a:pPr>
            <a:r>
              <a:rPr lang="en-US" altLang="en-US"/>
              <a:t>Slide </a:t>
            </a:r>
            <a:fld id="{4C33D83A-0C4F-47C5-8A86-CC5F64760420}" type="slidenum">
              <a:rPr lang="en-US" altLang="en-US"/>
              <a:pPr>
                <a:defRPr/>
              </a:pPr>
              <a:t>‹#›</a:t>
            </a:fld>
            <a:endParaRPr lang="en-US" altLang="en-US"/>
          </a:p>
        </p:txBody>
      </p:sp>
    </p:spTree>
    <p:extLst>
      <p:ext uri="{BB962C8B-B14F-4D97-AF65-F5344CB8AC3E}">
        <p14:creationId xmlns:p14="http://schemas.microsoft.com/office/powerpoint/2010/main" val="363376441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fontAlgn="auto">
              <a:spcBef>
                <a:spcPts val="0"/>
              </a:spcBef>
              <a:spcAft>
                <a:spcPts val="0"/>
              </a:spcAft>
              <a:defRPr/>
            </a:lvl1pPr>
          </a:lstStyle>
          <a:p>
            <a:pPr>
              <a:defRPr/>
            </a:pPr>
            <a:fld id="{FC0EF757-90E1-4885-BE4D-032E286B5539}" type="datetime1">
              <a:rPr lang="en-US"/>
              <a:pPr>
                <a:defRPr/>
              </a:pPr>
              <a:t>10/4/2019</a:t>
            </a:fld>
            <a:endParaRPr lang="en-US" dirty="0"/>
          </a:p>
        </p:txBody>
      </p:sp>
      <p:sp>
        <p:nvSpPr>
          <p:cNvPr id="3"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4" name="Slide Number Placeholder 5"/>
          <p:cNvSpPr>
            <a:spLocks noGrp="1"/>
          </p:cNvSpPr>
          <p:nvPr>
            <p:ph type="sldNum" sz="quarter" idx="12"/>
          </p:nvPr>
        </p:nvSpPr>
        <p:spPr/>
        <p:txBody>
          <a:bodyPr/>
          <a:lstStyle>
            <a:lvl1pPr fontAlgn="auto">
              <a:spcBef>
                <a:spcPts val="0"/>
              </a:spcBef>
              <a:spcAft>
                <a:spcPts val="0"/>
              </a:spcAft>
              <a:defRPr>
                <a:cs typeface="+mn-cs"/>
              </a:defRPr>
            </a:lvl1pPr>
          </a:lstStyle>
          <a:p>
            <a:pPr>
              <a:defRPr/>
            </a:pPr>
            <a:r>
              <a:rPr lang="en-US" altLang="en-US"/>
              <a:t>Slide </a:t>
            </a:r>
            <a:fld id="{A7976BAC-2311-4B72-8EEE-A39032163FFA}" type="slidenum">
              <a:rPr lang="en-US" altLang="en-US"/>
              <a:pPr>
                <a:defRPr/>
              </a:pPr>
              <a:t>‹#›</a:t>
            </a:fld>
            <a:endParaRPr lang="en-US" altLang="en-US"/>
          </a:p>
        </p:txBody>
      </p:sp>
    </p:spTree>
    <p:extLst>
      <p:ext uri="{BB962C8B-B14F-4D97-AF65-F5344CB8AC3E}">
        <p14:creationId xmlns:p14="http://schemas.microsoft.com/office/powerpoint/2010/main" val="243055275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838200"/>
            <a:ext cx="4011084" cy="825500"/>
          </a:xfrm>
          <a:prstGeom prst="rect">
            <a:avLst/>
          </a:prstGeom>
        </p:spPr>
        <p:txBody>
          <a:bodyPr anchor="b"/>
          <a:lstStyle>
            <a:lvl1pPr algn="l">
              <a:defRPr sz="2400" b="1"/>
            </a:lvl1pPr>
          </a:lstStyle>
          <a:p>
            <a:r>
              <a:rPr lang="en-US" dirty="0" smtClean="0"/>
              <a:t>Click to edit Master title style</a:t>
            </a:r>
            <a:endParaRPr lang="en-US" dirty="0"/>
          </a:p>
        </p:txBody>
      </p:sp>
      <p:sp>
        <p:nvSpPr>
          <p:cNvPr id="3" name="Content Placeholder 2"/>
          <p:cNvSpPr>
            <a:spLocks noGrp="1"/>
          </p:cNvSpPr>
          <p:nvPr>
            <p:ph idx="1"/>
          </p:nvPr>
        </p:nvSpPr>
        <p:spPr>
          <a:xfrm>
            <a:off x="4766733" y="838201"/>
            <a:ext cx="6815667" cy="5287963"/>
          </a:xfrm>
          <a:prstGeom prst="rect">
            <a:avLst/>
          </a:prstGeom>
        </p:spPr>
        <p:txBody>
          <a:bodyPr/>
          <a:lstStyle>
            <a:lvl1pPr>
              <a:buClr>
                <a:srgbClr val="3333CC"/>
              </a:buClr>
              <a:buSzPct val="60000"/>
              <a:defRPr sz="3200" b="1"/>
            </a:lvl1pPr>
            <a:lvl2pPr>
              <a:buClr>
                <a:srgbClr val="3333CC"/>
              </a:buClr>
              <a:buSzPct val="60000"/>
              <a:defRPr sz="2800"/>
            </a:lvl2pPr>
            <a:lvl3pPr>
              <a:buClr>
                <a:srgbClr val="3333CC"/>
              </a:buClr>
              <a:buSzPct val="60000"/>
              <a:defRPr sz="2400"/>
            </a:lvl3pPr>
            <a:lvl4pPr>
              <a:buClr>
                <a:srgbClr val="3333CC"/>
              </a:buClr>
              <a:buSzPct val="60000"/>
              <a:defRPr sz="2000"/>
            </a:lvl4pPr>
            <a:lvl5pPr>
              <a:buClr>
                <a:srgbClr val="3333CC"/>
              </a:buClr>
              <a:buSzPct val="60000"/>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609601" y="1752601"/>
            <a:ext cx="4011084" cy="4691063"/>
          </a:xfrm>
          <a:prstGeom prst="rect">
            <a:avLst/>
          </a:prstGeo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3"/>
          <p:cNvSpPr>
            <a:spLocks noGrp="1"/>
          </p:cNvSpPr>
          <p:nvPr>
            <p:ph type="dt" sz="half" idx="10"/>
          </p:nvPr>
        </p:nvSpPr>
        <p:spPr/>
        <p:txBody>
          <a:bodyPr/>
          <a:lstStyle>
            <a:lvl1pPr fontAlgn="auto">
              <a:spcBef>
                <a:spcPts val="0"/>
              </a:spcBef>
              <a:spcAft>
                <a:spcPts val="0"/>
              </a:spcAft>
              <a:defRPr/>
            </a:lvl1pPr>
          </a:lstStyle>
          <a:p>
            <a:pPr>
              <a:defRPr/>
            </a:pPr>
            <a:fld id="{310A2593-0E4C-4A4F-9C27-195EBC8FF879}" type="datetime1">
              <a:rPr lang="en-US"/>
              <a:pPr>
                <a:defRPr/>
              </a:pPr>
              <a:t>10/4/2019</a:t>
            </a:fld>
            <a:endParaRPr lang="en-US" dirty="0"/>
          </a:p>
        </p:txBody>
      </p:sp>
      <p:sp>
        <p:nvSpPr>
          <p:cNvPr id="6"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Slide Number Placeholder 5"/>
          <p:cNvSpPr>
            <a:spLocks noGrp="1"/>
          </p:cNvSpPr>
          <p:nvPr>
            <p:ph type="sldNum" sz="quarter" idx="12"/>
          </p:nvPr>
        </p:nvSpPr>
        <p:spPr/>
        <p:txBody>
          <a:bodyPr/>
          <a:lstStyle>
            <a:lvl1pPr fontAlgn="auto">
              <a:spcBef>
                <a:spcPts val="0"/>
              </a:spcBef>
              <a:spcAft>
                <a:spcPts val="0"/>
              </a:spcAft>
              <a:defRPr>
                <a:cs typeface="+mn-cs"/>
              </a:defRPr>
            </a:lvl1pPr>
          </a:lstStyle>
          <a:p>
            <a:pPr>
              <a:defRPr/>
            </a:pPr>
            <a:r>
              <a:rPr lang="en-US" altLang="en-US"/>
              <a:t>Slide </a:t>
            </a:r>
            <a:fld id="{F66E0C1B-68DC-4E99-9FC3-5D959AD85329}" type="slidenum">
              <a:rPr lang="en-US" altLang="en-US"/>
              <a:pPr>
                <a:defRPr/>
              </a:pPr>
              <a:t>‹#›</a:t>
            </a:fld>
            <a:endParaRPr lang="en-US" altLang="en-US"/>
          </a:p>
        </p:txBody>
      </p:sp>
    </p:spTree>
    <p:extLst>
      <p:ext uri="{BB962C8B-B14F-4D97-AF65-F5344CB8AC3E}">
        <p14:creationId xmlns:p14="http://schemas.microsoft.com/office/powerpoint/2010/main" val="269153582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838200"/>
            <a:ext cx="7315200" cy="388937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fontAlgn="auto">
              <a:spcBef>
                <a:spcPts val="0"/>
              </a:spcBef>
              <a:spcAft>
                <a:spcPts val="0"/>
              </a:spcAft>
              <a:defRPr/>
            </a:lvl1pPr>
          </a:lstStyle>
          <a:p>
            <a:pPr>
              <a:defRPr/>
            </a:pPr>
            <a:fld id="{B65B9950-E62A-4DD7-9E0E-0546C0331DF0}" type="datetime1">
              <a:rPr lang="en-US"/>
              <a:pPr>
                <a:defRPr/>
              </a:pPr>
              <a:t>10/4/2019</a:t>
            </a:fld>
            <a:endParaRPr lang="en-US" dirty="0"/>
          </a:p>
        </p:txBody>
      </p:sp>
      <p:sp>
        <p:nvSpPr>
          <p:cNvPr id="6"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Slide Number Placeholder 5"/>
          <p:cNvSpPr>
            <a:spLocks noGrp="1"/>
          </p:cNvSpPr>
          <p:nvPr>
            <p:ph type="sldNum" sz="quarter" idx="12"/>
          </p:nvPr>
        </p:nvSpPr>
        <p:spPr/>
        <p:txBody>
          <a:bodyPr/>
          <a:lstStyle>
            <a:lvl1pPr fontAlgn="auto">
              <a:spcBef>
                <a:spcPts val="0"/>
              </a:spcBef>
              <a:spcAft>
                <a:spcPts val="0"/>
              </a:spcAft>
              <a:defRPr>
                <a:cs typeface="+mn-cs"/>
              </a:defRPr>
            </a:lvl1pPr>
          </a:lstStyle>
          <a:p>
            <a:pPr>
              <a:defRPr/>
            </a:pPr>
            <a:r>
              <a:rPr lang="en-US" altLang="en-US"/>
              <a:t>Slide </a:t>
            </a:r>
            <a:fld id="{C65F08BA-50AD-477B-9AA1-2C8825A82DF7}" type="slidenum">
              <a:rPr lang="en-US" altLang="en-US"/>
              <a:pPr>
                <a:defRPr/>
              </a:pPr>
              <a:t>‹#›</a:t>
            </a:fld>
            <a:endParaRPr lang="en-US" altLang="en-US"/>
          </a:p>
        </p:txBody>
      </p:sp>
    </p:spTree>
    <p:extLst>
      <p:ext uri="{BB962C8B-B14F-4D97-AF65-F5344CB8AC3E}">
        <p14:creationId xmlns:p14="http://schemas.microsoft.com/office/powerpoint/2010/main" val="6288044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06201793"/>
      </p:ext>
    </p:extLst>
  </p:cSld>
  <p:clrMapOvr>
    <a:masterClrMapping/>
  </p:clrMapOvr>
  <p:transition spd="slow">
    <p:wipe dir="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838200"/>
          </a:xfrm>
          <a:prstGeom prst="rect">
            <a:avLst/>
          </a:prstGeom>
        </p:spPr>
        <p:txBody>
          <a:bodyPr/>
          <a:lstStyle>
            <a:lvl1pPr>
              <a:defRPr sz="4000" b="1">
                <a:solidFill>
                  <a:schemeClr val="bg1"/>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609600" y="914401"/>
            <a:ext cx="10972800" cy="5211763"/>
          </a:xfrm>
          <a:prstGeom prst="rect">
            <a:avLst/>
          </a:prstGeom>
        </p:spPr>
        <p:txBody>
          <a:bodyPr vert="eaVert"/>
          <a:lstStyle>
            <a:lvl1pPr>
              <a:buClr>
                <a:srgbClr val="3333CC"/>
              </a:buClr>
              <a:buSzPct val="60000"/>
              <a:defRPr b="1"/>
            </a:lvl1pPr>
            <a:lvl2pPr>
              <a:buClr>
                <a:srgbClr val="3333CC"/>
              </a:buClr>
              <a:buSzPct val="60000"/>
              <a:defRPr/>
            </a:lvl2pPr>
            <a:lvl3pPr>
              <a:buClr>
                <a:srgbClr val="3333CC"/>
              </a:buClr>
              <a:buSzPct val="60000"/>
              <a:defRPr/>
            </a:lvl3pPr>
            <a:lvl4pPr>
              <a:buClr>
                <a:srgbClr val="3333CC"/>
              </a:buClr>
              <a:buSzPct val="60000"/>
              <a:defRPr/>
            </a:lvl4pPr>
            <a:lvl5pPr>
              <a:buClr>
                <a:srgbClr val="3333CC"/>
              </a:buClr>
              <a:buSzPct val="6000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fld id="{426B3BD7-79D4-4487-985A-E73CD66A85AA}" type="datetime1">
              <a:rPr lang="en-US"/>
              <a:pPr>
                <a:defRPr/>
              </a:pPr>
              <a:t>10/4/2019</a:t>
            </a:fld>
            <a:endParaRPr lang="en-US" dirty="0"/>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cs typeface="+mn-cs"/>
              </a:defRPr>
            </a:lvl1pPr>
          </a:lstStyle>
          <a:p>
            <a:pPr>
              <a:defRPr/>
            </a:pPr>
            <a:r>
              <a:rPr lang="en-US" altLang="en-US"/>
              <a:t>Slide </a:t>
            </a:r>
            <a:fld id="{F44DD8FE-47F0-47C6-92A7-5363386BBA11}" type="slidenum">
              <a:rPr lang="en-US" altLang="en-US"/>
              <a:pPr>
                <a:defRPr/>
              </a:pPr>
              <a:t>‹#›</a:t>
            </a:fld>
            <a:endParaRPr lang="en-US" altLang="en-US"/>
          </a:p>
        </p:txBody>
      </p:sp>
    </p:spTree>
    <p:extLst>
      <p:ext uri="{BB962C8B-B14F-4D97-AF65-F5344CB8AC3E}">
        <p14:creationId xmlns:p14="http://schemas.microsoft.com/office/powerpoint/2010/main" val="138930678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838201"/>
            <a:ext cx="2743200" cy="5287963"/>
          </a:xfrm>
          <a:prstGeom prst="rect">
            <a:avLst/>
          </a:prstGeom>
        </p:spPr>
        <p:txBody>
          <a:bodyPr vert="eaVert"/>
          <a:lstStyle>
            <a:lvl1pPr>
              <a:defRPr sz="4000" b="1"/>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609600" y="838201"/>
            <a:ext cx="8026400" cy="5287963"/>
          </a:xfrm>
          <a:prstGeom prst="rect">
            <a:avLst/>
          </a:prstGeom>
        </p:spPr>
        <p:txBody>
          <a:bodyPr vert="eaVert"/>
          <a:lstStyle>
            <a:lvl1pPr>
              <a:buClr>
                <a:srgbClr val="3333CC"/>
              </a:buClr>
              <a:buSzPct val="60000"/>
              <a:defRPr/>
            </a:lvl1pPr>
            <a:lvl2pPr>
              <a:buClr>
                <a:srgbClr val="3333CC"/>
              </a:buClr>
              <a:buSzPct val="60000"/>
              <a:defRPr/>
            </a:lvl2pPr>
            <a:lvl3pPr>
              <a:buClr>
                <a:srgbClr val="3333CC"/>
              </a:buClr>
              <a:buSzPct val="60000"/>
              <a:defRPr/>
            </a:lvl3pPr>
            <a:lvl4pPr>
              <a:buClr>
                <a:srgbClr val="3333CC"/>
              </a:buClr>
              <a:buSzPct val="60000"/>
              <a:defRPr/>
            </a:lvl4pPr>
            <a:lvl5pPr>
              <a:buClr>
                <a:srgbClr val="3333CC"/>
              </a:buClr>
              <a:buSzPct val="6000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fld id="{1C305E08-7DDE-4D63-A538-E9D3D8D8DA95}" type="datetime1">
              <a:rPr lang="en-US"/>
              <a:pPr>
                <a:defRPr/>
              </a:pPr>
              <a:t>10/4/2019</a:t>
            </a:fld>
            <a:endParaRPr lang="en-US" dirty="0"/>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cs typeface="+mn-cs"/>
              </a:defRPr>
            </a:lvl1pPr>
          </a:lstStyle>
          <a:p>
            <a:pPr>
              <a:defRPr/>
            </a:pPr>
            <a:r>
              <a:rPr lang="en-US" altLang="en-US"/>
              <a:t>Slide </a:t>
            </a:r>
            <a:fld id="{09E56326-5347-4384-A6B3-9DE7C22BC307}" type="slidenum">
              <a:rPr lang="en-US" altLang="en-US"/>
              <a:pPr>
                <a:defRPr/>
              </a:pPr>
              <a:t>‹#›</a:t>
            </a:fld>
            <a:endParaRPr lang="en-US" altLang="en-US"/>
          </a:p>
        </p:txBody>
      </p:sp>
    </p:spTree>
    <p:extLst>
      <p:ext uri="{BB962C8B-B14F-4D97-AF65-F5344CB8AC3E}">
        <p14:creationId xmlns:p14="http://schemas.microsoft.com/office/powerpoint/2010/main" val="8594684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1246851528"/>
      </p:ext>
    </p:extLst>
  </p:cSld>
  <p:clrMapOvr>
    <a:masterClrMapping/>
  </p:clrMapOvr>
  <p:transition spd="slow">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2545747"/>
      </p:ext>
    </p:extLst>
  </p:cSld>
  <p:clrMapOvr>
    <a:masterClrMapping/>
  </p:clrMapOvr>
  <p:transition spd="slow">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097042471"/>
      </p:ext>
    </p:extLst>
  </p:cSld>
  <p:clrMapOvr>
    <a:masterClrMapping/>
  </p:clrMapOvr>
  <p:transition spd="slow">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565429853"/>
      </p:ext>
    </p:extLst>
  </p:cSld>
  <p:clrMapOvr>
    <a:masterClrMapping/>
  </p:clrMapOvr>
  <p:transition spd="slow">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image" Target="../media/image4.png"/><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2.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4.pn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3.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image" Target="../media/image4.png"/><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4.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0"/>
          <p:cNvPicPr>
            <a:picLocks noChangeAspect="1" noChangeArrowheads="1"/>
          </p:cNvPicPr>
          <p:nvPr userDrawn="1"/>
        </p:nvPicPr>
        <p:blipFill>
          <a:blip r:embed="rId20" cstate="print"/>
          <a:srcRect l="2391" r="2757"/>
          <a:stretch>
            <a:fillRect/>
          </a:stretch>
        </p:blipFill>
        <p:spPr bwMode="auto">
          <a:xfrm>
            <a:off x="0" y="5756276"/>
            <a:ext cx="12192000" cy="1101725"/>
          </a:xfrm>
          <a:prstGeom prst="rect">
            <a:avLst/>
          </a:prstGeom>
          <a:noFill/>
          <a:ln w="9525">
            <a:noFill/>
            <a:miter lim="800000"/>
            <a:headEnd/>
            <a:tailEnd/>
          </a:ln>
        </p:spPr>
      </p:pic>
      <p:pic>
        <p:nvPicPr>
          <p:cNvPr id="1027" name="Picture 11"/>
          <p:cNvPicPr>
            <a:picLocks noChangeAspect="1" noChangeArrowheads="1"/>
          </p:cNvPicPr>
          <p:nvPr userDrawn="1"/>
        </p:nvPicPr>
        <p:blipFill>
          <a:blip r:embed="rId21" cstate="print"/>
          <a:srcRect l="3943" t="22694" r="2365"/>
          <a:stretch>
            <a:fillRect/>
          </a:stretch>
        </p:blipFill>
        <p:spPr bwMode="auto">
          <a:xfrm>
            <a:off x="0" y="0"/>
            <a:ext cx="12192000" cy="1752600"/>
          </a:xfrm>
          <a:prstGeom prst="rect">
            <a:avLst/>
          </a:prstGeom>
          <a:noFill/>
          <a:ln w="9525">
            <a:noFill/>
            <a:miter lim="800000"/>
            <a:headEnd/>
            <a:tailEnd/>
          </a:ln>
        </p:spPr>
      </p:pic>
      <p:sp>
        <p:nvSpPr>
          <p:cNvPr id="4" name="TextBox 3"/>
          <p:cNvSpPr txBox="1"/>
          <p:nvPr userDrawn="1"/>
        </p:nvSpPr>
        <p:spPr>
          <a:xfrm>
            <a:off x="10261600" y="6488668"/>
            <a:ext cx="1930400" cy="369332"/>
          </a:xfrm>
          <a:prstGeom prst="rect">
            <a:avLst/>
          </a:prstGeom>
          <a:noFill/>
        </p:spPr>
        <p:txBody>
          <a:bodyPr wrap="square" rtlCol="0">
            <a:spAutoFit/>
          </a:bodyPr>
          <a:lstStyle/>
          <a:p>
            <a:pPr algn="r" eaLnBrk="0" fontAlgn="base" hangingPunct="0">
              <a:spcBef>
                <a:spcPct val="0"/>
              </a:spcBef>
              <a:spcAft>
                <a:spcPct val="0"/>
              </a:spcAft>
            </a:pPr>
            <a:r>
              <a:rPr lang="en-US" dirty="0">
                <a:solidFill>
                  <a:srgbClr val="000000"/>
                </a:solidFill>
              </a:rPr>
              <a:t>(2011)</a:t>
            </a:r>
          </a:p>
        </p:txBody>
      </p:sp>
    </p:spTree>
    <p:extLst>
      <p:ext uri="{BB962C8B-B14F-4D97-AF65-F5344CB8AC3E}">
        <p14:creationId xmlns:p14="http://schemas.microsoft.com/office/powerpoint/2010/main" val="22355516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transition spd="slow">
    <p:wipe dir="r"/>
  </p:transition>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defRPr>
      </a:lvl2pPr>
      <a:lvl3pPr algn="l" rtl="0" eaLnBrk="0" fontAlgn="base" hangingPunct="0">
        <a:spcBef>
          <a:spcPct val="0"/>
        </a:spcBef>
        <a:spcAft>
          <a:spcPct val="0"/>
        </a:spcAft>
        <a:defRPr sz="4400">
          <a:solidFill>
            <a:schemeClr val="tx2"/>
          </a:solidFill>
          <a:latin typeface="Tahoma" pitchFamily="34" charset="0"/>
        </a:defRPr>
      </a:lvl3pPr>
      <a:lvl4pPr algn="l" rtl="0" eaLnBrk="0" fontAlgn="base" hangingPunct="0">
        <a:spcBef>
          <a:spcPct val="0"/>
        </a:spcBef>
        <a:spcAft>
          <a:spcPct val="0"/>
        </a:spcAft>
        <a:defRPr sz="4400">
          <a:solidFill>
            <a:schemeClr val="tx2"/>
          </a:solidFill>
          <a:latin typeface="Tahoma" pitchFamily="34" charset="0"/>
        </a:defRPr>
      </a:lvl4pPr>
      <a:lvl5pPr algn="l" rtl="0" eaLnBrk="0" fontAlgn="base" hangingPunct="0">
        <a:spcBef>
          <a:spcPct val="0"/>
        </a:spcBef>
        <a:spcAft>
          <a:spcPct val="0"/>
        </a:spcAft>
        <a:defRPr sz="4400">
          <a:solidFill>
            <a:schemeClr val="tx2"/>
          </a:solidFill>
          <a:latin typeface="Tahoma"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p:titleStyle>
    <p:bodyStyle>
      <a:lvl1pPr marL="342900" indent="-342900" algn="l" rtl="0" eaLnBrk="0" fontAlgn="base" hangingPunct="0">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362" name="Picture 2"/>
          <p:cNvPicPr>
            <a:picLocks noChangeAspect="1" noChangeArrowheads="1"/>
          </p:cNvPicPr>
          <p:nvPr userDrawn="1"/>
        </p:nvPicPr>
        <p:blipFill>
          <a:blip r:embed="rId13">
            <a:extLst>
              <a:ext uri="{28A0092B-C50C-407E-A947-70E740481C1C}">
                <a14:useLocalDpi xmlns:a14="http://schemas.microsoft.com/office/drawing/2010/main" val="0"/>
              </a:ext>
            </a:extLst>
          </a:blip>
          <a:srcRect l="2380" r="3323"/>
          <a:stretch>
            <a:fillRect/>
          </a:stretch>
        </p:blipFill>
        <p:spPr bwMode="auto">
          <a:xfrm>
            <a:off x="0" y="5761038"/>
            <a:ext cx="12192000" cy="109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3" name="Picture 11"/>
          <p:cNvPicPr>
            <a:picLocks noChangeAspect="1" noChangeArrowheads="1"/>
          </p:cNvPicPr>
          <p:nvPr/>
        </p:nvPicPr>
        <p:blipFill>
          <a:blip r:embed="rId14">
            <a:extLst>
              <a:ext uri="{28A0092B-C50C-407E-A947-70E740481C1C}">
                <a14:useLocalDpi xmlns:a14="http://schemas.microsoft.com/office/drawing/2010/main" val="0"/>
              </a:ext>
            </a:extLst>
          </a:blip>
          <a:srcRect l="3943" t="22694" r="2365"/>
          <a:stretch>
            <a:fillRect/>
          </a:stretch>
        </p:blipFill>
        <p:spPr bwMode="auto">
          <a:xfrm>
            <a:off x="0" y="0"/>
            <a:ext cx="121920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ate Placeholder 3"/>
          <p:cNvSpPr>
            <a:spLocks noGrp="1"/>
          </p:cNvSpPr>
          <p:nvPr>
            <p:ph type="dt" sz="half" idx="2"/>
          </p:nvPr>
        </p:nvSpPr>
        <p:spPr>
          <a:xfrm>
            <a:off x="10668000" y="6400800"/>
            <a:ext cx="1016000" cy="365125"/>
          </a:xfrm>
          <a:prstGeom prst="rect">
            <a:avLst/>
          </a:prstGeom>
        </p:spPr>
        <p:txBody>
          <a:bodyPr vert="horz" lIns="91440" tIns="45720" rIns="91440" bIns="45720" rtlCol="0" anchor="ctr"/>
          <a:lstStyle>
            <a:lvl1pPr algn="l" eaLnBrk="1" hangingPunct="1">
              <a:defRPr sz="900">
                <a:solidFill>
                  <a:srgbClr val="000000"/>
                </a:solidFill>
                <a:latin typeface="+mn-lt"/>
                <a:cs typeface="+mn-cs"/>
              </a:defRPr>
            </a:lvl1pPr>
          </a:lstStyle>
          <a:p>
            <a:pPr fontAlgn="base">
              <a:spcBef>
                <a:spcPct val="0"/>
              </a:spcBef>
              <a:spcAft>
                <a:spcPct val="0"/>
              </a:spcAft>
              <a:defRPr/>
            </a:pPr>
            <a:fld id="{FB5F1E2A-1E39-4DBD-A829-FA64393E9387}" type="datetime1">
              <a:rPr lang="en-US"/>
              <a:pPr fontAlgn="base">
                <a:spcBef>
                  <a:spcPct val="0"/>
                </a:spcBef>
                <a:spcAft>
                  <a:spcPct val="0"/>
                </a:spcAft>
                <a:defRPr/>
              </a:pPr>
              <a:t>10/4/2019</a:t>
            </a:fld>
            <a:endParaRPr lang="en-US" dirty="0"/>
          </a:p>
        </p:txBody>
      </p:sp>
      <p:sp>
        <p:nvSpPr>
          <p:cNvPr id="5" name="Footer Placeholder 4"/>
          <p:cNvSpPr>
            <a:spLocks noGrp="1"/>
          </p:cNvSpPr>
          <p:nvPr>
            <p:ph type="ftr" sz="quarter" idx="3"/>
          </p:nvPr>
        </p:nvSpPr>
        <p:spPr>
          <a:xfrm>
            <a:off x="4165600" y="6492875"/>
            <a:ext cx="3860800" cy="365125"/>
          </a:xfrm>
          <a:prstGeom prst="rect">
            <a:avLst/>
          </a:prstGeom>
        </p:spPr>
        <p:txBody>
          <a:bodyPr vert="horz" lIns="91440" tIns="45720" rIns="91440" bIns="45720" rtlCol="0" anchor="ctr"/>
          <a:lstStyle>
            <a:lvl1pPr algn="ctr" eaLnBrk="1" hangingPunct="1">
              <a:defRPr sz="900">
                <a:solidFill>
                  <a:srgbClr val="000000"/>
                </a:solidFill>
                <a:latin typeface="+mn-lt"/>
                <a:cs typeface="+mn-cs"/>
              </a:defRPr>
            </a:lvl1pPr>
          </a:lstStyle>
          <a:p>
            <a:pPr fontAlgn="base">
              <a:spcBef>
                <a:spcPct val="0"/>
              </a:spcBef>
              <a:spcAft>
                <a:spcPct val="0"/>
              </a:spcAft>
              <a:defRPr/>
            </a:pPr>
            <a:endParaRPr lang="en-US"/>
          </a:p>
        </p:txBody>
      </p:sp>
      <p:sp>
        <p:nvSpPr>
          <p:cNvPr id="6" name="Slide Number Placeholder 5"/>
          <p:cNvSpPr>
            <a:spLocks noGrp="1"/>
          </p:cNvSpPr>
          <p:nvPr>
            <p:ph type="sldNum" sz="quarter" idx="4"/>
          </p:nvPr>
        </p:nvSpPr>
        <p:spPr>
          <a:xfrm>
            <a:off x="10668000" y="6569075"/>
            <a:ext cx="10160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900">
                <a:solidFill>
                  <a:srgbClr val="000000"/>
                </a:solidFill>
                <a:latin typeface="+mn-lt"/>
                <a:cs typeface="Arial" panose="020B0604020202020204" pitchFamily="34" charset="0"/>
              </a:defRPr>
            </a:lvl1pPr>
          </a:lstStyle>
          <a:p>
            <a:pPr fontAlgn="base">
              <a:spcBef>
                <a:spcPct val="0"/>
              </a:spcBef>
              <a:spcAft>
                <a:spcPct val="0"/>
              </a:spcAft>
              <a:defRPr/>
            </a:pPr>
            <a:r>
              <a:rPr lang="en-US" altLang="en-US"/>
              <a:t>Slide </a:t>
            </a:r>
            <a:fld id="{0C0D3BA2-379B-40A3-9F98-8B4B8D29A7E1}" type="slidenum">
              <a:rPr lang="en-US" altLang="en-US"/>
              <a:pPr fontAlgn="base">
                <a:spcBef>
                  <a:spcPct val="0"/>
                </a:spcBef>
                <a:spcAft>
                  <a:spcPct val="0"/>
                </a:spcAft>
                <a:defRPr/>
              </a:pPr>
              <a:t>‹#›</a:t>
            </a:fld>
            <a:endParaRPr lang="en-US" altLang="en-US"/>
          </a:p>
        </p:txBody>
      </p:sp>
    </p:spTree>
    <p:extLst>
      <p:ext uri="{BB962C8B-B14F-4D97-AF65-F5344CB8AC3E}">
        <p14:creationId xmlns:p14="http://schemas.microsoft.com/office/powerpoint/2010/main" val="4132761997"/>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hf sldNum="0" hdr="0" ftr="0" dt="0"/>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charset="0"/>
        </a:defRPr>
      </a:lvl2pPr>
      <a:lvl3pPr algn="l" rtl="0" eaLnBrk="0" fontAlgn="base" hangingPunct="0">
        <a:spcBef>
          <a:spcPct val="0"/>
        </a:spcBef>
        <a:spcAft>
          <a:spcPct val="0"/>
        </a:spcAft>
        <a:defRPr sz="4400">
          <a:solidFill>
            <a:schemeClr val="tx2"/>
          </a:solidFill>
          <a:latin typeface="Tahoma" charset="0"/>
        </a:defRPr>
      </a:lvl3pPr>
      <a:lvl4pPr algn="l" rtl="0" eaLnBrk="0" fontAlgn="base" hangingPunct="0">
        <a:spcBef>
          <a:spcPct val="0"/>
        </a:spcBef>
        <a:spcAft>
          <a:spcPct val="0"/>
        </a:spcAft>
        <a:defRPr sz="4400">
          <a:solidFill>
            <a:schemeClr val="tx2"/>
          </a:solidFill>
          <a:latin typeface="Tahoma" charset="0"/>
        </a:defRPr>
      </a:lvl4pPr>
      <a:lvl5pPr algn="l" rtl="0" eaLnBrk="0" fontAlgn="base" hangingPunct="0">
        <a:spcBef>
          <a:spcPct val="0"/>
        </a:spcBef>
        <a:spcAft>
          <a:spcPct val="0"/>
        </a:spcAft>
        <a:defRPr sz="4400">
          <a:solidFill>
            <a:schemeClr val="tx2"/>
          </a:solidFill>
          <a:latin typeface="Tahoma" charset="0"/>
        </a:defRPr>
      </a:lvl5pPr>
      <a:lvl6pPr marL="457200" algn="l" rtl="0" eaLnBrk="1" fontAlgn="base" hangingPunct="1">
        <a:spcBef>
          <a:spcPct val="0"/>
        </a:spcBef>
        <a:spcAft>
          <a:spcPct val="0"/>
        </a:spcAft>
        <a:defRPr sz="4400">
          <a:solidFill>
            <a:schemeClr val="tx2"/>
          </a:solidFill>
          <a:latin typeface="Tahoma" charset="0"/>
        </a:defRPr>
      </a:lvl6pPr>
      <a:lvl7pPr marL="914400" algn="l" rtl="0" eaLnBrk="1" fontAlgn="base" hangingPunct="1">
        <a:spcBef>
          <a:spcPct val="0"/>
        </a:spcBef>
        <a:spcAft>
          <a:spcPct val="0"/>
        </a:spcAft>
        <a:defRPr sz="4400">
          <a:solidFill>
            <a:schemeClr val="tx2"/>
          </a:solidFill>
          <a:latin typeface="Tahoma" charset="0"/>
        </a:defRPr>
      </a:lvl7pPr>
      <a:lvl8pPr marL="1371600" algn="l" rtl="0" eaLnBrk="1" fontAlgn="base" hangingPunct="1">
        <a:spcBef>
          <a:spcPct val="0"/>
        </a:spcBef>
        <a:spcAft>
          <a:spcPct val="0"/>
        </a:spcAft>
        <a:defRPr sz="4400">
          <a:solidFill>
            <a:schemeClr val="tx2"/>
          </a:solidFill>
          <a:latin typeface="Tahoma" charset="0"/>
        </a:defRPr>
      </a:lvl8pPr>
      <a:lvl9pPr marL="1828800" algn="l" rtl="0" eaLnBrk="1" fontAlgn="base" hangingPunct="1">
        <a:spcBef>
          <a:spcPct val="0"/>
        </a:spcBef>
        <a:spcAft>
          <a:spcPct val="0"/>
        </a:spcAft>
        <a:defRPr sz="4400">
          <a:solidFill>
            <a:schemeClr val="tx2"/>
          </a:solidFill>
          <a:latin typeface="Tahoma" charset="0"/>
        </a:defRPr>
      </a:lvl9pPr>
    </p:titleStyle>
    <p:body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defRPr>
      </a:lvl5pPr>
      <a:lvl6pPr marL="25146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7410" name="Picture 2"/>
          <p:cNvPicPr>
            <a:picLocks noChangeAspect="1" noChangeArrowheads="1"/>
          </p:cNvPicPr>
          <p:nvPr userDrawn="1"/>
        </p:nvPicPr>
        <p:blipFill>
          <a:blip r:embed="rId13">
            <a:extLst>
              <a:ext uri="{28A0092B-C50C-407E-A947-70E740481C1C}">
                <a14:useLocalDpi xmlns:a14="http://schemas.microsoft.com/office/drawing/2010/main" val="0"/>
              </a:ext>
            </a:extLst>
          </a:blip>
          <a:srcRect l="2380" r="3323"/>
          <a:stretch>
            <a:fillRect/>
          </a:stretch>
        </p:blipFill>
        <p:spPr bwMode="auto">
          <a:xfrm>
            <a:off x="0" y="5761038"/>
            <a:ext cx="12192000" cy="109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11"/>
          <p:cNvPicPr>
            <a:picLocks noChangeAspect="1" noChangeArrowheads="1"/>
          </p:cNvPicPr>
          <p:nvPr/>
        </p:nvPicPr>
        <p:blipFill>
          <a:blip r:embed="rId14">
            <a:extLst>
              <a:ext uri="{28A0092B-C50C-407E-A947-70E740481C1C}">
                <a14:useLocalDpi xmlns:a14="http://schemas.microsoft.com/office/drawing/2010/main" val="0"/>
              </a:ext>
            </a:extLst>
          </a:blip>
          <a:srcRect l="3943" t="22694" r="2365"/>
          <a:stretch>
            <a:fillRect/>
          </a:stretch>
        </p:blipFill>
        <p:spPr bwMode="auto">
          <a:xfrm>
            <a:off x="0" y="0"/>
            <a:ext cx="121920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ate Placeholder 3"/>
          <p:cNvSpPr>
            <a:spLocks noGrp="1"/>
          </p:cNvSpPr>
          <p:nvPr>
            <p:ph type="dt" sz="half" idx="2"/>
          </p:nvPr>
        </p:nvSpPr>
        <p:spPr>
          <a:xfrm>
            <a:off x="10668000" y="6400800"/>
            <a:ext cx="1016000" cy="365125"/>
          </a:xfrm>
          <a:prstGeom prst="rect">
            <a:avLst/>
          </a:prstGeom>
        </p:spPr>
        <p:txBody>
          <a:bodyPr vert="horz" lIns="91440" tIns="45720" rIns="91440" bIns="45720" rtlCol="0" anchor="ctr"/>
          <a:lstStyle>
            <a:lvl1pPr algn="l" eaLnBrk="1" hangingPunct="1">
              <a:defRPr sz="900">
                <a:solidFill>
                  <a:srgbClr val="000000"/>
                </a:solidFill>
                <a:latin typeface="+mn-lt"/>
                <a:cs typeface="+mn-cs"/>
              </a:defRPr>
            </a:lvl1pPr>
          </a:lstStyle>
          <a:p>
            <a:pPr fontAlgn="base">
              <a:spcBef>
                <a:spcPct val="0"/>
              </a:spcBef>
              <a:spcAft>
                <a:spcPct val="0"/>
              </a:spcAft>
              <a:defRPr/>
            </a:pPr>
            <a:fld id="{4C26F086-22DA-4B48-8A9A-6EBD23E408B4}" type="datetime1">
              <a:rPr lang="en-US"/>
              <a:pPr fontAlgn="base">
                <a:spcBef>
                  <a:spcPct val="0"/>
                </a:spcBef>
                <a:spcAft>
                  <a:spcPct val="0"/>
                </a:spcAft>
                <a:defRPr/>
              </a:pPr>
              <a:t>10/4/2019</a:t>
            </a:fld>
            <a:endParaRPr lang="en-US" dirty="0"/>
          </a:p>
        </p:txBody>
      </p:sp>
      <p:sp>
        <p:nvSpPr>
          <p:cNvPr id="5" name="Footer Placeholder 4"/>
          <p:cNvSpPr>
            <a:spLocks noGrp="1"/>
          </p:cNvSpPr>
          <p:nvPr>
            <p:ph type="ftr" sz="quarter" idx="3"/>
          </p:nvPr>
        </p:nvSpPr>
        <p:spPr>
          <a:xfrm>
            <a:off x="4165600" y="6492875"/>
            <a:ext cx="3860800" cy="365125"/>
          </a:xfrm>
          <a:prstGeom prst="rect">
            <a:avLst/>
          </a:prstGeom>
        </p:spPr>
        <p:txBody>
          <a:bodyPr vert="horz" lIns="91440" tIns="45720" rIns="91440" bIns="45720" rtlCol="0" anchor="ctr"/>
          <a:lstStyle>
            <a:lvl1pPr algn="ctr" eaLnBrk="1" hangingPunct="1">
              <a:defRPr sz="900">
                <a:solidFill>
                  <a:srgbClr val="000000"/>
                </a:solidFill>
                <a:latin typeface="+mn-lt"/>
                <a:cs typeface="+mn-cs"/>
              </a:defRPr>
            </a:lvl1pPr>
          </a:lstStyle>
          <a:p>
            <a:pPr fontAlgn="base">
              <a:spcBef>
                <a:spcPct val="0"/>
              </a:spcBef>
              <a:spcAft>
                <a:spcPct val="0"/>
              </a:spcAft>
              <a:defRPr/>
            </a:pPr>
            <a:endParaRPr lang="en-US"/>
          </a:p>
        </p:txBody>
      </p:sp>
      <p:sp>
        <p:nvSpPr>
          <p:cNvPr id="6" name="Slide Number Placeholder 5"/>
          <p:cNvSpPr>
            <a:spLocks noGrp="1"/>
          </p:cNvSpPr>
          <p:nvPr>
            <p:ph type="sldNum" sz="quarter" idx="4"/>
          </p:nvPr>
        </p:nvSpPr>
        <p:spPr>
          <a:xfrm>
            <a:off x="10668000" y="6569075"/>
            <a:ext cx="10160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900">
                <a:solidFill>
                  <a:srgbClr val="000000"/>
                </a:solidFill>
                <a:latin typeface="+mn-lt"/>
                <a:cs typeface="Arial" panose="020B0604020202020204" pitchFamily="34" charset="0"/>
              </a:defRPr>
            </a:lvl1pPr>
          </a:lstStyle>
          <a:p>
            <a:pPr fontAlgn="base">
              <a:spcBef>
                <a:spcPct val="0"/>
              </a:spcBef>
              <a:spcAft>
                <a:spcPct val="0"/>
              </a:spcAft>
              <a:defRPr/>
            </a:pPr>
            <a:r>
              <a:rPr lang="en-US" altLang="en-US"/>
              <a:t>Slide </a:t>
            </a:r>
            <a:fld id="{22D4624A-F4FE-4329-966A-DFAF94576E08}" type="slidenum">
              <a:rPr lang="en-US" altLang="en-US"/>
              <a:pPr fontAlgn="base">
                <a:spcBef>
                  <a:spcPct val="0"/>
                </a:spcBef>
                <a:spcAft>
                  <a:spcPct val="0"/>
                </a:spcAft>
                <a:defRPr/>
              </a:pPr>
              <a:t>‹#›</a:t>
            </a:fld>
            <a:endParaRPr lang="en-US" altLang="en-US"/>
          </a:p>
        </p:txBody>
      </p:sp>
    </p:spTree>
    <p:extLst>
      <p:ext uri="{BB962C8B-B14F-4D97-AF65-F5344CB8AC3E}">
        <p14:creationId xmlns:p14="http://schemas.microsoft.com/office/powerpoint/2010/main" val="540562233"/>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Lst>
  <p:hf sldNum="0" hdr="0" ftr="0" dt="0"/>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charset="0"/>
        </a:defRPr>
      </a:lvl2pPr>
      <a:lvl3pPr algn="l" rtl="0" eaLnBrk="0" fontAlgn="base" hangingPunct="0">
        <a:spcBef>
          <a:spcPct val="0"/>
        </a:spcBef>
        <a:spcAft>
          <a:spcPct val="0"/>
        </a:spcAft>
        <a:defRPr sz="4400">
          <a:solidFill>
            <a:schemeClr val="tx2"/>
          </a:solidFill>
          <a:latin typeface="Tahoma" charset="0"/>
        </a:defRPr>
      </a:lvl3pPr>
      <a:lvl4pPr algn="l" rtl="0" eaLnBrk="0" fontAlgn="base" hangingPunct="0">
        <a:spcBef>
          <a:spcPct val="0"/>
        </a:spcBef>
        <a:spcAft>
          <a:spcPct val="0"/>
        </a:spcAft>
        <a:defRPr sz="4400">
          <a:solidFill>
            <a:schemeClr val="tx2"/>
          </a:solidFill>
          <a:latin typeface="Tahoma" charset="0"/>
        </a:defRPr>
      </a:lvl4pPr>
      <a:lvl5pPr algn="l" rtl="0" eaLnBrk="0" fontAlgn="base" hangingPunct="0">
        <a:spcBef>
          <a:spcPct val="0"/>
        </a:spcBef>
        <a:spcAft>
          <a:spcPct val="0"/>
        </a:spcAft>
        <a:defRPr sz="4400">
          <a:solidFill>
            <a:schemeClr val="tx2"/>
          </a:solidFill>
          <a:latin typeface="Tahoma" charset="0"/>
        </a:defRPr>
      </a:lvl5pPr>
      <a:lvl6pPr marL="457200" algn="l" rtl="0" eaLnBrk="1" fontAlgn="base" hangingPunct="1">
        <a:spcBef>
          <a:spcPct val="0"/>
        </a:spcBef>
        <a:spcAft>
          <a:spcPct val="0"/>
        </a:spcAft>
        <a:defRPr sz="4400">
          <a:solidFill>
            <a:schemeClr val="tx2"/>
          </a:solidFill>
          <a:latin typeface="Tahoma" charset="0"/>
        </a:defRPr>
      </a:lvl6pPr>
      <a:lvl7pPr marL="914400" algn="l" rtl="0" eaLnBrk="1" fontAlgn="base" hangingPunct="1">
        <a:spcBef>
          <a:spcPct val="0"/>
        </a:spcBef>
        <a:spcAft>
          <a:spcPct val="0"/>
        </a:spcAft>
        <a:defRPr sz="4400">
          <a:solidFill>
            <a:schemeClr val="tx2"/>
          </a:solidFill>
          <a:latin typeface="Tahoma" charset="0"/>
        </a:defRPr>
      </a:lvl7pPr>
      <a:lvl8pPr marL="1371600" algn="l" rtl="0" eaLnBrk="1" fontAlgn="base" hangingPunct="1">
        <a:spcBef>
          <a:spcPct val="0"/>
        </a:spcBef>
        <a:spcAft>
          <a:spcPct val="0"/>
        </a:spcAft>
        <a:defRPr sz="4400">
          <a:solidFill>
            <a:schemeClr val="tx2"/>
          </a:solidFill>
          <a:latin typeface="Tahoma" charset="0"/>
        </a:defRPr>
      </a:lvl8pPr>
      <a:lvl9pPr marL="1828800" algn="l" rtl="0" eaLnBrk="1" fontAlgn="base" hangingPunct="1">
        <a:spcBef>
          <a:spcPct val="0"/>
        </a:spcBef>
        <a:spcAft>
          <a:spcPct val="0"/>
        </a:spcAft>
        <a:defRPr sz="4400">
          <a:solidFill>
            <a:schemeClr val="tx2"/>
          </a:solidFill>
          <a:latin typeface="Tahoma" charset="0"/>
        </a:defRPr>
      </a:lvl9pPr>
    </p:titleStyle>
    <p:body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defRPr>
      </a:lvl5pPr>
      <a:lvl6pPr marL="25146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434" name="Picture 2"/>
          <p:cNvPicPr>
            <a:picLocks noChangeAspect="1" noChangeArrowheads="1"/>
          </p:cNvPicPr>
          <p:nvPr userDrawn="1"/>
        </p:nvPicPr>
        <p:blipFill>
          <a:blip r:embed="rId13">
            <a:extLst>
              <a:ext uri="{28A0092B-C50C-407E-A947-70E740481C1C}">
                <a14:useLocalDpi xmlns:a14="http://schemas.microsoft.com/office/drawing/2010/main" val="0"/>
              </a:ext>
            </a:extLst>
          </a:blip>
          <a:srcRect l="2380" r="3323"/>
          <a:stretch>
            <a:fillRect/>
          </a:stretch>
        </p:blipFill>
        <p:spPr bwMode="auto">
          <a:xfrm>
            <a:off x="0" y="5761038"/>
            <a:ext cx="12192000" cy="109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5" name="Picture 11"/>
          <p:cNvPicPr>
            <a:picLocks noChangeAspect="1" noChangeArrowheads="1"/>
          </p:cNvPicPr>
          <p:nvPr/>
        </p:nvPicPr>
        <p:blipFill>
          <a:blip r:embed="rId14">
            <a:extLst>
              <a:ext uri="{28A0092B-C50C-407E-A947-70E740481C1C}">
                <a14:useLocalDpi xmlns:a14="http://schemas.microsoft.com/office/drawing/2010/main" val="0"/>
              </a:ext>
            </a:extLst>
          </a:blip>
          <a:srcRect l="3943" t="22694" r="2365"/>
          <a:stretch>
            <a:fillRect/>
          </a:stretch>
        </p:blipFill>
        <p:spPr bwMode="auto">
          <a:xfrm>
            <a:off x="0" y="0"/>
            <a:ext cx="121920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ate Placeholder 3"/>
          <p:cNvSpPr>
            <a:spLocks noGrp="1"/>
          </p:cNvSpPr>
          <p:nvPr>
            <p:ph type="dt" sz="half" idx="2"/>
          </p:nvPr>
        </p:nvSpPr>
        <p:spPr>
          <a:xfrm>
            <a:off x="10668000" y="6400800"/>
            <a:ext cx="1016000" cy="365125"/>
          </a:xfrm>
          <a:prstGeom prst="rect">
            <a:avLst/>
          </a:prstGeom>
        </p:spPr>
        <p:txBody>
          <a:bodyPr vert="horz" lIns="91440" tIns="45720" rIns="91440" bIns="45720" rtlCol="0" anchor="ctr"/>
          <a:lstStyle>
            <a:lvl1pPr algn="l" eaLnBrk="1" hangingPunct="1">
              <a:defRPr sz="900">
                <a:solidFill>
                  <a:srgbClr val="000000"/>
                </a:solidFill>
                <a:latin typeface="+mn-lt"/>
                <a:cs typeface="+mn-cs"/>
              </a:defRPr>
            </a:lvl1pPr>
          </a:lstStyle>
          <a:p>
            <a:pPr fontAlgn="base">
              <a:spcBef>
                <a:spcPct val="0"/>
              </a:spcBef>
              <a:spcAft>
                <a:spcPct val="0"/>
              </a:spcAft>
              <a:defRPr/>
            </a:pPr>
            <a:fld id="{7BA510E5-D55C-4FD8-A223-A71D374667AC}" type="datetime1">
              <a:rPr lang="en-US"/>
              <a:pPr fontAlgn="base">
                <a:spcBef>
                  <a:spcPct val="0"/>
                </a:spcBef>
                <a:spcAft>
                  <a:spcPct val="0"/>
                </a:spcAft>
                <a:defRPr/>
              </a:pPr>
              <a:t>10/4/2019</a:t>
            </a:fld>
            <a:endParaRPr lang="en-US" dirty="0"/>
          </a:p>
        </p:txBody>
      </p:sp>
      <p:sp>
        <p:nvSpPr>
          <p:cNvPr id="5" name="Footer Placeholder 4"/>
          <p:cNvSpPr>
            <a:spLocks noGrp="1"/>
          </p:cNvSpPr>
          <p:nvPr>
            <p:ph type="ftr" sz="quarter" idx="3"/>
          </p:nvPr>
        </p:nvSpPr>
        <p:spPr>
          <a:xfrm>
            <a:off x="4165600" y="6492875"/>
            <a:ext cx="3860800" cy="365125"/>
          </a:xfrm>
          <a:prstGeom prst="rect">
            <a:avLst/>
          </a:prstGeom>
        </p:spPr>
        <p:txBody>
          <a:bodyPr vert="horz" lIns="91440" tIns="45720" rIns="91440" bIns="45720" rtlCol="0" anchor="ctr"/>
          <a:lstStyle>
            <a:lvl1pPr algn="ctr" eaLnBrk="1" hangingPunct="1">
              <a:defRPr sz="900">
                <a:solidFill>
                  <a:srgbClr val="000000"/>
                </a:solidFill>
                <a:latin typeface="+mn-lt"/>
                <a:cs typeface="+mn-cs"/>
              </a:defRPr>
            </a:lvl1pPr>
          </a:lstStyle>
          <a:p>
            <a:pPr fontAlgn="base">
              <a:spcBef>
                <a:spcPct val="0"/>
              </a:spcBef>
              <a:spcAft>
                <a:spcPct val="0"/>
              </a:spcAft>
              <a:defRPr/>
            </a:pPr>
            <a:endParaRPr lang="en-US"/>
          </a:p>
        </p:txBody>
      </p:sp>
      <p:sp>
        <p:nvSpPr>
          <p:cNvPr id="6" name="Slide Number Placeholder 5"/>
          <p:cNvSpPr>
            <a:spLocks noGrp="1"/>
          </p:cNvSpPr>
          <p:nvPr>
            <p:ph type="sldNum" sz="quarter" idx="4"/>
          </p:nvPr>
        </p:nvSpPr>
        <p:spPr>
          <a:xfrm>
            <a:off x="10668000" y="6569075"/>
            <a:ext cx="10160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900">
                <a:solidFill>
                  <a:srgbClr val="000000"/>
                </a:solidFill>
                <a:latin typeface="+mn-lt"/>
                <a:cs typeface="Arial" panose="020B0604020202020204" pitchFamily="34" charset="0"/>
              </a:defRPr>
            </a:lvl1pPr>
          </a:lstStyle>
          <a:p>
            <a:pPr fontAlgn="base">
              <a:spcBef>
                <a:spcPct val="0"/>
              </a:spcBef>
              <a:spcAft>
                <a:spcPct val="0"/>
              </a:spcAft>
              <a:defRPr/>
            </a:pPr>
            <a:r>
              <a:rPr lang="en-US" altLang="en-US"/>
              <a:t>Slide </a:t>
            </a:r>
            <a:fld id="{8C202B66-28D9-46AE-AEF5-8093E312EE8C}" type="slidenum">
              <a:rPr lang="en-US" altLang="en-US"/>
              <a:pPr fontAlgn="base">
                <a:spcBef>
                  <a:spcPct val="0"/>
                </a:spcBef>
                <a:spcAft>
                  <a:spcPct val="0"/>
                </a:spcAft>
                <a:defRPr/>
              </a:pPr>
              <a:t>‹#›</a:t>
            </a:fld>
            <a:endParaRPr lang="en-US" altLang="en-US"/>
          </a:p>
        </p:txBody>
      </p:sp>
    </p:spTree>
    <p:extLst>
      <p:ext uri="{BB962C8B-B14F-4D97-AF65-F5344CB8AC3E}">
        <p14:creationId xmlns:p14="http://schemas.microsoft.com/office/powerpoint/2010/main" val="677397263"/>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Lst>
  <p:hf sldNum="0" hdr="0" ftr="0" dt="0"/>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charset="0"/>
        </a:defRPr>
      </a:lvl2pPr>
      <a:lvl3pPr algn="l" rtl="0" eaLnBrk="0" fontAlgn="base" hangingPunct="0">
        <a:spcBef>
          <a:spcPct val="0"/>
        </a:spcBef>
        <a:spcAft>
          <a:spcPct val="0"/>
        </a:spcAft>
        <a:defRPr sz="4400">
          <a:solidFill>
            <a:schemeClr val="tx2"/>
          </a:solidFill>
          <a:latin typeface="Tahoma" charset="0"/>
        </a:defRPr>
      </a:lvl3pPr>
      <a:lvl4pPr algn="l" rtl="0" eaLnBrk="0" fontAlgn="base" hangingPunct="0">
        <a:spcBef>
          <a:spcPct val="0"/>
        </a:spcBef>
        <a:spcAft>
          <a:spcPct val="0"/>
        </a:spcAft>
        <a:defRPr sz="4400">
          <a:solidFill>
            <a:schemeClr val="tx2"/>
          </a:solidFill>
          <a:latin typeface="Tahoma" charset="0"/>
        </a:defRPr>
      </a:lvl4pPr>
      <a:lvl5pPr algn="l" rtl="0" eaLnBrk="0" fontAlgn="base" hangingPunct="0">
        <a:spcBef>
          <a:spcPct val="0"/>
        </a:spcBef>
        <a:spcAft>
          <a:spcPct val="0"/>
        </a:spcAft>
        <a:defRPr sz="4400">
          <a:solidFill>
            <a:schemeClr val="tx2"/>
          </a:solidFill>
          <a:latin typeface="Tahoma" charset="0"/>
        </a:defRPr>
      </a:lvl5pPr>
      <a:lvl6pPr marL="457200" algn="l" rtl="0" eaLnBrk="1" fontAlgn="base" hangingPunct="1">
        <a:spcBef>
          <a:spcPct val="0"/>
        </a:spcBef>
        <a:spcAft>
          <a:spcPct val="0"/>
        </a:spcAft>
        <a:defRPr sz="4400">
          <a:solidFill>
            <a:schemeClr val="tx2"/>
          </a:solidFill>
          <a:latin typeface="Tahoma" charset="0"/>
        </a:defRPr>
      </a:lvl6pPr>
      <a:lvl7pPr marL="914400" algn="l" rtl="0" eaLnBrk="1" fontAlgn="base" hangingPunct="1">
        <a:spcBef>
          <a:spcPct val="0"/>
        </a:spcBef>
        <a:spcAft>
          <a:spcPct val="0"/>
        </a:spcAft>
        <a:defRPr sz="4400">
          <a:solidFill>
            <a:schemeClr val="tx2"/>
          </a:solidFill>
          <a:latin typeface="Tahoma" charset="0"/>
        </a:defRPr>
      </a:lvl7pPr>
      <a:lvl8pPr marL="1371600" algn="l" rtl="0" eaLnBrk="1" fontAlgn="base" hangingPunct="1">
        <a:spcBef>
          <a:spcPct val="0"/>
        </a:spcBef>
        <a:spcAft>
          <a:spcPct val="0"/>
        </a:spcAft>
        <a:defRPr sz="4400">
          <a:solidFill>
            <a:schemeClr val="tx2"/>
          </a:solidFill>
          <a:latin typeface="Tahoma" charset="0"/>
        </a:defRPr>
      </a:lvl8pPr>
      <a:lvl9pPr marL="1828800" algn="l" rtl="0" eaLnBrk="1" fontAlgn="base" hangingPunct="1">
        <a:spcBef>
          <a:spcPct val="0"/>
        </a:spcBef>
        <a:spcAft>
          <a:spcPct val="0"/>
        </a:spcAft>
        <a:defRPr sz="4400">
          <a:solidFill>
            <a:schemeClr val="tx2"/>
          </a:solidFill>
          <a:latin typeface="Tahoma" charset="0"/>
        </a:defRPr>
      </a:lvl9pPr>
    </p:titleStyle>
    <p:body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defRPr>
      </a:lvl5pPr>
      <a:lvl6pPr marL="25146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2.xml"/><Relationship Id="rId1" Type="http://schemas.openxmlformats.org/officeDocument/2006/relationships/vmlDrawing" Target="../drawings/vmlDrawing6.vml"/><Relationship Id="rId5" Type="http://schemas.openxmlformats.org/officeDocument/2006/relationships/image" Target="../media/image15.emf"/><Relationship Id="rId4" Type="http://schemas.openxmlformats.org/officeDocument/2006/relationships/oleObject" Target="../embeddings/oleObject6.bin"/></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4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13.xml"/><Relationship Id="rId5" Type="http://schemas.openxmlformats.org/officeDocument/2006/relationships/hyperlink" Target="https://www.access-board.gov/guidelines-and-standards/streets-sidewalks/public-rights-of-way/background/access-advisory-committee-final-report/x02-5-pedestrian-street-crossings" TargetMode="External"/><Relationship Id="rId4" Type="http://schemas.openxmlformats.org/officeDocument/2006/relationships/hyperlink" Target="http://www.apsguide.org/"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6.jpeg"/><Relationship Id="rId5" Type="http://schemas.openxmlformats.org/officeDocument/2006/relationships/image" Target="../media/image5.emf"/><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0.xml"/><Relationship Id="rId1" Type="http://schemas.openxmlformats.org/officeDocument/2006/relationships/vmlDrawing" Target="../drawings/vmlDrawing2.vml"/><Relationship Id="rId6" Type="http://schemas.openxmlformats.org/officeDocument/2006/relationships/image" Target="../media/image8.jpeg"/><Relationship Id="rId5" Type="http://schemas.openxmlformats.org/officeDocument/2006/relationships/image" Target="../media/image7.emf"/><Relationship Id="rId4" Type="http://schemas.openxmlformats.org/officeDocument/2006/relationships/oleObject" Target="../embeddings/oleObject2.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0.xml"/><Relationship Id="rId1" Type="http://schemas.openxmlformats.org/officeDocument/2006/relationships/vmlDrawing" Target="../drawings/vmlDrawing3.vml"/><Relationship Id="rId6" Type="http://schemas.openxmlformats.org/officeDocument/2006/relationships/image" Target="../media/image10.jpeg"/><Relationship Id="rId5" Type="http://schemas.openxmlformats.org/officeDocument/2006/relationships/image" Target="../media/image9.emf"/><Relationship Id="rId4" Type="http://schemas.openxmlformats.org/officeDocument/2006/relationships/oleObject" Target="../embeddings/oleObject3.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1.xml"/><Relationship Id="rId1" Type="http://schemas.openxmlformats.org/officeDocument/2006/relationships/vmlDrawing" Target="../drawings/vmlDrawing4.vml"/><Relationship Id="rId6" Type="http://schemas.openxmlformats.org/officeDocument/2006/relationships/image" Target="../media/image12.jpeg"/><Relationship Id="rId5" Type="http://schemas.openxmlformats.org/officeDocument/2006/relationships/image" Target="../media/image11.emf"/><Relationship Id="rId4" Type="http://schemas.openxmlformats.org/officeDocument/2006/relationships/oleObject" Target="../embeddings/oleObject4.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2.xml"/><Relationship Id="rId1" Type="http://schemas.openxmlformats.org/officeDocument/2006/relationships/vmlDrawing" Target="../drawings/vmlDrawing5.vml"/><Relationship Id="rId6" Type="http://schemas.openxmlformats.org/officeDocument/2006/relationships/image" Target="../media/image14.jpeg"/><Relationship Id="rId5" Type="http://schemas.openxmlformats.org/officeDocument/2006/relationships/image" Target="../media/image13.emf"/><Relationship Id="rId4" Type="http://schemas.openxmlformats.org/officeDocument/2006/relationships/oleObject" Target="../embeddings/oleObject5.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12798"/>
            <a:ext cx="10972800" cy="793511"/>
          </a:xfrm>
        </p:spPr>
        <p:txBody>
          <a:bodyPr/>
          <a:lstStyle/>
          <a:p>
            <a:r>
              <a:rPr lang="en-US" dirty="0" smtClean="0">
                <a:solidFill>
                  <a:schemeClr val="bg1"/>
                </a:solidFill>
              </a:rPr>
              <a:t>ADA Self-Inventory </a:t>
            </a:r>
            <a:r>
              <a:rPr lang="en-US" dirty="0" err="1" smtClean="0">
                <a:solidFill>
                  <a:schemeClr val="bg1"/>
                </a:solidFill>
              </a:rPr>
              <a:t>Execercise</a:t>
            </a:r>
            <a:endParaRPr lang="en-US" dirty="0">
              <a:solidFill>
                <a:schemeClr val="bg1"/>
              </a:solidFill>
            </a:endParaRPr>
          </a:p>
        </p:txBody>
      </p:sp>
      <p:sp>
        <p:nvSpPr>
          <p:cNvPr id="3" name="Content Placeholder 2"/>
          <p:cNvSpPr>
            <a:spLocks noGrp="1"/>
          </p:cNvSpPr>
          <p:nvPr>
            <p:ph idx="1"/>
          </p:nvPr>
        </p:nvSpPr>
        <p:spPr>
          <a:xfrm>
            <a:off x="480127" y="1066126"/>
            <a:ext cx="10972800" cy="4525963"/>
          </a:xfrm>
        </p:spPr>
        <p:txBody>
          <a:bodyPr/>
          <a:lstStyle/>
          <a:p>
            <a:r>
              <a:rPr lang="en-US" dirty="0" smtClean="0"/>
              <a:t>In the room we will again break into 8 groups.</a:t>
            </a:r>
          </a:p>
          <a:p>
            <a:r>
              <a:rPr lang="en-US" dirty="0" smtClean="0"/>
              <a:t>Online you would need to download the sample ADA Inventory to Participate</a:t>
            </a:r>
          </a:p>
          <a:p>
            <a:r>
              <a:rPr lang="en-US" dirty="0" smtClean="0"/>
              <a:t>This activity will take place for an hour</a:t>
            </a:r>
          </a:p>
          <a:p>
            <a:pPr marL="0" indent="0">
              <a:buNone/>
            </a:pPr>
            <a:endParaRPr lang="en-US" dirty="0"/>
          </a:p>
        </p:txBody>
      </p:sp>
    </p:spTree>
    <p:extLst>
      <p:ext uri="{BB962C8B-B14F-4D97-AF65-F5344CB8AC3E}">
        <p14:creationId xmlns:p14="http://schemas.microsoft.com/office/powerpoint/2010/main" val="1053816107"/>
      </p:ext>
    </p:extLst>
  </p:cSld>
  <p:clrMapOvr>
    <a:masterClrMapping/>
  </p:clrMapOvr>
  <p:transition spd="slow">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442"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t>Curb Ramp Priority</a:t>
            </a:r>
          </a:p>
        </p:txBody>
      </p:sp>
      <p:sp>
        <p:nvSpPr>
          <p:cNvPr id="590851" name="Content Placeholder 2"/>
          <p:cNvSpPr>
            <a:spLocks noGrp="1"/>
          </p:cNvSpPr>
          <p:nvPr>
            <p:ph idx="1"/>
          </p:nvPr>
        </p:nvSpPr>
        <p:spPr bwMode="auto">
          <a:xfrm>
            <a:off x="1981200" y="914400"/>
            <a:ext cx="8305800" cy="48768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1">
              <a:defRPr/>
            </a:pPr>
            <a:r>
              <a:rPr lang="en-US" altLang="en-US" dirty="0" smtClean="0"/>
              <a:t>Perpendicular curb ramp </a:t>
            </a:r>
            <a:r>
              <a:rPr lang="en-US" altLang="en-US" dirty="0" smtClean="0"/>
              <a:t>– BEST </a:t>
            </a:r>
            <a:r>
              <a:rPr lang="en-US" altLang="en-US" b="1" dirty="0" smtClean="0"/>
              <a:t>(8.33%)</a:t>
            </a:r>
            <a:endParaRPr lang="en-US" altLang="en-US" b="1" dirty="0" smtClean="0"/>
          </a:p>
          <a:p>
            <a:pPr lvl="1">
              <a:defRPr/>
            </a:pPr>
            <a:r>
              <a:rPr lang="en-US" altLang="en-US" dirty="0" smtClean="0"/>
              <a:t>Parallel curb </a:t>
            </a:r>
            <a:r>
              <a:rPr lang="en-US" altLang="en-US" dirty="0" smtClean="0"/>
              <a:t>ramp (8.33%)</a:t>
            </a:r>
            <a:endParaRPr lang="en-US" altLang="en-US" dirty="0" smtClean="0"/>
          </a:p>
          <a:p>
            <a:pPr lvl="1">
              <a:defRPr/>
            </a:pPr>
            <a:r>
              <a:rPr lang="en-US" altLang="en-US" dirty="0" smtClean="0"/>
              <a:t>Blended transition curb </a:t>
            </a:r>
            <a:r>
              <a:rPr lang="en-US" altLang="en-US" dirty="0" smtClean="0"/>
              <a:t>ramp </a:t>
            </a:r>
            <a:r>
              <a:rPr lang="en-US" altLang="en-US" b="1" dirty="0" smtClean="0"/>
              <a:t>(5% or 2%)</a:t>
            </a:r>
            <a:endParaRPr lang="en-US" altLang="en-US" b="1" dirty="0" smtClean="0"/>
          </a:p>
          <a:p>
            <a:pPr lvl="1">
              <a:defRPr/>
            </a:pPr>
            <a:r>
              <a:rPr lang="en-US" altLang="en-US" dirty="0" smtClean="0"/>
              <a:t>Depressed corner, </a:t>
            </a:r>
            <a:r>
              <a:rPr lang="en-US" altLang="en-US" dirty="0" smtClean="0"/>
              <a:t>and </a:t>
            </a:r>
            <a:r>
              <a:rPr lang="en-US" altLang="en-US" b="1" dirty="0" smtClean="0"/>
              <a:t>(5%)</a:t>
            </a:r>
            <a:endParaRPr lang="en-US" altLang="en-US" b="1" dirty="0" smtClean="0"/>
          </a:p>
          <a:p>
            <a:pPr lvl="1">
              <a:defRPr/>
            </a:pPr>
            <a:r>
              <a:rPr lang="en-US" altLang="en-US" dirty="0" smtClean="0"/>
              <a:t>Diagonal curb ramp (Prohibited for New Construction</a:t>
            </a:r>
            <a:r>
              <a:rPr lang="en-US" altLang="en-US" dirty="0" smtClean="0"/>
              <a:t>) </a:t>
            </a:r>
            <a:r>
              <a:rPr lang="en-US" altLang="en-US" b="1" dirty="0" smtClean="0"/>
              <a:t>(8.33%)</a:t>
            </a:r>
            <a:endParaRPr lang="en-US" altLang="en-US" b="1" dirty="0" smtClean="0"/>
          </a:p>
          <a:p>
            <a:pPr marL="457200" lvl="1" indent="0">
              <a:buFont typeface="Wingdings" pitchFamily="2" charset="2"/>
              <a:buNone/>
              <a:defRPr/>
            </a:pPr>
            <a:endParaRPr lang="en-US" altLang="en-US" dirty="0"/>
          </a:p>
          <a:p>
            <a:pPr marL="457200" lvl="1" indent="0">
              <a:buFont typeface="Wingdings" pitchFamily="2" charset="2"/>
              <a:buNone/>
              <a:defRPr/>
            </a:pPr>
            <a:r>
              <a:rPr lang="en-US" altLang="en-US" b="1" dirty="0" smtClean="0"/>
              <a:t>Consider maintenance:  will the ramp get driven over?  What is the effect on drainage? Safety?</a:t>
            </a:r>
          </a:p>
          <a:p>
            <a:pPr marL="0" indent="0">
              <a:buFont typeface="Wingdings" pitchFamily="2" charset="2"/>
              <a:buNone/>
              <a:defRPr/>
            </a:pPr>
            <a:endParaRPr lang="en-US" altLang="en-US" b="0" dirty="0" smtClean="0"/>
          </a:p>
        </p:txBody>
      </p:sp>
    </p:spTree>
    <p:extLst>
      <p:ext uri="{BB962C8B-B14F-4D97-AF65-F5344CB8AC3E}">
        <p14:creationId xmlns:p14="http://schemas.microsoft.com/office/powerpoint/2010/main" val="40275452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586" name="Title 1"/>
          <p:cNvSpPr>
            <a:spLocks noGrp="1"/>
          </p:cNvSpPr>
          <p:nvPr>
            <p:ph type="title"/>
          </p:nvPr>
        </p:nvSpPr>
        <p:spPr bwMode="auto">
          <a:xfrm>
            <a:off x="1905000" y="0"/>
            <a:ext cx="8458200" cy="76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t>Curb Ramps: “201”</a:t>
            </a:r>
          </a:p>
        </p:txBody>
      </p:sp>
      <p:graphicFrame>
        <p:nvGraphicFramePr>
          <p:cNvPr id="451587" name="Object 2"/>
          <p:cNvGraphicFramePr>
            <a:graphicFrameLocks noChangeAspect="1"/>
          </p:cNvGraphicFramePr>
          <p:nvPr/>
        </p:nvGraphicFramePr>
        <p:xfrm>
          <a:off x="2743200" y="914400"/>
          <a:ext cx="6629400" cy="5122863"/>
        </p:xfrm>
        <a:graphic>
          <a:graphicData uri="http://schemas.openxmlformats.org/presentationml/2006/ole">
            <mc:AlternateContent xmlns:mc="http://schemas.openxmlformats.org/markup-compatibility/2006">
              <mc:Choice xmlns:v="urn:schemas-microsoft-com:vml" Requires="v">
                <p:oleObj spid="_x0000_s6148" name="Acrobat Document" r:id="rId4" imgW="7543732" imgH="5829300" progId="Acrobat.Document.11">
                  <p:embed/>
                </p:oleObj>
              </mc:Choice>
              <mc:Fallback>
                <p:oleObj name="Acrobat Document" r:id="rId4" imgW="7543732" imgH="5829300" progId="Acrobat.Document.1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43200" y="914400"/>
                        <a:ext cx="6629400" cy="5122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51588" name="TextBox 4"/>
          <p:cNvSpPr txBox="1">
            <a:spLocks noChangeArrowheads="1"/>
          </p:cNvSpPr>
          <p:nvPr/>
        </p:nvSpPr>
        <p:spPr bwMode="auto">
          <a:xfrm>
            <a:off x="4267200" y="936625"/>
            <a:ext cx="11033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fontAlgn="base">
              <a:spcBef>
                <a:spcPct val="0"/>
              </a:spcBef>
              <a:spcAft>
                <a:spcPct val="0"/>
              </a:spcAft>
            </a:pPr>
            <a:r>
              <a:rPr lang="en-US" altLang="en-US" sz="1100">
                <a:solidFill>
                  <a:srgbClr val="000000"/>
                </a:solidFill>
                <a:cs typeface="Arial" panose="020B0604020202020204" pitchFamily="34" charset="0"/>
              </a:rPr>
              <a:t>Turning Space</a:t>
            </a:r>
          </a:p>
        </p:txBody>
      </p:sp>
      <p:sp>
        <p:nvSpPr>
          <p:cNvPr id="451589" name="TextBox 5"/>
          <p:cNvSpPr txBox="1">
            <a:spLocks noChangeArrowheads="1"/>
          </p:cNvSpPr>
          <p:nvPr/>
        </p:nvSpPr>
        <p:spPr bwMode="auto">
          <a:xfrm>
            <a:off x="5334000" y="2895600"/>
            <a:ext cx="56197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fontAlgn="base">
              <a:spcBef>
                <a:spcPct val="0"/>
              </a:spcBef>
              <a:spcAft>
                <a:spcPct val="0"/>
              </a:spcAft>
            </a:pPr>
            <a:r>
              <a:rPr lang="en-US" altLang="en-US" sz="1100">
                <a:solidFill>
                  <a:srgbClr val="000000"/>
                </a:solidFill>
                <a:cs typeface="Arial" panose="020B0604020202020204" pitchFamily="34" charset="0"/>
              </a:rPr>
              <a:t>Ramp</a:t>
            </a:r>
          </a:p>
        </p:txBody>
      </p:sp>
      <p:sp>
        <p:nvSpPr>
          <p:cNvPr id="451590" name="TextBox 6"/>
          <p:cNvSpPr txBox="1">
            <a:spLocks noChangeArrowheads="1"/>
          </p:cNvSpPr>
          <p:nvPr/>
        </p:nvSpPr>
        <p:spPr bwMode="auto">
          <a:xfrm>
            <a:off x="4191000" y="3810000"/>
            <a:ext cx="90805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fontAlgn="base">
              <a:spcBef>
                <a:spcPct val="0"/>
              </a:spcBef>
              <a:spcAft>
                <a:spcPct val="0"/>
              </a:spcAft>
            </a:pPr>
            <a:r>
              <a:rPr lang="en-US" altLang="en-US" sz="1100">
                <a:solidFill>
                  <a:srgbClr val="000000"/>
                </a:solidFill>
                <a:cs typeface="Arial" panose="020B0604020202020204" pitchFamily="34" charset="0"/>
              </a:rPr>
              <a:t>Flared Side</a:t>
            </a:r>
          </a:p>
        </p:txBody>
      </p:sp>
      <p:sp>
        <p:nvSpPr>
          <p:cNvPr id="451591" name="TextBox 7"/>
          <p:cNvSpPr txBox="1">
            <a:spLocks noChangeArrowheads="1"/>
          </p:cNvSpPr>
          <p:nvPr/>
        </p:nvSpPr>
        <p:spPr bwMode="auto">
          <a:xfrm>
            <a:off x="6324600" y="3962400"/>
            <a:ext cx="915988"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fontAlgn="base">
              <a:spcBef>
                <a:spcPct val="0"/>
              </a:spcBef>
              <a:spcAft>
                <a:spcPct val="0"/>
              </a:spcAft>
            </a:pPr>
            <a:r>
              <a:rPr lang="en-US" altLang="en-US" sz="1100">
                <a:solidFill>
                  <a:srgbClr val="000000"/>
                </a:solidFill>
                <a:cs typeface="Arial" panose="020B0604020202020204" pitchFamily="34" charset="0"/>
              </a:rPr>
              <a:t>Clear Space</a:t>
            </a:r>
          </a:p>
        </p:txBody>
      </p:sp>
      <p:sp>
        <p:nvSpPr>
          <p:cNvPr id="451592" name="TextBox 8"/>
          <p:cNvSpPr txBox="1">
            <a:spLocks noChangeArrowheads="1"/>
          </p:cNvSpPr>
          <p:nvPr/>
        </p:nvSpPr>
        <p:spPr bwMode="auto">
          <a:xfrm>
            <a:off x="4572000" y="4953000"/>
            <a:ext cx="194786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fontAlgn="base">
              <a:spcBef>
                <a:spcPct val="0"/>
              </a:spcBef>
              <a:spcAft>
                <a:spcPct val="0"/>
              </a:spcAft>
            </a:pPr>
            <a:r>
              <a:rPr lang="en-US" altLang="en-US" sz="1100">
                <a:solidFill>
                  <a:srgbClr val="000000"/>
                </a:solidFill>
                <a:cs typeface="Arial" panose="020B0604020202020204" pitchFamily="34" charset="0"/>
              </a:rPr>
              <a:t>Detectable Warning Surface</a:t>
            </a:r>
          </a:p>
        </p:txBody>
      </p:sp>
      <p:cxnSp>
        <p:nvCxnSpPr>
          <p:cNvPr id="10" name="Straight Arrow Connector 9"/>
          <p:cNvCxnSpPr/>
          <p:nvPr/>
        </p:nvCxnSpPr>
        <p:spPr>
          <a:xfrm flipV="1">
            <a:off x="5638800" y="3886200"/>
            <a:ext cx="228600" cy="10668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51594" name="TextBox 11"/>
          <p:cNvSpPr txBox="1">
            <a:spLocks noChangeArrowheads="1"/>
          </p:cNvSpPr>
          <p:nvPr/>
        </p:nvSpPr>
        <p:spPr bwMode="auto">
          <a:xfrm>
            <a:off x="6400800" y="2133600"/>
            <a:ext cx="963613" cy="307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fontAlgn="base">
              <a:spcBef>
                <a:spcPct val="0"/>
              </a:spcBef>
              <a:spcAft>
                <a:spcPct val="0"/>
              </a:spcAft>
            </a:pPr>
            <a:r>
              <a:rPr lang="en-US" altLang="en-US" sz="1100">
                <a:solidFill>
                  <a:srgbClr val="000000"/>
                </a:solidFill>
                <a:cs typeface="Arial" panose="020B0604020202020204" pitchFamily="34" charset="0"/>
              </a:rPr>
              <a:t>Return</a:t>
            </a:r>
            <a:r>
              <a:rPr lang="en-US" altLang="en-US" sz="1400">
                <a:solidFill>
                  <a:srgbClr val="000000"/>
                </a:solidFill>
                <a:cs typeface="Arial" panose="020B0604020202020204" pitchFamily="34" charset="0"/>
              </a:rPr>
              <a:t> </a:t>
            </a:r>
            <a:r>
              <a:rPr lang="en-US" altLang="en-US" sz="1100">
                <a:solidFill>
                  <a:srgbClr val="000000"/>
                </a:solidFill>
                <a:cs typeface="Arial" panose="020B0604020202020204" pitchFamily="34" charset="0"/>
              </a:rPr>
              <a:t>Curb</a:t>
            </a:r>
          </a:p>
        </p:txBody>
      </p:sp>
      <p:cxnSp>
        <p:nvCxnSpPr>
          <p:cNvPr id="12" name="Straight Arrow Connector 11"/>
          <p:cNvCxnSpPr/>
          <p:nvPr/>
        </p:nvCxnSpPr>
        <p:spPr>
          <a:xfrm flipH="1">
            <a:off x="6477000" y="2362200"/>
            <a:ext cx="228600" cy="6096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5334000" y="3048000"/>
            <a:ext cx="914400" cy="533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334000" y="3581400"/>
            <a:ext cx="533400" cy="3048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5867400" y="3352800"/>
            <a:ext cx="914400" cy="533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flipV="1">
            <a:off x="6248400" y="3048000"/>
            <a:ext cx="533400" cy="3048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451588" idx="1"/>
          </p:cNvCxnSpPr>
          <p:nvPr/>
        </p:nvCxnSpPr>
        <p:spPr>
          <a:xfrm flipH="1">
            <a:off x="4114800" y="1068388"/>
            <a:ext cx="152400" cy="68421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3657600" y="2057400"/>
            <a:ext cx="533400" cy="304800"/>
          </a:xfrm>
          <a:prstGeom prst="straightConnector1">
            <a:avLst/>
          </a:prstGeom>
          <a:ln w="381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4648200" y="2590800"/>
            <a:ext cx="533400" cy="304800"/>
          </a:xfrm>
          <a:prstGeom prst="straightConnector1">
            <a:avLst/>
          </a:prstGeom>
          <a:ln w="381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4191000" y="2286000"/>
            <a:ext cx="304800" cy="2286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5105400" y="3048000"/>
            <a:ext cx="304800" cy="2286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4495800" y="4114800"/>
            <a:ext cx="533400" cy="3048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flipV="1">
            <a:off x="6858000" y="3581400"/>
            <a:ext cx="533400" cy="3048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a:spLocks noChangeArrowheads="1"/>
          </p:cNvSpPr>
          <p:nvPr/>
        </p:nvSpPr>
        <p:spPr bwMode="auto">
          <a:xfrm>
            <a:off x="1676400" y="2057400"/>
            <a:ext cx="156876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fontAlgn="base">
              <a:spcBef>
                <a:spcPct val="0"/>
              </a:spcBef>
              <a:spcAft>
                <a:spcPct val="0"/>
              </a:spcAft>
            </a:pPr>
            <a:r>
              <a:rPr lang="en-US" altLang="en-US" sz="1400" dirty="0">
                <a:solidFill>
                  <a:srgbClr val="FF0000"/>
                </a:solidFill>
                <a:cs typeface="Arial" panose="020B0604020202020204" pitchFamily="34" charset="0"/>
              </a:rPr>
              <a:t>Turning Space </a:t>
            </a:r>
          </a:p>
          <a:p>
            <a:pPr fontAlgn="base">
              <a:spcBef>
                <a:spcPct val="0"/>
              </a:spcBef>
              <a:spcAft>
                <a:spcPct val="0"/>
              </a:spcAft>
            </a:pPr>
            <a:r>
              <a:rPr lang="en-US" altLang="en-US" sz="1400" dirty="0">
                <a:solidFill>
                  <a:srgbClr val="FF0000"/>
                </a:solidFill>
                <a:cs typeface="Arial" panose="020B0604020202020204" pitchFamily="34" charset="0"/>
              </a:rPr>
              <a:t>Cross </a:t>
            </a:r>
            <a:r>
              <a:rPr lang="en-US" altLang="en-US" sz="1400" dirty="0" smtClean="0">
                <a:solidFill>
                  <a:srgbClr val="FF0000"/>
                </a:solidFill>
                <a:cs typeface="Arial" panose="020B0604020202020204" pitchFamily="34" charset="0"/>
              </a:rPr>
              <a:t>Slope (2%)</a:t>
            </a:r>
            <a:endParaRPr lang="en-US" altLang="en-US" sz="1400" dirty="0">
              <a:solidFill>
                <a:srgbClr val="FF0000"/>
              </a:solidFill>
              <a:cs typeface="Arial" panose="020B0604020202020204" pitchFamily="34" charset="0"/>
            </a:endParaRPr>
          </a:p>
        </p:txBody>
      </p:sp>
      <p:sp>
        <p:nvSpPr>
          <p:cNvPr id="26" name="TextBox 25"/>
          <p:cNvSpPr txBox="1">
            <a:spLocks noChangeArrowheads="1"/>
          </p:cNvSpPr>
          <p:nvPr/>
        </p:nvSpPr>
        <p:spPr bwMode="auto">
          <a:xfrm>
            <a:off x="1828800" y="2743200"/>
            <a:ext cx="17898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fontAlgn="base">
              <a:spcBef>
                <a:spcPct val="0"/>
              </a:spcBef>
              <a:spcAft>
                <a:spcPct val="0"/>
              </a:spcAft>
            </a:pPr>
            <a:r>
              <a:rPr lang="en-US" altLang="en-US" sz="1400" dirty="0">
                <a:solidFill>
                  <a:srgbClr val="FF0000"/>
                </a:solidFill>
                <a:cs typeface="Arial" panose="020B0604020202020204" pitchFamily="34" charset="0"/>
              </a:rPr>
              <a:t>Turning Space </a:t>
            </a:r>
          </a:p>
          <a:p>
            <a:pPr fontAlgn="base">
              <a:spcBef>
                <a:spcPct val="0"/>
              </a:spcBef>
              <a:spcAft>
                <a:spcPct val="0"/>
              </a:spcAft>
            </a:pPr>
            <a:r>
              <a:rPr lang="en-US" altLang="en-US" sz="1400" dirty="0">
                <a:solidFill>
                  <a:srgbClr val="FF0000"/>
                </a:solidFill>
                <a:cs typeface="Arial" panose="020B0604020202020204" pitchFamily="34" charset="0"/>
              </a:rPr>
              <a:t>Running </a:t>
            </a:r>
            <a:r>
              <a:rPr lang="en-US" altLang="en-US" sz="1400" dirty="0" smtClean="0">
                <a:solidFill>
                  <a:srgbClr val="FF0000"/>
                </a:solidFill>
                <a:cs typeface="Arial" panose="020B0604020202020204" pitchFamily="34" charset="0"/>
              </a:rPr>
              <a:t>Slope (2%)</a:t>
            </a:r>
            <a:endParaRPr lang="en-US" altLang="en-US" sz="1400" dirty="0">
              <a:solidFill>
                <a:srgbClr val="FF0000"/>
              </a:solidFill>
              <a:cs typeface="Arial" panose="020B0604020202020204" pitchFamily="34" charset="0"/>
            </a:endParaRPr>
          </a:p>
        </p:txBody>
      </p:sp>
      <p:sp>
        <p:nvSpPr>
          <p:cNvPr id="27" name="TextBox 26"/>
          <p:cNvSpPr txBox="1">
            <a:spLocks noChangeArrowheads="1"/>
          </p:cNvSpPr>
          <p:nvPr/>
        </p:nvSpPr>
        <p:spPr bwMode="auto">
          <a:xfrm>
            <a:off x="2133600" y="3352800"/>
            <a:ext cx="156876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fontAlgn="base">
              <a:spcBef>
                <a:spcPct val="0"/>
              </a:spcBef>
              <a:spcAft>
                <a:spcPct val="0"/>
              </a:spcAft>
            </a:pPr>
            <a:r>
              <a:rPr lang="en-US" altLang="en-US" sz="1400" dirty="0">
                <a:solidFill>
                  <a:srgbClr val="FF0000"/>
                </a:solidFill>
                <a:cs typeface="Arial" panose="020B0604020202020204" pitchFamily="34" charset="0"/>
              </a:rPr>
              <a:t>Ramp</a:t>
            </a:r>
          </a:p>
          <a:p>
            <a:pPr fontAlgn="base">
              <a:spcBef>
                <a:spcPct val="0"/>
              </a:spcBef>
              <a:spcAft>
                <a:spcPct val="0"/>
              </a:spcAft>
            </a:pPr>
            <a:r>
              <a:rPr lang="en-US" altLang="en-US" sz="1400" dirty="0">
                <a:solidFill>
                  <a:srgbClr val="FF0000"/>
                </a:solidFill>
                <a:cs typeface="Arial" panose="020B0604020202020204" pitchFamily="34" charset="0"/>
              </a:rPr>
              <a:t>Cross </a:t>
            </a:r>
            <a:r>
              <a:rPr lang="en-US" altLang="en-US" sz="1400" dirty="0" smtClean="0">
                <a:solidFill>
                  <a:srgbClr val="FF0000"/>
                </a:solidFill>
                <a:cs typeface="Arial" panose="020B0604020202020204" pitchFamily="34" charset="0"/>
              </a:rPr>
              <a:t>Slope (2%)</a:t>
            </a:r>
            <a:endParaRPr lang="en-US" altLang="en-US" sz="1400" dirty="0">
              <a:solidFill>
                <a:srgbClr val="FF0000"/>
              </a:solidFill>
              <a:cs typeface="Arial" panose="020B0604020202020204" pitchFamily="34" charset="0"/>
            </a:endParaRPr>
          </a:p>
        </p:txBody>
      </p:sp>
      <p:sp>
        <p:nvSpPr>
          <p:cNvPr id="28" name="TextBox 27"/>
          <p:cNvSpPr txBox="1">
            <a:spLocks noChangeArrowheads="1"/>
          </p:cNvSpPr>
          <p:nvPr/>
        </p:nvSpPr>
        <p:spPr bwMode="auto">
          <a:xfrm>
            <a:off x="2209800" y="3962400"/>
            <a:ext cx="258654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fontAlgn="base">
              <a:spcBef>
                <a:spcPct val="0"/>
              </a:spcBef>
              <a:spcAft>
                <a:spcPct val="0"/>
              </a:spcAft>
            </a:pPr>
            <a:r>
              <a:rPr lang="en-US" altLang="en-US" sz="1400" dirty="0">
                <a:solidFill>
                  <a:srgbClr val="FF0000"/>
                </a:solidFill>
                <a:cs typeface="Arial" panose="020B0604020202020204" pitchFamily="34" charset="0"/>
              </a:rPr>
              <a:t>Ramp</a:t>
            </a:r>
          </a:p>
          <a:p>
            <a:pPr fontAlgn="base">
              <a:spcBef>
                <a:spcPct val="0"/>
              </a:spcBef>
              <a:spcAft>
                <a:spcPct val="0"/>
              </a:spcAft>
            </a:pPr>
            <a:r>
              <a:rPr lang="en-US" altLang="en-US" sz="1400" dirty="0">
                <a:solidFill>
                  <a:srgbClr val="FF0000"/>
                </a:solidFill>
                <a:cs typeface="Arial" panose="020B0604020202020204" pitchFamily="34" charset="0"/>
              </a:rPr>
              <a:t>Running </a:t>
            </a:r>
            <a:r>
              <a:rPr lang="en-US" altLang="en-US" sz="1400" dirty="0" smtClean="0">
                <a:solidFill>
                  <a:srgbClr val="FF0000"/>
                </a:solidFill>
                <a:cs typeface="Arial" panose="020B0604020202020204" pitchFamily="34" charset="0"/>
              </a:rPr>
              <a:t>Slope (8.33% or 5%)</a:t>
            </a:r>
            <a:endParaRPr lang="en-US" altLang="en-US" sz="1400" b="1" dirty="0">
              <a:solidFill>
                <a:srgbClr val="FF0000"/>
              </a:solidFill>
              <a:cs typeface="Arial" panose="020B0604020202020204" pitchFamily="34" charset="0"/>
            </a:endParaRPr>
          </a:p>
        </p:txBody>
      </p:sp>
      <p:sp>
        <p:nvSpPr>
          <p:cNvPr id="29" name="TextBox 28"/>
          <p:cNvSpPr txBox="1">
            <a:spLocks noChangeArrowheads="1"/>
          </p:cNvSpPr>
          <p:nvPr/>
        </p:nvSpPr>
        <p:spPr bwMode="auto">
          <a:xfrm>
            <a:off x="2590800" y="4800600"/>
            <a:ext cx="1060450" cy="307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fontAlgn="base">
              <a:spcBef>
                <a:spcPct val="0"/>
              </a:spcBef>
              <a:spcAft>
                <a:spcPct val="0"/>
              </a:spcAft>
            </a:pPr>
            <a:r>
              <a:rPr lang="en-US" altLang="en-US" sz="1400" dirty="0">
                <a:solidFill>
                  <a:srgbClr val="FF0000"/>
                </a:solidFill>
                <a:cs typeface="Arial" panose="020B0604020202020204" pitchFamily="34" charset="0"/>
              </a:rPr>
              <a:t>Flare Slope</a:t>
            </a:r>
          </a:p>
        </p:txBody>
      </p:sp>
      <p:sp>
        <p:nvSpPr>
          <p:cNvPr id="30" name="TextBox 29"/>
          <p:cNvSpPr txBox="1">
            <a:spLocks noChangeArrowheads="1"/>
          </p:cNvSpPr>
          <p:nvPr/>
        </p:nvSpPr>
        <p:spPr bwMode="auto">
          <a:xfrm>
            <a:off x="8077200" y="3048000"/>
            <a:ext cx="1295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fontAlgn="base">
              <a:spcBef>
                <a:spcPct val="0"/>
              </a:spcBef>
              <a:spcAft>
                <a:spcPct val="0"/>
              </a:spcAft>
            </a:pPr>
            <a:r>
              <a:rPr lang="en-US" altLang="en-US" sz="1400">
                <a:solidFill>
                  <a:srgbClr val="FF0000"/>
                </a:solidFill>
                <a:cs typeface="Arial" panose="020B0604020202020204" pitchFamily="34" charset="0"/>
              </a:rPr>
              <a:t>Counter Slope</a:t>
            </a:r>
          </a:p>
        </p:txBody>
      </p:sp>
      <p:cxnSp>
        <p:nvCxnSpPr>
          <p:cNvPr id="32" name="Straight Arrow Connector 31"/>
          <p:cNvCxnSpPr>
            <a:stCxn id="24" idx="3"/>
          </p:cNvCxnSpPr>
          <p:nvPr/>
        </p:nvCxnSpPr>
        <p:spPr>
          <a:xfrm flipV="1">
            <a:off x="3245163" y="2286000"/>
            <a:ext cx="412437" cy="3301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26" idx="3"/>
          </p:cNvCxnSpPr>
          <p:nvPr/>
        </p:nvCxnSpPr>
        <p:spPr>
          <a:xfrm flipV="1">
            <a:off x="3618649" y="2438400"/>
            <a:ext cx="648551" cy="56641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27" idx="3"/>
          </p:cNvCxnSpPr>
          <p:nvPr/>
        </p:nvCxnSpPr>
        <p:spPr>
          <a:xfrm flipV="1">
            <a:off x="3702363" y="2895600"/>
            <a:ext cx="945837" cy="71881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28" idx="3"/>
          </p:cNvCxnSpPr>
          <p:nvPr/>
        </p:nvCxnSpPr>
        <p:spPr>
          <a:xfrm flipV="1">
            <a:off x="4796342" y="3124200"/>
            <a:ext cx="385258" cy="109981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29" idx="3"/>
          </p:cNvCxnSpPr>
          <p:nvPr/>
        </p:nvCxnSpPr>
        <p:spPr>
          <a:xfrm flipV="1">
            <a:off x="3651250" y="4419600"/>
            <a:ext cx="768350" cy="534988"/>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30" idx="1"/>
          </p:cNvCxnSpPr>
          <p:nvPr/>
        </p:nvCxnSpPr>
        <p:spPr>
          <a:xfrm flipH="1">
            <a:off x="7239000" y="3201988"/>
            <a:ext cx="838200" cy="531812"/>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H="1" flipV="1">
            <a:off x="2895600" y="1981200"/>
            <a:ext cx="304800" cy="228600"/>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H="1" flipV="1">
            <a:off x="3810000" y="1447800"/>
            <a:ext cx="304800" cy="228600"/>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flipV="1">
            <a:off x="3048000" y="1600200"/>
            <a:ext cx="914400" cy="533400"/>
          </a:xfrm>
          <a:prstGeom prst="straightConnector1">
            <a:avLst/>
          </a:prstGeom>
          <a:ln w="381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57" name="TextBox 56"/>
          <p:cNvSpPr txBox="1">
            <a:spLocks noChangeArrowheads="1"/>
          </p:cNvSpPr>
          <p:nvPr/>
        </p:nvSpPr>
        <p:spPr bwMode="auto">
          <a:xfrm>
            <a:off x="1676400" y="1066800"/>
            <a:ext cx="16922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fontAlgn="base">
              <a:spcBef>
                <a:spcPct val="0"/>
              </a:spcBef>
              <a:spcAft>
                <a:spcPct val="0"/>
              </a:spcAft>
            </a:pPr>
            <a:r>
              <a:rPr lang="en-US" altLang="en-US" sz="1400" dirty="0">
                <a:solidFill>
                  <a:srgbClr val="FF0000"/>
                </a:solidFill>
                <a:cs typeface="Arial" panose="020B0604020202020204" pitchFamily="34" charset="0"/>
              </a:rPr>
              <a:t>Ramp and Turning </a:t>
            </a:r>
          </a:p>
          <a:p>
            <a:pPr fontAlgn="base">
              <a:spcBef>
                <a:spcPct val="0"/>
              </a:spcBef>
              <a:spcAft>
                <a:spcPct val="0"/>
              </a:spcAft>
            </a:pPr>
            <a:r>
              <a:rPr lang="en-US" altLang="en-US" sz="1400" dirty="0">
                <a:solidFill>
                  <a:srgbClr val="FF0000"/>
                </a:solidFill>
                <a:cs typeface="Arial" panose="020B0604020202020204" pitchFamily="34" charset="0"/>
              </a:rPr>
              <a:t>Space </a:t>
            </a:r>
            <a:r>
              <a:rPr lang="en-US" altLang="en-US" sz="1400" dirty="0" smtClean="0">
                <a:solidFill>
                  <a:srgbClr val="FF0000"/>
                </a:solidFill>
                <a:cs typeface="Arial" panose="020B0604020202020204" pitchFamily="34" charset="0"/>
              </a:rPr>
              <a:t>Width (4 </a:t>
            </a:r>
            <a:r>
              <a:rPr lang="en-US" altLang="en-US" sz="1400" dirty="0" err="1" smtClean="0">
                <a:solidFill>
                  <a:srgbClr val="FF0000"/>
                </a:solidFill>
                <a:cs typeface="Arial" panose="020B0604020202020204" pitchFamily="34" charset="0"/>
              </a:rPr>
              <a:t>ft</a:t>
            </a:r>
            <a:r>
              <a:rPr lang="en-US" altLang="en-US" sz="1400" dirty="0" smtClean="0">
                <a:solidFill>
                  <a:srgbClr val="FF0000"/>
                </a:solidFill>
                <a:cs typeface="Arial" panose="020B0604020202020204" pitchFamily="34" charset="0"/>
              </a:rPr>
              <a:t>)</a:t>
            </a:r>
            <a:endParaRPr lang="en-US" altLang="en-US" sz="1400" dirty="0">
              <a:solidFill>
                <a:srgbClr val="FF0000"/>
              </a:solidFill>
              <a:cs typeface="Arial" panose="020B0604020202020204" pitchFamily="34" charset="0"/>
            </a:endParaRPr>
          </a:p>
        </p:txBody>
      </p:sp>
      <p:cxnSp>
        <p:nvCxnSpPr>
          <p:cNvPr id="58" name="Straight Arrow Connector 57"/>
          <p:cNvCxnSpPr/>
          <p:nvPr/>
        </p:nvCxnSpPr>
        <p:spPr>
          <a:xfrm>
            <a:off x="2971800" y="1371600"/>
            <a:ext cx="533400" cy="45720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V="1">
            <a:off x="4191000" y="2209800"/>
            <a:ext cx="990600" cy="609600"/>
          </a:xfrm>
          <a:prstGeom prst="line">
            <a:avLst/>
          </a:prstGeom>
          <a:ln w="508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5867400" y="3276600"/>
            <a:ext cx="990600" cy="609600"/>
          </a:xfrm>
          <a:prstGeom prst="line">
            <a:avLst/>
          </a:prstGeom>
          <a:ln w="50800">
            <a:solidFill>
              <a:srgbClr val="FF0000"/>
            </a:solidFill>
            <a:tailEnd type="none"/>
          </a:ln>
        </p:spPr>
        <p:style>
          <a:lnRef idx="1">
            <a:schemeClr val="accent1"/>
          </a:lnRef>
          <a:fillRef idx="0">
            <a:schemeClr val="accent1"/>
          </a:fillRef>
          <a:effectRef idx="0">
            <a:schemeClr val="accent1"/>
          </a:effectRef>
          <a:fontRef idx="minor">
            <a:schemeClr val="tx1"/>
          </a:fontRef>
        </p:style>
      </p:cxnSp>
      <p:sp>
        <p:nvSpPr>
          <p:cNvPr id="66" name="TextBox 65"/>
          <p:cNvSpPr txBox="1">
            <a:spLocks noChangeArrowheads="1"/>
          </p:cNvSpPr>
          <p:nvPr/>
        </p:nvSpPr>
        <p:spPr bwMode="auto">
          <a:xfrm>
            <a:off x="5791200" y="1752600"/>
            <a:ext cx="1295400" cy="307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fontAlgn="base">
              <a:spcBef>
                <a:spcPct val="0"/>
              </a:spcBef>
              <a:spcAft>
                <a:spcPct val="0"/>
              </a:spcAft>
            </a:pPr>
            <a:r>
              <a:rPr lang="en-US" altLang="en-US" sz="1400" dirty="0">
                <a:solidFill>
                  <a:srgbClr val="FF0000"/>
                </a:solidFill>
                <a:cs typeface="Arial" panose="020B0604020202020204" pitchFamily="34" charset="0"/>
              </a:rPr>
              <a:t>Grade Break</a:t>
            </a:r>
          </a:p>
        </p:txBody>
      </p:sp>
      <p:sp>
        <p:nvSpPr>
          <p:cNvPr id="67" name="TextBox 66"/>
          <p:cNvSpPr txBox="1">
            <a:spLocks noChangeArrowheads="1"/>
          </p:cNvSpPr>
          <p:nvPr/>
        </p:nvSpPr>
        <p:spPr bwMode="auto">
          <a:xfrm>
            <a:off x="7467600" y="2667000"/>
            <a:ext cx="1295400" cy="307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fontAlgn="base">
              <a:spcBef>
                <a:spcPct val="0"/>
              </a:spcBef>
              <a:spcAft>
                <a:spcPct val="0"/>
              </a:spcAft>
            </a:pPr>
            <a:r>
              <a:rPr lang="en-US" altLang="en-US" sz="1400">
                <a:solidFill>
                  <a:srgbClr val="FF0000"/>
                </a:solidFill>
                <a:cs typeface="Arial" panose="020B0604020202020204" pitchFamily="34" charset="0"/>
              </a:rPr>
              <a:t>Grade Break</a:t>
            </a:r>
          </a:p>
        </p:txBody>
      </p:sp>
      <p:cxnSp>
        <p:nvCxnSpPr>
          <p:cNvPr id="68" name="Straight Arrow Connector 67"/>
          <p:cNvCxnSpPr>
            <a:stCxn id="66" idx="1"/>
          </p:cNvCxnSpPr>
          <p:nvPr/>
        </p:nvCxnSpPr>
        <p:spPr>
          <a:xfrm flipH="1">
            <a:off x="5181600" y="1906588"/>
            <a:ext cx="609600" cy="379412"/>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p:nvPr/>
        </p:nvCxnSpPr>
        <p:spPr>
          <a:xfrm flipH="1">
            <a:off x="6858000" y="2895600"/>
            <a:ext cx="457200" cy="45720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flipH="1" flipV="1">
            <a:off x="7010400" y="4572000"/>
            <a:ext cx="304800" cy="228600"/>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flipH="1" flipV="1">
            <a:off x="7924800" y="4038600"/>
            <a:ext cx="304800" cy="228600"/>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p:nvPr/>
        </p:nvCxnSpPr>
        <p:spPr>
          <a:xfrm flipV="1">
            <a:off x="7162800" y="4191000"/>
            <a:ext cx="914400" cy="533400"/>
          </a:xfrm>
          <a:prstGeom prst="straightConnector1">
            <a:avLst/>
          </a:prstGeom>
          <a:ln w="381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84" name="TextBox 83"/>
          <p:cNvSpPr txBox="1">
            <a:spLocks noChangeArrowheads="1"/>
          </p:cNvSpPr>
          <p:nvPr/>
        </p:nvSpPr>
        <p:spPr bwMode="auto">
          <a:xfrm>
            <a:off x="8077200" y="4648200"/>
            <a:ext cx="1676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fontAlgn="base">
              <a:spcBef>
                <a:spcPct val="0"/>
              </a:spcBef>
              <a:spcAft>
                <a:spcPct val="0"/>
              </a:spcAft>
            </a:pPr>
            <a:r>
              <a:rPr lang="en-US" altLang="en-US" sz="1400" dirty="0">
                <a:solidFill>
                  <a:srgbClr val="FF0000"/>
                </a:solidFill>
                <a:cs typeface="Arial" panose="020B0604020202020204" pitchFamily="34" charset="0"/>
              </a:rPr>
              <a:t>Clear Space </a:t>
            </a:r>
            <a:r>
              <a:rPr lang="en-US" altLang="en-US" sz="1400" dirty="0" smtClean="0">
                <a:solidFill>
                  <a:srgbClr val="FF0000"/>
                </a:solidFill>
                <a:cs typeface="Arial" panose="020B0604020202020204" pitchFamily="34" charset="0"/>
              </a:rPr>
              <a:t>Width (4 </a:t>
            </a:r>
            <a:r>
              <a:rPr lang="en-US" altLang="en-US" sz="1400" dirty="0" err="1" smtClean="0">
                <a:solidFill>
                  <a:srgbClr val="FF0000"/>
                </a:solidFill>
                <a:cs typeface="Arial" panose="020B0604020202020204" pitchFamily="34" charset="0"/>
              </a:rPr>
              <a:t>ft</a:t>
            </a:r>
            <a:r>
              <a:rPr lang="en-US" altLang="en-US" sz="1400" dirty="0" smtClean="0">
                <a:solidFill>
                  <a:srgbClr val="FF0000"/>
                </a:solidFill>
                <a:cs typeface="Arial" panose="020B0604020202020204" pitchFamily="34" charset="0"/>
              </a:rPr>
              <a:t>)</a:t>
            </a:r>
            <a:endParaRPr lang="en-US" altLang="en-US" sz="1400" dirty="0">
              <a:solidFill>
                <a:srgbClr val="FF0000"/>
              </a:solidFill>
              <a:cs typeface="Arial" panose="020B0604020202020204" pitchFamily="34" charset="0"/>
            </a:endParaRPr>
          </a:p>
        </p:txBody>
      </p:sp>
      <p:cxnSp>
        <p:nvCxnSpPr>
          <p:cNvPr id="85" name="Straight Arrow Connector 84"/>
          <p:cNvCxnSpPr>
            <a:stCxn id="84" idx="1"/>
          </p:cNvCxnSpPr>
          <p:nvPr/>
        </p:nvCxnSpPr>
        <p:spPr>
          <a:xfrm flipH="1" flipV="1">
            <a:off x="7620000" y="4495800"/>
            <a:ext cx="457200" cy="41401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4191000" y="1447800"/>
            <a:ext cx="304800" cy="228600"/>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V="1">
            <a:off x="5105400" y="1981200"/>
            <a:ext cx="304800" cy="228600"/>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4343400" y="1524000"/>
            <a:ext cx="914400" cy="609600"/>
          </a:xfrm>
          <a:prstGeom prst="straightConnector1">
            <a:avLst/>
          </a:prstGeom>
          <a:ln w="381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60" name="TextBox 59"/>
          <p:cNvSpPr txBox="1">
            <a:spLocks noChangeArrowheads="1"/>
          </p:cNvSpPr>
          <p:nvPr/>
        </p:nvSpPr>
        <p:spPr bwMode="auto">
          <a:xfrm>
            <a:off x="5410200" y="1066800"/>
            <a:ext cx="230960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fontAlgn="base">
              <a:spcBef>
                <a:spcPct val="0"/>
              </a:spcBef>
              <a:spcAft>
                <a:spcPct val="0"/>
              </a:spcAft>
            </a:pPr>
            <a:r>
              <a:rPr lang="en-US" altLang="en-US" sz="1400" dirty="0">
                <a:solidFill>
                  <a:srgbClr val="FF0000"/>
                </a:solidFill>
                <a:cs typeface="Arial" panose="020B0604020202020204" pitchFamily="34" charset="0"/>
              </a:rPr>
              <a:t>Turning Space </a:t>
            </a:r>
            <a:r>
              <a:rPr lang="en-US" altLang="en-US" sz="1400" dirty="0" smtClean="0">
                <a:solidFill>
                  <a:srgbClr val="FF0000"/>
                </a:solidFill>
                <a:cs typeface="Arial" panose="020B0604020202020204" pitchFamily="34" charset="0"/>
              </a:rPr>
              <a:t>Length (4ft)</a:t>
            </a:r>
            <a:endParaRPr lang="en-US" altLang="en-US" sz="1400" dirty="0">
              <a:solidFill>
                <a:srgbClr val="FF0000"/>
              </a:solidFill>
              <a:cs typeface="Arial" panose="020B0604020202020204" pitchFamily="34" charset="0"/>
            </a:endParaRPr>
          </a:p>
        </p:txBody>
      </p:sp>
      <p:cxnSp>
        <p:nvCxnSpPr>
          <p:cNvPr id="61" name="Straight Arrow Connector 60"/>
          <p:cNvCxnSpPr>
            <a:stCxn id="60" idx="1"/>
          </p:cNvCxnSpPr>
          <p:nvPr/>
        </p:nvCxnSpPr>
        <p:spPr>
          <a:xfrm flipH="1">
            <a:off x="4800600" y="1220689"/>
            <a:ext cx="609600" cy="608111"/>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94910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linds(horizontal)">
                                      <p:cBhvr>
                                        <p:cTn id="7" dur="500"/>
                                        <p:tgtEl>
                                          <p:spTgt spid="57"/>
                                        </p:tgtEl>
                                      </p:cBhvr>
                                    </p:animEffect>
                                  </p:childTnLst>
                                </p:cTn>
                              </p:par>
                              <p:par>
                                <p:cTn id="8" presetID="3" presetClass="entr" presetSubtype="10" fill="hold"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blinds(horizontal)">
                                      <p:cBhvr>
                                        <p:cTn id="10" dur="500"/>
                                        <p:tgtEl>
                                          <p:spTgt spid="58"/>
                                        </p:tgtEl>
                                      </p:cBhvr>
                                    </p:animEffect>
                                  </p:childTnLst>
                                </p:cTn>
                              </p:par>
                              <p:par>
                                <p:cTn id="11" presetID="3" presetClass="entr" presetSubtype="10" fill="hold" nodeType="withEffect">
                                  <p:stCondLst>
                                    <p:cond delay="0"/>
                                  </p:stCondLst>
                                  <p:childTnLst>
                                    <p:set>
                                      <p:cBhvr>
                                        <p:cTn id="12" dur="1" fill="hold">
                                          <p:stCondLst>
                                            <p:cond delay="0"/>
                                          </p:stCondLst>
                                        </p:cTn>
                                        <p:tgtEl>
                                          <p:spTgt spid="54"/>
                                        </p:tgtEl>
                                        <p:attrNameLst>
                                          <p:attrName>style.visibility</p:attrName>
                                        </p:attrNameLst>
                                      </p:cBhvr>
                                      <p:to>
                                        <p:strVal val="visible"/>
                                      </p:to>
                                    </p:set>
                                    <p:animEffect transition="in" filter="blinds(horizontal)">
                                      <p:cBhvr>
                                        <p:cTn id="13" dur="500"/>
                                        <p:tgtEl>
                                          <p:spTgt spid="54"/>
                                        </p:tgtEl>
                                      </p:cBhvr>
                                    </p:animEffect>
                                  </p:childTnLst>
                                </p:cTn>
                              </p:par>
                              <p:par>
                                <p:cTn id="14" presetID="3" presetClass="entr" presetSubtype="10" fill="hold" nodeType="withEffect">
                                  <p:stCondLst>
                                    <p:cond delay="0"/>
                                  </p:stCondLst>
                                  <p:childTnLst>
                                    <p:set>
                                      <p:cBhvr>
                                        <p:cTn id="15" dur="1" fill="hold">
                                          <p:stCondLst>
                                            <p:cond delay="0"/>
                                          </p:stCondLst>
                                        </p:cTn>
                                        <p:tgtEl>
                                          <p:spTgt spid="49"/>
                                        </p:tgtEl>
                                        <p:attrNameLst>
                                          <p:attrName>style.visibility</p:attrName>
                                        </p:attrNameLst>
                                      </p:cBhvr>
                                      <p:to>
                                        <p:strVal val="visible"/>
                                      </p:to>
                                    </p:set>
                                    <p:animEffect transition="in" filter="blinds(horizontal)">
                                      <p:cBhvr>
                                        <p:cTn id="16" dur="500"/>
                                        <p:tgtEl>
                                          <p:spTgt spid="49"/>
                                        </p:tgtEl>
                                      </p:cBhvr>
                                    </p:animEffect>
                                  </p:childTnLst>
                                </p:cTn>
                              </p:par>
                              <p:par>
                                <p:cTn id="17" presetID="3" presetClass="entr" presetSubtype="10" fill="hold" nodeType="withEffect">
                                  <p:stCondLst>
                                    <p:cond delay="0"/>
                                  </p:stCondLst>
                                  <p:childTnLst>
                                    <p:set>
                                      <p:cBhvr>
                                        <p:cTn id="18" dur="1" fill="hold">
                                          <p:stCondLst>
                                            <p:cond delay="0"/>
                                          </p:stCondLst>
                                        </p:cTn>
                                        <p:tgtEl>
                                          <p:spTgt spid="50"/>
                                        </p:tgtEl>
                                        <p:attrNameLst>
                                          <p:attrName>style.visibility</p:attrName>
                                        </p:attrNameLst>
                                      </p:cBhvr>
                                      <p:to>
                                        <p:strVal val="visible"/>
                                      </p:to>
                                    </p:set>
                                    <p:animEffect transition="in" filter="blinds(horizontal)">
                                      <p:cBhvr>
                                        <p:cTn id="19" dur="500"/>
                                        <p:tgtEl>
                                          <p:spTgt spid="50"/>
                                        </p:tgtEl>
                                      </p:cBhvr>
                                    </p:animEffect>
                                  </p:childTnLst>
                                </p:cTn>
                              </p:par>
                              <p:par>
                                <p:cTn id="20" presetID="3" presetClass="entr" presetSubtype="10" fill="hold" nodeType="withEffect">
                                  <p:stCondLst>
                                    <p:cond delay="0"/>
                                  </p:stCondLst>
                                  <p:childTnLst>
                                    <p:set>
                                      <p:cBhvr>
                                        <p:cTn id="21" dur="1" fill="hold">
                                          <p:stCondLst>
                                            <p:cond delay="0"/>
                                          </p:stCondLst>
                                        </p:cTn>
                                        <p:tgtEl>
                                          <p:spTgt spid="85"/>
                                        </p:tgtEl>
                                        <p:attrNameLst>
                                          <p:attrName>style.visibility</p:attrName>
                                        </p:attrNameLst>
                                      </p:cBhvr>
                                      <p:to>
                                        <p:strVal val="visible"/>
                                      </p:to>
                                    </p:set>
                                    <p:animEffect transition="in" filter="blinds(horizontal)">
                                      <p:cBhvr>
                                        <p:cTn id="22" dur="500"/>
                                        <p:tgtEl>
                                          <p:spTgt spid="85"/>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84"/>
                                        </p:tgtEl>
                                        <p:attrNameLst>
                                          <p:attrName>style.visibility</p:attrName>
                                        </p:attrNameLst>
                                      </p:cBhvr>
                                      <p:to>
                                        <p:strVal val="visible"/>
                                      </p:to>
                                    </p:set>
                                    <p:animEffect transition="in" filter="blinds(horizontal)">
                                      <p:cBhvr>
                                        <p:cTn id="25" dur="500"/>
                                        <p:tgtEl>
                                          <p:spTgt spid="84"/>
                                        </p:tgtEl>
                                      </p:cBhvr>
                                    </p:animEffect>
                                  </p:childTnLst>
                                </p:cTn>
                              </p:par>
                              <p:par>
                                <p:cTn id="26" presetID="3" presetClass="entr" presetSubtype="10" fill="hold" nodeType="withEffect">
                                  <p:stCondLst>
                                    <p:cond delay="0"/>
                                  </p:stCondLst>
                                  <p:childTnLst>
                                    <p:set>
                                      <p:cBhvr>
                                        <p:cTn id="27" dur="1" fill="hold">
                                          <p:stCondLst>
                                            <p:cond delay="0"/>
                                          </p:stCondLst>
                                        </p:cTn>
                                        <p:tgtEl>
                                          <p:spTgt spid="80"/>
                                        </p:tgtEl>
                                        <p:attrNameLst>
                                          <p:attrName>style.visibility</p:attrName>
                                        </p:attrNameLst>
                                      </p:cBhvr>
                                      <p:to>
                                        <p:strVal val="visible"/>
                                      </p:to>
                                    </p:set>
                                    <p:animEffect transition="in" filter="blinds(horizontal)">
                                      <p:cBhvr>
                                        <p:cTn id="28" dur="500"/>
                                        <p:tgtEl>
                                          <p:spTgt spid="80"/>
                                        </p:tgtEl>
                                      </p:cBhvr>
                                    </p:animEffect>
                                  </p:childTnLst>
                                </p:cTn>
                              </p:par>
                              <p:par>
                                <p:cTn id="29" presetID="3" presetClass="entr" presetSubtype="10" fill="hold" nodeType="with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blinds(horizontal)">
                                      <p:cBhvr>
                                        <p:cTn id="31" dur="500"/>
                                        <p:tgtEl>
                                          <p:spTgt spid="79"/>
                                        </p:tgtEl>
                                      </p:cBhvr>
                                    </p:animEffect>
                                  </p:childTnLst>
                                </p:cTn>
                              </p:par>
                              <p:par>
                                <p:cTn id="32" presetID="3" presetClass="entr" presetSubtype="10" fill="hold" nodeType="withEffect">
                                  <p:stCondLst>
                                    <p:cond delay="0"/>
                                  </p:stCondLst>
                                  <p:childTnLst>
                                    <p:set>
                                      <p:cBhvr>
                                        <p:cTn id="33" dur="1" fill="hold">
                                          <p:stCondLst>
                                            <p:cond delay="0"/>
                                          </p:stCondLst>
                                        </p:cTn>
                                        <p:tgtEl>
                                          <p:spTgt spid="78"/>
                                        </p:tgtEl>
                                        <p:attrNameLst>
                                          <p:attrName>style.visibility</p:attrName>
                                        </p:attrNameLst>
                                      </p:cBhvr>
                                      <p:to>
                                        <p:strVal val="visible"/>
                                      </p:to>
                                    </p:set>
                                    <p:animEffect transition="in" filter="blinds(horizontal)">
                                      <p:cBhvr>
                                        <p:cTn id="34" dur="500"/>
                                        <p:tgtEl>
                                          <p:spTgt spid="78"/>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blinds(horizontal)">
                                      <p:cBhvr>
                                        <p:cTn id="39" dur="500"/>
                                        <p:tgtEl>
                                          <p:spTgt spid="60"/>
                                        </p:tgtEl>
                                      </p:cBhvr>
                                    </p:animEffect>
                                  </p:childTnLst>
                                </p:cTn>
                              </p:par>
                              <p:par>
                                <p:cTn id="40" presetID="3" presetClass="entr" presetSubtype="10" fill="hold" nodeType="with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blinds(horizontal)">
                                      <p:cBhvr>
                                        <p:cTn id="42" dur="500"/>
                                        <p:tgtEl>
                                          <p:spTgt spid="61"/>
                                        </p:tgtEl>
                                      </p:cBhvr>
                                    </p:animEffect>
                                  </p:childTnLst>
                                </p:cTn>
                              </p:par>
                              <p:par>
                                <p:cTn id="43" presetID="3" presetClass="entr" presetSubtype="10" fill="hold" nodeType="withEffect">
                                  <p:stCondLst>
                                    <p:cond delay="0"/>
                                  </p:stCondLst>
                                  <p:childTnLst>
                                    <p:set>
                                      <p:cBhvr>
                                        <p:cTn id="44" dur="1" fill="hold">
                                          <p:stCondLst>
                                            <p:cond delay="0"/>
                                          </p:stCondLst>
                                        </p:cTn>
                                        <p:tgtEl>
                                          <p:spTgt spid="56"/>
                                        </p:tgtEl>
                                        <p:attrNameLst>
                                          <p:attrName>style.visibility</p:attrName>
                                        </p:attrNameLst>
                                      </p:cBhvr>
                                      <p:to>
                                        <p:strVal val="visible"/>
                                      </p:to>
                                    </p:set>
                                    <p:animEffect transition="in" filter="blinds(horizontal)">
                                      <p:cBhvr>
                                        <p:cTn id="45" dur="500"/>
                                        <p:tgtEl>
                                          <p:spTgt spid="56"/>
                                        </p:tgtEl>
                                      </p:cBhvr>
                                    </p:animEffect>
                                  </p:childTnLst>
                                </p:cTn>
                              </p:par>
                              <p:par>
                                <p:cTn id="46" presetID="3" presetClass="entr" presetSubtype="10" fill="hold" nodeType="withEffect">
                                  <p:stCondLst>
                                    <p:cond delay="0"/>
                                  </p:stCondLst>
                                  <p:childTnLst>
                                    <p:set>
                                      <p:cBhvr>
                                        <p:cTn id="47" dur="1" fill="hold">
                                          <p:stCondLst>
                                            <p:cond delay="0"/>
                                          </p:stCondLst>
                                        </p:cTn>
                                        <p:tgtEl>
                                          <p:spTgt spid="52"/>
                                        </p:tgtEl>
                                        <p:attrNameLst>
                                          <p:attrName>style.visibility</p:attrName>
                                        </p:attrNameLst>
                                      </p:cBhvr>
                                      <p:to>
                                        <p:strVal val="visible"/>
                                      </p:to>
                                    </p:set>
                                    <p:animEffect transition="in" filter="blinds(horizontal)">
                                      <p:cBhvr>
                                        <p:cTn id="48" dur="500"/>
                                        <p:tgtEl>
                                          <p:spTgt spid="52"/>
                                        </p:tgtEl>
                                      </p:cBhvr>
                                    </p:animEffect>
                                  </p:childTnLst>
                                </p:cTn>
                              </p:par>
                              <p:par>
                                <p:cTn id="49" presetID="3" presetClass="entr" presetSubtype="10" fill="hold" nodeType="withEffect">
                                  <p:stCondLst>
                                    <p:cond delay="0"/>
                                  </p:stCondLst>
                                  <p:childTnLst>
                                    <p:set>
                                      <p:cBhvr>
                                        <p:cTn id="50" dur="1" fill="hold">
                                          <p:stCondLst>
                                            <p:cond delay="0"/>
                                          </p:stCondLst>
                                        </p:cTn>
                                        <p:tgtEl>
                                          <p:spTgt spid="53"/>
                                        </p:tgtEl>
                                        <p:attrNameLst>
                                          <p:attrName>style.visibility</p:attrName>
                                        </p:attrNameLst>
                                      </p:cBhvr>
                                      <p:to>
                                        <p:strVal val="visible"/>
                                      </p:to>
                                    </p:set>
                                    <p:animEffect transition="in" filter="blinds(horizontal)">
                                      <p:cBhvr>
                                        <p:cTn id="51" dur="500"/>
                                        <p:tgtEl>
                                          <p:spTgt spid="53"/>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3" presetClass="entr" presetSubtype="10" fill="hold" grpId="0" nodeType="click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blinds(horizontal)">
                                      <p:cBhvr>
                                        <p:cTn id="56" dur="500"/>
                                        <p:tgtEl>
                                          <p:spTgt spid="26"/>
                                        </p:tgtEl>
                                      </p:cBhvr>
                                    </p:animEffect>
                                  </p:childTnLst>
                                </p:cTn>
                              </p:par>
                              <p:par>
                                <p:cTn id="57" presetID="3" presetClass="entr" presetSubtype="10" fill="hold" nodeType="withEffect">
                                  <p:stCondLst>
                                    <p:cond delay="0"/>
                                  </p:stCondLst>
                                  <p:childTnLst>
                                    <p:set>
                                      <p:cBhvr>
                                        <p:cTn id="58" dur="1" fill="hold">
                                          <p:stCondLst>
                                            <p:cond delay="0"/>
                                          </p:stCondLst>
                                        </p:cTn>
                                        <p:tgtEl>
                                          <p:spTgt spid="34"/>
                                        </p:tgtEl>
                                        <p:attrNameLst>
                                          <p:attrName>style.visibility</p:attrName>
                                        </p:attrNameLst>
                                      </p:cBhvr>
                                      <p:to>
                                        <p:strVal val="visible"/>
                                      </p:to>
                                    </p:set>
                                    <p:animEffect transition="in" filter="blinds(horizontal)">
                                      <p:cBhvr>
                                        <p:cTn id="59" dur="500"/>
                                        <p:tgtEl>
                                          <p:spTgt spid="34"/>
                                        </p:tgtEl>
                                      </p:cBhvr>
                                    </p:animEffect>
                                  </p:childTnLst>
                                </p:cTn>
                              </p:par>
                              <p:par>
                                <p:cTn id="60" presetID="3" presetClass="entr" presetSubtype="10" fill="hold" nodeType="with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blinds(horizontal)">
                                      <p:cBhvr>
                                        <p:cTn id="62" dur="500"/>
                                        <p:tgtEl>
                                          <p:spTgt spid="20"/>
                                        </p:tgtEl>
                                      </p:cBhvr>
                                    </p:animEffect>
                                  </p:childTnLst>
                                </p:cTn>
                              </p:par>
                              <p:par>
                                <p:cTn id="63" presetID="3" presetClass="entr" presetSubtype="10" fill="hold" nodeType="with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blinds(horizontal)">
                                      <p:cBhvr>
                                        <p:cTn id="65" dur="500"/>
                                        <p:tgtEl>
                                          <p:spTgt spid="21"/>
                                        </p:tgtEl>
                                      </p:cBhvr>
                                    </p:animEffect>
                                  </p:childTnLst>
                                </p:cTn>
                              </p:par>
                              <p:par>
                                <p:cTn id="66" presetID="3" presetClass="entr" presetSubtype="10" fill="hold" nodeType="with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blinds(horizontal)">
                                      <p:cBhvr>
                                        <p:cTn id="68" dur="500"/>
                                        <p:tgtEl>
                                          <p:spTgt spid="38"/>
                                        </p:tgtEl>
                                      </p:cBhvr>
                                    </p:animEffect>
                                  </p:childTnLst>
                                </p:cTn>
                              </p:par>
                              <p:par>
                                <p:cTn id="69" presetID="3" presetClass="entr" presetSubtype="10" fill="hold" grpId="0" nodeType="with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blinds(horizontal)">
                                      <p:cBhvr>
                                        <p:cTn id="71" dur="500"/>
                                        <p:tgtEl>
                                          <p:spTgt spid="28"/>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3" presetClass="entr" presetSubtype="10" fill="hold" grpId="0" nodeType="clickEffect">
                                  <p:stCondLst>
                                    <p:cond delay="0"/>
                                  </p:stCondLst>
                                  <p:childTnLst>
                                    <p:set>
                                      <p:cBhvr>
                                        <p:cTn id="75" dur="1" fill="hold">
                                          <p:stCondLst>
                                            <p:cond delay="0"/>
                                          </p:stCondLst>
                                        </p:cTn>
                                        <p:tgtEl>
                                          <p:spTgt spid="24"/>
                                        </p:tgtEl>
                                        <p:attrNameLst>
                                          <p:attrName>style.visibility</p:attrName>
                                        </p:attrNameLst>
                                      </p:cBhvr>
                                      <p:to>
                                        <p:strVal val="visible"/>
                                      </p:to>
                                    </p:set>
                                    <p:animEffect transition="in" filter="blinds(horizontal)">
                                      <p:cBhvr>
                                        <p:cTn id="76" dur="500"/>
                                        <p:tgtEl>
                                          <p:spTgt spid="24"/>
                                        </p:tgtEl>
                                      </p:cBhvr>
                                    </p:animEffect>
                                  </p:childTnLst>
                                </p:cTn>
                              </p:par>
                              <p:par>
                                <p:cTn id="77" presetID="3" presetClass="entr" presetSubtype="10" fill="hold" nodeType="with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blinds(horizontal)">
                                      <p:cBhvr>
                                        <p:cTn id="79" dur="500"/>
                                        <p:tgtEl>
                                          <p:spTgt spid="32"/>
                                        </p:tgtEl>
                                      </p:cBhvr>
                                    </p:animEffect>
                                  </p:childTnLst>
                                </p:cTn>
                              </p:par>
                              <p:par>
                                <p:cTn id="80" presetID="3" presetClass="entr" presetSubtype="10" fill="hold" nodeType="withEffect">
                                  <p:stCondLst>
                                    <p:cond delay="0"/>
                                  </p:stCondLst>
                                  <p:childTnLst>
                                    <p:set>
                                      <p:cBhvr>
                                        <p:cTn id="81" dur="1" fill="hold">
                                          <p:stCondLst>
                                            <p:cond delay="0"/>
                                          </p:stCondLst>
                                        </p:cTn>
                                        <p:tgtEl>
                                          <p:spTgt spid="18"/>
                                        </p:tgtEl>
                                        <p:attrNameLst>
                                          <p:attrName>style.visibility</p:attrName>
                                        </p:attrNameLst>
                                      </p:cBhvr>
                                      <p:to>
                                        <p:strVal val="visible"/>
                                      </p:to>
                                    </p:set>
                                    <p:animEffect transition="in" filter="blinds(horizontal)">
                                      <p:cBhvr>
                                        <p:cTn id="82" dur="500"/>
                                        <p:tgtEl>
                                          <p:spTgt spid="18"/>
                                        </p:tgtEl>
                                      </p:cBhvr>
                                    </p:animEffect>
                                  </p:childTnLst>
                                </p:cTn>
                              </p:par>
                              <p:par>
                                <p:cTn id="83" presetID="3" presetClass="entr" presetSubtype="10" fill="hold" nodeType="withEffect">
                                  <p:stCondLst>
                                    <p:cond delay="0"/>
                                  </p:stCondLst>
                                  <p:childTnLst>
                                    <p:set>
                                      <p:cBhvr>
                                        <p:cTn id="84" dur="1" fill="hold">
                                          <p:stCondLst>
                                            <p:cond delay="0"/>
                                          </p:stCondLst>
                                        </p:cTn>
                                        <p:tgtEl>
                                          <p:spTgt spid="19"/>
                                        </p:tgtEl>
                                        <p:attrNameLst>
                                          <p:attrName>style.visibility</p:attrName>
                                        </p:attrNameLst>
                                      </p:cBhvr>
                                      <p:to>
                                        <p:strVal val="visible"/>
                                      </p:to>
                                    </p:set>
                                    <p:animEffect transition="in" filter="blinds(horizontal)">
                                      <p:cBhvr>
                                        <p:cTn id="85" dur="500"/>
                                        <p:tgtEl>
                                          <p:spTgt spid="19"/>
                                        </p:tgtEl>
                                      </p:cBhvr>
                                    </p:animEffect>
                                  </p:childTnLst>
                                </p:cTn>
                              </p:par>
                              <p:par>
                                <p:cTn id="86" presetID="3" presetClass="entr" presetSubtype="10" fill="hold" nodeType="withEffect">
                                  <p:stCondLst>
                                    <p:cond delay="0"/>
                                  </p:stCondLst>
                                  <p:childTnLst>
                                    <p:set>
                                      <p:cBhvr>
                                        <p:cTn id="87" dur="1" fill="hold">
                                          <p:stCondLst>
                                            <p:cond delay="0"/>
                                          </p:stCondLst>
                                        </p:cTn>
                                        <p:tgtEl>
                                          <p:spTgt spid="36"/>
                                        </p:tgtEl>
                                        <p:attrNameLst>
                                          <p:attrName>style.visibility</p:attrName>
                                        </p:attrNameLst>
                                      </p:cBhvr>
                                      <p:to>
                                        <p:strVal val="visible"/>
                                      </p:to>
                                    </p:set>
                                    <p:animEffect transition="in" filter="blinds(horizontal)">
                                      <p:cBhvr>
                                        <p:cTn id="88" dur="500"/>
                                        <p:tgtEl>
                                          <p:spTgt spid="36"/>
                                        </p:tgtEl>
                                      </p:cBhvr>
                                    </p:animEffect>
                                  </p:childTnLst>
                                </p:cTn>
                              </p:par>
                              <p:par>
                                <p:cTn id="89" presetID="3" presetClass="entr" presetSubtype="10" fill="hold" grpId="0" nodeType="withEffect">
                                  <p:stCondLst>
                                    <p:cond delay="0"/>
                                  </p:stCondLst>
                                  <p:childTnLst>
                                    <p:set>
                                      <p:cBhvr>
                                        <p:cTn id="90" dur="1" fill="hold">
                                          <p:stCondLst>
                                            <p:cond delay="0"/>
                                          </p:stCondLst>
                                        </p:cTn>
                                        <p:tgtEl>
                                          <p:spTgt spid="27"/>
                                        </p:tgtEl>
                                        <p:attrNameLst>
                                          <p:attrName>style.visibility</p:attrName>
                                        </p:attrNameLst>
                                      </p:cBhvr>
                                      <p:to>
                                        <p:strVal val="visible"/>
                                      </p:to>
                                    </p:set>
                                    <p:animEffect transition="in" filter="blinds(horizontal)">
                                      <p:cBhvr>
                                        <p:cTn id="91" dur="500"/>
                                        <p:tgtEl>
                                          <p:spTgt spid="27"/>
                                        </p:tgtEl>
                                      </p:cBhvr>
                                    </p:animEffect>
                                  </p:childTnLst>
                                </p:cTn>
                              </p:par>
                            </p:childTnLst>
                          </p:cTn>
                        </p:par>
                      </p:childTnLst>
                    </p:cTn>
                  </p:par>
                  <p:par>
                    <p:cTn id="92" fill="hold" nodeType="clickPar">
                      <p:stCondLst>
                        <p:cond delay="indefinite"/>
                      </p:stCondLst>
                      <p:childTnLst>
                        <p:par>
                          <p:cTn id="93" fill="hold" nodeType="withGroup">
                            <p:stCondLst>
                              <p:cond delay="0"/>
                            </p:stCondLst>
                            <p:childTnLst>
                              <p:par>
                                <p:cTn id="94" presetID="3" presetClass="entr" presetSubtype="10" fill="hold" grpId="0" nodeType="clickEffect">
                                  <p:stCondLst>
                                    <p:cond delay="0"/>
                                  </p:stCondLst>
                                  <p:childTnLst>
                                    <p:set>
                                      <p:cBhvr>
                                        <p:cTn id="95" dur="1" fill="hold">
                                          <p:stCondLst>
                                            <p:cond delay="0"/>
                                          </p:stCondLst>
                                        </p:cTn>
                                        <p:tgtEl>
                                          <p:spTgt spid="66"/>
                                        </p:tgtEl>
                                        <p:attrNameLst>
                                          <p:attrName>style.visibility</p:attrName>
                                        </p:attrNameLst>
                                      </p:cBhvr>
                                      <p:to>
                                        <p:strVal val="visible"/>
                                      </p:to>
                                    </p:set>
                                    <p:animEffect transition="in" filter="blinds(horizontal)">
                                      <p:cBhvr>
                                        <p:cTn id="96" dur="500"/>
                                        <p:tgtEl>
                                          <p:spTgt spid="66"/>
                                        </p:tgtEl>
                                      </p:cBhvr>
                                    </p:animEffect>
                                  </p:childTnLst>
                                </p:cTn>
                              </p:par>
                              <p:par>
                                <p:cTn id="97" presetID="3" presetClass="entr" presetSubtype="10" fill="hold" nodeType="withEffect">
                                  <p:stCondLst>
                                    <p:cond delay="0"/>
                                  </p:stCondLst>
                                  <p:childTnLst>
                                    <p:set>
                                      <p:cBhvr>
                                        <p:cTn id="98" dur="1" fill="hold">
                                          <p:stCondLst>
                                            <p:cond delay="0"/>
                                          </p:stCondLst>
                                        </p:cTn>
                                        <p:tgtEl>
                                          <p:spTgt spid="68"/>
                                        </p:tgtEl>
                                        <p:attrNameLst>
                                          <p:attrName>style.visibility</p:attrName>
                                        </p:attrNameLst>
                                      </p:cBhvr>
                                      <p:to>
                                        <p:strVal val="visible"/>
                                      </p:to>
                                    </p:set>
                                    <p:animEffect transition="in" filter="blinds(horizontal)">
                                      <p:cBhvr>
                                        <p:cTn id="99" dur="500"/>
                                        <p:tgtEl>
                                          <p:spTgt spid="68"/>
                                        </p:tgtEl>
                                      </p:cBhvr>
                                    </p:animEffect>
                                  </p:childTnLst>
                                </p:cTn>
                              </p:par>
                              <p:par>
                                <p:cTn id="100" presetID="3" presetClass="entr" presetSubtype="10" fill="hold"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blinds(horizontal)">
                                      <p:cBhvr>
                                        <p:cTn id="102" dur="500"/>
                                        <p:tgtEl>
                                          <p:spTgt spid="62"/>
                                        </p:tgtEl>
                                      </p:cBhvr>
                                    </p:animEffect>
                                  </p:childTnLst>
                                </p:cTn>
                              </p:par>
                              <p:par>
                                <p:cTn id="103" presetID="3" presetClass="entr" presetSubtype="10" fill="hold" nodeType="withEffect">
                                  <p:stCondLst>
                                    <p:cond delay="0"/>
                                  </p:stCondLst>
                                  <p:childTnLst>
                                    <p:set>
                                      <p:cBhvr>
                                        <p:cTn id="104" dur="1" fill="hold">
                                          <p:stCondLst>
                                            <p:cond delay="0"/>
                                          </p:stCondLst>
                                        </p:cTn>
                                        <p:tgtEl>
                                          <p:spTgt spid="65"/>
                                        </p:tgtEl>
                                        <p:attrNameLst>
                                          <p:attrName>style.visibility</p:attrName>
                                        </p:attrNameLst>
                                      </p:cBhvr>
                                      <p:to>
                                        <p:strVal val="visible"/>
                                      </p:to>
                                    </p:set>
                                    <p:animEffect transition="in" filter="blinds(horizontal)">
                                      <p:cBhvr>
                                        <p:cTn id="105" dur="500"/>
                                        <p:tgtEl>
                                          <p:spTgt spid="65"/>
                                        </p:tgtEl>
                                      </p:cBhvr>
                                    </p:animEffect>
                                  </p:childTnLst>
                                </p:cTn>
                              </p:par>
                              <p:par>
                                <p:cTn id="106" presetID="3" presetClass="entr" presetSubtype="10" fill="hold" nodeType="withEffect">
                                  <p:stCondLst>
                                    <p:cond delay="0"/>
                                  </p:stCondLst>
                                  <p:childTnLst>
                                    <p:set>
                                      <p:cBhvr>
                                        <p:cTn id="107" dur="1" fill="hold">
                                          <p:stCondLst>
                                            <p:cond delay="0"/>
                                          </p:stCondLst>
                                        </p:cTn>
                                        <p:tgtEl>
                                          <p:spTgt spid="71"/>
                                        </p:tgtEl>
                                        <p:attrNameLst>
                                          <p:attrName>style.visibility</p:attrName>
                                        </p:attrNameLst>
                                      </p:cBhvr>
                                      <p:to>
                                        <p:strVal val="visible"/>
                                      </p:to>
                                    </p:set>
                                    <p:animEffect transition="in" filter="blinds(horizontal)">
                                      <p:cBhvr>
                                        <p:cTn id="108" dur="500"/>
                                        <p:tgtEl>
                                          <p:spTgt spid="71"/>
                                        </p:tgtEl>
                                      </p:cBhvr>
                                    </p:animEffect>
                                  </p:childTnLst>
                                </p:cTn>
                              </p:par>
                              <p:par>
                                <p:cTn id="109" presetID="3" presetClass="entr" presetSubtype="10" fill="hold" grpId="0" nodeType="withEffect">
                                  <p:stCondLst>
                                    <p:cond delay="0"/>
                                  </p:stCondLst>
                                  <p:childTnLst>
                                    <p:set>
                                      <p:cBhvr>
                                        <p:cTn id="110" dur="1" fill="hold">
                                          <p:stCondLst>
                                            <p:cond delay="0"/>
                                          </p:stCondLst>
                                        </p:cTn>
                                        <p:tgtEl>
                                          <p:spTgt spid="67"/>
                                        </p:tgtEl>
                                        <p:attrNameLst>
                                          <p:attrName>style.visibility</p:attrName>
                                        </p:attrNameLst>
                                      </p:cBhvr>
                                      <p:to>
                                        <p:strVal val="visible"/>
                                      </p:to>
                                    </p:set>
                                    <p:animEffect transition="in" filter="blinds(horizontal)">
                                      <p:cBhvr>
                                        <p:cTn id="111" dur="500"/>
                                        <p:tgtEl>
                                          <p:spTgt spid="67"/>
                                        </p:tgtEl>
                                      </p:cBhvr>
                                    </p:animEffect>
                                  </p:childTnLst>
                                </p:cTn>
                              </p:par>
                            </p:childTnLst>
                          </p:cTn>
                        </p:par>
                      </p:childTnLst>
                    </p:cTn>
                  </p:par>
                  <p:par>
                    <p:cTn id="112" fill="hold" nodeType="clickPar">
                      <p:stCondLst>
                        <p:cond delay="indefinite"/>
                      </p:stCondLst>
                      <p:childTnLst>
                        <p:par>
                          <p:cTn id="113" fill="hold" nodeType="withGroup">
                            <p:stCondLst>
                              <p:cond delay="0"/>
                            </p:stCondLst>
                            <p:childTnLst>
                              <p:par>
                                <p:cTn id="114" presetID="3" presetClass="entr" presetSubtype="10" fill="hold" nodeType="clickEffect">
                                  <p:stCondLst>
                                    <p:cond delay="0"/>
                                  </p:stCondLst>
                                  <p:childTnLst>
                                    <p:set>
                                      <p:cBhvr>
                                        <p:cTn id="115" dur="1" fill="hold">
                                          <p:stCondLst>
                                            <p:cond delay="0"/>
                                          </p:stCondLst>
                                        </p:cTn>
                                        <p:tgtEl>
                                          <p:spTgt spid="29"/>
                                        </p:tgtEl>
                                        <p:attrNameLst>
                                          <p:attrName>style.visibility</p:attrName>
                                        </p:attrNameLst>
                                      </p:cBhvr>
                                      <p:to>
                                        <p:strVal val="visible"/>
                                      </p:to>
                                    </p:set>
                                    <p:animEffect transition="in" filter="blinds(horizontal)">
                                      <p:cBhvr>
                                        <p:cTn id="116" dur="500"/>
                                        <p:tgtEl>
                                          <p:spTgt spid="29"/>
                                        </p:tgtEl>
                                      </p:cBhvr>
                                    </p:animEffect>
                                  </p:childTnLst>
                                </p:cTn>
                              </p:par>
                              <p:par>
                                <p:cTn id="117" presetID="3" presetClass="entr" presetSubtype="10" fill="hold" nodeType="withEffect">
                                  <p:stCondLst>
                                    <p:cond delay="0"/>
                                  </p:stCondLst>
                                  <p:childTnLst>
                                    <p:set>
                                      <p:cBhvr>
                                        <p:cTn id="118" dur="1" fill="hold">
                                          <p:stCondLst>
                                            <p:cond delay="0"/>
                                          </p:stCondLst>
                                        </p:cTn>
                                        <p:tgtEl>
                                          <p:spTgt spid="40"/>
                                        </p:tgtEl>
                                        <p:attrNameLst>
                                          <p:attrName>style.visibility</p:attrName>
                                        </p:attrNameLst>
                                      </p:cBhvr>
                                      <p:to>
                                        <p:strVal val="visible"/>
                                      </p:to>
                                    </p:set>
                                    <p:animEffect transition="in" filter="blinds(horizontal)">
                                      <p:cBhvr>
                                        <p:cTn id="119" dur="500"/>
                                        <p:tgtEl>
                                          <p:spTgt spid="40"/>
                                        </p:tgtEl>
                                      </p:cBhvr>
                                    </p:animEffect>
                                  </p:childTnLst>
                                </p:cTn>
                              </p:par>
                              <p:par>
                                <p:cTn id="120" presetID="3" presetClass="entr" presetSubtype="10" fill="hold" nodeType="withEffect">
                                  <p:stCondLst>
                                    <p:cond delay="0"/>
                                  </p:stCondLst>
                                  <p:childTnLst>
                                    <p:set>
                                      <p:cBhvr>
                                        <p:cTn id="121" dur="1" fill="hold">
                                          <p:stCondLst>
                                            <p:cond delay="0"/>
                                          </p:stCondLst>
                                        </p:cTn>
                                        <p:tgtEl>
                                          <p:spTgt spid="22"/>
                                        </p:tgtEl>
                                        <p:attrNameLst>
                                          <p:attrName>style.visibility</p:attrName>
                                        </p:attrNameLst>
                                      </p:cBhvr>
                                      <p:to>
                                        <p:strVal val="visible"/>
                                      </p:to>
                                    </p:set>
                                    <p:animEffect transition="in" filter="blinds(horizontal)">
                                      <p:cBhvr>
                                        <p:cTn id="122" dur="500"/>
                                        <p:tgtEl>
                                          <p:spTgt spid="22"/>
                                        </p:tgtEl>
                                      </p:cBhvr>
                                    </p:animEffect>
                                  </p:childTnLst>
                                </p:cTn>
                              </p:par>
                            </p:childTnLst>
                          </p:cTn>
                        </p:par>
                      </p:childTnLst>
                    </p:cTn>
                  </p:par>
                  <p:par>
                    <p:cTn id="123" fill="hold" nodeType="clickPar">
                      <p:stCondLst>
                        <p:cond delay="indefinite"/>
                      </p:stCondLst>
                      <p:childTnLst>
                        <p:par>
                          <p:cTn id="124" fill="hold" nodeType="withGroup">
                            <p:stCondLst>
                              <p:cond delay="0"/>
                            </p:stCondLst>
                            <p:childTnLst>
                              <p:par>
                                <p:cTn id="125" presetID="3" presetClass="entr" presetSubtype="10" fill="hold" grpId="0" nodeType="clickEffect">
                                  <p:stCondLst>
                                    <p:cond delay="0"/>
                                  </p:stCondLst>
                                  <p:childTnLst>
                                    <p:set>
                                      <p:cBhvr>
                                        <p:cTn id="126" dur="1" fill="hold">
                                          <p:stCondLst>
                                            <p:cond delay="0"/>
                                          </p:stCondLst>
                                        </p:cTn>
                                        <p:tgtEl>
                                          <p:spTgt spid="30"/>
                                        </p:tgtEl>
                                        <p:attrNameLst>
                                          <p:attrName>style.visibility</p:attrName>
                                        </p:attrNameLst>
                                      </p:cBhvr>
                                      <p:to>
                                        <p:strVal val="visible"/>
                                      </p:to>
                                    </p:set>
                                    <p:animEffect transition="in" filter="blinds(horizontal)">
                                      <p:cBhvr>
                                        <p:cTn id="127" dur="500"/>
                                        <p:tgtEl>
                                          <p:spTgt spid="30"/>
                                        </p:tgtEl>
                                      </p:cBhvr>
                                    </p:animEffect>
                                  </p:childTnLst>
                                </p:cTn>
                              </p:par>
                              <p:par>
                                <p:cTn id="128" presetID="3" presetClass="entr" presetSubtype="10" fill="hold" nodeType="withEffect">
                                  <p:stCondLst>
                                    <p:cond delay="0"/>
                                  </p:stCondLst>
                                  <p:childTnLst>
                                    <p:set>
                                      <p:cBhvr>
                                        <p:cTn id="129" dur="1" fill="hold">
                                          <p:stCondLst>
                                            <p:cond delay="0"/>
                                          </p:stCondLst>
                                        </p:cTn>
                                        <p:tgtEl>
                                          <p:spTgt spid="42"/>
                                        </p:tgtEl>
                                        <p:attrNameLst>
                                          <p:attrName>style.visibility</p:attrName>
                                        </p:attrNameLst>
                                      </p:cBhvr>
                                      <p:to>
                                        <p:strVal val="visible"/>
                                      </p:to>
                                    </p:set>
                                    <p:animEffect transition="in" filter="blinds(horizontal)">
                                      <p:cBhvr>
                                        <p:cTn id="130" dur="500"/>
                                        <p:tgtEl>
                                          <p:spTgt spid="42"/>
                                        </p:tgtEl>
                                      </p:cBhvr>
                                    </p:animEffect>
                                  </p:childTnLst>
                                </p:cTn>
                              </p:par>
                              <p:par>
                                <p:cTn id="131" presetID="3" presetClass="entr" presetSubtype="10" fill="hold" nodeType="withEffect">
                                  <p:stCondLst>
                                    <p:cond delay="0"/>
                                  </p:stCondLst>
                                  <p:childTnLst>
                                    <p:set>
                                      <p:cBhvr>
                                        <p:cTn id="132" dur="1" fill="hold">
                                          <p:stCondLst>
                                            <p:cond delay="0"/>
                                          </p:stCondLst>
                                        </p:cTn>
                                        <p:tgtEl>
                                          <p:spTgt spid="23"/>
                                        </p:tgtEl>
                                        <p:attrNameLst>
                                          <p:attrName>style.visibility</p:attrName>
                                        </p:attrNameLst>
                                      </p:cBhvr>
                                      <p:to>
                                        <p:strVal val="visible"/>
                                      </p:to>
                                    </p:set>
                                    <p:animEffect transition="in" filter="blinds(horizontal)">
                                      <p:cBhvr>
                                        <p:cTn id="13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p:bldP spid="27" grpId="0"/>
      <p:bldP spid="28" grpId="0"/>
      <p:bldP spid="30" grpId="0"/>
      <p:bldP spid="57" grpId="0"/>
      <p:bldP spid="66" grpId="0" animBg="1"/>
      <p:bldP spid="67" grpId="0" animBg="1"/>
      <p:bldP spid="84" grpId="0"/>
      <p:bldP spid="6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u="sng" dirty="0" smtClean="0"/>
              <a:t>Crosswalks</a:t>
            </a:r>
            <a:endParaRPr lang="en-US" dirty="0" smtClean="0"/>
          </a:p>
          <a:p>
            <a:pPr lvl="1"/>
            <a:r>
              <a:rPr lang="en-US" dirty="0" smtClean="0"/>
              <a:t>Whether crosswalks are present at any or all crossings</a:t>
            </a:r>
          </a:p>
          <a:p>
            <a:pPr lvl="1"/>
            <a:r>
              <a:rPr lang="en-US" dirty="0" smtClean="0"/>
              <a:t>If present, the width, type, if there are islands</a:t>
            </a:r>
          </a:p>
          <a:p>
            <a:endParaRPr lang="en-US" dirty="0"/>
          </a:p>
        </p:txBody>
      </p:sp>
      <p:pic>
        <p:nvPicPr>
          <p:cNvPr id="4098" name="Picture 2" descr="C:\Documents and Settings\LHiggins\Local Settings\Temporary Internet Files\Content.IE5\WHQ3SLMV\MP900447584[1].jpg"/>
          <p:cNvPicPr>
            <a:picLocks noChangeAspect="1" noChangeArrowheads="1"/>
          </p:cNvPicPr>
          <p:nvPr/>
        </p:nvPicPr>
        <p:blipFill>
          <a:blip r:embed="rId3" cstate="print"/>
          <a:srcRect/>
          <a:stretch>
            <a:fillRect/>
          </a:stretch>
        </p:blipFill>
        <p:spPr bwMode="auto">
          <a:xfrm>
            <a:off x="4495800" y="4343401"/>
            <a:ext cx="3225800" cy="1771213"/>
          </a:xfrm>
          <a:prstGeom prst="rect">
            <a:avLst/>
          </a:prstGeom>
          <a:noFill/>
        </p:spPr>
      </p:pic>
    </p:spTree>
    <p:extLst>
      <p:ext uri="{BB962C8B-B14F-4D97-AF65-F5344CB8AC3E}">
        <p14:creationId xmlns:p14="http://schemas.microsoft.com/office/powerpoint/2010/main" val="17364722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1143000"/>
          </a:xfrm>
        </p:spPr>
        <p:txBody>
          <a:bodyPr/>
          <a:lstStyle/>
          <a:p>
            <a:r>
              <a:rPr lang="en-US" sz="3600" dirty="0">
                <a:solidFill>
                  <a:schemeClr val="bg1"/>
                </a:solidFill>
              </a:rPr>
              <a:t>Detectable Warnings</a:t>
            </a:r>
          </a:p>
        </p:txBody>
      </p:sp>
      <p:sp>
        <p:nvSpPr>
          <p:cNvPr id="3" name="Content Placeholder 2"/>
          <p:cNvSpPr>
            <a:spLocks noGrp="1"/>
          </p:cNvSpPr>
          <p:nvPr>
            <p:ph idx="1"/>
          </p:nvPr>
        </p:nvSpPr>
        <p:spPr>
          <a:xfrm>
            <a:off x="1981200" y="1066800"/>
            <a:ext cx="4191000" cy="4800600"/>
          </a:xfrm>
        </p:spPr>
        <p:txBody>
          <a:bodyPr/>
          <a:lstStyle/>
          <a:p>
            <a:r>
              <a:rPr lang="en-US" sz="2800" dirty="0"/>
              <a:t>Detectable Warnings are designed to be felt underfoot or with a cane by people who are blind or have low vision, to alert them to hazards </a:t>
            </a:r>
            <a:r>
              <a:rPr lang="en-US" sz="2800" dirty="0" smtClean="0"/>
              <a:t>– should extend whole width of the ramp and be part of a flush transition.</a:t>
            </a:r>
            <a:endParaRPr lang="en-US" sz="2800" dirty="0"/>
          </a:p>
        </p:txBody>
      </p:sp>
      <p:pic>
        <p:nvPicPr>
          <p:cNvPr id="4" name="Picture 7"/>
          <p:cNvPicPr>
            <a:picLocks noChangeAspect="1" noChangeArrowheads="1"/>
          </p:cNvPicPr>
          <p:nvPr/>
        </p:nvPicPr>
        <p:blipFill>
          <a:blip r:embed="rId3" cstate="print"/>
          <a:srcRect/>
          <a:stretch>
            <a:fillRect/>
          </a:stretch>
        </p:blipFill>
        <p:spPr>
          <a:xfrm>
            <a:off x="6324600" y="1143001"/>
            <a:ext cx="4038600" cy="4302125"/>
          </a:xfrm>
          <a:prstGeom prst="rect">
            <a:avLst/>
          </a:prstGeom>
        </p:spPr>
      </p:pic>
    </p:spTree>
    <p:extLst>
      <p:ext uri="{BB962C8B-B14F-4D97-AF65-F5344CB8AC3E}">
        <p14:creationId xmlns:p14="http://schemas.microsoft.com/office/powerpoint/2010/main" val="3613323192"/>
      </p:ext>
    </p:extLst>
  </p:cSld>
  <p:clrMapOvr>
    <a:masterClrMapping/>
  </p:clrMapOvr>
  <p:transition spd="slow">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1143000"/>
          </a:xfrm>
        </p:spPr>
        <p:txBody>
          <a:bodyPr/>
          <a:lstStyle/>
          <a:p>
            <a:r>
              <a:rPr lang="en-US" sz="3600" dirty="0">
                <a:solidFill>
                  <a:schemeClr val="bg1"/>
                </a:solidFill>
              </a:rPr>
              <a:t>Islands/Medians</a:t>
            </a:r>
            <a:r>
              <a:rPr lang="en-US" dirty="0" smtClean="0"/>
              <a:t/>
            </a:r>
            <a:br>
              <a:rPr lang="en-US" dirty="0" smtClean="0"/>
            </a:br>
            <a:endParaRPr lang="en-US" dirty="0"/>
          </a:p>
        </p:txBody>
      </p:sp>
      <p:sp>
        <p:nvSpPr>
          <p:cNvPr id="3" name="Content Placeholder 2"/>
          <p:cNvSpPr>
            <a:spLocks noGrp="1"/>
          </p:cNvSpPr>
          <p:nvPr>
            <p:ph idx="1"/>
          </p:nvPr>
        </p:nvSpPr>
        <p:spPr>
          <a:xfrm>
            <a:off x="1981200" y="1295401"/>
            <a:ext cx="8229600" cy="4525963"/>
          </a:xfrm>
        </p:spPr>
        <p:txBody>
          <a:bodyPr/>
          <a:lstStyle/>
          <a:p>
            <a:endParaRPr lang="en-US" dirty="0"/>
          </a:p>
        </p:txBody>
      </p:sp>
      <p:pic>
        <p:nvPicPr>
          <p:cNvPr id="4" name="Picture 8"/>
          <p:cNvPicPr>
            <a:picLocks noChangeAspect="1" noChangeArrowheads="1"/>
          </p:cNvPicPr>
          <p:nvPr/>
        </p:nvPicPr>
        <p:blipFill>
          <a:blip r:embed="rId3" cstate="print"/>
          <a:srcRect/>
          <a:stretch>
            <a:fillRect/>
          </a:stretch>
        </p:blipFill>
        <p:spPr>
          <a:xfrm>
            <a:off x="3276600" y="2438400"/>
            <a:ext cx="5486400" cy="2560638"/>
          </a:xfrm>
          <a:prstGeom prst="rect">
            <a:avLst/>
          </a:prstGeom>
        </p:spPr>
      </p:pic>
    </p:spTree>
    <p:extLst>
      <p:ext uri="{BB962C8B-B14F-4D97-AF65-F5344CB8AC3E}">
        <p14:creationId xmlns:p14="http://schemas.microsoft.com/office/powerpoint/2010/main" val="3044868333"/>
      </p:ext>
    </p:extLst>
  </p:cSld>
  <p:clrMapOvr>
    <a:masterClrMapping/>
  </p:clrMapOvr>
  <p:transition spd="slow">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u="sng" dirty="0" smtClean="0"/>
              <a:t>Islands –</a:t>
            </a:r>
            <a:r>
              <a:rPr lang="en-US" dirty="0" smtClean="0"/>
              <a:t>Are there islands IN the pedestrian path (even if they block it)</a:t>
            </a:r>
          </a:p>
          <a:p>
            <a:r>
              <a:rPr lang="en-US" u="sng" dirty="0"/>
              <a:t>Pedestrian Signals</a:t>
            </a:r>
            <a:endParaRPr lang="en-US" dirty="0"/>
          </a:p>
          <a:p>
            <a:pPr lvl="1"/>
            <a:r>
              <a:rPr lang="en-US" sz="2400" dirty="0"/>
              <a:t>Whether visual and accessible pedestrian signals are present </a:t>
            </a:r>
            <a:r>
              <a:rPr lang="en-US" sz="2400" dirty="0" smtClean="0"/>
              <a:t>and if they are APS (Accessible Pedestrian Signals)</a:t>
            </a:r>
            <a:endParaRPr lang="en-US" sz="2400" dirty="0"/>
          </a:p>
          <a:p>
            <a:pPr lvl="1">
              <a:buNone/>
            </a:pPr>
            <a:endParaRPr lang="en-US" dirty="0" smtClean="0"/>
          </a:p>
          <a:p>
            <a:endParaRPr lang="en-US" dirty="0"/>
          </a:p>
        </p:txBody>
      </p:sp>
    </p:spTree>
    <p:extLst>
      <p:ext uri="{BB962C8B-B14F-4D97-AF65-F5344CB8AC3E}">
        <p14:creationId xmlns:p14="http://schemas.microsoft.com/office/powerpoint/2010/main" val="3863020015"/>
      </p:ext>
    </p:extLst>
  </p:cSld>
  <p:clrMapOvr>
    <a:masterClrMapping/>
  </p:clrMapOvr>
  <p:transition spd="slow">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04706"/>
            <a:ext cx="10972800" cy="777327"/>
          </a:xfrm>
        </p:spPr>
        <p:txBody>
          <a:bodyPr/>
          <a:lstStyle/>
          <a:p>
            <a:r>
              <a:rPr lang="en-US" dirty="0" smtClean="0">
                <a:solidFill>
                  <a:schemeClr val="bg1"/>
                </a:solidFill>
              </a:rPr>
              <a:t>Pushbuttons</a:t>
            </a:r>
            <a:endParaRPr lang="en-US" dirty="0">
              <a:solidFill>
                <a:schemeClr val="bg1"/>
              </a:solidFill>
            </a:endParaRPr>
          </a:p>
        </p:txBody>
      </p:sp>
      <p:pic>
        <p:nvPicPr>
          <p:cNvPr id="5" name="Content Placeholder 4" descr="APS Photograph 2.bmp"/>
          <p:cNvPicPr>
            <a:picLocks noGrp="1" noChangeAspect="1"/>
          </p:cNvPicPr>
          <p:nvPr>
            <p:ph sz="half" idx="1"/>
          </p:nvPr>
        </p:nvPicPr>
        <p:blipFill>
          <a:blip r:embed="rId3" cstate="print"/>
          <a:stretch>
            <a:fillRect/>
          </a:stretch>
        </p:blipFill>
        <p:spPr>
          <a:xfrm>
            <a:off x="2676744" y="1600201"/>
            <a:ext cx="2647512" cy="4525963"/>
          </a:xfrm>
        </p:spPr>
      </p:pic>
      <p:sp>
        <p:nvSpPr>
          <p:cNvPr id="4" name="Text Placeholder 3"/>
          <p:cNvSpPr>
            <a:spLocks noGrp="1"/>
          </p:cNvSpPr>
          <p:nvPr>
            <p:ph type="body" sz="half" idx="2"/>
          </p:nvPr>
        </p:nvSpPr>
        <p:spPr>
          <a:xfrm>
            <a:off x="5962931" y="1033758"/>
            <a:ext cx="5384800" cy="4525963"/>
          </a:xfrm>
        </p:spPr>
        <p:txBody>
          <a:bodyPr/>
          <a:lstStyle/>
          <a:p>
            <a:r>
              <a:rPr lang="en-US" sz="2800" dirty="0"/>
              <a:t>Is the tactile arrow in line with the crosswalk direction?</a:t>
            </a:r>
          </a:p>
          <a:p>
            <a:r>
              <a:rPr lang="en-US" sz="2800" dirty="0"/>
              <a:t>Is the pedestrian push button at least 2 inches in diameter?</a:t>
            </a:r>
          </a:p>
          <a:p>
            <a:r>
              <a:rPr lang="en-US" sz="2800" dirty="0"/>
              <a:t>Is the push button unobstructed</a:t>
            </a:r>
            <a:r>
              <a:rPr lang="en-US" sz="2800" dirty="0" smtClean="0"/>
              <a:t>?</a:t>
            </a:r>
          </a:p>
          <a:p>
            <a:r>
              <a:rPr lang="en-US" sz="2800" dirty="0" smtClean="0"/>
              <a:t>42” target (“shall” U.S. access board)</a:t>
            </a:r>
          </a:p>
          <a:p>
            <a:r>
              <a:rPr lang="en-US" sz="1600" dirty="0" smtClean="0">
                <a:hlinkClick r:id="rId4"/>
              </a:rPr>
              <a:t>www.Apsguide.org</a:t>
            </a:r>
            <a:r>
              <a:rPr lang="en-US" sz="1600" dirty="0" smtClean="0"/>
              <a:t>  </a:t>
            </a:r>
          </a:p>
          <a:p>
            <a:r>
              <a:rPr lang="en-US" sz="1600" dirty="0">
                <a:hlinkClick r:id="rId5"/>
              </a:rPr>
              <a:t>https://www.access-board.gov/guidelines-and-standards/streets-sidewalks/public-rights-of-way/background/access-advisory-committee-final-report/x02-5-pedestrian-street-crossings</a:t>
            </a:r>
            <a:endParaRPr lang="en-US" sz="1600" dirty="0"/>
          </a:p>
          <a:p>
            <a:endParaRPr lang="en-US" dirty="0" smtClean="0"/>
          </a:p>
        </p:txBody>
      </p:sp>
    </p:spTree>
    <p:extLst>
      <p:ext uri="{BB962C8B-B14F-4D97-AF65-F5344CB8AC3E}">
        <p14:creationId xmlns:p14="http://schemas.microsoft.com/office/powerpoint/2010/main" val="2399644165"/>
      </p:ext>
    </p:extLst>
  </p:cSld>
  <p:clrMapOvr>
    <a:masterClrMapping/>
  </p:clrMapOvr>
  <p:transition spd="slow">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1143000"/>
          </a:xfrm>
        </p:spPr>
        <p:txBody>
          <a:bodyPr/>
          <a:lstStyle/>
          <a:p>
            <a:r>
              <a:rPr lang="en-US" sz="3600" dirty="0">
                <a:solidFill>
                  <a:schemeClr val="bg1"/>
                </a:solidFill>
              </a:rPr>
              <a:t>Pedestrian Access Route (PAR)</a:t>
            </a:r>
          </a:p>
        </p:txBody>
      </p:sp>
      <p:sp>
        <p:nvSpPr>
          <p:cNvPr id="3" name="Content Placeholder 2"/>
          <p:cNvSpPr>
            <a:spLocks noGrp="1"/>
          </p:cNvSpPr>
          <p:nvPr>
            <p:ph idx="1"/>
          </p:nvPr>
        </p:nvSpPr>
        <p:spPr>
          <a:xfrm>
            <a:off x="1981200" y="1600200"/>
            <a:ext cx="4419600" cy="4038600"/>
          </a:xfrm>
        </p:spPr>
        <p:txBody>
          <a:bodyPr>
            <a:normAutofit/>
          </a:bodyPr>
          <a:lstStyle/>
          <a:p>
            <a:r>
              <a:rPr lang="en-US" dirty="0" smtClean="0"/>
              <a:t>Pedestrian Access Route (PAR)</a:t>
            </a:r>
          </a:p>
          <a:p>
            <a:pPr lvl="1"/>
            <a:r>
              <a:rPr lang="en-US" dirty="0" smtClean="0"/>
              <a:t>Width is measured from the back of the curb or buffer to the outside edge of the sidewalk</a:t>
            </a:r>
            <a:endParaRPr lang="en-US" dirty="0"/>
          </a:p>
        </p:txBody>
      </p:sp>
      <p:pic>
        <p:nvPicPr>
          <p:cNvPr id="6146" name="Picture 2"/>
          <p:cNvPicPr>
            <a:picLocks noChangeAspect="1" noChangeArrowheads="1"/>
          </p:cNvPicPr>
          <p:nvPr/>
        </p:nvPicPr>
        <p:blipFill>
          <a:blip r:embed="rId3" cstate="print"/>
          <a:srcRect/>
          <a:stretch>
            <a:fillRect/>
          </a:stretch>
        </p:blipFill>
        <p:spPr bwMode="auto">
          <a:xfrm>
            <a:off x="6781801" y="1447800"/>
            <a:ext cx="3234167" cy="4438650"/>
          </a:xfrm>
          <a:prstGeom prst="rect">
            <a:avLst/>
          </a:prstGeom>
          <a:noFill/>
          <a:ln w="9525">
            <a:noFill/>
            <a:miter lim="800000"/>
            <a:headEnd/>
            <a:tailEnd/>
          </a:ln>
        </p:spPr>
      </p:pic>
    </p:spTree>
    <p:extLst>
      <p:ext uri="{BB962C8B-B14F-4D97-AF65-F5344CB8AC3E}">
        <p14:creationId xmlns:p14="http://schemas.microsoft.com/office/powerpoint/2010/main" val="554928492"/>
      </p:ext>
    </p:extLst>
  </p:cSld>
  <p:clrMapOvr>
    <a:masterClrMapping/>
  </p:clrMapOvr>
  <p:transition spd="slow">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08000" y="96614"/>
            <a:ext cx="10972800" cy="857249"/>
          </a:xfrm>
        </p:spPr>
        <p:txBody>
          <a:bodyPr/>
          <a:lstStyle/>
          <a:p>
            <a:r>
              <a:rPr lang="en-US" dirty="0" smtClean="0">
                <a:solidFill>
                  <a:schemeClr val="bg1"/>
                </a:solidFill>
              </a:rPr>
              <a:t>Protruding objects</a:t>
            </a:r>
            <a:endParaRPr lang="en-US" dirty="0">
              <a:solidFill>
                <a:schemeClr val="bg1"/>
              </a:solidFill>
            </a:endParaRPr>
          </a:p>
        </p:txBody>
      </p:sp>
      <p:sp>
        <p:nvSpPr>
          <p:cNvPr id="7" name="Content Placeholder 6"/>
          <p:cNvSpPr>
            <a:spLocks noGrp="1"/>
          </p:cNvSpPr>
          <p:nvPr>
            <p:ph sz="half" idx="1"/>
          </p:nvPr>
        </p:nvSpPr>
        <p:spPr/>
        <p:txBody>
          <a:bodyPr/>
          <a:lstStyle/>
          <a:p>
            <a:r>
              <a:rPr lang="en-US" dirty="0" smtClean="0"/>
              <a:t>Protruding Objects</a:t>
            </a:r>
          </a:p>
          <a:p>
            <a:pPr lvl="1"/>
            <a:r>
              <a:rPr lang="en-US" dirty="0" smtClean="0"/>
              <a:t>Objects above 27 inches and below 80 inches are not detectable</a:t>
            </a:r>
          </a:p>
          <a:p>
            <a:pPr lvl="2">
              <a:buNone/>
            </a:pPr>
            <a:endParaRPr lang="en-US" dirty="0" smtClean="0"/>
          </a:p>
          <a:p>
            <a:endParaRPr lang="en-US" dirty="0"/>
          </a:p>
        </p:txBody>
      </p:sp>
      <p:pic>
        <p:nvPicPr>
          <p:cNvPr id="9" name="Picture 2"/>
          <p:cNvPicPr>
            <a:picLocks noChangeAspect="1" noChangeArrowheads="1"/>
          </p:cNvPicPr>
          <p:nvPr/>
        </p:nvPicPr>
        <p:blipFill>
          <a:blip r:embed="rId3" cstate="print"/>
          <a:srcRect/>
          <a:stretch>
            <a:fillRect/>
          </a:stretch>
        </p:blipFill>
        <p:spPr bwMode="auto">
          <a:xfrm>
            <a:off x="5867401" y="1752600"/>
            <a:ext cx="4105275" cy="3905250"/>
          </a:xfrm>
          <a:prstGeom prst="rect">
            <a:avLst/>
          </a:prstGeom>
          <a:noFill/>
          <a:ln w="9525">
            <a:noFill/>
            <a:miter lim="800000"/>
            <a:headEnd/>
            <a:tailEnd/>
          </a:ln>
        </p:spPr>
      </p:pic>
    </p:spTree>
    <p:extLst>
      <p:ext uri="{BB962C8B-B14F-4D97-AF65-F5344CB8AC3E}">
        <p14:creationId xmlns:p14="http://schemas.microsoft.com/office/powerpoint/2010/main" val="66027134"/>
      </p:ext>
    </p:extLst>
  </p:cSld>
  <p:clrMapOvr>
    <a:masterClrMapping/>
  </p:clrMapOvr>
  <p:transition spd="slow">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981200" y="0"/>
            <a:ext cx="8229600" cy="1143000"/>
          </a:xfrm>
        </p:spPr>
        <p:txBody>
          <a:bodyPr/>
          <a:lstStyle/>
          <a:p>
            <a:r>
              <a:rPr lang="en-US" sz="3600" dirty="0">
                <a:solidFill>
                  <a:schemeClr val="bg1"/>
                </a:solidFill>
              </a:rPr>
              <a:t>Where to start inventory / updates?</a:t>
            </a:r>
          </a:p>
        </p:txBody>
      </p:sp>
      <p:sp>
        <p:nvSpPr>
          <p:cNvPr id="7" name="Text Placeholder 6"/>
          <p:cNvSpPr>
            <a:spLocks noGrp="1"/>
          </p:cNvSpPr>
          <p:nvPr>
            <p:ph type="body" sz="half" idx="2"/>
          </p:nvPr>
        </p:nvSpPr>
        <p:spPr>
          <a:xfrm>
            <a:off x="6172200" y="1143001"/>
            <a:ext cx="4038600" cy="4983163"/>
          </a:xfrm>
        </p:spPr>
        <p:txBody>
          <a:bodyPr/>
          <a:lstStyle/>
          <a:p>
            <a:r>
              <a:rPr lang="en-US" dirty="0" smtClean="0"/>
              <a:t>Recent projects </a:t>
            </a:r>
          </a:p>
          <a:p>
            <a:r>
              <a:rPr lang="en-US" dirty="0" smtClean="0"/>
              <a:t>High pedestrian traffic areas </a:t>
            </a:r>
          </a:p>
          <a:p>
            <a:r>
              <a:rPr lang="en-US" dirty="0" smtClean="0"/>
              <a:t>Areas near facilities frequently used by pedestrians </a:t>
            </a:r>
          </a:p>
        </p:txBody>
      </p:sp>
      <p:pic>
        <p:nvPicPr>
          <p:cNvPr id="8" name="Picture 4"/>
          <p:cNvPicPr>
            <a:picLocks noGrp="1" noChangeAspect="1" noChangeArrowheads="1"/>
          </p:cNvPicPr>
          <p:nvPr>
            <p:ph sz="half" idx="1"/>
          </p:nvPr>
        </p:nvPicPr>
        <p:blipFill>
          <a:blip r:embed="rId3" cstate="print"/>
          <a:srcRect/>
          <a:stretch>
            <a:fillRect/>
          </a:stretch>
        </p:blipFill>
        <p:spPr>
          <a:xfrm>
            <a:off x="2057400" y="2286000"/>
            <a:ext cx="3824178" cy="3657600"/>
          </a:xfrm>
        </p:spPr>
      </p:pic>
    </p:spTree>
    <p:extLst>
      <p:ext uri="{BB962C8B-B14F-4D97-AF65-F5344CB8AC3E}">
        <p14:creationId xmlns:p14="http://schemas.microsoft.com/office/powerpoint/2010/main" val="4114556333"/>
      </p:ext>
    </p:extLst>
  </p:cSld>
  <p:clrMapOvr>
    <a:masterClrMapping/>
  </p:clrMapOvr>
  <p:transition spd="slow">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04705"/>
            <a:ext cx="10972800" cy="728774"/>
          </a:xfrm>
        </p:spPr>
        <p:txBody>
          <a:bodyPr/>
          <a:lstStyle/>
          <a:p>
            <a:r>
              <a:rPr lang="en-US" dirty="0" smtClean="0">
                <a:solidFill>
                  <a:schemeClr val="bg1"/>
                </a:solidFill>
              </a:rPr>
              <a:t>Setting the Stage:</a:t>
            </a:r>
            <a:endParaRPr lang="en-US" dirty="0">
              <a:solidFill>
                <a:schemeClr val="bg1"/>
              </a:solidFill>
            </a:endParaRPr>
          </a:p>
        </p:txBody>
      </p:sp>
      <p:sp>
        <p:nvSpPr>
          <p:cNvPr id="3" name="Content Placeholder 2"/>
          <p:cNvSpPr>
            <a:spLocks noGrp="1"/>
          </p:cNvSpPr>
          <p:nvPr>
            <p:ph idx="1"/>
          </p:nvPr>
        </p:nvSpPr>
        <p:spPr>
          <a:xfrm>
            <a:off x="609600" y="1284611"/>
            <a:ext cx="10972800" cy="4525963"/>
          </a:xfrm>
        </p:spPr>
        <p:txBody>
          <a:bodyPr/>
          <a:lstStyle/>
          <a:p>
            <a:r>
              <a:rPr lang="en-US" dirty="0" smtClean="0"/>
              <a:t>Focus on prioritization NOT what technical knowledge you do or don’t have.  The information from the ADA presentation may be used to guide you.</a:t>
            </a:r>
          </a:p>
          <a:p>
            <a:r>
              <a:rPr lang="en-US" dirty="0" smtClean="0"/>
              <a:t>You are a new ADA coordinator &amp; team (go you!)</a:t>
            </a:r>
          </a:p>
          <a:p>
            <a:r>
              <a:rPr lang="en-US" dirty="0" smtClean="0"/>
              <a:t>You recognize there is a lot of information you don’t have, but your predecessor had started collecting information about pedestrian facilities along your new transit route.  This will be the starting point of your inventory.</a:t>
            </a:r>
            <a:endParaRPr lang="en-US" dirty="0"/>
          </a:p>
        </p:txBody>
      </p:sp>
    </p:spTree>
    <p:extLst>
      <p:ext uri="{BB962C8B-B14F-4D97-AF65-F5344CB8AC3E}">
        <p14:creationId xmlns:p14="http://schemas.microsoft.com/office/powerpoint/2010/main" val="3281861653"/>
      </p:ext>
    </p:extLst>
  </p:cSld>
  <p:clrMapOvr>
    <a:masterClrMapping/>
  </p:clrMapOvr>
  <p:transition spd="slow">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3258"/>
            <a:ext cx="10972800" cy="1143000"/>
          </a:xfrm>
        </p:spPr>
        <p:txBody>
          <a:bodyPr/>
          <a:lstStyle/>
          <a:p>
            <a:r>
              <a:rPr lang="en-US" dirty="0" smtClean="0">
                <a:solidFill>
                  <a:schemeClr val="bg1"/>
                </a:solidFill>
              </a:rPr>
              <a:t>Prioritize:</a:t>
            </a:r>
            <a:endParaRPr lang="en-US" dirty="0">
              <a:solidFill>
                <a:schemeClr val="bg1"/>
              </a:solidFill>
            </a:endParaRPr>
          </a:p>
        </p:txBody>
      </p:sp>
      <p:sp>
        <p:nvSpPr>
          <p:cNvPr id="3" name="Content Placeholder 2"/>
          <p:cNvSpPr>
            <a:spLocks noGrp="1"/>
          </p:cNvSpPr>
          <p:nvPr>
            <p:ph sz="half" idx="1"/>
          </p:nvPr>
        </p:nvSpPr>
        <p:spPr>
          <a:xfrm>
            <a:off x="609600" y="1171323"/>
            <a:ext cx="10832538" cy="4525963"/>
          </a:xfrm>
        </p:spPr>
        <p:txBody>
          <a:bodyPr/>
          <a:lstStyle/>
          <a:p>
            <a:r>
              <a:rPr lang="en-US" sz="2800" dirty="0" smtClean="0"/>
              <a:t>Your town wants to pick one pilot project to start on right away…. Which location would you fix and why? </a:t>
            </a:r>
            <a:r>
              <a:rPr lang="en-US" sz="2800" b="1" dirty="0" smtClean="0"/>
              <a:t>5 min.</a:t>
            </a:r>
          </a:p>
          <a:p>
            <a:r>
              <a:rPr lang="en-US" dirty="0" smtClean="0"/>
              <a:t>If you knew you could fix three locations per year, how would you build a prioritization schedule for the remaining locations? </a:t>
            </a:r>
            <a:r>
              <a:rPr lang="en-US" b="1" dirty="0" smtClean="0"/>
              <a:t>20 minutes. </a:t>
            </a:r>
            <a:endParaRPr lang="en-US" dirty="0" smtClean="0"/>
          </a:p>
          <a:p>
            <a:pPr lvl="1"/>
            <a:r>
              <a:rPr lang="en-US" dirty="0" smtClean="0"/>
              <a:t>What criteria would you use to prioritize?</a:t>
            </a:r>
          </a:p>
          <a:p>
            <a:pPr lvl="1"/>
            <a:r>
              <a:rPr lang="en-US" dirty="0" smtClean="0"/>
              <a:t>How would you engage the public?</a:t>
            </a:r>
          </a:p>
          <a:p>
            <a:pPr lvl="1"/>
            <a:r>
              <a:rPr lang="en-US" dirty="0" smtClean="0"/>
              <a:t>What role does location play?  Cost? </a:t>
            </a:r>
            <a:r>
              <a:rPr lang="en-US" b="1" dirty="0" smtClean="0"/>
              <a:t>(we will discuss here)</a:t>
            </a:r>
          </a:p>
          <a:p>
            <a:pPr lvl="1"/>
            <a:r>
              <a:rPr lang="en-US" dirty="0" smtClean="0"/>
              <a:t>Go ahead and group the inventory using these factors, leave out those assets that don’t have any issues…</a:t>
            </a:r>
            <a:endParaRPr lang="en-US" dirty="0"/>
          </a:p>
        </p:txBody>
      </p:sp>
    </p:spTree>
    <p:extLst>
      <p:ext uri="{BB962C8B-B14F-4D97-AF65-F5344CB8AC3E}">
        <p14:creationId xmlns:p14="http://schemas.microsoft.com/office/powerpoint/2010/main" val="1602003206"/>
      </p:ext>
    </p:extLst>
  </p:cSld>
  <p:clrMapOvr>
    <a:masterClrMapping/>
  </p:clrMapOvr>
  <p:transition spd="slow">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4245"/>
            <a:ext cx="10972800" cy="1143000"/>
          </a:xfrm>
        </p:spPr>
        <p:txBody>
          <a:bodyPr/>
          <a:lstStyle/>
          <a:p>
            <a:r>
              <a:rPr lang="en-US" dirty="0" smtClean="0">
                <a:solidFill>
                  <a:schemeClr val="bg1"/>
                </a:solidFill>
              </a:rPr>
              <a:t>Wrap up:</a:t>
            </a:r>
            <a:endParaRPr lang="en-US" dirty="0">
              <a:solidFill>
                <a:schemeClr val="bg1"/>
              </a:solidFill>
            </a:endParaRPr>
          </a:p>
        </p:txBody>
      </p:sp>
      <p:sp>
        <p:nvSpPr>
          <p:cNvPr id="3" name="Content Placeholder 2"/>
          <p:cNvSpPr>
            <a:spLocks noGrp="1"/>
          </p:cNvSpPr>
          <p:nvPr>
            <p:ph sz="half" idx="1"/>
          </p:nvPr>
        </p:nvSpPr>
        <p:spPr>
          <a:xfrm>
            <a:off x="536772" y="1074219"/>
            <a:ext cx="11382796" cy="4525963"/>
          </a:xfrm>
        </p:spPr>
        <p:txBody>
          <a:bodyPr/>
          <a:lstStyle/>
          <a:p>
            <a:r>
              <a:rPr lang="en-US" dirty="0" smtClean="0"/>
              <a:t>What was challenging?</a:t>
            </a:r>
          </a:p>
          <a:p>
            <a:r>
              <a:rPr lang="en-US" dirty="0" smtClean="0"/>
              <a:t>What did you want to know that you didn’t know?</a:t>
            </a:r>
          </a:p>
          <a:p>
            <a:r>
              <a:rPr lang="en-US" dirty="0" smtClean="0"/>
              <a:t>Was there anything that was easier than you expected?</a:t>
            </a:r>
          </a:p>
          <a:p>
            <a:r>
              <a:rPr lang="en-US" dirty="0" smtClean="0"/>
              <a:t>How was it helpful to have a group? (how can we be a group of peers in our community, across the state, etc.)</a:t>
            </a:r>
          </a:p>
          <a:p>
            <a:r>
              <a:rPr lang="en-US" dirty="0" smtClean="0"/>
              <a:t>Thoughts?</a:t>
            </a:r>
          </a:p>
          <a:p>
            <a:r>
              <a:rPr lang="en-US" dirty="0" smtClean="0"/>
              <a:t>Questions?</a:t>
            </a:r>
            <a:endParaRPr lang="en-US" dirty="0"/>
          </a:p>
        </p:txBody>
      </p:sp>
    </p:spTree>
    <p:extLst>
      <p:ext uri="{BB962C8B-B14F-4D97-AF65-F5344CB8AC3E}">
        <p14:creationId xmlns:p14="http://schemas.microsoft.com/office/powerpoint/2010/main" val="145759748"/>
      </p:ext>
    </p:extLst>
  </p:cSld>
  <p:clrMapOvr>
    <a:masterClrMapping/>
  </p:clrMapOvr>
  <p:transition spd="slow">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8521"/>
            <a:ext cx="10972800" cy="1143000"/>
          </a:xfrm>
        </p:spPr>
        <p:txBody>
          <a:bodyPr/>
          <a:lstStyle/>
          <a:p>
            <a:r>
              <a:rPr lang="en-US" dirty="0" smtClean="0">
                <a:solidFill>
                  <a:schemeClr val="bg1"/>
                </a:solidFill>
              </a:rPr>
              <a:t>First things first:</a:t>
            </a:r>
            <a:endParaRPr lang="en-US" dirty="0">
              <a:solidFill>
                <a:schemeClr val="bg1"/>
              </a:solidFill>
            </a:endParaRPr>
          </a:p>
        </p:txBody>
      </p:sp>
      <p:sp>
        <p:nvSpPr>
          <p:cNvPr id="3" name="Content Placeholder 2"/>
          <p:cNvSpPr>
            <a:spLocks noGrp="1"/>
          </p:cNvSpPr>
          <p:nvPr>
            <p:ph idx="1"/>
          </p:nvPr>
        </p:nvSpPr>
        <p:spPr>
          <a:xfrm>
            <a:off x="609600" y="1341256"/>
            <a:ext cx="10972800" cy="4525963"/>
          </a:xfrm>
        </p:spPr>
        <p:txBody>
          <a:bodyPr/>
          <a:lstStyle/>
          <a:p>
            <a:r>
              <a:rPr lang="en-US" dirty="0" smtClean="0"/>
              <a:t>In your groups review the locations provided in your sample inventory.</a:t>
            </a:r>
          </a:p>
          <a:p>
            <a:r>
              <a:rPr lang="en-US" dirty="0" smtClean="0"/>
              <a:t>Each page has a photo and some information on the back.</a:t>
            </a:r>
          </a:p>
          <a:p>
            <a:r>
              <a:rPr lang="en-US" dirty="0" smtClean="0"/>
              <a:t>Disclaimer: it’s all made up for training purposes!</a:t>
            </a:r>
            <a:endParaRPr lang="en-US" dirty="0"/>
          </a:p>
        </p:txBody>
      </p:sp>
    </p:spTree>
    <p:extLst>
      <p:ext uri="{BB962C8B-B14F-4D97-AF65-F5344CB8AC3E}">
        <p14:creationId xmlns:p14="http://schemas.microsoft.com/office/powerpoint/2010/main" val="1717576587"/>
      </p:ext>
    </p:extLst>
  </p:cSld>
  <p:clrMapOvr>
    <a:masterClrMapping/>
  </p:clrMapOvr>
  <p:transition spd="slow">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04705"/>
            <a:ext cx="10972800" cy="664038"/>
          </a:xfrm>
        </p:spPr>
        <p:txBody>
          <a:bodyPr/>
          <a:lstStyle/>
          <a:p>
            <a:r>
              <a:rPr lang="en-US" dirty="0" smtClean="0">
                <a:solidFill>
                  <a:schemeClr val="bg1"/>
                </a:solidFill>
              </a:rPr>
              <a:t>In the beginning:</a:t>
            </a:r>
            <a:endParaRPr lang="en-US" dirty="0">
              <a:solidFill>
                <a:schemeClr val="bg1"/>
              </a:solidFill>
            </a:endParaRPr>
          </a:p>
        </p:txBody>
      </p:sp>
      <p:sp>
        <p:nvSpPr>
          <p:cNvPr id="3" name="Content Placeholder 2"/>
          <p:cNvSpPr>
            <a:spLocks noGrp="1"/>
          </p:cNvSpPr>
          <p:nvPr>
            <p:ph idx="1"/>
          </p:nvPr>
        </p:nvSpPr>
        <p:spPr>
          <a:xfrm>
            <a:off x="536772" y="1284611"/>
            <a:ext cx="10972800" cy="4525963"/>
          </a:xfrm>
        </p:spPr>
        <p:txBody>
          <a:bodyPr/>
          <a:lstStyle/>
          <a:p>
            <a:r>
              <a:rPr lang="en-US" dirty="0" smtClean="0"/>
              <a:t>There may be barriers! (There may NOT be barriers)</a:t>
            </a:r>
          </a:p>
          <a:p>
            <a:r>
              <a:rPr lang="en-US" dirty="0" smtClean="0"/>
              <a:t>Identify the intersections / facilities in your sample inventory that may have barriers. </a:t>
            </a:r>
            <a:r>
              <a:rPr lang="en-US" b="1" dirty="0" smtClean="0"/>
              <a:t>10 minutes</a:t>
            </a:r>
          </a:p>
          <a:p>
            <a:pPr lvl="1"/>
            <a:r>
              <a:rPr lang="en-US" dirty="0" smtClean="0"/>
              <a:t>The next set of slides may help you find barriers</a:t>
            </a:r>
          </a:p>
          <a:p>
            <a:pPr lvl="1"/>
            <a:r>
              <a:rPr lang="en-US" dirty="0" smtClean="0"/>
              <a:t>Use the knowledge you DO have, make observations.</a:t>
            </a:r>
            <a:endParaRPr lang="en-US" dirty="0"/>
          </a:p>
        </p:txBody>
      </p:sp>
    </p:spTree>
    <p:extLst>
      <p:ext uri="{BB962C8B-B14F-4D97-AF65-F5344CB8AC3E}">
        <p14:creationId xmlns:p14="http://schemas.microsoft.com/office/powerpoint/2010/main" val="3825142722"/>
      </p:ext>
    </p:extLst>
  </p:cSld>
  <p:clrMapOvr>
    <a:masterClrMapping/>
  </p:clrMapOvr>
  <p:transition spd="slow">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466"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t>Curb Ramp Design</a:t>
            </a:r>
          </a:p>
        </p:txBody>
      </p:sp>
      <p:sp>
        <p:nvSpPr>
          <p:cNvPr id="446467" name="Content Placeholder 2"/>
          <p:cNvSpPr>
            <a:spLocks noGrp="1"/>
          </p:cNvSpPr>
          <p:nvPr>
            <p:ph idx="1"/>
          </p:nvPr>
        </p:nvSpPr>
        <p:spPr bwMode="auto">
          <a:xfrm>
            <a:off x="1905000" y="914400"/>
            <a:ext cx="8229600" cy="83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0" smtClean="0"/>
              <a:t>Perpendicular curb ramp</a:t>
            </a:r>
          </a:p>
        </p:txBody>
      </p:sp>
      <p:graphicFrame>
        <p:nvGraphicFramePr>
          <p:cNvPr id="446468" name="Object 6"/>
          <p:cNvGraphicFramePr>
            <a:graphicFrameLocks noChangeAspect="1"/>
          </p:cNvGraphicFramePr>
          <p:nvPr/>
        </p:nvGraphicFramePr>
        <p:xfrm>
          <a:off x="5746750" y="1981200"/>
          <a:ext cx="4757738" cy="3676650"/>
        </p:xfrm>
        <a:graphic>
          <a:graphicData uri="http://schemas.openxmlformats.org/presentationml/2006/ole">
            <mc:AlternateContent xmlns:mc="http://schemas.openxmlformats.org/markup-compatibility/2006">
              <mc:Choice xmlns:v="urn:schemas-microsoft-com:vml" Requires="v">
                <p:oleObj spid="_x0000_s1028" name="Acrobat Document" r:id="rId4" imgW="7543732" imgH="5829300" progId="Acrobat.Document.11">
                  <p:embed/>
                </p:oleObj>
              </mc:Choice>
              <mc:Fallback>
                <p:oleObj name="Acrobat Document" r:id="rId4" imgW="7543732" imgH="5829300" progId="Acrobat.Document.1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46750" y="1981200"/>
                        <a:ext cx="4757738" cy="3676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46469" name="TextBox 5"/>
          <p:cNvSpPr txBox="1">
            <a:spLocks noChangeArrowheads="1"/>
          </p:cNvSpPr>
          <p:nvPr/>
        </p:nvSpPr>
        <p:spPr bwMode="auto">
          <a:xfrm>
            <a:off x="6705600" y="5715000"/>
            <a:ext cx="34559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fontAlgn="base">
              <a:spcBef>
                <a:spcPct val="0"/>
              </a:spcBef>
              <a:spcAft>
                <a:spcPct val="0"/>
              </a:spcAft>
            </a:pPr>
            <a:r>
              <a:rPr lang="en-US" altLang="en-US" sz="2000">
                <a:solidFill>
                  <a:srgbClr val="FF0000"/>
                </a:solidFill>
                <a:cs typeface="Arial" panose="020B0604020202020204" pitchFamily="34" charset="0"/>
              </a:rPr>
              <a:t>PROWAG R304.2 and R304.5</a:t>
            </a:r>
          </a:p>
        </p:txBody>
      </p:sp>
      <p:pic>
        <p:nvPicPr>
          <p:cNvPr id="446470" name="Picture 7" descr="C:\Users\dssmutz\Desktop\Perpen Curb Ramp.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51050" y="2133600"/>
            <a:ext cx="417195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04055940"/>
      </p:ext>
    </p:extLst>
  </p:cSld>
  <p:clrMapOvr>
    <a:masterClrMapping/>
  </p:clrMapOvr>
  <p:transition spd="slow">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490"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t>Curb Ramp Design</a:t>
            </a:r>
          </a:p>
        </p:txBody>
      </p:sp>
      <p:sp>
        <p:nvSpPr>
          <p:cNvPr id="447491" name="Content Placeholder 2"/>
          <p:cNvSpPr>
            <a:spLocks noGrp="1"/>
          </p:cNvSpPr>
          <p:nvPr>
            <p:ph idx="1"/>
          </p:nvPr>
        </p:nvSpPr>
        <p:spPr bwMode="auto">
          <a:xfrm>
            <a:off x="1905000" y="914400"/>
            <a:ext cx="8229600" cy="83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0" smtClean="0"/>
              <a:t>Parallel curb ramp</a:t>
            </a:r>
          </a:p>
        </p:txBody>
      </p:sp>
      <p:graphicFrame>
        <p:nvGraphicFramePr>
          <p:cNvPr id="447492" name="Object 5"/>
          <p:cNvGraphicFramePr>
            <a:graphicFrameLocks noChangeAspect="1"/>
          </p:cNvGraphicFramePr>
          <p:nvPr/>
        </p:nvGraphicFramePr>
        <p:xfrm>
          <a:off x="5943600" y="1981200"/>
          <a:ext cx="4395788" cy="3733800"/>
        </p:xfrm>
        <a:graphic>
          <a:graphicData uri="http://schemas.openxmlformats.org/presentationml/2006/ole">
            <mc:AlternateContent xmlns:mc="http://schemas.openxmlformats.org/markup-compatibility/2006">
              <mc:Choice xmlns:v="urn:schemas-microsoft-com:vml" Requires="v">
                <p:oleObj spid="_x0000_s2052" name="Acrobat Document" r:id="rId4" imgW="10053360" imgH="7766280" progId="Acrobat.Document.11">
                  <p:embed/>
                </p:oleObj>
              </mc:Choice>
              <mc:Fallback>
                <p:oleObj name="Acrobat Document" r:id="rId4" imgW="10053360" imgH="7766280" progId="Acrobat.Document.1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3600" y="1981200"/>
                        <a:ext cx="4395788"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47493" name="TextBox 4"/>
          <p:cNvSpPr txBox="1">
            <a:spLocks noChangeArrowheads="1"/>
          </p:cNvSpPr>
          <p:nvPr/>
        </p:nvSpPr>
        <p:spPr bwMode="auto">
          <a:xfrm>
            <a:off x="6705600" y="5715000"/>
            <a:ext cx="34559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fontAlgn="base">
              <a:spcBef>
                <a:spcPct val="0"/>
              </a:spcBef>
              <a:spcAft>
                <a:spcPct val="0"/>
              </a:spcAft>
            </a:pPr>
            <a:r>
              <a:rPr lang="en-US" altLang="en-US" sz="2000">
                <a:solidFill>
                  <a:srgbClr val="FF0000"/>
                </a:solidFill>
                <a:cs typeface="Arial" panose="020B0604020202020204" pitchFamily="34" charset="0"/>
              </a:rPr>
              <a:t>PROWAG R304.3 and R304.5</a:t>
            </a:r>
          </a:p>
        </p:txBody>
      </p:sp>
      <p:pic>
        <p:nvPicPr>
          <p:cNvPr id="447494" name="Picture 7" descr="C:\Users\dssmutz\Desktop\Parallel Curb Ramp Michigan Road.jpg"/>
          <p:cNvPicPr>
            <a:picLocks noChangeAspect="1" noChangeArrowheads="1"/>
          </p:cNvPicPr>
          <p:nvPr/>
        </p:nvPicPr>
        <p:blipFill>
          <a:blip r:embed="rId6">
            <a:extLst>
              <a:ext uri="{28A0092B-C50C-407E-A947-70E740481C1C}">
                <a14:useLocalDpi xmlns:a14="http://schemas.microsoft.com/office/drawing/2010/main" val="0"/>
              </a:ext>
            </a:extLst>
          </a:blip>
          <a:srcRect r="3226" b="24529"/>
          <a:stretch>
            <a:fillRect/>
          </a:stretch>
        </p:blipFill>
        <p:spPr bwMode="auto">
          <a:xfrm>
            <a:off x="1981200" y="2209800"/>
            <a:ext cx="4267200" cy="248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105342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514"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t>Curb Ramp Design</a:t>
            </a:r>
          </a:p>
        </p:txBody>
      </p:sp>
      <p:sp>
        <p:nvSpPr>
          <p:cNvPr id="448515" name="Content Placeholder 2"/>
          <p:cNvSpPr>
            <a:spLocks noGrp="1"/>
          </p:cNvSpPr>
          <p:nvPr>
            <p:ph idx="1"/>
          </p:nvPr>
        </p:nvSpPr>
        <p:spPr bwMode="auto">
          <a:xfrm>
            <a:off x="1905000" y="914400"/>
            <a:ext cx="8229600" cy="83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0" smtClean="0"/>
              <a:t>Blended transition curb ramp</a:t>
            </a:r>
          </a:p>
        </p:txBody>
      </p:sp>
      <p:graphicFrame>
        <p:nvGraphicFramePr>
          <p:cNvPr id="448516" name="Object 4"/>
          <p:cNvGraphicFramePr>
            <a:graphicFrameLocks noChangeAspect="1"/>
          </p:cNvGraphicFramePr>
          <p:nvPr/>
        </p:nvGraphicFramePr>
        <p:xfrm>
          <a:off x="5715000" y="2209800"/>
          <a:ext cx="4856163" cy="3752850"/>
        </p:xfrm>
        <a:graphic>
          <a:graphicData uri="http://schemas.openxmlformats.org/presentationml/2006/ole">
            <mc:AlternateContent xmlns:mc="http://schemas.openxmlformats.org/markup-compatibility/2006">
              <mc:Choice xmlns:v="urn:schemas-microsoft-com:vml" Requires="v">
                <p:oleObj spid="_x0000_s3076" name="Acrobat Document" r:id="rId4" imgW="7543732" imgH="5829300" progId="Acrobat.Document.11">
                  <p:embed/>
                </p:oleObj>
              </mc:Choice>
              <mc:Fallback>
                <p:oleObj name="Acrobat Document" r:id="rId4" imgW="7543732" imgH="5829300" progId="Acrobat.Document.1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5000" y="2209800"/>
                        <a:ext cx="4856163" cy="375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48517" name="TextBox 4"/>
          <p:cNvSpPr txBox="1">
            <a:spLocks noChangeArrowheads="1"/>
          </p:cNvSpPr>
          <p:nvPr/>
        </p:nvSpPr>
        <p:spPr bwMode="auto">
          <a:xfrm>
            <a:off x="6705600" y="5715000"/>
            <a:ext cx="3455988" cy="400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fontAlgn="base">
              <a:spcBef>
                <a:spcPct val="0"/>
              </a:spcBef>
              <a:spcAft>
                <a:spcPct val="0"/>
              </a:spcAft>
            </a:pPr>
            <a:r>
              <a:rPr lang="en-US" altLang="en-US" sz="2000">
                <a:solidFill>
                  <a:srgbClr val="FF0000"/>
                </a:solidFill>
                <a:cs typeface="Arial" panose="020B0604020202020204" pitchFamily="34" charset="0"/>
              </a:rPr>
              <a:t>PROWAG R304.4 and R304.5</a:t>
            </a:r>
          </a:p>
        </p:txBody>
      </p:sp>
      <p:pic>
        <p:nvPicPr>
          <p:cNvPr id="448518" name="Picture 8" descr="C:\Users\dssmutz\Desktop\Road School Blended Transition 2.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38400" y="1600200"/>
            <a:ext cx="33147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785632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538"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t>Curb Ramp Design</a:t>
            </a:r>
          </a:p>
        </p:txBody>
      </p:sp>
      <p:sp>
        <p:nvSpPr>
          <p:cNvPr id="449539" name="Content Placeholder 2"/>
          <p:cNvSpPr>
            <a:spLocks noGrp="1"/>
          </p:cNvSpPr>
          <p:nvPr>
            <p:ph idx="1"/>
          </p:nvPr>
        </p:nvSpPr>
        <p:spPr bwMode="auto">
          <a:xfrm>
            <a:off x="1905000" y="914400"/>
            <a:ext cx="8229600" cy="83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0" smtClean="0"/>
              <a:t>Depressed corner curb ramp</a:t>
            </a:r>
          </a:p>
        </p:txBody>
      </p:sp>
      <p:graphicFrame>
        <p:nvGraphicFramePr>
          <p:cNvPr id="449540" name="Object 4"/>
          <p:cNvGraphicFramePr>
            <a:graphicFrameLocks noChangeAspect="1"/>
          </p:cNvGraphicFramePr>
          <p:nvPr/>
        </p:nvGraphicFramePr>
        <p:xfrm>
          <a:off x="6019800" y="2209800"/>
          <a:ext cx="4535488" cy="3505200"/>
        </p:xfrm>
        <a:graphic>
          <a:graphicData uri="http://schemas.openxmlformats.org/presentationml/2006/ole">
            <mc:AlternateContent xmlns:mc="http://schemas.openxmlformats.org/markup-compatibility/2006">
              <mc:Choice xmlns:v="urn:schemas-microsoft-com:vml" Requires="v">
                <p:oleObj spid="_x0000_s4100" name="Acrobat Document" r:id="rId4" imgW="10053360" imgH="7766280" progId="Acrobat.Document.11">
                  <p:embed/>
                </p:oleObj>
              </mc:Choice>
              <mc:Fallback>
                <p:oleObj name="Acrobat Document" r:id="rId4" imgW="10053360" imgH="7766280" progId="Acrobat.Document.1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9800" y="2209800"/>
                        <a:ext cx="4535488"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49541" name="TextBox 4"/>
          <p:cNvSpPr txBox="1">
            <a:spLocks noChangeArrowheads="1"/>
          </p:cNvSpPr>
          <p:nvPr/>
        </p:nvSpPr>
        <p:spPr bwMode="auto">
          <a:xfrm>
            <a:off x="6858000" y="5638800"/>
            <a:ext cx="3363913" cy="400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fontAlgn="base">
              <a:spcBef>
                <a:spcPct val="0"/>
              </a:spcBef>
              <a:spcAft>
                <a:spcPct val="0"/>
              </a:spcAft>
            </a:pPr>
            <a:r>
              <a:rPr lang="en-US" altLang="en-US" sz="2000">
                <a:solidFill>
                  <a:srgbClr val="FF0000"/>
                </a:solidFill>
                <a:cs typeface="Arial" panose="020B0604020202020204" pitchFamily="34" charset="0"/>
              </a:rPr>
              <a:t>Same as Parallel Curb Ramp</a:t>
            </a:r>
          </a:p>
        </p:txBody>
      </p:sp>
      <p:pic>
        <p:nvPicPr>
          <p:cNvPr id="449542" name="Picture 6" descr="C:\Users\dssmutz\Desktop\Road School Depressed Corner.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81200" y="1905000"/>
            <a:ext cx="43688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97557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62"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t>Curb Ramp Design</a:t>
            </a:r>
          </a:p>
        </p:txBody>
      </p:sp>
      <p:sp>
        <p:nvSpPr>
          <p:cNvPr id="450563" name="Content Placeholder 2"/>
          <p:cNvSpPr>
            <a:spLocks noGrp="1"/>
          </p:cNvSpPr>
          <p:nvPr>
            <p:ph idx="1"/>
          </p:nvPr>
        </p:nvSpPr>
        <p:spPr bwMode="auto">
          <a:xfrm>
            <a:off x="1905000" y="914400"/>
            <a:ext cx="8229600" cy="83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0" smtClean="0"/>
              <a:t>Diagonal curb ramp</a:t>
            </a:r>
          </a:p>
        </p:txBody>
      </p:sp>
      <p:graphicFrame>
        <p:nvGraphicFramePr>
          <p:cNvPr id="450564" name="Object 4"/>
          <p:cNvGraphicFramePr>
            <a:graphicFrameLocks noChangeAspect="1"/>
          </p:cNvGraphicFramePr>
          <p:nvPr/>
        </p:nvGraphicFramePr>
        <p:xfrm>
          <a:off x="6019800" y="2362200"/>
          <a:ext cx="4338638" cy="3352800"/>
        </p:xfrm>
        <a:graphic>
          <a:graphicData uri="http://schemas.openxmlformats.org/presentationml/2006/ole">
            <mc:AlternateContent xmlns:mc="http://schemas.openxmlformats.org/markup-compatibility/2006">
              <mc:Choice xmlns:v="urn:schemas-microsoft-com:vml" Requires="v">
                <p:oleObj spid="_x0000_s5124" name="Acrobat Document" r:id="rId4" imgW="7543732" imgH="5829300" progId="Acrobat.Document.11">
                  <p:embed/>
                </p:oleObj>
              </mc:Choice>
              <mc:Fallback>
                <p:oleObj name="Acrobat Document" r:id="rId4" imgW="7543732" imgH="5829300" progId="Acrobat.Document.1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9800" y="2362200"/>
                        <a:ext cx="4338638"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50565" name="TextBox 4"/>
          <p:cNvSpPr txBox="1">
            <a:spLocks noChangeArrowheads="1"/>
          </p:cNvSpPr>
          <p:nvPr/>
        </p:nvSpPr>
        <p:spPr bwMode="auto">
          <a:xfrm>
            <a:off x="6400800" y="5638800"/>
            <a:ext cx="4087813" cy="400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fontAlgn="base">
              <a:spcBef>
                <a:spcPct val="0"/>
              </a:spcBef>
              <a:spcAft>
                <a:spcPct val="0"/>
              </a:spcAft>
            </a:pPr>
            <a:r>
              <a:rPr lang="en-US" altLang="en-US" sz="2000">
                <a:solidFill>
                  <a:srgbClr val="FF0000"/>
                </a:solidFill>
                <a:cs typeface="Arial" panose="020B0604020202020204" pitchFamily="34" charset="0"/>
              </a:rPr>
              <a:t>Same as Perpendicular Curb Ramp</a:t>
            </a:r>
          </a:p>
        </p:txBody>
      </p:sp>
      <p:pic>
        <p:nvPicPr>
          <p:cNvPr id="450566" name="Picture 6" descr="C:\Users\dssmutz\Desktop\Diagonal Curb Ramp.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58988" y="2209800"/>
            <a:ext cx="3978275"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567" name="TextBox 6"/>
          <p:cNvSpPr txBox="1">
            <a:spLocks noChangeArrowheads="1"/>
          </p:cNvSpPr>
          <p:nvPr/>
        </p:nvSpPr>
        <p:spPr bwMode="auto">
          <a:xfrm>
            <a:off x="3733800" y="1600200"/>
            <a:ext cx="4343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fontAlgn="base">
              <a:spcBef>
                <a:spcPct val="0"/>
              </a:spcBef>
              <a:spcAft>
                <a:spcPct val="0"/>
              </a:spcAft>
            </a:pPr>
            <a:r>
              <a:rPr lang="en-US" altLang="en-US" sz="2400">
                <a:solidFill>
                  <a:srgbClr val="FF0000"/>
                </a:solidFill>
                <a:cs typeface="Arial" panose="020B0604020202020204" pitchFamily="34" charset="0"/>
              </a:rPr>
              <a:t>Prohibited in New Construction</a:t>
            </a:r>
          </a:p>
        </p:txBody>
      </p:sp>
    </p:spTree>
    <p:extLst>
      <p:ext uri="{BB962C8B-B14F-4D97-AF65-F5344CB8AC3E}">
        <p14:creationId xmlns:p14="http://schemas.microsoft.com/office/powerpoint/2010/main" val="550073388"/>
      </p:ext>
    </p:extLst>
  </p:cSld>
  <p:clrMapOvr>
    <a:masterClrMapping/>
  </p:clrMapOvr>
  <p:timing>
    <p:tnLst>
      <p:par>
        <p:cTn id="1" dur="indefinite" restart="never" nodeType="tmRoot"/>
      </p:par>
    </p:tnLst>
  </p:timing>
</p:sld>
</file>

<file path=ppt/theme/theme1.xml><?xml version="1.0" encoding="utf-8"?>
<a:theme xmlns:a="http://schemas.openxmlformats.org/drawingml/2006/main" name="3_Blends">
  <a:themeElements>
    <a:clrScheme name="3_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3_Blend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3_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3_Blend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3_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3_Blend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3_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3_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6_FINALtesttemplate4-13-10">
  <a:themeElements>
    <a:clrScheme name="3_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3_Blend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38100" cap="flat" cmpd="sng" algn="ctr">
          <a:solidFill>
            <a:srgbClr val="FF0000"/>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1800" b="0" i="0" u="none" strike="noStrike" cap="none" normalizeH="0" baseline="0" smtClean="0">
            <a:ln>
              <a:noFill/>
            </a:ln>
            <a:solidFill>
              <a:schemeClr val="tx1"/>
            </a:solidFill>
            <a:effectLst/>
            <a:latin typeface="Tahoma" charset="0"/>
          </a:defRPr>
        </a:defPPr>
      </a:lstStyle>
    </a:spDef>
    <a:lnDef>
      <a:spPr>
        <a:ln w="38100">
          <a:solidFill>
            <a:srgbClr val="FF0000"/>
          </a:solidFill>
          <a:tailEnd type="none"/>
        </a:ln>
      </a:spPr>
      <a:bodyPr/>
      <a:lstStyle/>
      <a:style>
        <a:lnRef idx="1">
          <a:schemeClr val="accent1"/>
        </a:lnRef>
        <a:fillRef idx="0">
          <a:schemeClr val="accent1"/>
        </a:fillRef>
        <a:effectRef idx="0">
          <a:schemeClr val="accent1"/>
        </a:effectRef>
        <a:fontRef idx="minor">
          <a:schemeClr val="tx1"/>
        </a:fontRef>
      </a:style>
    </a:lnDef>
    <a:txDef>
      <a:spPr bwMode="auto">
        <a:noFill/>
        <a:ln w="9525">
          <a:noFill/>
          <a:miter lim="800000"/>
          <a:headEnd/>
          <a:tailEnd/>
        </a:ln>
      </a:spPr>
      <a:bodyPr wrap="square" rtlCol="0">
        <a:spAutoFit/>
      </a:bodyPr>
      <a:lstStyle>
        <a:defPPr>
          <a:defRPr sz="2000" dirty="0" smtClean="0">
            <a:solidFill>
              <a:srgbClr val="FF0000"/>
            </a:solidFill>
          </a:defRPr>
        </a:defPPr>
      </a:lstStyle>
    </a:txDef>
  </a:objectDefaults>
  <a:extraClrSchemeLst>
    <a:extraClrScheme>
      <a:clrScheme name="3_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3_Blend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3_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3_Blend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3_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3_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8_FINALtesttemplate4-13-10">
  <a:themeElements>
    <a:clrScheme name="3_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3_Blend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38100" cap="flat" cmpd="sng" algn="ctr">
          <a:solidFill>
            <a:srgbClr val="FF0000"/>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1800" b="0" i="0" u="none" strike="noStrike" cap="none" normalizeH="0" baseline="0" smtClean="0">
            <a:ln>
              <a:noFill/>
            </a:ln>
            <a:solidFill>
              <a:schemeClr val="tx1"/>
            </a:solidFill>
            <a:effectLst/>
            <a:latin typeface="Tahoma" charset="0"/>
          </a:defRPr>
        </a:defPPr>
      </a:lstStyle>
    </a:spDef>
    <a:lnDef>
      <a:spPr>
        <a:ln w="38100">
          <a:solidFill>
            <a:srgbClr val="FF0000"/>
          </a:solidFill>
          <a:tailEnd type="none"/>
        </a:ln>
      </a:spPr>
      <a:bodyPr/>
      <a:lstStyle/>
      <a:style>
        <a:lnRef idx="1">
          <a:schemeClr val="accent1"/>
        </a:lnRef>
        <a:fillRef idx="0">
          <a:schemeClr val="accent1"/>
        </a:fillRef>
        <a:effectRef idx="0">
          <a:schemeClr val="accent1"/>
        </a:effectRef>
        <a:fontRef idx="minor">
          <a:schemeClr val="tx1"/>
        </a:fontRef>
      </a:style>
    </a:lnDef>
    <a:txDef>
      <a:spPr bwMode="auto">
        <a:noFill/>
        <a:ln w="9525">
          <a:noFill/>
          <a:miter lim="800000"/>
          <a:headEnd/>
          <a:tailEnd/>
        </a:ln>
      </a:spPr>
      <a:bodyPr wrap="square" rtlCol="0">
        <a:spAutoFit/>
      </a:bodyPr>
      <a:lstStyle>
        <a:defPPr>
          <a:defRPr sz="2000" dirty="0" smtClean="0">
            <a:solidFill>
              <a:srgbClr val="FF0000"/>
            </a:solidFill>
          </a:defRPr>
        </a:defPPr>
      </a:lstStyle>
    </a:txDef>
  </a:objectDefaults>
  <a:extraClrSchemeLst>
    <a:extraClrScheme>
      <a:clrScheme name="3_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3_Blend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3_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3_Blend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3_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3_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9_FINALtesttemplate4-13-10">
  <a:themeElements>
    <a:clrScheme name="3_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3_Blend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38100" cap="flat" cmpd="sng" algn="ctr">
          <a:solidFill>
            <a:srgbClr val="FF0000"/>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1800" b="0" i="0" u="none" strike="noStrike" cap="none" normalizeH="0" baseline="0" smtClean="0">
            <a:ln>
              <a:noFill/>
            </a:ln>
            <a:solidFill>
              <a:schemeClr val="tx1"/>
            </a:solidFill>
            <a:effectLst/>
            <a:latin typeface="Tahoma" charset="0"/>
          </a:defRPr>
        </a:defPPr>
      </a:lstStyle>
    </a:spDef>
    <a:lnDef>
      <a:spPr>
        <a:ln w="38100">
          <a:solidFill>
            <a:srgbClr val="FF0000"/>
          </a:solidFill>
          <a:tailEnd type="none"/>
        </a:ln>
      </a:spPr>
      <a:bodyPr/>
      <a:lstStyle/>
      <a:style>
        <a:lnRef idx="1">
          <a:schemeClr val="accent1"/>
        </a:lnRef>
        <a:fillRef idx="0">
          <a:schemeClr val="accent1"/>
        </a:fillRef>
        <a:effectRef idx="0">
          <a:schemeClr val="accent1"/>
        </a:effectRef>
        <a:fontRef idx="minor">
          <a:schemeClr val="tx1"/>
        </a:fontRef>
      </a:style>
    </a:lnDef>
    <a:txDef>
      <a:spPr bwMode="auto">
        <a:noFill/>
        <a:ln w="9525">
          <a:noFill/>
          <a:miter lim="800000"/>
          <a:headEnd/>
          <a:tailEnd/>
        </a:ln>
      </a:spPr>
      <a:bodyPr wrap="square" rtlCol="0">
        <a:spAutoFit/>
      </a:bodyPr>
      <a:lstStyle>
        <a:defPPr>
          <a:defRPr sz="2000" dirty="0" smtClean="0">
            <a:solidFill>
              <a:srgbClr val="FF0000"/>
            </a:solidFill>
          </a:defRPr>
        </a:defPPr>
      </a:lstStyle>
    </a:txDef>
  </a:objectDefaults>
  <a:extraClrSchemeLst>
    <a:extraClrScheme>
      <a:clrScheme name="3_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3_Blend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3_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3_Blend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3_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3_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TotalTime>
  <Words>1405</Words>
  <Application>Microsoft Office PowerPoint</Application>
  <PresentationFormat>Widescreen</PresentationFormat>
  <Paragraphs>145</Paragraphs>
  <Slides>21</Slides>
  <Notes>15</Notes>
  <HiddenSlides>0</HiddenSlides>
  <MMClips>0</MMClips>
  <ScaleCrop>false</ScaleCrop>
  <HeadingPairs>
    <vt:vector size="8" baseType="variant">
      <vt:variant>
        <vt:lpstr>Fonts Used</vt:lpstr>
      </vt:variant>
      <vt:variant>
        <vt:i4>4</vt:i4>
      </vt:variant>
      <vt:variant>
        <vt:lpstr>Theme</vt:lpstr>
      </vt:variant>
      <vt:variant>
        <vt:i4>4</vt:i4>
      </vt:variant>
      <vt:variant>
        <vt:lpstr>Embedded OLE Servers</vt:lpstr>
      </vt:variant>
      <vt:variant>
        <vt:i4>1</vt:i4>
      </vt:variant>
      <vt:variant>
        <vt:lpstr>Slide Titles</vt:lpstr>
      </vt:variant>
      <vt:variant>
        <vt:i4>21</vt:i4>
      </vt:variant>
    </vt:vector>
  </HeadingPairs>
  <TitlesOfParts>
    <vt:vector size="30" baseType="lpstr">
      <vt:lpstr>Arial</vt:lpstr>
      <vt:lpstr>Calibri</vt:lpstr>
      <vt:lpstr>Tahoma</vt:lpstr>
      <vt:lpstr>Wingdings</vt:lpstr>
      <vt:lpstr>3_Blends</vt:lpstr>
      <vt:lpstr>16_FINALtesttemplate4-13-10</vt:lpstr>
      <vt:lpstr>18_FINALtesttemplate4-13-10</vt:lpstr>
      <vt:lpstr>19_FINALtesttemplate4-13-10</vt:lpstr>
      <vt:lpstr>Acrobat Document</vt:lpstr>
      <vt:lpstr>ADA Self-Inventory Execercise</vt:lpstr>
      <vt:lpstr>Setting the Stage:</vt:lpstr>
      <vt:lpstr>First things first:</vt:lpstr>
      <vt:lpstr>In the beginning:</vt:lpstr>
      <vt:lpstr>Curb Ramp Design</vt:lpstr>
      <vt:lpstr>Curb Ramp Design</vt:lpstr>
      <vt:lpstr>Curb Ramp Design</vt:lpstr>
      <vt:lpstr>Curb Ramp Design</vt:lpstr>
      <vt:lpstr>Curb Ramp Design</vt:lpstr>
      <vt:lpstr>Curb Ramp Priority</vt:lpstr>
      <vt:lpstr>Curb Ramps: “201”</vt:lpstr>
      <vt:lpstr>PowerPoint Presentation</vt:lpstr>
      <vt:lpstr>Detectable Warnings</vt:lpstr>
      <vt:lpstr>Islands/Medians </vt:lpstr>
      <vt:lpstr>PowerPoint Presentation</vt:lpstr>
      <vt:lpstr>Pushbuttons</vt:lpstr>
      <vt:lpstr>Pedestrian Access Route (PAR)</vt:lpstr>
      <vt:lpstr>Protruding objects</vt:lpstr>
      <vt:lpstr>Where to start inventory / updates?</vt:lpstr>
      <vt:lpstr>Prioritize:</vt:lpstr>
      <vt:lpstr>Wrap up:</vt:lpstr>
    </vt:vector>
  </TitlesOfParts>
  <Company>State of Indiana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ADA Self-Inventory Execercise</dc:title>
  <dc:creator>Hall, Erin</dc:creator>
  <cp:lastModifiedBy>Hall, Erin</cp:lastModifiedBy>
  <cp:revision>2</cp:revision>
  <dcterms:created xsi:type="dcterms:W3CDTF">2019-10-04T18:07:44Z</dcterms:created>
  <dcterms:modified xsi:type="dcterms:W3CDTF">2019-10-04T18:43:54Z</dcterms:modified>
</cp:coreProperties>
</file>