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 id="2147483719" r:id="rId4"/>
    <p:sldMasterId id="2147484327" r:id="rId5"/>
  </p:sldMasterIdLst>
  <p:notesMasterIdLst>
    <p:notesMasterId r:id="rId30"/>
  </p:notesMasterIdLst>
  <p:sldIdLst>
    <p:sldId id="292" r:id="rId6"/>
    <p:sldId id="293" r:id="rId7"/>
    <p:sldId id="316" r:id="rId8"/>
    <p:sldId id="301" r:id="rId9"/>
    <p:sldId id="304" r:id="rId10"/>
    <p:sldId id="315" r:id="rId11"/>
    <p:sldId id="305" r:id="rId12"/>
    <p:sldId id="308" r:id="rId13"/>
    <p:sldId id="268" r:id="rId14"/>
    <p:sldId id="258" r:id="rId15"/>
    <p:sldId id="303" r:id="rId16"/>
    <p:sldId id="306" r:id="rId17"/>
    <p:sldId id="307" r:id="rId18"/>
    <p:sldId id="310" r:id="rId19"/>
    <p:sldId id="280" r:id="rId20"/>
    <p:sldId id="274" r:id="rId21"/>
    <p:sldId id="299" r:id="rId22"/>
    <p:sldId id="314" r:id="rId23"/>
    <p:sldId id="313" r:id="rId24"/>
    <p:sldId id="312" r:id="rId25"/>
    <p:sldId id="309" r:id="rId26"/>
    <p:sldId id="297" r:id="rId27"/>
    <p:sldId id="295" r:id="rId28"/>
    <p:sldId id="298" r:id="rId29"/>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59"/>
    <a:srgbClr val="A2AD00"/>
    <a:srgbClr val="1B242A"/>
    <a:srgbClr val="F0AB00"/>
    <a:srgbClr val="512B1B"/>
    <a:srgbClr val="000000"/>
    <a:srgbClr val="6A702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64" autoAdjust="0"/>
    <p:restoredTop sz="94650" autoAdjust="0"/>
  </p:normalViewPr>
  <p:slideViewPr>
    <p:cSldViewPr snapToGrid="0">
      <p:cViewPr varScale="1">
        <p:scale>
          <a:sx n="122" d="100"/>
          <a:sy n="122" d="100"/>
        </p:scale>
        <p:origin x="108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1.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3.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2.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5"/>
          </a:xfrm>
          <a:prstGeom prst="rect">
            <a:avLst/>
          </a:prstGeom>
        </p:spPr>
        <p:txBody>
          <a:bodyPr vert="horz" lIns="92307" tIns="46153" rIns="92307" bIns="46153" rtlCol="0"/>
          <a:lstStyle>
            <a:lvl1pPr algn="l">
              <a:defRPr sz="1200"/>
            </a:lvl1pPr>
          </a:lstStyle>
          <a:p>
            <a:pPr>
              <a:defRPr/>
            </a:pPr>
            <a:endParaRPr lang="en-US"/>
          </a:p>
        </p:txBody>
      </p:sp>
      <p:sp>
        <p:nvSpPr>
          <p:cNvPr id="3" name="Date Placeholder 2"/>
          <p:cNvSpPr>
            <a:spLocks noGrp="1"/>
          </p:cNvSpPr>
          <p:nvPr>
            <p:ph type="dt" idx="1"/>
          </p:nvPr>
        </p:nvSpPr>
        <p:spPr>
          <a:xfrm>
            <a:off x="3884614" y="0"/>
            <a:ext cx="2971800" cy="466435"/>
          </a:xfrm>
          <a:prstGeom prst="rect">
            <a:avLst/>
          </a:prstGeom>
        </p:spPr>
        <p:txBody>
          <a:bodyPr vert="horz" lIns="92307" tIns="46153" rIns="92307" bIns="46153" rtlCol="0"/>
          <a:lstStyle>
            <a:lvl1pPr algn="r">
              <a:defRPr sz="1200"/>
            </a:lvl1pPr>
          </a:lstStyle>
          <a:p>
            <a:pPr>
              <a:defRPr/>
            </a:pPr>
            <a:fld id="{8AA8F037-2DDB-4BC9-9051-9D6A7C9B197D}" type="datetimeFigureOut">
              <a:rPr lang="en-US"/>
              <a:pPr>
                <a:defRPr/>
              </a:pPr>
              <a:t>3/2/2018</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2307" tIns="46153" rIns="92307" bIns="46153" rtlCol="0" anchor="ctr"/>
          <a:lstStyle/>
          <a:p>
            <a:pPr lvl="0"/>
            <a:endParaRPr lang="en-US" noProof="0" smtClean="0"/>
          </a:p>
        </p:txBody>
      </p:sp>
      <p:sp>
        <p:nvSpPr>
          <p:cNvPr id="5" name="Notes Placeholder 4"/>
          <p:cNvSpPr>
            <a:spLocks noGrp="1"/>
          </p:cNvSpPr>
          <p:nvPr>
            <p:ph type="body" sz="quarter" idx="3"/>
          </p:nvPr>
        </p:nvSpPr>
        <p:spPr>
          <a:xfrm>
            <a:off x="685800" y="4473892"/>
            <a:ext cx="5486400" cy="3660457"/>
          </a:xfrm>
          <a:prstGeom prst="rect">
            <a:avLst/>
          </a:prstGeom>
        </p:spPr>
        <p:txBody>
          <a:bodyPr vert="horz" lIns="92307" tIns="46153" rIns="92307" bIns="46153"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8"/>
            <a:ext cx="2971800" cy="466434"/>
          </a:xfrm>
          <a:prstGeom prst="rect">
            <a:avLst/>
          </a:prstGeom>
        </p:spPr>
        <p:txBody>
          <a:bodyPr vert="horz" lIns="92307" tIns="46153" rIns="92307" bIns="46153"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4" y="8829968"/>
            <a:ext cx="2971800" cy="466434"/>
          </a:xfrm>
          <a:prstGeom prst="rect">
            <a:avLst/>
          </a:prstGeom>
        </p:spPr>
        <p:txBody>
          <a:bodyPr vert="horz" lIns="92307" tIns="46153" rIns="92307" bIns="46153" rtlCol="0" anchor="b"/>
          <a:lstStyle>
            <a:lvl1pPr algn="r">
              <a:defRPr sz="1200"/>
            </a:lvl1pPr>
          </a:lstStyle>
          <a:p>
            <a:pPr>
              <a:defRPr/>
            </a:pPr>
            <a:fld id="{1628B4A0-9491-41D8-9789-279CC3397443}" type="slidenum">
              <a:rPr lang="en-US"/>
              <a:pPr>
                <a:defRPr/>
              </a:pPr>
              <a:t>‹#›</a:t>
            </a:fld>
            <a:endParaRPr lang="en-US"/>
          </a:p>
        </p:txBody>
      </p:sp>
    </p:spTree>
    <p:extLst>
      <p:ext uri="{BB962C8B-B14F-4D97-AF65-F5344CB8AC3E}">
        <p14:creationId xmlns:p14="http://schemas.microsoft.com/office/powerpoint/2010/main" val="14145079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mute your phones</a:t>
            </a:r>
            <a:endParaRPr lang="en-US" dirty="0"/>
          </a:p>
        </p:txBody>
      </p:sp>
      <p:sp>
        <p:nvSpPr>
          <p:cNvPr id="4" name="Slide Number Placeholder 3"/>
          <p:cNvSpPr>
            <a:spLocks noGrp="1"/>
          </p:cNvSpPr>
          <p:nvPr>
            <p:ph type="sldNum" sz="quarter" idx="10"/>
          </p:nvPr>
        </p:nvSpPr>
        <p:spPr/>
        <p:txBody>
          <a:bodyPr/>
          <a:lstStyle/>
          <a:p>
            <a:pPr>
              <a:defRPr/>
            </a:pPr>
            <a:fld id="{1628B4A0-9491-41D8-9789-279CC3397443}" type="slidenum">
              <a:rPr lang="en-US" smtClean="0"/>
              <a:pPr>
                <a:defRPr/>
              </a:pPr>
              <a:t>2</a:t>
            </a:fld>
            <a:endParaRPr lang="en-US"/>
          </a:p>
        </p:txBody>
      </p:sp>
    </p:spTree>
    <p:extLst>
      <p:ext uri="{BB962C8B-B14F-4D97-AF65-F5344CB8AC3E}">
        <p14:creationId xmlns:p14="http://schemas.microsoft.com/office/powerpoint/2010/main" val="3144094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mute your phones</a:t>
            </a:r>
            <a:endParaRPr lang="en-US" dirty="0"/>
          </a:p>
        </p:txBody>
      </p:sp>
      <p:sp>
        <p:nvSpPr>
          <p:cNvPr id="4" name="Slide Number Placeholder 3"/>
          <p:cNvSpPr>
            <a:spLocks noGrp="1"/>
          </p:cNvSpPr>
          <p:nvPr>
            <p:ph type="sldNum" sz="quarter" idx="10"/>
          </p:nvPr>
        </p:nvSpPr>
        <p:spPr/>
        <p:txBody>
          <a:bodyPr/>
          <a:lstStyle/>
          <a:p>
            <a:pPr>
              <a:defRPr/>
            </a:pPr>
            <a:fld id="{1628B4A0-9491-41D8-9789-279CC3397443}" type="slidenum">
              <a:rPr lang="en-US" smtClean="0"/>
              <a:pPr>
                <a:defRPr/>
              </a:pPr>
              <a:t>3</a:t>
            </a:fld>
            <a:endParaRPr lang="en-US"/>
          </a:p>
        </p:txBody>
      </p:sp>
    </p:spTree>
    <p:extLst>
      <p:ext uri="{BB962C8B-B14F-4D97-AF65-F5344CB8AC3E}">
        <p14:creationId xmlns:p14="http://schemas.microsoft.com/office/powerpoint/2010/main" val="412466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628B4A0-9491-41D8-9789-279CC3397443}" type="slidenum">
              <a:rPr lang="en-US" smtClean="0"/>
              <a:pPr>
                <a:defRPr/>
              </a:pPr>
              <a:t>4</a:t>
            </a:fld>
            <a:endParaRPr lang="en-US"/>
          </a:p>
        </p:txBody>
      </p:sp>
    </p:spTree>
    <p:extLst>
      <p:ext uri="{BB962C8B-B14F-4D97-AF65-F5344CB8AC3E}">
        <p14:creationId xmlns:p14="http://schemas.microsoft.com/office/powerpoint/2010/main" val="1206948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628B4A0-9491-41D8-9789-279CC3397443}" type="slidenum">
              <a:rPr lang="en-US" smtClean="0"/>
              <a:pPr>
                <a:defRPr/>
              </a:pPr>
              <a:t>5</a:t>
            </a:fld>
            <a:endParaRPr lang="en-US"/>
          </a:p>
        </p:txBody>
      </p:sp>
    </p:spTree>
    <p:extLst>
      <p:ext uri="{BB962C8B-B14F-4D97-AF65-F5344CB8AC3E}">
        <p14:creationId xmlns:p14="http://schemas.microsoft.com/office/powerpoint/2010/main" val="251326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9990" indent="-288457">
              <a:defRPr>
                <a:solidFill>
                  <a:schemeClr val="tx1"/>
                </a:solidFill>
                <a:latin typeface="Arial" panose="020B0604020202020204" pitchFamily="34" charset="0"/>
                <a:ea typeface="ＭＳ Ｐゴシック" panose="020B0600070205080204" pitchFamily="34" charset="-128"/>
              </a:defRPr>
            </a:lvl2pPr>
            <a:lvl3pPr marL="1153831" indent="-230766">
              <a:defRPr>
                <a:solidFill>
                  <a:schemeClr val="tx1"/>
                </a:solidFill>
                <a:latin typeface="Arial" panose="020B0604020202020204" pitchFamily="34" charset="0"/>
                <a:ea typeface="ＭＳ Ｐゴシック" panose="020B0600070205080204" pitchFamily="34" charset="-128"/>
              </a:defRPr>
            </a:lvl3pPr>
            <a:lvl4pPr marL="1615363" indent="-230766">
              <a:defRPr>
                <a:solidFill>
                  <a:schemeClr val="tx1"/>
                </a:solidFill>
                <a:latin typeface="Arial" panose="020B0604020202020204" pitchFamily="34" charset="0"/>
                <a:ea typeface="ＭＳ Ｐゴシック" panose="020B0600070205080204" pitchFamily="34" charset="-128"/>
              </a:defRPr>
            </a:lvl4pPr>
            <a:lvl5pPr marL="2076894" indent="-230766">
              <a:defRPr>
                <a:solidFill>
                  <a:schemeClr val="tx1"/>
                </a:solidFill>
                <a:latin typeface="Arial" panose="020B0604020202020204" pitchFamily="34" charset="0"/>
                <a:ea typeface="ＭＳ Ｐゴシック" panose="020B0600070205080204" pitchFamily="34" charset="-128"/>
              </a:defRPr>
            </a:lvl5pPr>
            <a:lvl6pPr marL="2538427" indent="-230766"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99959" indent="-230766"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61491" indent="-230766"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23024" indent="-230766"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BE344D9-AB7B-4D95-B967-4162AB55E318}" type="slidenum">
              <a:rPr lang="en-US" altLang="en-US" smtClean="0"/>
              <a:pPr/>
              <a:t>9</a:t>
            </a:fld>
            <a:endParaRPr lang="en-US" altLang="en-US" smtClean="0"/>
          </a:p>
        </p:txBody>
      </p:sp>
    </p:spTree>
    <p:extLst>
      <p:ext uri="{BB962C8B-B14F-4D97-AF65-F5344CB8AC3E}">
        <p14:creationId xmlns:p14="http://schemas.microsoft.com/office/powerpoint/2010/main" val="1693608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9990" indent="-288457">
              <a:defRPr>
                <a:solidFill>
                  <a:schemeClr val="tx1"/>
                </a:solidFill>
                <a:latin typeface="Arial" panose="020B0604020202020204" pitchFamily="34" charset="0"/>
                <a:ea typeface="ＭＳ Ｐゴシック" panose="020B0600070205080204" pitchFamily="34" charset="-128"/>
              </a:defRPr>
            </a:lvl2pPr>
            <a:lvl3pPr marL="1153831" indent="-230766">
              <a:defRPr>
                <a:solidFill>
                  <a:schemeClr val="tx1"/>
                </a:solidFill>
                <a:latin typeface="Arial" panose="020B0604020202020204" pitchFamily="34" charset="0"/>
                <a:ea typeface="ＭＳ Ｐゴシック" panose="020B0600070205080204" pitchFamily="34" charset="-128"/>
              </a:defRPr>
            </a:lvl3pPr>
            <a:lvl4pPr marL="1615363" indent="-230766">
              <a:defRPr>
                <a:solidFill>
                  <a:schemeClr val="tx1"/>
                </a:solidFill>
                <a:latin typeface="Arial" panose="020B0604020202020204" pitchFamily="34" charset="0"/>
                <a:ea typeface="ＭＳ Ｐゴシック" panose="020B0600070205080204" pitchFamily="34" charset="-128"/>
              </a:defRPr>
            </a:lvl4pPr>
            <a:lvl5pPr marL="2076894" indent="-230766">
              <a:defRPr>
                <a:solidFill>
                  <a:schemeClr val="tx1"/>
                </a:solidFill>
                <a:latin typeface="Arial" panose="020B0604020202020204" pitchFamily="34" charset="0"/>
                <a:ea typeface="ＭＳ Ｐゴシック" panose="020B0600070205080204" pitchFamily="34" charset="-128"/>
              </a:defRPr>
            </a:lvl5pPr>
            <a:lvl6pPr marL="2538427" indent="-230766"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99959" indent="-230766"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61491" indent="-230766"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23024" indent="-230766"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1D60DE4-3644-40E2-BBD2-5DAAEE95662F}" type="slidenum">
              <a:rPr lang="en-US" altLang="en-US" smtClean="0"/>
              <a:pPr/>
              <a:t>10</a:t>
            </a:fld>
            <a:endParaRPr lang="en-US" altLang="en-US" smtClean="0"/>
          </a:p>
        </p:txBody>
      </p:sp>
    </p:spTree>
    <p:extLst>
      <p:ext uri="{BB962C8B-B14F-4D97-AF65-F5344CB8AC3E}">
        <p14:creationId xmlns:p14="http://schemas.microsoft.com/office/powerpoint/2010/main" val="270391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9990" indent="-288457">
              <a:defRPr>
                <a:solidFill>
                  <a:schemeClr val="tx1"/>
                </a:solidFill>
                <a:latin typeface="Arial" panose="020B0604020202020204" pitchFamily="34" charset="0"/>
                <a:ea typeface="ＭＳ Ｐゴシック" panose="020B0600070205080204" pitchFamily="34" charset="-128"/>
              </a:defRPr>
            </a:lvl2pPr>
            <a:lvl3pPr marL="1153831" indent="-230766">
              <a:defRPr>
                <a:solidFill>
                  <a:schemeClr val="tx1"/>
                </a:solidFill>
                <a:latin typeface="Arial" panose="020B0604020202020204" pitchFamily="34" charset="0"/>
                <a:ea typeface="ＭＳ Ｐゴシック" panose="020B0600070205080204" pitchFamily="34" charset="-128"/>
              </a:defRPr>
            </a:lvl3pPr>
            <a:lvl4pPr marL="1615363" indent="-230766">
              <a:defRPr>
                <a:solidFill>
                  <a:schemeClr val="tx1"/>
                </a:solidFill>
                <a:latin typeface="Arial" panose="020B0604020202020204" pitchFamily="34" charset="0"/>
                <a:ea typeface="ＭＳ Ｐゴシック" panose="020B0600070205080204" pitchFamily="34" charset="-128"/>
              </a:defRPr>
            </a:lvl4pPr>
            <a:lvl5pPr marL="2076894" indent="-230766">
              <a:defRPr>
                <a:solidFill>
                  <a:schemeClr val="tx1"/>
                </a:solidFill>
                <a:latin typeface="Arial" panose="020B0604020202020204" pitchFamily="34" charset="0"/>
                <a:ea typeface="ＭＳ Ｐゴシック" panose="020B0600070205080204" pitchFamily="34" charset="-128"/>
              </a:defRPr>
            </a:lvl5pPr>
            <a:lvl6pPr marL="2538427" indent="-230766"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99959" indent="-230766"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61491" indent="-230766"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23024" indent="-230766"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D52CA87-3D02-4747-99A9-45CA668DA4DB}" type="slidenum">
              <a:rPr lang="en-US" altLang="en-US" smtClean="0"/>
              <a:pPr/>
              <a:t>15</a:t>
            </a:fld>
            <a:endParaRPr lang="en-US" altLang="en-US" smtClean="0"/>
          </a:p>
        </p:txBody>
      </p:sp>
    </p:spTree>
    <p:extLst>
      <p:ext uri="{BB962C8B-B14F-4D97-AF65-F5344CB8AC3E}">
        <p14:creationId xmlns:p14="http://schemas.microsoft.com/office/powerpoint/2010/main" val="848128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9990" indent="-288457">
              <a:defRPr>
                <a:solidFill>
                  <a:schemeClr val="tx1"/>
                </a:solidFill>
                <a:latin typeface="Arial" panose="020B0604020202020204" pitchFamily="34" charset="0"/>
                <a:ea typeface="ＭＳ Ｐゴシック" panose="020B0600070205080204" pitchFamily="34" charset="-128"/>
              </a:defRPr>
            </a:lvl2pPr>
            <a:lvl3pPr marL="1153831" indent="-230766">
              <a:defRPr>
                <a:solidFill>
                  <a:schemeClr val="tx1"/>
                </a:solidFill>
                <a:latin typeface="Arial" panose="020B0604020202020204" pitchFamily="34" charset="0"/>
                <a:ea typeface="ＭＳ Ｐゴシック" panose="020B0600070205080204" pitchFamily="34" charset="-128"/>
              </a:defRPr>
            </a:lvl3pPr>
            <a:lvl4pPr marL="1615363" indent="-230766">
              <a:defRPr>
                <a:solidFill>
                  <a:schemeClr val="tx1"/>
                </a:solidFill>
                <a:latin typeface="Arial" panose="020B0604020202020204" pitchFamily="34" charset="0"/>
                <a:ea typeface="ＭＳ Ｐゴシック" panose="020B0600070205080204" pitchFamily="34" charset="-128"/>
              </a:defRPr>
            </a:lvl4pPr>
            <a:lvl5pPr marL="2076894" indent="-230766">
              <a:defRPr>
                <a:solidFill>
                  <a:schemeClr val="tx1"/>
                </a:solidFill>
                <a:latin typeface="Arial" panose="020B0604020202020204" pitchFamily="34" charset="0"/>
                <a:ea typeface="ＭＳ Ｐゴシック" panose="020B0600070205080204" pitchFamily="34" charset="-128"/>
              </a:defRPr>
            </a:lvl5pPr>
            <a:lvl6pPr marL="2538427" indent="-230766"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99959" indent="-230766"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61491" indent="-230766"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23024" indent="-230766"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6E04C9F-FDEA-4EB0-8A05-47AB2A926287}" type="slidenum">
              <a:rPr lang="en-US" altLang="en-US" smtClean="0"/>
              <a:pPr/>
              <a:t>16</a:t>
            </a:fld>
            <a:endParaRPr lang="en-US" altLang="en-US" smtClean="0"/>
          </a:p>
        </p:txBody>
      </p:sp>
    </p:spTree>
    <p:extLst>
      <p:ext uri="{BB962C8B-B14F-4D97-AF65-F5344CB8AC3E}">
        <p14:creationId xmlns:p14="http://schemas.microsoft.com/office/powerpoint/2010/main" val="3808934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9990" indent="-288457">
              <a:defRPr>
                <a:solidFill>
                  <a:schemeClr val="tx1"/>
                </a:solidFill>
                <a:latin typeface="Arial" panose="020B0604020202020204" pitchFamily="34" charset="0"/>
                <a:ea typeface="ＭＳ Ｐゴシック" panose="020B0600070205080204" pitchFamily="34" charset="-128"/>
              </a:defRPr>
            </a:lvl2pPr>
            <a:lvl3pPr marL="1153831" indent="-230766">
              <a:defRPr>
                <a:solidFill>
                  <a:schemeClr val="tx1"/>
                </a:solidFill>
                <a:latin typeface="Arial" panose="020B0604020202020204" pitchFamily="34" charset="0"/>
                <a:ea typeface="ＭＳ Ｐゴシック" panose="020B0600070205080204" pitchFamily="34" charset="-128"/>
              </a:defRPr>
            </a:lvl3pPr>
            <a:lvl4pPr marL="1615363" indent="-230766">
              <a:defRPr>
                <a:solidFill>
                  <a:schemeClr val="tx1"/>
                </a:solidFill>
                <a:latin typeface="Arial" panose="020B0604020202020204" pitchFamily="34" charset="0"/>
                <a:ea typeface="ＭＳ Ｐゴシック" panose="020B0600070205080204" pitchFamily="34" charset="-128"/>
              </a:defRPr>
            </a:lvl4pPr>
            <a:lvl5pPr marL="2076894" indent="-230766">
              <a:defRPr>
                <a:solidFill>
                  <a:schemeClr val="tx1"/>
                </a:solidFill>
                <a:latin typeface="Arial" panose="020B0604020202020204" pitchFamily="34" charset="0"/>
                <a:ea typeface="ＭＳ Ｐゴシック" panose="020B0600070205080204" pitchFamily="34" charset="-128"/>
              </a:defRPr>
            </a:lvl5pPr>
            <a:lvl6pPr marL="2538427" indent="-230766"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99959" indent="-230766"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61491" indent="-230766"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23024" indent="-230766"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28F42E9-F17C-48F0-BEC7-7B202319A3FD}" type="slidenum">
              <a:rPr lang="en-US" altLang="en-US" smtClean="0">
                <a:solidFill>
                  <a:prstClr val="black"/>
                </a:solidFill>
              </a:rPr>
              <a:pPr/>
              <a:t>22</a:t>
            </a:fld>
            <a:endParaRPr lang="en-US" altLang="en-US" smtClean="0">
              <a:solidFill>
                <a:prstClr val="black"/>
              </a:solidFill>
            </a:endParaRPr>
          </a:p>
        </p:txBody>
      </p:sp>
    </p:spTree>
    <p:extLst>
      <p:ext uri="{BB962C8B-B14F-4D97-AF65-F5344CB8AC3E}">
        <p14:creationId xmlns:p14="http://schemas.microsoft.com/office/powerpoint/2010/main" val="30046784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ihcda title slide one">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35273" y="1280967"/>
            <a:ext cx="7772400" cy="1139841"/>
          </a:xfrm>
        </p:spPr>
        <p:txBody>
          <a:bodyPr/>
          <a:lstStyle>
            <a:lvl1pPr>
              <a:defRPr cap="all">
                <a:solidFill>
                  <a:srgbClr val="FFFFFF"/>
                </a:solidFill>
              </a:defRPr>
            </a:lvl1pPr>
          </a:lstStyle>
          <a:p>
            <a:r>
              <a:rPr lang="en-US" dirty="0"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92412BE1-C3A9-40F6-9E11-EF66AA0AA735}" type="slidenum">
              <a:rPr lang="en-US" altLang="en-US"/>
              <a:pPr>
                <a:defRPr/>
              </a:pPr>
              <a:t>‹#›</a:t>
            </a:fld>
            <a:endParaRPr lang="en-US" altLang="en-US"/>
          </a:p>
        </p:txBody>
      </p:sp>
    </p:spTree>
    <p:extLst>
      <p:ext uri="{BB962C8B-B14F-4D97-AF65-F5344CB8AC3E}">
        <p14:creationId xmlns:p14="http://schemas.microsoft.com/office/powerpoint/2010/main" val="3793291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ihcda title slide ">
    <p:spTree>
      <p:nvGrpSpPr>
        <p:cNvPr id="1" name=""/>
        <p:cNvGrpSpPr/>
        <p:nvPr/>
      </p:nvGrpSpPr>
      <p:grpSpPr>
        <a:xfrm>
          <a:off x="0" y="0"/>
          <a:ext cx="0" cy="0"/>
          <a:chOff x="0" y="0"/>
          <a:chExt cx="0" cy="0"/>
        </a:xfrm>
      </p:grpSpPr>
      <p:sp>
        <p:nvSpPr>
          <p:cNvPr id="2" name="Title 1"/>
          <p:cNvSpPr>
            <a:spLocks noGrp="1"/>
          </p:cNvSpPr>
          <p:nvPr>
            <p:ph type="ctrTitle"/>
          </p:nvPr>
        </p:nvSpPr>
        <p:spPr>
          <a:xfrm>
            <a:off x="335273" y="1280967"/>
            <a:ext cx="7772400" cy="1139841"/>
          </a:xfrm>
        </p:spPr>
        <p:txBody>
          <a:bodyPr/>
          <a:lstStyle>
            <a:lvl1pPr>
              <a:defRPr cap="all">
                <a:solidFill>
                  <a:srgbClr val="A2AD00"/>
                </a:solidFill>
              </a:defRPr>
            </a:lvl1pPr>
          </a:lstStyle>
          <a:p>
            <a:r>
              <a:rPr lang="en-US" dirty="0" smtClean="0"/>
              <a:t>Click to edit Master title style</a:t>
            </a:r>
            <a:endParaRPr lang="en-US" dirty="0"/>
          </a:p>
        </p:txBody>
      </p:sp>
      <p:sp>
        <p:nvSpPr>
          <p:cNvPr id="3" name="Slide Number Placeholder 5"/>
          <p:cNvSpPr>
            <a:spLocks noGrp="1"/>
          </p:cNvSpPr>
          <p:nvPr>
            <p:ph type="sldNum" sz="quarter" idx="10"/>
          </p:nvPr>
        </p:nvSpPr>
        <p:spPr>
          <a:xfrm>
            <a:off x="325438" y="6146800"/>
            <a:ext cx="2133600" cy="365125"/>
          </a:xfrm>
        </p:spPr>
        <p:txBody>
          <a:bodyPr/>
          <a:lstStyle>
            <a:lvl1pPr>
              <a:defRPr/>
            </a:lvl1pPr>
          </a:lstStyle>
          <a:p>
            <a:pPr>
              <a:defRPr/>
            </a:pPr>
            <a:fld id="{439F8DE8-B264-4F3B-B615-1B20CDE45374}" type="slidenum">
              <a:rPr lang="en-US" altLang="en-US"/>
              <a:pPr>
                <a:defRPr/>
              </a:pPr>
              <a:t>‹#›</a:t>
            </a:fld>
            <a:endParaRPr lang="en-US" altLang="en-US"/>
          </a:p>
        </p:txBody>
      </p:sp>
    </p:spTree>
    <p:extLst>
      <p:ext uri="{BB962C8B-B14F-4D97-AF65-F5344CB8AC3E}">
        <p14:creationId xmlns:p14="http://schemas.microsoft.com/office/powerpoint/2010/main" val="3428219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 ihcda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cap="all">
                <a:latin typeface="Arial Bold"/>
                <a:cs typeface="Arial Bold"/>
              </a:defRPr>
            </a:lvl1pPr>
          </a:lstStyle>
          <a:p>
            <a:r>
              <a:rPr lang="en-US" dirty="0" smtClean="0"/>
              <a:t>Click to edit Master title style</a:t>
            </a:r>
            <a:endParaRPr lang="en-US" dirty="0"/>
          </a:p>
        </p:txBody>
      </p:sp>
      <p:sp>
        <p:nvSpPr>
          <p:cNvPr id="3" name="Content Placeholder 2"/>
          <p:cNvSpPr>
            <a:spLocks noGrp="1"/>
          </p:cNvSpPr>
          <p:nvPr>
            <p:ph idx="1"/>
          </p:nvPr>
        </p:nvSpPr>
        <p:spPr>
          <a:xfrm>
            <a:off x="335273" y="1426020"/>
            <a:ext cx="8364589" cy="4525963"/>
          </a:xfrm>
        </p:spPr>
        <p:txBody>
          <a:bodyPr/>
          <a:lstStyle>
            <a:lvl1pPr marL="0" indent="0">
              <a:buNone/>
              <a:defRPr sz="1800" b="0" i="0">
                <a:latin typeface="Arial"/>
                <a:cs typeface="Arial"/>
              </a:defRPr>
            </a:lvl1pPr>
            <a:lvl2pPr marL="687388" indent="-225425">
              <a:buClr>
                <a:srgbClr val="003359"/>
              </a:buClr>
              <a:buFont typeface="Arial" pitchFamily="34" charset="0"/>
              <a:buChar char="•"/>
              <a:defRPr sz="1600" b="0" i="0">
                <a:latin typeface="Arial"/>
                <a:cs typeface="Arial"/>
              </a:defRPr>
            </a:lvl2pPr>
            <a:lvl3pPr marL="1141413" indent="-227013">
              <a:buClr>
                <a:srgbClr val="003359"/>
              </a:buClr>
              <a:buFont typeface="Frutiger LT Std 45 Light" pitchFamily="34" charset="0"/>
              <a:buChar char="‐"/>
              <a:defRPr sz="1400" b="0" i="0">
                <a:latin typeface="Arial"/>
                <a:cs typeface="Arial"/>
              </a:defRPr>
            </a:lvl3pPr>
            <a:lvl4pPr marL="1601788" indent="-225425">
              <a:buClr>
                <a:srgbClr val="003359"/>
              </a:buClr>
              <a:buFont typeface="Arial" pitchFamily="34" charset="0"/>
              <a:buChar char="•"/>
              <a:defRPr sz="1200" b="0" i="0">
                <a:latin typeface="Arial"/>
                <a:cs typeface="Arial"/>
              </a:defRPr>
            </a:lvl4pPr>
            <a:lvl5pPr marL="2055813" indent="-227013">
              <a:buClr>
                <a:srgbClr val="003359"/>
              </a:buClr>
              <a:buFont typeface="Frutiger LT Std 45 Light" pitchFamily="34" charset="0"/>
              <a:buChar char="‐"/>
              <a:defRPr sz="1000" b="0" i="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a:xfrm>
            <a:off x="325438" y="6146800"/>
            <a:ext cx="2133600" cy="365125"/>
          </a:xfrm>
        </p:spPr>
        <p:txBody>
          <a:bodyPr/>
          <a:lstStyle>
            <a:lvl1pPr>
              <a:defRPr/>
            </a:lvl1pPr>
          </a:lstStyle>
          <a:p>
            <a:pPr>
              <a:defRPr/>
            </a:pPr>
            <a:fld id="{3E6D41A2-1B2F-4CFE-9805-E895BD9849D6}" type="slidenum">
              <a:rPr lang="en-US" altLang="en-US"/>
              <a:pPr>
                <a:defRPr/>
              </a:pPr>
              <a:t>‹#›</a:t>
            </a:fld>
            <a:endParaRPr lang="en-US" altLang="en-US"/>
          </a:p>
        </p:txBody>
      </p:sp>
    </p:spTree>
    <p:extLst>
      <p:ext uri="{BB962C8B-B14F-4D97-AF65-F5344CB8AC3E}">
        <p14:creationId xmlns:p14="http://schemas.microsoft.com/office/powerpoint/2010/main" val="2914202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2 ihcda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9345" y="4093376"/>
            <a:ext cx="7810881" cy="1362075"/>
          </a:xfrm>
        </p:spPr>
        <p:txBody>
          <a:bodyPr anchor="t">
            <a:normAutofit/>
          </a:bodyPr>
          <a:lstStyle>
            <a:lvl1pPr algn="l">
              <a:defRPr sz="3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301205" y="2593189"/>
            <a:ext cx="7819021" cy="1500187"/>
          </a:xfrm>
        </p:spPr>
        <p:txBody>
          <a:bodyPr anchor="b">
            <a:normAutofit/>
          </a:bodyPr>
          <a:lstStyle>
            <a:lvl1pPr marL="0" indent="0">
              <a:buNone/>
              <a:defRPr sz="1800">
                <a:solidFill>
                  <a:srgbClr val="0033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Slide Number Placeholder 5"/>
          <p:cNvSpPr>
            <a:spLocks noGrp="1"/>
          </p:cNvSpPr>
          <p:nvPr>
            <p:ph type="sldNum" sz="quarter" idx="10"/>
          </p:nvPr>
        </p:nvSpPr>
        <p:spPr>
          <a:xfrm>
            <a:off x="325438" y="6146800"/>
            <a:ext cx="2133600" cy="365125"/>
          </a:xfrm>
        </p:spPr>
        <p:txBody>
          <a:bodyPr/>
          <a:lstStyle>
            <a:lvl1pPr>
              <a:defRPr/>
            </a:lvl1pPr>
          </a:lstStyle>
          <a:p>
            <a:pPr>
              <a:defRPr/>
            </a:pPr>
            <a:fld id="{770355B1-7A8B-4B65-858B-557B7C8586B3}" type="slidenum">
              <a:rPr lang="en-US" altLang="en-US"/>
              <a:pPr>
                <a:defRPr/>
              </a:pPr>
              <a:t>‹#›</a:t>
            </a:fld>
            <a:endParaRPr lang="en-US" altLang="en-US"/>
          </a:p>
        </p:txBody>
      </p:sp>
    </p:spTree>
    <p:extLst>
      <p:ext uri="{BB962C8B-B14F-4D97-AF65-F5344CB8AC3E}">
        <p14:creationId xmlns:p14="http://schemas.microsoft.com/office/powerpoint/2010/main" val="15124994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2 ihcda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5627" y="274638"/>
            <a:ext cx="8373873" cy="1143000"/>
          </a:xfrm>
        </p:spPr>
        <p:txBody>
          <a:bodyPr/>
          <a:lstStyle>
            <a:lvl1pPr>
              <a:defRPr cap="all"/>
            </a:lvl1pPr>
          </a:lstStyle>
          <a:p>
            <a:r>
              <a:rPr lang="en-US" dirty="0" smtClean="0"/>
              <a:t>Click to edit Master title style</a:t>
            </a:r>
            <a:endParaRPr lang="en-US" dirty="0"/>
          </a:p>
        </p:txBody>
      </p:sp>
      <p:sp>
        <p:nvSpPr>
          <p:cNvPr id="3" name="Content Placeholder 2"/>
          <p:cNvSpPr>
            <a:spLocks noGrp="1"/>
          </p:cNvSpPr>
          <p:nvPr>
            <p:ph sz="half" idx="1"/>
          </p:nvPr>
        </p:nvSpPr>
        <p:spPr>
          <a:xfrm>
            <a:off x="325627" y="1600200"/>
            <a:ext cx="4056956" cy="4525963"/>
          </a:xfrm>
        </p:spPr>
        <p:txBody>
          <a:bodyPr/>
          <a:lstStyle>
            <a:lvl1pPr>
              <a:buNone/>
              <a:defRPr sz="1800"/>
            </a:lvl1pPr>
            <a:lvl2pPr>
              <a:buClr>
                <a:srgbClr val="003359"/>
              </a:buClr>
              <a:buFont typeface="Arial" pitchFamily="34" charset="0"/>
              <a:buChar char="•"/>
              <a:defRPr sz="1600"/>
            </a:lvl2pPr>
            <a:lvl3pPr>
              <a:buClr>
                <a:srgbClr val="003359"/>
              </a:buClr>
              <a:buFont typeface="Frutiger LT Std 45 Light" pitchFamily="34" charset="0"/>
              <a:buChar char="‐"/>
              <a:defRPr sz="1400"/>
            </a:lvl3pPr>
            <a:lvl4pPr>
              <a:buClr>
                <a:srgbClr val="003359"/>
              </a:buClr>
              <a:buFont typeface="Arial" pitchFamily="34" charset="0"/>
              <a:buChar char="•"/>
              <a:defRPr sz="1200"/>
            </a:lvl4pPr>
            <a:lvl5pPr>
              <a:buClr>
                <a:srgbClr val="003359"/>
              </a:buClr>
              <a:buFont typeface="Frutiger LT Std 45 Light" pitchFamily="34" charset="0"/>
              <a:buChar char="‐"/>
              <a:defRPr sz="1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buNone/>
              <a:defRPr sz="1800">
                <a:solidFill>
                  <a:srgbClr val="003359"/>
                </a:solidFill>
              </a:defRPr>
            </a:lvl1pPr>
            <a:lvl2pPr>
              <a:buClr>
                <a:srgbClr val="003359"/>
              </a:buClr>
              <a:buFont typeface="Arial" pitchFamily="34" charset="0"/>
              <a:buChar char="•"/>
              <a:defRPr sz="1600">
                <a:solidFill>
                  <a:srgbClr val="003359"/>
                </a:solidFill>
              </a:defRPr>
            </a:lvl2pPr>
            <a:lvl3pPr>
              <a:buClr>
                <a:srgbClr val="003359"/>
              </a:buClr>
              <a:buFont typeface="Frutiger LT Std 45 Light" pitchFamily="34" charset="0"/>
              <a:buChar char="‐"/>
              <a:defRPr sz="1400">
                <a:solidFill>
                  <a:srgbClr val="003359"/>
                </a:solidFill>
              </a:defRPr>
            </a:lvl3pPr>
            <a:lvl4pPr>
              <a:buClr>
                <a:srgbClr val="003359"/>
              </a:buClr>
              <a:buFont typeface="Arial" pitchFamily="34" charset="0"/>
              <a:buChar char="•"/>
              <a:defRPr sz="1200">
                <a:solidFill>
                  <a:srgbClr val="003359"/>
                </a:solidFill>
              </a:defRPr>
            </a:lvl4pPr>
            <a:lvl5pPr>
              <a:buClr>
                <a:srgbClr val="003359"/>
              </a:buClr>
              <a:buFont typeface="Frutiger LT Std 45 Light" pitchFamily="34" charset="0"/>
              <a:buChar char="‐"/>
              <a:defRPr sz="1000">
                <a:solidFill>
                  <a:srgbClr val="0033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a:xfrm>
            <a:off x="325438" y="6146800"/>
            <a:ext cx="2133600" cy="365125"/>
          </a:xfrm>
        </p:spPr>
        <p:txBody>
          <a:bodyPr/>
          <a:lstStyle>
            <a:lvl1pPr>
              <a:defRPr/>
            </a:lvl1pPr>
          </a:lstStyle>
          <a:p>
            <a:pPr>
              <a:defRPr/>
            </a:pPr>
            <a:fld id="{BAA1F635-36AB-4A2E-B2C7-FC4F61D1CEBF}" type="slidenum">
              <a:rPr lang="en-US" altLang="en-US"/>
              <a:pPr>
                <a:defRPr/>
              </a:pPr>
              <a:t>‹#›</a:t>
            </a:fld>
            <a:endParaRPr lang="en-US" altLang="en-US"/>
          </a:p>
        </p:txBody>
      </p:sp>
    </p:spTree>
    <p:extLst>
      <p:ext uri="{BB962C8B-B14F-4D97-AF65-F5344CB8AC3E}">
        <p14:creationId xmlns:p14="http://schemas.microsoft.com/office/powerpoint/2010/main" val="4135453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2 ihcda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a:lvl1pPr>
          </a:lstStyle>
          <a:p>
            <a:r>
              <a:rPr lang="en-US" dirty="0" smtClean="0"/>
              <a:t>Click to edit Master title style</a:t>
            </a:r>
            <a:endParaRPr lang="en-US" dirty="0"/>
          </a:p>
        </p:txBody>
      </p:sp>
      <p:sp>
        <p:nvSpPr>
          <p:cNvPr id="3" name="Slide Number Placeholder 5"/>
          <p:cNvSpPr>
            <a:spLocks noGrp="1"/>
          </p:cNvSpPr>
          <p:nvPr>
            <p:ph type="sldNum" sz="quarter" idx="10"/>
          </p:nvPr>
        </p:nvSpPr>
        <p:spPr>
          <a:xfrm>
            <a:off x="325438" y="6146800"/>
            <a:ext cx="2133600" cy="365125"/>
          </a:xfrm>
        </p:spPr>
        <p:txBody>
          <a:bodyPr/>
          <a:lstStyle>
            <a:lvl1pPr>
              <a:defRPr/>
            </a:lvl1pPr>
          </a:lstStyle>
          <a:p>
            <a:pPr>
              <a:defRPr/>
            </a:pPr>
            <a:fld id="{CFF0B6B6-9161-4A4A-912D-BCB7F683462F}" type="slidenum">
              <a:rPr lang="en-US" altLang="en-US"/>
              <a:pPr>
                <a:defRPr/>
              </a:pPr>
              <a:t>‹#›</a:t>
            </a:fld>
            <a:endParaRPr lang="en-US" altLang="en-US"/>
          </a:p>
        </p:txBody>
      </p:sp>
    </p:spTree>
    <p:extLst>
      <p:ext uri="{BB962C8B-B14F-4D97-AF65-F5344CB8AC3E}">
        <p14:creationId xmlns:p14="http://schemas.microsoft.com/office/powerpoint/2010/main" val="31167337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2 ihcda 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325438" y="6146800"/>
            <a:ext cx="2133600" cy="365125"/>
          </a:xfrm>
        </p:spPr>
        <p:txBody>
          <a:bodyPr/>
          <a:lstStyle>
            <a:lvl1pPr>
              <a:defRPr/>
            </a:lvl1pPr>
          </a:lstStyle>
          <a:p>
            <a:pPr>
              <a:defRPr/>
            </a:pPr>
            <a:fld id="{806C0A60-70F3-4738-8748-B4443F3AF172}" type="slidenum">
              <a:rPr lang="en-US" altLang="en-US"/>
              <a:pPr>
                <a:defRPr/>
              </a:pPr>
              <a:t>‹#›</a:t>
            </a:fld>
            <a:endParaRPr lang="en-US" altLang="en-US"/>
          </a:p>
        </p:txBody>
      </p:sp>
    </p:spTree>
    <p:extLst>
      <p:ext uri="{BB962C8B-B14F-4D97-AF65-F5344CB8AC3E}">
        <p14:creationId xmlns:p14="http://schemas.microsoft.com/office/powerpoint/2010/main" val="2218068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2 ihcda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5626" y="273050"/>
            <a:ext cx="3139887" cy="1162050"/>
          </a:xfrm>
        </p:spPr>
        <p:txBody>
          <a:bodyPr anchor="b">
            <a:noAutofit/>
          </a:bodyPr>
          <a:lstStyle>
            <a:lvl1pPr algn="l">
              <a:defRPr sz="2000" b="1" cap="all"/>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normAutofit/>
          </a:bodyPr>
          <a:lstStyle>
            <a:lvl1pPr>
              <a:buClr>
                <a:srgbClr val="003359"/>
              </a:buClr>
              <a:buFont typeface="Arial" pitchFamily="34" charset="0"/>
              <a:buChar char="•"/>
              <a:defRPr sz="1600"/>
            </a:lvl1pPr>
            <a:lvl2pPr>
              <a:buClr>
                <a:srgbClr val="003359"/>
              </a:buClr>
              <a:buFont typeface="Frutiger LT Std 45 Light" pitchFamily="34" charset="0"/>
              <a:buChar char="‐"/>
              <a:defRPr sz="1400"/>
            </a:lvl2pPr>
            <a:lvl3pPr>
              <a:buClr>
                <a:srgbClr val="003359"/>
              </a:buClr>
              <a:buFont typeface="Arial" pitchFamily="34" charset="0"/>
              <a:buChar char="•"/>
              <a:defRPr sz="1200"/>
            </a:lvl3pPr>
            <a:lvl4pPr>
              <a:buClr>
                <a:srgbClr val="003359"/>
              </a:buClr>
              <a:buFont typeface="Frutiger LT Std 45 Light" pitchFamily="34" charset="0"/>
              <a:buChar char="‐"/>
              <a:defRPr sz="1000"/>
            </a:lvl4pPr>
            <a:lvl5pPr>
              <a:buClr>
                <a:srgbClr val="003359"/>
              </a:buClr>
              <a:buFont typeface="Arial" pitchFamily="34" charset="0"/>
              <a:buChar char="•"/>
              <a:defRPr sz="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25626" y="1435100"/>
            <a:ext cx="3139887" cy="4691063"/>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5"/>
          <p:cNvSpPr>
            <a:spLocks noGrp="1"/>
          </p:cNvSpPr>
          <p:nvPr>
            <p:ph type="sldNum" sz="quarter" idx="10"/>
          </p:nvPr>
        </p:nvSpPr>
        <p:spPr>
          <a:xfrm>
            <a:off x="325438" y="6146800"/>
            <a:ext cx="2133600" cy="365125"/>
          </a:xfrm>
        </p:spPr>
        <p:txBody>
          <a:bodyPr/>
          <a:lstStyle>
            <a:lvl1pPr>
              <a:defRPr/>
            </a:lvl1pPr>
          </a:lstStyle>
          <a:p>
            <a:pPr>
              <a:defRPr/>
            </a:pPr>
            <a:fld id="{EB46FEAD-D849-4528-9111-96E7D9C1EE5A}" type="slidenum">
              <a:rPr lang="en-US" altLang="en-US"/>
              <a:pPr>
                <a:defRPr/>
              </a:pPr>
              <a:t>‹#›</a:t>
            </a:fld>
            <a:endParaRPr lang="en-US" altLang="en-US"/>
          </a:p>
        </p:txBody>
      </p:sp>
    </p:spTree>
    <p:extLst>
      <p:ext uri="{BB962C8B-B14F-4D97-AF65-F5344CB8AC3E}">
        <p14:creationId xmlns:p14="http://schemas.microsoft.com/office/powerpoint/2010/main" val="30873019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ihcda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cap="all"/>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Slide Number Placeholder 5"/>
          <p:cNvSpPr>
            <a:spLocks noGrp="1"/>
          </p:cNvSpPr>
          <p:nvPr>
            <p:ph type="sldNum" sz="quarter" idx="10"/>
          </p:nvPr>
        </p:nvSpPr>
        <p:spPr>
          <a:xfrm>
            <a:off x="325438" y="6146800"/>
            <a:ext cx="2133600" cy="365125"/>
          </a:xfrm>
        </p:spPr>
        <p:txBody>
          <a:bodyPr/>
          <a:lstStyle>
            <a:lvl1pPr>
              <a:defRPr/>
            </a:lvl1pPr>
          </a:lstStyle>
          <a:p>
            <a:pPr>
              <a:defRPr/>
            </a:pPr>
            <a:fld id="{13E42969-7CFF-4F68-AD67-B9DC8FF48501}" type="slidenum">
              <a:rPr lang="en-US" altLang="en-US"/>
              <a:pPr>
                <a:defRPr/>
              </a:pPr>
              <a:t>‹#›</a:t>
            </a:fld>
            <a:endParaRPr lang="en-US" altLang="en-US"/>
          </a:p>
        </p:txBody>
      </p:sp>
    </p:spTree>
    <p:extLst>
      <p:ext uri="{BB962C8B-B14F-4D97-AF65-F5344CB8AC3E}">
        <p14:creationId xmlns:p14="http://schemas.microsoft.com/office/powerpoint/2010/main" val="17570765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ihcda title slide one">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35273" y="1280967"/>
            <a:ext cx="7772400" cy="1139841"/>
          </a:xfrm>
        </p:spPr>
        <p:txBody>
          <a:bodyPr/>
          <a:lstStyle>
            <a:lvl1pPr>
              <a:defRPr cap="all">
                <a:solidFill>
                  <a:srgbClr val="FFFFFF"/>
                </a:solidFill>
              </a:defRPr>
            </a:lvl1pPr>
          </a:lstStyle>
          <a:p>
            <a:r>
              <a:rPr lang="en-US" dirty="0"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DA236D06-2938-4879-9337-ECCC6C9B8753}" type="slidenum">
              <a:rPr lang="en-US" altLang="en-US"/>
              <a:pPr>
                <a:defRPr/>
              </a:pPr>
              <a:t>‹#›</a:t>
            </a:fld>
            <a:endParaRPr lang="en-US" altLang="en-US"/>
          </a:p>
        </p:txBody>
      </p:sp>
    </p:spTree>
    <p:extLst>
      <p:ext uri="{BB962C8B-B14F-4D97-AF65-F5344CB8AC3E}">
        <p14:creationId xmlns:p14="http://schemas.microsoft.com/office/powerpoint/2010/main" val="5497015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ihcda title slide two">
    <p:spTree>
      <p:nvGrpSpPr>
        <p:cNvPr id="1" name=""/>
        <p:cNvGrpSpPr/>
        <p:nvPr/>
      </p:nvGrpSpPr>
      <p:grpSpPr>
        <a:xfrm>
          <a:off x="0" y="0"/>
          <a:ext cx="0" cy="0"/>
          <a:chOff x="0" y="0"/>
          <a:chExt cx="0" cy="0"/>
        </a:xfrm>
      </p:grpSpPr>
      <p:sp>
        <p:nvSpPr>
          <p:cNvPr id="2" name="Title 1"/>
          <p:cNvSpPr>
            <a:spLocks noGrp="1"/>
          </p:cNvSpPr>
          <p:nvPr>
            <p:ph type="ctrTitle"/>
          </p:nvPr>
        </p:nvSpPr>
        <p:spPr>
          <a:xfrm>
            <a:off x="335273" y="1266746"/>
            <a:ext cx="7772400" cy="1139841"/>
          </a:xfrm>
        </p:spPr>
        <p:txBody>
          <a:bodyPr/>
          <a:lstStyle>
            <a:lvl1pPr>
              <a:defRPr cap="all">
                <a:solidFill>
                  <a:srgbClr val="A2AD00"/>
                </a:solidFill>
                <a:latin typeface="Arial Bold"/>
                <a:cs typeface="Arial Bold"/>
              </a:defRPr>
            </a:lvl1pPr>
          </a:lstStyle>
          <a:p>
            <a:r>
              <a:rPr lang="en-US" dirty="0"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9A2D71C1-EB79-4C89-9723-D7CE5870A935}" type="slidenum">
              <a:rPr lang="en-US" altLang="en-US"/>
              <a:pPr>
                <a:defRPr/>
              </a:pPr>
              <a:t>‹#›</a:t>
            </a:fld>
            <a:endParaRPr lang="en-US" altLang="en-US"/>
          </a:p>
        </p:txBody>
      </p:sp>
    </p:spTree>
    <p:extLst>
      <p:ext uri="{BB962C8B-B14F-4D97-AF65-F5344CB8AC3E}">
        <p14:creationId xmlns:p14="http://schemas.microsoft.com/office/powerpoint/2010/main" val="4064452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ihcda title slide two">
    <p:spTree>
      <p:nvGrpSpPr>
        <p:cNvPr id="1" name=""/>
        <p:cNvGrpSpPr/>
        <p:nvPr/>
      </p:nvGrpSpPr>
      <p:grpSpPr>
        <a:xfrm>
          <a:off x="0" y="0"/>
          <a:ext cx="0" cy="0"/>
          <a:chOff x="0" y="0"/>
          <a:chExt cx="0" cy="0"/>
        </a:xfrm>
      </p:grpSpPr>
      <p:sp>
        <p:nvSpPr>
          <p:cNvPr id="2" name="Title 1"/>
          <p:cNvSpPr>
            <a:spLocks noGrp="1"/>
          </p:cNvSpPr>
          <p:nvPr>
            <p:ph type="ctrTitle"/>
          </p:nvPr>
        </p:nvSpPr>
        <p:spPr>
          <a:xfrm>
            <a:off x="335273" y="1266746"/>
            <a:ext cx="7772400" cy="1139841"/>
          </a:xfrm>
        </p:spPr>
        <p:txBody>
          <a:bodyPr/>
          <a:lstStyle>
            <a:lvl1pPr>
              <a:defRPr cap="all">
                <a:solidFill>
                  <a:srgbClr val="A2AD00"/>
                </a:solidFill>
                <a:latin typeface="Arial Bold"/>
                <a:cs typeface="Arial Bold"/>
              </a:defRPr>
            </a:lvl1pPr>
          </a:lstStyle>
          <a:p>
            <a:r>
              <a:rPr lang="en-US" dirty="0"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66A9DA92-5380-40F7-B8D4-3164F227BAE7}" type="slidenum">
              <a:rPr lang="en-US" altLang="en-US"/>
              <a:pPr>
                <a:defRPr/>
              </a:pPr>
              <a:t>‹#›</a:t>
            </a:fld>
            <a:endParaRPr lang="en-US" altLang="en-US"/>
          </a:p>
        </p:txBody>
      </p:sp>
    </p:spTree>
    <p:extLst>
      <p:ext uri="{BB962C8B-B14F-4D97-AF65-F5344CB8AC3E}">
        <p14:creationId xmlns:p14="http://schemas.microsoft.com/office/powerpoint/2010/main" val="14152164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 ihcda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cap="all">
                <a:latin typeface="Arial Bold"/>
                <a:cs typeface="Arial Bold"/>
              </a:defRPr>
            </a:lvl1pPr>
          </a:lstStyle>
          <a:p>
            <a:r>
              <a:rPr lang="en-US" dirty="0" smtClean="0"/>
              <a:t>Click to edit Master title style</a:t>
            </a:r>
            <a:endParaRPr lang="en-US" dirty="0"/>
          </a:p>
        </p:txBody>
      </p:sp>
      <p:sp>
        <p:nvSpPr>
          <p:cNvPr id="3" name="Content Placeholder 2"/>
          <p:cNvSpPr>
            <a:spLocks noGrp="1"/>
          </p:cNvSpPr>
          <p:nvPr>
            <p:ph idx="1"/>
          </p:nvPr>
        </p:nvSpPr>
        <p:spPr>
          <a:xfrm>
            <a:off x="335273" y="1426020"/>
            <a:ext cx="8364589" cy="4525963"/>
          </a:xfrm>
        </p:spPr>
        <p:txBody>
          <a:bodyPr/>
          <a:lstStyle>
            <a:lvl1pPr marL="0" indent="0">
              <a:buNone/>
              <a:defRPr sz="1800" b="0" i="0">
                <a:latin typeface="Arial"/>
                <a:cs typeface="Arial"/>
              </a:defRPr>
            </a:lvl1pPr>
            <a:lvl2pPr marL="687388" indent="-225425">
              <a:buClr>
                <a:srgbClr val="003359"/>
              </a:buClr>
              <a:buFont typeface="Arial" pitchFamily="34" charset="0"/>
              <a:buChar char="•"/>
              <a:defRPr sz="1600" b="0" i="0">
                <a:latin typeface="Arial"/>
                <a:cs typeface="Arial"/>
              </a:defRPr>
            </a:lvl2pPr>
            <a:lvl3pPr marL="1141413" indent="-227013">
              <a:buClr>
                <a:srgbClr val="003359"/>
              </a:buClr>
              <a:buFont typeface="Frutiger LT Std 45 Light" pitchFamily="34" charset="0"/>
              <a:buChar char="‐"/>
              <a:defRPr sz="1400" b="0" i="0">
                <a:latin typeface="Arial"/>
                <a:cs typeface="Arial"/>
              </a:defRPr>
            </a:lvl3pPr>
            <a:lvl4pPr marL="1601788" indent="-225425">
              <a:buClr>
                <a:srgbClr val="003359"/>
              </a:buClr>
              <a:buFont typeface="Arial" pitchFamily="34" charset="0"/>
              <a:buChar char="•"/>
              <a:defRPr sz="1200" b="0" i="0">
                <a:latin typeface="Arial"/>
                <a:cs typeface="Arial"/>
              </a:defRPr>
            </a:lvl4pPr>
            <a:lvl5pPr marL="2055813" indent="-227013">
              <a:buClr>
                <a:srgbClr val="003359"/>
              </a:buClr>
              <a:buFont typeface="Frutiger LT Std 45 Light" pitchFamily="34" charset="0"/>
              <a:buChar char="‐"/>
              <a:defRPr sz="1000" b="0" i="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3CEB41EC-7DBB-43BE-851A-81B4C742A92A}" type="slidenum">
              <a:rPr lang="en-US" altLang="en-US"/>
              <a:pPr>
                <a:defRPr/>
              </a:pPr>
              <a:t>‹#›</a:t>
            </a:fld>
            <a:endParaRPr lang="en-US" altLang="en-US"/>
          </a:p>
        </p:txBody>
      </p:sp>
    </p:spTree>
    <p:extLst>
      <p:ext uri="{BB962C8B-B14F-4D97-AF65-F5344CB8AC3E}">
        <p14:creationId xmlns:p14="http://schemas.microsoft.com/office/powerpoint/2010/main" val="24725860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1 ihcda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9345" y="4093376"/>
            <a:ext cx="7810881" cy="1362075"/>
          </a:xfrm>
        </p:spPr>
        <p:txBody>
          <a:bodyPr anchor="t">
            <a:normAutofit/>
          </a:bodyPr>
          <a:lstStyle>
            <a:lvl1pPr algn="l">
              <a:defRPr sz="3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301205" y="2593189"/>
            <a:ext cx="7819021" cy="1500187"/>
          </a:xfrm>
        </p:spPr>
        <p:txBody>
          <a:bodyPr anchor="b">
            <a:normAutofit/>
          </a:bodyPr>
          <a:lstStyle>
            <a:lvl1pPr marL="0" indent="0">
              <a:buNone/>
              <a:defRPr sz="1800">
                <a:solidFill>
                  <a:srgbClr val="0033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B1C3DBE9-3374-4690-BF09-4AA97CCA436B}" type="slidenum">
              <a:rPr lang="en-US" altLang="en-US"/>
              <a:pPr>
                <a:defRPr/>
              </a:pPr>
              <a:t>‹#›</a:t>
            </a:fld>
            <a:endParaRPr lang="en-US" altLang="en-US"/>
          </a:p>
        </p:txBody>
      </p:sp>
    </p:spTree>
    <p:extLst>
      <p:ext uri="{BB962C8B-B14F-4D97-AF65-F5344CB8AC3E}">
        <p14:creationId xmlns:p14="http://schemas.microsoft.com/office/powerpoint/2010/main" val="1863253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1 ihcda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5627" y="274638"/>
            <a:ext cx="8373873" cy="1143000"/>
          </a:xfrm>
        </p:spPr>
        <p:txBody>
          <a:bodyPr/>
          <a:lstStyle>
            <a:lvl1pPr>
              <a:defRPr cap="all"/>
            </a:lvl1pPr>
          </a:lstStyle>
          <a:p>
            <a:r>
              <a:rPr lang="en-US" dirty="0" smtClean="0"/>
              <a:t>Click to edit Master title style</a:t>
            </a:r>
            <a:endParaRPr lang="en-US" dirty="0"/>
          </a:p>
        </p:txBody>
      </p:sp>
      <p:sp>
        <p:nvSpPr>
          <p:cNvPr id="3" name="Content Placeholder 2"/>
          <p:cNvSpPr>
            <a:spLocks noGrp="1"/>
          </p:cNvSpPr>
          <p:nvPr>
            <p:ph sz="half" idx="1"/>
          </p:nvPr>
        </p:nvSpPr>
        <p:spPr>
          <a:xfrm>
            <a:off x="325627" y="1600200"/>
            <a:ext cx="4056956" cy="4525963"/>
          </a:xfrm>
        </p:spPr>
        <p:txBody>
          <a:bodyPr/>
          <a:lstStyle>
            <a:lvl1pPr>
              <a:buNone/>
              <a:defRPr sz="1800"/>
            </a:lvl1pPr>
            <a:lvl2pPr>
              <a:buClr>
                <a:srgbClr val="003359"/>
              </a:buClr>
              <a:buFont typeface="Arial" pitchFamily="34" charset="0"/>
              <a:buChar char="•"/>
              <a:defRPr sz="1600"/>
            </a:lvl2pPr>
            <a:lvl3pPr>
              <a:buClr>
                <a:srgbClr val="003359"/>
              </a:buClr>
              <a:buFont typeface="Frutiger LT Std 45 Light" pitchFamily="34" charset="0"/>
              <a:buChar char="‐"/>
              <a:defRPr sz="1400"/>
            </a:lvl3pPr>
            <a:lvl4pPr>
              <a:buClr>
                <a:srgbClr val="003359"/>
              </a:buClr>
              <a:buFont typeface="Arial" pitchFamily="34" charset="0"/>
              <a:buChar char="•"/>
              <a:defRPr sz="1200"/>
            </a:lvl4pPr>
            <a:lvl5pPr>
              <a:buClr>
                <a:srgbClr val="003359"/>
              </a:buClr>
              <a:buFont typeface="Frutiger LT Std 45 Light" pitchFamily="34" charset="0"/>
              <a:buChar char="‐"/>
              <a:defRPr sz="1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buNone/>
              <a:defRPr sz="1800">
                <a:solidFill>
                  <a:srgbClr val="003359"/>
                </a:solidFill>
              </a:defRPr>
            </a:lvl1pPr>
            <a:lvl2pPr>
              <a:buClr>
                <a:srgbClr val="003359"/>
              </a:buClr>
              <a:buFont typeface="Arial" pitchFamily="34" charset="0"/>
              <a:buChar char="•"/>
              <a:defRPr sz="1600">
                <a:solidFill>
                  <a:srgbClr val="003359"/>
                </a:solidFill>
              </a:defRPr>
            </a:lvl2pPr>
            <a:lvl3pPr>
              <a:buClr>
                <a:srgbClr val="003359"/>
              </a:buClr>
              <a:buFont typeface="Frutiger LT Std 45 Light" pitchFamily="34" charset="0"/>
              <a:buChar char="‐"/>
              <a:defRPr sz="1400">
                <a:solidFill>
                  <a:srgbClr val="003359"/>
                </a:solidFill>
              </a:defRPr>
            </a:lvl3pPr>
            <a:lvl4pPr>
              <a:buClr>
                <a:srgbClr val="003359"/>
              </a:buClr>
              <a:buFont typeface="Arial" pitchFamily="34" charset="0"/>
              <a:buChar char="•"/>
              <a:defRPr sz="1200">
                <a:solidFill>
                  <a:srgbClr val="003359"/>
                </a:solidFill>
              </a:defRPr>
            </a:lvl4pPr>
            <a:lvl5pPr>
              <a:buClr>
                <a:srgbClr val="003359"/>
              </a:buClr>
              <a:buFont typeface="Frutiger LT Std 45 Light" pitchFamily="34" charset="0"/>
              <a:buChar char="‐"/>
              <a:defRPr sz="1000">
                <a:solidFill>
                  <a:srgbClr val="0033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6CBD0253-CAD5-40C4-8E32-703585FF9334}" type="slidenum">
              <a:rPr lang="en-US" altLang="en-US"/>
              <a:pPr>
                <a:defRPr/>
              </a:pPr>
              <a:t>‹#›</a:t>
            </a:fld>
            <a:endParaRPr lang="en-US" altLang="en-US"/>
          </a:p>
        </p:txBody>
      </p:sp>
    </p:spTree>
    <p:extLst>
      <p:ext uri="{BB962C8B-B14F-4D97-AF65-F5344CB8AC3E}">
        <p14:creationId xmlns:p14="http://schemas.microsoft.com/office/powerpoint/2010/main" val="16057200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 ihcda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a:lvl1pPr>
          </a:lstStyle>
          <a:p>
            <a:r>
              <a:rPr lang="en-US" dirty="0"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A558EB1D-0336-461B-80D7-770A5B1DC33A}" type="slidenum">
              <a:rPr lang="en-US" altLang="en-US"/>
              <a:pPr>
                <a:defRPr/>
              </a:pPr>
              <a:t>‹#›</a:t>
            </a:fld>
            <a:endParaRPr lang="en-US" altLang="en-US"/>
          </a:p>
        </p:txBody>
      </p:sp>
    </p:spTree>
    <p:extLst>
      <p:ext uri="{BB962C8B-B14F-4D97-AF65-F5344CB8AC3E}">
        <p14:creationId xmlns:p14="http://schemas.microsoft.com/office/powerpoint/2010/main" val="24854135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 ihcda 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6FA6B739-ACD7-4B6F-88E1-490B17A848F2}" type="slidenum">
              <a:rPr lang="en-US" altLang="en-US"/>
              <a:pPr>
                <a:defRPr/>
              </a:pPr>
              <a:t>‹#›</a:t>
            </a:fld>
            <a:endParaRPr lang="en-US" altLang="en-US"/>
          </a:p>
        </p:txBody>
      </p:sp>
    </p:spTree>
    <p:extLst>
      <p:ext uri="{BB962C8B-B14F-4D97-AF65-F5344CB8AC3E}">
        <p14:creationId xmlns:p14="http://schemas.microsoft.com/office/powerpoint/2010/main" val="8887608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1 ihcda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5626" y="273050"/>
            <a:ext cx="3139887" cy="1162050"/>
          </a:xfrm>
        </p:spPr>
        <p:txBody>
          <a:bodyPr anchor="b">
            <a:noAutofit/>
          </a:bodyPr>
          <a:lstStyle>
            <a:lvl1pPr algn="l">
              <a:defRPr sz="2000" b="1" cap="all"/>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normAutofit/>
          </a:bodyPr>
          <a:lstStyle>
            <a:lvl1pPr>
              <a:buClr>
                <a:srgbClr val="003359"/>
              </a:buClr>
              <a:buFont typeface="Arial" pitchFamily="34" charset="0"/>
              <a:buChar char="•"/>
              <a:defRPr sz="1600"/>
            </a:lvl1pPr>
            <a:lvl2pPr>
              <a:buClr>
                <a:srgbClr val="003359"/>
              </a:buClr>
              <a:buFont typeface="Frutiger LT Std 45 Light" pitchFamily="34" charset="0"/>
              <a:buChar char="‐"/>
              <a:defRPr sz="1400"/>
            </a:lvl2pPr>
            <a:lvl3pPr>
              <a:buClr>
                <a:srgbClr val="003359"/>
              </a:buClr>
              <a:buFont typeface="Arial" pitchFamily="34" charset="0"/>
              <a:buChar char="•"/>
              <a:defRPr sz="1200"/>
            </a:lvl3pPr>
            <a:lvl4pPr>
              <a:buClr>
                <a:srgbClr val="003359"/>
              </a:buClr>
              <a:buFont typeface="Frutiger LT Std 45 Light" pitchFamily="34" charset="0"/>
              <a:buChar char="‐"/>
              <a:defRPr sz="1000"/>
            </a:lvl4pPr>
            <a:lvl5pPr>
              <a:buClr>
                <a:srgbClr val="003359"/>
              </a:buClr>
              <a:buFont typeface="Arial" pitchFamily="34" charset="0"/>
              <a:buChar char="•"/>
              <a:defRPr sz="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25626" y="1435100"/>
            <a:ext cx="3139887" cy="4691063"/>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6A670AE1-AE61-46E4-9D5A-48298F695267}" type="slidenum">
              <a:rPr lang="en-US" altLang="en-US"/>
              <a:pPr>
                <a:defRPr/>
              </a:pPr>
              <a:t>‹#›</a:t>
            </a:fld>
            <a:endParaRPr lang="en-US" altLang="en-US"/>
          </a:p>
        </p:txBody>
      </p:sp>
    </p:spTree>
    <p:extLst>
      <p:ext uri="{BB962C8B-B14F-4D97-AF65-F5344CB8AC3E}">
        <p14:creationId xmlns:p14="http://schemas.microsoft.com/office/powerpoint/2010/main" val="34803575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 ihcda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cap="all"/>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Slide Number Placeholder 5"/>
          <p:cNvSpPr>
            <a:spLocks noGrp="1"/>
          </p:cNvSpPr>
          <p:nvPr>
            <p:ph type="sldNum" sz="quarter" idx="10"/>
          </p:nvPr>
        </p:nvSpPr>
        <p:spPr/>
        <p:txBody>
          <a:bodyPr/>
          <a:lstStyle>
            <a:lvl1pPr>
              <a:defRPr/>
            </a:lvl1pPr>
          </a:lstStyle>
          <a:p>
            <a:pPr>
              <a:defRPr/>
            </a:pPr>
            <a:fld id="{9B4528A7-648F-4F8C-ACF4-BF786A090FBB}" type="slidenum">
              <a:rPr lang="en-US" altLang="en-US"/>
              <a:pPr>
                <a:defRPr/>
              </a:pPr>
              <a:t>‹#›</a:t>
            </a:fld>
            <a:endParaRPr lang="en-US" altLang="en-US"/>
          </a:p>
        </p:txBody>
      </p:sp>
    </p:spTree>
    <p:extLst>
      <p:ext uri="{BB962C8B-B14F-4D97-AF65-F5344CB8AC3E}">
        <p14:creationId xmlns:p14="http://schemas.microsoft.com/office/powerpoint/2010/main" val="20962250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6" name="Shape 26"/>
          <p:cNvSpPr>
            <a:spLocks noGrp="1"/>
          </p:cNvSpPr>
          <p:nvPr>
            <p:ph type="title"/>
          </p:nvPr>
        </p:nvSpPr>
        <p:spPr>
          <a:prstGeom prst="rect">
            <a:avLst/>
          </a:prstGeom>
        </p:spPr>
        <p:txBody>
          <a:bodyPr/>
          <a:lstStyle/>
          <a:p>
            <a:r>
              <a:t>Title Text</a:t>
            </a:r>
          </a:p>
        </p:txBody>
      </p:sp>
      <p:sp>
        <p:nvSpPr>
          <p:cNvPr id="27" name="Shape 2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hape 28"/>
          <p:cNvSpPr>
            <a:spLocks noGrp="1"/>
          </p:cNvSpPr>
          <p:nvPr>
            <p:ph type="sldNum" sz="quarter" idx="10"/>
          </p:nvPr>
        </p:nvSpPr>
        <p:spPr/>
        <p:txBody>
          <a:bodyPr/>
          <a:lstStyle>
            <a:lvl1pPr>
              <a:defRPr/>
            </a:lvl1pPr>
          </a:lstStyle>
          <a:p>
            <a:pPr>
              <a:defRPr/>
            </a:pPr>
            <a:fld id="{2FB535E9-301A-48E7-81BB-62447E7CAFA4}" type="slidenum">
              <a:rPr/>
              <a:pPr>
                <a:defRPr/>
              </a:pPr>
              <a:t>‹#›</a:t>
            </a:fld>
            <a:endParaRPr/>
          </a:p>
        </p:txBody>
      </p:sp>
    </p:spTree>
    <p:extLst>
      <p:ext uri="{BB962C8B-B14F-4D97-AF65-F5344CB8AC3E}">
        <p14:creationId xmlns:p14="http://schemas.microsoft.com/office/powerpoint/2010/main" val="365986728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 ihcda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cap="all">
                <a:latin typeface="Arial Bold"/>
                <a:cs typeface="Arial Bold"/>
              </a:defRPr>
            </a:lvl1pPr>
          </a:lstStyle>
          <a:p>
            <a:r>
              <a:rPr lang="en-US" dirty="0" smtClean="0"/>
              <a:t>Click to edit Master title style</a:t>
            </a:r>
            <a:endParaRPr lang="en-US" dirty="0"/>
          </a:p>
        </p:txBody>
      </p:sp>
      <p:sp>
        <p:nvSpPr>
          <p:cNvPr id="3" name="Content Placeholder 2"/>
          <p:cNvSpPr>
            <a:spLocks noGrp="1"/>
          </p:cNvSpPr>
          <p:nvPr>
            <p:ph idx="1"/>
          </p:nvPr>
        </p:nvSpPr>
        <p:spPr>
          <a:xfrm>
            <a:off x="335273" y="1426020"/>
            <a:ext cx="8364589" cy="4525963"/>
          </a:xfrm>
        </p:spPr>
        <p:txBody>
          <a:bodyPr/>
          <a:lstStyle>
            <a:lvl1pPr marL="0" indent="0">
              <a:buNone/>
              <a:defRPr sz="1800" b="0" i="0">
                <a:latin typeface="Arial"/>
                <a:cs typeface="Arial"/>
              </a:defRPr>
            </a:lvl1pPr>
            <a:lvl2pPr marL="687388" indent="-225425">
              <a:buClr>
                <a:srgbClr val="003359"/>
              </a:buClr>
              <a:buFont typeface="Arial" pitchFamily="34" charset="0"/>
              <a:buChar char="•"/>
              <a:defRPr sz="1600" b="0" i="0">
                <a:latin typeface="Arial"/>
                <a:cs typeface="Arial"/>
              </a:defRPr>
            </a:lvl2pPr>
            <a:lvl3pPr marL="1141413" indent="-227013">
              <a:buClr>
                <a:srgbClr val="003359"/>
              </a:buClr>
              <a:buFont typeface="Frutiger LT Std 45 Light" pitchFamily="34" charset="0"/>
              <a:buChar char="‐"/>
              <a:defRPr sz="1400" b="0" i="0">
                <a:latin typeface="Arial"/>
                <a:cs typeface="Arial"/>
              </a:defRPr>
            </a:lvl3pPr>
            <a:lvl4pPr marL="1601788" indent="-225425">
              <a:buClr>
                <a:srgbClr val="003359"/>
              </a:buClr>
              <a:buFont typeface="Arial" pitchFamily="34" charset="0"/>
              <a:buChar char="•"/>
              <a:defRPr sz="1200" b="0" i="0">
                <a:latin typeface="Arial"/>
                <a:cs typeface="Arial"/>
              </a:defRPr>
            </a:lvl4pPr>
            <a:lvl5pPr marL="2055813" indent="-227013">
              <a:buClr>
                <a:srgbClr val="003359"/>
              </a:buClr>
              <a:buFont typeface="Frutiger LT Std 45 Light" pitchFamily="34" charset="0"/>
              <a:buChar char="‐"/>
              <a:defRPr sz="1000" b="0" i="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D184A316-09A1-4CC0-ACF9-9E0DDED0C3B1}" type="slidenum">
              <a:rPr lang="en-US" altLang="en-US"/>
              <a:pPr>
                <a:defRPr/>
              </a:pPr>
              <a:t>‹#›</a:t>
            </a:fld>
            <a:endParaRPr lang="en-US" altLang="en-US"/>
          </a:p>
        </p:txBody>
      </p:sp>
    </p:spTree>
    <p:extLst>
      <p:ext uri="{BB962C8B-B14F-4D97-AF65-F5344CB8AC3E}">
        <p14:creationId xmlns:p14="http://schemas.microsoft.com/office/powerpoint/2010/main" val="2182207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 ihcda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9345" y="4093376"/>
            <a:ext cx="7810881" cy="1362075"/>
          </a:xfrm>
        </p:spPr>
        <p:txBody>
          <a:bodyPr anchor="t">
            <a:normAutofit/>
          </a:bodyPr>
          <a:lstStyle>
            <a:lvl1pPr algn="l">
              <a:defRPr sz="3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301205" y="2593189"/>
            <a:ext cx="7819021" cy="1500187"/>
          </a:xfrm>
        </p:spPr>
        <p:txBody>
          <a:bodyPr anchor="b">
            <a:normAutofit/>
          </a:bodyPr>
          <a:lstStyle>
            <a:lvl1pPr marL="0" indent="0">
              <a:buNone/>
              <a:defRPr sz="1800">
                <a:solidFill>
                  <a:srgbClr val="0033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8BC7C36A-EC78-4014-929E-D35E241E3C25}" type="slidenum">
              <a:rPr lang="en-US" altLang="en-US"/>
              <a:pPr>
                <a:defRPr/>
              </a:pPr>
              <a:t>‹#›</a:t>
            </a:fld>
            <a:endParaRPr lang="en-US" altLang="en-US"/>
          </a:p>
        </p:txBody>
      </p:sp>
    </p:spTree>
    <p:extLst>
      <p:ext uri="{BB962C8B-B14F-4D97-AF65-F5344CB8AC3E}">
        <p14:creationId xmlns:p14="http://schemas.microsoft.com/office/powerpoint/2010/main" val="2960291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 ihcda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5627" y="274638"/>
            <a:ext cx="8373873" cy="1143000"/>
          </a:xfrm>
        </p:spPr>
        <p:txBody>
          <a:bodyPr/>
          <a:lstStyle>
            <a:lvl1pPr>
              <a:defRPr cap="all"/>
            </a:lvl1pPr>
          </a:lstStyle>
          <a:p>
            <a:r>
              <a:rPr lang="en-US" dirty="0" smtClean="0"/>
              <a:t>Click to edit Master title style</a:t>
            </a:r>
            <a:endParaRPr lang="en-US" dirty="0"/>
          </a:p>
        </p:txBody>
      </p:sp>
      <p:sp>
        <p:nvSpPr>
          <p:cNvPr id="3" name="Content Placeholder 2"/>
          <p:cNvSpPr>
            <a:spLocks noGrp="1"/>
          </p:cNvSpPr>
          <p:nvPr>
            <p:ph sz="half" idx="1"/>
          </p:nvPr>
        </p:nvSpPr>
        <p:spPr>
          <a:xfrm>
            <a:off x="325627" y="1600200"/>
            <a:ext cx="4056956" cy="4525963"/>
          </a:xfrm>
        </p:spPr>
        <p:txBody>
          <a:bodyPr/>
          <a:lstStyle>
            <a:lvl1pPr>
              <a:buNone/>
              <a:defRPr sz="1800"/>
            </a:lvl1pPr>
            <a:lvl2pPr>
              <a:buClr>
                <a:srgbClr val="003359"/>
              </a:buClr>
              <a:buFont typeface="Arial" pitchFamily="34" charset="0"/>
              <a:buChar char="•"/>
              <a:defRPr sz="1600"/>
            </a:lvl2pPr>
            <a:lvl3pPr>
              <a:buClr>
                <a:srgbClr val="003359"/>
              </a:buClr>
              <a:buFont typeface="Frutiger LT Std 45 Light" pitchFamily="34" charset="0"/>
              <a:buChar char="‐"/>
              <a:defRPr sz="1400"/>
            </a:lvl3pPr>
            <a:lvl4pPr>
              <a:buClr>
                <a:srgbClr val="003359"/>
              </a:buClr>
              <a:buFont typeface="Arial" pitchFamily="34" charset="0"/>
              <a:buChar char="•"/>
              <a:defRPr sz="1200"/>
            </a:lvl4pPr>
            <a:lvl5pPr>
              <a:buClr>
                <a:srgbClr val="003359"/>
              </a:buClr>
              <a:buFont typeface="Frutiger LT Std 45 Light" pitchFamily="34" charset="0"/>
              <a:buChar char="‐"/>
              <a:defRPr sz="1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buNone/>
              <a:defRPr sz="1800">
                <a:solidFill>
                  <a:srgbClr val="003359"/>
                </a:solidFill>
              </a:defRPr>
            </a:lvl1pPr>
            <a:lvl2pPr>
              <a:buClr>
                <a:srgbClr val="003359"/>
              </a:buClr>
              <a:buFont typeface="Arial" pitchFamily="34" charset="0"/>
              <a:buChar char="•"/>
              <a:defRPr sz="1600">
                <a:solidFill>
                  <a:srgbClr val="003359"/>
                </a:solidFill>
              </a:defRPr>
            </a:lvl2pPr>
            <a:lvl3pPr>
              <a:buClr>
                <a:srgbClr val="003359"/>
              </a:buClr>
              <a:buFont typeface="Frutiger LT Std 45 Light" pitchFamily="34" charset="0"/>
              <a:buChar char="‐"/>
              <a:defRPr sz="1400">
                <a:solidFill>
                  <a:srgbClr val="003359"/>
                </a:solidFill>
              </a:defRPr>
            </a:lvl3pPr>
            <a:lvl4pPr>
              <a:buClr>
                <a:srgbClr val="003359"/>
              </a:buClr>
              <a:buFont typeface="Arial" pitchFamily="34" charset="0"/>
              <a:buChar char="•"/>
              <a:defRPr sz="1200">
                <a:solidFill>
                  <a:srgbClr val="003359"/>
                </a:solidFill>
              </a:defRPr>
            </a:lvl4pPr>
            <a:lvl5pPr>
              <a:buClr>
                <a:srgbClr val="003359"/>
              </a:buClr>
              <a:buFont typeface="Frutiger LT Std 45 Light" pitchFamily="34" charset="0"/>
              <a:buChar char="‐"/>
              <a:defRPr sz="1000">
                <a:solidFill>
                  <a:srgbClr val="0033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9339EE40-E5B3-4E69-A3F4-8AFC3EF5A094}" type="slidenum">
              <a:rPr lang="en-US" altLang="en-US"/>
              <a:pPr>
                <a:defRPr/>
              </a:pPr>
              <a:t>‹#›</a:t>
            </a:fld>
            <a:endParaRPr lang="en-US" altLang="en-US"/>
          </a:p>
        </p:txBody>
      </p:sp>
    </p:spTree>
    <p:extLst>
      <p:ext uri="{BB962C8B-B14F-4D97-AF65-F5344CB8AC3E}">
        <p14:creationId xmlns:p14="http://schemas.microsoft.com/office/powerpoint/2010/main" val="1398311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 ihcda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a:lvl1pPr>
          </a:lstStyle>
          <a:p>
            <a:r>
              <a:rPr lang="en-US" dirty="0"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D59AA409-9134-458C-9013-89D60AF39CFC}" type="slidenum">
              <a:rPr lang="en-US" altLang="en-US"/>
              <a:pPr>
                <a:defRPr/>
              </a:pPr>
              <a:t>‹#›</a:t>
            </a:fld>
            <a:endParaRPr lang="en-US" altLang="en-US"/>
          </a:p>
        </p:txBody>
      </p:sp>
    </p:spTree>
    <p:extLst>
      <p:ext uri="{BB962C8B-B14F-4D97-AF65-F5344CB8AC3E}">
        <p14:creationId xmlns:p14="http://schemas.microsoft.com/office/powerpoint/2010/main" val="377534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 ihcda 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2A7D9981-A0D5-4170-B839-C45625DF2BDB}" type="slidenum">
              <a:rPr lang="en-US" altLang="en-US"/>
              <a:pPr>
                <a:defRPr/>
              </a:pPr>
              <a:t>‹#›</a:t>
            </a:fld>
            <a:endParaRPr lang="en-US" altLang="en-US"/>
          </a:p>
        </p:txBody>
      </p:sp>
    </p:spTree>
    <p:extLst>
      <p:ext uri="{BB962C8B-B14F-4D97-AF65-F5344CB8AC3E}">
        <p14:creationId xmlns:p14="http://schemas.microsoft.com/office/powerpoint/2010/main" val="3489964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 ihcda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5626" y="273050"/>
            <a:ext cx="3139887" cy="1162050"/>
          </a:xfrm>
        </p:spPr>
        <p:txBody>
          <a:bodyPr anchor="b">
            <a:noAutofit/>
          </a:bodyPr>
          <a:lstStyle>
            <a:lvl1pPr algn="l">
              <a:defRPr sz="2000" b="1" cap="all"/>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normAutofit/>
          </a:bodyPr>
          <a:lstStyle>
            <a:lvl1pPr>
              <a:buClr>
                <a:srgbClr val="003359"/>
              </a:buClr>
              <a:buFont typeface="Arial" pitchFamily="34" charset="0"/>
              <a:buChar char="•"/>
              <a:defRPr sz="1600"/>
            </a:lvl1pPr>
            <a:lvl2pPr>
              <a:buClr>
                <a:srgbClr val="003359"/>
              </a:buClr>
              <a:buFont typeface="Frutiger LT Std 45 Light" pitchFamily="34" charset="0"/>
              <a:buChar char="‐"/>
              <a:defRPr sz="1400"/>
            </a:lvl2pPr>
            <a:lvl3pPr>
              <a:buClr>
                <a:srgbClr val="003359"/>
              </a:buClr>
              <a:buFont typeface="Arial" pitchFamily="34" charset="0"/>
              <a:buChar char="•"/>
              <a:defRPr sz="1200"/>
            </a:lvl3pPr>
            <a:lvl4pPr>
              <a:buClr>
                <a:srgbClr val="003359"/>
              </a:buClr>
              <a:buFont typeface="Frutiger LT Std 45 Light" pitchFamily="34" charset="0"/>
              <a:buChar char="‐"/>
              <a:defRPr sz="1000"/>
            </a:lvl4pPr>
            <a:lvl5pPr>
              <a:buClr>
                <a:srgbClr val="003359"/>
              </a:buClr>
              <a:buFont typeface="Arial" pitchFamily="34" charset="0"/>
              <a:buChar char="•"/>
              <a:defRPr sz="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25626" y="1435100"/>
            <a:ext cx="3139887" cy="4691063"/>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57B746BE-5B28-4AE4-B41D-7BB5C0A22B5C}" type="slidenum">
              <a:rPr lang="en-US" altLang="en-US"/>
              <a:pPr>
                <a:defRPr/>
              </a:pPr>
              <a:t>‹#›</a:t>
            </a:fld>
            <a:endParaRPr lang="en-US" altLang="en-US"/>
          </a:p>
        </p:txBody>
      </p:sp>
    </p:spTree>
    <p:extLst>
      <p:ext uri="{BB962C8B-B14F-4D97-AF65-F5344CB8AC3E}">
        <p14:creationId xmlns:p14="http://schemas.microsoft.com/office/powerpoint/2010/main" val="446124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ihcda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cap="all"/>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Slide Number Placeholder 5"/>
          <p:cNvSpPr>
            <a:spLocks noGrp="1"/>
          </p:cNvSpPr>
          <p:nvPr>
            <p:ph type="sldNum" sz="quarter" idx="10"/>
          </p:nvPr>
        </p:nvSpPr>
        <p:spPr/>
        <p:txBody>
          <a:bodyPr/>
          <a:lstStyle>
            <a:lvl1pPr>
              <a:defRPr/>
            </a:lvl1pPr>
          </a:lstStyle>
          <a:p>
            <a:pPr>
              <a:defRPr/>
            </a:pPr>
            <a:fld id="{4B18F37C-EC97-4A13-8E81-24B81DD0EB6A}" type="slidenum">
              <a:rPr lang="en-US" altLang="en-US"/>
              <a:pPr>
                <a:defRPr/>
              </a:pPr>
              <a:t>‹#›</a:t>
            </a:fld>
            <a:endParaRPr lang="en-US" altLang="en-US"/>
          </a:p>
        </p:txBody>
      </p:sp>
    </p:spTree>
    <p:extLst>
      <p:ext uri="{BB962C8B-B14F-4D97-AF65-F5344CB8AC3E}">
        <p14:creationId xmlns:p14="http://schemas.microsoft.com/office/powerpoint/2010/main" val="1555913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3.jpe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image" Target="../media/image1.jpe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theme" Target="../theme/theme3.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34963" y="274638"/>
            <a:ext cx="83645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ENTER HEADLINE</a:t>
            </a:r>
          </a:p>
        </p:txBody>
      </p:sp>
      <p:sp>
        <p:nvSpPr>
          <p:cNvPr id="1027" name="Text Placeholder 2"/>
          <p:cNvSpPr>
            <a:spLocks noGrp="1"/>
          </p:cNvSpPr>
          <p:nvPr>
            <p:ph type="body" idx="1"/>
          </p:nvPr>
        </p:nvSpPr>
        <p:spPr bwMode="auto">
          <a:xfrm>
            <a:off x="334963" y="1600200"/>
            <a:ext cx="8364537"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enter text</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325438" y="614680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003359"/>
                </a:solidFill>
              </a:defRPr>
            </a:lvl1pPr>
          </a:lstStyle>
          <a:p>
            <a:pPr>
              <a:defRPr/>
            </a:pPr>
            <a:fld id="{5AC9D3CE-6867-4979-9FA0-133D54B0592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318" r:id="rId1"/>
    <p:sldLayoutId id="2147484310" r:id="rId2"/>
    <p:sldLayoutId id="2147484311" r:id="rId3"/>
    <p:sldLayoutId id="2147484312" r:id="rId4"/>
    <p:sldLayoutId id="2147484313" r:id="rId5"/>
    <p:sldLayoutId id="2147484314" r:id="rId6"/>
    <p:sldLayoutId id="2147484315" r:id="rId7"/>
    <p:sldLayoutId id="2147484316" r:id="rId8"/>
    <p:sldLayoutId id="2147484317" r:id="rId9"/>
  </p:sldLayoutIdLst>
  <p:txStyles>
    <p:titleStyle>
      <a:lvl1pPr algn="l" rtl="0" eaLnBrk="0" fontAlgn="base" hangingPunct="0">
        <a:spcBef>
          <a:spcPct val="0"/>
        </a:spcBef>
        <a:spcAft>
          <a:spcPct val="0"/>
        </a:spcAft>
        <a:defRPr sz="3000" b="1" kern="1200">
          <a:solidFill>
            <a:srgbClr val="A2AD00"/>
          </a:solidFill>
          <a:latin typeface="Arial Bold"/>
          <a:ea typeface="ＭＳ Ｐゴシック" pitchFamily="-112" charset="-128"/>
          <a:cs typeface="Arial Bold"/>
        </a:defRPr>
      </a:lvl1pPr>
      <a:lvl2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anose="020B0704020202020204" pitchFamily="34" charset="0"/>
        </a:defRPr>
      </a:lvl2pPr>
      <a:lvl3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anose="020B0704020202020204" pitchFamily="34" charset="0"/>
        </a:defRPr>
      </a:lvl3pPr>
      <a:lvl4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anose="020B0704020202020204" pitchFamily="34" charset="0"/>
        </a:defRPr>
      </a:lvl4pPr>
      <a:lvl5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anose="020B0704020202020204" pitchFamily="34" charset="0"/>
        </a:defRPr>
      </a:lvl5pPr>
      <a:lvl6pPr marL="457200" algn="l" rtl="0" fontAlgn="base">
        <a:spcBef>
          <a:spcPct val="0"/>
        </a:spcBef>
        <a:spcAft>
          <a:spcPct val="0"/>
        </a:spcAft>
        <a:defRPr sz="3000">
          <a:solidFill>
            <a:srgbClr val="F0AB00"/>
          </a:solidFill>
          <a:latin typeface="NeutraText-Demi" pitchFamily="-112" charset="0"/>
          <a:ea typeface="ＭＳ Ｐゴシック" pitchFamily="-112" charset="-128"/>
        </a:defRPr>
      </a:lvl6pPr>
      <a:lvl7pPr marL="914400" algn="l" rtl="0" fontAlgn="base">
        <a:spcBef>
          <a:spcPct val="0"/>
        </a:spcBef>
        <a:spcAft>
          <a:spcPct val="0"/>
        </a:spcAft>
        <a:defRPr sz="3000">
          <a:solidFill>
            <a:srgbClr val="F0AB00"/>
          </a:solidFill>
          <a:latin typeface="NeutraText-Demi" pitchFamily="-112" charset="0"/>
          <a:ea typeface="ＭＳ Ｐゴシック" pitchFamily="-112" charset="-128"/>
        </a:defRPr>
      </a:lvl7pPr>
      <a:lvl8pPr marL="1371600" algn="l" rtl="0" fontAlgn="base">
        <a:spcBef>
          <a:spcPct val="0"/>
        </a:spcBef>
        <a:spcAft>
          <a:spcPct val="0"/>
        </a:spcAft>
        <a:defRPr sz="3000">
          <a:solidFill>
            <a:srgbClr val="F0AB00"/>
          </a:solidFill>
          <a:latin typeface="NeutraText-Demi" pitchFamily="-112" charset="0"/>
          <a:ea typeface="ＭＳ Ｐゴシック" pitchFamily="-112" charset="-128"/>
        </a:defRPr>
      </a:lvl8pPr>
      <a:lvl9pPr marL="1828800" algn="l" rtl="0" fontAlgn="base">
        <a:spcBef>
          <a:spcPct val="0"/>
        </a:spcBef>
        <a:spcAft>
          <a:spcPct val="0"/>
        </a:spcAft>
        <a:defRPr sz="3000">
          <a:solidFill>
            <a:srgbClr val="F0AB00"/>
          </a:solidFill>
          <a:latin typeface="NeutraText-Demi" pitchFamily="-112" charset="0"/>
          <a:ea typeface="ＭＳ Ｐゴシック" pitchFamily="-112" charset="-128"/>
        </a:defRPr>
      </a:lvl9pPr>
    </p:titleStyle>
    <p:bodyStyle>
      <a:lvl1pPr marL="687388" indent="-225425" algn="l" rtl="0" eaLnBrk="0" fontAlgn="base" hangingPunct="0">
        <a:spcBef>
          <a:spcPct val="0"/>
        </a:spcBef>
        <a:spcAft>
          <a:spcPct val="0"/>
        </a:spcAft>
        <a:buClr>
          <a:srgbClr val="003359"/>
        </a:buClr>
        <a:buFont typeface="Arial" panose="020B0604020202020204" pitchFamily="34" charset="0"/>
        <a:buChar char="•"/>
        <a:defRPr sz="1600" kern="1200">
          <a:solidFill>
            <a:srgbClr val="003359"/>
          </a:solidFill>
          <a:latin typeface="Arial"/>
          <a:ea typeface="ＭＳ Ｐゴシック" pitchFamily="-112" charset="-128"/>
          <a:cs typeface="Arial"/>
        </a:defRPr>
      </a:lvl1pPr>
      <a:lvl2pPr marL="1141413" indent="-227013" algn="l" rtl="0" eaLnBrk="0" fontAlgn="base" hangingPunct="0">
        <a:spcBef>
          <a:spcPct val="0"/>
        </a:spcBef>
        <a:spcAft>
          <a:spcPct val="0"/>
        </a:spcAft>
        <a:buClr>
          <a:srgbClr val="003359"/>
        </a:buClr>
        <a:buFont typeface="Frutiger LT Std 45 Light"/>
        <a:buChar char="‐"/>
        <a:defRPr sz="1400" kern="1200">
          <a:solidFill>
            <a:srgbClr val="003359"/>
          </a:solidFill>
          <a:latin typeface="Arial"/>
          <a:ea typeface="ＭＳ Ｐゴシック" pitchFamily="-112" charset="-128"/>
          <a:cs typeface="Arial"/>
        </a:defRPr>
      </a:lvl2pPr>
      <a:lvl3pPr marL="1601788" indent="-225425" algn="l" rtl="0" eaLnBrk="0" fontAlgn="base" hangingPunct="0">
        <a:spcBef>
          <a:spcPct val="0"/>
        </a:spcBef>
        <a:spcAft>
          <a:spcPct val="0"/>
        </a:spcAft>
        <a:buClr>
          <a:srgbClr val="003359"/>
        </a:buClr>
        <a:buFont typeface="Arial" panose="020B0604020202020204" pitchFamily="34" charset="0"/>
        <a:buChar char="•"/>
        <a:defRPr sz="1200" kern="1200">
          <a:solidFill>
            <a:srgbClr val="003359"/>
          </a:solidFill>
          <a:latin typeface="Arial"/>
          <a:ea typeface="ＭＳ Ｐゴシック" pitchFamily="-112" charset="-128"/>
          <a:cs typeface="Arial"/>
        </a:defRPr>
      </a:lvl3pPr>
      <a:lvl4pPr marL="2055813" indent="-227013" algn="l" rtl="0" eaLnBrk="0" fontAlgn="base" hangingPunct="0">
        <a:spcBef>
          <a:spcPct val="0"/>
        </a:spcBef>
        <a:spcAft>
          <a:spcPct val="0"/>
        </a:spcAft>
        <a:buClr>
          <a:srgbClr val="003359"/>
        </a:buClr>
        <a:buFont typeface="Frutiger LT Std 45 Light"/>
        <a:buChar char="‐"/>
        <a:defRPr sz="1000" kern="1200">
          <a:solidFill>
            <a:srgbClr val="003359"/>
          </a:solidFill>
          <a:latin typeface="Arial"/>
          <a:ea typeface="ＭＳ Ｐゴシック" pitchFamily="-112" charset="-128"/>
          <a:cs typeface="Arial"/>
        </a:defRPr>
      </a:lvl4pPr>
      <a:lvl5pPr marL="2516188" indent="-225425" algn="l" rtl="0" eaLnBrk="0" fontAlgn="base" hangingPunct="0">
        <a:spcBef>
          <a:spcPct val="0"/>
        </a:spcBef>
        <a:spcAft>
          <a:spcPct val="0"/>
        </a:spcAft>
        <a:buClr>
          <a:srgbClr val="003359"/>
        </a:buClr>
        <a:buFont typeface="Arial" panose="020B0604020202020204" pitchFamily="34" charset="0"/>
        <a:buChar char="•"/>
        <a:defRPr sz="800" kern="1200">
          <a:solidFill>
            <a:srgbClr val="003359"/>
          </a:solidFill>
          <a:latin typeface="Arial"/>
          <a:ea typeface="ＭＳ Ｐゴシック" pitchFamily="-112" charset="-128"/>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334963" y="274638"/>
            <a:ext cx="83645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ENTER HEADLINE</a:t>
            </a:r>
          </a:p>
        </p:txBody>
      </p:sp>
      <p:sp>
        <p:nvSpPr>
          <p:cNvPr id="2051" name="Text Placeholder 2"/>
          <p:cNvSpPr>
            <a:spLocks noGrp="1"/>
          </p:cNvSpPr>
          <p:nvPr>
            <p:ph type="body" idx="1"/>
          </p:nvPr>
        </p:nvSpPr>
        <p:spPr bwMode="auto">
          <a:xfrm>
            <a:off x="334963" y="1600200"/>
            <a:ext cx="8364537"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enter text</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325438" y="626110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003359"/>
                </a:solidFill>
              </a:defRPr>
            </a:lvl1pPr>
          </a:lstStyle>
          <a:p>
            <a:pPr>
              <a:defRPr/>
            </a:pPr>
            <a:fld id="{F3E3C048-7681-43D7-97DD-9E909982147B}" type="slidenum">
              <a:rPr lang="en-US" altLang="en-US"/>
              <a:pPr>
                <a:defRPr/>
              </a:pPr>
              <a:t>‹#›</a:t>
            </a:fld>
            <a:endParaRPr lang="en-US" altLang="en-US"/>
          </a:p>
        </p:txBody>
      </p:sp>
      <p:pic>
        <p:nvPicPr>
          <p:cNvPr id="2053" name="Picture 4" descr="IHCDA-Logo-RGB.jp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6675438" y="6021388"/>
            <a:ext cx="2052637"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19" r:id="rId1"/>
    <p:sldLayoutId id="2147484320" r:id="rId2"/>
    <p:sldLayoutId id="2147484321" r:id="rId3"/>
    <p:sldLayoutId id="2147484322" r:id="rId4"/>
    <p:sldLayoutId id="2147484323" r:id="rId5"/>
    <p:sldLayoutId id="2147484324" r:id="rId6"/>
    <p:sldLayoutId id="2147484325" r:id="rId7"/>
    <p:sldLayoutId id="2147484326" r:id="rId8"/>
  </p:sldLayoutIdLst>
  <p:txStyles>
    <p:titleStyle>
      <a:lvl1pPr algn="l" rtl="0" eaLnBrk="0" fontAlgn="base" hangingPunct="0">
        <a:spcBef>
          <a:spcPct val="0"/>
        </a:spcBef>
        <a:spcAft>
          <a:spcPct val="0"/>
        </a:spcAft>
        <a:defRPr sz="3000" b="1" kern="1200">
          <a:solidFill>
            <a:srgbClr val="A2AD00"/>
          </a:solidFill>
          <a:latin typeface="Arial Bold"/>
          <a:ea typeface="ＭＳ Ｐゴシック" pitchFamily="-112" charset="-128"/>
          <a:cs typeface="Arial Bold"/>
        </a:defRPr>
      </a:lvl1pPr>
      <a:lvl2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anose="020B0704020202020204" pitchFamily="34" charset="0"/>
        </a:defRPr>
      </a:lvl2pPr>
      <a:lvl3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anose="020B0704020202020204" pitchFamily="34" charset="0"/>
        </a:defRPr>
      </a:lvl3pPr>
      <a:lvl4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anose="020B0704020202020204" pitchFamily="34" charset="0"/>
        </a:defRPr>
      </a:lvl4pPr>
      <a:lvl5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anose="020B0704020202020204" pitchFamily="34" charset="0"/>
        </a:defRPr>
      </a:lvl5pPr>
      <a:lvl6pPr marL="457200" algn="l" rtl="0" fontAlgn="base">
        <a:spcBef>
          <a:spcPct val="0"/>
        </a:spcBef>
        <a:spcAft>
          <a:spcPct val="0"/>
        </a:spcAft>
        <a:defRPr sz="3000">
          <a:solidFill>
            <a:srgbClr val="F0AB00"/>
          </a:solidFill>
          <a:latin typeface="NeutraText-Demi" pitchFamily="-112" charset="0"/>
          <a:ea typeface="ＭＳ Ｐゴシック" pitchFamily="-112" charset="-128"/>
        </a:defRPr>
      </a:lvl6pPr>
      <a:lvl7pPr marL="914400" algn="l" rtl="0" fontAlgn="base">
        <a:spcBef>
          <a:spcPct val="0"/>
        </a:spcBef>
        <a:spcAft>
          <a:spcPct val="0"/>
        </a:spcAft>
        <a:defRPr sz="3000">
          <a:solidFill>
            <a:srgbClr val="F0AB00"/>
          </a:solidFill>
          <a:latin typeface="NeutraText-Demi" pitchFamily="-112" charset="0"/>
          <a:ea typeface="ＭＳ Ｐゴシック" pitchFamily="-112" charset="-128"/>
        </a:defRPr>
      </a:lvl7pPr>
      <a:lvl8pPr marL="1371600" algn="l" rtl="0" fontAlgn="base">
        <a:spcBef>
          <a:spcPct val="0"/>
        </a:spcBef>
        <a:spcAft>
          <a:spcPct val="0"/>
        </a:spcAft>
        <a:defRPr sz="3000">
          <a:solidFill>
            <a:srgbClr val="F0AB00"/>
          </a:solidFill>
          <a:latin typeface="NeutraText-Demi" pitchFamily="-112" charset="0"/>
          <a:ea typeface="ＭＳ Ｐゴシック" pitchFamily="-112" charset="-128"/>
        </a:defRPr>
      </a:lvl8pPr>
      <a:lvl9pPr marL="1828800" algn="l" rtl="0" fontAlgn="base">
        <a:spcBef>
          <a:spcPct val="0"/>
        </a:spcBef>
        <a:spcAft>
          <a:spcPct val="0"/>
        </a:spcAft>
        <a:defRPr sz="3000">
          <a:solidFill>
            <a:srgbClr val="F0AB00"/>
          </a:solidFill>
          <a:latin typeface="NeutraText-Demi" pitchFamily="-112" charset="0"/>
          <a:ea typeface="ＭＳ Ｐゴシック" pitchFamily="-112" charset="-128"/>
        </a:defRPr>
      </a:lvl9pPr>
    </p:titleStyle>
    <p:bodyStyle>
      <a:lvl1pPr marL="687388" indent="-225425" algn="l" rtl="0" eaLnBrk="0" fontAlgn="base" hangingPunct="0">
        <a:spcBef>
          <a:spcPct val="0"/>
        </a:spcBef>
        <a:spcAft>
          <a:spcPct val="0"/>
        </a:spcAft>
        <a:buClr>
          <a:srgbClr val="003359"/>
        </a:buClr>
        <a:buFont typeface="Arial" panose="020B0604020202020204" pitchFamily="34" charset="0"/>
        <a:buChar char="•"/>
        <a:defRPr sz="1600" kern="1200">
          <a:solidFill>
            <a:srgbClr val="003359"/>
          </a:solidFill>
          <a:latin typeface="Arial"/>
          <a:ea typeface="ＭＳ Ｐゴシック" pitchFamily="-112" charset="-128"/>
          <a:cs typeface="Arial"/>
        </a:defRPr>
      </a:lvl1pPr>
      <a:lvl2pPr marL="1141413" indent="-227013" algn="l" rtl="0" eaLnBrk="0" fontAlgn="base" hangingPunct="0">
        <a:spcBef>
          <a:spcPct val="0"/>
        </a:spcBef>
        <a:spcAft>
          <a:spcPct val="0"/>
        </a:spcAft>
        <a:buClr>
          <a:srgbClr val="003359"/>
        </a:buClr>
        <a:buFont typeface="Frutiger LT Std 45 Light"/>
        <a:buChar char="‐"/>
        <a:defRPr sz="1400" kern="1200">
          <a:solidFill>
            <a:srgbClr val="003359"/>
          </a:solidFill>
          <a:latin typeface="Arial"/>
          <a:ea typeface="ＭＳ Ｐゴシック" pitchFamily="-112" charset="-128"/>
          <a:cs typeface="Arial"/>
        </a:defRPr>
      </a:lvl2pPr>
      <a:lvl3pPr marL="1601788" indent="-225425" algn="l" rtl="0" eaLnBrk="0" fontAlgn="base" hangingPunct="0">
        <a:spcBef>
          <a:spcPct val="0"/>
        </a:spcBef>
        <a:spcAft>
          <a:spcPct val="0"/>
        </a:spcAft>
        <a:buClr>
          <a:srgbClr val="003359"/>
        </a:buClr>
        <a:buFont typeface="Arial" panose="020B0604020202020204" pitchFamily="34" charset="0"/>
        <a:buChar char="•"/>
        <a:defRPr sz="1200" kern="1200">
          <a:solidFill>
            <a:srgbClr val="003359"/>
          </a:solidFill>
          <a:latin typeface="Arial"/>
          <a:ea typeface="ＭＳ Ｐゴシック" pitchFamily="-112" charset="-128"/>
          <a:cs typeface="Arial"/>
        </a:defRPr>
      </a:lvl3pPr>
      <a:lvl4pPr marL="2055813" indent="-227013" algn="l" rtl="0" eaLnBrk="0" fontAlgn="base" hangingPunct="0">
        <a:spcBef>
          <a:spcPct val="0"/>
        </a:spcBef>
        <a:spcAft>
          <a:spcPct val="0"/>
        </a:spcAft>
        <a:buClr>
          <a:srgbClr val="003359"/>
        </a:buClr>
        <a:buFont typeface="Frutiger LT Std 45 Light"/>
        <a:buChar char="‐"/>
        <a:defRPr sz="1000" kern="1200">
          <a:solidFill>
            <a:srgbClr val="003359"/>
          </a:solidFill>
          <a:latin typeface="Arial"/>
          <a:ea typeface="ＭＳ Ｐゴシック" pitchFamily="-112" charset="-128"/>
          <a:cs typeface="Arial"/>
        </a:defRPr>
      </a:lvl4pPr>
      <a:lvl5pPr marL="2516188" indent="-225425" algn="l" rtl="0" eaLnBrk="0" fontAlgn="base" hangingPunct="0">
        <a:spcBef>
          <a:spcPct val="0"/>
        </a:spcBef>
        <a:spcAft>
          <a:spcPct val="0"/>
        </a:spcAft>
        <a:buClr>
          <a:srgbClr val="003359"/>
        </a:buClr>
        <a:buFont typeface="Arial" panose="020B0604020202020204" pitchFamily="34" charset="0"/>
        <a:buChar char="•"/>
        <a:defRPr sz="800" kern="1200">
          <a:solidFill>
            <a:srgbClr val="003359"/>
          </a:solidFill>
          <a:latin typeface="Arial"/>
          <a:ea typeface="ＭＳ Ｐゴシック" pitchFamily="-112" charset="-128"/>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34963" y="274638"/>
            <a:ext cx="83645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ENTER HEADLINE</a:t>
            </a:r>
          </a:p>
        </p:txBody>
      </p:sp>
      <p:sp>
        <p:nvSpPr>
          <p:cNvPr id="1027" name="Text Placeholder 2"/>
          <p:cNvSpPr>
            <a:spLocks noGrp="1"/>
          </p:cNvSpPr>
          <p:nvPr>
            <p:ph type="body" idx="1"/>
          </p:nvPr>
        </p:nvSpPr>
        <p:spPr bwMode="auto">
          <a:xfrm>
            <a:off x="334963" y="1600200"/>
            <a:ext cx="8364537"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enter text</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325438" y="614680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003359"/>
                </a:solidFill>
              </a:defRPr>
            </a:lvl1pPr>
          </a:lstStyle>
          <a:p>
            <a:pPr>
              <a:defRPr/>
            </a:pPr>
            <a:fld id="{61AC1B65-F788-4673-8D8C-4F1CF0CC087B}" type="slidenum">
              <a:rPr lang="en-US" altLang="en-US"/>
              <a:pPr>
                <a:defRPr/>
              </a:pPr>
              <a:t>‹#›</a:t>
            </a:fld>
            <a:endParaRPr lang="en-US" altLang="en-US"/>
          </a:p>
        </p:txBody>
      </p:sp>
    </p:spTree>
    <p:extLst>
      <p:ext uri="{BB962C8B-B14F-4D97-AF65-F5344CB8AC3E}">
        <p14:creationId xmlns:p14="http://schemas.microsoft.com/office/powerpoint/2010/main" val="3406001330"/>
      </p:ext>
    </p:extLst>
  </p:cSld>
  <p:clrMap bg1="lt1" tx1="dk1" bg2="lt2" tx2="dk2" accent1="accent1" accent2="accent2" accent3="accent3" accent4="accent4" accent5="accent5" accent6="accent6" hlink="hlink" folHlink="folHlink"/>
  <p:sldLayoutIdLst>
    <p:sldLayoutId id="2147484328" r:id="rId1"/>
    <p:sldLayoutId id="2147484329" r:id="rId2"/>
    <p:sldLayoutId id="2147484330" r:id="rId3"/>
    <p:sldLayoutId id="2147484331" r:id="rId4"/>
    <p:sldLayoutId id="2147484332" r:id="rId5"/>
    <p:sldLayoutId id="2147484333" r:id="rId6"/>
    <p:sldLayoutId id="2147484334" r:id="rId7"/>
    <p:sldLayoutId id="2147484335" r:id="rId8"/>
    <p:sldLayoutId id="2147484336" r:id="rId9"/>
    <p:sldLayoutId id="2147484337" r:id="rId10"/>
  </p:sldLayoutIdLst>
  <p:txStyles>
    <p:titleStyle>
      <a:lvl1pPr algn="l" rtl="0" eaLnBrk="0" fontAlgn="base" hangingPunct="0">
        <a:spcBef>
          <a:spcPct val="0"/>
        </a:spcBef>
        <a:spcAft>
          <a:spcPct val="0"/>
        </a:spcAft>
        <a:defRPr sz="3000" b="1" kern="1200">
          <a:solidFill>
            <a:srgbClr val="A2AD00"/>
          </a:solidFill>
          <a:latin typeface="Arial Bold"/>
          <a:ea typeface="ＭＳ Ｐゴシック" pitchFamily="-112" charset="-128"/>
          <a:cs typeface="Arial Bold"/>
        </a:defRPr>
      </a:lvl1pPr>
      <a:lvl2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2pPr>
      <a:lvl3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3pPr>
      <a:lvl4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4pPr>
      <a:lvl5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5pPr>
      <a:lvl6pPr marL="457200" algn="l" rtl="0" fontAlgn="base">
        <a:spcBef>
          <a:spcPct val="0"/>
        </a:spcBef>
        <a:spcAft>
          <a:spcPct val="0"/>
        </a:spcAft>
        <a:defRPr sz="3000">
          <a:solidFill>
            <a:srgbClr val="F0AB00"/>
          </a:solidFill>
          <a:latin typeface="NeutraText-Demi" pitchFamily="-112" charset="0"/>
          <a:ea typeface="ＭＳ Ｐゴシック" pitchFamily="-112" charset="-128"/>
        </a:defRPr>
      </a:lvl6pPr>
      <a:lvl7pPr marL="914400" algn="l" rtl="0" fontAlgn="base">
        <a:spcBef>
          <a:spcPct val="0"/>
        </a:spcBef>
        <a:spcAft>
          <a:spcPct val="0"/>
        </a:spcAft>
        <a:defRPr sz="3000">
          <a:solidFill>
            <a:srgbClr val="F0AB00"/>
          </a:solidFill>
          <a:latin typeface="NeutraText-Demi" pitchFamily="-112" charset="0"/>
          <a:ea typeface="ＭＳ Ｐゴシック" pitchFamily="-112" charset="-128"/>
        </a:defRPr>
      </a:lvl7pPr>
      <a:lvl8pPr marL="1371600" algn="l" rtl="0" fontAlgn="base">
        <a:spcBef>
          <a:spcPct val="0"/>
        </a:spcBef>
        <a:spcAft>
          <a:spcPct val="0"/>
        </a:spcAft>
        <a:defRPr sz="3000">
          <a:solidFill>
            <a:srgbClr val="F0AB00"/>
          </a:solidFill>
          <a:latin typeface="NeutraText-Demi" pitchFamily="-112" charset="0"/>
          <a:ea typeface="ＭＳ Ｐゴシック" pitchFamily="-112" charset="-128"/>
        </a:defRPr>
      </a:lvl8pPr>
      <a:lvl9pPr marL="1828800" algn="l" rtl="0" fontAlgn="base">
        <a:spcBef>
          <a:spcPct val="0"/>
        </a:spcBef>
        <a:spcAft>
          <a:spcPct val="0"/>
        </a:spcAft>
        <a:defRPr sz="3000">
          <a:solidFill>
            <a:srgbClr val="F0AB00"/>
          </a:solidFill>
          <a:latin typeface="NeutraText-Demi" pitchFamily="-112" charset="0"/>
          <a:ea typeface="ＭＳ Ｐゴシック" pitchFamily="-112" charset="-128"/>
        </a:defRPr>
      </a:lvl9pPr>
    </p:titleStyle>
    <p:bodyStyle>
      <a:lvl1pPr marL="687388" indent="-225425" algn="l" rtl="0" eaLnBrk="0" fontAlgn="base" hangingPunct="0">
        <a:spcBef>
          <a:spcPct val="0"/>
        </a:spcBef>
        <a:spcAft>
          <a:spcPct val="0"/>
        </a:spcAft>
        <a:buClr>
          <a:srgbClr val="003359"/>
        </a:buClr>
        <a:buFont typeface="Arial" panose="020B0604020202020204" pitchFamily="34" charset="0"/>
        <a:buChar char="•"/>
        <a:defRPr sz="1600" kern="1200">
          <a:solidFill>
            <a:srgbClr val="003359"/>
          </a:solidFill>
          <a:latin typeface="Arial"/>
          <a:ea typeface="ＭＳ Ｐゴシック" pitchFamily="-112" charset="-128"/>
          <a:cs typeface="Arial"/>
        </a:defRPr>
      </a:lvl1pPr>
      <a:lvl2pPr marL="1141413" indent="-227013" algn="l" rtl="0" eaLnBrk="0" fontAlgn="base" hangingPunct="0">
        <a:spcBef>
          <a:spcPct val="0"/>
        </a:spcBef>
        <a:spcAft>
          <a:spcPct val="0"/>
        </a:spcAft>
        <a:buClr>
          <a:srgbClr val="003359"/>
        </a:buClr>
        <a:buFont typeface="Frutiger LT Std 45 Light" pitchFamily="-111" charset="0"/>
        <a:buChar char="‐"/>
        <a:defRPr sz="1400" kern="1200">
          <a:solidFill>
            <a:srgbClr val="003359"/>
          </a:solidFill>
          <a:latin typeface="Arial"/>
          <a:ea typeface="ＭＳ Ｐゴシック" pitchFamily="-112" charset="-128"/>
          <a:cs typeface="Arial"/>
        </a:defRPr>
      </a:lvl2pPr>
      <a:lvl3pPr marL="1601788" indent="-225425" algn="l" rtl="0" eaLnBrk="0" fontAlgn="base" hangingPunct="0">
        <a:spcBef>
          <a:spcPct val="0"/>
        </a:spcBef>
        <a:spcAft>
          <a:spcPct val="0"/>
        </a:spcAft>
        <a:buClr>
          <a:srgbClr val="003359"/>
        </a:buClr>
        <a:buFont typeface="Arial" panose="020B0604020202020204" pitchFamily="34" charset="0"/>
        <a:buChar char="•"/>
        <a:defRPr sz="1200" kern="1200">
          <a:solidFill>
            <a:srgbClr val="003359"/>
          </a:solidFill>
          <a:latin typeface="Arial"/>
          <a:ea typeface="ＭＳ Ｐゴシック" pitchFamily="-112" charset="-128"/>
          <a:cs typeface="Arial"/>
        </a:defRPr>
      </a:lvl3pPr>
      <a:lvl4pPr marL="2055813" indent="-227013" algn="l" rtl="0" eaLnBrk="0" fontAlgn="base" hangingPunct="0">
        <a:spcBef>
          <a:spcPct val="0"/>
        </a:spcBef>
        <a:spcAft>
          <a:spcPct val="0"/>
        </a:spcAft>
        <a:buClr>
          <a:srgbClr val="003359"/>
        </a:buClr>
        <a:buFont typeface="Frutiger LT Std 45 Light" pitchFamily="-111" charset="0"/>
        <a:buChar char="‐"/>
        <a:defRPr sz="1000" kern="1200">
          <a:solidFill>
            <a:srgbClr val="003359"/>
          </a:solidFill>
          <a:latin typeface="Arial"/>
          <a:ea typeface="ＭＳ Ｐゴシック" pitchFamily="-112" charset="-128"/>
          <a:cs typeface="Arial"/>
        </a:defRPr>
      </a:lvl4pPr>
      <a:lvl5pPr marL="2516188" indent="-225425" algn="l" rtl="0" eaLnBrk="0" fontAlgn="base" hangingPunct="0">
        <a:spcBef>
          <a:spcPct val="0"/>
        </a:spcBef>
        <a:spcAft>
          <a:spcPct val="0"/>
        </a:spcAft>
        <a:buClr>
          <a:srgbClr val="003359"/>
        </a:buClr>
        <a:buFont typeface="Arial" panose="020B0604020202020204" pitchFamily="34" charset="0"/>
        <a:buChar char="•"/>
        <a:defRPr sz="800" kern="1200">
          <a:solidFill>
            <a:srgbClr val="003359"/>
          </a:solidFill>
          <a:latin typeface="Arial"/>
          <a:ea typeface="ＭＳ Ｐゴシック" pitchFamily="-112" charset="-128"/>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gatewayp.isdh.in.gov/Gateway/SignIn.aspx" TargetMode="External"/><Relationship Id="rId2" Type="http://schemas.openxmlformats.org/officeDocument/2006/relationships/hyperlink" Target="http://www.in.gov/legislative/iac/T04100/A00320.PDF"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portalapps.hud.gov/CORVID/HUDLBPAdvisor/info/documents/HUD-EPAabateguidance.pdf"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hyperlink" Target="https://www.hud.gov/program_offices/healthy_homes/lbp/hudguidelines" TargetMode="External"/><Relationship Id="rId13" Type="http://schemas.openxmlformats.org/officeDocument/2006/relationships/hyperlink" Target="https://mylicense.in.gov/everification/Search.aspx" TargetMode="External"/><Relationship Id="rId3" Type="http://schemas.openxmlformats.org/officeDocument/2006/relationships/hyperlink" Target="https://www.epa.gov/lead/renovation-repair-and-painting-program" TargetMode="External"/><Relationship Id="rId7" Type="http://schemas.openxmlformats.org/officeDocument/2006/relationships/hyperlink" Target="https://www.hud.gov/sites/documents/DOC_25476.PDF" TargetMode="External"/><Relationship Id="rId12" Type="http://schemas.openxmlformats.org/officeDocument/2006/relationships/hyperlink" Target="https://gatewayp.isdh.in.gov/Gateway/SignIn.aspx" TargetMode="External"/><Relationship Id="rId2" Type="http://schemas.openxmlformats.org/officeDocument/2006/relationships/hyperlink" Target="https://www.ecfr.gov/cgi-bin/retrieveECFR?gp=&amp;SID=b1c2b29dd0c663462ae20cc2c875412a&amp;mc=true&amp;n=pt40.34.745&amp;r=PART&amp;ty=HTML" TargetMode="External"/><Relationship Id="rId1" Type="http://schemas.openxmlformats.org/officeDocument/2006/relationships/slideLayout" Target="../slideLayouts/slideLayout20.xml"/><Relationship Id="rId6" Type="http://schemas.openxmlformats.org/officeDocument/2006/relationships/hyperlink" Target="https://www.hud.gov/program_offices/healthy_homes/enforcement/lshr" TargetMode="External"/><Relationship Id="rId11" Type="http://schemas.openxmlformats.org/officeDocument/2006/relationships/hyperlink" Target="https://www.in.gov/isdh/19153.htm" TargetMode="External"/><Relationship Id="rId5" Type="http://schemas.openxmlformats.org/officeDocument/2006/relationships/hyperlink" Target="https://cfpub.epa.gov/flpp/pub/index.cfm?do=main.trainingSearch" TargetMode="External"/><Relationship Id="rId10" Type="http://schemas.openxmlformats.org/officeDocument/2006/relationships/hyperlink" Target="http://www.in.gov/legislative/iac/T04100/A00320.PDF" TargetMode="External"/><Relationship Id="rId4" Type="http://schemas.openxmlformats.org/officeDocument/2006/relationships/hyperlink" Target="https://cfpub.epa.gov/flpp/pub/index.cfm?do=main.firmSearch" TargetMode="External"/><Relationship Id="rId9" Type="http://schemas.openxmlformats.org/officeDocument/2006/relationships/hyperlink" Target="https://portalapps.hud.gov/CORVID/HUDLBPAdvisor/info/documents/HUD-EPAabateguidance.pdf" TargetMode="External"/><Relationship Id="rId14" Type="http://schemas.openxmlformats.org/officeDocument/2006/relationships/hyperlink" Target="http://www.in.gov/myihcda/files/CDBG,%20HOME,%20HTF%20Program%20%20Manual%204thEdition.pdf"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mailto:dpugh@ihcda.in.gov" TargetMode="External"/><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hyperlink" Target="mailto:askihcda@ihcda.in.gov"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in.gov/isdh/19153.htm" TargetMode="External"/><Relationship Id="rId2" Type="http://schemas.openxmlformats.org/officeDocument/2006/relationships/notesSlide" Target="../notesSlides/notesSlide3.xml"/><Relationship Id="rId1" Type="http://schemas.openxmlformats.org/officeDocument/2006/relationships/slideLayout" Target="../slideLayouts/slideLayout20.xml"/><Relationship Id="rId5" Type="http://schemas.openxmlformats.org/officeDocument/2006/relationships/image" Target="../media/image4.PNG"/><Relationship Id="rId4" Type="http://schemas.openxmlformats.org/officeDocument/2006/relationships/hyperlink" Target="https://mylicense.in.gov/everification/Search.aspx"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epa.gov/lead/renovation-repair-and-painting-program" TargetMode="External"/><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cfpub.epa.gov/flpp/pub/index.cfm?do=main.trainingSearch" TargetMode="Externa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hyperlink" Target="https://www.ecfr.gov/cgi-bin/retrieveECFR?gp=&amp;SID=b1c2b29dd0c663462ae20cc2c875412a&amp;mc=true&amp;n=pt40.34.745&amp;r=PART&amp;ty=HTML"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hud.gov/program_offices/healthy_homes/enforcement/lshr"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s://www.hud.gov/sites/documents/DOC_25476.PDF" TargetMode="External"/><Relationship Id="rId4" Type="http://schemas.openxmlformats.org/officeDocument/2006/relationships/hyperlink" Target="https://www.hud.gov/program_offices/healthy_homes/lbp/hudguidelin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963" y="274638"/>
            <a:ext cx="8364537" cy="5257482"/>
          </a:xfrm>
        </p:spPr>
        <p:txBody>
          <a:bodyPr/>
          <a:lstStyle/>
          <a:p>
            <a:r>
              <a:rPr lang="en-US" dirty="0" smtClean="0"/>
              <a:t>IHCDA Lead based paint technical assistance webinar</a:t>
            </a:r>
            <a:br>
              <a:rPr lang="en-US" dirty="0" smtClean="0"/>
            </a:br>
            <a:r>
              <a:rPr lang="en-US" dirty="0"/>
              <a:t/>
            </a:r>
            <a:br>
              <a:rPr lang="en-US" dirty="0"/>
            </a:br>
            <a:r>
              <a:rPr lang="en-US" dirty="0" smtClean="0"/>
              <a:t>February 28, 2018</a:t>
            </a:r>
            <a:br>
              <a:rPr lang="en-US" dirty="0" smtClean="0"/>
            </a:br>
            <a:r>
              <a:rPr lang="en-US" dirty="0" smtClean="0"/>
              <a:t>March 2, 2018</a:t>
            </a:r>
            <a:br>
              <a:rPr lang="en-US" dirty="0" smtClean="0"/>
            </a:br>
            <a:r>
              <a:rPr lang="en-US" dirty="0"/>
              <a:t/>
            </a:r>
            <a:br>
              <a:rPr lang="en-US" dirty="0"/>
            </a:br>
            <a:r>
              <a:rPr lang="en-US" sz="2000" dirty="0" smtClean="0"/>
              <a:t>presented by:</a:t>
            </a:r>
            <a:br>
              <a:rPr lang="en-US" sz="2000" dirty="0" smtClean="0"/>
            </a:br>
            <a:r>
              <a:rPr lang="en-US" sz="2000" dirty="0" smtClean="0"/>
              <a:t>Dave Pugh</a:t>
            </a:r>
            <a:br>
              <a:rPr lang="en-US" sz="2000" dirty="0" smtClean="0"/>
            </a:br>
            <a:endParaRPr lang="en-US" dirty="0"/>
          </a:p>
        </p:txBody>
      </p:sp>
    </p:spTree>
    <p:extLst>
      <p:ext uri="{BB962C8B-B14F-4D97-AF65-F5344CB8AC3E}">
        <p14:creationId xmlns:p14="http://schemas.microsoft.com/office/powerpoint/2010/main" val="1288248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sz="3200" dirty="0" smtClean="0"/>
              <a:t>Exemptions to the LSHR</a:t>
            </a:r>
            <a:endParaRPr lang="en-US" dirty="0"/>
          </a:p>
        </p:txBody>
      </p:sp>
      <p:sp>
        <p:nvSpPr>
          <p:cNvPr id="16387" name="Content Placeholder 2"/>
          <p:cNvSpPr>
            <a:spLocks noGrp="1"/>
          </p:cNvSpPr>
          <p:nvPr>
            <p:ph idx="1"/>
          </p:nvPr>
        </p:nvSpPr>
        <p:spPr>
          <a:xfrm>
            <a:off x="334963" y="1425575"/>
            <a:ext cx="8364537" cy="4525963"/>
          </a:xfrm>
        </p:spPr>
        <p:txBody>
          <a:bodyPr/>
          <a:lstStyle/>
          <a:p>
            <a:pPr marL="342900" indent="-342900">
              <a:spcBef>
                <a:spcPct val="15000"/>
              </a:spcBef>
              <a:spcAft>
                <a:spcPct val="15000"/>
              </a:spcAft>
              <a:buClr>
                <a:schemeClr val="accent2"/>
              </a:buClr>
              <a:buFont typeface="Marlett" pitchFamily="2" charset="2"/>
              <a:buChar char="h"/>
              <a:defRPr/>
            </a:pPr>
            <a:r>
              <a:rPr lang="en-US" altLang="en-US" sz="2000" dirty="0" smtClean="0"/>
              <a:t>Any rehabilitation that does not disturb </a:t>
            </a:r>
            <a:r>
              <a:rPr lang="en-US" altLang="en-US" sz="2000" u="sng" dirty="0" smtClean="0"/>
              <a:t>a painted surface</a:t>
            </a:r>
          </a:p>
          <a:p>
            <a:pPr marL="342900" indent="-342900">
              <a:spcBef>
                <a:spcPct val="15000"/>
              </a:spcBef>
              <a:spcAft>
                <a:spcPct val="15000"/>
              </a:spcAft>
              <a:buClr>
                <a:schemeClr val="accent2"/>
              </a:buClr>
              <a:buFont typeface="Marlett" pitchFamily="2" charset="2"/>
              <a:buChar char="h"/>
              <a:defRPr/>
            </a:pPr>
            <a:r>
              <a:rPr lang="en-US" altLang="en-US" sz="2000" dirty="0" smtClean="0"/>
              <a:t>Residential property for which construction was completed on or after Jan 1, 1978</a:t>
            </a:r>
            <a:endParaRPr lang="en-US" altLang="en-US" sz="2000" dirty="0"/>
          </a:p>
          <a:p>
            <a:pPr marL="342900" indent="-342900">
              <a:spcBef>
                <a:spcPct val="15000"/>
              </a:spcBef>
              <a:spcAft>
                <a:spcPct val="15000"/>
              </a:spcAft>
              <a:buClr>
                <a:schemeClr val="accent2"/>
              </a:buClr>
              <a:buFont typeface="Marlett" pitchFamily="2" charset="2"/>
              <a:buChar char="h"/>
              <a:defRPr/>
            </a:pPr>
            <a:r>
              <a:rPr lang="en-US" altLang="en-US" sz="2000" dirty="0" smtClean="0"/>
              <a:t>Zero-bedroom units, including single room occupancy (SRO) units </a:t>
            </a:r>
            <a:endParaRPr lang="en-US" altLang="en-US" sz="2000" dirty="0"/>
          </a:p>
          <a:p>
            <a:pPr marL="342900" indent="-342900">
              <a:spcBef>
                <a:spcPct val="15000"/>
              </a:spcBef>
              <a:spcAft>
                <a:spcPct val="15000"/>
              </a:spcAft>
              <a:buClr>
                <a:schemeClr val="accent2"/>
              </a:buClr>
              <a:buFont typeface="Marlett" pitchFamily="2" charset="2"/>
              <a:buChar char="h"/>
              <a:defRPr/>
            </a:pPr>
            <a:r>
              <a:rPr lang="en-US" altLang="en-US" sz="2000" dirty="0"/>
              <a:t>Housing exclusively for elderly or </a:t>
            </a:r>
            <a:r>
              <a:rPr lang="en-US" altLang="en-US" sz="2000" dirty="0" smtClean="0"/>
              <a:t>disabled (see HUD definition) in §35.110</a:t>
            </a:r>
            <a:endParaRPr lang="en-US" altLang="en-US" sz="2000" dirty="0"/>
          </a:p>
          <a:p>
            <a:pPr marL="342900" indent="-342900">
              <a:spcBef>
                <a:spcPct val="15000"/>
              </a:spcBef>
              <a:spcAft>
                <a:spcPct val="15000"/>
              </a:spcAft>
              <a:buClr>
                <a:schemeClr val="accent2"/>
              </a:buClr>
              <a:buFont typeface="Marlett" pitchFamily="2" charset="2"/>
              <a:buChar char="h"/>
              <a:defRPr/>
            </a:pPr>
            <a:r>
              <a:rPr lang="en-US" altLang="en-US" sz="2000" dirty="0"/>
              <a:t>Property evaluated as free of lead-based paint (LBP) or where LBP was removed</a:t>
            </a:r>
          </a:p>
          <a:p>
            <a:pPr marL="342900" indent="-342900">
              <a:spcBef>
                <a:spcPct val="15000"/>
              </a:spcBef>
              <a:spcAft>
                <a:spcPct val="15000"/>
              </a:spcAft>
              <a:buClr>
                <a:schemeClr val="accent2"/>
              </a:buClr>
              <a:buFont typeface="Marlett" pitchFamily="2" charset="2"/>
              <a:buChar char="h"/>
              <a:defRPr/>
            </a:pPr>
            <a:r>
              <a:rPr lang="en-US" altLang="en-US" sz="2000" dirty="0" smtClean="0"/>
              <a:t>Property or part of property that is not used for human residential habitation</a:t>
            </a:r>
          </a:p>
          <a:p>
            <a:pPr>
              <a:spcBef>
                <a:spcPct val="15000"/>
              </a:spcBef>
              <a:spcAft>
                <a:spcPct val="15000"/>
              </a:spcAft>
              <a:buClr>
                <a:schemeClr val="accent2"/>
              </a:buClr>
              <a:defRPr/>
            </a:pPr>
            <a:r>
              <a:rPr lang="en-US" altLang="en-US" sz="2000" dirty="0" smtClean="0"/>
              <a:t>*   Historic Preservation exemption- listed as eligible, or contributes to a</a:t>
            </a:r>
          </a:p>
          <a:p>
            <a:pPr>
              <a:spcBef>
                <a:spcPct val="15000"/>
              </a:spcBef>
              <a:spcAft>
                <a:spcPct val="15000"/>
              </a:spcAft>
              <a:buClr>
                <a:schemeClr val="accent2"/>
              </a:buClr>
              <a:defRPr/>
            </a:pPr>
            <a:r>
              <a:rPr lang="en-US" altLang="en-US" sz="2000" dirty="0"/>
              <a:t> </a:t>
            </a:r>
            <a:r>
              <a:rPr lang="en-US" altLang="en-US" sz="2000" dirty="0" smtClean="0"/>
              <a:t>    historic district</a:t>
            </a:r>
            <a:endParaRPr lang="en-US" altLang="en-US" sz="2000" dirty="0"/>
          </a:p>
          <a:p>
            <a:pPr>
              <a:defRPr/>
            </a:pPr>
            <a:endParaRPr lang="en-US" altLang="en-US" sz="3200" dirty="0" smtClean="0">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963" y="274638"/>
            <a:ext cx="8364537" cy="592870"/>
          </a:xfrm>
        </p:spPr>
        <p:txBody>
          <a:bodyPr/>
          <a:lstStyle/>
          <a:p>
            <a:pPr algn="ctr"/>
            <a:r>
              <a:rPr lang="en-US" dirty="0" smtClean="0"/>
              <a:t>Risk assessments</a:t>
            </a:r>
            <a:endParaRPr lang="en-US" dirty="0"/>
          </a:p>
        </p:txBody>
      </p:sp>
      <p:sp>
        <p:nvSpPr>
          <p:cNvPr id="3" name="Content Placeholder 2"/>
          <p:cNvSpPr>
            <a:spLocks noGrp="1"/>
          </p:cNvSpPr>
          <p:nvPr>
            <p:ph idx="1"/>
          </p:nvPr>
        </p:nvSpPr>
        <p:spPr>
          <a:xfrm>
            <a:off x="334601" y="867508"/>
            <a:ext cx="8364899" cy="5505548"/>
          </a:xfrm>
        </p:spPr>
        <p:txBody>
          <a:bodyPr/>
          <a:lstStyle/>
          <a:p>
            <a:pPr marL="227013" indent="-227013">
              <a:buFont typeface="Arial" panose="020B0604020202020204" pitchFamily="34" charset="0"/>
              <a:buChar char="•"/>
            </a:pPr>
            <a:r>
              <a:rPr lang="en-US" sz="1200" dirty="0"/>
              <a:t>In residential dwellings, dust samples (either composite or single-surface samples) from a </a:t>
            </a:r>
            <a:r>
              <a:rPr lang="en-US" sz="1200" dirty="0" smtClean="0"/>
              <a:t>window (sill) </a:t>
            </a:r>
            <a:r>
              <a:rPr lang="en-US" sz="1200" dirty="0"/>
              <a:t>and floor shall </a:t>
            </a:r>
            <a:r>
              <a:rPr lang="en-US" sz="1200" dirty="0" smtClean="0"/>
              <a:t>be collected </a:t>
            </a:r>
            <a:r>
              <a:rPr lang="en-US" sz="1200" dirty="0"/>
              <a:t>in all living areas where one (1) or more children, six (6) years of age or younger, are likely to come into </a:t>
            </a:r>
            <a:r>
              <a:rPr lang="en-US" sz="1200" dirty="0" smtClean="0"/>
              <a:t>contact with </a:t>
            </a:r>
            <a:r>
              <a:rPr lang="en-US" sz="1200" dirty="0"/>
              <a:t>dust</a:t>
            </a:r>
            <a:r>
              <a:rPr lang="en-US" sz="1200" dirty="0" smtClean="0"/>
              <a:t>. 410 IAC 32-4-4</a:t>
            </a:r>
          </a:p>
          <a:p>
            <a:pPr marL="285750" indent="-285750">
              <a:buFont typeface="Arial" panose="020B0604020202020204" pitchFamily="34" charset="0"/>
              <a:buChar char="•"/>
            </a:pPr>
            <a:endParaRPr lang="en-US" sz="1200" dirty="0"/>
          </a:p>
          <a:p>
            <a:pPr marL="227013" indent="-227013">
              <a:buFont typeface="Arial" panose="020B0604020202020204" pitchFamily="34" charset="0"/>
              <a:buChar char="•"/>
            </a:pPr>
            <a:r>
              <a:rPr lang="en-US" sz="1200" dirty="0" smtClean="0"/>
              <a:t>Chapter 5 of HUD’s Guidelines for the Evaluation &amp; Control of Lead-based Paint Hazard in Housing recommend </a:t>
            </a:r>
            <a:r>
              <a:rPr lang="en-US" sz="1200" dirty="0"/>
              <a:t>that risk assessors select a minimum of </a:t>
            </a:r>
            <a:r>
              <a:rPr lang="en-US" sz="1200" u="sng" dirty="0"/>
              <a:t>four rooms</a:t>
            </a:r>
            <a:r>
              <a:rPr lang="en-US" sz="1200" dirty="0"/>
              <a:t> for dust sampling (except, of course, when the dwelling unit has less than four rooms). </a:t>
            </a:r>
            <a:endParaRPr lang="en-US" sz="1200" dirty="0" smtClean="0"/>
          </a:p>
          <a:p>
            <a:endParaRPr lang="en-US" sz="1200" dirty="0" smtClean="0"/>
          </a:p>
          <a:p>
            <a:pPr marL="227013" indent="-227013">
              <a:buFont typeface="Arial" panose="020B0604020202020204" pitchFamily="34" charset="0"/>
              <a:buChar char="•"/>
            </a:pPr>
            <a:r>
              <a:rPr lang="en-US" sz="1200" dirty="0"/>
              <a:t>The rooms generally recommended for sampling, in approximate order of importance, are: </a:t>
            </a:r>
            <a:endParaRPr lang="en-US" sz="1200" dirty="0" smtClean="0"/>
          </a:p>
          <a:p>
            <a:pPr marL="915988" lvl="1" indent="-228600">
              <a:buFont typeface="+mj-lt"/>
              <a:buAutoNum type="arabicPeriod"/>
            </a:pPr>
            <a:r>
              <a:rPr lang="en-US" sz="1200" dirty="0" smtClean="0"/>
              <a:t> the </a:t>
            </a:r>
            <a:r>
              <a:rPr lang="en-US" sz="1200" dirty="0"/>
              <a:t>principal play area of young children, </a:t>
            </a:r>
            <a:endParaRPr lang="en-US" sz="1200" dirty="0" smtClean="0"/>
          </a:p>
          <a:p>
            <a:pPr marL="915988" lvl="1" indent="-228600">
              <a:buFont typeface="+mj-lt"/>
              <a:buAutoNum type="arabicPeriod"/>
            </a:pPr>
            <a:r>
              <a:rPr lang="en-US" sz="1200" dirty="0" smtClean="0"/>
              <a:t> </a:t>
            </a:r>
            <a:r>
              <a:rPr lang="en-US" sz="1200" dirty="0"/>
              <a:t>the kitchen, </a:t>
            </a:r>
            <a:endParaRPr lang="en-US" sz="1200" dirty="0" smtClean="0"/>
          </a:p>
          <a:p>
            <a:pPr marL="915988" lvl="1" indent="-228600">
              <a:buFont typeface="+mj-lt"/>
              <a:buAutoNum type="arabicPeriod"/>
            </a:pPr>
            <a:r>
              <a:rPr lang="en-US" sz="1200" dirty="0" smtClean="0"/>
              <a:t> </a:t>
            </a:r>
            <a:r>
              <a:rPr lang="en-US" sz="1200" dirty="0"/>
              <a:t>the bedroom of the youngest child, </a:t>
            </a:r>
          </a:p>
          <a:p>
            <a:pPr marL="915988" lvl="1" indent="-228600">
              <a:buFont typeface="+mj-lt"/>
              <a:buAutoNum type="arabicPeriod"/>
            </a:pPr>
            <a:r>
              <a:rPr lang="en-US" sz="1200" dirty="0" smtClean="0"/>
              <a:t> </a:t>
            </a:r>
            <a:r>
              <a:rPr lang="en-US" sz="1200" dirty="0"/>
              <a:t>the bedroom of the next oldest child, </a:t>
            </a:r>
            <a:endParaRPr lang="en-US" sz="1200" dirty="0" smtClean="0"/>
          </a:p>
          <a:p>
            <a:pPr marL="915988" lvl="1" indent="-228600">
              <a:buFont typeface="+mj-lt"/>
              <a:buAutoNum type="arabicPeriod"/>
            </a:pPr>
            <a:r>
              <a:rPr lang="en-US" sz="1200" dirty="0" smtClean="0"/>
              <a:t> </a:t>
            </a:r>
            <a:r>
              <a:rPr lang="en-US" sz="1200" dirty="0"/>
              <a:t>the bathroom used by the youngest child, and </a:t>
            </a:r>
            <a:endParaRPr lang="en-US" sz="1200" dirty="0" smtClean="0"/>
          </a:p>
          <a:p>
            <a:pPr marL="915988" lvl="1" indent="-228600">
              <a:buFont typeface="+mj-lt"/>
              <a:buAutoNum type="arabicPeriod"/>
            </a:pPr>
            <a:r>
              <a:rPr lang="en-US" sz="1200" dirty="0" smtClean="0"/>
              <a:t> </a:t>
            </a:r>
            <a:r>
              <a:rPr lang="en-US" sz="1200" dirty="0"/>
              <a:t>the living room</a:t>
            </a:r>
            <a:r>
              <a:rPr lang="en-US" sz="1200" dirty="0" smtClean="0"/>
              <a:t>.</a:t>
            </a:r>
          </a:p>
          <a:p>
            <a:pPr marL="915988" lvl="1" indent="-228600">
              <a:buFont typeface="+mj-lt"/>
              <a:buAutoNum type="arabicPeriod"/>
            </a:pPr>
            <a:endParaRPr lang="en-US" sz="1200" dirty="0"/>
          </a:p>
          <a:p>
            <a:pPr marL="0" lvl="1" indent="0">
              <a:buNone/>
            </a:pPr>
            <a:r>
              <a:rPr lang="en-US" sz="1200" dirty="0" smtClean="0"/>
              <a:t>*  If </a:t>
            </a:r>
            <a:r>
              <a:rPr lang="en-US" sz="1200" dirty="0"/>
              <a:t>no children under age six are in residence, one can presume that the smaller bedrooms are those that would be used by young children and that the living room or family room would be the principal play area</a:t>
            </a:r>
          </a:p>
          <a:p>
            <a:endParaRPr lang="en-US" sz="1200" dirty="0" smtClean="0"/>
          </a:p>
          <a:p>
            <a:pPr marL="171450" indent="-171450">
              <a:buFont typeface="Arial" panose="020B0604020202020204" pitchFamily="34" charset="0"/>
              <a:buChar char="•"/>
            </a:pPr>
            <a:r>
              <a:rPr lang="en-US" sz="1200" dirty="0" smtClean="0"/>
              <a:t>Bare soil areas to be sampled for lead contamination are </a:t>
            </a:r>
          </a:p>
          <a:p>
            <a:pPr marL="968375" lvl="1" indent="-280988">
              <a:buAutoNum type="arabicPeriod"/>
            </a:pPr>
            <a:r>
              <a:rPr lang="en-US" sz="1200" dirty="0" smtClean="0"/>
              <a:t>Each play area with bare soil, including sandboxes </a:t>
            </a:r>
          </a:p>
          <a:p>
            <a:pPr marL="968375" lvl="1" indent="-280988">
              <a:buAutoNum type="arabicPeriod"/>
            </a:pPr>
            <a:r>
              <a:rPr lang="en-US" sz="1200" dirty="0" smtClean="0"/>
              <a:t>Non-play areas in drip line/foundation areas </a:t>
            </a:r>
          </a:p>
          <a:p>
            <a:pPr marL="968375" lvl="1" indent="-280988">
              <a:buAutoNum type="arabicPeriod" startAt="3"/>
            </a:pPr>
            <a:r>
              <a:rPr lang="en-US" sz="1200" dirty="0" smtClean="0"/>
              <a:t>Non-play areas in the rest of the yard, including, but not limited to vegetable gardens, pet sleeping areas, and bare soil      </a:t>
            </a:r>
          </a:p>
          <a:p>
            <a:pPr marL="968375" lvl="1" indent="-280988">
              <a:buNone/>
            </a:pPr>
            <a:r>
              <a:rPr lang="en-US" sz="1200" dirty="0" smtClean="0"/>
              <a:t>4. 	Vegetable gardens      </a:t>
            </a:r>
            <a:r>
              <a:rPr lang="en-US" sz="1200" dirty="0"/>
              <a:t>	</a:t>
            </a:r>
            <a:r>
              <a:rPr lang="en-US" sz="1000" dirty="0" smtClean="0"/>
              <a:t>	</a:t>
            </a:r>
          </a:p>
          <a:p>
            <a:endParaRPr lang="en-US" sz="1200" dirty="0"/>
          </a:p>
          <a:p>
            <a:endParaRPr lang="en-US" dirty="0" smtClean="0"/>
          </a:p>
          <a:p>
            <a:endParaRPr lang="en-US" dirty="0"/>
          </a:p>
        </p:txBody>
      </p:sp>
    </p:spTree>
    <p:extLst>
      <p:ext uri="{BB962C8B-B14F-4D97-AF65-F5344CB8AC3E}">
        <p14:creationId xmlns:p14="http://schemas.microsoft.com/office/powerpoint/2010/main" val="3566789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963" y="274639"/>
            <a:ext cx="8364537" cy="561608"/>
          </a:xfrm>
        </p:spPr>
        <p:txBody>
          <a:bodyPr/>
          <a:lstStyle/>
          <a:p>
            <a:r>
              <a:rPr lang="en-US" sz="2400" dirty="0" smtClean="0"/>
              <a:t>Risk assessment 410 IAC 32-4-4</a:t>
            </a:r>
            <a:endParaRPr lang="en-US" sz="2400" dirty="0"/>
          </a:p>
        </p:txBody>
      </p:sp>
      <p:sp>
        <p:nvSpPr>
          <p:cNvPr id="3" name="Content Placeholder 2"/>
          <p:cNvSpPr>
            <a:spLocks noGrp="1"/>
          </p:cNvSpPr>
          <p:nvPr>
            <p:ph idx="1"/>
          </p:nvPr>
        </p:nvSpPr>
        <p:spPr>
          <a:xfrm>
            <a:off x="334911" y="836247"/>
            <a:ext cx="8364589" cy="5079999"/>
          </a:xfrm>
        </p:spPr>
        <p:txBody>
          <a:bodyPr/>
          <a:lstStyle/>
          <a:p>
            <a:r>
              <a:rPr lang="en-US" sz="1600" dirty="0">
                <a:latin typeface="Times New Roman" panose="02020603050405020304" pitchFamily="18" charset="0"/>
              </a:rPr>
              <a:t>The licensed risk assessor shall prepare a risk assessment report that shall include the following information</a:t>
            </a:r>
            <a:r>
              <a:rPr lang="en-US" sz="1600" dirty="0" smtClean="0">
                <a:latin typeface="Times New Roman" panose="02020603050405020304" pitchFamily="18" charset="0"/>
              </a:rPr>
              <a:t>:</a:t>
            </a:r>
          </a:p>
          <a:p>
            <a:endParaRPr lang="en-US" sz="1600" dirty="0">
              <a:latin typeface="Times New Roman" panose="02020603050405020304" pitchFamily="18" charset="0"/>
            </a:endParaRPr>
          </a:p>
          <a:p>
            <a:r>
              <a:rPr lang="en-US" sz="1600" dirty="0">
                <a:latin typeface="Times New Roman" panose="02020603050405020304" pitchFamily="18" charset="0"/>
              </a:rPr>
              <a:t>(A) The date of the assessment including visual inspections.</a:t>
            </a:r>
          </a:p>
          <a:p>
            <a:r>
              <a:rPr lang="en-US" sz="1600" dirty="0">
                <a:latin typeface="Times New Roman" panose="02020603050405020304" pitchFamily="18" charset="0"/>
              </a:rPr>
              <a:t>(B) The address of each building.</a:t>
            </a:r>
          </a:p>
          <a:p>
            <a:r>
              <a:rPr lang="en-US" sz="1600" dirty="0">
                <a:latin typeface="Times New Roman" panose="02020603050405020304" pitchFamily="18" charset="0"/>
              </a:rPr>
              <a:t>(C) The date of construction.</a:t>
            </a:r>
          </a:p>
          <a:p>
            <a:r>
              <a:rPr lang="en-US" sz="1600" dirty="0">
                <a:latin typeface="Times New Roman" panose="02020603050405020304" pitchFamily="18" charset="0"/>
              </a:rPr>
              <a:t>(D) The apartment number, if applicable.</a:t>
            </a:r>
          </a:p>
          <a:p>
            <a:pPr marL="288925" indent="-288925"/>
            <a:r>
              <a:rPr lang="en-US" sz="1600" dirty="0">
                <a:latin typeface="Times New Roman" panose="02020603050405020304" pitchFamily="18" charset="0"/>
              </a:rPr>
              <a:t>(E) The name, address, and telephone number of each owner or owners of each residential dwelling </a:t>
            </a:r>
            <a:r>
              <a:rPr lang="en-US" sz="1600" dirty="0" smtClean="0">
                <a:latin typeface="Times New Roman" panose="02020603050405020304" pitchFamily="18" charset="0"/>
              </a:rPr>
              <a:t>      or child-occupied facility</a:t>
            </a:r>
            <a:r>
              <a:rPr lang="en-US" sz="1600" dirty="0">
                <a:latin typeface="Times New Roman" panose="02020603050405020304" pitchFamily="18" charset="0"/>
              </a:rPr>
              <a:t>.</a:t>
            </a:r>
          </a:p>
          <a:p>
            <a:pPr marL="344488" indent="-344488"/>
            <a:r>
              <a:rPr lang="en-US" sz="1600" dirty="0">
                <a:latin typeface="Times New Roman" panose="02020603050405020304" pitchFamily="18" charset="0"/>
              </a:rPr>
              <a:t>(F) The name, signature, and license number of the licensed risk assessor conducting the assessment.</a:t>
            </a:r>
          </a:p>
          <a:p>
            <a:r>
              <a:rPr lang="en-US" sz="1600" dirty="0">
                <a:latin typeface="Times New Roman" panose="02020603050405020304" pitchFamily="18" charset="0"/>
              </a:rPr>
              <a:t>(G) The name, address, and telephone number of the firm employing each licensed risk assessor.</a:t>
            </a:r>
          </a:p>
          <a:p>
            <a:pPr marL="344488" indent="-344488"/>
            <a:r>
              <a:rPr lang="en-US" sz="1600" dirty="0">
                <a:latin typeface="Times New Roman" panose="02020603050405020304" pitchFamily="18" charset="0"/>
              </a:rPr>
              <a:t>(H) The name, address, and telephone number of each recognized laboratory conducting analysis of the </a:t>
            </a:r>
            <a:r>
              <a:rPr lang="en-US" sz="1600" dirty="0" smtClean="0">
                <a:latin typeface="Times New Roman" panose="02020603050405020304" pitchFamily="18" charset="0"/>
              </a:rPr>
              <a:t>collected samples</a:t>
            </a:r>
            <a:r>
              <a:rPr lang="en-US" sz="1600" dirty="0">
                <a:latin typeface="Times New Roman" panose="02020603050405020304" pitchFamily="18" charset="0"/>
              </a:rPr>
              <a:t>.</a:t>
            </a:r>
          </a:p>
          <a:p>
            <a:pPr marL="288925" indent="-288925"/>
            <a:r>
              <a:rPr lang="en-US" sz="1600" dirty="0">
                <a:latin typeface="Times New Roman" panose="02020603050405020304" pitchFamily="18" charset="0"/>
              </a:rPr>
              <a:t>(I) Each testing method, device, or sampling procedure employed for paint analysis, including quality control data and</a:t>
            </a:r>
            <a:r>
              <a:rPr lang="en-US" sz="1600" dirty="0" smtClean="0">
                <a:latin typeface="Times New Roman" panose="02020603050405020304" pitchFamily="18" charset="0"/>
              </a:rPr>
              <a:t>, if </a:t>
            </a:r>
            <a:r>
              <a:rPr lang="en-US" sz="1600" dirty="0">
                <a:latin typeface="Times New Roman" panose="02020603050405020304" pitchFamily="18" charset="0"/>
              </a:rPr>
              <a:t>used, the serial number of any x-ray fluorescence device.</a:t>
            </a:r>
          </a:p>
          <a:p>
            <a:r>
              <a:rPr lang="en-US" sz="1600" dirty="0">
                <a:latin typeface="Times New Roman" panose="02020603050405020304" pitchFamily="18" charset="0"/>
              </a:rPr>
              <a:t>(J) Specific locations of each painted component tested for the presence of lead-based paint.</a:t>
            </a:r>
          </a:p>
          <a:p>
            <a:r>
              <a:rPr lang="en-US" sz="1600" dirty="0">
                <a:latin typeface="Times New Roman" panose="02020603050405020304" pitchFamily="18" charset="0"/>
              </a:rPr>
              <a:t>(K) All results of laboratory analysis on collected paint, soil, and dust samples</a:t>
            </a:r>
            <a:r>
              <a:rPr lang="en-US" sz="1600" dirty="0" smtClean="0">
                <a:latin typeface="Times New Roman" panose="02020603050405020304" pitchFamily="18" charset="0"/>
              </a:rPr>
              <a:t>.</a:t>
            </a:r>
            <a:endParaRPr lang="en-US" sz="1600" dirty="0">
              <a:latin typeface="Times New Roman" panose="02020603050405020304" pitchFamily="18" charset="0"/>
            </a:endParaRPr>
          </a:p>
        </p:txBody>
      </p:sp>
    </p:spTree>
    <p:extLst>
      <p:ext uri="{BB962C8B-B14F-4D97-AF65-F5344CB8AC3E}">
        <p14:creationId xmlns:p14="http://schemas.microsoft.com/office/powerpoint/2010/main" val="3776239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assessment 410 IAC 32-4-4</a:t>
            </a:r>
            <a:endParaRPr lang="en-US" dirty="0"/>
          </a:p>
        </p:txBody>
      </p:sp>
      <p:sp>
        <p:nvSpPr>
          <p:cNvPr id="5" name="Content Placeholder 4"/>
          <p:cNvSpPr>
            <a:spLocks noGrp="1"/>
          </p:cNvSpPr>
          <p:nvPr>
            <p:ph idx="1"/>
          </p:nvPr>
        </p:nvSpPr>
        <p:spPr>
          <a:xfrm>
            <a:off x="272440" y="1043066"/>
            <a:ext cx="8364899" cy="5193611"/>
          </a:xfrm>
        </p:spPr>
        <p:txBody>
          <a:bodyPr/>
          <a:lstStyle/>
          <a:p>
            <a:pPr marL="344488" indent="-344488"/>
            <a:r>
              <a:rPr lang="en-US" sz="1600" dirty="0">
                <a:latin typeface="Times New Roman" panose="02020603050405020304" pitchFamily="18" charset="0"/>
              </a:rPr>
              <a:t>(L) </a:t>
            </a:r>
            <a:r>
              <a:rPr lang="en-US" sz="1600" dirty="0" smtClean="0">
                <a:latin typeface="Times New Roman" panose="02020603050405020304" pitchFamily="18" charset="0"/>
              </a:rPr>
              <a:t>	Any </a:t>
            </a:r>
            <a:r>
              <a:rPr lang="en-US" sz="1600" dirty="0">
                <a:latin typeface="Times New Roman" panose="02020603050405020304" pitchFamily="18" charset="0"/>
              </a:rPr>
              <a:t>background information collected.</a:t>
            </a:r>
          </a:p>
          <a:p>
            <a:pPr marL="344488" indent="-344488"/>
            <a:r>
              <a:rPr lang="en-US" sz="1600" dirty="0">
                <a:latin typeface="Times New Roman" panose="02020603050405020304" pitchFamily="18" charset="0"/>
              </a:rPr>
              <a:t>(M) To the extent that they are used as part of the lead-based paint hazard determination, the results of any </a:t>
            </a:r>
            <a:r>
              <a:rPr lang="en-US" sz="1600" dirty="0" smtClean="0">
                <a:latin typeface="Times New Roman" panose="02020603050405020304" pitchFamily="18" charset="0"/>
              </a:rPr>
              <a:t>previous inspections </a:t>
            </a:r>
            <a:r>
              <a:rPr lang="en-US" sz="1600" dirty="0">
                <a:latin typeface="Times New Roman" panose="02020603050405020304" pitchFamily="18" charset="0"/>
              </a:rPr>
              <a:t>or analyses for the presence of lead-based paint or other assessments of lead-based paint-related hazards.</a:t>
            </a:r>
          </a:p>
          <a:p>
            <a:pPr marL="344488" indent="-344488"/>
            <a:r>
              <a:rPr lang="en-US" sz="1600" dirty="0">
                <a:latin typeface="Times New Roman" panose="02020603050405020304" pitchFamily="18" charset="0"/>
              </a:rPr>
              <a:t>(N) A description of the location, type, and severity of lead-based paint hazards and other potential lead hazards.</a:t>
            </a:r>
          </a:p>
          <a:p>
            <a:pPr marL="344488" indent="-344488"/>
            <a:r>
              <a:rPr lang="en-US" sz="1600" dirty="0">
                <a:latin typeface="Times New Roman" panose="02020603050405020304" pitchFamily="18" charset="0"/>
              </a:rPr>
              <a:t>(O) A description of interim controls and abatement options for each identified lead-based paint hazard and </a:t>
            </a:r>
            <a:r>
              <a:rPr lang="en-US" sz="1600" dirty="0" smtClean="0">
                <a:latin typeface="Times New Roman" panose="02020603050405020304" pitchFamily="18" charset="0"/>
              </a:rPr>
              <a:t>a suggested </a:t>
            </a:r>
            <a:r>
              <a:rPr lang="en-US" sz="1600" dirty="0">
                <a:latin typeface="Times New Roman" panose="02020603050405020304" pitchFamily="18" charset="0"/>
              </a:rPr>
              <a:t>prioritization for addressing each hazard. If the use of an encapsulant or enclosure is recommended, </a:t>
            </a:r>
            <a:r>
              <a:rPr lang="en-US" sz="1600" dirty="0" smtClean="0">
                <a:latin typeface="Times New Roman" panose="02020603050405020304" pitchFamily="18" charset="0"/>
              </a:rPr>
              <a:t>the report </a:t>
            </a:r>
            <a:r>
              <a:rPr lang="en-US" sz="1600" dirty="0">
                <a:latin typeface="Times New Roman" panose="02020603050405020304" pitchFamily="18" charset="0"/>
              </a:rPr>
              <a:t>shall recommend a maintenance and monitoring schedule for the encapsulant or enclosure.</a:t>
            </a:r>
          </a:p>
          <a:p>
            <a:r>
              <a:rPr lang="en-US" sz="1600" dirty="0">
                <a:latin typeface="Times New Roman" panose="02020603050405020304" pitchFamily="18" charset="0"/>
              </a:rPr>
              <a:t>(P) Results of visual inspections</a:t>
            </a:r>
            <a:r>
              <a:rPr lang="en-US" sz="1600" dirty="0" smtClean="0">
                <a:latin typeface="Times New Roman" panose="02020603050405020304" pitchFamily="18" charset="0"/>
              </a:rPr>
              <a:t>.</a:t>
            </a:r>
          </a:p>
          <a:p>
            <a:endParaRPr lang="en-US" sz="1600" dirty="0">
              <a:latin typeface="Times New Roman" panose="02020603050405020304" pitchFamily="18" charset="0"/>
            </a:endParaRPr>
          </a:p>
          <a:p>
            <a:pPr marL="344488" indent="-344488">
              <a:buFont typeface="Wingdings" panose="05000000000000000000" pitchFamily="2" charset="2"/>
              <a:buChar char="Ø"/>
            </a:pPr>
            <a:r>
              <a:rPr lang="en-US" sz="1600" dirty="0" smtClean="0">
                <a:latin typeface="Times New Roman" panose="02020603050405020304" pitchFamily="18" charset="0"/>
              </a:rPr>
              <a:t>The </a:t>
            </a:r>
            <a:r>
              <a:rPr lang="en-US" sz="1600" dirty="0">
                <a:latin typeface="Times New Roman" panose="02020603050405020304" pitchFamily="18" charset="0"/>
              </a:rPr>
              <a:t>licensed risk assessor shall submit documentation of the inspection in the format prescribed by the </a:t>
            </a:r>
            <a:r>
              <a:rPr lang="en-US" sz="1600" dirty="0" smtClean="0">
                <a:latin typeface="Times New Roman" panose="02020603050405020304" pitchFamily="18" charset="0"/>
              </a:rPr>
              <a:t>department within </a:t>
            </a:r>
            <a:r>
              <a:rPr lang="en-US" sz="1600" dirty="0">
                <a:latin typeface="Times New Roman" panose="02020603050405020304" pitchFamily="18" charset="0"/>
              </a:rPr>
              <a:t>five (5) business days after completing the risk assessment report.</a:t>
            </a:r>
          </a:p>
          <a:p>
            <a:endParaRPr lang="en-US" sz="1400" dirty="0">
              <a:latin typeface="Times New Roman" panose="02020603050405020304" pitchFamily="18" charset="0"/>
            </a:endParaRPr>
          </a:p>
          <a:p>
            <a:r>
              <a:rPr lang="en-US" sz="1400" dirty="0">
                <a:hlinkClick r:id="rId2"/>
              </a:rPr>
              <a:t>http://</a:t>
            </a:r>
            <a:r>
              <a:rPr lang="en-US" sz="1400" dirty="0" smtClean="0">
                <a:hlinkClick r:id="rId2"/>
              </a:rPr>
              <a:t>www.in.gov/legislative/iac/T04100/A00320.PDF</a:t>
            </a:r>
            <a:endParaRPr lang="en-US" sz="1400" dirty="0" smtClean="0"/>
          </a:p>
          <a:p>
            <a:endParaRPr lang="en-US" sz="1400" dirty="0"/>
          </a:p>
          <a:p>
            <a:r>
              <a:rPr lang="en-US" sz="1400" dirty="0"/>
              <a:t>I-Lead- managed by the ISDH- </a:t>
            </a:r>
            <a:r>
              <a:rPr lang="en-US" sz="1400" dirty="0">
                <a:hlinkClick r:id="rId3"/>
              </a:rPr>
              <a:t>https://gatewayp.isdh.in.gov/Gateway/SignIn.aspx</a:t>
            </a:r>
            <a:endParaRPr lang="en-US" sz="1400" dirty="0"/>
          </a:p>
          <a:p>
            <a:endParaRPr lang="en-US" sz="1400" dirty="0" smtClean="0"/>
          </a:p>
          <a:p>
            <a:endParaRPr lang="en-US" sz="1400" dirty="0" smtClean="0"/>
          </a:p>
          <a:p>
            <a:endParaRPr lang="en-US" sz="1400" dirty="0"/>
          </a:p>
        </p:txBody>
      </p:sp>
    </p:spTree>
    <p:extLst>
      <p:ext uri="{BB962C8B-B14F-4D97-AF65-F5344CB8AC3E}">
        <p14:creationId xmlns:p14="http://schemas.microsoft.com/office/powerpoint/2010/main" val="3505306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963" y="274638"/>
            <a:ext cx="8364537" cy="389670"/>
          </a:xfrm>
        </p:spPr>
        <p:txBody>
          <a:bodyPr/>
          <a:lstStyle/>
          <a:p>
            <a:r>
              <a:rPr lang="en-US" sz="2000" dirty="0" smtClean="0"/>
              <a:t>Example </a:t>
            </a:r>
            <a:r>
              <a:rPr lang="en-US" sz="2000" dirty="0"/>
              <a:t>of a Basic </a:t>
            </a:r>
            <a:r>
              <a:rPr lang="en-US" sz="2000" dirty="0" smtClean="0"/>
              <a:t>Interior Dust </a:t>
            </a:r>
            <a:r>
              <a:rPr lang="en-US" sz="2000" dirty="0"/>
              <a:t>Sampling Plan</a:t>
            </a:r>
          </a:p>
        </p:txBody>
      </p:sp>
      <p:sp>
        <p:nvSpPr>
          <p:cNvPr id="3" name="Content Placeholder 2"/>
          <p:cNvSpPr>
            <a:spLocks noGrp="1"/>
          </p:cNvSpPr>
          <p:nvPr>
            <p:ph idx="1"/>
          </p:nvPr>
        </p:nvSpPr>
        <p:spPr>
          <a:xfrm>
            <a:off x="334963" y="875323"/>
            <a:ext cx="7793037" cy="4673600"/>
          </a:xfrm>
        </p:spPr>
        <p:txBody>
          <a:bodyPr/>
          <a:lstStyle/>
          <a:p>
            <a:endParaRPr lang="en-US" sz="1300" dirty="0" smtClean="0"/>
          </a:p>
          <a:p>
            <a:endParaRPr lang="en-US" sz="1300" dirty="0"/>
          </a:p>
          <a:p>
            <a:r>
              <a:rPr lang="en-US" sz="1300" dirty="0" smtClean="0"/>
              <a:t>Dust </a:t>
            </a:r>
            <a:r>
              <a:rPr lang="en-US" sz="1300" dirty="0"/>
              <a:t>samples should be collected from each of the following locations</a:t>
            </a:r>
            <a:r>
              <a:rPr lang="en-US" sz="1300" dirty="0" smtClean="0"/>
              <a:t>:</a:t>
            </a:r>
          </a:p>
          <a:p>
            <a:endParaRPr lang="en-US" sz="1300" dirty="0"/>
          </a:p>
          <a:p>
            <a:pPr marL="344488" indent="-344488"/>
            <a:r>
              <a:rPr lang="en-US" sz="1300" dirty="0"/>
              <a:t>✦	 One from the floor of the youngest child’s principal play area, </a:t>
            </a:r>
            <a:r>
              <a:rPr lang="en-US" sz="1300" dirty="0" smtClean="0"/>
              <a:t>usually </a:t>
            </a:r>
            <a:r>
              <a:rPr lang="en-US" sz="1300" dirty="0"/>
              <a:t>the living room</a:t>
            </a:r>
          </a:p>
          <a:p>
            <a:pPr marL="398463" indent="-398463"/>
            <a:r>
              <a:rPr lang="en-US" sz="1300" dirty="0" smtClean="0"/>
              <a:t>✦	One </a:t>
            </a:r>
            <a:r>
              <a:rPr lang="en-US" sz="1300" dirty="0"/>
              <a:t>from the interior window sill of the most frequently opened window in the living</a:t>
            </a:r>
          </a:p>
          <a:p>
            <a:pPr marL="398463" indent="-398463"/>
            <a:r>
              <a:rPr lang="en-US" sz="1300" dirty="0" smtClean="0"/>
              <a:t>	room.</a:t>
            </a:r>
            <a:endParaRPr lang="en-US" sz="1300" dirty="0"/>
          </a:p>
          <a:p>
            <a:pPr marL="398463" indent="-398463"/>
            <a:r>
              <a:rPr lang="en-US" sz="1300" dirty="0"/>
              <a:t>✦	</a:t>
            </a:r>
            <a:r>
              <a:rPr lang="en-US" sz="1300" dirty="0" smtClean="0"/>
              <a:t>One </a:t>
            </a:r>
            <a:r>
              <a:rPr lang="en-US" sz="1300" dirty="0"/>
              <a:t>from the floor of the kitchen.</a:t>
            </a:r>
          </a:p>
          <a:p>
            <a:pPr marL="398463" indent="-398463"/>
            <a:r>
              <a:rPr lang="en-US" sz="1300" dirty="0"/>
              <a:t>✦	</a:t>
            </a:r>
            <a:r>
              <a:rPr lang="en-US" sz="1300" dirty="0" smtClean="0"/>
              <a:t>One </a:t>
            </a:r>
            <a:r>
              <a:rPr lang="en-US" sz="1300" dirty="0"/>
              <a:t>from an interior window sill in the kitchen.</a:t>
            </a:r>
          </a:p>
          <a:p>
            <a:pPr marL="398463" indent="-398463"/>
            <a:r>
              <a:rPr lang="en-US" sz="1300" dirty="0"/>
              <a:t>✦	</a:t>
            </a:r>
            <a:r>
              <a:rPr lang="en-US" sz="1300" dirty="0" smtClean="0"/>
              <a:t>One </a:t>
            </a:r>
            <a:r>
              <a:rPr lang="en-US" sz="1300" dirty="0"/>
              <a:t>from the floor of the bedroom of the youngest child (older than 6 months).</a:t>
            </a:r>
          </a:p>
          <a:p>
            <a:pPr marL="398463" indent="-398463"/>
            <a:r>
              <a:rPr lang="en-US" sz="1300" dirty="0"/>
              <a:t>✦	</a:t>
            </a:r>
            <a:r>
              <a:rPr lang="en-US" sz="1300" dirty="0" smtClean="0"/>
              <a:t>One </a:t>
            </a:r>
            <a:r>
              <a:rPr lang="en-US" sz="1300" dirty="0"/>
              <a:t>from the interior window sill of the bedroom of the youngest child (older </a:t>
            </a:r>
            <a:r>
              <a:rPr lang="en-US" sz="1300" dirty="0" smtClean="0"/>
              <a:t>than 6months)</a:t>
            </a:r>
            <a:endParaRPr lang="en-US" sz="1300" dirty="0"/>
          </a:p>
          <a:p>
            <a:pPr marL="398463" indent="-398463"/>
            <a:r>
              <a:rPr lang="en-US" sz="1300" dirty="0" smtClean="0"/>
              <a:t>✦</a:t>
            </a:r>
            <a:r>
              <a:rPr lang="en-US" sz="1300" dirty="0"/>
              <a:t>	</a:t>
            </a:r>
            <a:r>
              <a:rPr lang="en-US" sz="1300" dirty="0" smtClean="0"/>
              <a:t>One </a:t>
            </a:r>
            <a:r>
              <a:rPr lang="en-US" sz="1300" dirty="0"/>
              <a:t>from the floor of the bedroom of the next oldest child, if any.</a:t>
            </a:r>
          </a:p>
          <a:p>
            <a:pPr marL="398463" indent="-398463"/>
            <a:r>
              <a:rPr lang="en-US" sz="1300" dirty="0"/>
              <a:t>✦	</a:t>
            </a:r>
            <a:r>
              <a:rPr lang="en-US" sz="1300" dirty="0" smtClean="0"/>
              <a:t>One </a:t>
            </a:r>
            <a:r>
              <a:rPr lang="en-US" sz="1300" dirty="0"/>
              <a:t>from the interior window sill of the bedroom of the next oldest child.</a:t>
            </a:r>
          </a:p>
          <a:p>
            <a:pPr marL="398463" indent="-398463"/>
            <a:r>
              <a:rPr lang="en-US" sz="1300" dirty="0"/>
              <a:t>✦	</a:t>
            </a:r>
            <a:r>
              <a:rPr lang="en-US" sz="1300" dirty="0" smtClean="0"/>
              <a:t>One </a:t>
            </a:r>
            <a:r>
              <a:rPr lang="en-US" sz="1300" dirty="0"/>
              <a:t>from the floor and window sill of every other room selected by the risk assessor.</a:t>
            </a:r>
          </a:p>
          <a:p>
            <a:pPr marL="398463" indent="-398463"/>
            <a:r>
              <a:rPr lang="en-US" sz="1300" dirty="0"/>
              <a:t>✦	</a:t>
            </a:r>
            <a:r>
              <a:rPr lang="en-US" sz="1300" dirty="0" smtClean="0"/>
              <a:t>One </a:t>
            </a:r>
            <a:r>
              <a:rPr lang="en-US" sz="1300" dirty="0"/>
              <a:t>from the floor inside the most frequently used door that provides direct access</a:t>
            </a:r>
          </a:p>
          <a:p>
            <a:pPr marL="398463" indent="-398463"/>
            <a:r>
              <a:rPr lang="en-US" sz="1300" dirty="0" smtClean="0"/>
              <a:t>	to </a:t>
            </a:r>
            <a:r>
              <a:rPr lang="en-US" sz="1300" dirty="0"/>
              <a:t>the outdoors</a:t>
            </a:r>
            <a:r>
              <a:rPr lang="en-US" sz="1300" dirty="0" smtClean="0"/>
              <a:t>.</a:t>
            </a:r>
          </a:p>
          <a:p>
            <a:pPr marL="398463" indent="-398463"/>
            <a:endParaRPr lang="en-US" sz="1300" dirty="0" smtClean="0"/>
          </a:p>
          <a:p>
            <a:r>
              <a:rPr lang="en-US" sz="1300" dirty="0" smtClean="0"/>
              <a:t>* One field blank per property</a:t>
            </a:r>
          </a:p>
          <a:p>
            <a:endParaRPr lang="en-US" sz="1300" dirty="0"/>
          </a:p>
          <a:p>
            <a:pPr marL="398463" indent="-398463"/>
            <a:endParaRPr lang="en-US" sz="1300" dirty="0"/>
          </a:p>
          <a:p>
            <a:r>
              <a:rPr lang="en-US" sz="1300" dirty="0"/>
              <a:t>If no playroom can be identified, the living room should be sampled. If the youngest</a:t>
            </a:r>
          </a:p>
          <a:p>
            <a:r>
              <a:rPr lang="en-US" sz="1300" dirty="0"/>
              <a:t>child’s bedroom cannot be identified, the smallest bedroom should be sampled.</a:t>
            </a:r>
          </a:p>
          <a:p>
            <a:endParaRPr lang="en-US" sz="1300" dirty="0" smtClean="0"/>
          </a:p>
        </p:txBody>
      </p:sp>
    </p:spTree>
    <p:extLst>
      <p:ext uri="{BB962C8B-B14F-4D97-AF65-F5344CB8AC3E}">
        <p14:creationId xmlns:p14="http://schemas.microsoft.com/office/powerpoint/2010/main" val="388124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sz="3200" dirty="0"/>
              <a:t>De Minimis Levels</a:t>
            </a:r>
            <a:endParaRPr lang="en-US" dirty="0"/>
          </a:p>
        </p:txBody>
      </p:sp>
      <p:sp>
        <p:nvSpPr>
          <p:cNvPr id="52227" name="Content Placeholder 2"/>
          <p:cNvSpPr>
            <a:spLocks noGrp="1"/>
          </p:cNvSpPr>
          <p:nvPr>
            <p:ph idx="1"/>
          </p:nvPr>
        </p:nvSpPr>
        <p:spPr>
          <a:xfrm>
            <a:off x="334963" y="1425575"/>
            <a:ext cx="8364537" cy="4525963"/>
          </a:xfrm>
        </p:spPr>
        <p:txBody>
          <a:bodyPr/>
          <a:lstStyle/>
          <a:p>
            <a:pPr>
              <a:buFontTx/>
              <a:buChar char="•"/>
            </a:pPr>
            <a:r>
              <a:rPr lang="en-US" altLang="en-US" dirty="0" smtClean="0">
                <a:latin typeface="Arial" panose="020B0604020202020204" pitchFamily="34" charset="0"/>
                <a:ea typeface="ＭＳ Ｐゴシック" panose="020B0600070205080204" pitchFamily="34" charset="-128"/>
                <a:cs typeface="Arial" panose="020B0604020202020204" pitchFamily="34" charset="0"/>
              </a:rPr>
              <a:t>Work which disturbs less than</a:t>
            </a:r>
          </a:p>
          <a:p>
            <a:pPr>
              <a:buFontTx/>
              <a:buChar char="•"/>
            </a:pPr>
            <a:endParaRPr lang="en-US" altLang="en-US" dirty="0" smtClean="0">
              <a:latin typeface="Arial" panose="020B0604020202020204" pitchFamily="34" charset="0"/>
              <a:ea typeface="ＭＳ Ｐゴシック" panose="020B0600070205080204" pitchFamily="34" charset="-128"/>
              <a:cs typeface="Arial" panose="020B0604020202020204" pitchFamily="34" charset="0"/>
            </a:endParaRPr>
          </a:p>
          <a:p>
            <a:pPr lvl="1">
              <a:buFontTx/>
              <a:buChar char="•"/>
            </a:pPr>
            <a:r>
              <a:rPr lang="en-US" altLang="en-US" sz="2800" b="1" dirty="0" smtClean="0">
                <a:latin typeface="Arial" panose="020B0604020202020204" pitchFamily="34" charset="0"/>
                <a:ea typeface="ＭＳ Ｐゴシック" panose="020B0600070205080204" pitchFamily="34" charset="-128"/>
                <a:cs typeface="Arial" panose="020B0604020202020204" pitchFamily="34" charset="0"/>
              </a:rPr>
              <a:t>20 square feet on exterior surfaces</a:t>
            </a:r>
          </a:p>
          <a:p>
            <a:pPr lvl="1">
              <a:buFontTx/>
              <a:buChar char="•"/>
            </a:pPr>
            <a:r>
              <a:rPr lang="en-US" altLang="en-US" sz="2800" b="1" dirty="0" smtClean="0">
                <a:latin typeface="Arial" panose="020B0604020202020204" pitchFamily="34" charset="0"/>
                <a:ea typeface="ＭＳ Ｐゴシック" panose="020B0600070205080204" pitchFamily="34" charset="-128"/>
                <a:cs typeface="Arial" panose="020B0604020202020204" pitchFamily="34" charset="0"/>
              </a:rPr>
              <a:t>2 square feet in any one interior room or space</a:t>
            </a:r>
          </a:p>
          <a:p>
            <a:pPr lvl="1">
              <a:buFontTx/>
              <a:buChar char="•"/>
            </a:pPr>
            <a:r>
              <a:rPr lang="en-US" altLang="en-US" sz="2800" b="1" dirty="0" smtClean="0">
                <a:latin typeface="Arial" panose="020B0604020202020204" pitchFamily="34" charset="0"/>
                <a:ea typeface="ＭＳ Ｐゴシック" panose="020B0600070205080204" pitchFamily="34" charset="-128"/>
                <a:cs typeface="Arial" panose="020B0604020202020204" pitchFamily="34" charset="0"/>
              </a:rPr>
              <a:t>10 percent of </a:t>
            </a:r>
            <a:r>
              <a:rPr lang="en-US" altLang="en-US" sz="2800" b="1" u="sng" dirty="0" smtClean="0">
                <a:latin typeface="Arial" panose="020B0604020202020204" pitchFamily="34" charset="0"/>
                <a:ea typeface="ＭＳ Ｐゴシック" panose="020B0600070205080204" pitchFamily="34" charset="-128"/>
                <a:cs typeface="Arial" panose="020B0604020202020204" pitchFamily="34" charset="0"/>
              </a:rPr>
              <a:t>total </a:t>
            </a:r>
            <a:r>
              <a:rPr lang="en-US" altLang="en-US" sz="2800" b="1" dirty="0" smtClean="0">
                <a:latin typeface="Arial" panose="020B0604020202020204" pitchFamily="34" charset="0"/>
                <a:ea typeface="ＭＳ Ｐゴシック" panose="020B0600070205080204" pitchFamily="34" charset="-128"/>
                <a:cs typeface="Arial" panose="020B0604020202020204" pitchFamily="34" charset="0"/>
              </a:rPr>
              <a:t>surface area of interior or exterior component </a:t>
            </a:r>
            <a:r>
              <a:rPr lang="en-US" altLang="en-US" sz="2800" b="1" u="sng" dirty="0" smtClean="0">
                <a:latin typeface="Arial" panose="020B0604020202020204" pitchFamily="34" charset="0"/>
                <a:ea typeface="ＭＳ Ｐゴシック" panose="020B0600070205080204" pitchFamily="34" charset="-128"/>
                <a:cs typeface="Arial" panose="020B0604020202020204" pitchFamily="34" charset="0"/>
              </a:rPr>
              <a:t>type</a:t>
            </a:r>
            <a:r>
              <a:rPr lang="en-US" altLang="en-US" sz="2800" b="1" dirty="0" smtClean="0">
                <a:latin typeface="Arial" panose="020B0604020202020204" pitchFamily="34" charset="0"/>
                <a:ea typeface="ＭＳ Ｐゴシック" panose="020B0600070205080204" pitchFamily="34" charset="-128"/>
                <a:cs typeface="Arial" panose="020B0604020202020204" pitchFamily="34" charset="0"/>
              </a:rPr>
              <a:t> with a small area (sills, baseboards, etc.)</a:t>
            </a:r>
          </a:p>
          <a:p>
            <a:pPr lvl="1">
              <a:buFontTx/>
              <a:buChar char="•"/>
            </a:pPr>
            <a:endParaRPr lang="en-US" altLang="en-US" sz="2800" b="1" dirty="0" smtClean="0">
              <a:latin typeface="Arial" panose="020B0604020202020204" pitchFamily="34" charset="0"/>
              <a:ea typeface="ＭＳ Ｐゴシック" panose="020B0600070205080204" pitchFamily="34" charset="-128"/>
              <a:cs typeface="Arial" panose="020B0604020202020204" pitchFamily="34" charset="0"/>
            </a:endParaRPr>
          </a:p>
          <a:p>
            <a:pPr>
              <a:buFontTx/>
              <a:buChar char="•"/>
            </a:pPr>
            <a:r>
              <a:rPr lang="en-US" altLang="en-US" dirty="0" smtClean="0">
                <a:latin typeface="Arial" panose="020B0604020202020204" pitchFamily="34" charset="0"/>
                <a:ea typeface="ＭＳ Ｐゴシック" panose="020B0600070205080204" pitchFamily="34" charset="-128"/>
                <a:cs typeface="Arial" panose="020B0604020202020204" pitchFamily="34" charset="0"/>
              </a:rPr>
              <a:t>Exemption to Safe Work Practices and Clearance only</a:t>
            </a:r>
          </a:p>
          <a:p>
            <a:endParaRPr lang="en-US" altLang="en-US" dirty="0" smtClean="0">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sz="3200" dirty="0"/>
              <a:t>Abatement</a:t>
            </a:r>
            <a:endParaRPr lang="en-US" dirty="0"/>
          </a:p>
        </p:txBody>
      </p:sp>
      <p:sp>
        <p:nvSpPr>
          <p:cNvPr id="3" name="Content Placeholder 2"/>
          <p:cNvSpPr>
            <a:spLocks noGrp="1"/>
          </p:cNvSpPr>
          <p:nvPr>
            <p:ph idx="1"/>
          </p:nvPr>
        </p:nvSpPr>
        <p:spPr>
          <a:xfrm>
            <a:off x="334963" y="1425575"/>
            <a:ext cx="8364537" cy="4525963"/>
          </a:xfrm>
        </p:spPr>
        <p:txBody>
          <a:bodyPr/>
          <a:lstStyle/>
          <a:p>
            <a:pPr marL="457200" indent="-457200">
              <a:lnSpc>
                <a:spcPct val="90000"/>
              </a:lnSpc>
              <a:buFont typeface="Arial" panose="020B0604020202020204" pitchFamily="34" charset="0"/>
              <a:buChar char="•"/>
              <a:defRPr/>
            </a:pPr>
            <a:r>
              <a:rPr lang="en-US" altLang="en-US" sz="2000" u="sng" dirty="0" smtClean="0"/>
              <a:t>Intent</a:t>
            </a:r>
            <a:r>
              <a:rPr lang="en-US" altLang="en-US" sz="2000" dirty="0" smtClean="0"/>
              <a:t> </a:t>
            </a:r>
            <a:r>
              <a:rPr lang="en-US" altLang="en-US" sz="2000" dirty="0"/>
              <a:t>is to permanently eliminate LBP or LBP hazard(s</a:t>
            </a:r>
            <a:r>
              <a:rPr lang="en-US" altLang="en-US" sz="2000" dirty="0" smtClean="0"/>
              <a:t>)</a:t>
            </a:r>
            <a:endParaRPr lang="en-US" altLang="en-US" sz="2000" dirty="0"/>
          </a:p>
          <a:p>
            <a:pPr marL="457200" indent="-457200">
              <a:lnSpc>
                <a:spcPct val="90000"/>
              </a:lnSpc>
              <a:buFont typeface="Arial" panose="020B0604020202020204" pitchFamily="34" charset="0"/>
              <a:buChar char="•"/>
              <a:defRPr/>
            </a:pPr>
            <a:r>
              <a:rPr lang="en-US" altLang="en-US" sz="2000" dirty="0" smtClean="0"/>
              <a:t>Licensed lead abatement contractor</a:t>
            </a:r>
            <a:endParaRPr lang="en-US" altLang="en-US" sz="2000" dirty="0"/>
          </a:p>
          <a:p>
            <a:pPr marL="457200" indent="-457200">
              <a:lnSpc>
                <a:spcPct val="90000"/>
              </a:lnSpc>
              <a:buFont typeface="Arial" panose="020B0604020202020204" pitchFamily="34" charset="0"/>
              <a:buChar char="•"/>
              <a:defRPr/>
            </a:pPr>
            <a:r>
              <a:rPr lang="en-US" altLang="en-US" sz="2000" dirty="0" smtClean="0"/>
              <a:t>Methods include-</a:t>
            </a:r>
            <a:endParaRPr lang="en-US" altLang="en-US" sz="2000" dirty="0"/>
          </a:p>
          <a:p>
            <a:pPr lvl="1">
              <a:lnSpc>
                <a:spcPct val="90000"/>
              </a:lnSpc>
              <a:buFont typeface="Wingdings" panose="05000000000000000000" pitchFamily="2" charset="2"/>
              <a:buChar char="Ø"/>
              <a:defRPr/>
            </a:pPr>
            <a:r>
              <a:rPr lang="en-US" altLang="en-US" sz="2000" dirty="0"/>
              <a:t>Encapsulation, enclosure, component replacement or removal of paint</a:t>
            </a:r>
          </a:p>
          <a:p>
            <a:pPr lvl="1">
              <a:lnSpc>
                <a:spcPct val="90000"/>
              </a:lnSpc>
              <a:buFont typeface="Wingdings" panose="05000000000000000000" pitchFamily="2" charset="2"/>
              <a:buChar char="Ø"/>
              <a:defRPr/>
            </a:pPr>
            <a:r>
              <a:rPr lang="en-US" altLang="en-US" sz="2000" dirty="0"/>
              <a:t>Paving or removal for soil</a:t>
            </a:r>
          </a:p>
          <a:p>
            <a:pPr marL="457200" indent="-457200">
              <a:lnSpc>
                <a:spcPct val="90000"/>
              </a:lnSpc>
              <a:buFont typeface="Arial" panose="020B0604020202020204" pitchFamily="34" charset="0"/>
              <a:buChar char="•"/>
              <a:defRPr/>
            </a:pPr>
            <a:r>
              <a:rPr lang="en-US" altLang="en-US" sz="2000" dirty="0"/>
              <a:t>Clearance by inspector or risk </a:t>
            </a:r>
            <a:r>
              <a:rPr lang="en-US" altLang="en-US" sz="2000" dirty="0" smtClean="0"/>
              <a:t>assessor</a:t>
            </a:r>
          </a:p>
          <a:p>
            <a:pPr>
              <a:lnSpc>
                <a:spcPct val="90000"/>
              </a:lnSpc>
              <a:defRPr/>
            </a:pPr>
            <a:endParaRPr lang="en-US" altLang="en-US" sz="2000" dirty="0" smtClean="0"/>
          </a:p>
          <a:p>
            <a:pPr>
              <a:lnSpc>
                <a:spcPct val="90000"/>
              </a:lnSpc>
              <a:defRPr/>
            </a:pPr>
            <a:r>
              <a:rPr lang="en-US" altLang="en-US" dirty="0">
                <a:hlinkClick r:id="rId3"/>
              </a:rPr>
              <a:t>https://</a:t>
            </a:r>
            <a:r>
              <a:rPr lang="en-US" altLang="en-US" dirty="0" smtClean="0">
                <a:hlinkClick r:id="rId3"/>
              </a:rPr>
              <a:t>portalapps.hud.gov/CORVID/HUDLBPAdvisor/info/documents/HUD-EPAabateguidance.pdf</a:t>
            </a:r>
            <a:endParaRPr lang="en-US" altLang="en-US" dirty="0" smtClean="0"/>
          </a:p>
          <a:p>
            <a:pPr>
              <a:lnSpc>
                <a:spcPct val="90000"/>
              </a:lnSpc>
              <a:defRPr/>
            </a:pPr>
            <a:endParaRPr lang="en-US" altLang="en-US" sz="2000" dirty="0"/>
          </a:p>
          <a:p>
            <a:pPr>
              <a:defRPr/>
            </a:pPr>
            <a:endParaRPr lang="en-US" dirty="0"/>
          </a:p>
        </p:txBody>
      </p:sp>
      <p:pic>
        <p:nvPicPr>
          <p:cNvPr id="43012"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81063" y="4445000"/>
            <a:ext cx="143827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06688" y="4445000"/>
            <a:ext cx="2411412"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0" y="0"/>
            <a:ext cx="7429500" cy="5730240"/>
          </a:xfrm>
          <a:prstGeom prst="rect">
            <a:avLst/>
          </a:prstGeom>
        </p:spPr>
      </p:pic>
    </p:spTree>
    <p:extLst>
      <p:ext uri="{BB962C8B-B14F-4D97-AF65-F5344CB8AC3E}">
        <p14:creationId xmlns:p14="http://schemas.microsoft.com/office/powerpoint/2010/main" val="1121987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 form step 2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4962" y="1417638"/>
            <a:ext cx="5424975" cy="5022239"/>
          </a:xfrm>
        </p:spPr>
      </p:pic>
    </p:spTree>
    <p:extLst>
      <p:ext uri="{BB962C8B-B14F-4D97-AF65-F5344CB8AC3E}">
        <p14:creationId xmlns:p14="http://schemas.microsoft.com/office/powerpoint/2010/main" val="3329590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963" y="274638"/>
            <a:ext cx="8364537" cy="905485"/>
          </a:xfrm>
        </p:spPr>
        <p:txBody>
          <a:bodyPr/>
          <a:lstStyle/>
          <a:p>
            <a:r>
              <a:rPr lang="en-US" dirty="0" smtClean="0"/>
              <a:t>Led form step 3</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8617" y="1008184"/>
            <a:ext cx="6129500" cy="4665785"/>
          </a:xfrm>
        </p:spPr>
      </p:pic>
    </p:spTree>
    <p:extLst>
      <p:ext uri="{BB962C8B-B14F-4D97-AF65-F5344CB8AC3E}">
        <p14:creationId xmlns:p14="http://schemas.microsoft.com/office/powerpoint/2010/main" val="4179239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263" y="219930"/>
            <a:ext cx="5259754" cy="663208"/>
          </a:xfrm>
        </p:spPr>
        <p:txBody>
          <a:bodyPr/>
          <a:lstStyle/>
          <a:p>
            <a:pPr algn="ctr"/>
            <a:r>
              <a:rPr lang="en-US" dirty="0" smtClean="0"/>
              <a:t>Presentation today</a:t>
            </a:r>
            <a:endParaRPr lang="en-US" dirty="0"/>
          </a:p>
        </p:txBody>
      </p:sp>
      <p:sp>
        <p:nvSpPr>
          <p:cNvPr id="3" name="Content Placeholder 2"/>
          <p:cNvSpPr>
            <a:spLocks noGrp="1"/>
          </p:cNvSpPr>
          <p:nvPr>
            <p:ph idx="1"/>
          </p:nvPr>
        </p:nvSpPr>
        <p:spPr>
          <a:xfrm>
            <a:off x="264934" y="1074328"/>
            <a:ext cx="8364589" cy="4693426"/>
          </a:xfrm>
        </p:spPr>
        <p:txBody>
          <a:bodyPr/>
          <a:lstStyle/>
          <a:p>
            <a:pPr marL="285750" indent="-285750">
              <a:buFont typeface="Arial" panose="020B0604020202020204" pitchFamily="34" charset="0"/>
              <a:buChar char="•"/>
            </a:pPr>
            <a:r>
              <a:rPr lang="en-US" sz="2800" dirty="0" smtClean="0"/>
              <a:t>New Lead focused programs</a:t>
            </a:r>
          </a:p>
          <a:p>
            <a:endParaRPr lang="en-US" sz="2800" dirty="0" smtClean="0"/>
          </a:p>
          <a:p>
            <a:pPr marL="285750" indent="-285750">
              <a:buFont typeface="Arial" panose="020B0604020202020204" pitchFamily="34" charset="0"/>
              <a:buChar char="•"/>
            </a:pPr>
            <a:r>
              <a:rPr lang="en-US" sz="2800" dirty="0" smtClean="0"/>
              <a:t>State Licensing requirements</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smtClean="0"/>
              <a:t>EPA Certifications</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smtClean="0"/>
              <a:t>Federal and State Regulations</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smtClean="0"/>
              <a:t>Risk Assessments</a:t>
            </a:r>
          </a:p>
          <a:p>
            <a:endParaRPr lang="en-US" sz="2800" dirty="0"/>
          </a:p>
          <a:p>
            <a:pPr marL="285750" indent="-285750">
              <a:buFont typeface="Arial" panose="020B0604020202020204" pitchFamily="34" charset="0"/>
              <a:buChar char="•"/>
            </a:pPr>
            <a:r>
              <a:rPr lang="en-US" sz="2800" dirty="0" smtClean="0"/>
              <a:t>Policy</a:t>
            </a:r>
          </a:p>
          <a:p>
            <a:pPr marL="285750" indent="-285750">
              <a:buFont typeface="Arial" panose="020B0604020202020204" pitchFamily="34" charset="0"/>
              <a:buChar char="•"/>
            </a:pPr>
            <a:endParaRPr lang="en-US" sz="2800" dirty="0"/>
          </a:p>
          <a:p>
            <a:endParaRPr lang="en-US" sz="2800" dirty="0"/>
          </a:p>
          <a:p>
            <a:pPr marL="285750" indent="-285750">
              <a:buFont typeface="Arial" panose="020B0604020202020204" pitchFamily="34" charset="0"/>
              <a:buChar char="•"/>
            </a:pPr>
            <a:endParaRPr lang="en-US" sz="2800"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7051774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Set-up and Inspections	</a:t>
            </a:r>
            <a:endParaRPr lang="en-US" dirty="0"/>
          </a:p>
        </p:txBody>
      </p:sp>
      <p:sp>
        <p:nvSpPr>
          <p:cNvPr id="3" name="Content Placeholder 2"/>
          <p:cNvSpPr>
            <a:spLocks noGrp="1"/>
          </p:cNvSpPr>
          <p:nvPr>
            <p:ph idx="1"/>
          </p:nvPr>
        </p:nvSpPr>
        <p:spPr>
          <a:xfrm>
            <a:off x="335273" y="1426020"/>
            <a:ext cx="8364589" cy="4771580"/>
          </a:xfrm>
        </p:spPr>
        <p:txBody>
          <a:bodyPr/>
          <a:lstStyle/>
          <a:p>
            <a:r>
              <a:rPr lang="en-US" u="sng" dirty="0" smtClean="0"/>
              <a:t>Set-up</a:t>
            </a:r>
          </a:p>
          <a:p>
            <a:pPr marL="342900" indent="-342900">
              <a:buFont typeface="+mj-lt"/>
              <a:buAutoNum type="arabicPeriod"/>
            </a:pPr>
            <a:r>
              <a:rPr lang="en-US" dirty="0" smtClean="0"/>
              <a:t>Lead Inspector/Risk Assessor name and license</a:t>
            </a:r>
          </a:p>
          <a:p>
            <a:pPr marL="342900" indent="-342900">
              <a:buFont typeface="+mj-lt"/>
              <a:buAutoNum type="arabicPeriod"/>
            </a:pPr>
            <a:r>
              <a:rPr lang="en-US" dirty="0" smtClean="0"/>
              <a:t>Certified RRP Firm certificate</a:t>
            </a:r>
          </a:p>
          <a:p>
            <a:pPr marL="342900" indent="-342900">
              <a:buFont typeface="+mj-lt"/>
              <a:buAutoNum type="arabicPeriod"/>
            </a:pPr>
            <a:r>
              <a:rPr lang="en-US" dirty="0" smtClean="0"/>
              <a:t>Lead Abatement Supervisor/Contractor/worker license (if applicable)</a:t>
            </a:r>
          </a:p>
          <a:p>
            <a:pPr marL="342900" indent="-342900">
              <a:buFont typeface="+mj-lt"/>
              <a:buAutoNum type="arabicPeriod"/>
            </a:pPr>
            <a:r>
              <a:rPr lang="en-US" dirty="0" smtClean="0"/>
              <a:t>Certified renovator certificates</a:t>
            </a:r>
          </a:p>
          <a:p>
            <a:endParaRPr lang="en-US" u="sng" dirty="0"/>
          </a:p>
          <a:p>
            <a:r>
              <a:rPr lang="en-US" u="sng" dirty="0" smtClean="0"/>
              <a:t>Owner-occupied rehab and Rental Rehab</a:t>
            </a:r>
          </a:p>
          <a:p>
            <a:endParaRPr lang="en-US" dirty="0" smtClean="0"/>
          </a:p>
          <a:p>
            <a:pPr marL="342900" indent="-342900">
              <a:buFont typeface="+mj-lt"/>
              <a:buAutoNum type="arabicPeriod"/>
            </a:pPr>
            <a:r>
              <a:rPr lang="en-US" dirty="0" smtClean="0"/>
              <a:t>Detailed scope of work</a:t>
            </a:r>
          </a:p>
          <a:p>
            <a:pPr marL="342900" indent="-342900">
              <a:buFont typeface="+mj-lt"/>
              <a:buAutoNum type="arabicPeriod"/>
            </a:pPr>
            <a:r>
              <a:rPr lang="en-US" dirty="0" smtClean="0"/>
              <a:t>Signed Inspection Certification form (inspector, contractor, owner)</a:t>
            </a:r>
          </a:p>
          <a:p>
            <a:pPr marL="342900" indent="-342900">
              <a:buFont typeface="+mj-lt"/>
              <a:buAutoNum type="arabicPeriod"/>
            </a:pPr>
            <a:r>
              <a:rPr lang="en-US" dirty="0" smtClean="0"/>
              <a:t>Lead form</a:t>
            </a:r>
          </a:p>
          <a:p>
            <a:endParaRPr lang="en-US" dirty="0"/>
          </a:p>
          <a:p>
            <a:r>
              <a:rPr lang="en-US" u="sng" dirty="0" smtClean="0"/>
              <a:t>New Construction</a:t>
            </a:r>
          </a:p>
          <a:p>
            <a:endParaRPr lang="en-US" dirty="0"/>
          </a:p>
          <a:p>
            <a:pPr marL="342900" indent="-342900">
              <a:buFont typeface="+mj-lt"/>
              <a:buAutoNum type="arabicPeriod"/>
            </a:pPr>
            <a:r>
              <a:rPr lang="en-US" dirty="0" smtClean="0"/>
              <a:t>Signed Inspection Certification form</a:t>
            </a:r>
          </a:p>
          <a:p>
            <a:pPr marL="342900" indent="-342900">
              <a:buFont typeface="+mj-lt"/>
              <a:buAutoNum type="arabicPeriod"/>
            </a:pPr>
            <a:r>
              <a:rPr lang="en-US" dirty="0" smtClean="0"/>
              <a:t>Development Design commitments </a:t>
            </a:r>
          </a:p>
          <a:p>
            <a:pPr marL="342900" indent="-342900">
              <a:buFont typeface="+mj-lt"/>
              <a:buAutoNum type="arabicPeriod"/>
            </a:pPr>
            <a:r>
              <a:rPr lang="en-US" dirty="0" smtClean="0"/>
              <a:t>Planned work </a:t>
            </a:r>
          </a:p>
          <a:p>
            <a:endParaRPr lang="en-US" dirty="0" smtClean="0"/>
          </a:p>
          <a:p>
            <a:pPr marL="342900" indent="-342900">
              <a:buFont typeface="+mj-lt"/>
              <a:buAutoNum type="arabicPeriod"/>
            </a:pPr>
            <a:endParaRPr lang="en-US" dirty="0"/>
          </a:p>
          <a:p>
            <a:endParaRPr lang="en-US" dirty="0" smtClean="0"/>
          </a:p>
          <a:p>
            <a:endParaRPr lang="en-US" dirty="0"/>
          </a:p>
        </p:txBody>
      </p:sp>
    </p:spTree>
    <p:extLst>
      <p:ext uri="{BB962C8B-B14F-4D97-AF65-F5344CB8AC3E}">
        <p14:creationId xmlns:p14="http://schemas.microsoft.com/office/powerpoint/2010/main" val="518788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2665043" y="-1"/>
            <a:ext cx="3180865" cy="296985"/>
          </a:xfrm>
        </p:spPr>
        <p:txBody>
          <a:bodyPr>
            <a:noAutofit/>
          </a:bodyPr>
          <a:lstStyle/>
          <a:p>
            <a:pPr algn="ctr"/>
            <a:r>
              <a:rPr lang="en-US" sz="1600" dirty="0" smtClean="0"/>
              <a:t>web links</a:t>
            </a:r>
            <a:endParaRPr lang="en-US" sz="1600" dirty="0"/>
          </a:p>
        </p:txBody>
      </p:sp>
      <p:sp>
        <p:nvSpPr>
          <p:cNvPr id="3" name="Content Placeholder 2"/>
          <p:cNvSpPr>
            <a:spLocks noGrp="1"/>
          </p:cNvSpPr>
          <p:nvPr>
            <p:ph idx="1"/>
          </p:nvPr>
        </p:nvSpPr>
        <p:spPr>
          <a:xfrm>
            <a:off x="171937" y="359509"/>
            <a:ext cx="8309093" cy="5330091"/>
          </a:xfrm>
        </p:spPr>
        <p:txBody>
          <a:bodyPr/>
          <a:lstStyle/>
          <a:p>
            <a:pPr marL="171450" lvl="0" indent="-171450">
              <a:buFont typeface="Arial" panose="020B0604020202020204" pitchFamily="34" charset="0"/>
              <a:buChar char="•"/>
            </a:pPr>
            <a:r>
              <a:rPr lang="en-US" sz="1200" dirty="0" smtClean="0"/>
              <a:t>EPA Lead Rules- </a:t>
            </a:r>
            <a:r>
              <a:rPr lang="en-US" sz="1200" dirty="0" smtClean="0">
                <a:hlinkClick r:id="rId2"/>
              </a:rPr>
              <a:t>https://www.ecfr.gov/cgi-bin/retrieveECFR?gp=&amp;SID=b1c2b29dd0c663462ae20cc2c875412a&amp;mc=true&amp;n=pt40.34.745&amp;r=PART&amp;ty=HTML</a:t>
            </a:r>
            <a:endParaRPr lang="en-US" sz="1200" dirty="0" smtClean="0"/>
          </a:p>
          <a:p>
            <a:pPr lvl="0"/>
            <a:endParaRPr lang="en-US" sz="1200" dirty="0" smtClean="0"/>
          </a:p>
          <a:p>
            <a:pPr marL="171450" indent="-171450">
              <a:buFont typeface="Arial" panose="020B0604020202020204" pitchFamily="34" charset="0"/>
              <a:buChar char="•"/>
            </a:pPr>
            <a:r>
              <a:rPr lang="en-US" sz="1200" dirty="0"/>
              <a:t>RRP Rules- </a:t>
            </a:r>
            <a:r>
              <a:rPr lang="en-US" sz="1200" dirty="0">
                <a:hlinkClick r:id="rId3"/>
              </a:rPr>
              <a:t>https://www.epa.gov/lead/renovation-repair-and-painting-program</a:t>
            </a:r>
            <a:endParaRPr lang="en-US" sz="1200" dirty="0"/>
          </a:p>
          <a:p>
            <a:pPr marL="171450" lvl="0" indent="-171450">
              <a:buFont typeface="Arial" panose="020B0604020202020204" pitchFamily="34" charset="0"/>
              <a:buChar char="•"/>
            </a:pPr>
            <a:endParaRPr lang="en-US" sz="1200" dirty="0" smtClean="0"/>
          </a:p>
          <a:p>
            <a:pPr marL="171450" indent="-171450">
              <a:buFont typeface="Arial" panose="020B0604020202020204" pitchFamily="34" charset="0"/>
              <a:buChar char="•"/>
            </a:pPr>
            <a:r>
              <a:rPr lang="en-US" sz="1200" dirty="0"/>
              <a:t>RRP Certified Firm Verification- </a:t>
            </a:r>
            <a:r>
              <a:rPr lang="en-US" sz="1200" dirty="0">
                <a:hlinkClick r:id="rId4"/>
              </a:rPr>
              <a:t>https://cfpub.epa.gov/flpp/pub/index.cfm?do=main.firmSearch</a:t>
            </a:r>
            <a:endParaRPr lang="en-US" sz="1200" dirty="0"/>
          </a:p>
          <a:p>
            <a:pPr marL="171450" lvl="0" indent="-171450">
              <a:buFont typeface="Arial" panose="020B0604020202020204" pitchFamily="34" charset="0"/>
              <a:buChar char="•"/>
            </a:pPr>
            <a:endParaRPr lang="en-US" sz="1200" dirty="0" smtClean="0"/>
          </a:p>
          <a:p>
            <a:pPr marL="171450" indent="-171450">
              <a:buFont typeface="Arial" panose="020B0604020202020204" pitchFamily="34" charset="0"/>
              <a:buChar char="•"/>
            </a:pPr>
            <a:r>
              <a:rPr lang="en-US" sz="1200" dirty="0"/>
              <a:t>RRP Renovator Training- </a:t>
            </a:r>
            <a:r>
              <a:rPr lang="en-US" sz="1200" dirty="0">
                <a:hlinkClick r:id="rId5"/>
              </a:rPr>
              <a:t>https://cfpub.epa.gov/flpp/pub/index.cfm?do=main.trainingSearch</a:t>
            </a:r>
            <a:endParaRPr lang="en-US" sz="1200" dirty="0"/>
          </a:p>
          <a:p>
            <a:pPr marL="171450" lvl="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HUD LSHR- </a:t>
            </a:r>
            <a:r>
              <a:rPr lang="en-US" sz="1200" dirty="0">
                <a:hlinkClick r:id="rId6"/>
              </a:rPr>
              <a:t>https://</a:t>
            </a:r>
            <a:r>
              <a:rPr lang="en-US" sz="1200" dirty="0" smtClean="0">
                <a:hlinkClick r:id="rId6"/>
              </a:rPr>
              <a:t>www.hud.gov/program_offices/healthy_homes/enforcement/lshr</a:t>
            </a:r>
            <a:endParaRPr lang="en-US" sz="1200" dirty="0" smtClean="0"/>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Interpretive Guidance on HUD’s Lead Safe Housing Rule- </a:t>
            </a:r>
            <a:r>
              <a:rPr lang="en-US" sz="1200" dirty="0">
                <a:hlinkClick r:id="rId7"/>
              </a:rPr>
              <a:t>https://</a:t>
            </a:r>
            <a:r>
              <a:rPr lang="en-US" sz="1200" dirty="0" smtClean="0">
                <a:hlinkClick r:id="rId7"/>
              </a:rPr>
              <a:t>www.hud.gov/sites/documents/DOC_25476.PDF</a:t>
            </a:r>
            <a:endParaRPr lang="en-US" sz="1200" dirty="0" smtClean="0"/>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HUD Guidelines for the Evaluation &amp; Control of Lead-Based Paint Hazards in Housing-  </a:t>
            </a:r>
            <a:r>
              <a:rPr lang="en-US" sz="1200" dirty="0">
                <a:hlinkClick r:id="rId8"/>
              </a:rPr>
              <a:t>https://www.hud.gov/program_offices/healthy_homes/lbp/hudguidelines</a:t>
            </a:r>
            <a:endParaRPr lang="en-US" sz="1200" dirty="0"/>
          </a:p>
          <a:p>
            <a:pPr marL="171450" indent="-171450">
              <a:buFont typeface="Arial" panose="020B0604020202020204" pitchFamily="34" charset="0"/>
              <a:buChar char="•"/>
            </a:pPr>
            <a:endParaRPr lang="en-US" sz="1200" dirty="0" smtClean="0"/>
          </a:p>
          <a:p>
            <a:pPr marL="171450" indent="-171450">
              <a:buFont typeface="Arial" panose="020B0604020202020204" pitchFamily="34" charset="0"/>
              <a:buChar char="•"/>
            </a:pPr>
            <a:r>
              <a:rPr lang="en-US" sz="1200" dirty="0"/>
              <a:t>HUD Abatement Guidance- </a:t>
            </a:r>
            <a:r>
              <a:rPr lang="en-US" sz="1200" dirty="0">
                <a:hlinkClick r:id="rId9"/>
              </a:rPr>
              <a:t>https://portalapps.hud.gov/CORVID/HUDLBPAdvisor/info/documents/HUD-EPAabateguidance.pdf</a:t>
            </a:r>
            <a:endParaRPr lang="en-US" sz="1200" dirty="0"/>
          </a:p>
          <a:p>
            <a:pPr marL="171450" indent="-171450">
              <a:buFont typeface="Arial" panose="020B0604020202020204" pitchFamily="34" charset="0"/>
              <a:buChar char="•"/>
            </a:pPr>
            <a:endParaRPr lang="en-US" sz="1200" dirty="0" smtClean="0"/>
          </a:p>
          <a:p>
            <a:pPr marL="171450" indent="-171450">
              <a:buFont typeface="Arial" panose="020B0604020202020204" pitchFamily="34" charset="0"/>
              <a:buChar char="•"/>
            </a:pPr>
            <a:r>
              <a:rPr lang="en-US" sz="1200" dirty="0" smtClean="0"/>
              <a:t>ISDH </a:t>
            </a:r>
            <a:r>
              <a:rPr lang="en-US" sz="1200" dirty="0"/>
              <a:t>Lead Rules- </a:t>
            </a:r>
            <a:r>
              <a:rPr lang="en-US" sz="1200" dirty="0">
                <a:hlinkClick r:id="rId10"/>
              </a:rPr>
              <a:t>http://</a:t>
            </a:r>
            <a:r>
              <a:rPr lang="en-US" sz="1200" dirty="0" smtClean="0">
                <a:hlinkClick r:id="rId10"/>
              </a:rPr>
              <a:t>www.in.gov/legislative/iac/T04100/A00320.PDF</a:t>
            </a:r>
            <a:endParaRPr lang="en-US" sz="1200" dirty="0" smtClean="0"/>
          </a:p>
          <a:p>
            <a:pPr marL="171450" indent="-171450">
              <a:buFont typeface="Arial" panose="020B0604020202020204" pitchFamily="34" charset="0"/>
              <a:buChar char="•"/>
            </a:pPr>
            <a:endParaRPr lang="en-US" sz="1200" dirty="0" smtClean="0"/>
          </a:p>
          <a:p>
            <a:pPr marL="171450" indent="-171450">
              <a:buFont typeface="Arial" panose="020B0604020202020204" pitchFamily="34" charset="0"/>
              <a:buChar char="•"/>
            </a:pPr>
            <a:r>
              <a:rPr lang="en-US" sz="1200" dirty="0"/>
              <a:t>Indiana State Department of Health (ISDH) Lead Professional Licensing </a:t>
            </a:r>
            <a:r>
              <a:rPr lang="en-US" sz="1200" dirty="0" smtClean="0"/>
              <a:t>Overview- </a:t>
            </a:r>
            <a:r>
              <a:rPr lang="en-US" sz="1200" dirty="0" smtClean="0">
                <a:hlinkClick r:id="rId11"/>
              </a:rPr>
              <a:t>https</a:t>
            </a:r>
            <a:r>
              <a:rPr lang="en-US" sz="1200" dirty="0">
                <a:hlinkClick r:id="rId11"/>
              </a:rPr>
              <a:t>://</a:t>
            </a:r>
            <a:r>
              <a:rPr lang="en-US" sz="1200" dirty="0" smtClean="0">
                <a:hlinkClick r:id="rId11"/>
              </a:rPr>
              <a:t>www.in.gov/isdh/19153.htm</a:t>
            </a:r>
            <a:endParaRPr lang="en-US" sz="1200" dirty="0" smtClean="0"/>
          </a:p>
          <a:p>
            <a:pPr marL="171450" indent="-171450">
              <a:buFont typeface="Arial" panose="020B0604020202020204" pitchFamily="34" charset="0"/>
              <a:buChar char="•"/>
            </a:pPr>
            <a:endParaRPr lang="en-US" sz="1200" dirty="0" smtClean="0"/>
          </a:p>
          <a:p>
            <a:pPr marL="171450" indent="-171450">
              <a:buFont typeface="Arial" panose="020B0604020202020204" pitchFamily="34" charset="0"/>
              <a:buChar char="•"/>
            </a:pPr>
            <a:r>
              <a:rPr lang="en-US" sz="1200" dirty="0" smtClean="0"/>
              <a:t>I-Lead- </a:t>
            </a:r>
            <a:r>
              <a:rPr lang="en-US" sz="1200" dirty="0"/>
              <a:t>managed by the </a:t>
            </a:r>
            <a:r>
              <a:rPr lang="en-US" sz="1200" dirty="0" smtClean="0"/>
              <a:t>ISDH- </a:t>
            </a:r>
            <a:r>
              <a:rPr lang="en-US" sz="1200" dirty="0" smtClean="0">
                <a:hlinkClick r:id="rId12"/>
              </a:rPr>
              <a:t>https</a:t>
            </a:r>
            <a:r>
              <a:rPr lang="en-US" sz="1200" dirty="0">
                <a:hlinkClick r:id="rId12"/>
              </a:rPr>
              <a:t>://</a:t>
            </a:r>
            <a:r>
              <a:rPr lang="en-US" sz="1200" dirty="0" smtClean="0">
                <a:hlinkClick r:id="rId12"/>
              </a:rPr>
              <a:t>gatewayp.isdh.in.gov/Gateway/SignIn.aspx</a:t>
            </a:r>
            <a:endParaRPr lang="en-US" sz="1200" dirty="0" smtClean="0"/>
          </a:p>
          <a:p>
            <a:pPr marL="171450" indent="-171450">
              <a:buFont typeface="Arial" panose="020B0604020202020204" pitchFamily="34" charset="0"/>
              <a:buChar char="•"/>
            </a:pPr>
            <a:endParaRPr lang="en-US" sz="1200" dirty="0" smtClean="0"/>
          </a:p>
          <a:p>
            <a:pPr marL="171450" indent="-171450">
              <a:buFont typeface="Arial" panose="020B0604020202020204" pitchFamily="34" charset="0"/>
              <a:buChar char="•"/>
            </a:pPr>
            <a:r>
              <a:rPr lang="en-US" sz="1200" dirty="0" smtClean="0"/>
              <a:t>Indiana </a:t>
            </a:r>
            <a:r>
              <a:rPr lang="en-US" sz="1200" dirty="0"/>
              <a:t>Professional Licensing Agency (IPLA</a:t>
            </a:r>
            <a:r>
              <a:rPr lang="en-US" sz="1200" dirty="0" smtClean="0"/>
              <a:t>)- </a:t>
            </a:r>
            <a:r>
              <a:rPr lang="en-US" sz="1200" dirty="0" smtClean="0">
                <a:hlinkClick r:id="rId13"/>
              </a:rPr>
              <a:t>https</a:t>
            </a:r>
            <a:r>
              <a:rPr lang="en-US" sz="1200" dirty="0">
                <a:hlinkClick r:id="rId13"/>
              </a:rPr>
              <a:t>://</a:t>
            </a:r>
            <a:r>
              <a:rPr lang="en-US" sz="1200" dirty="0" smtClean="0">
                <a:hlinkClick r:id="rId13"/>
              </a:rPr>
              <a:t>mylicense.in.gov/everification/Search.aspx</a:t>
            </a:r>
            <a:endParaRPr lang="en-US" sz="1200" dirty="0" smtClean="0"/>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smtClean="0"/>
              <a:t>IHCDA </a:t>
            </a:r>
            <a:r>
              <a:rPr lang="en-US" sz="1200" dirty="0"/>
              <a:t>Program Manual- </a:t>
            </a:r>
            <a:r>
              <a:rPr lang="en-US" sz="1200" dirty="0">
                <a:hlinkClick r:id="rId14"/>
              </a:rPr>
              <a:t>http://www.in.gov/myihcda/files/CDBG,%20HOME,%</a:t>
            </a:r>
            <a:r>
              <a:rPr lang="en-US" sz="1200" dirty="0" smtClean="0">
                <a:hlinkClick r:id="rId14"/>
              </a:rPr>
              <a:t>20HTF%20Program%20%20Manual%204thEdition.pdf</a:t>
            </a:r>
            <a:endParaRPr lang="en-US" sz="1200" dirty="0" smtClean="0"/>
          </a:p>
          <a:p>
            <a:pPr marL="171450" indent="-171450">
              <a:buFont typeface="Arial" panose="020B0604020202020204" pitchFamily="34" charset="0"/>
              <a:buChar char="•"/>
            </a:pPr>
            <a:endParaRPr lang="en-US" sz="1200" dirty="0" smtClean="0"/>
          </a:p>
          <a:p>
            <a:pPr marL="171450" indent="-171450">
              <a:buFont typeface="Arial" panose="020B0604020202020204" pitchFamily="34" charset="0"/>
              <a:buChar char="•"/>
            </a:pPr>
            <a:endParaRPr lang="en-US" sz="1200" dirty="0" smtClean="0"/>
          </a:p>
          <a:p>
            <a:pPr marL="171450" indent="-171450">
              <a:buFont typeface="Arial" panose="020B0604020202020204" pitchFamily="34" charset="0"/>
              <a:buChar char="•"/>
            </a:pPr>
            <a:endParaRPr lang="en-US" sz="1200" dirty="0" smtClean="0"/>
          </a:p>
          <a:p>
            <a:pPr marL="171450" indent="-171450">
              <a:buFont typeface="Arial" panose="020B0604020202020204" pitchFamily="34" charset="0"/>
              <a:buChar char="•"/>
            </a:pPr>
            <a:endParaRPr lang="en-US" sz="1200" dirty="0" smtClean="0"/>
          </a:p>
          <a:p>
            <a:pPr marL="171450" indent="-171450">
              <a:buFont typeface="Arial" panose="020B0604020202020204" pitchFamily="34" charset="0"/>
              <a:buChar char="•"/>
            </a:pPr>
            <a:endParaRPr lang="en-US" sz="1200" dirty="0" smtClean="0"/>
          </a:p>
          <a:p>
            <a:pPr marL="171450" indent="-171450">
              <a:buFont typeface="Arial" panose="020B0604020202020204" pitchFamily="34" charset="0"/>
              <a:buChar char="•"/>
            </a:pPr>
            <a:endParaRPr lang="en-US" sz="1200" dirty="0" smtClean="0"/>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endParaRPr lang="en-US" sz="1200" dirty="0" smtClean="0"/>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endParaRPr lang="en-US" sz="1200" dirty="0" smtClean="0"/>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endParaRPr lang="en-US" sz="1200" dirty="0" smtClean="0"/>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endParaRPr lang="en-US" sz="1200" dirty="0" smtClean="0"/>
          </a:p>
          <a:p>
            <a:pPr marL="171450" indent="-171450">
              <a:buFont typeface="Arial" panose="020B0604020202020204" pitchFamily="34" charset="0"/>
              <a:buChar char="•"/>
            </a:pPr>
            <a:endParaRPr lang="en-US" sz="1200" dirty="0" smtClean="0"/>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endParaRPr lang="en-US" sz="1200" dirty="0" smtClean="0"/>
          </a:p>
          <a:p>
            <a:pPr marL="171450" indent="-171450">
              <a:buFont typeface="Arial" panose="020B0604020202020204" pitchFamily="34" charset="0"/>
              <a:buChar char="•"/>
            </a:pPr>
            <a:endParaRPr lang="en-US" sz="1200" dirty="0" smtClean="0"/>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endParaRPr lang="en-US" sz="1200" dirty="0" smtClean="0"/>
          </a:p>
          <a:p>
            <a:pPr marL="171450" indent="-171450">
              <a:buFont typeface="Arial" panose="020B0604020202020204" pitchFamily="34" charset="0"/>
              <a:buChar char="•"/>
            </a:pPr>
            <a:endParaRPr lang="en-US" sz="1200" dirty="0" smtClean="0"/>
          </a:p>
          <a:p>
            <a:endParaRPr lang="en-US" sz="1200" dirty="0"/>
          </a:p>
          <a:p>
            <a:endParaRPr lang="en-US" sz="1200" dirty="0"/>
          </a:p>
        </p:txBody>
      </p:sp>
    </p:spTree>
    <p:extLst>
      <p:ext uri="{BB962C8B-B14F-4D97-AF65-F5344CB8AC3E}">
        <p14:creationId xmlns:p14="http://schemas.microsoft.com/office/powerpoint/2010/main" val="34788057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334963" y="111125"/>
            <a:ext cx="8364537" cy="1143000"/>
          </a:xfrm>
        </p:spPr>
        <p:txBody>
          <a:bodyPr/>
          <a:lstStyle/>
          <a:p>
            <a:r>
              <a:rPr lang="en-US" altLang="en-US" cap="none" dirty="0" smtClean="0">
                <a:latin typeface="Arial Bold" panose="020B0704020202020204" pitchFamily="34" charset="0"/>
                <a:ea typeface="ＭＳ Ｐゴシック" panose="020B0600070205080204" pitchFamily="34" charset="-128"/>
                <a:cs typeface="Arial Bold" panose="020B0704020202020204" pitchFamily="34" charset="0"/>
              </a:rPr>
              <a:t>For Further Information</a:t>
            </a:r>
          </a:p>
        </p:txBody>
      </p:sp>
      <p:sp>
        <p:nvSpPr>
          <p:cNvPr id="30723" name="Content Placeholder 2"/>
          <p:cNvSpPr>
            <a:spLocks noGrp="1"/>
          </p:cNvSpPr>
          <p:nvPr>
            <p:ph idx="1"/>
          </p:nvPr>
        </p:nvSpPr>
        <p:spPr>
          <a:xfrm>
            <a:off x="334963" y="920750"/>
            <a:ext cx="8364537" cy="5497513"/>
          </a:xfrm>
        </p:spPr>
        <p:txBody>
          <a:bodyPr/>
          <a:lstStyle/>
          <a:p>
            <a:pPr marL="342900" indent="-342900">
              <a:buFont typeface="Arial" panose="020B0604020202020204" pitchFamily="34" charset="0"/>
              <a:buChar char="•"/>
              <a:defRPr/>
            </a:pPr>
            <a:r>
              <a:rPr lang="en-US" altLang="en-US" sz="2000" dirty="0">
                <a:latin typeface="Arial" pitchFamily="34" charset="0"/>
                <a:ea typeface="ＭＳ Ｐゴシック" pitchFamily="34" charset="-128"/>
                <a:cs typeface="Arial" pitchFamily="34" charset="0"/>
              </a:rPr>
              <a:t>Sign up for our email list for newsletters and notices</a:t>
            </a:r>
          </a:p>
          <a:p>
            <a:pPr marL="342900" indent="-342900">
              <a:buFont typeface="Arial" panose="020B0604020202020204" pitchFamily="34" charset="0"/>
              <a:buChar char="•"/>
              <a:defRPr/>
            </a:pPr>
            <a:r>
              <a:rPr lang="en-US" altLang="en-US" sz="2000" dirty="0" smtClean="0">
                <a:latin typeface="Arial" panose="020B0604020202020204" pitchFamily="34" charset="0"/>
                <a:ea typeface="ＭＳ Ｐゴシック" pitchFamily="-111" charset="-128"/>
                <a:cs typeface="Arial" panose="020B0604020202020204" pitchFamily="34" charset="0"/>
              </a:rPr>
              <a:t>If </a:t>
            </a:r>
            <a:r>
              <a:rPr lang="en-US" altLang="en-US" sz="2000" dirty="0">
                <a:latin typeface="Arial" panose="020B0604020202020204" pitchFamily="34" charset="0"/>
                <a:ea typeface="ＭＳ Ｐゴシック" pitchFamily="-111" charset="-128"/>
                <a:cs typeface="Arial" panose="020B0604020202020204" pitchFamily="34" charset="0"/>
              </a:rPr>
              <a:t>you want </a:t>
            </a:r>
            <a:r>
              <a:rPr lang="en-US" altLang="en-US" sz="2000" dirty="0" smtClean="0">
                <a:latin typeface="Arial" panose="020B0604020202020204" pitchFamily="34" charset="0"/>
                <a:ea typeface="ＭＳ Ｐゴシック" pitchFamily="-111" charset="-128"/>
                <a:cs typeface="Arial" panose="020B0604020202020204" pitchFamily="34" charset="0"/>
              </a:rPr>
              <a:t>an IHCDA </a:t>
            </a:r>
            <a:r>
              <a:rPr lang="en-US" altLang="en-US" sz="2000" dirty="0">
                <a:latin typeface="Arial" panose="020B0604020202020204" pitchFamily="34" charset="0"/>
                <a:ea typeface="ＭＳ Ｐゴシック" pitchFamily="-111" charset="-128"/>
                <a:cs typeface="Arial" panose="020B0604020202020204" pitchFamily="34" charset="0"/>
              </a:rPr>
              <a:t>contact name for a specific program, let </a:t>
            </a:r>
            <a:r>
              <a:rPr lang="en-US" altLang="en-US" sz="2000" dirty="0" smtClean="0">
                <a:latin typeface="Arial" panose="020B0604020202020204" pitchFamily="34" charset="0"/>
                <a:ea typeface="ＭＳ Ｐゴシック" pitchFamily="-111" charset="-128"/>
                <a:cs typeface="Arial" panose="020B0604020202020204" pitchFamily="34" charset="0"/>
              </a:rPr>
              <a:t>us know</a:t>
            </a:r>
          </a:p>
          <a:p>
            <a:pPr marL="342900" indent="-342900">
              <a:buFont typeface="Arial" panose="020B0604020202020204" pitchFamily="34" charset="0"/>
              <a:buChar char="•"/>
              <a:defRPr/>
            </a:pPr>
            <a:endParaRPr lang="en-US" altLang="en-US" sz="2000" dirty="0">
              <a:latin typeface="Arial" panose="020B0604020202020204" pitchFamily="34" charset="0"/>
              <a:ea typeface="ＭＳ Ｐゴシック" pitchFamily="-111" charset="-128"/>
              <a:cs typeface="Arial" panose="020B0604020202020204" pitchFamily="34" charset="0"/>
            </a:endParaRPr>
          </a:p>
          <a:p>
            <a:pPr>
              <a:defRPr/>
            </a:pPr>
            <a:r>
              <a:rPr lang="en-US" altLang="en-US" sz="2000" dirty="0" smtClean="0">
                <a:latin typeface="Arial" pitchFamily="34" charset="0"/>
                <a:ea typeface="ＭＳ Ｐゴシック" pitchFamily="34" charset="-128"/>
                <a:cs typeface="Arial" pitchFamily="34" charset="0"/>
              </a:rPr>
              <a:t>Contact Info:</a:t>
            </a:r>
          </a:p>
          <a:p>
            <a:pPr marL="915988" lvl="2" indent="0">
              <a:buFont typeface="Frutiger LT Std 45 Light" pitchFamily="34" charset="0"/>
              <a:buNone/>
              <a:defRPr/>
            </a:pPr>
            <a:r>
              <a:rPr lang="en-US" altLang="en-US" sz="1600" dirty="0" smtClean="0">
                <a:latin typeface="Arial" pitchFamily="34" charset="0"/>
                <a:ea typeface="ＭＳ Ｐゴシック" pitchFamily="34" charset="-128"/>
                <a:cs typeface="Arial" pitchFamily="34" charset="0"/>
              </a:rPr>
              <a:t>Dave Pugh </a:t>
            </a:r>
          </a:p>
          <a:p>
            <a:pPr marL="915988" lvl="2" indent="0">
              <a:buFont typeface="Frutiger LT Std 45 Light" pitchFamily="34" charset="0"/>
              <a:buNone/>
              <a:defRPr/>
            </a:pPr>
            <a:r>
              <a:rPr lang="en-US" altLang="en-US" sz="1600" dirty="0" smtClean="0">
                <a:latin typeface="Arial" pitchFamily="34" charset="0"/>
                <a:ea typeface="ＭＳ Ｐゴシック" pitchFamily="34" charset="-128"/>
                <a:cs typeface="Arial" pitchFamily="34" charset="0"/>
              </a:rPr>
              <a:t>Lead Grant Manager</a:t>
            </a:r>
          </a:p>
          <a:p>
            <a:pPr marL="915988" lvl="2" indent="0">
              <a:buFont typeface="Frutiger LT Std 45 Light" pitchFamily="34" charset="0"/>
              <a:buNone/>
              <a:defRPr/>
            </a:pPr>
            <a:r>
              <a:rPr lang="en-US" altLang="en-US" sz="1600" dirty="0" smtClean="0">
                <a:latin typeface="Arial" pitchFamily="34" charset="0"/>
                <a:ea typeface="ＭＳ Ｐゴシック" pitchFamily="34" charset="-128"/>
                <a:cs typeface="Arial" pitchFamily="34" charset="0"/>
              </a:rPr>
              <a:t>317-234-6289</a:t>
            </a:r>
            <a:endParaRPr lang="en-US" altLang="en-US" sz="1600" dirty="0">
              <a:latin typeface="Arial" pitchFamily="34" charset="0"/>
              <a:ea typeface="ＭＳ Ｐゴシック" pitchFamily="34" charset="-128"/>
              <a:cs typeface="Arial" pitchFamily="34" charset="0"/>
            </a:endParaRPr>
          </a:p>
          <a:p>
            <a:pPr>
              <a:defRPr/>
            </a:pPr>
            <a:r>
              <a:rPr lang="en-US" altLang="en-US" sz="1600" dirty="0" smtClean="0">
                <a:latin typeface="Arial" pitchFamily="34" charset="0"/>
                <a:ea typeface="ＭＳ Ｐゴシック" pitchFamily="34" charset="-128"/>
                <a:cs typeface="Arial" pitchFamily="34" charset="0"/>
              </a:rPr>
              <a:t>	</a:t>
            </a:r>
            <a:r>
              <a:rPr lang="en-US" altLang="en-US" sz="1600" dirty="0" smtClean="0">
                <a:latin typeface="Arial" pitchFamily="34" charset="0"/>
                <a:ea typeface="ＭＳ Ｐゴシック" pitchFamily="34" charset="-128"/>
                <a:cs typeface="Arial" pitchFamily="34" charset="0"/>
                <a:hlinkClick r:id="rId3"/>
              </a:rPr>
              <a:t>dpugh@ihcda.in.gov</a:t>
            </a:r>
            <a:endParaRPr lang="en-US" altLang="en-US" sz="1600" dirty="0" smtClean="0">
              <a:latin typeface="Arial" pitchFamily="34" charset="0"/>
              <a:ea typeface="ＭＳ Ｐゴシック" pitchFamily="34" charset="-128"/>
              <a:cs typeface="Arial" pitchFamily="34" charset="0"/>
            </a:endParaRPr>
          </a:p>
          <a:p>
            <a:pPr>
              <a:defRPr/>
            </a:pPr>
            <a:endParaRPr lang="en-US" altLang="en-US" sz="1600" dirty="0" smtClean="0">
              <a:latin typeface="Arial" pitchFamily="34" charset="0"/>
              <a:ea typeface="ＭＳ Ｐゴシック" pitchFamily="34" charset="-128"/>
              <a:cs typeface="Arial" pitchFamily="34" charset="0"/>
            </a:endParaRPr>
          </a:p>
          <a:p>
            <a:pPr>
              <a:defRPr/>
            </a:pPr>
            <a:r>
              <a:rPr lang="en-US" altLang="en-US" sz="1600" dirty="0" smtClean="0">
                <a:latin typeface="Arial" pitchFamily="34" charset="0"/>
                <a:ea typeface="ＭＳ Ｐゴシック" pitchFamily="34" charset="-128"/>
                <a:cs typeface="Arial" pitchFamily="34" charset="0"/>
              </a:rPr>
              <a:t>	IHCDA Contact Info:</a:t>
            </a:r>
          </a:p>
          <a:p>
            <a:pPr>
              <a:defRPr/>
            </a:pPr>
            <a:r>
              <a:rPr lang="en-US" altLang="en-US" sz="1600" dirty="0" smtClean="0">
                <a:latin typeface="Arial" pitchFamily="34" charset="0"/>
                <a:ea typeface="ＭＳ Ｐゴシック" pitchFamily="34" charset="-128"/>
                <a:cs typeface="Arial" pitchFamily="34" charset="0"/>
              </a:rPr>
              <a:t>	317-232-7777</a:t>
            </a:r>
          </a:p>
          <a:p>
            <a:pPr>
              <a:defRPr/>
            </a:pPr>
            <a:r>
              <a:rPr lang="en-US" altLang="en-US" sz="1600" dirty="0" smtClean="0">
                <a:latin typeface="Arial" pitchFamily="34" charset="0"/>
                <a:ea typeface="ＭＳ Ｐゴシック" pitchFamily="34" charset="-128"/>
                <a:cs typeface="Arial" pitchFamily="34" charset="0"/>
              </a:rPr>
              <a:t>	</a:t>
            </a:r>
            <a:r>
              <a:rPr lang="en-US" altLang="en-US" sz="1600" dirty="0" smtClean="0">
                <a:latin typeface="Arial" pitchFamily="34" charset="0"/>
                <a:ea typeface="ＭＳ Ｐゴシック" pitchFamily="34" charset="-128"/>
                <a:cs typeface="Arial" pitchFamily="34" charset="0"/>
                <a:hlinkClick r:id="rId4"/>
              </a:rPr>
              <a:t>askihcda@ihcda.in.gov</a:t>
            </a:r>
            <a:endParaRPr lang="en-US" altLang="en-US" sz="1600" dirty="0" smtClean="0">
              <a:latin typeface="Arial" pitchFamily="34" charset="0"/>
              <a:ea typeface="ＭＳ Ｐゴシック" pitchFamily="34" charset="-128"/>
              <a:cs typeface="Arial" pitchFamily="34" charset="0"/>
            </a:endParaRPr>
          </a:p>
          <a:p>
            <a:pPr>
              <a:defRPr/>
            </a:pPr>
            <a:endParaRPr lang="en-US" altLang="en-US" sz="2200" dirty="0" smtClean="0">
              <a:latin typeface="Arial" pitchFamily="34" charset="0"/>
              <a:ea typeface="ＭＳ Ｐゴシック" pitchFamily="34" charset="-128"/>
              <a:cs typeface="Arial" pitchFamily="34" charset="0"/>
            </a:endParaRPr>
          </a:p>
          <a:p>
            <a:pPr marL="342900" indent="-342900">
              <a:buFont typeface="Arial" panose="020B0604020202020204" pitchFamily="34" charset="0"/>
              <a:buChar char="•"/>
              <a:defRPr/>
            </a:pPr>
            <a:endParaRPr lang="en-US" altLang="en-US" sz="2200" dirty="0">
              <a:latin typeface="Arial" pitchFamily="34" charset="0"/>
              <a:ea typeface="ＭＳ Ｐゴシック" pitchFamily="34" charset="-128"/>
              <a:cs typeface="Arial" pitchFamily="34" charset="0"/>
            </a:endParaRPr>
          </a:p>
          <a:p>
            <a:pPr>
              <a:defRPr/>
            </a:pPr>
            <a:endParaRPr lang="en-US" altLang="en-US" sz="2400" dirty="0" smtClean="0">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2479461962"/>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191"/>
            <a:ext cx="9144000" cy="6633618"/>
          </a:xfrm>
          <a:prstGeom prst="rect">
            <a:avLst/>
          </a:prstGeom>
        </p:spPr>
      </p:pic>
    </p:spTree>
    <p:extLst>
      <p:ext uri="{BB962C8B-B14F-4D97-AF65-F5344CB8AC3E}">
        <p14:creationId xmlns:p14="http://schemas.microsoft.com/office/powerpoint/2010/main" val="40385811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345" y="2820836"/>
            <a:ext cx="7810881" cy="1362075"/>
          </a:xfrm>
        </p:spPr>
        <p:txBody>
          <a:bodyPr/>
          <a:lstStyle/>
          <a:p>
            <a:pPr algn="ctr"/>
            <a:r>
              <a:rPr lang="en-US" dirty="0" smtClean="0"/>
              <a:t>Questions?</a:t>
            </a:r>
            <a:endParaRPr lang="en-US" dirty="0"/>
          </a:p>
        </p:txBody>
      </p:sp>
      <p:sp>
        <p:nvSpPr>
          <p:cNvPr id="3" name="Text Placeholder 2"/>
          <p:cNvSpPr>
            <a:spLocks noGrp="1"/>
          </p:cNvSpPr>
          <p:nvPr>
            <p:ph type="body" idx="1"/>
          </p:nvPr>
        </p:nvSpPr>
        <p:spPr>
          <a:xfrm>
            <a:off x="301205" y="703429"/>
            <a:ext cx="7819021" cy="729131"/>
          </a:xfrm>
        </p:spPr>
        <p:txBody>
          <a:bodyPr>
            <a:normAutofit/>
          </a:bodyPr>
          <a:lstStyle/>
          <a:p>
            <a:r>
              <a:rPr lang="en-US" sz="2800" dirty="0" smtClean="0"/>
              <a:t>Thank you</a:t>
            </a:r>
            <a:endParaRPr lang="en-US" sz="2800" dirty="0"/>
          </a:p>
        </p:txBody>
      </p:sp>
    </p:spTree>
    <p:extLst>
      <p:ext uri="{BB962C8B-B14F-4D97-AF65-F5344CB8AC3E}">
        <p14:creationId xmlns:p14="http://schemas.microsoft.com/office/powerpoint/2010/main" val="320231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954" y="219930"/>
            <a:ext cx="8026400" cy="663208"/>
          </a:xfrm>
        </p:spPr>
        <p:txBody>
          <a:bodyPr/>
          <a:lstStyle/>
          <a:p>
            <a:pPr algn="ctr"/>
            <a:r>
              <a:rPr lang="en-US" dirty="0" smtClean="0"/>
              <a:t>Lead hazard control programs</a:t>
            </a:r>
            <a:endParaRPr lang="en-US" dirty="0"/>
          </a:p>
        </p:txBody>
      </p:sp>
      <p:sp>
        <p:nvSpPr>
          <p:cNvPr id="3" name="Content Placeholder 2"/>
          <p:cNvSpPr>
            <a:spLocks noGrp="1"/>
          </p:cNvSpPr>
          <p:nvPr>
            <p:ph idx="1"/>
          </p:nvPr>
        </p:nvSpPr>
        <p:spPr>
          <a:xfrm>
            <a:off x="264934" y="1074328"/>
            <a:ext cx="8364589" cy="4693426"/>
          </a:xfrm>
        </p:spPr>
        <p:txBody>
          <a:bodyPr/>
          <a:lstStyle/>
          <a:p>
            <a:pPr marL="285750" indent="-285750">
              <a:buFont typeface="Arial" panose="020B0604020202020204" pitchFamily="34" charset="0"/>
              <a:buChar char="•"/>
            </a:pPr>
            <a:endParaRPr lang="en-US" sz="2800" dirty="0"/>
          </a:p>
          <a:p>
            <a:pPr marL="514350" indent="-514350">
              <a:buAutoNum type="arabicPeriod"/>
            </a:pPr>
            <a:r>
              <a:rPr lang="en-US" sz="2800" dirty="0" smtClean="0"/>
              <a:t>Lead Hazard Reduction Demonstration Grant</a:t>
            </a:r>
          </a:p>
          <a:p>
            <a:pPr marL="514350" indent="-514350">
              <a:buAutoNum type="arabicPeriod"/>
            </a:pPr>
            <a:endParaRPr lang="en-US" sz="2800" dirty="0"/>
          </a:p>
          <a:p>
            <a:pPr marL="514350" indent="-514350">
              <a:buAutoNum type="arabicPeriod"/>
            </a:pPr>
            <a:r>
              <a:rPr lang="en-US" sz="2800" dirty="0" smtClean="0"/>
              <a:t>Balance of State</a:t>
            </a:r>
          </a:p>
          <a:p>
            <a:pPr marL="514350" indent="-514350">
              <a:buAutoNum type="arabicPeriod"/>
            </a:pPr>
            <a:endParaRPr lang="en-US" sz="2800" dirty="0"/>
          </a:p>
          <a:p>
            <a:pPr marL="514350" indent="-514350">
              <a:buAutoNum type="arabicPeriod"/>
            </a:pPr>
            <a:r>
              <a:rPr lang="en-US" sz="2800" dirty="0" smtClean="0"/>
              <a:t>CHIP</a:t>
            </a:r>
            <a:endParaRPr lang="en-US" sz="2800" dirty="0"/>
          </a:p>
          <a:p>
            <a:pPr marL="285750" indent="-285750">
              <a:buFont typeface="Arial" panose="020B0604020202020204" pitchFamily="34" charset="0"/>
              <a:buChar char="•"/>
            </a:pPr>
            <a:endParaRPr lang="en-US" sz="2800"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72656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963" y="274638"/>
            <a:ext cx="8364537" cy="538162"/>
          </a:xfrm>
        </p:spPr>
        <p:txBody>
          <a:bodyPr/>
          <a:lstStyle/>
          <a:p>
            <a:pPr algn="ctr"/>
            <a:r>
              <a:rPr lang="en-US" sz="2800" dirty="0" smtClean="0"/>
              <a:t>Licensing requirements</a:t>
            </a:r>
            <a:endParaRPr lang="en-US" sz="2800" dirty="0"/>
          </a:p>
        </p:txBody>
      </p:sp>
      <p:sp>
        <p:nvSpPr>
          <p:cNvPr id="3" name="Content Placeholder 2"/>
          <p:cNvSpPr>
            <a:spLocks noGrp="1"/>
          </p:cNvSpPr>
          <p:nvPr>
            <p:ph idx="1"/>
          </p:nvPr>
        </p:nvSpPr>
        <p:spPr>
          <a:xfrm>
            <a:off x="335273" y="734646"/>
            <a:ext cx="8364589" cy="6002215"/>
          </a:xfrm>
        </p:spPr>
        <p:txBody>
          <a:bodyPr/>
          <a:lstStyle/>
          <a:p>
            <a:r>
              <a:rPr lang="en-US" sz="1700" dirty="0" smtClean="0"/>
              <a:t>The Indiana State Department of Health requires the following to be licensed:</a:t>
            </a:r>
          </a:p>
          <a:p>
            <a:endParaRPr lang="en-US" sz="1700" dirty="0"/>
          </a:p>
          <a:p>
            <a:endParaRPr lang="en-US" sz="1700" dirty="0" smtClean="0"/>
          </a:p>
          <a:p>
            <a:pPr marL="285750" indent="-285750">
              <a:buFont typeface="Arial" panose="020B0604020202020204" pitchFamily="34" charset="0"/>
              <a:buChar char="•"/>
            </a:pPr>
            <a:r>
              <a:rPr lang="en-US" sz="1700" dirty="0" smtClean="0"/>
              <a:t>Risk Assessors</a:t>
            </a:r>
          </a:p>
          <a:p>
            <a:pPr marL="285750" indent="-285750">
              <a:buFont typeface="Arial" panose="020B0604020202020204" pitchFamily="34" charset="0"/>
              <a:buChar char="•"/>
            </a:pPr>
            <a:r>
              <a:rPr lang="en-US" sz="1700" dirty="0" smtClean="0"/>
              <a:t>Lead Inspectors</a:t>
            </a:r>
          </a:p>
          <a:p>
            <a:pPr marL="285750" indent="-285750">
              <a:buFont typeface="Arial" panose="020B0604020202020204" pitchFamily="34" charset="0"/>
              <a:buChar char="•"/>
            </a:pPr>
            <a:r>
              <a:rPr lang="en-US" sz="1700" dirty="0" smtClean="0"/>
              <a:t>Project Supervisor license (Abatement)</a:t>
            </a:r>
          </a:p>
          <a:p>
            <a:pPr marL="285750" indent="-285750">
              <a:buFont typeface="Arial" panose="020B0604020202020204" pitchFamily="34" charset="0"/>
              <a:buChar char="•"/>
            </a:pPr>
            <a:r>
              <a:rPr lang="en-US" sz="1700" dirty="0" smtClean="0"/>
              <a:t>Contractors (Abatement)</a:t>
            </a:r>
          </a:p>
          <a:p>
            <a:pPr marL="285750" indent="-285750">
              <a:buFont typeface="Arial" panose="020B0604020202020204" pitchFamily="34" charset="0"/>
              <a:buChar char="•"/>
            </a:pPr>
            <a:r>
              <a:rPr lang="en-US" sz="1700" dirty="0" smtClean="0"/>
              <a:t>Project Designer (Abatement)</a:t>
            </a:r>
          </a:p>
          <a:p>
            <a:pPr marL="285750" indent="-285750">
              <a:buFont typeface="Arial" panose="020B0604020202020204" pitchFamily="34" charset="0"/>
              <a:buChar char="•"/>
            </a:pPr>
            <a:r>
              <a:rPr lang="en-US" sz="1700" dirty="0" smtClean="0"/>
              <a:t>Worker License (Abatement)</a:t>
            </a:r>
          </a:p>
          <a:p>
            <a:pPr marL="285750" indent="-285750">
              <a:buFont typeface="Arial" panose="020B0604020202020204" pitchFamily="34" charset="0"/>
              <a:buChar char="•"/>
            </a:pPr>
            <a:r>
              <a:rPr lang="en-US" sz="1700" dirty="0" smtClean="0"/>
              <a:t>Clearance Examiner</a:t>
            </a:r>
          </a:p>
          <a:p>
            <a:endParaRPr lang="en-US" sz="1700" dirty="0" smtClean="0"/>
          </a:p>
          <a:p>
            <a:pPr marL="285750" indent="-285750">
              <a:buFont typeface="Arial" panose="020B0604020202020204" pitchFamily="34" charset="0"/>
              <a:buChar char="•"/>
            </a:pPr>
            <a:endParaRPr lang="en-US" sz="1700" dirty="0"/>
          </a:p>
          <a:p>
            <a:endParaRPr lang="en-US" dirty="0" smtClean="0"/>
          </a:p>
          <a:p>
            <a:endParaRPr lang="en-US" dirty="0"/>
          </a:p>
          <a:p>
            <a:endParaRPr lang="en-US" dirty="0" smtClean="0"/>
          </a:p>
          <a:p>
            <a:endParaRPr lang="en-US" dirty="0"/>
          </a:p>
          <a:p>
            <a:endParaRPr lang="en-US" dirty="0" smtClean="0"/>
          </a:p>
          <a:p>
            <a:r>
              <a:rPr lang="en-US" dirty="0" smtClean="0"/>
              <a:t>Indiana State Department of Health (ISDH) Lead Professional Licensing Overview </a:t>
            </a:r>
            <a:r>
              <a:rPr lang="en-US" dirty="0" smtClean="0">
                <a:hlinkClick r:id="rId3"/>
              </a:rPr>
              <a:t>https</a:t>
            </a:r>
            <a:r>
              <a:rPr lang="en-US" dirty="0">
                <a:hlinkClick r:id="rId3"/>
              </a:rPr>
              <a:t>://</a:t>
            </a:r>
            <a:r>
              <a:rPr lang="en-US" dirty="0" smtClean="0">
                <a:hlinkClick r:id="rId3"/>
              </a:rPr>
              <a:t>www.in.gov/isdh/19153.htm</a:t>
            </a:r>
            <a:endParaRPr lang="en-US" dirty="0" smtClean="0"/>
          </a:p>
          <a:p>
            <a:endParaRPr lang="en-US" dirty="0" smtClean="0"/>
          </a:p>
          <a:p>
            <a:r>
              <a:rPr lang="en-US" dirty="0" smtClean="0"/>
              <a:t>Indiana Professional Licensing Agency</a:t>
            </a:r>
          </a:p>
          <a:p>
            <a:r>
              <a:rPr lang="en-US" dirty="0">
                <a:hlinkClick r:id="rId4"/>
              </a:rPr>
              <a:t>https://</a:t>
            </a:r>
            <a:r>
              <a:rPr lang="en-US" dirty="0" smtClean="0">
                <a:hlinkClick r:id="rId4"/>
              </a:rPr>
              <a:t>mylicense.in.gov/everification/Search.aspx</a:t>
            </a:r>
            <a:endParaRPr lang="en-US" dirty="0" smtClean="0"/>
          </a:p>
          <a:p>
            <a:endParaRPr lang="en-US" dirty="0"/>
          </a:p>
          <a:p>
            <a:endParaRPr lang="en-US" sz="1700" dirty="0" smtClean="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4454437" y="1405041"/>
            <a:ext cx="4019809" cy="3236330"/>
          </a:xfrm>
          <a:prstGeom prst="rect">
            <a:avLst/>
          </a:prstGeom>
        </p:spPr>
      </p:pic>
    </p:spTree>
    <p:extLst>
      <p:ext uri="{BB962C8B-B14F-4D97-AF65-F5344CB8AC3E}">
        <p14:creationId xmlns:p14="http://schemas.microsoft.com/office/powerpoint/2010/main" val="3128164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911" y="274638"/>
            <a:ext cx="8364589" cy="827331"/>
          </a:xfrm>
        </p:spPr>
        <p:txBody>
          <a:bodyPr/>
          <a:lstStyle/>
          <a:p>
            <a:r>
              <a:rPr lang="en-US" sz="2400" dirty="0" smtClean="0"/>
              <a:t>Renovation, repair, &amp; Painting Program (RRP)- contractors</a:t>
            </a:r>
            <a:endParaRPr lang="en-US" sz="2400" dirty="0"/>
          </a:p>
        </p:txBody>
      </p:sp>
      <p:sp>
        <p:nvSpPr>
          <p:cNvPr id="3" name="Content Placeholder 2"/>
          <p:cNvSpPr>
            <a:spLocks noGrp="1"/>
          </p:cNvSpPr>
          <p:nvPr>
            <p:ph idx="1"/>
          </p:nvPr>
        </p:nvSpPr>
        <p:spPr>
          <a:xfrm>
            <a:off x="334911" y="1222820"/>
            <a:ext cx="8364589" cy="4544933"/>
          </a:xfrm>
        </p:spPr>
        <p:txBody>
          <a:bodyPr/>
          <a:lstStyle/>
          <a:p>
            <a:pPr>
              <a:spcBef>
                <a:spcPts val="0"/>
              </a:spcBef>
              <a:spcAft>
                <a:spcPts val="0"/>
              </a:spcAft>
            </a:pPr>
            <a:r>
              <a:rPr lang="en-US" dirty="0" smtClean="0"/>
              <a:t>In </a:t>
            </a:r>
            <a:r>
              <a:rPr lang="en-US" dirty="0"/>
              <a:t>general, anyone who is paid to perform work that </a:t>
            </a:r>
            <a:r>
              <a:rPr lang="en-US" u="sng" dirty="0"/>
              <a:t>disturbs paint </a:t>
            </a:r>
            <a:r>
              <a:rPr lang="en-US" dirty="0"/>
              <a:t>in housing and child-occupied facilities built before 1978 must be </a:t>
            </a:r>
            <a:r>
              <a:rPr lang="en-US" dirty="0" smtClean="0"/>
              <a:t>EPA certified</a:t>
            </a:r>
            <a:r>
              <a:rPr lang="en-US" dirty="0"/>
              <a:t>.  This includes all firms, even sole proprietorships</a:t>
            </a:r>
            <a:r>
              <a:rPr lang="en-US" dirty="0" smtClean="0"/>
              <a:t>.</a:t>
            </a:r>
          </a:p>
          <a:p>
            <a:pPr>
              <a:spcBef>
                <a:spcPts val="0"/>
              </a:spcBef>
              <a:spcAft>
                <a:spcPts val="0"/>
              </a:spcAft>
            </a:pPr>
            <a:endParaRPr lang="en-US" dirty="0"/>
          </a:p>
          <a:p>
            <a:pPr>
              <a:spcBef>
                <a:spcPts val="0"/>
              </a:spcBef>
              <a:spcAft>
                <a:spcPts val="0"/>
              </a:spcAft>
            </a:pPr>
            <a:r>
              <a:rPr lang="en-US" dirty="0"/>
              <a:t>Examples of the types of firms covered:</a:t>
            </a:r>
          </a:p>
          <a:p>
            <a:pPr>
              <a:spcBef>
                <a:spcPts val="0"/>
              </a:spcBef>
              <a:spcAft>
                <a:spcPts val="0"/>
              </a:spcAft>
              <a:buFont typeface="Arial" panose="020B0604020202020204" pitchFamily="34" charset="0"/>
              <a:buChar char="•"/>
            </a:pPr>
            <a:r>
              <a:rPr lang="en-US" dirty="0"/>
              <a:t>Residential rental property owners/managers</a:t>
            </a:r>
          </a:p>
          <a:p>
            <a:pPr>
              <a:spcBef>
                <a:spcPts val="0"/>
              </a:spcBef>
              <a:spcAft>
                <a:spcPts val="0"/>
              </a:spcAft>
              <a:buFont typeface="Arial" panose="020B0604020202020204" pitchFamily="34" charset="0"/>
              <a:buChar char="•"/>
            </a:pPr>
            <a:r>
              <a:rPr lang="en-US" u="sng" dirty="0"/>
              <a:t>General contractors</a:t>
            </a:r>
          </a:p>
          <a:p>
            <a:pPr>
              <a:spcBef>
                <a:spcPts val="0"/>
              </a:spcBef>
              <a:spcAft>
                <a:spcPts val="0"/>
              </a:spcAft>
              <a:buFont typeface="Arial" panose="020B0604020202020204" pitchFamily="34" charset="0"/>
              <a:buChar char="•"/>
            </a:pPr>
            <a:r>
              <a:rPr lang="en-US" dirty="0"/>
              <a:t>Special trade contractors, including </a:t>
            </a:r>
          </a:p>
          <a:p>
            <a:pPr marL="742950" lvl="1" indent="-285750">
              <a:spcBef>
                <a:spcPts val="0"/>
              </a:spcBef>
              <a:spcAft>
                <a:spcPts val="0"/>
              </a:spcAft>
            </a:pPr>
            <a:r>
              <a:rPr lang="en-US" sz="1800" dirty="0"/>
              <a:t>Painters</a:t>
            </a:r>
          </a:p>
          <a:p>
            <a:pPr marL="742950" lvl="1" indent="-285750">
              <a:spcBef>
                <a:spcPts val="0"/>
              </a:spcBef>
              <a:spcAft>
                <a:spcPts val="0"/>
              </a:spcAft>
            </a:pPr>
            <a:r>
              <a:rPr lang="en-US" sz="1800" dirty="0"/>
              <a:t>Plumbers</a:t>
            </a:r>
          </a:p>
          <a:p>
            <a:pPr marL="742950" lvl="1" indent="-285750">
              <a:spcBef>
                <a:spcPts val="0"/>
              </a:spcBef>
              <a:spcAft>
                <a:spcPts val="0"/>
              </a:spcAft>
            </a:pPr>
            <a:r>
              <a:rPr lang="en-US" sz="1800" dirty="0"/>
              <a:t>Carpenters</a:t>
            </a:r>
          </a:p>
          <a:p>
            <a:pPr marL="742950" lvl="1" indent="-285750">
              <a:spcBef>
                <a:spcPts val="0"/>
              </a:spcBef>
              <a:spcAft>
                <a:spcPts val="0"/>
              </a:spcAft>
            </a:pPr>
            <a:r>
              <a:rPr lang="en-US" sz="1800" dirty="0"/>
              <a:t>Electricians</a:t>
            </a:r>
          </a:p>
          <a:p>
            <a:endParaRPr lang="en-US" dirty="0" smtClean="0"/>
          </a:p>
          <a:p>
            <a:pPr lvl="0"/>
            <a:r>
              <a:rPr lang="en-US" dirty="0">
                <a:hlinkClick r:id="rId3"/>
              </a:rPr>
              <a:t>https://</a:t>
            </a:r>
            <a:r>
              <a:rPr lang="en-US" dirty="0" smtClean="0">
                <a:hlinkClick r:id="rId3"/>
              </a:rPr>
              <a:t>www.epa.gov/lead/renovation-repair-and-painting-program</a:t>
            </a:r>
            <a:endParaRPr lang="en-US" dirty="0" smtClean="0"/>
          </a:p>
          <a:p>
            <a:pPr lvl="0"/>
            <a:endParaRPr lang="en-US" dirty="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72886" y="1941530"/>
            <a:ext cx="3345883" cy="2599916"/>
          </a:xfrm>
          <a:prstGeom prst="rect">
            <a:avLst/>
          </a:prstGeom>
        </p:spPr>
      </p:pic>
    </p:spTree>
    <p:extLst>
      <p:ext uri="{BB962C8B-B14F-4D97-AF65-F5344CB8AC3E}">
        <p14:creationId xmlns:p14="http://schemas.microsoft.com/office/powerpoint/2010/main" val="557538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LSHR and interim controls</a:t>
            </a:r>
            <a:endParaRPr lang="en-US"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dirty="0"/>
              <a:t>A person performing interim controls must be </a:t>
            </a:r>
            <a:r>
              <a:rPr lang="en-US" dirty="0" smtClean="0"/>
              <a:t>supervised </a:t>
            </a:r>
            <a:r>
              <a:rPr lang="en-US" dirty="0"/>
              <a:t>by an individual </a:t>
            </a:r>
            <a:r>
              <a:rPr lang="en-US" dirty="0" smtClean="0"/>
              <a:t>licensed </a:t>
            </a:r>
            <a:r>
              <a:rPr lang="en-US" dirty="0"/>
              <a:t>as a lead-based paint abatement supervisor or have successfully </a:t>
            </a:r>
            <a:r>
              <a:rPr lang="en-US" dirty="0" smtClean="0"/>
              <a:t>completed one </a:t>
            </a:r>
            <a:r>
              <a:rPr lang="en-US" dirty="0"/>
              <a:t>of the following lead-safe work practices </a:t>
            </a:r>
            <a:r>
              <a:rPr lang="en-US" dirty="0" smtClean="0"/>
              <a:t>courses: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 lead-based paint abatement supervisor course accredited in accordance with 40 CFR </a:t>
            </a:r>
            <a:r>
              <a:rPr lang="en-US" dirty="0" smtClean="0"/>
              <a:t>745.225</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 lead-based paint abatement worker course accredited in accordance with 40 CFR 745.225; </a:t>
            </a:r>
            <a:r>
              <a:rPr lang="en-US" dirty="0" smtClean="0"/>
              <a:t>or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 renovator course accredited in accordance with 40 CFR 745.225.</a:t>
            </a: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046554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563" y="374283"/>
            <a:ext cx="7941529" cy="850777"/>
          </a:xfrm>
        </p:spPr>
        <p:txBody>
          <a:bodyPr/>
          <a:lstStyle/>
          <a:p>
            <a:pPr algn="ctr"/>
            <a:r>
              <a:rPr lang="en-US" dirty="0" smtClean="0"/>
              <a:t>RRP- Renovators</a:t>
            </a:r>
            <a:endParaRPr lang="en-US" dirty="0"/>
          </a:p>
        </p:txBody>
      </p:sp>
      <p:sp>
        <p:nvSpPr>
          <p:cNvPr id="3" name="Content Placeholder 2"/>
          <p:cNvSpPr>
            <a:spLocks noGrp="1"/>
          </p:cNvSpPr>
          <p:nvPr>
            <p:ph idx="1"/>
          </p:nvPr>
        </p:nvSpPr>
        <p:spPr/>
        <p:txBody>
          <a:bodyPr/>
          <a:lstStyle/>
          <a:p>
            <a:endParaRPr lang="en-US" dirty="0"/>
          </a:p>
          <a:p>
            <a:r>
              <a:rPr lang="en-US" dirty="0"/>
              <a:t>Federal law requires that a “certified renovator” be assigned to each job, and that all involved individuals are trained in the use of lead-safe work practices</a:t>
            </a:r>
            <a:r>
              <a:rPr lang="en-US" dirty="0" smtClean="0"/>
              <a:t>.</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a:hlinkClick r:id="rId2"/>
              </a:rPr>
              <a:t>https://</a:t>
            </a:r>
            <a:r>
              <a:rPr lang="en-US" dirty="0" smtClean="0">
                <a:hlinkClick r:id="rId2"/>
              </a:rPr>
              <a:t>cfpub.epa.gov/flpp/pub/index.cfm?do=main.trainingSearch</a:t>
            </a:r>
            <a:endParaRPr lang="en-US" dirty="0" smtClean="0"/>
          </a:p>
          <a:p>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0831" y="2433498"/>
            <a:ext cx="3645329" cy="2466748"/>
          </a:xfrm>
          <a:prstGeom prst="rect">
            <a:avLst/>
          </a:prstGeom>
        </p:spPr>
      </p:pic>
    </p:spTree>
    <p:extLst>
      <p:ext uri="{BB962C8B-B14F-4D97-AF65-F5344CB8AC3E}">
        <p14:creationId xmlns:p14="http://schemas.microsoft.com/office/powerpoint/2010/main" val="2146698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EPA Rule Part 745- lead based paint poisoning prevention in certain residential structures</a:t>
            </a:r>
            <a:endParaRPr lang="en-US" sz="2400" dirty="0"/>
          </a:p>
        </p:txBody>
      </p:sp>
      <p:sp>
        <p:nvSpPr>
          <p:cNvPr id="3" name="Content Placeholder 2"/>
          <p:cNvSpPr>
            <a:spLocks noGrp="1"/>
          </p:cNvSpPr>
          <p:nvPr>
            <p:ph idx="1"/>
          </p:nvPr>
        </p:nvSpPr>
        <p:spPr/>
        <p:txBody>
          <a:bodyPr/>
          <a:lstStyle/>
          <a:p>
            <a:r>
              <a:rPr lang="en-US" sz="1400" dirty="0"/>
              <a:t>This subpart contains regulations developed under sections 402 and 406 of the Toxic Substances Control Act (15 U.S.C. 2682 and 2686) and applies to all renovations performed for compensation in target housing and child-occupied facilities. The purpose of this subpart is to ensure the following:</a:t>
            </a:r>
          </a:p>
          <a:p>
            <a:endParaRPr lang="en-US" sz="1400" dirty="0" smtClean="0"/>
          </a:p>
          <a:p>
            <a:r>
              <a:rPr lang="en-US" sz="1400" dirty="0" smtClean="0"/>
              <a:t>(</a:t>
            </a:r>
            <a:r>
              <a:rPr lang="en-US" sz="1400" dirty="0"/>
              <a:t>a) Owners and occupants of </a:t>
            </a:r>
            <a:r>
              <a:rPr lang="en-US" sz="1400" i="1" u="sng" dirty="0"/>
              <a:t>target housing </a:t>
            </a:r>
            <a:r>
              <a:rPr lang="en-US" sz="1400" dirty="0"/>
              <a:t>and </a:t>
            </a:r>
            <a:r>
              <a:rPr lang="en-US" sz="1400" i="1" u="sng" dirty="0"/>
              <a:t>child-occupied facilities</a:t>
            </a:r>
            <a:r>
              <a:rPr lang="en-US" sz="1400" dirty="0"/>
              <a:t> receive information on lead-based paint hazards before these renovations begin; and</a:t>
            </a:r>
          </a:p>
          <a:p>
            <a:endParaRPr lang="en-US" sz="1400" dirty="0" smtClean="0"/>
          </a:p>
          <a:p>
            <a:r>
              <a:rPr lang="en-US" sz="1400" dirty="0" smtClean="0"/>
              <a:t>(</a:t>
            </a:r>
            <a:r>
              <a:rPr lang="en-US" sz="1400" dirty="0"/>
              <a:t>b) Individuals performing renovations regulated in accordance with §745.82 are properly trained; renovators and firms performing these renovations are certified; and the work practices in §745.85 are followed during these renovations.</a:t>
            </a:r>
          </a:p>
          <a:p>
            <a:endParaRPr lang="en-US" sz="1400" dirty="0" smtClean="0">
              <a:hlinkClick r:id="rId2"/>
            </a:endParaRPr>
          </a:p>
          <a:p>
            <a:endParaRPr lang="en-US" sz="1400" dirty="0">
              <a:hlinkClick r:id="rId2"/>
            </a:endParaRPr>
          </a:p>
          <a:p>
            <a:r>
              <a:rPr lang="en-US" sz="1400" dirty="0" smtClean="0">
                <a:hlinkClick r:id="rId2"/>
              </a:rPr>
              <a:t>https</a:t>
            </a:r>
            <a:r>
              <a:rPr lang="en-US" sz="1400" dirty="0">
                <a:hlinkClick r:id="rId2"/>
              </a:rPr>
              <a:t>://www.ecfr.gov/cgi-bin/retrieveECFR?gp=&amp;</a:t>
            </a:r>
            <a:r>
              <a:rPr lang="en-US" sz="1400" dirty="0" smtClean="0">
                <a:hlinkClick r:id="rId2"/>
              </a:rPr>
              <a:t>SID=b1c2b29dd0c663462ae20cc2c875412a&amp;mc=true&amp;n=pt40.34.745&amp;r=PART&amp;ty=HTML</a:t>
            </a:r>
            <a:endParaRPr lang="en-US" sz="1400" dirty="0" smtClean="0"/>
          </a:p>
          <a:p>
            <a:endParaRPr lang="en-US" dirty="0"/>
          </a:p>
        </p:txBody>
      </p:sp>
    </p:spTree>
    <p:extLst>
      <p:ext uri="{BB962C8B-B14F-4D97-AF65-F5344CB8AC3E}">
        <p14:creationId xmlns:p14="http://schemas.microsoft.com/office/powerpoint/2010/main" val="2628814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defRPr/>
            </a:pPr>
            <a:r>
              <a:rPr lang="en-US" altLang="en-US" sz="3200" dirty="0"/>
              <a:t>HUD’s Lead Safe Housing </a:t>
            </a:r>
            <a:r>
              <a:rPr lang="en-US" altLang="en-US" sz="3200" dirty="0" smtClean="0"/>
              <a:t>Rule (LSHR)</a:t>
            </a:r>
            <a:endParaRPr lang="en-US" altLang="en-US" cap="none" dirty="0" smtClean="0">
              <a:latin typeface="Arial Bold" panose="020B0704020202020204" pitchFamily="34" charset="0"/>
              <a:ea typeface="ＭＳ Ｐゴシック" panose="020B0600070205080204" pitchFamily="34" charset="-128"/>
              <a:cs typeface="Arial Bold" panose="020B0704020202020204" pitchFamily="34" charset="0"/>
            </a:endParaRPr>
          </a:p>
        </p:txBody>
      </p:sp>
      <p:sp>
        <p:nvSpPr>
          <p:cNvPr id="14339" name="Content Placeholder 2"/>
          <p:cNvSpPr>
            <a:spLocks noGrp="1"/>
          </p:cNvSpPr>
          <p:nvPr>
            <p:ph idx="1"/>
          </p:nvPr>
        </p:nvSpPr>
        <p:spPr>
          <a:xfrm>
            <a:off x="334963" y="1425575"/>
            <a:ext cx="8364537" cy="4525963"/>
          </a:xfrm>
        </p:spPr>
        <p:txBody>
          <a:bodyPr/>
          <a:lstStyle/>
          <a:p>
            <a:pPr marL="342900" indent="-342900">
              <a:lnSpc>
                <a:spcPct val="90000"/>
              </a:lnSpc>
              <a:buSzPct val="50000"/>
              <a:buFont typeface="Arial" panose="020B0604020202020204" pitchFamily="34" charset="0"/>
              <a:buChar char="•"/>
              <a:defRPr/>
            </a:pPr>
            <a:r>
              <a:rPr lang="en-US" altLang="en-US" sz="2400" dirty="0"/>
              <a:t>24 CFR Part 35</a:t>
            </a:r>
          </a:p>
          <a:p>
            <a:pPr marL="342900" indent="-342900">
              <a:lnSpc>
                <a:spcPct val="90000"/>
              </a:lnSpc>
              <a:buSzPct val="50000"/>
              <a:buFont typeface="Arial" panose="020B0604020202020204" pitchFamily="34" charset="0"/>
              <a:buChar char="•"/>
              <a:defRPr/>
            </a:pPr>
            <a:r>
              <a:rPr lang="en-US" altLang="en-US" sz="2400" dirty="0"/>
              <a:t>Covers all Federally-assisted </a:t>
            </a:r>
            <a:r>
              <a:rPr lang="en-US" altLang="en-US" sz="2400" dirty="0" smtClean="0"/>
              <a:t>or owned </a:t>
            </a:r>
            <a:r>
              <a:rPr lang="en-US" altLang="en-US" sz="2400" i="1" u="sng" dirty="0" smtClean="0"/>
              <a:t>target housing</a:t>
            </a:r>
            <a:endParaRPr lang="en-US" altLang="en-US" sz="2400" i="1" u="sng" dirty="0"/>
          </a:p>
          <a:p>
            <a:pPr marL="342900" indent="-342900">
              <a:lnSpc>
                <a:spcPct val="90000"/>
              </a:lnSpc>
              <a:buSzPct val="50000"/>
              <a:buFont typeface="Arial" panose="020B0604020202020204" pitchFamily="34" charset="0"/>
              <a:buChar char="•"/>
              <a:defRPr/>
            </a:pPr>
            <a:r>
              <a:rPr lang="en-US" altLang="en-US" sz="2400" dirty="0"/>
              <a:t>Effective September 15, 2000</a:t>
            </a:r>
          </a:p>
          <a:p>
            <a:pPr marL="342900" indent="-342900">
              <a:lnSpc>
                <a:spcPct val="90000"/>
              </a:lnSpc>
              <a:buSzPct val="50000"/>
              <a:buFont typeface="Arial" panose="020B0604020202020204" pitchFamily="34" charset="0"/>
              <a:buChar char="•"/>
              <a:defRPr/>
            </a:pPr>
            <a:r>
              <a:rPr lang="en-US" altLang="en-US" sz="2400" dirty="0"/>
              <a:t>Requirements depend on type and amount of federal housing </a:t>
            </a:r>
            <a:r>
              <a:rPr lang="en-US" altLang="en-US" sz="2400" dirty="0" smtClean="0"/>
              <a:t>assistance</a:t>
            </a:r>
          </a:p>
          <a:p>
            <a:pPr marL="342900" indent="-342900">
              <a:lnSpc>
                <a:spcPct val="90000"/>
              </a:lnSpc>
              <a:buSzPct val="50000"/>
              <a:buFont typeface="Arial" panose="020B0604020202020204" pitchFamily="34" charset="0"/>
              <a:buChar char="•"/>
              <a:defRPr/>
            </a:pPr>
            <a:endParaRPr lang="en-US" altLang="en-US" sz="2400" dirty="0"/>
          </a:p>
          <a:p>
            <a:pPr marL="742950" lvl="1" indent="-285750">
              <a:lnSpc>
                <a:spcPct val="90000"/>
              </a:lnSpc>
              <a:buFontTx/>
              <a:buChar char="•"/>
              <a:defRPr/>
            </a:pPr>
            <a:r>
              <a:rPr lang="en-US" altLang="en-US" dirty="0" smtClean="0">
                <a:latin typeface="Arial Bold" panose="020B0704020202020204" pitchFamily="34" charset="0"/>
                <a:ea typeface="ＭＳ Ｐゴシック" panose="020B0600070205080204" pitchFamily="34" charset="-128"/>
                <a:cs typeface="Arial Bold" panose="020B0704020202020204" pitchFamily="34" charset="0"/>
                <a:hlinkClick r:id="rId3"/>
              </a:rPr>
              <a:t>https</a:t>
            </a:r>
            <a:r>
              <a:rPr lang="en-US" altLang="en-US" dirty="0">
                <a:latin typeface="Arial Bold" panose="020B0704020202020204" pitchFamily="34" charset="0"/>
                <a:ea typeface="ＭＳ Ｐゴシック" panose="020B0600070205080204" pitchFamily="34" charset="-128"/>
                <a:cs typeface="Arial Bold" panose="020B0704020202020204" pitchFamily="34" charset="0"/>
                <a:hlinkClick r:id="rId3"/>
              </a:rPr>
              <a:t>://</a:t>
            </a:r>
            <a:r>
              <a:rPr lang="en-US" altLang="en-US" dirty="0" smtClean="0">
                <a:latin typeface="Arial Bold" panose="020B0704020202020204" pitchFamily="34" charset="0"/>
                <a:ea typeface="ＭＳ Ｐゴシック" panose="020B0600070205080204" pitchFamily="34" charset="-128"/>
                <a:cs typeface="Arial Bold" panose="020B0704020202020204" pitchFamily="34" charset="0"/>
                <a:hlinkClick r:id="rId3"/>
              </a:rPr>
              <a:t>www.hud.gov/program_offices/healthy_homes/enforcement/lshr</a:t>
            </a:r>
            <a:endParaRPr lang="en-US" altLang="en-US" dirty="0" smtClean="0">
              <a:latin typeface="Arial Bold" panose="020B0704020202020204" pitchFamily="34" charset="0"/>
              <a:ea typeface="ＭＳ Ｐゴシック" panose="020B0600070205080204" pitchFamily="34" charset="-128"/>
              <a:cs typeface="Arial Bold" panose="020B0704020202020204" pitchFamily="34" charset="0"/>
            </a:endParaRPr>
          </a:p>
          <a:p>
            <a:pPr marL="457200" lvl="1" indent="0">
              <a:lnSpc>
                <a:spcPct val="90000"/>
              </a:lnSpc>
              <a:buNone/>
              <a:defRPr/>
            </a:pPr>
            <a:endParaRPr lang="en-US" altLang="en-US" sz="2400" dirty="0">
              <a:latin typeface="Arial Bold" panose="020B0704020202020204" pitchFamily="34" charset="0"/>
              <a:ea typeface="ＭＳ Ｐゴシック" panose="020B0600070205080204" pitchFamily="34" charset="-128"/>
              <a:cs typeface="Arial Bold" panose="020B0704020202020204" pitchFamily="34" charset="0"/>
            </a:endParaRPr>
          </a:p>
          <a:p>
            <a:pPr marL="742950" lvl="1" indent="-285750">
              <a:lnSpc>
                <a:spcPct val="90000"/>
              </a:lnSpc>
              <a:buFontTx/>
              <a:buChar char="•"/>
              <a:defRPr/>
            </a:pPr>
            <a:r>
              <a:rPr lang="en-US" altLang="en-US" dirty="0"/>
              <a:t>HUD Guidelines for the Evaluation &amp; Control of Lead-Based Paint Hazards in Housing</a:t>
            </a:r>
          </a:p>
          <a:p>
            <a:pPr marL="742950" lvl="1" indent="-285750">
              <a:lnSpc>
                <a:spcPct val="90000"/>
              </a:lnSpc>
              <a:buFontTx/>
              <a:buChar char="•"/>
              <a:defRPr/>
            </a:pPr>
            <a:r>
              <a:rPr lang="en-US" altLang="en-US" dirty="0">
                <a:hlinkClick r:id="rId4"/>
              </a:rPr>
              <a:t>https://</a:t>
            </a:r>
            <a:r>
              <a:rPr lang="en-US" altLang="en-US" dirty="0" smtClean="0">
                <a:hlinkClick r:id="rId4"/>
              </a:rPr>
              <a:t>www.hud.gov/program_offices/healthy_homes/lbp/hudguidelines</a:t>
            </a:r>
            <a:endParaRPr lang="en-US" altLang="en-US" dirty="0" smtClean="0"/>
          </a:p>
          <a:p>
            <a:pPr marL="742950" lvl="1" indent="-285750">
              <a:lnSpc>
                <a:spcPct val="90000"/>
              </a:lnSpc>
              <a:buFontTx/>
              <a:buChar char="•"/>
              <a:defRPr/>
            </a:pPr>
            <a:endParaRPr lang="en-US" altLang="en-US" dirty="0"/>
          </a:p>
          <a:p>
            <a:pPr marL="742950" lvl="1" indent="-285750">
              <a:lnSpc>
                <a:spcPct val="90000"/>
              </a:lnSpc>
              <a:buFontTx/>
              <a:buChar char="•"/>
              <a:defRPr/>
            </a:pPr>
            <a:r>
              <a:rPr lang="en-US" altLang="en-US" dirty="0"/>
              <a:t>Interpretive Guidance on HUD’s Lead Safe Housing Rule</a:t>
            </a:r>
          </a:p>
          <a:p>
            <a:pPr marL="742950" lvl="1" indent="-285750">
              <a:lnSpc>
                <a:spcPct val="90000"/>
              </a:lnSpc>
              <a:buFontTx/>
              <a:buChar char="•"/>
              <a:defRPr/>
            </a:pPr>
            <a:r>
              <a:rPr lang="en-US" altLang="en-US" dirty="0">
                <a:hlinkClick r:id="rId5"/>
              </a:rPr>
              <a:t>https://</a:t>
            </a:r>
            <a:r>
              <a:rPr lang="en-US" altLang="en-US" dirty="0" smtClean="0">
                <a:hlinkClick r:id="rId5"/>
              </a:rPr>
              <a:t>www.hud.gov/sites/documents/DOC_25476.PDF</a:t>
            </a:r>
            <a:endParaRPr lang="en-US" altLang="en-US" dirty="0" smtClean="0"/>
          </a:p>
          <a:p>
            <a:pPr marL="457200" lvl="1" indent="0">
              <a:lnSpc>
                <a:spcPct val="90000"/>
              </a:lnSpc>
              <a:buNone/>
              <a:defRPr/>
            </a:pPr>
            <a:endParaRPr lang="en-US" altLang="en-US" dirty="0"/>
          </a:p>
          <a:p>
            <a:pPr marL="742950" lvl="1" indent="-285750">
              <a:lnSpc>
                <a:spcPct val="90000"/>
              </a:lnSpc>
              <a:buFontTx/>
              <a:buChar char="•"/>
              <a:defRPr/>
            </a:pPr>
            <a:endParaRPr lang="en-US" altLang="en-US" dirty="0" smtClean="0"/>
          </a:p>
          <a:p>
            <a:pPr marL="742950" lvl="1" indent="-285750">
              <a:lnSpc>
                <a:spcPct val="90000"/>
              </a:lnSpc>
              <a:buFontTx/>
              <a:buChar char="•"/>
              <a:defRPr/>
            </a:pPr>
            <a:endParaRPr lang="en-US" altLang="en-US" dirty="0"/>
          </a:p>
          <a:p>
            <a:pPr marL="742950" lvl="1" indent="-285750">
              <a:lnSpc>
                <a:spcPct val="90000"/>
              </a:lnSpc>
              <a:buFontTx/>
              <a:buChar char="•"/>
              <a:defRPr/>
            </a:pPr>
            <a:endParaRPr lang="en-US" altLang="en-US" dirty="0" smtClean="0"/>
          </a:p>
          <a:p>
            <a:pPr marL="742950" lvl="1" indent="-285750">
              <a:lnSpc>
                <a:spcPct val="90000"/>
              </a:lnSpc>
              <a:buFontTx/>
              <a:buChar char="•"/>
              <a:defRPr/>
            </a:pPr>
            <a:endParaRPr lang="en-US" altLang="en-US" dirty="0"/>
          </a:p>
          <a:p>
            <a:pPr marL="742950" lvl="1" indent="-285750">
              <a:lnSpc>
                <a:spcPct val="90000"/>
              </a:lnSpc>
              <a:buFontTx/>
              <a:buChar char="•"/>
              <a:defRPr/>
            </a:pPr>
            <a:endParaRPr lang="en-US" altLang="en-US" sz="2400" dirty="0" smtClean="0"/>
          </a:p>
          <a:p>
            <a:pPr marL="742950" lvl="1" indent="-285750">
              <a:lnSpc>
                <a:spcPct val="90000"/>
              </a:lnSpc>
              <a:buFontTx/>
              <a:buChar char="•"/>
              <a:defRPr/>
            </a:pPr>
            <a:endParaRPr lang="en-US" altLang="en-US" sz="2800" dirty="0">
              <a:solidFill>
                <a:schemeClr val="hlink"/>
              </a:solidFill>
            </a:endParaRPr>
          </a:p>
          <a:p>
            <a:pPr marL="742950" lvl="1" indent="-285750">
              <a:lnSpc>
                <a:spcPct val="90000"/>
              </a:lnSpc>
              <a:buFontTx/>
              <a:buChar char="•"/>
              <a:defRPr/>
            </a:pPr>
            <a:endParaRPr lang="en-US" altLang="en-US" sz="3600" dirty="0">
              <a:solidFill>
                <a:schemeClr val="hlink"/>
              </a:solidFill>
            </a:endParaRPr>
          </a:p>
          <a:p>
            <a:pPr>
              <a:defRPr/>
            </a:pPr>
            <a:endParaRPr lang="en-US" altLang="en-US" sz="3600" dirty="0" smtClean="0">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 ihcda theme o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ealthiest Employers">
      <a:majorFont>
        <a:latin typeface="Frutiger LT Std 57 Cn"/>
        <a:ea typeface=""/>
        <a:cs typeface=""/>
      </a:majorFont>
      <a:minorFont>
        <a:latin typeface="Frutiger LT Std 45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 ihcda theme o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ealthiest Employers">
      <a:majorFont>
        <a:latin typeface="Frutiger LT Std 57 Cn"/>
        <a:ea typeface=""/>
        <a:cs typeface=""/>
      </a:majorFont>
      <a:minorFont>
        <a:latin typeface="Frutiger LT Std 45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1 ihcda theme o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ealthiest Employers">
      <a:majorFont>
        <a:latin typeface="Frutiger LT Std 57 Cn"/>
        <a:ea typeface=""/>
        <a:cs typeface=""/>
      </a:majorFont>
      <a:minorFont>
        <a:latin typeface="Frutiger LT Std 45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a:spAutoFit/>
      </a:bodyPr>
      <a:lstStyle>
        <a:defPPr>
          <a:buFont typeface="Arial" charset="0"/>
          <a:buChar char="•"/>
          <a:defRPr sz="2400" dirty="0">
            <a:solidFill>
              <a:srgbClr val="003359"/>
            </a:solidFill>
            <a:ea typeface="Calibri" pitchFamily="34" charset="0"/>
            <a:cs typeface="Arial"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42746D90942164DA6E859233A008264" ma:contentTypeVersion="1" ma:contentTypeDescription="Create a new document." ma:contentTypeScope="" ma:versionID="afc4e95e879d4cb22ae87a23558735cf">
  <xsd:schema xmlns:xsd="http://www.w3.org/2001/XMLSchema" xmlns:xs="http://www.w3.org/2001/XMLSchema" xmlns:p="http://schemas.microsoft.com/office/2006/metadata/properties" xmlns:ns1="http://schemas.microsoft.com/sharepoint/v3" targetNamespace="http://schemas.microsoft.com/office/2006/metadata/properties" ma:root="true" ma:fieldsID="3def4448f6e9f5e3b9ace6478891686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E8B5D1-3A18-4DE0-9399-61B8E8697555}">
  <ds:schemaRefs>
    <ds:schemaRef ds:uri="http://purl.org/dc/elements/1.1/"/>
    <ds:schemaRef ds:uri="http://schemas.microsoft.com/office/2006/metadata/properties"/>
    <ds:schemaRef ds:uri="http://purl.org/dc/dcmitype/"/>
    <ds:schemaRef ds:uri="http://www.w3.org/XML/1998/namespace"/>
    <ds:schemaRef ds:uri="http://schemas.openxmlformats.org/package/2006/metadata/core-properties"/>
    <ds:schemaRef ds:uri="http://schemas.microsoft.com/office/infopath/2007/PartnerControls"/>
    <ds:schemaRef ds:uri="http://schemas.microsoft.com/sharepoint/v3"/>
    <ds:schemaRef ds:uri="http://purl.org/dc/terms/"/>
    <ds:schemaRef ds:uri="http://schemas.microsoft.com/office/2006/documentManagement/types"/>
  </ds:schemaRefs>
</ds:datastoreItem>
</file>

<file path=customXml/itemProps2.xml><?xml version="1.0" encoding="utf-8"?>
<ds:datastoreItem xmlns:ds="http://schemas.openxmlformats.org/officeDocument/2006/customXml" ds:itemID="{8C60CF41-D74A-4978-A6EC-E735568D45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3855</TotalTime>
  <Words>1376</Words>
  <Application>Microsoft Office PowerPoint</Application>
  <PresentationFormat>On-screen Show (4:3)</PresentationFormat>
  <Paragraphs>308</Paragraphs>
  <Slides>24</Slides>
  <Notes>9</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24</vt:i4>
      </vt:variant>
    </vt:vector>
  </HeadingPairs>
  <TitlesOfParts>
    <vt:vector size="36" baseType="lpstr">
      <vt:lpstr>ＭＳ Ｐゴシック</vt:lpstr>
      <vt:lpstr>Arial</vt:lpstr>
      <vt:lpstr>Arial Bold</vt:lpstr>
      <vt:lpstr>Calibri</vt:lpstr>
      <vt:lpstr>Frutiger LT Std 45 Light</vt:lpstr>
      <vt:lpstr>Marlett</vt:lpstr>
      <vt:lpstr>NeutraText-Demi</vt:lpstr>
      <vt:lpstr>Times New Roman</vt:lpstr>
      <vt:lpstr>Wingdings</vt:lpstr>
      <vt:lpstr>1 ihcda theme one</vt:lpstr>
      <vt:lpstr>2 ihcda theme one</vt:lpstr>
      <vt:lpstr>1_1 ihcda theme one</vt:lpstr>
      <vt:lpstr>IHCDA Lead based paint technical assistance webinar  February 28, 2018 March 2, 2018  presented by: Dave Pugh </vt:lpstr>
      <vt:lpstr>Presentation today</vt:lpstr>
      <vt:lpstr>Lead hazard control programs</vt:lpstr>
      <vt:lpstr>Licensing requirements</vt:lpstr>
      <vt:lpstr>Renovation, repair, &amp; Painting Program (RRP)- contractors</vt:lpstr>
      <vt:lpstr>LSHR and interim controls</vt:lpstr>
      <vt:lpstr>RRP- Renovators</vt:lpstr>
      <vt:lpstr>EPA Rule Part 745- lead based paint poisoning prevention in certain residential structures</vt:lpstr>
      <vt:lpstr>HUD’s Lead Safe Housing Rule (LSHR)</vt:lpstr>
      <vt:lpstr>Exemptions to the LSHR</vt:lpstr>
      <vt:lpstr>Risk assessments</vt:lpstr>
      <vt:lpstr>Risk assessment 410 IAC 32-4-4</vt:lpstr>
      <vt:lpstr>Risk assessment 410 IAC 32-4-4</vt:lpstr>
      <vt:lpstr>Example of a Basic Interior Dust Sampling Plan</vt:lpstr>
      <vt:lpstr>De Minimis Levels</vt:lpstr>
      <vt:lpstr>Abatement</vt:lpstr>
      <vt:lpstr>PowerPoint Presentation</vt:lpstr>
      <vt:lpstr>Lead form step 2 </vt:lpstr>
      <vt:lpstr>Led form step 3</vt:lpstr>
      <vt:lpstr>Set-up and Inspections </vt:lpstr>
      <vt:lpstr>web links</vt:lpstr>
      <vt:lpstr>For Further Information</vt:lpstr>
      <vt:lpstr>PowerPoint Presentation</vt:lpstr>
      <vt:lpstr>Questions?</vt:lpstr>
    </vt:vector>
  </TitlesOfParts>
  <Company>Ball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Pugh, David</cp:lastModifiedBy>
  <cp:revision>261</cp:revision>
  <cp:lastPrinted>2018-02-28T13:29:49Z</cp:lastPrinted>
  <dcterms:created xsi:type="dcterms:W3CDTF">2009-09-03T19:15:51Z</dcterms:created>
  <dcterms:modified xsi:type="dcterms:W3CDTF">2018-03-02T12:43:01Z</dcterms:modified>
</cp:coreProperties>
</file>