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60" r:id="rId1"/>
  </p:sldMasterIdLst>
  <p:notesMasterIdLst>
    <p:notesMasterId r:id="rId11"/>
  </p:notesMasterIdLst>
  <p:sldIdLst>
    <p:sldId id="259" r:id="rId2"/>
    <p:sldId id="260" r:id="rId3"/>
    <p:sldId id="278" r:id="rId4"/>
    <p:sldId id="272" r:id="rId5"/>
    <p:sldId id="273" r:id="rId6"/>
    <p:sldId id="261" r:id="rId7"/>
    <p:sldId id="271" r:id="rId8"/>
    <p:sldId id="279" r:id="rId9"/>
    <p:sldId id="280"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7" autoAdjust="0"/>
    <p:restoredTop sz="94660"/>
  </p:normalViewPr>
  <p:slideViewPr>
    <p:cSldViewPr snapToGrid="0">
      <p:cViewPr varScale="1">
        <p:scale>
          <a:sx n="74" d="100"/>
          <a:sy n="74" d="100"/>
        </p:scale>
        <p:origin x="372"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E9E799C-602F-4F0F-91E0-4AE2598D83B6}" type="datetimeFigureOut">
              <a:rPr lang="en-US" smtClean="0"/>
              <a:t>5/4/2018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8370EEF-E3E1-4F98-8130-836038EB5408}" type="slidenum">
              <a:rPr lang="en-US" smtClean="0"/>
              <a:t>‹#›</a:t>
            </a:fld>
            <a:endParaRPr lang="en-US"/>
          </a:p>
        </p:txBody>
      </p:sp>
    </p:spTree>
    <p:extLst>
      <p:ext uri="{BB962C8B-B14F-4D97-AF65-F5344CB8AC3E}">
        <p14:creationId xmlns:p14="http://schemas.microsoft.com/office/powerpoint/2010/main" val="15635055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p:spPr>
      </p:sp>
      <p:sp>
        <p:nvSpPr>
          <p:cNvPr id="4403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3174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590B6618-25F6-4A3B-BCCA-A603AD798AB2}" type="slidenum">
              <a:rPr lang="en-US" smtClean="0">
                <a:solidFill>
                  <a:prstClr val="black"/>
                </a:solidFill>
              </a:rPr>
              <a:pPr>
                <a:defRPr/>
              </a:pPr>
              <a:t>1</a:t>
            </a:fld>
            <a:endParaRPr lang="en-US" smtClean="0">
              <a:solidFill>
                <a:prstClr val="black"/>
              </a:solidFill>
            </a:endParaRPr>
          </a:p>
        </p:txBody>
      </p:sp>
    </p:spTree>
    <p:extLst>
      <p:ext uri="{BB962C8B-B14F-4D97-AF65-F5344CB8AC3E}">
        <p14:creationId xmlns:p14="http://schemas.microsoft.com/office/powerpoint/2010/main" val="9650289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gradFill>
          <a:gsLst>
            <a:gs pos="0">
              <a:schemeClr val="accent5">
                <a:lumMod val="75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4" name="Rectangle 3"/>
          <p:cNvSpPr/>
          <p:nvPr/>
        </p:nvSpPr>
        <p:spPr>
          <a:xfrm>
            <a:off x="0" y="0"/>
            <a:ext cx="10363200" cy="1295400"/>
          </a:xfrm>
          <a:prstGeom prst="rect">
            <a:avLst/>
          </a:prstGeom>
          <a:solidFill>
            <a:schemeClr val="accent5">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a:solidFill>
                <a:prstClr val="white"/>
              </a:solidFill>
            </a:endParaRPr>
          </a:p>
        </p:txBody>
      </p:sp>
      <p:sp>
        <p:nvSpPr>
          <p:cNvPr id="2" name="Title 1"/>
          <p:cNvSpPr>
            <a:spLocks noGrp="1"/>
          </p:cNvSpPr>
          <p:nvPr>
            <p:ph type="ctrTitle"/>
          </p:nvPr>
        </p:nvSpPr>
        <p:spPr>
          <a:xfrm>
            <a:off x="0" y="1"/>
            <a:ext cx="10363200" cy="1470025"/>
          </a:xfrm>
        </p:spPr>
        <p:txBody>
          <a:bodyPr/>
          <a:lstStyle>
            <a:lvl1pPr>
              <a:defRPr baseline="0">
                <a:solidFill>
                  <a:schemeClr val="bg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625600" y="2362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Date Placeholder 3"/>
          <p:cNvSpPr>
            <a:spLocks noGrp="1"/>
          </p:cNvSpPr>
          <p:nvPr>
            <p:ph type="dt" sz="half" idx="10"/>
          </p:nvPr>
        </p:nvSpPr>
        <p:spPr>
          <a:xfrm>
            <a:off x="609600" y="6356351"/>
            <a:ext cx="2844800" cy="365125"/>
          </a:xfrm>
          <a:prstGeom prst="rect">
            <a:avLst/>
          </a:prstGeom>
        </p:spPr>
        <p:txBody>
          <a:bodyPr/>
          <a:lstStyle>
            <a:lvl1pPr fontAlgn="auto">
              <a:spcBef>
                <a:spcPts val="0"/>
              </a:spcBef>
              <a:spcAft>
                <a:spcPts val="0"/>
              </a:spcAft>
              <a:defRPr>
                <a:latin typeface="+mn-lt"/>
                <a:cs typeface="+mn-cs"/>
              </a:defRPr>
            </a:lvl1pPr>
          </a:lstStyle>
          <a:p>
            <a:pPr>
              <a:defRPr/>
            </a:pPr>
            <a:fld id="{D3C2238A-9B16-45E0-A69A-94C33ECFCA84}" type="datetime1">
              <a:rPr lang="en-US">
                <a:solidFill>
                  <a:prstClr val="black"/>
                </a:solidFill>
              </a:rPr>
              <a:pPr>
                <a:defRPr/>
              </a:pPr>
              <a:t>5/4/2018</a:t>
            </a:fld>
            <a:endParaRPr lang="en-US" dirty="0">
              <a:solidFill>
                <a:prstClr val="black"/>
              </a:solidFill>
            </a:endParaRPr>
          </a:p>
        </p:txBody>
      </p:sp>
      <p:sp>
        <p:nvSpPr>
          <p:cNvPr id="6" name="Footer Placeholder 4"/>
          <p:cNvSpPr>
            <a:spLocks noGrp="1"/>
          </p:cNvSpPr>
          <p:nvPr>
            <p:ph type="ftr" sz="quarter" idx="11"/>
          </p:nvPr>
        </p:nvSpPr>
        <p:spPr>
          <a:xfrm>
            <a:off x="4165600" y="6356351"/>
            <a:ext cx="38608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a:solidFill>
                <a:prstClr val="black"/>
              </a:solidFill>
            </a:endParaRPr>
          </a:p>
        </p:txBody>
      </p:sp>
      <p:sp>
        <p:nvSpPr>
          <p:cNvPr id="7" name="Slide Number Placeholder 5"/>
          <p:cNvSpPr>
            <a:spLocks noGrp="1"/>
          </p:cNvSpPr>
          <p:nvPr>
            <p:ph type="sldNum" sz="quarter" idx="12"/>
          </p:nvPr>
        </p:nvSpPr>
        <p:spPr>
          <a:xfrm>
            <a:off x="8737600" y="6356351"/>
            <a:ext cx="2844800" cy="365125"/>
          </a:xfrm>
          <a:prstGeom prst="rect">
            <a:avLst/>
          </a:prstGeom>
        </p:spPr>
        <p:txBody>
          <a:bodyPr/>
          <a:lstStyle>
            <a:lvl1pPr fontAlgn="auto">
              <a:spcBef>
                <a:spcPts val="0"/>
              </a:spcBef>
              <a:spcAft>
                <a:spcPts val="0"/>
              </a:spcAft>
              <a:defRPr>
                <a:latin typeface="+mn-lt"/>
                <a:cs typeface="+mn-cs"/>
              </a:defRPr>
            </a:lvl1pPr>
          </a:lstStyle>
          <a:p>
            <a:pPr>
              <a:defRPr/>
            </a:pPr>
            <a:fld id="{6E58B1C2-3DEB-447F-91E6-D6733495757E}" type="slidenum">
              <a:rPr lang="en-US">
                <a:solidFill>
                  <a:prstClr val="black"/>
                </a:solidFill>
              </a:rPr>
              <a:pPr>
                <a:defRPr/>
              </a:pPr>
              <a:t>‹#›</a:t>
            </a:fld>
            <a:endParaRPr lang="en-US" dirty="0">
              <a:solidFill>
                <a:prstClr val="black"/>
              </a:solidFill>
            </a:endParaRPr>
          </a:p>
        </p:txBody>
      </p:sp>
    </p:spTree>
    <p:extLst>
      <p:ext uri="{BB962C8B-B14F-4D97-AF65-F5344CB8AC3E}">
        <p14:creationId xmlns:p14="http://schemas.microsoft.com/office/powerpoint/2010/main" val="27780046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09600" y="6356351"/>
            <a:ext cx="2844800" cy="365125"/>
          </a:xfrm>
          <a:prstGeom prst="rect">
            <a:avLst/>
          </a:prstGeom>
        </p:spPr>
        <p:txBody>
          <a:bodyPr/>
          <a:lstStyle>
            <a:lvl1pPr fontAlgn="auto">
              <a:spcBef>
                <a:spcPts val="0"/>
              </a:spcBef>
              <a:spcAft>
                <a:spcPts val="0"/>
              </a:spcAft>
              <a:defRPr>
                <a:latin typeface="+mn-lt"/>
                <a:cs typeface="+mn-cs"/>
              </a:defRPr>
            </a:lvl1pPr>
          </a:lstStyle>
          <a:p>
            <a:pPr>
              <a:defRPr/>
            </a:pPr>
            <a:fld id="{929C56DE-0495-4A35-84B6-0475ABE0DFCC}" type="datetime1">
              <a:rPr lang="en-US">
                <a:solidFill>
                  <a:prstClr val="black"/>
                </a:solidFill>
              </a:rPr>
              <a:pPr>
                <a:defRPr/>
              </a:pPr>
              <a:t>5/4/2018</a:t>
            </a:fld>
            <a:endParaRPr lang="en-US" dirty="0">
              <a:solidFill>
                <a:prstClr val="black"/>
              </a:solidFill>
            </a:endParaRPr>
          </a:p>
        </p:txBody>
      </p:sp>
      <p:sp>
        <p:nvSpPr>
          <p:cNvPr id="5" name="Footer Placeholder 4"/>
          <p:cNvSpPr>
            <a:spLocks noGrp="1"/>
          </p:cNvSpPr>
          <p:nvPr>
            <p:ph type="ftr" sz="quarter" idx="11"/>
          </p:nvPr>
        </p:nvSpPr>
        <p:spPr>
          <a:xfrm>
            <a:off x="4165600" y="6356351"/>
            <a:ext cx="38608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a:solidFill>
                <a:prstClr val="black"/>
              </a:solidFill>
            </a:endParaRPr>
          </a:p>
        </p:txBody>
      </p:sp>
      <p:sp>
        <p:nvSpPr>
          <p:cNvPr id="6" name="Slide Number Placeholder 5"/>
          <p:cNvSpPr>
            <a:spLocks noGrp="1"/>
          </p:cNvSpPr>
          <p:nvPr>
            <p:ph type="sldNum" sz="quarter" idx="12"/>
          </p:nvPr>
        </p:nvSpPr>
        <p:spPr>
          <a:xfrm>
            <a:off x="8737600" y="6356351"/>
            <a:ext cx="2844800" cy="365125"/>
          </a:xfrm>
          <a:prstGeom prst="rect">
            <a:avLst/>
          </a:prstGeom>
        </p:spPr>
        <p:txBody>
          <a:bodyPr/>
          <a:lstStyle>
            <a:lvl1pPr fontAlgn="auto">
              <a:spcBef>
                <a:spcPts val="0"/>
              </a:spcBef>
              <a:spcAft>
                <a:spcPts val="0"/>
              </a:spcAft>
              <a:defRPr>
                <a:latin typeface="+mn-lt"/>
                <a:cs typeface="+mn-cs"/>
              </a:defRPr>
            </a:lvl1pPr>
          </a:lstStyle>
          <a:p>
            <a:pPr>
              <a:defRPr/>
            </a:pPr>
            <a:fld id="{0596B40F-292F-4F34-A3F0-590871996C8A}" type="slidenum">
              <a:rPr lang="en-US">
                <a:solidFill>
                  <a:prstClr val="black"/>
                </a:solidFill>
              </a:rPr>
              <a:pPr>
                <a:defRPr/>
              </a:pPr>
              <a:t>‹#›</a:t>
            </a:fld>
            <a:endParaRPr lang="en-US" dirty="0">
              <a:solidFill>
                <a:prstClr val="black"/>
              </a:solidFill>
            </a:endParaRPr>
          </a:p>
        </p:txBody>
      </p:sp>
    </p:spTree>
    <p:extLst>
      <p:ext uri="{BB962C8B-B14F-4D97-AF65-F5344CB8AC3E}">
        <p14:creationId xmlns:p14="http://schemas.microsoft.com/office/powerpoint/2010/main" val="5374291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09600" y="6356351"/>
            <a:ext cx="2844800" cy="365125"/>
          </a:xfrm>
          <a:prstGeom prst="rect">
            <a:avLst/>
          </a:prstGeom>
        </p:spPr>
        <p:txBody>
          <a:bodyPr/>
          <a:lstStyle>
            <a:lvl1pPr fontAlgn="auto">
              <a:spcBef>
                <a:spcPts val="0"/>
              </a:spcBef>
              <a:spcAft>
                <a:spcPts val="0"/>
              </a:spcAft>
              <a:defRPr>
                <a:latin typeface="+mn-lt"/>
                <a:cs typeface="+mn-cs"/>
              </a:defRPr>
            </a:lvl1pPr>
          </a:lstStyle>
          <a:p>
            <a:pPr>
              <a:defRPr/>
            </a:pPr>
            <a:fld id="{F46B693D-E0CD-4E85-97D0-D32D68D6668A}" type="datetime1">
              <a:rPr lang="en-US">
                <a:solidFill>
                  <a:prstClr val="black"/>
                </a:solidFill>
              </a:rPr>
              <a:pPr>
                <a:defRPr/>
              </a:pPr>
              <a:t>5/4/2018</a:t>
            </a:fld>
            <a:endParaRPr lang="en-US" dirty="0">
              <a:solidFill>
                <a:prstClr val="black"/>
              </a:solidFill>
            </a:endParaRPr>
          </a:p>
        </p:txBody>
      </p:sp>
      <p:sp>
        <p:nvSpPr>
          <p:cNvPr id="5" name="Footer Placeholder 4"/>
          <p:cNvSpPr>
            <a:spLocks noGrp="1"/>
          </p:cNvSpPr>
          <p:nvPr>
            <p:ph type="ftr" sz="quarter" idx="11"/>
          </p:nvPr>
        </p:nvSpPr>
        <p:spPr>
          <a:xfrm>
            <a:off x="4165600" y="6356351"/>
            <a:ext cx="38608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a:solidFill>
                <a:prstClr val="black"/>
              </a:solidFill>
            </a:endParaRPr>
          </a:p>
        </p:txBody>
      </p:sp>
      <p:sp>
        <p:nvSpPr>
          <p:cNvPr id="6" name="Slide Number Placeholder 5"/>
          <p:cNvSpPr>
            <a:spLocks noGrp="1"/>
          </p:cNvSpPr>
          <p:nvPr>
            <p:ph type="sldNum" sz="quarter" idx="12"/>
          </p:nvPr>
        </p:nvSpPr>
        <p:spPr>
          <a:xfrm>
            <a:off x="8737600" y="6356351"/>
            <a:ext cx="2844800" cy="365125"/>
          </a:xfrm>
          <a:prstGeom prst="rect">
            <a:avLst/>
          </a:prstGeom>
        </p:spPr>
        <p:txBody>
          <a:bodyPr/>
          <a:lstStyle>
            <a:lvl1pPr fontAlgn="auto">
              <a:spcBef>
                <a:spcPts val="0"/>
              </a:spcBef>
              <a:spcAft>
                <a:spcPts val="0"/>
              </a:spcAft>
              <a:defRPr>
                <a:latin typeface="+mn-lt"/>
                <a:cs typeface="+mn-cs"/>
              </a:defRPr>
            </a:lvl1pPr>
          </a:lstStyle>
          <a:p>
            <a:pPr>
              <a:defRPr/>
            </a:pPr>
            <a:fld id="{FB90E703-FDF9-4DAF-B5F7-9318F4864F98}" type="slidenum">
              <a:rPr lang="en-US">
                <a:solidFill>
                  <a:prstClr val="black"/>
                </a:solidFill>
              </a:rPr>
              <a:pPr>
                <a:defRPr/>
              </a:pPr>
              <a:t>‹#›</a:t>
            </a:fld>
            <a:endParaRPr lang="en-US" dirty="0">
              <a:solidFill>
                <a:prstClr val="black"/>
              </a:solidFill>
            </a:endParaRPr>
          </a:p>
        </p:txBody>
      </p:sp>
    </p:spTree>
    <p:extLst>
      <p:ext uri="{BB962C8B-B14F-4D97-AF65-F5344CB8AC3E}">
        <p14:creationId xmlns:p14="http://schemas.microsoft.com/office/powerpoint/2010/main" val="34364721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5289899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609600" y="6356351"/>
            <a:ext cx="2844800" cy="365125"/>
          </a:xfrm>
          <a:prstGeom prst="rect">
            <a:avLst/>
          </a:prstGeom>
        </p:spPr>
        <p:txBody>
          <a:bodyPr/>
          <a:lstStyle>
            <a:lvl1pPr fontAlgn="auto">
              <a:spcBef>
                <a:spcPts val="0"/>
              </a:spcBef>
              <a:spcAft>
                <a:spcPts val="0"/>
              </a:spcAft>
              <a:defRPr>
                <a:latin typeface="+mn-lt"/>
                <a:cs typeface="+mn-cs"/>
              </a:defRPr>
            </a:lvl1pPr>
          </a:lstStyle>
          <a:p>
            <a:pPr>
              <a:defRPr/>
            </a:pPr>
            <a:fld id="{D382649C-4F78-4DD7-BB5D-4F25F754DBFC}" type="datetime1">
              <a:rPr lang="en-US">
                <a:solidFill>
                  <a:prstClr val="black"/>
                </a:solidFill>
              </a:rPr>
              <a:pPr>
                <a:defRPr/>
              </a:pPr>
              <a:t>5/4/2018</a:t>
            </a:fld>
            <a:endParaRPr lang="en-US" dirty="0">
              <a:solidFill>
                <a:prstClr val="black"/>
              </a:solidFill>
            </a:endParaRPr>
          </a:p>
        </p:txBody>
      </p:sp>
      <p:sp>
        <p:nvSpPr>
          <p:cNvPr id="5" name="Footer Placeholder 4"/>
          <p:cNvSpPr>
            <a:spLocks noGrp="1"/>
          </p:cNvSpPr>
          <p:nvPr>
            <p:ph type="ftr" sz="quarter" idx="11"/>
          </p:nvPr>
        </p:nvSpPr>
        <p:spPr>
          <a:xfrm>
            <a:off x="4165600" y="6356351"/>
            <a:ext cx="38608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a:solidFill>
                <a:prstClr val="black"/>
              </a:solidFill>
            </a:endParaRPr>
          </a:p>
        </p:txBody>
      </p:sp>
      <p:sp>
        <p:nvSpPr>
          <p:cNvPr id="6" name="Slide Number Placeholder 5"/>
          <p:cNvSpPr>
            <a:spLocks noGrp="1"/>
          </p:cNvSpPr>
          <p:nvPr>
            <p:ph type="sldNum" sz="quarter" idx="12"/>
          </p:nvPr>
        </p:nvSpPr>
        <p:spPr>
          <a:xfrm>
            <a:off x="8737600" y="6356351"/>
            <a:ext cx="2844800" cy="365125"/>
          </a:xfrm>
          <a:prstGeom prst="rect">
            <a:avLst/>
          </a:prstGeom>
        </p:spPr>
        <p:txBody>
          <a:bodyPr/>
          <a:lstStyle>
            <a:lvl1pPr fontAlgn="auto">
              <a:spcBef>
                <a:spcPts val="0"/>
              </a:spcBef>
              <a:spcAft>
                <a:spcPts val="0"/>
              </a:spcAft>
              <a:defRPr>
                <a:latin typeface="+mn-lt"/>
                <a:cs typeface="+mn-cs"/>
              </a:defRPr>
            </a:lvl1pPr>
          </a:lstStyle>
          <a:p>
            <a:pPr>
              <a:defRPr/>
            </a:pPr>
            <a:fld id="{131ADAD2-64CC-4566-BACE-84343FD55266}" type="slidenum">
              <a:rPr lang="en-US">
                <a:solidFill>
                  <a:prstClr val="black"/>
                </a:solidFill>
              </a:rPr>
              <a:pPr>
                <a:defRPr/>
              </a:pPr>
              <a:t>‹#›</a:t>
            </a:fld>
            <a:endParaRPr lang="en-US" dirty="0">
              <a:solidFill>
                <a:prstClr val="black"/>
              </a:solidFill>
            </a:endParaRPr>
          </a:p>
        </p:txBody>
      </p:sp>
    </p:spTree>
    <p:extLst>
      <p:ext uri="{BB962C8B-B14F-4D97-AF65-F5344CB8AC3E}">
        <p14:creationId xmlns:p14="http://schemas.microsoft.com/office/powerpoint/2010/main" val="27450971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09600" y="6356351"/>
            <a:ext cx="2844800" cy="365125"/>
          </a:xfrm>
          <a:prstGeom prst="rect">
            <a:avLst/>
          </a:prstGeom>
        </p:spPr>
        <p:txBody>
          <a:bodyPr/>
          <a:lstStyle>
            <a:lvl1pPr fontAlgn="auto">
              <a:spcBef>
                <a:spcPts val="0"/>
              </a:spcBef>
              <a:spcAft>
                <a:spcPts val="0"/>
              </a:spcAft>
              <a:defRPr>
                <a:latin typeface="+mn-lt"/>
                <a:cs typeface="+mn-cs"/>
              </a:defRPr>
            </a:lvl1pPr>
          </a:lstStyle>
          <a:p>
            <a:pPr>
              <a:defRPr/>
            </a:pPr>
            <a:fld id="{1A8C0BF5-E263-419F-B7B3-B6B293CF3A41}" type="datetime1">
              <a:rPr lang="en-US">
                <a:solidFill>
                  <a:prstClr val="black"/>
                </a:solidFill>
              </a:rPr>
              <a:pPr>
                <a:defRPr/>
              </a:pPr>
              <a:t>5/4/2018</a:t>
            </a:fld>
            <a:endParaRPr lang="en-US" dirty="0">
              <a:solidFill>
                <a:prstClr val="black"/>
              </a:solidFill>
            </a:endParaRPr>
          </a:p>
        </p:txBody>
      </p:sp>
      <p:sp>
        <p:nvSpPr>
          <p:cNvPr id="6" name="Footer Placeholder 5"/>
          <p:cNvSpPr>
            <a:spLocks noGrp="1"/>
          </p:cNvSpPr>
          <p:nvPr>
            <p:ph type="ftr" sz="quarter" idx="11"/>
          </p:nvPr>
        </p:nvSpPr>
        <p:spPr>
          <a:xfrm>
            <a:off x="4165600" y="6356351"/>
            <a:ext cx="38608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a:solidFill>
                <a:prstClr val="black"/>
              </a:solidFill>
            </a:endParaRPr>
          </a:p>
        </p:txBody>
      </p:sp>
      <p:sp>
        <p:nvSpPr>
          <p:cNvPr id="7" name="Slide Number Placeholder 6"/>
          <p:cNvSpPr>
            <a:spLocks noGrp="1"/>
          </p:cNvSpPr>
          <p:nvPr>
            <p:ph type="sldNum" sz="quarter" idx="12"/>
          </p:nvPr>
        </p:nvSpPr>
        <p:spPr>
          <a:xfrm>
            <a:off x="8737600" y="6356351"/>
            <a:ext cx="2844800" cy="365125"/>
          </a:xfrm>
          <a:prstGeom prst="rect">
            <a:avLst/>
          </a:prstGeom>
        </p:spPr>
        <p:txBody>
          <a:bodyPr/>
          <a:lstStyle>
            <a:lvl1pPr fontAlgn="auto">
              <a:spcBef>
                <a:spcPts val="0"/>
              </a:spcBef>
              <a:spcAft>
                <a:spcPts val="0"/>
              </a:spcAft>
              <a:defRPr>
                <a:latin typeface="+mn-lt"/>
                <a:cs typeface="+mn-cs"/>
              </a:defRPr>
            </a:lvl1pPr>
          </a:lstStyle>
          <a:p>
            <a:pPr>
              <a:defRPr/>
            </a:pPr>
            <a:fld id="{F3A73C73-F5B2-4349-A01F-223C25B83CBC}" type="slidenum">
              <a:rPr lang="en-US">
                <a:solidFill>
                  <a:prstClr val="black"/>
                </a:solidFill>
              </a:rPr>
              <a:pPr>
                <a:defRPr/>
              </a:pPr>
              <a:t>‹#›</a:t>
            </a:fld>
            <a:endParaRPr lang="en-US" dirty="0">
              <a:solidFill>
                <a:prstClr val="black"/>
              </a:solidFill>
            </a:endParaRPr>
          </a:p>
        </p:txBody>
      </p:sp>
    </p:spTree>
    <p:extLst>
      <p:ext uri="{BB962C8B-B14F-4D97-AF65-F5344CB8AC3E}">
        <p14:creationId xmlns:p14="http://schemas.microsoft.com/office/powerpoint/2010/main" val="22643436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609600" y="6356351"/>
            <a:ext cx="2844800" cy="365125"/>
          </a:xfrm>
          <a:prstGeom prst="rect">
            <a:avLst/>
          </a:prstGeom>
        </p:spPr>
        <p:txBody>
          <a:bodyPr/>
          <a:lstStyle>
            <a:lvl1pPr fontAlgn="auto">
              <a:spcBef>
                <a:spcPts val="0"/>
              </a:spcBef>
              <a:spcAft>
                <a:spcPts val="0"/>
              </a:spcAft>
              <a:defRPr>
                <a:latin typeface="+mn-lt"/>
                <a:cs typeface="+mn-cs"/>
              </a:defRPr>
            </a:lvl1pPr>
          </a:lstStyle>
          <a:p>
            <a:pPr>
              <a:defRPr/>
            </a:pPr>
            <a:fld id="{0A622548-87AB-4188-AACB-B812CC510FBD}" type="datetime1">
              <a:rPr lang="en-US">
                <a:solidFill>
                  <a:prstClr val="black"/>
                </a:solidFill>
              </a:rPr>
              <a:pPr>
                <a:defRPr/>
              </a:pPr>
              <a:t>5/4/2018</a:t>
            </a:fld>
            <a:endParaRPr lang="en-US" dirty="0">
              <a:solidFill>
                <a:prstClr val="black"/>
              </a:solidFill>
            </a:endParaRPr>
          </a:p>
        </p:txBody>
      </p:sp>
      <p:sp>
        <p:nvSpPr>
          <p:cNvPr id="8" name="Footer Placeholder 7"/>
          <p:cNvSpPr>
            <a:spLocks noGrp="1"/>
          </p:cNvSpPr>
          <p:nvPr>
            <p:ph type="ftr" sz="quarter" idx="11"/>
          </p:nvPr>
        </p:nvSpPr>
        <p:spPr>
          <a:xfrm>
            <a:off x="4165600" y="6356351"/>
            <a:ext cx="38608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a:solidFill>
                <a:prstClr val="black"/>
              </a:solidFill>
            </a:endParaRPr>
          </a:p>
        </p:txBody>
      </p:sp>
      <p:sp>
        <p:nvSpPr>
          <p:cNvPr id="9" name="Slide Number Placeholder 8"/>
          <p:cNvSpPr>
            <a:spLocks noGrp="1"/>
          </p:cNvSpPr>
          <p:nvPr>
            <p:ph type="sldNum" sz="quarter" idx="12"/>
          </p:nvPr>
        </p:nvSpPr>
        <p:spPr>
          <a:xfrm>
            <a:off x="8737600" y="6356351"/>
            <a:ext cx="2844800" cy="365125"/>
          </a:xfrm>
          <a:prstGeom prst="rect">
            <a:avLst/>
          </a:prstGeom>
        </p:spPr>
        <p:txBody>
          <a:bodyPr/>
          <a:lstStyle>
            <a:lvl1pPr fontAlgn="auto">
              <a:spcBef>
                <a:spcPts val="0"/>
              </a:spcBef>
              <a:spcAft>
                <a:spcPts val="0"/>
              </a:spcAft>
              <a:defRPr>
                <a:latin typeface="+mn-lt"/>
                <a:cs typeface="+mn-cs"/>
              </a:defRPr>
            </a:lvl1pPr>
          </a:lstStyle>
          <a:p>
            <a:pPr>
              <a:defRPr/>
            </a:pPr>
            <a:fld id="{C92A9F29-5A07-43C4-A165-6551656DB646}" type="slidenum">
              <a:rPr lang="en-US">
                <a:solidFill>
                  <a:prstClr val="black"/>
                </a:solidFill>
              </a:rPr>
              <a:pPr>
                <a:defRPr/>
              </a:pPr>
              <a:t>‹#›</a:t>
            </a:fld>
            <a:endParaRPr lang="en-US" dirty="0">
              <a:solidFill>
                <a:prstClr val="black"/>
              </a:solidFill>
            </a:endParaRPr>
          </a:p>
        </p:txBody>
      </p:sp>
    </p:spTree>
    <p:extLst>
      <p:ext uri="{BB962C8B-B14F-4D97-AF65-F5344CB8AC3E}">
        <p14:creationId xmlns:p14="http://schemas.microsoft.com/office/powerpoint/2010/main" val="512580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609600" y="6356351"/>
            <a:ext cx="2844800" cy="365125"/>
          </a:xfrm>
          <a:prstGeom prst="rect">
            <a:avLst/>
          </a:prstGeom>
        </p:spPr>
        <p:txBody>
          <a:bodyPr/>
          <a:lstStyle>
            <a:lvl1pPr fontAlgn="auto">
              <a:spcBef>
                <a:spcPts val="0"/>
              </a:spcBef>
              <a:spcAft>
                <a:spcPts val="0"/>
              </a:spcAft>
              <a:defRPr>
                <a:latin typeface="+mn-lt"/>
                <a:cs typeface="+mn-cs"/>
              </a:defRPr>
            </a:lvl1pPr>
          </a:lstStyle>
          <a:p>
            <a:pPr>
              <a:defRPr/>
            </a:pPr>
            <a:fld id="{804BCBA0-BF55-4A26-9F3B-F2A241B82274}" type="datetime1">
              <a:rPr lang="en-US">
                <a:solidFill>
                  <a:prstClr val="black"/>
                </a:solidFill>
              </a:rPr>
              <a:pPr>
                <a:defRPr/>
              </a:pPr>
              <a:t>5/4/2018</a:t>
            </a:fld>
            <a:endParaRPr lang="en-US" dirty="0">
              <a:solidFill>
                <a:prstClr val="black"/>
              </a:solidFill>
            </a:endParaRPr>
          </a:p>
        </p:txBody>
      </p:sp>
      <p:sp>
        <p:nvSpPr>
          <p:cNvPr id="4" name="Footer Placeholder 3"/>
          <p:cNvSpPr>
            <a:spLocks noGrp="1"/>
          </p:cNvSpPr>
          <p:nvPr>
            <p:ph type="ftr" sz="quarter" idx="11"/>
          </p:nvPr>
        </p:nvSpPr>
        <p:spPr>
          <a:xfrm>
            <a:off x="4165600" y="6356351"/>
            <a:ext cx="38608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a:solidFill>
                <a:prstClr val="black"/>
              </a:solidFill>
            </a:endParaRPr>
          </a:p>
        </p:txBody>
      </p:sp>
      <p:sp>
        <p:nvSpPr>
          <p:cNvPr id="5" name="Slide Number Placeholder 4"/>
          <p:cNvSpPr>
            <a:spLocks noGrp="1"/>
          </p:cNvSpPr>
          <p:nvPr>
            <p:ph type="sldNum" sz="quarter" idx="12"/>
          </p:nvPr>
        </p:nvSpPr>
        <p:spPr>
          <a:xfrm>
            <a:off x="8737600" y="6356351"/>
            <a:ext cx="2844800" cy="365125"/>
          </a:xfrm>
          <a:prstGeom prst="rect">
            <a:avLst/>
          </a:prstGeom>
        </p:spPr>
        <p:txBody>
          <a:bodyPr/>
          <a:lstStyle>
            <a:lvl1pPr fontAlgn="auto">
              <a:spcBef>
                <a:spcPts val="0"/>
              </a:spcBef>
              <a:spcAft>
                <a:spcPts val="0"/>
              </a:spcAft>
              <a:defRPr>
                <a:latin typeface="+mn-lt"/>
                <a:cs typeface="+mn-cs"/>
              </a:defRPr>
            </a:lvl1pPr>
          </a:lstStyle>
          <a:p>
            <a:pPr>
              <a:defRPr/>
            </a:pPr>
            <a:fld id="{C837C570-94B6-400C-820E-ED49140A08E2}" type="slidenum">
              <a:rPr lang="en-US">
                <a:solidFill>
                  <a:prstClr val="black"/>
                </a:solidFill>
              </a:rPr>
              <a:pPr>
                <a:defRPr/>
              </a:pPr>
              <a:t>‹#›</a:t>
            </a:fld>
            <a:endParaRPr lang="en-US" dirty="0">
              <a:solidFill>
                <a:prstClr val="black"/>
              </a:solidFill>
            </a:endParaRPr>
          </a:p>
        </p:txBody>
      </p:sp>
    </p:spTree>
    <p:extLst>
      <p:ext uri="{BB962C8B-B14F-4D97-AF65-F5344CB8AC3E}">
        <p14:creationId xmlns:p14="http://schemas.microsoft.com/office/powerpoint/2010/main" val="15851441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09600" y="6356351"/>
            <a:ext cx="2844800" cy="365125"/>
          </a:xfrm>
          <a:prstGeom prst="rect">
            <a:avLst/>
          </a:prstGeom>
        </p:spPr>
        <p:txBody>
          <a:bodyPr/>
          <a:lstStyle>
            <a:lvl1pPr fontAlgn="auto">
              <a:spcBef>
                <a:spcPts val="0"/>
              </a:spcBef>
              <a:spcAft>
                <a:spcPts val="0"/>
              </a:spcAft>
              <a:defRPr>
                <a:latin typeface="+mn-lt"/>
                <a:cs typeface="+mn-cs"/>
              </a:defRPr>
            </a:lvl1pPr>
          </a:lstStyle>
          <a:p>
            <a:pPr>
              <a:defRPr/>
            </a:pPr>
            <a:fld id="{87E0A949-A4C6-40B0-A13F-070FFD0BB603}" type="datetime1">
              <a:rPr lang="en-US">
                <a:solidFill>
                  <a:prstClr val="black"/>
                </a:solidFill>
              </a:rPr>
              <a:pPr>
                <a:defRPr/>
              </a:pPr>
              <a:t>5/4/2018</a:t>
            </a:fld>
            <a:endParaRPr lang="en-US" dirty="0">
              <a:solidFill>
                <a:prstClr val="black"/>
              </a:solidFill>
            </a:endParaRPr>
          </a:p>
        </p:txBody>
      </p:sp>
      <p:sp>
        <p:nvSpPr>
          <p:cNvPr id="3" name="Footer Placeholder 2"/>
          <p:cNvSpPr>
            <a:spLocks noGrp="1"/>
          </p:cNvSpPr>
          <p:nvPr>
            <p:ph type="ftr" sz="quarter" idx="11"/>
          </p:nvPr>
        </p:nvSpPr>
        <p:spPr>
          <a:xfrm>
            <a:off x="4165600" y="6356351"/>
            <a:ext cx="38608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a:solidFill>
                <a:prstClr val="black"/>
              </a:solidFill>
            </a:endParaRPr>
          </a:p>
        </p:txBody>
      </p:sp>
      <p:sp>
        <p:nvSpPr>
          <p:cNvPr id="4" name="Slide Number Placeholder 3"/>
          <p:cNvSpPr>
            <a:spLocks noGrp="1"/>
          </p:cNvSpPr>
          <p:nvPr>
            <p:ph type="sldNum" sz="quarter" idx="12"/>
          </p:nvPr>
        </p:nvSpPr>
        <p:spPr>
          <a:xfrm>
            <a:off x="8737600" y="6356351"/>
            <a:ext cx="2844800" cy="365125"/>
          </a:xfrm>
          <a:prstGeom prst="rect">
            <a:avLst/>
          </a:prstGeom>
        </p:spPr>
        <p:txBody>
          <a:bodyPr/>
          <a:lstStyle>
            <a:lvl1pPr fontAlgn="auto">
              <a:spcBef>
                <a:spcPts val="0"/>
              </a:spcBef>
              <a:spcAft>
                <a:spcPts val="0"/>
              </a:spcAft>
              <a:defRPr>
                <a:latin typeface="+mn-lt"/>
                <a:cs typeface="+mn-cs"/>
              </a:defRPr>
            </a:lvl1pPr>
          </a:lstStyle>
          <a:p>
            <a:pPr>
              <a:defRPr/>
            </a:pPr>
            <a:fld id="{4E070258-62F3-4ECD-886E-15AFFF15484A}" type="slidenum">
              <a:rPr lang="en-US">
                <a:solidFill>
                  <a:prstClr val="black"/>
                </a:solidFill>
              </a:rPr>
              <a:pPr>
                <a:defRPr/>
              </a:pPr>
              <a:t>‹#›</a:t>
            </a:fld>
            <a:endParaRPr lang="en-US" dirty="0">
              <a:solidFill>
                <a:prstClr val="black"/>
              </a:solidFill>
            </a:endParaRPr>
          </a:p>
        </p:txBody>
      </p:sp>
    </p:spTree>
    <p:extLst>
      <p:ext uri="{BB962C8B-B14F-4D97-AF65-F5344CB8AC3E}">
        <p14:creationId xmlns:p14="http://schemas.microsoft.com/office/powerpoint/2010/main" val="24910474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609600" y="6356351"/>
            <a:ext cx="2844800" cy="365125"/>
          </a:xfrm>
          <a:prstGeom prst="rect">
            <a:avLst/>
          </a:prstGeom>
        </p:spPr>
        <p:txBody>
          <a:bodyPr/>
          <a:lstStyle>
            <a:lvl1pPr fontAlgn="auto">
              <a:spcBef>
                <a:spcPts val="0"/>
              </a:spcBef>
              <a:spcAft>
                <a:spcPts val="0"/>
              </a:spcAft>
              <a:defRPr>
                <a:latin typeface="+mn-lt"/>
                <a:cs typeface="+mn-cs"/>
              </a:defRPr>
            </a:lvl1pPr>
          </a:lstStyle>
          <a:p>
            <a:pPr>
              <a:defRPr/>
            </a:pPr>
            <a:fld id="{054435B5-E110-4A58-8EB9-2978EC644D00}" type="datetime1">
              <a:rPr lang="en-US">
                <a:solidFill>
                  <a:prstClr val="black"/>
                </a:solidFill>
              </a:rPr>
              <a:pPr>
                <a:defRPr/>
              </a:pPr>
              <a:t>5/4/2018</a:t>
            </a:fld>
            <a:endParaRPr lang="en-US" dirty="0">
              <a:solidFill>
                <a:prstClr val="black"/>
              </a:solidFill>
            </a:endParaRPr>
          </a:p>
        </p:txBody>
      </p:sp>
      <p:sp>
        <p:nvSpPr>
          <p:cNvPr id="6" name="Footer Placeholder 5"/>
          <p:cNvSpPr>
            <a:spLocks noGrp="1"/>
          </p:cNvSpPr>
          <p:nvPr>
            <p:ph type="ftr" sz="quarter" idx="11"/>
          </p:nvPr>
        </p:nvSpPr>
        <p:spPr>
          <a:xfrm>
            <a:off x="4165600" y="6356351"/>
            <a:ext cx="38608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a:solidFill>
                <a:prstClr val="black"/>
              </a:solidFill>
            </a:endParaRPr>
          </a:p>
        </p:txBody>
      </p:sp>
      <p:sp>
        <p:nvSpPr>
          <p:cNvPr id="7" name="Slide Number Placeholder 6"/>
          <p:cNvSpPr>
            <a:spLocks noGrp="1"/>
          </p:cNvSpPr>
          <p:nvPr>
            <p:ph type="sldNum" sz="quarter" idx="12"/>
          </p:nvPr>
        </p:nvSpPr>
        <p:spPr>
          <a:xfrm>
            <a:off x="8737600" y="6356351"/>
            <a:ext cx="2844800" cy="365125"/>
          </a:xfrm>
          <a:prstGeom prst="rect">
            <a:avLst/>
          </a:prstGeom>
        </p:spPr>
        <p:txBody>
          <a:bodyPr/>
          <a:lstStyle>
            <a:lvl1pPr fontAlgn="auto">
              <a:spcBef>
                <a:spcPts val="0"/>
              </a:spcBef>
              <a:spcAft>
                <a:spcPts val="0"/>
              </a:spcAft>
              <a:defRPr>
                <a:latin typeface="+mn-lt"/>
                <a:cs typeface="+mn-cs"/>
              </a:defRPr>
            </a:lvl1pPr>
          </a:lstStyle>
          <a:p>
            <a:pPr>
              <a:defRPr/>
            </a:pPr>
            <a:fld id="{4DAFBBBE-FAF2-41D3-B623-0A21650B132C}" type="slidenum">
              <a:rPr lang="en-US">
                <a:solidFill>
                  <a:prstClr val="black"/>
                </a:solidFill>
              </a:rPr>
              <a:pPr>
                <a:defRPr/>
              </a:pPr>
              <a:t>‹#›</a:t>
            </a:fld>
            <a:endParaRPr lang="en-US" dirty="0">
              <a:solidFill>
                <a:prstClr val="black"/>
              </a:solidFill>
            </a:endParaRPr>
          </a:p>
        </p:txBody>
      </p:sp>
    </p:spTree>
    <p:extLst>
      <p:ext uri="{BB962C8B-B14F-4D97-AF65-F5344CB8AC3E}">
        <p14:creationId xmlns:p14="http://schemas.microsoft.com/office/powerpoint/2010/main" val="31889828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609600" y="6356351"/>
            <a:ext cx="2844800" cy="365125"/>
          </a:xfrm>
          <a:prstGeom prst="rect">
            <a:avLst/>
          </a:prstGeom>
        </p:spPr>
        <p:txBody>
          <a:bodyPr/>
          <a:lstStyle>
            <a:lvl1pPr fontAlgn="auto">
              <a:spcBef>
                <a:spcPts val="0"/>
              </a:spcBef>
              <a:spcAft>
                <a:spcPts val="0"/>
              </a:spcAft>
              <a:defRPr>
                <a:latin typeface="+mn-lt"/>
                <a:cs typeface="+mn-cs"/>
              </a:defRPr>
            </a:lvl1pPr>
          </a:lstStyle>
          <a:p>
            <a:pPr>
              <a:defRPr/>
            </a:pPr>
            <a:fld id="{EE0FEC13-B92C-4D33-B5FE-64D3D442A68A}" type="datetime1">
              <a:rPr lang="en-US">
                <a:solidFill>
                  <a:prstClr val="black"/>
                </a:solidFill>
              </a:rPr>
              <a:pPr>
                <a:defRPr/>
              </a:pPr>
              <a:t>5/4/2018</a:t>
            </a:fld>
            <a:endParaRPr lang="en-US" dirty="0">
              <a:solidFill>
                <a:prstClr val="black"/>
              </a:solidFill>
            </a:endParaRPr>
          </a:p>
        </p:txBody>
      </p:sp>
      <p:sp>
        <p:nvSpPr>
          <p:cNvPr id="6" name="Footer Placeholder 5"/>
          <p:cNvSpPr>
            <a:spLocks noGrp="1"/>
          </p:cNvSpPr>
          <p:nvPr>
            <p:ph type="ftr" sz="quarter" idx="11"/>
          </p:nvPr>
        </p:nvSpPr>
        <p:spPr>
          <a:xfrm>
            <a:off x="4165600" y="6356351"/>
            <a:ext cx="38608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a:solidFill>
                <a:prstClr val="black"/>
              </a:solidFill>
            </a:endParaRPr>
          </a:p>
        </p:txBody>
      </p:sp>
      <p:sp>
        <p:nvSpPr>
          <p:cNvPr id="7" name="Slide Number Placeholder 6"/>
          <p:cNvSpPr>
            <a:spLocks noGrp="1"/>
          </p:cNvSpPr>
          <p:nvPr>
            <p:ph type="sldNum" sz="quarter" idx="12"/>
          </p:nvPr>
        </p:nvSpPr>
        <p:spPr>
          <a:xfrm>
            <a:off x="8737600" y="6356351"/>
            <a:ext cx="2844800" cy="365125"/>
          </a:xfrm>
          <a:prstGeom prst="rect">
            <a:avLst/>
          </a:prstGeom>
        </p:spPr>
        <p:txBody>
          <a:bodyPr/>
          <a:lstStyle>
            <a:lvl1pPr fontAlgn="auto">
              <a:spcBef>
                <a:spcPts val="0"/>
              </a:spcBef>
              <a:spcAft>
                <a:spcPts val="0"/>
              </a:spcAft>
              <a:defRPr>
                <a:latin typeface="+mn-lt"/>
                <a:cs typeface="+mn-cs"/>
              </a:defRPr>
            </a:lvl1pPr>
          </a:lstStyle>
          <a:p>
            <a:pPr>
              <a:defRPr/>
            </a:pPr>
            <a:fld id="{5F06DFB0-7A5A-4DC1-98B0-F301DF6EBE62}" type="slidenum">
              <a:rPr lang="en-US">
                <a:solidFill>
                  <a:prstClr val="black"/>
                </a:solidFill>
              </a:rPr>
              <a:pPr>
                <a:defRPr/>
              </a:pPr>
              <a:t>‹#›</a:t>
            </a:fld>
            <a:endParaRPr lang="en-US" dirty="0">
              <a:solidFill>
                <a:prstClr val="black"/>
              </a:solidFill>
            </a:endParaRPr>
          </a:p>
        </p:txBody>
      </p:sp>
    </p:spTree>
    <p:extLst>
      <p:ext uri="{BB962C8B-B14F-4D97-AF65-F5344CB8AC3E}">
        <p14:creationId xmlns:p14="http://schemas.microsoft.com/office/powerpoint/2010/main" val="29901543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accent5">
                <a:lumMod val="75000"/>
              </a:schemeClr>
            </a:gs>
            <a:gs pos="50000">
              <a:schemeClr val="accent1">
                <a:tint val="44500"/>
                <a:satMod val="160000"/>
              </a:schemeClr>
            </a:gs>
            <a:gs pos="100000">
              <a:schemeClr val="accent1">
                <a:tint val="23500"/>
                <a:satMod val="160000"/>
              </a:schemeClr>
            </a:gs>
          </a:gsLst>
          <a:lin ang="5400000" scaled="1"/>
          <a:tileRect/>
        </a:gradFill>
        <a:effectLst/>
      </p:bgPr>
    </p:bg>
    <p:spTree>
      <p:nvGrpSpPr>
        <p:cNvPr id="1" name=""/>
        <p:cNvGrpSpPr/>
        <p:nvPr/>
      </p:nvGrpSpPr>
      <p:grpSpPr>
        <a:xfrm>
          <a:off x="0" y="0"/>
          <a:ext cx="0" cy="0"/>
          <a:chOff x="0" y="0"/>
          <a:chExt cx="0" cy="0"/>
        </a:xfrm>
      </p:grpSpPr>
      <p:sp>
        <p:nvSpPr>
          <p:cNvPr id="7" name="Rectangle 6"/>
          <p:cNvSpPr/>
          <p:nvPr/>
        </p:nvSpPr>
        <p:spPr>
          <a:xfrm>
            <a:off x="0" y="0"/>
            <a:ext cx="12192000" cy="1295400"/>
          </a:xfrm>
          <a:prstGeom prst="rect">
            <a:avLst/>
          </a:prstGeom>
          <a:solidFill>
            <a:schemeClr val="accent5">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a:solidFill>
                <a:prstClr val="white"/>
              </a:solidFill>
            </a:endParaRPr>
          </a:p>
        </p:txBody>
      </p:sp>
      <p:sp>
        <p:nvSpPr>
          <p:cNvPr id="1027" name="Title Placeholder 1"/>
          <p:cNvSpPr>
            <a:spLocks noGrp="1"/>
          </p:cNvSpPr>
          <p:nvPr>
            <p:ph type="title"/>
          </p:nvPr>
        </p:nvSpPr>
        <p:spPr bwMode="auto">
          <a:xfrm>
            <a:off x="0" y="0"/>
            <a:ext cx="10363200" cy="1295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Indiana Department of</a:t>
            </a:r>
            <a:br>
              <a:rPr lang="en-US" smtClean="0"/>
            </a:br>
            <a:r>
              <a:rPr lang="en-US" smtClean="0"/>
              <a:t> Veterans Affairs</a:t>
            </a:r>
          </a:p>
        </p:txBody>
      </p:sp>
      <p:sp>
        <p:nvSpPr>
          <p:cNvPr id="1028" name="Text Placeholder 2"/>
          <p:cNvSpPr>
            <a:spLocks noGrp="1"/>
          </p:cNvSpPr>
          <p:nvPr>
            <p:ph type="body" idx="1"/>
          </p:nvPr>
        </p:nvSpPr>
        <p:spPr bwMode="auto">
          <a:xfrm>
            <a:off x="609600" y="1524001"/>
            <a:ext cx="10972800" cy="46021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p:txBody>
      </p:sp>
      <p:pic>
        <p:nvPicPr>
          <p:cNvPr id="1029" name="Picture 13" descr="Indiana4Seal.bmp"/>
          <p:cNvPicPr>
            <a:picLocks noChangeAspect="1"/>
          </p:cNvPicPr>
          <p:nvPr/>
        </p:nvPicPr>
        <p:blipFill>
          <a:blip r:embed="rId13" cstate="print"/>
          <a:srcRect/>
          <a:stretch>
            <a:fillRect/>
          </a:stretch>
        </p:blipFill>
        <p:spPr bwMode="auto">
          <a:xfrm>
            <a:off x="10363200" y="1"/>
            <a:ext cx="1828800" cy="1304925"/>
          </a:xfrm>
          <a:prstGeom prst="rect">
            <a:avLst/>
          </a:prstGeom>
          <a:noFill/>
          <a:ln w="9525">
            <a:noFill/>
            <a:miter lim="800000"/>
            <a:headEnd/>
            <a:tailEnd/>
          </a:ln>
        </p:spPr>
      </p:pic>
    </p:spTree>
    <p:extLst>
      <p:ext uri="{BB962C8B-B14F-4D97-AF65-F5344CB8AC3E}">
        <p14:creationId xmlns:p14="http://schemas.microsoft.com/office/powerpoint/2010/main" val="150348172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rtl="0" eaLnBrk="0" fontAlgn="base" hangingPunct="0">
        <a:spcBef>
          <a:spcPct val="0"/>
        </a:spcBef>
        <a:spcAft>
          <a:spcPct val="0"/>
        </a:spcAft>
        <a:defRPr sz="3200" kern="1200">
          <a:solidFill>
            <a:schemeClr val="bg1"/>
          </a:solidFill>
          <a:latin typeface="BacktalkSerif BTN" pitchFamily="18" charset="0"/>
          <a:ea typeface="+mj-ea"/>
          <a:cs typeface="+mj-cs"/>
        </a:defRPr>
      </a:lvl1pPr>
      <a:lvl2pPr algn="ctr" rtl="0" eaLnBrk="0" fontAlgn="base" hangingPunct="0">
        <a:spcBef>
          <a:spcPct val="0"/>
        </a:spcBef>
        <a:spcAft>
          <a:spcPct val="0"/>
        </a:spcAft>
        <a:defRPr sz="3200">
          <a:solidFill>
            <a:schemeClr val="bg1"/>
          </a:solidFill>
          <a:latin typeface="BacktalkSerif BTN" pitchFamily="18" charset="0"/>
        </a:defRPr>
      </a:lvl2pPr>
      <a:lvl3pPr algn="ctr" rtl="0" eaLnBrk="0" fontAlgn="base" hangingPunct="0">
        <a:spcBef>
          <a:spcPct val="0"/>
        </a:spcBef>
        <a:spcAft>
          <a:spcPct val="0"/>
        </a:spcAft>
        <a:defRPr sz="3200">
          <a:solidFill>
            <a:schemeClr val="bg1"/>
          </a:solidFill>
          <a:latin typeface="BacktalkSerif BTN" pitchFamily="18" charset="0"/>
        </a:defRPr>
      </a:lvl3pPr>
      <a:lvl4pPr algn="ctr" rtl="0" eaLnBrk="0" fontAlgn="base" hangingPunct="0">
        <a:spcBef>
          <a:spcPct val="0"/>
        </a:spcBef>
        <a:spcAft>
          <a:spcPct val="0"/>
        </a:spcAft>
        <a:defRPr sz="3200">
          <a:solidFill>
            <a:schemeClr val="bg1"/>
          </a:solidFill>
          <a:latin typeface="BacktalkSerif BTN" pitchFamily="18" charset="0"/>
        </a:defRPr>
      </a:lvl4pPr>
      <a:lvl5pPr algn="ctr" rtl="0" eaLnBrk="0" fontAlgn="base" hangingPunct="0">
        <a:spcBef>
          <a:spcPct val="0"/>
        </a:spcBef>
        <a:spcAft>
          <a:spcPct val="0"/>
        </a:spcAft>
        <a:defRPr sz="3200">
          <a:solidFill>
            <a:schemeClr val="bg1"/>
          </a:solidFill>
          <a:latin typeface="BacktalkSerif BTN" pitchFamily="18"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jpeg"/><Relationship Id="rId7"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Title 1"/>
          <p:cNvSpPr>
            <a:spLocks noGrp="1"/>
          </p:cNvSpPr>
          <p:nvPr>
            <p:ph type="ctrTitle"/>
          </p:nvPr>
        </p:nvSpPr>
        <p:spPr>
          <a:xfrm>
            <a:off x="2129965" y="60698"/>
            <a:ext cx="7772400" cy="1470025"/>
          </a:xfrm>
        </p:spPr>
        <p:txBody>
          <a:bodyPr/>
          <a:lstStyle/>
          <a:p>
            <a:pPr eaLnBrk="1" fontAlgn="auto" hangingPunct="1">
              <a:spcAft>
                <a:spcPts val="0"/>
              </a:spcAft>
              <a:defRPr/>
            </a:pPr>
            <a:r>
              <a:rPr dirty="0" smtClean="0">
                <a:latin typeface="Times New Roman" pitchFamily="18" charset="0"/>
                <a:cs typeface="Times New Roman" pitchFamily="18" charset="0"/>
              </a:rPr>
              <a:t>Indiana Department of</a:t>
            </a:r>
            <a:br>
              <a:rPr dirty="0" smtClean="0">
                <a:latin typeface="Times New Roman" pitchFamily="18" charset="0"/>
                <a:cs typeface="Times New Roman" pitchFamily="18" charset="0"/>
              </a:rPr>
            </a:br>
            <a:r>
              <a:rPr dirty="0" smtClean="0">
                <a:latin typeface="Times New Roman" pitchFamily="18" charset="0"/>
                <a:cs typeface="Times New Roman" pitchFamily="18" charset="0"/>
              </a:rPr>
              <a:t>Veterans Affairs</a:t>
            </a:r>
          </a:p>
        </p:txBody>
      </p:sp>
      <p:sp>
        <p:nvSpPr>
          <p:cNvPr id="12291" name="Subtitle 2"/>
          <p:cNvSpPr>
            <a:spLocks noGrp="1"/>
          </p:cNvSpPr>
          <p:nvPr>
            <p:ph type="subTitle" idx="1"/>
          </p:nvPr>
        </p:nvSpPr>
        <p:spPr>
          <a:xfrm>
            <a:off x="1524000" y="5715000"/>
            <a:ext cx="9144000" cy="1143000"/>
          </a:xfrm>
        </p:spPr>
        <p:txBody>
          <a:bodyPr anchor="ctr"/>
          <a:lstStyle/>
          <a:p>
            <a:pPr eaLnBrk="1" hangingPunct="1"/>
            <a:endParaRPr lang="en-US" sz="3200" b="1" dirty="0">
              <a:solidFill>
                <a:schemeClr val="tx1"/>
              </a:solidFill>
              <a:cs typeface="Times New Roman" pitchFamily="18" charset="0"/>
            </a:endParaRPr>
          </a:p>
          <a:p>
            <a:pPr eaLnBrk="1" hangingPunct="1"/>
            <a:endParaRPr lang="en-US" sz="3200" b="1" dirty="0">
              <a:solidFill>
                <a:schemeClr val="tx1"/>
              </a:solidFill>
              <a:latin typeface="Times New Roman" pitchFamily="18" charset="0"/>
              <a:cs typeface="Times New Roman" pitchFamily="18" charset="0"/>
            </a:endParaRPr>
          </a:p>
        </p:txBody>
      </p:sp>
      <p:pic>
        <p:nvPicPr>
          <p:cNvPr id="12292" name="Picture 7" descr="http://wwp.greenwichmeantime.com/time-zone/usa/indiana/images/state-flag-indiana.jpg"/>
          <p:cNvPicPr>
            <a:picLocks noChangeAspect="1" noChangeArrowheads="1"/>
          </p:cNvPicPr>
          <p:nvPr/>
        </p:nvPicPr>
        <p:blipFill>
          <a:blip r:embed="rId3" cstate="print"/>
          <a:srcRect/>
          <a:stretch>
            <a:fillRect/>
          </a:stretch>
        </p:blipFill>
        <p:spPr bwMode="auto">
          <a:xfrm>
            <a:off x="4267200" y="2918198"/>
            <a:ext cx="3962400" cy="3123692"/>
          </a:xfrm>
          <a:prstGeom prst="rect">
            <a:avLst/>
          </a:prstGeom>
          <a:noFill/>
          <a:ln w="9525">
            <a:noFill/>
            <a:miter lim="800000"/>
            <a:headEnd/>
            <a:tailEnd/>
          </a:ln>
        </p:spPr>
      </p:pic>
      <p:pic>
        <p:nvPicPr>
          <p:cNvPr id="2" name="Picture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981201" y="1752601"/>
            <a:ext cx="952381" cy="952381"/>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pic>
        <p:nvPicPr>
          <p:cNvPr id="4" name="Picture 3"/>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600490" y="1719941"/>
            <a:ext cx="952381" cy="952381"/>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pic>
        <p:nvPicPr>
          <p:cNvPr id="6" name="Picture 5"/>
          <p:cNvPicPr>
            <a:picLocks noChangeAspect="1"/>
          </p:cNvPicPr>
          <p:nvPr/>
        </p:nvPicPr>
        <p:blipFill>
          <a:blip r:embed="rId6"/>
          <a:stretch>
            <a:fillRect/>
          </a:stretch>
        </p:blipFill>
        <p:spPr>
          <a:xfrm>
            <a:off x="9067800" y="1697597"/>
            <a:ext cx="979076" cy="974725"/>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pic>
        <p:nvPicPr>
          <p:cNvPr id="7" name="Picture 6"/>
          <p:cNvPicPr>
            <a:picLocks noChangeAspect="1"/>
          </p:cNvPicPr>
          <p:nvPr/>
        </p:nvPicPr>
        <p:blipFill>
          <a:blip r:embed="rId7"/>
          <a:stretch>
            <a:fillRect/>
          </a:stretch>
        </p:blipFill>
        <p:spPr>
          <a:xfrm>
            <a:off x="3745642" y="1743010"/>
            <a:ext cx="962661" cy="962661"/>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pic>
        <p:nvPicPr>
          <p:cNvPr id="8" name="Picture 7"/>
          <p:cNvPicPr>
            <a:picLocks noChangeAspect="1"/>
          </p:cNvPicPr>
          <p:nvPr/>
        </p:nvPicPr>
        <p:blipFill>
          <a:blip r:embed="rId8"/>
          <a:stretch>
            <a:fillRect/>
          </a:stretch>
        </p:blipFill>
        <p:spPr>
          <a:xfrm>
            <a:off x="7385049" y="1701348"/>
            <a:ext cx="1004563" cy="1004563"/>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extLst>
      <p:ext uri="{BB962C8B-B14F-4D97-AF65-F5344CB8AC3E}">
        <p14:creationId xmlns:p14="http://schemas.microsoft.com/office/powerpoint/2010/main" val="56563760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Special Monthly Compensation (SMC)</a:t>
            </a:r>
            <a:endParaRPr lang="en-US" sz="2800" dirty="0"/>
          </a:p>
        </p:txBody>
      </p:sp>
      <p:sp>
        <p:nvSpPr>
          <p:cNvPr id="3" name="Content Placeholder 2"/>
          <p:cNvSpPr>
            <a:spLocks noGrp="1"/>
          </p:cNvSpPr>
          <p:nvPr>
            <p:ph idx="1"/>
          </p:nvPr>
        </p:nvSpPr>
        <p:spPr/>
        <p:txBody>
          <a:bodyPr/>
          <a:lstStyle/>
          <a:p>
            <a:pPr algn="ctr"/>
            <a:r>
              <a:rPr lang="en-US" sz="2400" dirty="0" smtClean="0"/>
              <a:t>REFERENCE:</a:t>
            </a:r>
          </a:p>
          <a:p>
            <a:pPr algn="ctr"/>
            <a:r>
              <a:rPr lang="en-US" sz="2400" b="1" dirty="0"/>
              <a:t>M21-1, Part </a:t>
            </a:r>
            <a:r>
              <a:rPr lang="en-US" sz="2400" b="1" dirty="0" smtClean="0"/>
              <a:t>IV, </a:t>
            </a:r>
            <a:r>
              <a:rPr lang="en-US" sz="2400" b="1" dirty="0"/>
              <a:t>Subpart ii, Chapter </a:t>
            </a:r>
            <a:r>
              <a:rPr lang="en-US" sz="2400" b="1" dirty="0" smtClean="0"/>
              <a:t>2, </a:t>
            </a:r>
            <a:r>
              <a:rPr lang="en-US" sz="2400" b="1" dirty="0"/>
              <a:t>Section </a:t>
            </a:r>
            <a:r>
              <a:rPr lang="en-US" sz="2400" b="1" dirty="0" smtClean="0"/>
              <a:t>H </a:t>
            </a:r>
            <a:endParaRPr lang="en-US" sz="2400" b="1" dirty="0"/>
          </a:p>
          <a:p>
            <a:pPr algn="ctr"/>
            <a:r>
              <a:rPr lang="en-US" sz="2400" b="1" dirty="0" smtClean="0"/>
              <a:t>Special Monthly Compensation (SMC)</a:t>
            </a:r>
          </a:p>
          <a:p>
            <a:pPr marL="0" indent="0" algn="ctr">
              <a:buNone/>
            </a:pPr>
            <a:endParaRPr lang="en-US" sz="2400" b="1" dirty="0"/>
          </a:p>
          <a:p>
            <a:pPr marL="0" indent="0" algn="ctr">
              <a:buNone/>
            </a:pPr>
            <a:r>
              <a:rPr lang="en-US" sz="2400" b="1" dirty="0" smtClean="0">
                <a:solidFill>
                  <a:srgbClr val="FF0000"/>
                </a:solidFill>
              </a:rPr>
              <a:t>Change Date: October 20, 2017</a:t>
            </a:r>
          </a:p>
          <a:p>
            <a:pPr marL="0" indent="0" algn="ctr">
              <a:buNone/>
            </a:pPr>
            <a:endParaRPr lang="en-US" sz="2400" b="1" dirty="0">
              <a:solidFill>
                <a:srgbClr val="FF0000"/>
              </a:solidFill>
            </a:endParaRPr>
          </a:p>
          <a:p>
            <a:pPr marL="0" indent="0" algn="ctr">
              <a:buNone/>
            </a:pPr>
            <a:r>
              <a:rPr lang="en-US" sz="2400" dirty="0"/>
              <a:t>https://www.benefits.va.gov/COMPENSATION/types-compensation.asp</a:t>
            </a:r>
          </a:p>
        </p:txBody>
      </p:sp>
    </p:spTree>
    <p:extLst>
      <p:ext uri="{BB962C8B-B14F-4D97-AF65-F5344CB8AC3E}">
        <p14:creationId xmlns:p14="http://schemas.microsoft.com/office/powerpoint/2010/main" val="424914957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Special Monthly Compensation (SMC)</a:t>
            </a:r>
          </a:p>
        </p:txBody>
      </p:sp>
      <p:sp>
        <p:nvSpPr>
          <p:cNvPr id="3" name="Content Placeholder 2"/>
          <p:cNvSpPr>
            <a:spLocks noGrp="1"/>
          </p:cNvSpPr>
          <p:nvPr>
            <p:ph idx="1"/>
          </p:nvPr>
        </p:nvSpPr>
        <p:spPr/>
        <p:txBody>
          <a:bodyPr/>
          <a:lstStyle/>
          <a:p>
            <a:r>
              <a:rPr lang="en-US" dirty="0"/>
              <a:t>SMC is an additional tax-free benefit that can be paid to Veterans, their spouses, surviving spouses and parents. For Veterans, Special Monthly Compensation is a higher rate of compensation paid due to special circumstances such as the need of aid and attendance by another person or by specific disability, such as loss of use of one hand or leg. For spouses and surviving spouses, this benefit is commonly referred to as aid and attendance and is paid based on the need of aid and attendance by another person.</a:t>
            </a:r>
          </a:p>
        </p:txBody>
      </p:sp>
    </p:spTree>
    <p:extLst>
      <p:ext uri="{BB962C8B-B14F-4D97-AF65-F5344CB8AC3E}">
        <p14:creationId xmlns:p14="http://schemas.microsoft.com/office/powerpoint/2010/main" val="53991407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2800" dirty="0"/>
              <a:t>Special Monthly Compensation (SMC)</a:t>
            </a:r>
          </a:p>
        </p:txBody>
      </p:sp>
      <p:sp>
        <p:nvSpPr>
          <p:cNvPr id="3" name="Subtitle 2"/>
          <p:cNvSpPr>
            <a:spLocks noGrp="1"/>
          </p:cNvSpPr>
          <p:nvPr>
            <p:ph type="subTitle" idx="1"/>
          </p:nvPr>
        </p:nvSpPr>
        <p:spPr/>
        <p:txBody>
          <a:bodyPr/>
          <a:lstStyle/>
          <a:p>
            <a:r>
              <a:rPr lang="en-US" dirty="0">
                <a:solidFill>
                  <a:schemeClr val="tx1"/>
                </a:solidFill>
              </a:rPr>
              <a:t>Special monthly compensation (SMC) is an additional level of compensation to Veterans (above the basic levels of compensation payable based on disability ratings of 0 to 100 percent) for various types of anatomical losses or levels of impairment due solely to service-connected (SC) disabilities.</a:t>
            </a:r>
          </a:p>
        </p:txBody>
      </p:sp>
      <p:sp>
        <p:nvSpPr>
          <p:cNvPr id="4" name="Slide Number Placeholder 3"/>
          <p:cNvSpPr>
            <a:spLocks noGrp="1"/>
          </p:cNvSpPr>
          <p:nvPr>
            <p:ph type="sldNum" sz="quarter" idx="12"/>
          </p:nvPr>
        </p:nvSpPr>
        <p:spPr/>
        <p:txBody>
          <a:bodyPr/>
          <a:lstStyle/>
          <a:p>
            <a:pPr>
              <a:defRPr/>
            </a:pPr>
            <a:fld id="{6E58B1C2-3DEB-447F-91E6-D6733495757E}" type="slidenum">
              <a:rPr lang="en-US" smtClean="0">
                <a:solidFill>
                  <a:prstClr val="black"/>
                </a:solidFill>
              </a:rPr>
              <a:pPr>
                <a:defRPr/>
              </a:pPr>
              <a:t>4</a:t>
            </a:fld>
            <a:endParaRPr lang="en-US" dirty="0">
              <a:solidFill>
                <a:prstClr val="black"/>
              </a:solidFill>
            </a:endParaRPr>
          </a:p>
        </p:txBody>
      </p:sp>
    </p:spTree>
    <p:extLst>
      <p:ext uri="{BB962C8B-B14F-4D97-AF65-F5344CB8AC3E}">
        <p14:creationId xmlns:p14="http://schemas.microsoft.com/office/powerpoint/2010/main" val="381912468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Special Monthly Compensation (SMC)</a:t>
            </a:r>
          </a:p>
        </p:txBody>
      </p:sp>
      <p:sp>
        <p:nvSpPr>
          <p:cNvPr id="3" name="Subtitle 2"/>
          <p:cNvSpPr>
            <a:spLocks noGrp="1"/>
          </p:cNvSpPr>
          <p:nvPr>
            <p:ph type="subTitle" idx="1"/>
          </p:nvPr>
        </p:nvSpPr>
        <p:spPr>
          <a:xfrm>
            <a:off x="1625600" y="2202287"/>
            <a:ext cx="8534400" cy="4154063"/>
          </a:xfrm>
        </p:spPr>
        <p:txBody>
          <a:bodyPr/>
          <a:lstStyle/>
          <a:p>
            <a:r>
              <a:rPr lang="en-US" dirty="0">
                <a:solidFill>
                  <a:schemeClr val="tx1"/>
                </a:solidFill>
              </a:rPr>
              <a:t>The responsibility for determining whether there is loss of use (LOU) of an extremity</a:t>
            </a:r>
          </a:p>
          <a:p>
            <a:r>
              <a:rPr lang="en-US" dirty="0">
                <a:solidFill>
                  <a:schemeClr val="tx1"/>
                </a:solidFill>
              </a:rPr>
              <a:t>rests with the rating activity, and</a:t>
            </a:r>
          </a:p>
          <a:p>
            <a:r>
              <a:rPr lang="en-US" dirty="0">
                <a:solidFill>
                  <a:schemeClr val="tx1"/>
                </a:solidFill>
              </a:rPr>
              <a:t>cannot be delegated to the examining physician. </a:t>
            </a:r>
          </a:p>
          <a:p>
            <a:endParaRPr lang="en-US" sz="2400" dirty="0"/>
          </a:p>
        </p:txBody>
      </p:sp>
      <p:sp>
        <p:nvSpPr>
          <p:cNvPr id="4" name="Slide Number Placeholder 3"/>
          <p:cNvSpPr>
            <a:spLocks noGrp="1"/>
          </p:cNvSpPr>
          <p:nvPr>
            <p:ph type="sldNum" sz="quarter" idx="12"/>
          </p:nvPr>
        </p:nvSpPr>
        <p:spPr/>
        <p:txBody>
          <a:bodyPr/>
          <a:lstStyle/>
          <a:p>
            <a:pPr>
              <a:defRPr/>
            </a:pPr>
            <a:fld id="{6E58B1C2-3DEB-447F-91E6-D6733495757E}" type="slidenum">
              <a:rPr lang="en-US" smtClean="0">
                <a:solidFill>
                  <a:prstClr val="black"/>
                </a:solidFill>
              </a:rPr>
              <a:pPr>
                <a:defRPr/>
              </a:pPr>
              <a:t>5</a:t>
            </a:fld>
            <a:endParaRPr lang="en-US" dirty="0">
              <a:solidFill>
                <a:prstClr val="black"/>
              </a:solidFill>
            </a:endParaRPr>
          </a:p>
        </p:txBody>
      </p:sp>
    </p:spTree>
    <p:extLst>
      <p:ext uri="{BB962C8B-B14F-4D97-AF65-F5344CB8AC3E}">
        <p14:creationId xmlns:p14="http://schemas.microsoft.com/office/powerpoint/2010/main" val="124945854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Special Monthly Compensation (SMC)</a:t>
            </a:r>
          </a:p>
        </p:txBody>
      </p:sp>
      <p:pic>
        <p:nvPicPr>
          <p:cNvPr id="4" name="Content Placeholder 3"/>
          <p:cNvPicPr>
            <a:picLocks noGrp="1" noChangeAspect="1"/>
          </p:cNvPicPr>
          <p:nvPr>
            <p:ph idx="1"/>
          </p:nvPr>
        </p:nvPicPr>
        <p:blipFill>
          <a:blip r:embed="rId2"/>
          <a:stretch>
            <a:fillRect/>
          </a:stretch>
        </p:blipFill>
        <p:spPr>
          <a:xfrm>
            <a:off x="2781837" y="1524000"/>
            <a:ext cx="6697014" cy="5334000"/>
          </a:xfrm>
          <a:prstGeom prst="rect">
            <a:avLst/>
          </a:prstGeom>
        </p:spPr>
      </p:pic>
    </p:spTree>
    <p:extLst>
      <p:ext uri="{BB962C8B-B14F-4D97-AF65-F5344CB8AC3E}">
        <p14:creationId xmlns:p14="http://schemas.microsoft.com/office/powerpoint/2010/main" val="408603687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stretch>
            <a:fillRect/>
          </a:stretch>
        </p:blipFill>
        <p:spPr>
          <a:xfrm>
            <a:off x="3123585" y="1782040"/>
            <a:ext cx="5944829" cy="4086083"/>
          </a:xfrm>
          <a:prstGeom prst="rect">
            <a:avLst/>
          </a:prstGeom>
        </p:spPr>
      </p:pic>
    </p:spTree>
    <p:extLst>
      <p:ext uri="{BB962C8B-B14F-4D97-AF65-F5344CB8AC3E}">
        <p14:creationId xmlns:p14="http://schemas.microsoft.com/office/powerpoint/2010/main" val="70587163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stretch>
            <a:fillRect/>
          </a:stretch>
        </p:blipFill>
        <p:spPr>
          <a:xfrm>
            <a:off x="3476081" y="1524000"/>
            <a:ext cx="5239837" cy="4602163"/>
          </a:xfrm>
          <a:prstGeom prst="rect">
            <a:avLst/>
          </a:prstGeom>
        </p:spPr>
      </p:pic>
    </p:spTree>
    <p:extLst>
      <p:ext uri="{BB962C8B-B14F-4D97-AF65-F5344CB8AC3E}">
        <p14:creationId xmlns:p14="http://schemas.microsoft.com/office/powerpoint/2010/main" val="28697608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stretch>
            <a:fillRect/>
          </a:stretch>
        </p:blipFill>
        <p:spPr>
          <a:xfrm>
            <a:off x="3129566" y="1524000"/>
            <a:ext cx="5962919" cy="5224530"/>
          </a:xfrm>
          <a:prstGeom prst="rect">
            <a:avLst/>
          </a:prstGeom>
        </p:spPr>
      </p:pic>
    </p:spTree>
    <p:extLst>
      <p:ext uri="{BB962C8B-B14F-4D97-AF65-F5344CB8AC3E}">
        <p14:creationId xmlns:p14="http://schemas.microsoft.com/office/powerpoint/2010/main" val="937666397"/>
      </p:ext>
    </p:extLst>
  </p:cSld>
  <p:clrMapOvr>
    <a:masterClrMapping/>
  </p:clrMapOvr>
</p:sld>
</file>

<file path=ppt/theme/theme1.xml><?xml version="1.0" encoding="utf-8"?>
<a:theme xmlns:a="http://schemas.openxmlformats.org/drawingml/2006/main" name="IDVA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201</TotalTime>
  <Words>245</Words>
  <Application>Microsoft Office PowerPoint</Application>
  <PresentationFormat>Widescreen</PresentationFormat>
  <Paragraphs>21</Paragraphs>
  <Slides>9</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BacktalkSerif BTN</vt:lpstr>
      <vt:lpstr>Calibri</vt:lpstr>
      <vt:lpstr>Times New Roman</vt:lpstr>
      <vt:lpstr>IDVA template</vt:lpstr>
      <vt:lpstr>Indiana Department of Veterans Affairs</vt:lpstr>
      <vt:lpstr>Special Monthly Compensation (SMC)</vt:lpstr>
      <vt:lpstr>Special Monthly Compensation (SMC)</vt:lpstr>
      <vt:lpstr>Special Monthly Compensation (SMC)</vt:lpstr>
      <vt:lpstr>Special Monthly Compensation (SMC)</vt:lpstr>
      <vt:lpstr>Special Monthly Compensation (SMC)</vt:lpstr>
      <vt:lpstr>PowerPoint Presentation</vt:lpstr>
      <vt:lpstr>PowerPoint Presentation</vt:lpstr>
      <vt:lpstr>PowerPoint Presentation</vt:lpstr>
    </vt:vector>
  </TitlesOfParts>
  <Company>State of Indiana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Indiana Department of Veterans Affairs</dc:title>
  <dc:creator>Dyke, Timothy E</dc:creator>
  <cp:lastModifiedBy>Smith, Mark (DVA)</cp:lastModifiedBy>
  <cp:revision>20</cp:revision>
  <dcterms:created xsi:type="dcterms:W3CDTF">2018-03-15T14:22:42Z</dcterms:created>
  <dcterms:modified xsi:type="dcterms:W3CDTF">2018-05-04T11:50:38Z</dcterms:modified>
</cp:coreProperties>
</file>