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3" r:id="rId4"/>
    <p:sldMasterId id="2147484572" r:id="rId5"/>
  </p:sldMasterIdLst>
  <p:notesMasterIdLst>
    <p:notesMasterId r:id="rId26"/>
  </p:notesMasterIdLst>
  <p:sldIdLst>
    <p:sldId id="256" r:id="rId6"/>
    <p:sldId id="446" r:id="rId7"/>
    <p:sldId id="438" r:id="rId8"/>
    <p:sldId id="448" r:id="rId9"/>
    <p:sldId id="449" r:id="rId10"/>
    <p:sldId id="452" r:id="rId11"/>
    <p:sldId id="453" r:id="rId12"/>
    <p:sldId id="454" r:id="rId13"/>
    <p:sldId id="455" r:id="rId14"/>
    <p:sldId id="456" r:id="rId15"/>
    <p:sldId id="440" r:id="rId16"/>
    <p:sldId id="443" r:id="rId17"/>
    <p:sldId id="444" r:id="rId18"/>
    <p:sldId id="441" r:id="rId19"/>
    <p:sldId id="445" r:id="rId20"/>
    <p:sldId id="447" r:id="rId21"/>
    <p:sldId id="451" r:id="rId22"/>
    <p:sldId id="450" r:id="rId23"/>
    <p:sldId id="437" r:id="rId24"/>
    <p:sldId id="317" r:id="rId25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6F2C"/>
    <a:srgbClr val="008A3E"/>
    <a:srgbClr val="00E266"/>
    <a:srgbClr val="66FF33"/>
    <a:srgbClr val="00B050"/>
    <a:srgbClr val="002164"/>
    <a:srgbClr val="BBAD45"/>
    <a:srgbClr val="163B78"/>
    <a:srgbClr val="0036A2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95EB1-8D9B-4DF7-A9BF-61A4BD3011A0}" v="58" dt="2020-11-18T15:19:09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9" autoAdjust="0"/>
    <p:restoredTop sz="94718" autoAdjust="0"/>
  </p:normalViewPr>
  <p:slideViewPr>
    <p:cSldViewPr>
      <p:cViewPr>
        <p:scale>
          <a:sx n="90" d="100"/>
          <a:sy n="90" d="100"/>
        </p:scale>
        <p:origin x="11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ito, Joseph" userId="cb1151bb-4874-458a-995d-4f21ea37a782" providerId="ADAL" clId="{61395EB1-8D9B-4DF7-A9BF-61A4BD3011A0}"/>
    <pc:docChg chg="undo custSel addSld delSld modSld">
      <pc:chgData name="Devito, Joseph" userId="cb1151bb-4874-458a-995d-4f21ea37a782" providerId="ADAL" clId="{61395EB1-8D9B-4DF7-A9BF-61A4BD3011A0}" dt="2020-11-18T15:20:51.833" v="827" actId="1076"/>
      <pc:docMkLst>
        <pc:docMk/>
      </pc:docMkLst>
      <pc:sldChg chg="modSp del mod">
        <pc:chgData name="Devito, Joseph" userId="cb1151bb-4874-458a-995d-4f21ea37a782" providerId="ADAL" clId="{61395EB1-8D9B-4DF7-A9BF-61A4BD3011A0}" dt="2020-11-18T15:20:07.475" v="796" actId="2696"/>
        <pc:sldMkLst>
          <pc:docMk/>
          <pc:sldMk cId="1763937045" sldId="407"/>
        </pc:sldMkLst>
        <pc:spChg chg="mod">
          <ac:chgData name="Devito, Joseph" userId="cb1151bb-4874-458a-995d-4f21ea37a782" providerId="ADAL" clId="{61395EB1-8D9B-4DF7-A9BF-61A4BD3011A0}" dt="2020-11-18T14:48:42.750" v="544" actId="20577"/>
          <ac:spMkLst>
            <pc:docMk/>
            <pc:sldMk cId="1763937045" sldId="407"/>
            <ac:spMk id="4" creationId="{8C9E0D5C-0B8E-46EE-BC07-6107679D09FF}"/>
          </ac:spMkLst>
        </pc:spChg>
      </pc:sldChg>
      <pc:sldChg chg="modSp mod">
        <pc:chgData name="Devito, Joseph" userId="cb1151bb-4874-458a-995d-4f21ea37a782" providerId="ADAL" clId="{61395EB1-8D9B-4DF7-A9BF-61A4BD3011A0}" dt="2020-11-18T14:59:09.950" v="697" actId="1076"/>
        <pc:sldMkLst>
          <pc:docMk/>
          <pc:sldMk cId="1191944106" sldId="438"/>
        </pc:sldMkLst>
        <pc:spChg chg="mod">
          <ac:chgData name="Devito, Joseph" userId="cb1151bb-4874-458a-995d-4f21ea37a782" providerId="ADAL" clId="{61395EB1-8D9B-4DF7-A9BF-61A4BD3011A0}" dt="2020-11-18T14:59:09.950" v="697" actId="1076"/>
          <ac:spMkLst>
            <pc:docMk/>
            <pc:sldMk cId="1191944106" sldId="438"/>
            <ac:spMk id="4" creationId="{01731F8E-4FF8-4F71-9C77-A833C396DA3B}"/>
          </ac:spMkLst>
        </pc:spChg>
        <pc:picChg chg="mod">
          <ac:chgData name="Devito, Joseph" userId="cb1151bb-4874-458a-995d-4f21ea37a782" providerId="ADAL" clId="{61395EB1-8D9B-4DF7-A9BF-61A4BD3011A0}" dt="2020-11-18T14:59:04.284" v="696" actId="1076"/>
          <ac:picMkLst>
            <pc:docMk/>
            <pc:sldMk cId="1191944106" sldId="438"/>
            <ac:picMk id="6" creationId="{A9735F83-57FA-4661-A9BD-F2772F319018}"/>
          </ac:picMkLst>
        </pc:picChg>
      </pc:sldChg>
      <pc:sldChg chg="delSp modSp mod">
        <pc:chgData name="Devito, Joseph" userId="cb1151bb-4874-458a-995d-4f21ea37a782" providerId="ADAL" clId="{61395EB1-8D9B-4DF7-A9BF-61A4BD3011A0}" dt="2020-11-17T16:21:48.311" v="437" actId="1038"/>
        <pc:sldMkLst>
          <pc:docMk/>
          <pc:sldMk cId="1151711045" sldId="441"/>
        </pc:sldMkLst>
        <pc:spChg chg="del">
          <ac:chgData name="Devito, Joseph" userId="cb1151bb-4874-458a-995d-4f21ea37a782" providerId="ADAL" clId="{61395EB1-8D9B-4DF7-A9BF-61A4BD3011A0}" dt="2020-11-17T16:21:36.331" v="424" actId="478"/>
          <ac:spMkLst>
            <pc:docMk/>
            <pc:sldMk cId="1151711045" sldId="441"/>
            <ac:spMk id="2" creationId="{808243CB-BEEF-4F33-8358-75978CC8C837}"/>
          </ac:spMkLst>
        </pc:spChg>
        <pc:spChg chg="del">
          <ac:chgData name="Devito, Joseph" userId="cb1151bb-4874-458a-995d-4f21ea37a782" providerId="ADAL" clId="{61395EB1-8D9B-4DF7-A9BF-61A4BD3011A0}" dt="2020-11-17T16:21:32.547" v="423" actId="478"/>
          <ac:spMkLst>
            <pc:docMk/>
            <pc:sldMk cId="1151711045" sldId="441"/>
            <ac:spMk id="13" creationId="{3A1F1B4E-F39B-421E-93A6-E24CDB73BD64}"/>
          </ac:spMkLst>
        </pc:spChg>
        <pc:spChg chg="del">
          <ac:chgData name="Devito, Joseph" userId="cb1151bb-4874-458a-995d-4f21ea37a782" providerId="ADAL" clId="{61395EB1-8D9B-4DF7-A9BF-61A4BD3011A0}" dt="2020-11-17T16:21:32.547" v="423" actId="478"/>
          <ac:spMkLst>
            <pc:docMk/>
            <pc:sldMk cId="1151711045" sldId="441"/>
            <ac:spMk id="18" creationId="{28C49B20-B37E-4FA7-8D64-E2E93F9B2402}"/>
          </ac:spMkLst>
        </pc:spChg>
        <pc:picChg chg="mod">
          <ac:chgData name="Devito, Joseph" userId="cb1151bb-4874-458a-995d-4f21ea37a782" providerId="ADAL" clId="{61395EB1-8D9B-4DF7-A9BF-61A4BD3011A0}" dt="2020-11-17T16:21:48.311" v="437" actId="1038"/>
          <ac:picMkLst>
            <pc:docMk/>
            <pc:sldMk cId="1151711045" sldId="441"/>
            <ac:picMk id="9" creationId="{02E0423B-5FB4-444E-B27E-C01B9E85445B}"/>
          </ac:picMkLst>
        </pc:picChg>
        <pc:picChg chg="mod">
          <ac:chgData name="Devito, Joseph" userId="cb1151bb-4874-458a-995d-4f21ea37a782" providerId="ADAL" clId="{61395EB1-8D9B-4DF7-A9BF-61A4BD3011A0}" dt="2020-11-17T16:21:48.311" v="437" actId="1038"/>
          <ac:picMkLst>
            <pc:docMk/>
            <pc:sldMk cId="1151711045" sldId="441"/>
            <ac:picMk id="11" creationId="{C2B95295-BB91-48F9-8248-0C95DA329C81}"/>
          </ac:picMkLst>
        </pc:picChg>
      </pc:sldChg>
      <pc:sldChg chg="addSp delSp modSp del mod">
        <pc:chgData name="Devito, Joseph" userId="cb1151bb-4874-458a-995d-4f21ea37a782" providerId="ADAL" clId="{61395EB1-8D9B-4DF7-A9BF-61A4BD3011A0}" dt="2020-11-18T15:19:47.181" v="795" actId="2696"/>
        <pc:sldMkLst>
          <pc:docMk/>
          <pc:sldMk cId="4048198632" sldId="442"/>
        </pc:sldMkLst>
        <pc:spChg chg="del mod">
          <ac:chgData name="Devito, Joseph" userId="cb1151bb-4874-458a-995d-4f21ea37a782" providerId="ADAL" clId="{61395EB1-8D9B-4DF7-A9BF-61A4BD3011A0}" dt="2020-11-17T16:06:41.585" v="201" actId="478"/>
          <ac:spMkLst>
            <pc:docMk/>
            <pc:sldMk cId="4048198632" sldId="442"/>
            <ac:spMk id="2" creationId="{808243CB-BEEF-4F33-8358-75978CC8C837}"/>
          </ac:spMkLst>
        </pc:spChg>
        <pc:spChg chg="del mod">
          <ac:chgData name="Devito, Joseph" userId="cb1151bb-4874-458a-995d-4f21ea37a782" providerId="ADAL" clId="{61395EB1-8D9B-4DF7-A9BF-61A4BD3011A0}" dt="2020-11-17T16:18:52.740" v="397" actId="478"/>
          <ac:spMkLst>
            <pc:docMk/>
            <pc:sldMk cId="4048198632" sldId="442"/>
            <ac:spMk id="4" creationId="{ABBAB953-89CE-4844-9625-80D8BD67088C}"/>
          </ac:spMkLst>
        </pc:spChg>
        <pc:spChg chg="del">
          <ac:chgData name="Devito, Joseph" userId="cb1151bb-4874-458a-995d-4f21ea37a782" providerId="ADAL" clId="{61395EB1-8D9B-4DF7-A9BF-61A4BD3011A0}" dt="2020-11-17T16:03:53.218" v="144" actId="478"/>
          <ac:spMkLst>
            <pc:docMk/>
            <pc:sldMk cId="4048198632" sldId="442"/>
            <ac:spMk id="5" creationId="{7F0B58AC-C0FB-41EB-985E-1635448B0B91}"/>
          </ac:spMkLst>
        </pc:spChg>
        <pc:spChg chg="del">
          <ac:chgData name="Devito, Joseph" userId="cb1151bb-4874-458a-995d-4f21ea37a782" providerId="ADAL" clId="{61395EB1-8D9B-4DF7-A9BF-61A4BD3011A0}" dt="2020-11-17T16:04:01.889" v="146" actId="478"/>
          <ac:spMkLst>
            <pc:docMk/>
            <pc:sldMk cId="4048198632" sldId="442"/>
            <ac:spMk id="6" creationId="{C8F70600-D5CC-46AA-9319-E3B2DC02354E}"/>
          </ac:spMkLst>
        </pc:spChg>
        <pc:spChg chg="add del mod ord">
          <ac:chgData name="Devito, Joseph" userId="cb1151bb-4874-458a-995d-4f21ea37a782" providerId="ADAL" clId="{61395EB1-8D9B-4DF7-A9BF-61A4BD3011A0}" dt="2020-11-17T16:05:41.518" v="194" actId="478"/>
          <ac:spMkLst>
            <pc:docMk/>
            <pc:sldMk cId="4048198632" sldId="442"/>
            <ac:spMk id="7" creationId="{ACB3A166-2354-47A6-B721-4B21764E9015}"/>
          </ac:spMkLst>
        </pc:spChg>
        <pc:spChg chg="add mod ord">
          <ac:chgData name="Devito, Joseph" userId="cb1151bb-4874-458a-995d-4f21ea37a782" providerId="ADAL" clId="{61395EB1-8D9B-4DF7-A9BF-61A4BD3011A0}" dt="2020-11-17T16:06:37.068" v="200" actId="164"/>
          <ac:spMkLst>
            <pc:docMk/>
            <pc:sldMk cId="4048198632" sldId="442"/>
            <ac:spMk id="8" creationId="{6AC4BCFF-0F7B-4CC2-B850-67885F83EF8F}"/>
          </ac:spMkLst>
        </pc:spChg>
        <pc:spChg chg="del mod">
          <ac:chgData name="Devito, Joseph" userId="cb1151bb-4874-458a-995d-4f21ea37a782" providerId="ADAL" clId="{61395EB1-8D9B-4DF7-A9BF-61A4BD3011A0}" dt="2020-11-17T16:04:40.704" v="186" actId="478"/>
          <ac:spMkLst>
            <pc:docMk/>
            <pc:sldMk cId="4048198632" sldId="442"/>
            <ac:spMk id="9" creationId="{FC82EA9E-CA61-4D04-887A-0A12828903A9}"/>
          </ac:spMkLst>
        </pc:spChg>
        <pc:spChg chg="add mod">
          <ac:chgData name="Devito, Joseph" userId="cb1151bb-4874-458a-995d-4f21ea37a782" providerId="ADAL" clId="{61395EB1-8D9B-4DF7-A9BF-61A4BD3011A0}" dt="2020-11-17T16:19:15.231" v="403" actId="1076"/>
          <ac:spMkLst>
            <pc:docMk/>
            <pc:sldMk cId="4048198632" sldId="442"/>
            <ac:spMk id="12" creationId="{C0D71BFA-7DBA-43C6-8E85-6EBE2B6922CB}"/>
          </ac:spMkLst>
        </pc:spChg>
        <pc:grpChg chg="add mod">
          <ac:chgData name="Devito, Joseph" userId="cb1151bb-4874-458a-995d-4f21ea37a782" providerId="ADAL" clId="{61395EB1-8D9B-4DF7-A9BF-61A4BD3011A0}" dt="2020-11-17T16:19:17.962" v="404" actId="1076"/>
          <ac:grpSpMkLst>
            <pc:docMk/>
            <pc:sldMk cId="4048198632" sldId="442"/>
            <ac:grpSpMk id="10" creationId="{39D64FC3-5B68-4395-979E-32063DAE05FB}"/>
          </ac:grpSpMkLst>
        </pc:grpChg>
        <pc:picChg chg="mod">
          <ac:chgData name="Devito, Joseph" userId="cb1151bb-4874-458a-995d-4f21ea37a782" providerId="ADAL" clId="{61395EB1-8D9B-4DF7-A9BF-61A4BD3011A0}" dt="2020-11-17T16:06:37.068" v="200" actId="164"/>
          <ac:picMkLst>
            <pc:docMk/>
            <pc:sldMk cId="4048198632" sldId="442"/>
            <ac:picMk id="11" creationId="{0F3D983B-B88C-4676-8F4D-DAAFFAEF5878}"/>
          </ac:picMkLst>
        </pc:picChg>
        <pc:picChg chg="del">
          <ac:chgData name="Devito, Joseph" userId="cb1151bb-4874-458a-995d-4f21ea37a782" providerId="ADAL" clId="{61395EB1-8D9B-4DF7-A9BF-61A4BD3011A0}" dt="2020-11-17T16:03:48.879" v="142" actId="478"/>
          <ac:picMkLst>
            <pc:docMk/>
            <pc:sldMk cId="4048198632" sldId="442"/>
            <ac:picMk id="1026" creationId="{76997422-87DC-4097-95E8-D70CD0E0F6EB}"/>
          </ac:picMkLst>
        </pc:picChg>
        <pc:picChg chg="del">
          <ac:chgData name="Devito, Joseph" userId="cb1151bb-4874-458a-995d-4f21ea37a782" providerId="ADAL" clId="{61395EB1-8D9B-4DF7-A9BF-61A4BD3011A0}" dt="2020-11-17T16:03:50.748" v="143" actId="478"/>
          <ac:picMkLst>
            <pc:docMk/>
            <pc:sldMk cId="4048198632" sldId="442"/>
            <ac:picMk id="1028" creationId="{55232FD9-6933-4061-A586-038AB06F46DD}"/>
          </ac:picMkLst>
        </pc:picChg>
        <pc:picChg chg="del">
          <ac:chgData name="Devito, Joseph" userId="cb1151bb-4874-458a-995d-4f21ea37a782" providerId="ADAL" clId="{61395EB1-8D9B-4DF7-A9BF-61A4BD3011A0}" dt="2020-11-17T16:03:54.985" v="145" actId="478"/>
          <ac:picMkLst>
            <pc:docMk/>
            <pc:sldMk cId="4048198632" sldId="442"/>
            <ac:picMk id="1030" creationId="{DAB59FF3-5103-43BE-87D3-F0E65D22B8FE}"/>
          </ac:picMkLst>
        </pc:picChg>
      </pc:sldChg>
      <pc:sldChg chg="addSp delSp modSp mod">
        <pc:chgData name="Devito, Joseph" userId="cb1151bb-4874-458a-995d-4f21ea37a782" providerId="ADAL" clId="{61395EB1-8D9B-4DF7-A9BF-61A4BD3011A0}" dt="2020-11-18T15:01:08.872" v="711" actId="1076"/>
        <pc:sldMkLst>
          <pc:docMk/>
          <pc:sldMk cId="1194682421" sldId="443"/>
        </pc:sldMkLst>
        <pc:spChg chg="del">
          <ac:chgData name="Devito, Joseph" userId="cb1151bb-4874-458a-995d-4f21ea37a782" providerId="ADAL" clId="{61395EB1-8D9B-4DF7-A9BF-61A4BD3011A0}" dt="2020-11-17T16:18:47.390" v="395" actId="21"/>
          <ac:spMkLst>
            <pc:docMk/>
            <pc:sldMk cId="1194682421" sldId="443"/>
            <ac:spMk id="4" creationId="{AB021AFE-7503-459F-997F-295A236A1280}"/>
          </ac:spMkLst>
        </pc:spChg>
        <pc:spChg chg="mod">
          <ac:chgData name="Devito, Joseph" userId="cb1151bb-4874-458a-995d-4f21ea37a782" providerId="ADAL" clId="{61395EB1-8D9B-4DF7-A9BF-61A4BD3011A0}" dt="2020-11-18T14:49:59.028" v="559" actId="1076"/>
          <ac:spMkLst>
            <pc:docMk/>
            <pc:sldMk cId="1194682421" sldId="443"/>
            <ac:spMk id="6" creationId="{A08C8ECC-EB19-47FD-85C1-5516A843FAC8}"/>
          </ac:spMkLst>
        </pc:spChg>
        <pc:spChg chg="mod">
          <ac:chgData name="Devito, Joseph" userId="cb1151bb-4874-458a-995d-4f21ea37a782" providerId="ADAL" clId="{61395EB1-8D9B-4DF7-A9BF-61A4BD3011A0}" dt="2020-11-18T14:49:48.998" v="557" actId="1076"/>
          <ac:spMkLst>
            <pc:docMk/>
            <pc:sldMk cId="1194682421" sldId="443"/>
            <ac:spMk id="9" creationId="{76DFF2E5-3F64-413A-BFD8-79B4931174BE}"/>
          </ac:spMkLst>
        </pc:spChg>
        <pc:spChg chg="mod">
          <ac:chgData name="Devito, Joseph" userId="cb1151bb-4874-458a-995d-4f21ea37a782" providerId="ADAL" clId="{61395EB1-8D9B-4DF7-A9BF-61A4BD3011A0}" dt="2020-11-18T14:49:02.128" v="545"/>
          <ac:spMkLst>
            <pc:docMk/>
            <pc:sldMk cId="1194682421" sldId="443"/>
            <ac:spMk id="14" creationId="{4214397D-FE39-4F7B-A366-D153CCE5DB19}"/>
          </ac:spMkLst>
        </pc:spChg>
        <pc:spChg chg="add mod">
          <ac:chgData name="Devito, Joseph" userId="cb1151bb-4874-458a-995d-4f21ea37a782" providerId="ADAL" clId="{61395EB1-8D9B-4DF7-A9BF-61A4BD3011A0}" dt="2020-11-18T15:01:08.872" v="711" actId="1076"/>
          <ac:spMkLst>
            <pc:docMk/>
            <pc:sldMk cId="1194682421" sldId="443"/>
            <ac:spMk id="19" creationId="{587644EC-53AA-47F5-BFB9-D6026D212586}"/>
          </ac:spMkLst>
        </pc:spChg>
        <pc:grpChg chg="add mod ord">
          <ac:chgData name="Devito, Joseph" userId="cb1151bb-4874-458a-995d-4f21ea37a782" providerId="ADAL" clId="{61395EB1-8D9B-4DF7-A9BF-61A4BD3011A0}" dt="2020-11-18T15:01:08.872" v="711" actId="1076"/>
          <ac:grpSpMkLst>
            <pc:docMk/>
            <pc:sldMk cId="1194682421" sldId="443"/>
            <ac:grpSpMk id="13" creationId="{04894846-6391-438F-9936-999E0AC6C030}"/>
          </ac:grpSpMkLst>
        </pc:grpChg>
        <pc:picChg chg="mod">
          <ac:chgData name="Devito, Joseph" userId="cb1151bb-4874-458a-995d-4f21ea37a782" providerId="ADAL" clId="{61395EB1-8D9B-4DF7-A9BF-61A4BD3011A0}" dt="2020-11-18T14:49:56.039" v="558" actId="1076"/>
          <ac:picMkLst>
            <pc:docMk/>
            <pc:sldMk cId="1194682421" sldId="443"/>
            <ac:picMk id="12" creationId="{71413A4F-B252-4703-964A-11E91AF7902B}"/>
          </ac:picMkLst>
        </pc:picChg>
        <pc:picChg chg="mod">
          <ac:chgData name="Devito, Joseph" userId="cb1151bb-4874-458a-995d-4f21ea37a782" providerId="ADAL" clId="{61395EB1-8D9B-4DF7-A9BF-61A4BD3011A0}" dt="2020-11-18T14:49:02.128" v="545"/>
          <ac:picMkLst>
            <pc:docMk/>
            <pc:sldMk cId="1194682421" sldId="443"/>
            <ac:picMk id="18" creationId="{5D457826-A9FF-49CD-BF1E-E60652893B35}"/>
          </ac:picMkLst>
        </pc:picChg>
      </pc:sldChg>
      <pc:sldChg chg="modSp mod">
        <pc:chgData name="Devito, Joseph" userId="cb1151bb-4874-458a-995d-4f21ea37a782" providerId="ADAL" clId="{61395EB1-8D9B-4DF7-A9BF-61A4BD3011A0}" dt="2020-11-18T14:51:07.422" v="569" actId="20577"/>
        <pc:sldMkLst>
          <pc:docMk/>
          <pc:sldMk cId="3369247376" sldId="444"/>
        </pc:sldMkLst>
        <pc:spChg chg="mod">
          <ac:chgData name="Devito, Joseph" userId="cb1151bb-4874-458a-995d-4f21ea37a782" providerId="ADAL" clId="{61395EB1-8D9B-4DF7-A9BF-61A4BD3011A0}" dt="2020-11-18T14:51:07.422" v="569" actId="20577"/>
          <ac:spMkLst>
            <pc:docMk/>
            <pc:sldMk cId="3369247376" sldId="444"/>
            <ac:spMk id="5" creationId="{CA0E1C1F-FBDD-4F5E-B08F-D7E1DAA51864}"/>
          </ac:spMkLst>
        </pc:spChg>
      </pc:sldChg>
      <pc:sldChg chg="modSp mod">
        <pc:chgData name="Devito, Joseph" userId="cb1151bb-4874-458a-995d-4f21ea37a782" providerId="ADAL" clId="{61395EB1-8D9B-4DF7-A9BF-61A4BD3011A0}" dt="2020-11-18T15:20:51.833" v="827" actId="1076"/>
        <pc:sldMkLst>
          <pc:docMk/>
          <pc:sldMk cId="3738716175" sldId="448"/>
        </pc:sldMkLst>
        <pc:spChg chg="mod">
          <ac:chgData name="Devito, Joseph" userId="cb1151bb-4874-458a-995d-4f21ea37a782" providerId="ADAL" clId="{61395EB1-8D9B-4DF7-A9BF-61A4BD3011A0}" dt="2020-11-18T15:20:51.833" v="827" actId="1076"/>
          <ac:spMkLst>
            <pc:docMk/>
            <pc:sldMk cId="3738716175" sldId="448"/>
            <ac:spMk id="2" creationId="{808243CB-BEEF-4F33-8358-75978CC8C837}"/>
          </ac:spMkLst>
        </pc:spChg>
        <pc:spChg chg="mod">
          <ac:chgData name="Devito, Joseph" userId="cb1151bb-4874-458a-995d-4f21ea37a782" providerId="ADAL" clId="{61395EB1-8D9B-4DF7-A9BF-61A4BD3011A0}" dt="2020-11-18T14:58:22.840" v="674" actId="20577"/>
          <ac:spMkLst>
            <pc:docMk/>
            <pc:sldMk cId="3738716175" sldId="448"/>
            <ac:spMk id="5" creationId="{65C4AC09-CBF8-4A11-8CF0-EC873425555A}"/>
          </ac:spMkLst>
        </pc:spChg>
      </pc:sldChg>
      <pc:sldChg chg="addSp delSp modSp add mod">
        <pc:chgData name="Devito, Joseph" userId="cb1151bb-4874-458a-995d-4f21ea37a782" providerId="ADAL" clId="{61395EB1-8D9B-4DF7-A9BF-61A4BD3011A0}" dt="2020-11-18T14:57:10.158" v="653" actId="1076"/>
        <pc:sldMkLst>
          <pc:docMk/>
          <pc:sldMk cId="3331468704" sldId="451"/>
        </pc:sldMkLst>
        <pc:spChg chg="mod">
          <ac:chgData name="Devito, Joseph" userId="cb1151bb-4874-458a-995d-4f21ea37a782" providerId="ADAL" clId="{61395EB1-8D9B-4DF7-A9BF-61A4BD3011A0}" dt="2020-11-17T17:53:29.225" v="517" actId="1035"/>
          <ac:spMkLst>
            <pc:docMk/>
            <pc:sldMk cId="3331468704" sldId="451"/>
            <ac:spMk id="2" creationId="{808243CB-BEEF-4F33-8358-75978CC8C837}"/>
          </ac:spMkLst>
        </pc:spChg>
        <pc:spChg chg="add mod">
          <ac:chgData name="Devito, Joseph" userId="cb1151bb-4874-458a-995d-4f21ea37a782" providerId="ADAL" clId="{61395EB1-8D9B-4DF7-A9BF-61A4BD3011A0}" dt="2020-11-18T14:55:52.226" v="635" actId="1076"/>
          <ac:spMkLst>
            <pc:docMk/>
            <pc:sldMk cId="3331468704" sldId="451"/>
            <ac:spMk id="4" creationId="{0FE99673-0DE4-4F15-B0D9-A0129B461913}"/>
          </ac:spMkLst>
        </pc:spChg>
        <pc:spChg chg="add del mod">
          <ac:chgData name="Devito, Joseph" userId="cb1151bb-4874-458a-995d-4f21ea37a782" providerId="ADAL" clId="{61395EB1-8D9B-4DF7-A9BF-61A4BD3011A0}" dt="2020-11-17T17:55:10.047" v="536" actId="478"/>
          <ac:spMkLst>
            <pc:docMk/>
            <pc:sldMk cId="3331468704" sldId="451"/>
            <ac:spMk id="9" creationId="{7ED9BEBC-036C-41E6-B02C-3F45D7E288FF}"/>
          </ac:spMkLst>
        </pc:spChg>
        <pc:spChg chg="del">
          <ac:chgData name="Devito, Joseph" userId="cb1151bb-4874-458a-995d-4f21ea37a782" providerId="ADAL" clId="{61395EB1-8D9B-4DF7-A9BF-61A4BD3011A0}" dt="2020-11-17T16:23:43.518" v="439" actId="478"/>
          <ac:spMkLst>
            <pc:docMk/>
            <pc:sldMk cId="3331468704" sldId="451"/>
            <ac:spMk id="10" creationId="{6FF3A30F-2D1B-4754-BA47-D05F814E4F74}"/>
          </ac:spMkLst>
        </pc:spChg>
        <pc:spChg chg="add del">
          <ac:chgData name="Devito, Joseph" userId="cb1151bb-4874-458a-995d-4f21ea37a782" providerId="ADAL" clId="{61395EB1-8D9B-4DF7-A9BF-61A4BD3011A0}" dt="2020-11-17T17:55:07.115" v="535" actId="478"/>
          <ac:spMkLst>
            <pc:docMk/>
            <pc:sldMk cId="3331468704" sldId="451"/>
            <ac:spMk id="11" creationId="{663DCCCD-2970-4638-9045-D15C10B24B0E}"/>
          </ac:spMkLst>
        </pc:spChg>
        <pc:spChg chg="add del">
          <ac:chgData name="Devito, Joseph" userId="cb1151bb-4874-458a-995d-4f21ea37a782" providerId="ADAL" clId="{61395EB1-8D9B-4DF7-A9BF-61A4BD3011A0}" dt="2020-11-17T17:55:33.968" v="538" actId="478"/>
          <ac:spMkLst>
            <pc:docMk/>
            <pc:sldMk cId="3331468704" sldId="451"/>
            <ac:spMk id="13" creationId="{AF731C2C-8AC2-425A-A52F-005BC98667B6}"/>
          </ac:spMkLst>
        </pc:spChg>
        <pc:picChg chg="add mod">
          <ac:chgData name="Devito, Joseph" userId="cb1151bb-4874-458a-995d-4f21ea37a782" providerId="ADAL" clId="{61395EB1-8D9B-4DF7-A9BF-61A4BD3011A0}" dt="2020-11-18T14:57:06.699" v="652" actId="1076"/>
          <ac:picMkLst>
            <pc:docMk/>
            <pc:sldMk cId="3331468704" sldId="451"/>
            <ac:picMk id="1026" creationId="{44B84D7B-F5C1-44C7-9E31-A3A841E37143}"/>
          </ac:picMkLst>
        </pc:picChg>
        <pc:picChg chg="add mod">
          <ac:chgData name="Devito, Joseph" userId="cb1151bb-4874-458a-995d-4f21ea37a782" providerId="ADAL" clId="{61395EB1-8D9B-4DF7-A9BF-61A4BD3011A0}" dt="2020-11-18T14:55:56.444" v="636" actId="1035"/>
          <ac:picMkLst>
            <pc:docMk/>
            <pc:sldMk cId="3331468704" sldId="451"/>
            <ac:picMk id="1028" creationId="{16F7E8FE-18DF-4DAD-B291-EDE762CFD75B}"/>
          </ac:picMkLst>
        </pc:picChg>
        <pc:picChg chg="add mod">
          <ac:chgData name="Devito, Joseph" userId="cb1151bb-4874-458a-995d-4f21ea37a782" providerId="ADAL" clId="{61395EB1-8D9B-4DF7-A9BF-61A4BD3011A0}" dt="2020-11-18T14:56:38.761" v="643" actId="166"/>
          <ac:picMkLst>
            <pc:docMk/>
            <pc:sldMk cId="3331468704" sldId="451"/>
            <ac:picMk id="1030" creationId="{CE5F2FA6-C9BD-4C2C-A059-2FEF37000980}"/>
          </ac:picMkLst>
        </pc:picChg>
        <pc:picChg chg="add mod">
          <ac:chgData name="Devito, Joseph" userId="cb1151bb-4874-458a-995d-4f21ea37a782" providerId="ADAL" clId="{61395EB1-8D9B-4DF7-A9BF-61A4BD3011A0}" dt="2020-11-18T14:55:56.444" v="636" actId="1035"/>
          <ac:picMkLst>
            <pc:docMk/>
            <pc:sldMk cId="3331468704" sldId="451"/>
            <ac:picMk id="1032" creationId="{6A3D6077-FC67-4881-BC79-1A62AA67DACC}"/>
          </ac:picMkLst>
        </pc:picChg>
        <pc:picChg chg="add mod">
          <ac:chgData name="Devito, Joseph" userId="cb1151bb-4874-458a-995d-4f21ea37a782" providerId="ADAL" clId="{61395EB1-8D9B-4DF7-A9BF-61A4BD3011A0}" dt="2020-11-18T14:57:10.158" v="653" actId="1076"/>
          <ac:picMkLst>
            <pc:docMk/>
            <pc:sldMk cId="3331468704" sldId="451"/>
            <ac:picMk id="1034" creationId="{0D162BDE-64BE-446C-8455-C06AB52FD5D8}"/>
          </ac:picMkLst>
        </pc:picChg>
      </pc:sldChg>
      <pc:sldChg chg="addSp delSp modSp add mod">
        <pc:chgData name="Devito, Joseph" userId="cb1151bb-4874-458a-995d-4f21ea37a782" providerId="ADAL" clId="{61395EB1-8D9B-4DF7-A9BF-61A4BD3011A0}" dt="2020-11-18T15:15:48.300" v="768" actId="1038"/>
        <pc:sldMkLst>
          <pc:docMk/>
          <pc:sldMk cId="1075968101" sldId="452"/>
        </pc:sldMkLst>
        <pc:spChg chg="del">
          <ac:chgData name="Devito, Joseph" userId="cb1151bb-4874-458a-995d-4f21ea37a782" providerId="ADAL" clId="{61395EB1-8D9B-4DF7-A9BF-61A4BD3011A0}" dt="2020-11-18T15:09:31.913" v="713" actId="478"/>
          <ac:spMkLst>
            <pc:docMk/>
            <pc:sldMk cId="1075968101" sldId="452"/>
            <ac:spMk id="4" creationId="{8C69AE76-4391-4748-A157-087740F98481}"/>
          </ac:spMkLst>
        </pc:spChg>
        <pc:spChg chg="del">
          <ac:chgData name="Devito, Joseph" userId="cb1151bb-4874-458a-995d-4f21ea37a782" providerId="ADAL" clId="{61395EB1-8D9B-4DF7-A9BF-61A4BD3011A0}" dt="2020-11-18T15:09:31.913" v="713" actId="478"/>
          <ac:spMkLst>
            <pc:docMk/>
            <pc:sldMk cId="1075968101" sldId="452"/>
            <ac:spMk id="9" creationId="{F89432B0-6742-4046-BEAC-799D9DC00521}"/>
          </ac:spMkLst>
        </pc:spChg>
        <pc:spChg chg="del">
          <ac:chgData name="Devito, Joseph" userId="cb1151bb-4874-458a-995d-4f21ea37a782" providerId="ADAL" clId="{61395EB1-8D9B-4DF7-A9BF-61A4BD3011A0}" dt="2020-11-18T15:09:31.913" v="713" actId="478"/>
          <ac:spMkLst>
            <pc:docMk/>
            <pc:sldMk cId="1075968101" sldId="452"/>
            <ac:spMk id="10" creationId="{CE79FFF7-8E9B-469D-AFCD-3050542DAE65}"/>
          </ac:spMkLst>
        </pc:spChg>
        <pc:spChg chg="mod">
          <ac:chgData name="Devito, Joseph" userId="cb1151bb-4874-458a-995d-4f21ea37a782" providerId="ADAL" clId="{61395EB1-8D9B-4DF7-A9BF-61A4BD3011A0}" dt="2020-11-18T15:12:44.487" v="745" actId="1076"/>
          <ac:spMkLst>
            <pc:docMk/>
            <pc:sldMk cId="1075968101" sldId="452"/>
            <ac:spMk id="11" creationId="{723BD7C8-064C-4204-BFE3-DB0839FC08C8}"/>
          </ac:spMkLst>
        </pc:spChg>
        <pc:picChg chg="add mod">
          <ac:chgData name="Devito, Joseph" userId="cb1151bb-4874-458a-995d-4f21ea37a782" providerId="ADAL" clId="{61395EB1-8D9B-4DF7-A9BF-61A4BD3011A0}" dt="2020-11-18T15:15:42.148" v="765" actId="1037"/>
          <ac:picMkLst>
            <pc:docMk/>
            <pc:sldMk cId="1075968101" sldId="452"/>
            <ac:picMk id="2" creationId="{9FF6323D-11F2-4987-A732-52E3EFB53098}"/>
          </ac:picMkLst>
        </pc:picChg>
        <pc:picChg chg="add mod">
          <ac:chgData name="Devito, Joseph" userId="cb1151bb-4874-458a-995d-4f21ea37a782" providerId="ADAL" clId="{61395EB1-8D9B-4DF7-A9BF-61A4BD3011A0}" dt="2020-11-18T15:15:42.148" v="765" actId="1037"/>
          <ac:picMkLst>
            <pc:docMk/>
            <pc:sldMk cId="1075968101" sldId="452"/>
            <ac:picMk id="5" creationId="{EA8A8EB7-8AF1-4BA0-9D40-81809114D15D}"/>
          </ac:picMkLst>
        </pc:picChg>
        <pc:picChg chg="add mod">
          <ac:chgData name="Devito, Joseph" userId="cb1151bb-4874-458a-995d-4f21ea37a782" providerId="ADAL" clId="{61395EB1-8D9B-4DF7-A9BF-61A4BD3011A0}" dt="2020-11-18T15:15:48.300" v="768" actId="1038"/>
          <ac:picMkLst>
            <pc:docMk/>
            <pc:sldMk cId="1075968101" sldId="452"/>
            <ac:picMk id="6" creationId="{894EBA20-1D61-49F5-BD3D-033C3E489F09}"/>
          </ac:picMkLst>
        </pc:picChg>
        <pc:picChg chg="add mod">
          <ac:chgData name="Devito, Joseph" userId="cb1151bb-4874-458a-995d-4f21ea37a782" providerId="ADAL" clId="{61395EB1-8D9B-4DF7-A9BF-61A4BD3011A0}" dt="2020-11-18T15:15:48.300" v="768" actId="1038"/>
          <ac:picMkLst>
            <pc:docMk/>
            <pc:sldMk cId="1075968101" sldId="452"/>
            <ac:picMk id="7" creationId="{7E11C366-C820-4F3A-A4CA-ED88A954AB65}"/>
          </ac:picMkLst>
        </pc:picChg>
        <pc:picChg chg="del">
          <ac:chgData name="Devito, Joseph" userId="cb1151bb-4874-458a-995d-4f21ea37a782" providerId="ADAL" clId="{61395EB1-8D9B-4DF7-A9BF-61A4BD3011A0}" dt="2020-11-18T15:09:31.913" v="713" actId="478"/>
          <ac:picMkLst>
            <pc:docMk/>
            <pc:sldMk cId="1075968101" sldId="452"/>
            <ac:picMk id="8" creationId="{3DC6E267-589A-41E8-ABCF-9E9A650D0DB7}"/>
          </ac:picMkLst>
        </pc:picChg>
      </pc:sldChg>
      <pc:sldChg chg="addSp delSp modSp add mod">
        <pc:chgData name="Devito, Joseph" userId="cb1151bb-4874-458a-995d-4f21ea37a782" providerId="ADAL" clId="{61395EB1-8D9B-4DF7-A9BF-61A4BD3011A0}" dt="2020-11-18T15:16:41.704" v="773" actId="1076"/>
        <pc:sldMkLst>
          <pc:docMk/>
          <pc:sldMk cId="3306403827" sldId="453"/>
        </pc:sldMkLst>
        <pc:picChg chg="del">
          <ac:chgData name="Devito, Joseph" userId="cb1151bb-4874-458a-995d-4f21ea37a782" providerId="ADAL" clId="{61395EB1-8D9B-4DF7-A9BF-61A4BD3011A0}" dt="2020-11-18T15:16:04.178" v="770" actId="478"/>
          <ac:picMkLst>
            <pc:docMk/>
            <pc:sldMk cId="3306403827" sldId="453"/>
            <ac:picMk id="2" creationId="{9FF6323D-11F2-4987-A732-52E3EFB53098}"/>
          </ac:picMkLst>
        </pc:picChg>
        <pc:picChg chg="add mod">
          <ac:chgData name="Devito, Joseph" userId="cb1151bb-4874-458a-995d-4f21ea37a782" providerId="ADAL" clId="{61395EB1-8D9B-4DF7-A9BF-61A4BD3011A0}" dt="2020-11-18T15:16:41.704" v="773" actId="1076"/>
          <ac:picMkLst>
            <pc:docMk/>
            <pc:sldMk cId="3306403827" sldId="453"/>
            <ac:picMk id="4" creationId="{55B16F8A-601C-4FA0-8563-6890C5FA989D}"/>
          </ac:picMkLst>
        </pc:picChg>
        <pc:picChg chg="del">
          <ac:chgData name="Devito, Joseph" userId="cb1151bb-4874-458a-995d-4f21ea37a782" providerId="ADAL" clId="{61395EB1-8D9B-4DF7-A9BF-61A4BD3011A0}" dt="2020-11-18T15:16:04.178" v="770" actId="478"/>
          <ac:picMkLst>
            <pc:docMk/>
            <pc:sldMk cId="3306403827" sldId="453"/>
            <ac:picMk id="5" creationId="{EA8A8EB7-8AF1-4BA0-9D40-81809114D15D}"/>
          </ac:picMkLst>
        </pc:picChg>
        <pc:picChg chg="del">
          <ac:chgData name="Devito, Joseph" userId="cb1151bb-4874-458a-995d-4f21ea37a782" providerId="ADAL" clId="{61395EB1-8D9B-4DF7-A9BF-61A4BD3011A0}" dt="2020-11-18T15:16:04.178" v="770" actId="478"/>
          <ac:picMkLst>
            <pc:docMk/>
            <pc:sldMk cId="3306403827" sldId="453"/>
            <ac:picMk id="6" creationId="{894EBA20-1D61-49F5-BD3D-033C3E489F09}"/>
          </ac:picMkLst>
        </pc:picChg>
        <pc:picChg chg="del">
          <ac:chgData name="Devito, Joseph" userId="cb1151bb-4874-458a-995d-4f21ea37a782" providerId="ADAL" clId="{61395EB1-8D9B-4DF7-A9BF-61A4BD3011A0}" dt="2020-11-18T15:16:04.178" v="770" actId="478"/>
          <ac:picMkLst>
            <pc:docMk/>
            <pc:sldMk cId="3306403827" sldId="453"/>
            <ac:picMk id="7" creationId="{7E11C366-C820-4F3A-A4CA-ED88A954AB65}"/>
          </ac:picMkLst>
        </pc:picChg>
      </pc:sldChg>
      <pc:sldChg chg="addSp delSp modSp add mod">
        <pc:chgData name="Devito, Joseph" userId="cb1151bb-4874-458a-995d-4f21ea37a782" providerId="ADAL" clId="{61395EB1-8D9B-4DF7-A9BF-61A4BD3011A0}" dt="2020-11-18T15:17:34.164" v="781" actId="1076"/>
        <pc:sldMkLst>
          <pc:docMk/>
          <pc:sldMk cId="1835540876" sldId="454"/>
        </pc:sldMkLst>
        <pc:picChg chg="add mod">
          <ac:chgData name="Devito, Joseph" userId="cb1151bb-4874-458a-995d-4f21ea37a782" providerId="ADAL" clId="{61395EB1-8D9B-4DF7-A9BF-61A4BD3011A0}" dt="2020-11-18T15:17:34.164" v="781" actId="1076"/>
          <ac:picMkLst>
            <pc:docMk/>
            <pc:sldMk cId="1835540876" sldId="454"/>
            <ac:picMk id="2" creationId="{8C9C42F0-A715-4EF4-9967-FB7F77DD8CBA}"/>
          </ac:picMkLst>
        </pc:picChg>
        <pc:picChg chg="del">
          <ac:chgData name="Devito, Joseph" userId="cb1151bb-4874-458a-995d-4f21ea37a782" providerId="ADAL" clId="{61395EB1-8D9B-4DF7-A9BF-61A4BD3011A0}" dt="2020-11-18T15:16:54.321" v="775" actId="478"/>
          <ac:picMkLst>
            <pc:docMk/>
            <pc:sldMk cId="1835540876" sldId="454"/>
            <ac:picMk id="4" creationId="{55B16F8A-601C-4FA0-8563-6890C5FA989D}"/>
          </ac:picMkLst>
        </pc:picChg>
      </pc:sldChg>
      <pc:sldChg chg="addSp delSp modSp add mod">
        <pc:chgData name="Devito, Joseph" userId="cb1151bb-4874-458a-995d-4f21ea37a782" providerId="ADAL" clId="{61395EB1-8D9B-4DF7-A9BF-61A4BD3011A0}" dt="2020-11-18T15:18:39.722" v="789" actId="1076"/>
        <pc:sldMkLst>
          <pc:docMk/>
          <pc:sldMk cId="2288356257" sldId="455"/>
        </pc:sldMkLst>
        <pc:picChg chg="del">
          <ac:chgData name="Devito, Joseph" userId="cb1151bb-4874-458a-995d-4f21ea37a782" providerId="ADAL" clId="{61395EB1-8D9B-4DF7-A9BF-61A4BD3011A0}" dt="2020-11-18T15:17:51.420" v="783" actId="478"/>
          <ac:picMkLst>
            <pc:docMk/>
            <pc:sldMk cId="2288356257" sldId="455"/>
            <ac:picMk id="2" creationId="{8C9C42F0-A715-4EF4-9967-FB7F77DD8CBA}"/>
          </ac:picMkLst>
        </pc:picChg>
        <pc:picChg chg="add mod">
          <ac:chgData name="Devito, Joseph" userId="cb1151bb-4874-458a-995d-4f21ea37a782" providerId="ADAL" clId="{61395EB1-8D9B-4DF7-A9BF-61A4BD3011A0}" dt="2020-11-18T15:18:39.722" v="789" actId="1076"/>
          <ac:picMkLst>
            <pc:docMk/>
            <pc:sldMk cId="2288356257" sldId="455"/>
            <ac:picMk id="4" creationId="{69E1126A-F444-4FA9-B09A-D3A49403DBB7}"/>
          </ac:picMkLst>
        </pc:picChg>
      </pc:sldChg>
      <pc:sldChg chg="addSp delSp modSp add mod">
        <pc:chgData name="Devito, Joseph" userId="cb1151bb-4874-458a-995d-4f21ea37a782" providerId="ADAL" clId="{61395EB1-8D9B-4DF7-A9BF-61A4BD3011A0}" dt="2020-11-18T15:19:17.338" v="794" actId="1076"/>
        <pc:sldMkLst>
          <pc:docMk/>
          <pc:sldMk cId="1223503564" sldId="456"/>
        </pc:sldMkLst>
        <pc:picChg chg="add mod">
          <ac:chgData name="Devito, Joseph" userId="cb1151bb-4874-458a-995d-4f21ea37a782" providerId="ADAL" clId="{61395EB1-8D9B-4DF7-A9BF-61A4BD3011A0}" dt="2020-11-18T15:19:17.338" v="794" actId="1076"/>
          <ac:picMkLst>
            <pc:docMk/>
            <pc:sldMk cId="1223503564" sldId="456"/>
            <ac:picMk id="2" creationId="{27CB2B65-E5C7-422F-A9C0-A0F79E9849F4}"/>
          </ac:picMkLst>
        </pc:picChg>
        <pc:picChg chg="del">
          <ac:chgData name="Devito, Joseph" userId="cb1151bb-4874-458a-995d-4f21ea37a782" providerId="ADAL" clId="{61395EB1-8D9B-4DF7-A9BF-61A4BD3011A0}" dt="2020-11-18T15:18:48.447" v="791" actId="478"/>
          <ac:picMkLst>
            <pc:docMk/>
            <pc:sldMk cId="1223503564" sldId="456"/>
            <ac:picMk id="4" creationId="{69E1126A-F444-4FA9-B09A-D3A49403DB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0459" tIns="45229" rIns="90459" bIns="4522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0459" tIns="45229" rIns="90459" bIns="4522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E23926-51BE-40E7-BE36-ACCA6A52F53C}" type="datetimeFigureOut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693738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9" tIns="45229" rIns="90459" bIns="4522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79913"/>
            <a:ext cx="5607050" cy="4149725"/>
          </a:xfrm>
          <a:prstGeom prst="rect">
            <a:avLst/>
          </a:prstGeom>
        </p:spPr>
        <p:txBody>
          <a:bodyPr vert="horz" lIns="90459" tIns="45229" rIns="90459" bIns="452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0459" tIns="45229" rIns="90459" bIns="4522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lIns="90459" tIns="45229" rIns="90459" bIns="4522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5AC1AC4-EB03-4CF1-AE50-6B05355837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48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90B6618-25F6-4A3B-BCCA-A603AD798AB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8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90B6618-25F6-4A3B-BCCA-A603AD798AB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9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295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C2238A-9B16-45E0-A69A-94C33ECFCA84}" type="datetime1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58B1C2-3DEB-447F-91E6-D67334957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9C56DE-0495-4A35-84B6-0475ABE0DFCC}" type="datetime1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96B40F-292F-4F34-A3F0-59087199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6B693D-E0CD-4E85-97D0-D32D68D6668A}" type="datetime1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90E703-FDF9-4DAF-B5F7-9318F4864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2238A-9B16-45E0-A69A-94C33ECFCA84}" type="datetime1">
              <a:rPr lang="en-US" smtClean="0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8B1C2-3DEB-447F-91E6-D673349575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1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48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2649C-4F78-4DD7-BB5D-4F25F754DBFC}" type="datetime1">
              <a:rPr lang="en-US" smtClean="0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ADAD2-64CC-4566-BACE-84343FD552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1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7847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22548-87AB-4188-AACB-B812CC510FBD}" type="datetime1">
              <a:rPr lang="en-US" smtClean="0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A9F29-5A07-43C4-A165-6551656DB6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8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BCBA0-BF55-4A26-9F3B-F2A241B82274}" type="datetime1">
              <a:rPr lang="en-US" smtClean="0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7C570-94B6-400C-820E-ED49140A08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86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0A949-A4C6-40B0-A13F-070FFD0BB603}" type="datetime1">
              <a:rPr lang="en-US" smtClean="0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70258-62F3-4ECD-886E-15AFFF1548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34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435B5-E110-4A58-8EB9-2978EC644D00}" type="datetime1">
              <a:rPr lang="en-US" smtClean="0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FBBBE-FAF2-41D3-B623-0A21650B13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9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0120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9436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8512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38170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7792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6391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0215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C56DE-0495-4A35-84B6-0475ABE0DFCC}" type="datetime1">
              <a:rPr lang="en-US" smtClean="0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6B40F-292F-4F34-A3F0-590871996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1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B693D-E0CD-4E85-97D0-D32D68D6668A}" type="datetime1">
              <a:rPr lang="en-US" smtClean="0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0E703-FDF9-4DAF-B5F7-9318F4864F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8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82649C-4F78-4DD7-BB5D-4F25F754DBFC}" type="datetime1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1ADAD2-64CC-4566-BACE-84343FD55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8C0BF5-E263-419F-B7B3-B6B293CF3A41}" type="datetime1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A73C73-F5B2-4349-A01F-223C25B83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622548-87AB-4188-AACB-B812CC510FBD}" type="datetime1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2A9F29-5A07-43C4-A165-6551656DB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4BCBA0-BF55-4A26-9F3B-F2A241B82274}" type="datetime1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37C570-94B6-400C-820E-ED49140A0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E0A949-A4C6-40B0-A13F-070FFD0BB603}" type="datetime1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070258-62F3-4ECD-886E-15AFFF154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4435B5-E110-4A58-8EB9-2978EC644D00}" type="datetime1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AFBBBE-FAF2-41D3-B623-0A21650B1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0FEC13-B92C-4D33-B5FE-64D3D442A68A}" type="datetime1">
              <a:rPr lang="en-US"/>
              <a:pPr>
                <a:defRPr/>
              </a:pPr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06DFB0-7A5A-4DC1-98B0-F301DF6EB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Indiana Department of</a:t>
            </a:r>
            <a:br>
              <a:rPr lang="en-US"/>
            </a:br>
            <a:r>
              <a:rPr lang="en-US"/>
              <a:t> Veterans Affairs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9" name="Picture 13" descr="Indiana4Seal.bmp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0"/>
            <a:ext cx="1371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3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BacktalkSerif BT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acktalkSerif BT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acktalkSerif BT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acktalkSerif BT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acktalkSerif BT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03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586" r:id="rId14"/>
    <p:sldLayoutId id="2147484587" r:id="rId15"/>
    <p:sldLayoutId id="2147484588" r:id="rId16"/>
    <p:sldLayoutId id="214748458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://www.in.gov/dva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1C15919-6C37-48F5-94D2-C4877EFE3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65532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3BD7C8-064C-4204-BFE3-DB0839FC08C8}"/>
              </a:ext>
            </a:extLst>
          </p:cNvPr>
          <p:cNvSpPr txBox="1">
            <a:spLocks/>
          </p:cNvSpPr>
          <p:nvPr/>
        </p:nvSpPr>
        <p:spPr>
          <a:xfrm>
            <a:off x="1066800" y="1114425"/>
            <a:ext cx="6738173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</a:rPr>
              <a:t>New IDVA PUBLICATIONS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B2B65-E5C7-422F-A9C0-A0F79E98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16" y="1865792"/>
            <a:ext cx="6298539" cy="49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0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243CB-BEEF-4F33-8358-75978CC8C837}"/>
              </a:ext>
            </a:extLst>
          </p:cNvPr>
          <p:cNvSpPr txBox="1">
            <a:spLocks/>
          </p:cNvSpPr>
          <p:nvPr/>
        </p:nvSpPr>
        <p:spPr>
          <a:xfrm>
            <a:off x="2317422" y="1485900"/>
            <a:ext cx="4495800" cy="461665"/>
          </a:xfrm>
          <a:prstGeom prst="rect">
            <a:avLst/>
          </a:prstGeom>
          <a:solidFill>
            <a:srgbClr val="BBAD4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0" cap="none" dirty="0">
                <a:solidFill>
                  <a:schemeClr val="tx2">
                    <a:lumMod val="25000"/>
                  </a:schemeClr>
                </a:solidFill>
                <a:effectLst/>
              </a:rPr>
              <a:t>WINVets</a:t>
            </a:r>
          </a:p>
        </p:txBody>
      </p:sp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881BC-7392-41C0-B669-D0E6BFADD29A}"/>
              </a:ext>
            </a:extLst>
          </p:cNvPr>
          <p:cNvSpPr txBox="1"/>
          <p:nvPr/>
        </p:nvSpPr>
        <p:spPr>
          <a:xfrm>
            <a:off x="6177425" y="2398528"/>
            <a:ext cx="1650197" cy="923330"/>
          </a:xfrm>
          <a:prstGeom prst="rect">
            <a:avLst/>
          </a:prstGeom>
          <a:solidFill>
            <a:srgbClr val="BBAD4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WINVets</a:t>
            </a:r>
          </a:p>
          <a:p>
            <a:pPr algn="ctr"/>
            <a:r>
              <a:rPr lang="en-US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</a:p>
          <a:p>
            <a:pPr algn="ctr"/>
            <a:r>
              <a:rPr lang="en-US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D131D-E0BE-4F84-82A0-9CBF84976475}"/>
              </a:ext>
            </a:extLst>
          </p:cNvPr>
          <p:cNvSpPr txBox="1"/>
          <p:nvPr/>
        </p:nvSpPr>
        <p:spPr>
          <a:xfrm>
            <a:off x="1291569" y="2398528"/>
            <a:ext cx="1650197" cy="923330"/>
          </a:xfrm>
          <a:prstGeom prst="rect">
            <a:avLst/>
          </a:prstGeom>
          <a:solidFill>
            <a:srgbClr val="BBAD4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WINVets</a:t>
            </a:r>
          </a:p>
          <a:p>
            <a:pPr algn="ctr"/>
            <a:r>
              <a:rPr lang="en-US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</a:p>
          <a:p>
            <a:pPr algn="ctr"/>
            <a:r>
              <a:rPr lang="en-US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81DC1-EB95-4B0F-A6F7-6A07131002A0}"/>
              </a:ext>
            </a:extLst>
          </p:cNvPr>
          <p:cNvSpPr txBox="1"/>
          <p:nvPr/>
        </p:nvSpPr>
        <p:spPr>
          <a:xfrm>
            <a:off x="249767" y="3536143"/>
            <a:ext cx="3733800" cy="2862322"/>
          </a:xfrm>
          <a:prstGeom prst="rect">
            <a:avLst/>
          </a:prstGeom>
          <a:solidFill>
            <a:srgbClr val="163B78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Annual Theme – “Wellness”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Featured Theme – Annual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Fully Interactive for Statewide participation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Regional Lead Up Events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12333A-D1C1-498A-89A8-10B0495F2277}"/>
              </a:ext>
            </a:extLst>
          </p:cNvPr>
          <p:cNvSpPr txBox="1"/>
          <p:nvPr/>
        </p:nvSpPr>
        <p:spPr>
          <a:xfrm>
            <a:off x="5135623" y="3536143"/>
            <a:ext cx="3733800" cy="2862322"/>
          </a:xfrm>
          <a:prstGeom prst="rect">
            <a:avLst/>
          </a:prstGeom>
          <a:solidFill>
            <a:srgbClr val="163B78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Create (6) District Teams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Regular Meetings with WINVet Coordinator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Identify Regional Issues/Topics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Recruitment and Comradery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7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1C2AD-66E1-4096-A4EC-C4ABFE3293D8}"/>
              </a:ext>
            </a:extLst>
          </p:cNvPr>
          <p:cNvCxnSpPr>
            <a:cxnSpLocks/>
          </p:cNvCxnSpPr>
          <p:nvPr/>
        </p:nvCxnSpPr>
        <p:spPr>
          <a:xfrm rot="177873">
            <a:off x="7239000" y="3271630"/>
            <a:ext cx="0" cy="685800"/>
          </a:xfrm>
          <a:prstGeom prst="line">
            <a:avLst/>
          </a:prstGeom>
          <a:ln w="76200">
            <a:solidFill>
              <a:srgbClr val="66FF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243CB-BEEF-4F33-8358-75978CC8C837}"/>
              </a:ext>
            </a:extLst>
          </p:cNvPr>
          <p:cNvSpPr txBox="1">
            <a:spLocks/>
          </p:cNvSpPr>
          <p:nvPr/>
        </p:nvSpPr>
        <p:spPr>
          <a:xfrm>
            <a:off x="2317422" y="1485900"/>
            <a:ext cx="4495800" cy="461665"/>
          </a:xfrm>
          <a:prstGeom prst="rect">
            <a:avLst/>
          </a:prstGeom>
          <a:solidFill>
            <a:srgbClr val="BBAD4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0" cap="none" dirty="0">
                <a:solidFill>
                  <a:schemeClr val="tx2">
                    <a:lumMod val="25000"/>
                  </a:schemeClr>
                </a:solidFill>
                <a:effectLst/>
              </a:rPr>
              <a:t>Partnership Highlight</a:t>
            </a:r>
          </a:p>
        </p:txBody>
      </p:sp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2365BC-54E1-4985-9939-CE714F22010C}"/>
              </a:ext>
            </a:extLst>
          </p:cNvPr>
          <p:cNvSpPr txBox="1"/>
          <p:nvPr/>
        </p:nvSpPr>
        <p:spPr>
          <a:xfrm rot="177873">
            <a:off x="6705600" y="2257961"/>
            <a:ext cx="1098222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DVOPs</a:t>
            </a:r>
          </a:p>
          <a:p>
            <a:pPr algn="ct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LVERs</a:t>
            </a:r>
          </a:p>
          <a:p>
            <a:pPr algn="ct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CVSOs</a:t>
            </a:r>
          </a:p>
          <a:p>
            <a:pPr algn="ct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DSOs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EF6AA-E6D2-4823-98B5-ED6474923155}"/>
              </a:ext>
            </a:extLst>
          </p:cNvPr>
          <p:cNvSpPr txBox="1"/>
          <p:nvPr/>
        </p:nvSpPr>
        <p:spPr>
          <a:xfrm rot="177873">
            <a:off x="5638800" y="3820300"/>
            <a:ext cx="3200400" cy="646331"/>
          </a:xfrm>
          <a:prstGeom prst="rect">
            <a:avLst/>
          </a:prstGeom>
          <a:solidFill>
            <a:srgbClr val="0021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Regular Team Meetings and referral training.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C8ECC-EB19-47FD-85C1-5516A843FAC8}"/>
              </a:ext>
            </a:extLst>
          </p:cNvPr>
          <p:cNvSpPr txBox="1"/>
          <p:nvPr/>
        </p:nvSpPr>
        <p:spPr>
          <a:xfrm rot="21400769">
            <a:off x="1465505" y="2462209"/>
            <a:ext cx="32766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County Recorder Discharge Request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FF2E5-3F64-413A-BFD8-79B4931174BE}"/>
              </a:ext>
            </a:extLst>
          </p:cNvPr>
          <p:cNvSpPr txBox="1"/>
          <p:nvPr/>
        </p:nvSpPr>
        <p:spPr>
          <a:xfrm>
            <a:off x="436805" y="360891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County Commissioner Board, Continuing the Information Train…</a:t>
            </a:r>
          </a:p>
        </p:txBody>
      </p:sp>
      <p:pic>
        <p:nvPicPr>
          <p:cNvPr id="12" name="Graphic 11" descr="Train Tracks">
            <a:extLst>
              <a:ext uri="{FF2B5EF4-FFF2-40B4-BE49-F238E27FC236}">
                <a16:creationId xmlns:a16="http://schemas.microsoft.com/office/drawing/2014/main" id="{71413A4F-B252-4703-964A-11E91AF79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4290" y="3589864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7644EC-53AA-47F5-BFB9-D6026D212586}"/>
              </a:ext>
            </a:extLst>
          </p:cNvPr>
          <p:cNvSpPr txBox="1"/>
          <p:nvPr/>
        </p:nvSpPr>
        <p:spPr>
          <a:xfrm>
            <a:off x="1206747" y="5008716"/>
            <a:ext cx="49530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786F2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Break Time for Benefits</a:t>
            </a:r>
          </a:p>
          <a:p>
            <a:endParaRPr lang="en-US" sz="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Employer allows short break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Employee run the VetraSpec Gauntlet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Return to Work with a good start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Continue virtually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DSO and CVSO(s) team up for the size of employee population.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894846-6391-438F-9936-999E0AC6C030}"/>
              </a:ext>
            </a:extLst>
          </p:cNvPr>
          <p:cNvGrpSpPr/>
          <p:nvPr/>
        </p:nvGrpSpPr>
        <p:grpSpPr>
          <a:xfrm>
            <a:off x="5492862" y="4519290"/>
            <a:ext cx="2503310" cy="2280005"/>
            <a:chOff x="5351381" y="2059960"/>
            <a:chExt cx="3276600" cy="3276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14397D-FE39-4F7B-A366-D153CCE5DB19}"/>
                </a:ext>
              </a:extLst>
            </p:cNvPr>
            <p:cNvSpPr/>
            <p:nvPr/>
          </p:nvSpPr>
          <p:spPr>
            <a:xfrm>
              <a:off x="5562600" y="2514600"/>
              <a:ext cx="2819400" cy="2590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786F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457826-A9FF-49CD-BF1E-E60652893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381" y="2059960"/>
              <a:ext cx="3276600" cy="327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68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243CB-BEEF-4F33-8358-75978CC8C837}"/>
              </a:ext>
            </a:extLst>
          </p:cNvPr>
          <p:cNvSpPr txBox="1">
            <a:spLocks/>
          </p:cNvSpPr>
          <p:nvPr/>
        </p:nvSpPr>
        <p:spPr>
          <a:xfrm>
            <a:off x="2317422" y="1485900"/>
            <a:ext cx="4495800" cy="461665"/>
          </a:xfrm>
          <a:prstGeom prst="rect">
            <a:avLst/>
          </a:prstGeom>
          <a:solidFill>
            <a:srgbClr val="BBAD4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0" cap="none" dirty="0">
                <a:solidFill>
                  <a:schemeClr val="tx2">
                    <a:lumMod val="25000"/>
                  </a:schemeClr>
                </a:solidFill>
                <a:effectLst/>
              </a:rPr>
              <a:t>Veteran Service Center Update </a:t>
            </a:r>
          </a:p>
        </p:txBody>
      </p:sp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F04A4F-9663-4CB2-99DC-6952666D9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2658946"/>
            <a:ext cx="3435069" cy="3435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E1C1F-FBDD-4F5E-B08F-D7E1DAA51864}"/>
              </a:ext>
            </a:extLst>
          </p:cNvPr>
          <p:cNvSpPr txBox="1"/>
          <p:nvPr/>
        </p:nvSpPr>
        <p:spPr>
          <a:xfrm>
            <a:off x="3810000" y="2375934"/>
            <a:ext cx="4794531" cy="415498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Floor One:	DAV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American Legion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VFW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INVETS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VA Homeless Voc Rehab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VBA</a:t>
            </a:r>
          </a:p>
          <a:p>
            <a:endParaRPr lang="en-US" sz="1000" dirty="0"/>
          </a:p>
          <a:p>
            <a:r>
              <a:rPr lang="en-US" dirty="0"/>
              <a:t>Floor Two:	VA HUD_VASH Clinic</a:t>
            </a:r>
          </a:p>
          <a:p>
            <a:endParaRPr lang="en-US" sz="1000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Floor Three:	IDVA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DWD (DVOP &amp; LEVR)</a:t>
            </a:r>
          </a:p>
          <a:p>
            <a:endParaRPr lang="en-US" sz="1000" dirty="0"/>
          </a:p>
          <a:p>
            <a:r>
              <a:rPr lang="en-US" dirty="0"/>
              <a:t>Fourth Floor:	Auditorium</a:t>
            </a:r>
          </a:p>
          <a:p>
            <a:r>
              <a:rPr lang="en-US" dirty="0"/>
              <a:t>		</a:t>
            </a:r>
            <a:r>
              <a:rPr lang="en-US" sz="1600" dirty="0"/>
              <a:t>Accessible </a:t>
            </a:r>
            <a:r>
              <a:rPr lang="en-US" sz="1600" i="1" dirty="0"/>
              <a:t>rentable*</a:t>
            </a:r>
            <a:r>
              <a:rPr lang="en-US" sz="1600" dirty="0"/>
              <a:t> space 			for veteran organizations 			and Non-Profits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4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2E0423B-5FB4-444E-B27E-C01B9E854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22" y="1388627"/>
            <a:ext cx="4464378" cy="5779131"/>
          </a:xfrm>
          <a:prstGeom prst="rect">
            <a:avLst/>
          </a:prstGeom>
        </p:spPr>
      </p:pic>
      <p:pic>
        <p:nvPicPr>
          <p:cNvPr id="11" name="Picture 10" descr="Text, timeline&#10;&#10;Description automatically generated">
            <a:extLst>
              <a:ext uri="{FF2B5EF4-FFF2-40B4-BE49-F238E27FC236}">
                <a16:creationId xmlns:a16="http://schemas.microsoft.com/office/drawing/2014/main" id="{C2B95295-BB91-48F9-8248-0C95DA329C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08" y="1638277"/>
            <a:ext cx="1962397" cy="4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1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243CB-BEEF-4F33-8358-75978CC8C837}"/>
              </a:ext>
            </a:extLst>
          </p:cNvPr>
          <p:cNvSpPr txBox="1">
            <a:spLocks/>
          </p:cNvSpPr>
          <p:nvPr/>
        </p:nvSpPr>
        <p:spPr>
          <a:xfrm>
            <a:off x="2317422" y="1485900"/>
            <a:ext cx="4495800" cy="461665"/>
          </a:xfrm>
          <a:prstGeom prst="rect">
            <a:avLst/>
          </a:prstGeom>
          <a:solidFill>
            <a:srgbClr val="BBAD4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0" cap="none" dirty="0">
                <a:solidFill>
                  <a:schemeClr val="tx2">
                    <a:lumMod val="25000"/>
                  </a:schemeClr>
                </a:solidFill>
                <a:effectLst/>
              </a:rPr>
              <a:t>CVSO Position – New Code</a:t>
            </a:r>
          </a:p>
        </p:txBody>
      </p:sp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9F3F49-CAA7-45D0-8EC7-A7DC12A1F939}"/>
              </a:ext>
            </a:extLst>
          </p:cNvPr>
          <p:cNvSpPr txBox="1"/>
          <p:nvPr/>
        </p:nvSpPr>
        <p:spPr>
          <a:xfrm>
            <a:off x="239330" y="2207976"/>
            <a:ext cx="85998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IC 10-17-1-9County service officer, city service officer, and assistants</a:t>
            </a: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</a:rPr>
              <a:t>     Sec. 9. (a) A county executive:</a:t>
            </a:r>
          </a:p>
          <a:p>
            <a:pPr marL="283464" algn="l"/>
            <a:r>
              <a:rPr lang="en-US" b="0" i="0" dirty="0">
                <a:effectLst/>
                <a:latin typeface="Times New Roman" panose="02020603050405020304" pitchFamily="18" charset="0"/>
              </a:rPr>
              <a:t>(1) shall designate and may:</a:t>
            </a:r>
          </a:p>
          <a:p>
            <a:pPr marL="399593" algn="l"/>
            <a:r>
              <a:rPr lang="en-US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(A) appoint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a county service officer for a </a:t>
            </a:r>
            <a:r>
              <a:rPr lang="en-US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four (4) year term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; or</a:t>
            </a:r>
          </a:p>
          <a:p>
            <a:pPr marL="399593" algn="l"/>
            <a:r>
              <a:rPr lang="en-US" b="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(B) employ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a county service officer; and</a:t>
            </a:r>
          </a:p>
          <a:p>
            <a:pPr marL="283464" algn="l"/>
            <a:r>
              <a:rPr lang="en-US" b="0" i="0" dirty="0">
                <a:effectLst/>
                <a:latin typeface="Times New Roman" panose="02020603050405020304" pitchFamily="18" charset="0"/>
              </a:rPr>
              <a:t>(2) may employ service officer assistants;</a:t>
            </a: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</a:rPr>
              <a:t>to serve the veterans of the county.</a:t>
            </a: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</a:rPr>
              <a:t>     (b) The mayor of a city may employ a service officer and may employ service officer assistants to serve the veterans of the city.</a:t>
            </a: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</a:rPr>
              <a:t>     (c) If the remuneration and expenses of a county or city service officer are paid from the funds of the county or city employing the service officer, the service officer shall:</a:t>
            </a:r>
          </a:p>
        </p:txBody>
      </p:sp>
    </p:spTree>
    <p:extLst>
      <p:ext uri="{BB962C8B-B14F-4D97-AF65-F5344CB8AC3E}">
        <p14:creationId xmlns:p14="http://schemas.microsoft.com/office/powerpoint/2010/main" val="397577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243CB-BEEF-4F33-8358-75978CC8C837}"/>
              </a:ext>
            </a:extLst>
          </p:cNvPr>
          <p:cNvSpPr txBox="1">
            <a:spLocks/>
          </p:cNvSpPr>
          <p:nvPr/>
        </p:nvSpPr>
        <p:spPr>
          <a:xfrm>
            <a:off x="2317422" y="1485900"/>
            <a:ext cx="4495800" cy="461665"/>
          </a:xfrm>
          <a:prstGeom prst="rect">
            <a:avLst/>
          </a:prstGeom>
          <a:solidFill>
            <a:srgbClr val="BBAD4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0" cap="none" dirty="0">
                <a:solidFill>
                  <a:schemeClr val="tx2">
                    <a:lumMod val="25000"/>
                  </a:schemeClr>
                </a:solidFill>
                <a:effectLst/>
              </a:rPr>
              <a:t>CVSO Position – New Code</a:t>
            </a:r>
          </a:p>
        </p:txBody>
      </p:sp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F3A30F-2D1B-4754-BA47-D05F814E4F74}"/>
              </a:ext>
            </a:extLst>
          </p:cNvPr>
          <p:cNvSpPr txBox="1"/>
          <p:nvPr/>
        </p:nvSpPr>
        <p:spPr>
          <a:xfrm>
            <a:off x="178603" y="1921907"/>
            <a:ext cx="888919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464" algn="l"/>
            <a:r>
              <a:rPr lang="en-US" b="0" i="0" dirty="0">
                <a:effectLst/>
                <a:latin typeface="Times New Roman" panose="02020603050405020304" pitchFamily="18" charset="0"/>
              </a:rPr>
              <a:t>(1) be:</a:t>
            </a:r>
          </a:p>
          <a:p>
            <a:pPr marL="399593" algn="l"/>
            <a:r>
              <a:rPr lang="en-US" b="0" i="0" dirty="0">
                <a:effectLst/>
                <a:latin typeface="Times New Roman" panose="02020603050405020304" pitchFamily="18" charset="0"/>
              </a:rPr>
              <a:t>(A) an honorably discharged veteran who has at least six (6) months of active service in the armed forces of the United States; or</a:t>
            </a:r>
          </a:p>
          <a:p>
            <a:pPr marL="399593" algn="l"/>
            <a:r>
              <a:rPr lang="en-US" b="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(B) a service officer assistant with not less than two (2) years of experience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;</a:t>
            </a:r>
          </a:p>
          <a:p>
            <a:pPr marL="283464" algn="l"/>
            <a:r>
              <a:rPr lang="en-US" b="0" i="0" dirty="0">
                <a:effectLst/>
                <a:latin typeface="Times New Roman" panose="02020603050405020304" pitchFamily="18" charset="0"/>
              </a:rPr>
              <a:t>(2) be a resident of Indiana </a:t>
            </a:r>
            <a:r>
              <a:rPr lang="en-US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or become a resident of Indiana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not more than six (6) months after the service officer's start date; and</a:t>
            </a:r>
          </a:p>
          <a:p>
            <a:pPr marL="283464" algn="l"/>
            <a:r>
              <a:rPr lang="en-US" b="0" i="0" dirty="0">
                <a:effectLst/>
                <a:latin typeface="Times New Roman" panose="02020603050405020304" pitchFamily="18" charset="0"/>
              </a:rPr>
              <a:t>(3) serve under the supervision of the director of veterans' affairs.</a:t>
            </a: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</a:rPr>
              <a:t>     (d) A </a:t>
            </a:r>
            <a:r>
              <a:rPr lang="en-US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service officer assistant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must be a resident of Indiana </a:t>
            </a:r>
            <a:r>
              <a:rPr lang="en-US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or become a resident of Indiana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not later than six (6) months after the service officer assistant's start date and:</a:t>
            </a:r>
          </a:p>
          <a:p>
            <a:pPr marL="283464" algn="l"/>
            <a:r>
              <a:rPr lang="en-US" b="0" i="0" dirty="0">
                <a:effectLst/>
                <a:latin typeface="Times New Roman" panose="02020603050405020304" pitchFamily="18" charset="0"/>
              </a:rPr>
              <a:t>(1) satisfy the requirements specified in subsection (c)(1); or</a:t>
            </a:r>
          </a:p>
          <a:p>
            <a:pPr marL="283464" algn="l"/>
            <a:r>
              <a:rPr lang="en-US" b="0" i="0" dirty="0">
                <a:effectLst/>
                <a:latin typeface="Times New Roman" panose="02020603050405020304" pitchFamily="18" charset="0"/>
              </a:rPr>
              <a:t>(2) be the spouse, surviving spouse, parent, or child of a person who satisfies the requirements specified in subsection (c)(1).</a:t>
            </a: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</a:rPr>
              <a:t>   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  (e) A rule contrary to subsection (c) or (d) is void.</a:t>
            </a:r>
          </a:p>
          <a:p>
            <a:pPr algn="l"/>
            <a:r>
              <a:rPr lang="en-US" sz="1400" b="0" i="0" dirty="0">
                <a:effectLst/>
                <a:latin typeface="Times New Roman" panose="02020603050405020304" pitchFamily="18" charset="0"/>
              </a:rPr>
              <a:t>     (f) County and city fiscal bodies may appropriate funds necessary for the purposes described in this section.</a:t>
            </a:r>
          </a:p>
          <a:p>
            <a:pPr marL="169164" algn="l"/>
            <a:r>
              <a:rPr lang="en-US" sz="1400" b="0" i="0" dirty="0">
                <a:effectLst/>
                <a:latin typeface="Times New Roman" panose="02020603050405020304" pitchFamily="18" charset="0"/>
              </a:rPr>
              <a:t>[Pre-2003 Recodification Citation: 10-5-1-11.]</a:t>
            </a:r>
          </a:p>
          <a:p>
            <a:pPr algn="l"/>
            <a:r>
              <a:rPr lang="en-US" sz="1400" b="0" i="1" dirty="0">
                <a:effectLst/>
                <a:latin typeface="Times New Roman" panose="02020603050405020304" pitchFamily="18" charset="0"/>
              </a:rPr>
              <a:t>As added by P.L.2-2003, SEC.8. Amended by P.L.144-2007, SEC.9; P.L.105-2014, SEC.1; P.L.108-2016, SEC.2; P.L.42-2020, SEC.4</a:t>
            </a:r>
            <a:endParaRPr lang="en-US" sz="14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2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243CB-BEEF-4F33-8358-75978CC8C837}"/>
              </a:ext>
            </a:extLst>
          </p:cNvPr>
          <p:cNvSpPr txBox="1">
            <a:spLocks/>
          </p:cNvSpPr>
          <p:nvPr/>
        </p:nvSpPr>
        <p:spPr>
          <a:xfrm>
            <a:off x="1285587" y="1447800"/>
            <a:ext cx="6639213" cy="461665"/>
          </a:xfrm>
          <a:prstGeom prst="rect">
            <a:avLst/>
          </a:prstGeom>
          <a:solidFill>
            <a:srgbClr val="BBAD4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0" cap="none" dirty="0">
                <a:solidFill>
                  <a:schemeClr val="tx2">
                    <a:lumMod val="25000"/>
                  </a:schemeClr>
                </a:solidFill>
                <a:effectLst/>
              </a:rPr>
              <a:t>Co. Recorder DD214 Tracking – New Code</a:t>
            </a:r>
          </a:p>
        </p:txBody>
      </p:sp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E99673-0DE4-4F15-B0D9-A0129B461913}"/>
              </a:ext>
            </a:extLst>
          </p:cNvPr>
          <p:cNvSpPr txBox="1"/>
          <p:nvPr/>
        </p:nvSpPr>
        <p:spPr>
          <a:xfrm>
            <a:off x="1551470" y="1975058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E266"/>
                </a:solidFill>
              </a:rPr>
              <a:t>Separate Power Point Presentation</a:t>
            </a:r>
          </a:p>
        </p:txBody>
      </p:sp>
      <p:pic>
        <p:nvPicPr>
          <p:cNvPr id="1026" name="Picture 2" descr="Coast Guard | MY HERO">
            <a:extLst>
              <a:ext uri="{FF2B5EF4-FFF2-40B4-BE49-F238E27FC236}">
                <a16:creationId xmlns:a16="http://schemas.microsoft.com/office/drawing/2014/main" id="{44B84D7B-F5C1-44C7-9E31-A3A841E37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262">
            <a:off x="6055707" y="4627818"/>
            <a:ext cx="2830529" cy="196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E FOR ACTION. JOIN U.S. COAST GUARD TODAY Stock Photo - Alamy">
            <a:extLst>
              <a:ext uri="{FF2B5EF4-FFF2-40B4-BE49-F238E27FC236}">
                <a16:creationId xmlns:a16="http://schemas.microsoft.com/office/drawing/2014/main" id="{6A3D6077-FC67-4881-BC79-1A62AA67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7" y="2590800"/>
            <a:ext cx="5333999" cy="26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F7E8FE-18DF-4DAD-B291-EDE762CFD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536">
            <a:off x="266860" y="489428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lcome to the Flotilla 7-5, District 7 Web Site">
            <a:extLst>
              <a:ext uri="{FF2B5EF4-FFF2-40B4-BE49-F238E27FC236}">
                <a16:creationId xmlns:a16="http://schemas.microsoft.com/office/drawing/2014/main" id="{CE5F2FA6-C9BD-4C2C-A059-2FEF3700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398">
            <a:off x="3370745" y="4870677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.S. Coast Guard Sector / Air Station Corpus Christi - Home | Facebook">
            <a:extLst>
              <a:ext uri="{FF2B5EF4-FFF2-40B4-BE49-F238E27FC236}">
                <a16:creationId xmlns:a16="http://schemas.microsoft.com/office/drawing/2014/main" id="{0D162BDE-64BE-446C-8455-C06AB52F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96" y="2606834"/>
            <a:ext cx="3276491" cy="17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6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57F9B1-9EF0-4003-B405-419E8060A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71650"/>
            <a:ext cx="7772400" cy="44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2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A9B0ED-0F33-4A6D-B020-FD9C438F3C81}"/>
              </a:ext>
            </a:extLst>
          </p:cNvPr>
          <p:cNvSpPr/>
          <p:nvPr/>
        </p:nvSpPr>
        <p:spPr>
          <a:xfrm>
            <a:off x="0" y="304800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E3936D-4ECE-41C6-B3B2-236BC0549FA0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728899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 </a:t>
            </a: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580A82-6683-4001-B0E1-7041F99480E5}"/>
              </a:ext>
            </a:extLst>
          </p:cNvPr>
          <p:cNvSpPr/>
          <p:nvPr/>
        </p:nvSpPr>
        <p:spPr>
          <a:xfrm>
            <a:off x="231634" y="1263795"/>
            <a:ext cx="3276602" cy="3286988"/>
          </a:xfrm>
          <a:prstGeom prst="rect">
            <a:avLst/>
          </a:prstGeom>
          <a:solidFill>
            <a:srgbClr val="786F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0E2E970-6478-4C8F-9D3F-507C6ACAB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5532"/>
            <a:ext cx="3435069" cy="3435069"/>
          </a:xfrm>
          <a:prstGeom prst="rect">
            <a:avLst/>
          </a:prstGeom>
        </p:spPr>
      </p:pic>
      <p:pic>
        <p:nvPicPr>
          <p:cNvPr id="12" name="Picture 11" descr="A statue in front of a building&#10;&#10;Description automatically generated">
            <a:extLst>
              <a:ext uri="{FF2B5EF4-FFF2-40B4-BE49-F238E27FC236}">
                <a16:creationId xmlns:a16="http://schemas.microsoft.com/office/drawing/2014/main" id="{C4902919-92BC-490E-BAB4-BB4E8C6FB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81" y="2236484"/>
            <a:ext cx="5068042" cy="3801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48BDFF-A0FD-4F76-A32A-B09EC13D45C4}"/>
              </a:ext>
            </a:extLst>
          </p:cNvPr>
          <p:cNvSpPr txBox="1"/>
          <p:nvPr/>
        </p:nvSpPr>
        <p:spPr>
          <a:xfrm>
            <a:off x="251512" y="4652520"/>
            <a:ext cx="3256724" cy="1384995"/>
          </a:xfrm>
          <a:prstGeom prst="rect">
            <a:avLst/>
          </a:prstGeom>
          <a:solidFill>
            <a:srgbClr val="BBAD45"/>
          </a:solidFill>
          <a:ln w="57150">
            <a:solidFill>
              <a:srgbClr val="786F2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www.in.gov/dva</a:t>
            </a:r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dirty="0">
                <a:solidFill>
                  <a:srgbClr val="4C461C"/>
                </a:solidFill>
              </a:rPr>
              <a:t>(317) 232-3910</a:t>
            </a:r>
          </a:p>
          <a:p>
            <a:pPr algn="ctr"/>
            <a:r>
              <a:rPr lang="en-US" sz="2800" dirty="0">
                <a:solidFill>
                  <a:srgbClr val="4C461C"/>
                </a:solidFill>
              </a:rPr>
              <a:t>(800) 400-4520</a:t>
            </a:r>
          </a:p>
        </p:txBody>
      </p:sp>
      <p:pic>
        <p:nvPicPr>
          <p:cNvPr id="7" name="Picture 6" descr="A picture containing helmet&#10;&#10;Description automatically generated">
            <a:extLst>
              <a:ext uri="{FF2B5EF4-FFF2-40B4-BE49-F238E27FC236}">
                <a16:creationId xmlns:a16="http://schemas.microsoft.com/office/drawing/2014/main" id="{D30B50DF-7F7F-48CD-A95A-7DBC067253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"/>
            <a:ext cx="192917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243CB-BEEF-4F33-8358-75978CC8C837}"/>
              </a:ext>
            </a:extLst>
          </p:cNvPr>
          <p:cNvSpPr txBox="1">
            <a:spLocks/>
          </p:cNvSpPr>
          <p:nvPr/>
        </p:nvSpPr>
        <p:spPr>
          <a:xfrm>
            <a:off x="2329006" y="1485901"/>
            <a:ext cx="4495800" cy="461665"/>
          </a:xfrm>
          <a:prstGeom prst="rect">
            <a:avLst/>
          </a:prstGeom>
          <a:solidFill>
            <a:srgbClr val="BBAD4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0" dirty="0">
                <a:solidFill>
                  <a:schemeClr val="tx2">
                    <a:lumMod val="25000"/>
                  </a:schemeClr>
                </a:solidFill>
                <a:effectLst/>
              </a:rPr>
              <a:t>Outreach division</a:t>
            </a:r>
          </a:p>
        </p:txBody>
      </p:sp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3E07719-D156-4084-9FD4-D977FE923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22" y="145922"/>
            <a:ext cx="5072355" cy="656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6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7" name="Picture 4" descr="american-flag-2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12916" y="4267200"/>
            <a:ext cx="39934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Questions?</a:t>
            </a:r>
          </a:p>
        </p:txBody>
      </p:sp>
      <p:pic>
        <p:nvPicPr>
          <p:cNvPr id="5" name="Picture 4" descr="A picture containing food, room, soup&#10;&#10;Description automatically generated">
            <a:extLst>
              <a:ext uri="{FF2B5EF4-FFF2-40B4-BE49-F238E27FC236}">
                <a16:creationId xmlns:a16="http://schemas.microsoft.com/office/drawing/2014/main" id="{F235788F-C922-4D94-8DEA-F4C7DAF1E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59" y="4038600"/>
            <a:ext cx="1775216" cy="17759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243CB-BEEF-4F33-8358-75978CC8C837}"/>
              </a:ext>
            </a:extLst>
          </p:cNvPr>
          <p:cNvSpPr txBox="1">
            <a:spLocks/>
          </p:cNvSpPr>
          <p:nvPr/>
        </p:nvSpPr>
        <p:spPr>
          <a:xfrm>
            <a:off x="2329006" y="1485901"/>
            <a:ext cx="4495800" cy="461665"/>
          </a:xfrm>
          <a:prstGeom prst="rect">
            <a:avLst/>
          </a:prstGeom>
          <a:solidFill>
            <a:srgbClr val="BBAD4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0" dirty="0">
                <a:solidFill>
                  <a:schemeClr val="tx2">
                    <a:lumMod val="25000"/>
                  </a:schemeClr>
                </a:solidFill>
                <a:effectLst/>
              </a:rPr>
              <a:t>Outreach division</a:t>
            </a:r>
          </a:p>
        </p:txBody>
      </p:sp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pic>
        <p:nvPicPr>
          <p:cNvPr id="6" name="Graphic 5" descr="Hierarchy">
            <a:extLst>
              <a:ext uri="{FF2B5EF4-FFF2-40B4-BE49-F238E27FC236}">
                <a16:creationId xmlns:a16="http://schemas.microsoft.com/office/drawing/2014/main" id="{A9735F83-57FA-4661-A9BD-F2772F319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95" y="1828800"/>
            <a:ext cx="7391400" cy="4731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86E5A-4C98-446A-9D5D-F3FBBE17F395}"/>
              </a:ext>
            </a:extLst>
          </p:cNvPr>
          <p:cNvSpPr txBox="1"/>
          <p:nvPr/>
        </p:nvSpPr>
        <p:spPr>
          <a:xfrm>
            <a:off x="3733800" y="2445603"/>
            <a:ext cx="1668205" cy="830997"/>
          </a:xfrm>
          <a:prstGeom prst="rect">
            <a:avLst/>
          </a:prstGeom>
          <a:solidFill>
            <a:srgbClr val="BBAD4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DIVISON</a:t>
            </a:r>
          </a:p>
          <a:p>
            <a:pPr algn="ctr"/>
            <a:r>
              <a:rPr lang="en-US" sz="1600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pPr algn="ctr"/>
            <a:r>
              <a:rPr lang="en-US" sz="1600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Joe DeVito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10CD5-0D73-4D28-8DF5-8613BE0CBA42}"/>
              </a:ext>
            </a:extLst>
          </p:cNvPr>
          <p:cNvSpPr txBox="1"/>
          <p:nvPr/>
        </p:nvSpPr>
        <p:spPr>
          <a:xfrm>
            <a:off x="6055816" y="5181600"/>
            <a:ext cx="1650197" cy="830997"/>
          </a:xfrm>
          <a:prstGeom prst="rect">
            <a:avLst/>
          </a:prstGeom>
          <a:solidFill>
            <a:srgbClr val="BBAD4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</a:p>
          <a:p>
            <a:pPr algn="ctr"/>
            <a:r>
              <a:rPr lang="en-US" sz="1600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COMMS MANAGER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CBD3A-6388-4687-AF83-11D20E3C23FD}"/>
              </a:ext>
            </a:extLst>
          </p:cNvPr>
          <p:cNvSpPr txBox="1"/>
          <p:nvPr/>
        </p:nvSpPr>
        <p:spPr>
          <a:xfrm>
            <a:off x="3751808" y="5181600"/>
            <a:ext cx="1650197" cy="830997"/>
          </a:xfrm>
          <a:prstGeom prst="rect">
            <a:avLst/>
          </a:prstGeom>
          <a:solidFill>
            <a:srgbClr val="BBAD4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MANAGER</a:t>
            </a:r>
          </a:p>
          <a:p>
            <a:pPr algn="ctr"/>
            <a:r>
              <a:rPr lang="en-US" sz="1600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Kirsten Clark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B54ED-D6C4-4B40-8A3B-DA4A3ED69A09}"/>
              </a:ext>
            </a:extLst>
          </p:cNvPr>
          <p:cNvSpPr txBox="1"/>
          <p:nvPr/>
        </p:nvSpPr>
        <p:spPr>
          <a:xfrm>
            <a:off x="1447800" y="5181600"/>
            <a:ext cx="1650197" cy="800219"/>
          </a:xfrm>
          <a:prstGeom prst="rect">
            <a:avLst/>
          </a:prstGeom>
          <a:solidFill>
            <a:srgbClr val="BBAD4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WINVets </a:t>
            </a:r>
          </a:p>
          <a:p>
            <a:pPr algn="ctr"/>
            <a:r>
              <a:rPr lang="en-US" sz="1400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</a:t>
            </a:r>
          </a:p>
          <a:p>
            <a:pPr algn="ctr"/>
            <a:r>
              <a:rPr lang="en-US" sz="1600" dirty="0">
                <a:solidFill>
                  <a:srgbClr val="002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 McKee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31F8E-4FF8-4F71-9C77-A833C396DA3B}"/>
              </a:ext>
            </a:extLst>
          </p:cNvPr>
          <p:cNvSpPr txBox="1"/>
          <p:nvPr/>
        </p:nvSpPr>
        <p:spPr>
          <a:xfrm rot="20588710">
            <a:off x="7064626" y="5923428"/>
            <a:ext cx="10999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Current Intern</a:t>
            </a:r>
          </a:p>
        </p:txBody>
      </p:sp>
    </p:spTree>
    <p:extLst>
      <p:ext uri="{BB962C8B-B14F-4D97-AF65-F5344CB8AC3E}">
        <p14:creationId xmlns:p14="http://schemas.microsoft.com/office/powerpoint/2010/main" val="119194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243CB-BEEF-4F33-8358-75978CC8C837}"/>
              </a:ext>
            </a:extLst>
          </p:cNvPr>
          <p:cNvSpPr txBox="1">
            <a:spLocks/>
          </p:cNvSpPr>
          <p:nvPr/>
        </p:nvSpPr>
        <p:spPr>
          <a:xfrm>
            <a:off x="1967891" y="1455774"/>
            <a:ext cx="5132017" cy="461665"/>
          </a:xfrm>
          <a:prstGeom prst="rect">
            <a:avLst/>
          </a:prstGeom>
          <a:solidFill>
            <a:srgbClr val="BBAD45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tx2">
                    <a:lumMod val="25000"/>
                  </a:schemeClr>
                </a:solidFill>
                <a:effectLst/>
              </a:rPr>
              <a:t>Outreach division Project highlights</a:t>
            </a:r>
          </a:p>
        </p:txBody>
      </p:sp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C4AC09-CBF8-4A11-8CF0-EC873425555A}"/>
              </a:ext>
            </a:extLst>
          </p:cNvPr>
          <p:cNvSpPr txBox="1"/>
          <p:nvPr/>
        </p:nvSpPr>
        <p:spPr>
          <a:xfrm>
            <a:off x="381000" y="2099967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GVS – Recipient Outreach/marketing/promotion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Local/State/National Media Requests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Veterans Virtual Resource Hub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Legislation Day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Communicate IDVA Benefits to Partners/Collaborate with state and private agencies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Coordinates with Training &amp; Services to/from CVSOs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Create Media Policy for IDVA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IDVA Annual Report – Commission Reports – Website &amp; Social Media Management and expansion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Establish Video creation/editing program </a:t>
            </a:r>
          </a:p>
        </p:txBody>
      </p:sp>
    </p:spTree>
    <p:extLst>
      <p:ext uri="{BB962C8B-B14F-4D97-AF65-F5344CB8AC3E}">
        <p14:creationId xmlns:p14="http://schemas.microsoft.com/office/powerpoint/2010/main" val="373871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6E267-589A-41E8-ABCF-9E9A650D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42" y="2198827"/>
            <a:ext cx="8919458" cy="450677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89432B0-6742-4046-BEAC-799D9DC00521}"/>
              </a:ext>
            </a:extLst>
          </p:cNvPr>
          <p:cNvSpPr/>
          <p:nvPr/>
        </p:nvSpPr>
        <p:spPr>
          <a:xfrm>
            <a:off x="7620000" y="2433172"/>
            <a:ext cx="990600" cy="4624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79FFF7-8E9B-469D-AFCD-3050542DAE65}"/>
              </a:ext>
            </a:extLst>
          </p:cNvPr>
          <p:cNvSpPr/>
          <p:nvPr/>
        </p:nvSpPr>
        <p:spPr>
          <a:xfrm>
            <a:off x="1752600" y="5562600"/>
            <a:ext cx="1219200" cy="1066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23BD7C8-064C-4204-BFE3-DB0839FC08C8}"/>
              </a:ext>
            </a:extLst>
          </p:cNvPr>
          <p:cNvSpPr txBox="1">
            <a:spLocks/>
          </p:cNvSpPr>
          <p:nvPr/>
        </p:nvSpPr>
        <p:spPr>
          <a:xfrm>
            <a:off x="946129" y="1360627"/>
            <a:ext cx="6738173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FFFF00"/>
                </a:solidFill>
              </a:rPr>
              <a:t>New Home Page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69AE76-4391-4748-A157-087740F98481}"/>
              </a:ext>
            </a:extLst>
          </p:cNvPr>
          <p:cNvSpPr/>
          <p:nvPr/>
        </p:nvSpPr>
        <p:spPr>
          <a:xfrm>
            <a:off x="38100" y="2502472"/>
            <a:ext cx="990600" cy="990600"/>
          </a:xfrm>
          <a:prstGeom prst="ellipse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3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3BD7C8-064C-4204-BFE3-DB0839FC08C8}"/>
              </a:ext>
            </a:extLst>
          </p:cNvPr>
          <p:cNvSpPr txBox="1">
            <a:spLocks/>
          </p:cNvSpPr>
          <p:nvPr/>
        </p:nvSpPr>
        <p:spPr>
          <a:xfrm>
            <a:off x="1066800" y="1114425"/>
            <a:ext cx="6738173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</a:rPr>
              <a:t>New IDVA PUBLICATIONS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F6323D-11F2-4987-A732-52E3EFB53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24276"/>
            <a:ext cx="2082874" cy="4735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8A8EB7-8AF1-4BA0-9D40-81809114D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867" y="2024276"/>
            <a:ext cx="2017130" cy="4735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4EBA20-1D61-49F5-BD3D-033C3E489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973" y="2024275"/>
            <a:ext cx="2152977" cy="4735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11C366-C820-4F3A-A4CA-ED88A954A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55" y="2024274"/>
            <a:ext cx="2035945" cy="47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6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3BD7C8-064C-4204-BFE3-DB0839FC08C8}"/>
              </a:ext>
            </a:extLst>
          </p:cNvPr>
          <p:cNvSpPr txBox="1">
            <a:spLocks/>
          </p:cNvSpPr>
          <p:nvPr/>
        </p:nvSpPr>
        <p:spPr>
          <a:xfrm>
            <a:off x="1066800" y="1114425"/>
            <a:ext cx="6738173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</a:rPr>
              <a:t>New IDVA PUBLICATIONS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16F8A-601C-4FA0-8563-6890C5FA9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04" y="1993386"/>
            <a:ext cx="6050363" cy="47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0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3BD7C8-064C-4204-BFE3-DB0839FC08C8}"/>
              </a:ext>
            </a:extLst>
          </p:cNvPr>
          <p:cNvSpPr txBox="1">
            <a:spLocks/>
          </p:cNvSpPr>
          <p:nvPr/>
        </p:nvSpPr>
        <p:spPr>
          <a:xfrm>
            <a:off x="1066800" y="1114425"/>
            <a:ext cx="6738173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</a:rPr>
              <a:t>New IDVA PUBLICATIONS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C42F0-A715-4EF4-9967-FB7F77DD8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898" y="1855824"/>
            <a:ext cx="6289975" cy="49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4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63B7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3CAB2F-B213-4F37-A795-F8DD1E7A6439}"/>
              </a:ext>
            </a:extLst>
          </p:cNvPr>
          <p:cNvSpPr/>
          <p:nvPr/>
        </p:nvSpPr>
        <p:spPr>
          <a:xfrm>
            <a:off x="0" y="514350"/>
            <a:ext cx="9144000" cy="838200"/>
          </a:xfrm>
          <a:prstGeom prst="rect">
            <a:avLst/>
          </a:prstGeom>
          <a:solidFill>
            <a:srgbClr val="002060"/>
          </a:solidFill>
          <a:ln w="9525">
            <a:solidFill>
              <a:srgbClr val="BBA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035F0B-B866-42E6-85D2-995AD937E55A}"/>
              </a:ext>
            </a:extLst>
          </p:cNvPr>
          <p:cNvSpPr txBox="1">
            <a:spLocks/>
          </p:cNvSpPr>
          <p:nvPr/>
        </p:nvSpPr>
        <p:spPr>
          <a:xfrm>
            <a:off x="1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Indiana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BBAD45"/>
                </a:solidFill>
                <a:effectLst/>
                <a:latin typeface="Times New Roman" pitchFamily="18" charset="0"/>
                <a:cs typeface="Times New Roman" pitchFamily="18" charset="0"/>
              </a:rPr>
              <a:t>Veterans Affairs</a:t>
            </a:r>
          </a:p>
        </p:txBody>
      </p:sp>
      <p:pic>
        <p:nvPicPr>
          <p:cNvPr id="17" name="Picture 16" descr="A picture containing helmet&#10;&#10;Description automatically generated">
            <a:extLst>
              <a:ext uri="{FF2B5EF4-FFF2-40B4-BE49-F238E27FC236}">
                <a16:creationId xmlns:a16="http://schemas.microsoft.com/office/drawing/2014/main" id="{8C0F1C5A-EFB2-432C-8569-473381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03" y="114300"/>
            <a:ext cx="1335584" cy="1371600"/>
          </a:xfrm>
          <a:prstGeom prst="rect">
            <a:avLst/>
          </a:prstGeom>
        </p:spPr>
      </p:pic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8CFF87AA-E1BE-4310-A4EF-E9CFC970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14300"/>
            <a:ext cx="1335584" cy="1371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3BD7C8-064C-4204-BFE3-DB0839FC08C8}"/>
              </a:ext>
            </a:extLst>
          </p:cNvPr>
          <p:cNvSpPr txBox="1">
            <a:spLocks/>
          </p:cNvSpPr>
          <p:nvPr/>
        </p:nvSpPr>
        <p:spPr>
          <a:xfrm>
            <a:off x="1066800" y="1114425"/>
            <a:ext cx="6738173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</a:rPr>
              <a:t>New IDVA PUBLICATIONS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1126A-F444-4FA9-B09A-D3A49403D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94" y="1882406"/>
            <a:ext cx="6326184" cy="49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5625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DV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96E3822A1C143B86FB332257A65E2" ma:contentTypeVersion="13" ma:contentTypeDescription="Create a new document." ma:contentTypeScope="" ma:versionID="ad10c0aa619718cd73617025ff4c8724">
  <xsd:schema xmlns:xsd="http://www.w3.org/2001/XMLSchema" xmlns:xs="http://www.w3.org/2001/XMLSchema" xmlns:p="http://schemas.microsoft.com/office/2006/metadata/properties" xmlns:ns1="http://schemas.microsoft.com/sharepoint/v3" xmlns:ns3="166553f3-5b0a-4dfd-903f-d21f56b6b4d9" xmlns:ns4="6f658c43-db3f-4af2-a159-3ca76416429b" targetNamespace="http://schemas.microsoft.com/office/2006/metadata/properties" ma:root="true" ma:fieldsID="b9cc858339cf3a25d678769004bd8942" ns1:_="" ns3:_="" ns4:_="">
    <xsd:import namespace="http://schemas.microsoft.com/sharepoint/v3"/>
    <xsd:import namespace="166553f3-5b0a-4dfd-903f-d21f56b6b4d9"/>
    <xsd:import namespace="6f658c43-db3f-4af2-a159-3ca76416429b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553f3-5b0a-4dfd-903f-d21f56b6b4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58c43-db3f-4af2-a159-3ca76416429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36C265-49A6-4602-9B78-5E19FD675C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66553f3-5b0a-4dfd-903f-d21f56b6b4d9"/>
    <ds:schemaRef ds:uri="6f658c43-db3f-4af2-a159-3ca764164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464D7D-CB82-485E-9262-95FBA1042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77EB9F-4427-4B08-BF6B-9F33756FF12F}">
  <ds:schemaRefs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6f658c43-db3f-4af2-a159-3ca76416429b"/>
    <ds:schemaRef ds:uri="166553f3-5b0a-4dfd-903f-d21f56b6b4d9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IDVA template</Template>
  <TotalTime>27463</TotalTime>
  <Words>866</Words>
  <Application>Microsoft Office PowerPoint</Application>
  <PresentationFormat>On-screen Show (4:3)</PresentationFormat>
  <Paragraphs>157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BacktalkSerif BTN</vt:lpstr>
      <vt:lpstr>Bookman Old Style</vt:lpstr>
      <vt:lpstr>Calibri</vt:lpstr>
      <vt:lpstr>Courier New</vt:lpstr>
      <vt:lpstr>Rockwell</vt:lpstr>
      <vt:lpstr>Times New Roman</vt:lpstr>
      <vt:lpstr>IDVA template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 Department of Veterans Affairs</dc:title>
  <dc:creator>tapplegate</dc:creator>
  <cp:lastModifiedBy>Devito, Joseph</cp:lastModifiedBy>
  <cp:revision>1270</cp:revision>
  <dcterms:created xsi:type="dcterms:W3CDTF">2009-10-06T15:34:34Z</dcterms:created>
  <dcterms:modified xsi:type="dcterms:W3CDTF">2020-11-18T15:20:53Z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0x010100C1396E3822A1C143B86FB332257A65E2</vt:lpwstr>
  </property>
</Properties>
</file>