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86a8c29358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86a8c29358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86a8c29358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86a8c29358_0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86a8c29358_0_2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86a8c29358_0_2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86a8c29358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86a8c29358_0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Determining Processor Pounds from the Coop Perspective 	</a:t>
            </a:r>
            <a:endParaRPr/>
          </a:p>
        </p:txBody>
      </p:sp>
      <p:pic>
        <p:nvPicPr>
          <p:cNvPr id="73" name="Google Shape;7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250" y="404975"/>
            <a:ext cx="1819275" cy="251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POWER IN VOLUME 		</a:t>
            </a:r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ubTitle" idx="1"/>
          </p:nvPr>
        </p:nvSpPr>
        <p:spPr>
          <a:xfrm>
            <a:off x="2390275" y="1528325"/>
            <a:ext cx="6331500" cy="295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Coops/General Purchasing Organization Provide Benefits 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Coop/School:  Pricing, Higher quality items for best price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Manufacturers:  Large volume in skus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Distributor:  Warehouse slots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IDOE:  USDA 6 month rule, volume for trucks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0" name="Google Shape;8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2066925" cy="206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BEFORE FORECASTING</a:t>
            </a:r>
            <a:endParaRPr/>
          </a:p>
        </p:txBody>
      </p:sp>
      <p:sp>
        <p:nvSpPr>
          <p:cNvPr id="86" name="Google Shape;86;p15"/>
          <p:cNvSpPr txBox="1">
            <a:spLocks noGrp="1"/>
          </p:cNvSpPr>
          <p:nvPr>
            <p:ph type="subTitle" idx="1"/>
          </p:nvPr>
        </p:nvSpPr>
        <p:spPr>
          <a:xfrm>
            <a:off x="2390275" y="1533175"/>
            <a:ext cx="6331500" cy="294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Product Selection for 2024-2025 School Year Begins Now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Coop Meetings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Food Shows (Distributor, ISNA, …)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 Testing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Distributor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IDOE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7" name="Google Shape;8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2066925" cy="206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>
            <a:spLocks noGrp="1"/>
          </p:cNvSpPr>
          <p:nvPr>
            <p:ph type="ctrTitle"/>
          </p:nvPr>
        </p:nvSpPr>
        <p:spPr>
          <a:xfrm>
            <a:off x="2371725" y="382500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USDA FOODS BID 	</a:t>
            </a:r>
            <a:endParaRPr/>
          </a:p>
        </p:txBody>
      </p:sp>
      <p:sp>
        <p:nvSpPr>
          <p:cNvPr id="93" name="Google Shape;93;p16"/>
          <p:cNvSpPr txBox="1">
            <a:spLocks noGrp="1"/>
          </p:cNvSpPr>
          <p:nvPr>
            <p:ph type="subTitle" idx="1"/>
          </p:nvPr>
        </p:nvSpPr>
        <p:spPr>
          <a:xfrm>
            <a:off x="2371717" y="3442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Collect monthly estimated volumes from members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Give members all information needed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Request historical volume from Distributor 	</a:t>
            </a:r>
            <a:endParaRPr/>
          </a:p>
        </p:txBody>
      </p:sp>
      <p:pic>
        <p:nvPicPr>
          <p:cNvPr id="94" name="Google Shape;9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5350" y="1199052"/>
            <a:ext cx="6270773" cy="254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>
            <a:spLocks noGrp="1"/>
          </p:cNvSpPr>
          <p:nvPr>
            <p:ph type="ctrTitle"/>
          </p:nvPr>
        </p:nvSpPr>
        <p:spPr>
          <a:xfrm>
            <a:off x="2323150" y="2805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USDA FOODS BID 	</a:t>
            </a:r>
            <a:endParaRPr/>
          </a:p>
        </p:txBody>
      </p:sp>
      <p:sp>
        <p:nvSpPr>
          <p:cNvPr id="100" name="Google Shape;100;p17"/>
          <p:cNvSpPr txBox="1">
            <a:spLocks noGrp="1"/>
          </p:cNvSpPr>
          <p:nvPr>
            <p:ph type="subTitle" idx="1"/>
          </p:nvPr>
        </p:nvSpPr>
        <p:spPr>
          <a:xfrm>
            <a:off x="2243250" y="1950900"/>
            <a:ext cx="6331500" cy="202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7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Release USDA Foods bid by January 1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Allow 3-4 weeks response time 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Have Distributor or Manufacturer complete all info needed for IDOE Survey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 sure to send results to members (before IDOE Survey due date), distributors and manufacturers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Assist members with Survey to assure they are giving commodity pounds &amp; correct USDA commodity code to manufacturers </a:t>
            </a:r>
            <a:endParaRPr/>
          </a:p>
        </p:txBody>
      </p:sp>
      <p:pic>
        <p:nvPicPr>
          <p:cNvPr id="101" name="Google Shape;10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2988" y="1061100"/>
            <a:ext cx="8711726" cy="761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9813" y="4088425"/>
            <a:ext cx="8005463" cy="66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159</Words>
  <Application>Microsoft Office PowerPoint</Application>
  <PresentationFormat>On-screen Show (16:9)</PresentationFormat>
  <Paragraphs>37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Lato</vt:lpstr>
      <vt:lpstr>Raleway</vt:lpstr>
      <vt:lpstr>Swiss</vt:lpstr>
      <vt:lpstr>Determining Processor Pounds from the Coop Perspective  </vt:lpstr>
      <vt:lpstr>POWER IN VOLUME   </vt:lpstr>
      <vt:lpstr>BEFORE FORECASTING</vt:lpstr>
      <vt:lpstr>USDA FOODS BID  </vt:lpstr>
      <vt:lpstr>USDA FOODS BID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Processor Pounds from the Coop Perspective</dc:title>
  <dc:creator>Lafayette, Brian</dc:creator>
  <cp:lastModifiedBy>Lafayette, Brian</cp:lastModifiedBy>
  <cp:revision>1</cp:revision>
  <dcterms:modified xsi:type="dcterms:W3CDTF">2023-10-05T13:19:33Z</dcterms:modified>
</cp:coreProperties>
</file>