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624929"/>
            <a:ext cx="6203876" cy="879627"/>
          </a:xfrm>
        </p:spPr>
        <p:txBody>
          <a:bodyPr>
            <a:normAutofit/>
          </a:bodyPr>
          <a:lstStyle>
            <a:lvl1pPr algn="l">
              <a:defRPr sz="3200" b="1" i="0">
                <a:solidFill>
                  <a:srgbClr val="1A80A4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519870"/>
            <a:ext cx="6400800" cy="705134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baseline="0">
                <a:solidFill>
                  <a:srgbClr val="525247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"/>
            <a:ext cx="5486400" cy="2307442"/>
          </a:xfrm>
          <a:prstGeom prst="rect">
            <a:avLst/>
          </a:prstGeom>
          <a:solidFill>
            <a:srgbClr val="0949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" y="4596892"/>
            <a:ext cx="5486400" cy="2276317"/>
          </a:xfrm>
          <a:prstGeom prst="rect">
            <a:avLst/>
          </a:prstGeom>
          <a:solidFill>
            <a:srgbClr val="0949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srgbClr val="F5F5F5"/>
              </a:solidFill>
            </a:endParaRPr>
          </a:p>
        </p:txBody>
      </p:sp>
      <p:pic>
        <p:nvPicPr>
          <p:cNvPr id="11" name="Picture 10" descr="Logo + Name + Taglin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918" y="2945671"/>
            <a:ext cx="1939882" cy="116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9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519870"/>
            <a:ext cx="6400800" cy="705134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baseline="0">
                <a:solidFill>
                  <a:srgbClr val="525247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" y="1"/>
            <a:ext cx="5486399" cy="2307442"/>
          </a:xfrm>
          <a:prstGeom prst="rect">
            <a:avLst/>
          </a:prstGeom>
          <a:solidFill>
            <a:srgbClr val="0949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4596892"/>
            <a:ext cx="5486399" cy="2276317"/>
          </a:xfrm>
          <a:prstGeom prst="rect">
            <a:avLst/>
          </a:prstGeom>
          <a:solidFill>
            <a:srgbClr val="0949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srgbClr val="F5F5F5"/>
              </a:solidFill>
            </a:endParaRPr>
          </a:p>
        </p:txBody>
      </p:sp>
      <p:pic>
        <p:nvPicPr>
          <p:cNvPr id="11" name="Picture 10" descr="Logo + Name + Taglin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918" y="2945671"/>
            <a:ext cx="1939882" cy="116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734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399"/>
          </a:xfrm>
        </p:spPr>
        <p:txBody>
          <a:bodyPr/>
          <a:lstStyle>
            <a:lvl1pPr>
              <a:defRPr b="0" i="0">
                <a:solidFill>
                  <a:srgbClr val="2D3028"/>
                </a:solidFill>
                <a:latin typeface="Arial"/>
                <a:cs typeface="Arial"/>
              </a:defRPr>
            </a:lvl1pPr>
            <a:lvl2pPr>
              <a:defRPr b="0" i="0">
                <a:solidFill>
                  <a:srgbClr val="2D3028"/>
                </a:solidFill>
                <a:latin typeface="Arial"/>
                <a:cs typeface="Arial"/>
              </a:defRPr>
            </a:lvl2pPr>
            <a:lvl3pPr>
              <a:defRPr b="0" i="0">
                <a:solidFill>
                  <a:srgbClr val="2D3028"/>
                </a:solidFill>
                <a:latin typeface="Arial"/>
                <a:cs typeface="Arial"/>
              </a:defRPr>
            </a:lvl3pPr>
            <a:lvl4pPr>
              <a:defRPr b="0" i="0">
                <a:solidFill>
                  <a:srgbClr val="2D3028"/>
                </a:solidFill>
                <a:latin typeface="Arial"/>
                <a:cs typeface="Arial"/>
              </a:defRPr>
            </a:lvl4pPr>
            <a:lvl5pPr>
              <a:defRPr b="0" i="0">
                <a:solidFill>
                  <a:srgbClr val="2D3028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"/>
            <a:ext cx="9144000" cy="639224"/>
          </a:xfrm>
          <a:prstGeom prst="rect">
            <a:avLst/>
          </a:prstGeom>
          <a:solidFill>
            <a:srgbClr val="094987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 descr="Logo + Name 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295" y="153879"/>
            <a:ext cx="1565557" cy="2971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6858000" cy="520699"/>
          </a:xfrm>
        </p:spPr>
        <p:txBody>
          <a:bodyPr>
            <a:normAutofit/>
          </a:bodyPr>
          <a:lstStyle>
            <a:lvl1pPr algn="l"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defRPr>
            </a:lvl1pPr>
          </a:lstStyle>
          <a:p>
            <a:fld id="{3931FD30-3CE6-3F4F-A828-D6099D4F00F6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362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114800"/>
            <a:ext cx="9151605" cy="2758409"/>
          </a:xfrm>
          <a:prstGeom prst="rect">
            <a:avLst/>
          </a:prstGeom>
          <a:solidFill>
            <a:srgbClr val="0949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srgbClr val="F5F5F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9613" y="3276600"/>
            <a:ext cx="7772400" cy="838200"/>
          </a:xfrm>
        </p:spPr>
        <p:txBody>
          <a:bodyPr anchor="t"/>
          <a:lstStyle>
            <a:lvl1pPr algn="l">
              <a:defRPr sz="4000" b="1" i="0" cap="all" baseline="0">
                <a:solidFill>
                  <a:srgbClr val="2D302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11200" y="4114800"/>
            <a:ext cx="7772400" cy="457200"/>
          </a:xfrm>
        </p:spPr>
        <p:txBody>
          <a:bodyPr anchor="b"/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Section Sub-header</a:t>
            </a:r>
          </a:p>
        </p:txBody>
      </p:sp>
      <p:pic>
        <p:nvPicPr>
          <p:cNvPr id="9" name="Picture 8" descr="Logo + Nam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391" y="192884"/>
            <a:ext cx="1825605" cy="346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713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410200"/>
          </a:xfrm>
        </p:spPr>
        <p:txBody>
          <a:bodyPr/>
          <a:lstStyle>
            <a:lvl1pPr>
              <a:defRPr sz="2800" b="0" i="0">
                <a:solidFill>
                  <a:srgbClr val="2D3028"/>
                </a:solidFill>
                <a:latin typeface="Arial"/>
                <a:cs typeface="Arial"/>
              </a:defRPr>
            </a:lvl1pPr>
            <a:lvl2pPr>
              <a:defRPr sz="2400" b="0" i="0">
                <a:solidFill>
                  <a:srgbClr val="2D3028"/>
                </a:solidFill>
                <a:latin typeface="Arial"/>
                <a:cs typeface="Arial"/>
              </a:defRPr>
            </a:lvl2pPr>
            <a:lvl3pPr>
              <a:defRPr sz="2000" b="0" i="0">
                <a:solidFill>
                  <a:srgbClr val="2D3028"/>
                </a:solidFill>
                <a:latin typeface="Arial"/>
                <a:cs typeface="Arial"/>
              </a:defRPr>
            </a:lvl3pPr>
            <a:lvl4pPr>
              <a:defRPr sz="1800" b="0" i="0">
                <a:solidFill>
                  <a:srgbClr val="2D3028"/>
                </a:solidFill>
                <a:latin typeface="Arial"/>
                <a:cs typeface="Arial"/>
              </a:defRPr>
            </a:lvl4pPr>
            <a:lvl5pPr>
              <a:defRPr sz="1800" b="0" i="0">
                <a:solidFill>
                  <a:srgbClr val="2D3028"/>
                </a:solidFill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410200"/>
          </a:xfrm>
        </p:spPr>
        <p:txBody>
          <a:bodyPr/>
          <a:lstStyle>
            <a:lvl1pPr>
              <a:defRPr sz="2800" b="0" i="0">
                <a:solidFill>
                  <a:srgbClr val="2D3028"/>
                </a:solidFill>
                <a:latin typeface="Arial"/>
                <a:cs typeface="Arial"/>
              </a:defRPr>
            </a:lvl1pPr>
            <a:lvl2pPr>
              <a:defRPr sz="2400" b="0" i="0">
                <a:solidFill>
                  <a:srgbClr val="2D3028"/>
                </a:solidFill>
                <a:latin typeface="Arial"/>
                <a:cs typeface="Arial"/>
              </a:defRPr>
            </a:lvl2pPr>
            <a:lvl3pPr>
              <a:defRPr sz="2000" b="0" i="0">
                <a:solidFill>
                  <a:srgbClr val="2D3028"/>
                </a:solidFill>
                <a:latin typeface="Arial"/>
                <a:cs typeface="Arial"/>
              </a:defRPr>
            </a:lvl3pPr>
            <a:lvl4pPr>
              <a:defRPr sz="1800" b="0" i="0">
                <a:solidFill>
                  <a:srgbClr val="2D3028"/>
                </a:solidFill>
                <a:latin typeface="Arial"/>
                <a:cs typeface="Arial"/>
              </a:defRPr>
            </a:lvl4pPr>
            <a:lvl5pPr>
              <a:defRPr sz="1800" b="0" i="0">
                <a:solidFill>
                  <a:srgbClr val="2D3028"/>
                </a:solidFill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"/>
            <a:ext cx="9144000" cy="639224"/>
          </a:xfrm>
          <a:prstGeom prst="rect">
            <a:avLst/>
          </a:prstGeom>
          <a:solidFill>
            <a:srgbClr val="094987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 descr="Logo + Name 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295" y="153879"/>
            <a:ext cx="1565557" cy="2971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6781800" cy="520586"/>
          </a:xfrm>
        </p:spPr>
        <p:txBody>
          <a:bodyPr>
            <a:normAutofit/>
          </a:bodyPr>
          <a:lstStyle>
            <a:lvl1pPr algn="l"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defRPr>
            </a:lvl1pPr>
          </a:lstStyle>
          <a:p>
            <a:fld id="{3931FD30-3CE6-3F4F-A828-D6099D4F00F6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65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"/>
            <a:ext cx="9144000" cy="639224"/>
          </a:xfrm>
          <a:prstGeom prst="rect">
            <a:avLst/>
          </a:prstGeom>
          <a:solidFill>
            <a:srgbClr val="094987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 descr="Logo + Name 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295" y="153879"/>
            <a:ext cx="1565557" cy="2971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6781800" cy="520586"/>
          </a:xfrm>
        </p:spPr>
        <p:txBody>
          <a:bodyPr>
            <a:normAutofit/>
          </a:bodyPr>
          <a:lstStyle>
            <a:lvl1pPr algn="l">
              <a:defRPr sz="2400" b="0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defRPr>
            </a:lvl1pPr>
          </a:lstStyle>
          <a:p>
            <a:fld id="{3931FD30-3CE6-3F4F-A828-D6099D4F00F6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246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"/>
            <a:ext cx="9144000" cy="639224"/>
          </a:xfrm>
          <a:prstGeom prst="rect">
            <a:avLst/>
          </a:prstGeom>
          <a:solidFill>
            <a:srgbClr val="094987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 descr="Logo + Name 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295" y="153879"/>
            <a:ext cx="1565557" cy="297166"/>
          </a:xfrm>
          <a:prstGeom prst="rect">
            <a:avLst/>
          </a:prstGeom>
        </p:spPr>
      </p:pic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defRPr>
            </a:lvl1pPr>
          </a:lstStyle>
          <a:p>
            <a:fld id="{3931FD30-3CE6-3F4F-A828-D6099D4F00F6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086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-NoPageN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"/>
            <a:ext cx="9144000" cy="639224"/>
          </a:xfrm>
          <a:prstGeom prst="rect">
            <a:avLst/>
          </a:prstGeom>
          <a:solidFill>
            <a:srgbClr val="094987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 descr="Logo + Name 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295" y="153879"/>
            <a:ext cx="1565557" cy="29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215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94987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 descr="Logo + Name 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295" y="153879"/>
            <a:ext cx="1565557" cy="29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48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001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557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931FD30-3CE6-3F4F-A828-D6099D4F00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 descr="Logo + Name White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295" y="153879"/>
            <a:ext cx="1565557" cy="29716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6889" y="126163"/>
            <a:ext cx="3159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white"/>
                </a:solidFill>
                <a:latin typeface="Open Sans"/>
                <a:cs typeface="Open Sans"/>
              </a:rPr>
              <a:t>Focus on Three Imperatives</a:t>
            </a:r>
            <a:endParaRPr lang="en-US" dirty="0">
              <a:solidFill>
                <a:prstClr val="white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09209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Test Codes from PESC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4038600" cy="585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066800"/>
            <a:ext cx="3843815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31FD30-3CE6-3F4F-A828-D6099D4F00F6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1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0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Test Codes from </a:t>
            </a:r>
            <a:r>
              <a:rPr lang="en-US" dirty="0" smtClean="0"/>
              <a:t>PESC (continued)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3802124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66800"/>
            <a:ext cx="4222269" cy="4753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31FD30-3CE6-3F4F-A828-D6099D4F00F6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2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91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EducationSubtest</a:t>
            </a:r>
            <a:r>
              <a:rPr lang="en-US" dirty="0"/>
              <a:t> Codes and Names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31FD30-3CE6-3F4F-A828-D6099D4F00F6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3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9" r="16592"/>
          <a:stretch/>
        </p:blipFill>
        <p:spPr bwMode="auto">
          <a:xfrm>
            <a:off x="1891144" y="685800"/>
            <a:ext cx="4433456" cy="6076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1587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EducationSubtest</a:t>
            </a:r>
            <a:r>
              <a:rPr lang="en-US" dirty="0" smtClean="0"/>
              <a:t> Codes and Names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31FD30-3CE6-3F4F-A828-D6099D4F00F6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4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13" t="13002" r="16146" b="41196"/>
          <a:stretch/>
        </p:blipFill>
        <p:spPr bwMode="auto">
          <a:xfrm>
            <a:off x="4876800" y="1447800"/>
            <a:ext cx="4031674" cy="2342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46" r="16145"/>
          <a:stretch/>
        </p:blipFill>
        <p:spPr bwMode="auto">
          <a:xfrm>
            <a:off x="381000" y="704850"/>
            <a:ext cx="4059382" cy="6076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3869203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Corporate Master</vt:lpstr>
      <vt:lpstr>Education Test Codes from PESC</vt:lpstr>
      <vt:lpstr>Education Test Codes from PESC (continued)</vt:lpstr>
      <vt:lpstr>EducationSubtest Codes and Names</vt:lpstr>
      <vt:lpstr>EducationSubtest Codes and Names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Test Codes from PESC</dc:title>
  <dc:creator>Kirstin Saxon</dc:creator>
  <cp:lastModifiedBy>Kirstin Saxon</cp:lastModifiedBy>
  <cp:revision>1</cp:revision>
  <dcterms:created xsi:type="dcterms:W3CDTF">2015-09-04T14:45:00Z</dcterms:created>
  <dcterms:modified xsi:type="dcterms:W3CDTF">2015-09-04T14:49:44Z</dcterms:modified>
</cp:coreProperties>
</file>