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69" r:id="rId5"/>
    <p:sldId id="285" r:id="rId6"/>
    <p:sldId id="257" r:id="rId7"/>
    <p:sldId id="263" r:id="rId8"/>
    <p:sldId id="259" r:id="rId9"/>
    <p:sldId id="264" r:id="rId10"/>
    <p:sldId id="265" r:id="rId11"/>
    <p:sldId id="266" r:id="rId12"/>
    <p:sldId id="267" r:id="rId13"/>
    <p:sldId id="268" r:id="rId14"/>
    <p:sldId id="271" r:id="rId15"/>
    <p:sldId id="280" r:id="rId16"/>
    <p:sldId id="281" r:id="rId17"/>
    <p:sldId id="270" r:id="rId18"/>
    <p:sldId id="273" r:id="rId19"/>
    <p:sldId id="274" r:id="rId20"/>
    <p:sldId id="275" r:id="rId21"/>
    <p:sldId id="276" r:id="rId22"/>
    <p:sldId id="277" r:id="rId23"/>
    <p:sldId id="278" r:id="rId24"/>
    <p:sldId id="279" r:id="rId25"/>
    <p:sldId id="282" r:id="rId26"/>
    <p:sldId id="286" r:id="rId27"/>
    <p:sldId id="287" r:id="rId28"/>
    <p:sldId id="288" r:id="rId29"/>
    <p:sldId id="289" r:id="rId30"/>
    <p:sldId id="290" r:id="rId31"/>
    <p:sldId id="262"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07A"/>
    <a:srgbClr val="485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94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98C66-FE16-4D16-92ED-ACA9419AD7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1D548C-BA50-40DB-8F24-49478A4D54CA}">
      <dgm:prSet phldrT="[Text]"/>
      <dgm:spPr/>
      <dgm:t>
        <a:bodyPr/>
        <a:lstStyle/>
        <a:p>
          <a:r>
            <a:rPr lang="en-US" dirty="0" smtClean="0"/>
            <a:t>Self Evaluation and Examination</a:t>
          </a:r>
          <a:endParaRPr lang="en-US" dirty="0"/>
        </a:p>
      </dgm:t>
    </dgm:pt>
    <dgm:pt modelId="{0E1C7808-9BDB-45D7-A504-8ED729B88571}" type="parTrans" cxnId="{7E0DDC23-8B07-46C1-A751-F360EB1E0FBF}">
      <dgm:prSet/>
      <dgm:spPr/>
      <dgm:t>
        <a:bodyPr/>
        <a:lstStyle/>
        <a:p>
          <a:endParaRPr lang="en-US"/>
        </a:p>
      </dgm:t>
    </dgm:pt>
    <dgm:pt modelId="{ACEE1909-5D16-4672-8094-26B391A9B439}" type="sibTrans" cxnId="{7E0DDC23-8B07-46C1-A751-F360EB1E0FBF}">
      <dgm:prSet/>
      <dgm:spPr/>
      <dgm:t>
        <a:bodyPr/>
        <a:lstStyle/>
        <a:p>
          <a:endParaRPr lang="en-US"/>
        </a:p>
      </dgm:t>
    </dgm:pt>
    <dgm:pt modelId="{1B53D291-E879-4A36-BA52-23E8C7CD13A8}">
      <dgm:prSet phldrT="[Text]"/>
      <dgm:spPr/>
      <dgm:t>
        <a:bodyPr/>
        <a:lstStyle/>
        <a:p>
          <a:r>
            <a:rPr lang="en-US" dirty="0" smtClean="0"/>
            <a:t>Be aware of biases</a:t>
          </a:r>
          <a:endParaRPr lang="en-US" dirty="0"/>
        </a:p>
      </dgm:t>
    </dgm:pt>
    <dgm:pt modelId="{00165B39-7F85-4A57-9455-BAEA504A3ADE}" type="parTrans" cxnId="{4222F5A7-322C-43C3-828B-A99B2F93969D}">
      <dgm:prSet/>
      <dgm:spPr/>
      <dgm:t>
        <a:bodyPr/>
        <a:lstStyle/>
        <a:p>
          <a:endParaRPr lang="en-US"/>
        </a:p>
      </dgm:t>
    </dgm:pt>
    <dgm:pt modelId="{D98C9329-4479-46D5-AB78-28DAD14FC47C}" type="sibTrans" cxnId="{4222F5A7-322C-43C3-828B-A99B2F93969D}">
      <dgm:prSet/>
      <dgm:spPr/>
      <dgm:t>
        <a:bodyPr/>
        <a:lstStyle/>
        <a:p>
          <a:endParaRPr lang="en-US"/>
        </a:p>
      </dgm:t>
    </dgm:pt>
    <dgm:pt modelId="{E9838A19-03BC-4006-A7BB-29CBAFBA39A9}">
      <dgm:prSet phldrT="[Text]"/>
      <dgm:spPr/>
      <dgm:t>
        <a:bodyPr/>
        <a:lstStyle/>
        <a:p>
          <a:r>
            <a:rPr lang="en-US" dirty="0" smtClean="0"/>
            <a:t>Consider alternate explanations</a:t>
          </a:r>
          <a:endParaRPr lang="en-US" dirty="0"/>
        </a:p>
      </dgm:t>
    </dgm:pt>
    <dgm:pt modelId="{1C4CAEF7-1908-466F-B818-7523393D2380}" type="parTrans" cxnId="{A53D5A4B-0D94-436A-B115-21AF35709C14}">
      <dgm:prSet/>
      <dgm:spPr/>
      <dgm:t>
        <a:bodyPr/>
        <a:lstStyle/>
        <a:p>
          <a:endParaRPr lang="en-US"/>
        </a:p>
      </dgm:t>
    </dgm:pt>
    <dgm:pt modelId="{2C8994CC-B47F-47C6-B536-F82993DCCD06}" type="sibTrans" cxnId="{A53D5A4B-0D94-436A-B115-21AF35709C14}">
      <dgm:prSet/>
      <dgm:spPr/>
      <dgm:t>
        <a:bodyPr/>
        <a:lstStyle/>
        <a:p>
          <a:endParaRPr lang="en-US"/>
        </a:p>
      </dgm:t>
    </dgm:pt>
    <dgm:pt modelId="{E81E9ED3-CEF7-44BF-9726-4AFE643DF6F6}">
      <dgm:prSet phldrT="[Text]"/>
      <dgm:spPr/>
      <dgm:t>
        <a:bodyPr/>
        <a:lstStyle/>
        <a:p>
          <a:r>
            <a:rPr lang="en-US" dirty="0" smtClean="0"/>
            <a:t>Field Standards</a:t>
          </a:r>
          <a:endParaRPr lang="en-US" dirty="0"/>
        </a:p>
      </dgm:t>
    </dgm:pt>
    <dgm:pt modelId="{839DF80A-9734-415A-9C88-30D3A641DDDA}" type="parTrans" cxnId="{BDE81B39-D98A-4F41-B83A-2C7FB0F3BA3D}">
      <dgm:prSet/>
      <dgm:spPr/>
      <dgm:t>
        <a:bodyPr/>
        <a:lstStyle/>
        <a:p>
          <a:endParaRPr lang="en-US"/>
        </a:p>
      </dgm:t>
    </dgm:pt>
    <dgm:pt modelId="{826DEC50-9394-4BAF-BD0A-107A08350D85}" type="sibTrans" cxnId="{BDE81B39-D98A-4F41-B83A-2C7FB0F3BA3D}">
      <dgm:prSet/>
      <dgm:spPr/>
      <dgm:t>
        <a:bodyPr/>
        <a:lstStyle/>
        <a:p>
          <a:endParaRPr lang="en-US"/>
        </a:p>
      </dgm:t>
    </dgm:pt>
    <dgm:pt modelId="{6F6BD7E7-0210-4407-BD17-202A58A76FB3}">
      <dgm:prSet phldrT="[Text]"/>
      <dgm:spPr/>
      <dgm:t>
        <a:bodyPr/>
        <a:lstStyle/>
        <a:p>
          <a:r>
            <a:rPr lang="en-US" dirty="0" smtClean="0"/>
            <a:t>NASW</a:t>
          </a:r>
          <a:endParaRPr lang="en-US" dirty="0"/>
        </a:p>
      </dgm:t>
    </dgm:pt>
    <dgm:pt modelId="{85C750B8-50FA-40AB-B21A-83E43BB2CA8D}" type="parTrans" cxnId="{00FD1F47-98D5-4925-ADC9-27C0123D01FF}">
      <dgm:prSet/>
      <dgm:spPr/>
      <dgm:t>
        <a:bodyPr/>
        <a:lstStyle/>
        <a:p>
          <a:endParaRPr lang="en-US"/>
        </a:p>
      </dgm:t>
    </dgm:pt>
    <dgm:pt modelId="{B8A29BE7-42B4-448F-83E8-B9D6870D8E42}" type="sibTrans" cxnId="{00FD1F47-98D5-4925-ADC9-27C0123D01FF}">
      <dgm:prSet/>
      <dgm:spPr/>
      <dgm:t>
        <a:bodyPr/>
        <a:lstStyle/>
        <a:p>
          <a:endParaRPr lang="en-US"/>
        </a:p>
      </dgm:t>
    </dgm:pt>
    <dgm:pt modelId="{831F8768-02C7-4A12-87E1-AFC08EF3FED3}">
      <dgm:prSet phldrT="[Text]"/>
      <dgm:spPr/>
      <dgm:t>
        <a:bodyPr/>
        <a:lstStyle/>
        <a:p>
          <a:r>
            <a:rPr lang="en-US" dirty="0" smtClean="0"/>
            <a:t>DCS and Agency Policy</a:t>
          </a:r>
          <a:endParaRPr lang="en-US" dirty="0"/>
        </a:p>
      </dgm:t>
    </dgm:pt>
    <dgm:pt modelId="{048F8062-9EBB-456C-9742-14BDF2190BF6}" type="parTrans" cxnId="{674180AF-D63E-4B50-9662-EEA21014DB37}">
      <dgm:prSet/>
      <dgm:spPr/>
      <dgm:t>
        <a:bodyPr/>
        <a:lstStyle/>
        <a:p>
          <a:endParaRPr lang="en-US"/>
        </a:p>
      </dgm:t>
    </dgm:pt>
    <dgm:pt modelId="{E940B76E-250C-4FB6-BB9C-57FBF083ED4E}" type="sibTrans" cxnId="{674180AF-D63E-4B50-9662-EEA21014DB37}">
      <dgm:prSet/>
      <dgm:spPr/>
      <dgm:t>
        <a:bodyPr/>
        <a:lstStyle/>
        <a:p>
          <a:endParaRPr lang="en-US"/>
        </a:p>
      </dgm:t>
    </dgm:pt>
    <dgm:pt modelId="{57A7D49D-E0B1-4556-8154-2011AFBA6DE9}">
      <dgm:prSet phldrT="[Text]"/>
      <dgm:spPr/>
      <dgm:t>
        <a:bodyPr/>
        <a:lstStyle/>
        <a:p>
          <a:r>
            <a:rPr lang="en-US" dirty="0" smtClean="0"/>
            <a:t>Mindfulness</a:t>
          </a:r>
          <a:endParaRPr lang="en-US" dirty="0"/>
        </a:p>
      </dgm:t>
    </dgm:pt>
    <dgm:pt modelId="{68A382CD-EEEC-430D-9BA7-AF9DE651EFE1}" type="parTrans" cxnId="{8740312F-4D1A-465A-A951-D74BC346AFE9}">
      <dgm:prSet/>
      <dgm:spPr/>
      <dgm:t>
        <a:bodyPr/>
        <a:lstStyle/>
        <a:p>
          <a:endParaRPr lang="en-US"/>
        </a:p>
      </dgm:t>
    </dgm:pt>
    <dgm:pt modelId="{DD62A0B0-CBE6-4F43-85A7-15AA853B7C63}" type="sibTrans" cxnId="{8740312F-4D1A-465A-A951-D74BC346AFE9}">
      <dgm:prSet/>
      <dgm:spPr/>
      <dgm:t>
        <a:bodyPr/>
        <a:lstStyle/>
        <a:p>
          <a:endParaRPr lang="en-US"/>
        </a:p>
      </dgm:t>
    </dgm:pt>
    <dgm:pt modelId="{FB3FEAE8-B053-440D-8375-A8029E21B558}">
      <dgm:prSet phldrT="[Text]"/>
      <dgm:spPr/>
      <dgm:t>
        <a:bodyPr/>
        <a:lstStyle/>
        <a:p>
          <a:r>
            <a:rPr lang="en-US" dirty="0" smtClean="0"/>
            <a:t>Expand Thinking Skills</a:t>
          </a:r>
          <a:endParaRPr lang="en-US" dirty="0"/>
        </a:p>
      </dgm:t>
    </dgm:pt>
    <dgm:pt modelId="{B9FF2F5F-E1F1-4230-A0C3-90D761688C5E}" type="parTrans" cxnId="{1A95E183-60E7-4A9E-9E31-E55309414946}">
      <dgm:prSet/>
      <dgm:spPr/>
      <dgm:t>
        <a:bodyPr/>
        <a:lstStyle/>
        <a:p>
          <a:endParaRPr lang="en-US"/>
        </a:p>
      </dgm:t>
    </dgm:pt>
    <dgm:pt modelId="{C2CD0B7A-41A1-44F0-967A-E9E517F14310}" type="sibTrans" cxnId="{1A95E183-60E7-4A9E-9E31-E55309414946}">
      <dgm:prSet/>
      <dgm:spPr/>
      <dgm:t>
        <a:bodyPr/>
        <a:lstStyle/>
        <a:p>
          <a:endParaRPr lang="en-US"/>
        </a:p>
      </dgm:t>
    </dgm:pt>
    <dgm:pt modelId="{CCBBB6D0-AD4B-4B0A-A794-985CB7897368}">
      <dgm:prSet phldrT="[Text]"/>
      <dgm:spPr/>
      <dgm:t>
        <a:bodyPr/>
        <a:lstStyle/>
        <a:p>
          <a:r>
            <a:rPr lang="en-US" dirty="0" smtClean="0"/>
            <a:t>Improve Decision Making Process</a:t>
          </a:r>
          <a:endParaRPr lang="en-US" dirty="0"/>
        </a:p>
      </dgm:t>
    </dgm:pt>
    <dgm:pt modelId="{75E638CC-5CC2-4F1D-A3EE-02763E212B3D}" type="parTrans" cxnId="{6DEC26A7-2599-4468-8DC5-4A5D895B4418}">
      <dgm:prSet/>
      <dgm:spPr/>
      <dgm:t>
        <a:bodyPr/>
        <a:lstStyle/>
        <a:p>
          <a:endParaRPr lang="en-US"/>
        </a:p>
      </dgm:t>
    </dgm:pt>
    <dgm:pt modelId="{BAA9D164-4FBC-4DAA-A27C-F46B20280F26}" type="sibTrans" cxnId="{6DEC26A7-2599-4468-8DC5-4A5D895B4418}">
      <dgm:prSet/>
      <dgm:spPr/>
      <dgm:t>
        <a:bodyPr/>
        <a:lstStyle/>
        <a:p>
          <a:endParaRPr lang="en-US"/>
        </a:p>
      </dgm:t>
    </dgm:pt>
    <dgm:pt modelId="{E4193E9B-A63C-48A2-A1ED-13724370D8FC}">
      <dgm:prSet phldrT="[Text]"/>
      <dgm:spPr/>
      <dgm:t>
        <a:bodyPr/>
        <a:lstStyle/>
        <a:p>
          <a:r>
            <a:rPr lang="en-US" dirty="0" smtClean="0"/>
            <a:t>DCS Quality Indicators</a:t>
          </a:r>
          <a:endParaRPr lang="en-US" dirty="0"/>
        </a:p>
      </dgm:t>
    </dgm:pt>
    <dgm:pt modelId="{98F0D170-6B1A-43CB-9901-2262FE85F681}" type="parTrans" cxnId="{283841C2-AC42-4B42-B7C2-77A15EAF179C}">
      <dgm:prSet/>
      <dgm:spPr/>
      <dgm:t>
        <a:bodyPr/>
        <a:lstStyle/>
        <a:p>
          <a:endParaRPr lang="en-US"/>
        </a:p>
      </dgm:t>
    </dgm:pt>
    <dgm:pt modelId="{76264ABD-48BC-4CDA-9FFF-4CF4B63F30A5}" type="sibTrans" cxnId="{283841C2-AC42-4B42-B7C2-77A15EAF179C}">
      <dgm:prSet/>
      <dgm:spPr/>
      <dgm:t>
        <a:bodyPr/>
        <a:lstStyle/>
        <a:p>
          <a:endParaRPr lang="en-US"/>
        </a:p>
      </dgm:t>
    </dgm:pt>
    <dgm:pt modelId="{4A4CEA22-8979-4A5D-9718-659331346EFE}" type="pres">
      <dgm:prSet presAssocID="{5B898C66-FE16-4D16-92ED-ACA9419AD75E}" presName="Name0" presStyleCnt="0">
        <dgm:presLayoutVars>
          <dgm:dir/>
          <dgm:animLvl val="lvl"/>
          <dgm:resizeHandles val="exact"/>
        </dgm:presLayoutVars>
      </dgm:prSet>
      <dgm:spPr/>
      <dgm:t>
        <a:bodyPr/>
        <a:lstStyle/>
        <a:p>
          <a:endParaRPr lang="en-US"/>
        </a:p>
      </dgm:t>
    </dgm:pt>
    <dgm:pt modelId="{A3796C5D-162F-4D6C-9BAB-1D9496BC9236}" type="pres">
      <dgm:prSet presAssocID="{801D548C-BA50-40DB-8F24-49478A4D54CA}" presName="linNode" presStyleCnt="0"/>
      <dgm:spPr/>
    </dgm:pt>
    <dgm:pt modelId="{710BAE1F-8FA6-49D7-8CB4-8D1C939C822E}" type="pres">
      <dgm:prSet presAssocID="{801D548C-BA50-40DB-8F24-49478A4D54CA}" presName="parentText" presStyleLbl="node1" presStyleIdx="0" presStyleCnt="3">
        <dgm:presLayoutVars>
          <dgm:chMax val="1"/>
          <dgm:bulletEnabled val="1"/>
        </dgm:presLayoutVars>
      </dgm:prSet>
      <dgm:spPr/>
      <dgm:t>
        <a:bodyPr/>
        <a:lstStyle/>
        <a:p>
          <a:endParaRPr lang="en-US"/>
        </a:p>
      </dgm:t>
    </dgm:pt>
    <dgm:pt modelId="{7FA9AE0F-D4BB-45C9-941B-696029B6F813}" type="pres">
      <dgm:prSet presAssocID="{801D548C-BA50-40DB-8F24-49478A4D54CA}" presName="descendantText" presStyleLbl="alignAccFollowNode1" presStyleIdx="0" presStyleCnt="3">
        <dgm:presLayoutVars>
          <dgm:bulletEnabled val="1"/>
        </dgm:presLayoutVars>
      </dgm:prSet>
      <dgm:spPr/>
      <dgm:t>
        <a:bodyPr/>
        <a:lstStyle/>
        <a:p>
          <a:endParaRPr lang="en-US"/>
        </a:p>
      </dgm:t>
    </dgm:pt>
    <dgm:pt modelId="{0AE59AEA-EA1A-4542-9674-2DB62670CC32}" type="pres">
      <dgm:prSet presAssocID="{ACEE1909-5D16-4672-8094-26B391A9B439}" presName="sp" presStyleCnt="0"/>
      <dgm:spPr/>
    </dgm:pt>
    <dgm:pt modelId="{33DDC69E-2702-4EAA-ABE3-D352397E72F0}" type="pres">
      <dgm:prSet presAssocID="{E81E9ED3-CEF7-44BF-9726-4AFE643DF6F6}" presName="linNode" presStyleCnt="0"/>
      <dgm:spPr/>
    </dgm:pt>
    <dgm:pt modelId="{51B592A6-1268-4778-9B57-DFD4A4DC4ECD}" type="pres">
      <dgm:prSet presAssocID="{E81E9ED3-CEF7-44BF-9726-4AFE643DF6F6}" presName="parentText" presStyleLbl="node1" presStyleIdx="1" presStyleCnt="3">
        <dgm:presLayoutVars>
          <dgm:chMax val="1"/>
          <dgm:bulletEnabled val="1"/>
        </dgm:presLayoutVars>
      </dgm:prSet>
      <dgm:spPr/>
      <dgm:t>
        <a:bodyPr/>
        <a:lstStyle/>
        <a:p>
          <a:endParaRPr lang="en-US"/>
        </a:p>
      </dgm:t>
    </dgm:pt>
    <dgm:pt modelId="{A2C9BD16-8EED-4FB2-B468-30AE91B34F20}" type="pres">
      <dgm:prSet presAssocID="{E81E9ED3-CEF7-44BF-9726-4AFE643DF6F6}" presName="descendantText" presStyleLbl="alignAccFollowNode1" presStyleIdx="1" presStyleCnt="3">
        <dgm:presLayoutVars>
          <dgm:bulletEnabled val="1"/>
        </dgm:presLayoutVars>
      </dgm:prSet>
      <dgm:spPr/>
      <dgm:t>
        <a:bodyPr/>
        <a:lstStyle/>
        <a:p>
          <a:endParaRPr lang="en-US"/>
        </a:p>
      </dgm:t>
    </dgm:pt>
    <dgm:pt modelId="{6326CBE3-FA76-43A6-8B66-1B76AB9A4697}" type="pres">
      <dgm:prSet presAssocID="{826DEC50-9394-4BAF-BD0A-107A08350D85}" presName="sp" presStyleCnt="0"/>
      <dgm:spPr/>
    </dgm:pt>
    <dgm:pt modelId="{19C521CF-C277-45C2-9AED-6FFB735E2EFE}" type="pres">
      <dgm:prSet presAssocID="{57A7D49D-E0B1-4556-8154-2011AFBA6DE9}" presName="linNode" presStyleCnt="0"/>
      <dgm:spPr/>
    </dgm:pt>
    <dgm:pt modelId="{C7780D1E-8D7C-4FA5-8068-72EDBED288C0}" type="pres">
      <dgm:prSet presAssocID="{57A7D49D-E0B1-4556-8154-2011AFBA6DE9}" presName="parentText" presStyleLbl="node1" presStyleIdx="2" presStyleCnt="3">
        <dgm:presLayoutVars>
          <dgm:chMax val="1"/>
          <dgm:bulletEnabled val="1"/>
        </dgm:presLayoutVars>
      </dgm:prSet>
      <dgm:spPr/>
      <dgm:t>
        <a:bodyPr/>
        <a:lstStyle/>
        <a:p>
          <a:endParaRPr lang="en-US"/>
        </a:p>
      </dgm:t>
    </dgm:pt>
    <dgm:pt modelId="{54F064BA-5338-44D7-8F71-A47707718C15}" type="pres">
      <dgm:prSet presAssocID="{57A7D49D-E0B1-4556-8154-2011AFBA6DE9}" presName="descendantText" presStyleLbl="alignAccFollowNode1" presStyleIdx="2" presStyleCnt="3">
        <dgm:presLayoutVars>
          <dgm:bulletEnabled val="1"/>
        </dgm:presLayoutVars>
      </dgm:prSet>
      <dgm:spPr/>
      <dgm:t>
        <a:bodyPr/>
        <a:lstStyle/>
        <a:p>
          <a:endParaRPr lang="en-US"/>
        </a:p>
      </dgm:t>
    </dgm:pt>
  </dgm:ptLst>
  <dgm:cxnLst>
    <dgm:cxn modelId="{674180AF-D63E-4B50-9662-EEA21014DB37}" srcId="{E81E9ED3-CEF7-44BF-9726-4AFE643DF6F6}" destId="{831F8768-02C7-4A12-87E1-AFC08EF3FED3}" srcOrd="2" destOrd="0" parTransId="{048F8062-9EBB-456C-9742-14BDF2190BF6}" sibTransId="{E940B76E-250C-4FB6-BB9C-57FBF083ED4E}"/>
    <dgm:cxn modelId="{E586F33E-E303-4D9A-98D1-D2957501C7E0}" type="presOf" srcId="{6F6BD7E7-0210-4407-BD17-202A58A76FB3}" destId="{A2C9BD16-8EED-4FB2-B468-30AE91B34F20}" srcOrd="0" destOrd="0" presId="urn:microsoft.com/office/officeart/2005/8/layout/vList5"/>
    <dgm:cxn modelId="{40890FD2-2E9D-4B10-840D-A55F5258CBA8}" type="presOf" srcId="{57A7D49D-E0B1-4556-8154-2011AFBA6DE9}" destId="{C7780D1E-8D7C-4FA5-8068-72EDBED288C0}" srcOrd="0" destOrd="0" presId="urn:microsoft.com/office/officeart/2005/8/layout/vList5"/>
    <dgm:cxn modelId="{802E25E5-9406-409C-8DAD-78919FF8592F}" type="presOf" srcId="{FB3FEAE8-B053-440D-8375-A8029E21B558}" destId="{54F064BA-5338-44D7-8F71-A47707718C15}" srcOrd="0" destOrd="0" presId="urn:microsoft.com/office/officeart/2005/8/layout/vList5"/>
    <dgm:cxn modelId="{4E6BDD59-AAE3-43C0-B34D-5BCB915DEA1F}" type="presOf" srcId="{831F8768-02C7-4A12-87E1-AFC08EF3FED3}" destId="{A2C9BD16-8EED-4FB2-B468-30AE91B34F20}" srcOrd="0" destOrd="2" presId="urn:microsoft.com/office/officeart/2005/8/layout/vList5"/>
    <dgm:cxn modelId="{283841C2-AC42-4B42-B7C2-77A15EAF179C}" srcId="{E81E9ED3-CEF7-44BF-9726-4AFE643DF6F6}" destId="{E4193E9B-A63C-48A2-A1ED-13724370D8FC}" srcOrd="1" destOrd="0" parTransId="{98F0D170-6B1A-43CB-9901-2262FE85F681}" sibTransId="{76264ABD-48BC-4CDA-9FFF-4CF4B63F30A5}"/>
    <dgm:cxn modelId="{E399CF7F-A44D-4B01-B81A-2C40AFEAE6A3}" type="presOf" srcId="{1B53D291-E879-4A36-BA52-23E8C7CD13A8}" destId="{7FA9AE0F-D4BB-45C9-941B-696029B6F813}" srcOrd="0" destOrd="0" presId="urn:microsoft.com/office/officeart/2005/8/layout/vList5"/>
    <dgm:cxn modelId="{5AD2EF47-EBA2-4347-98B8-0DAAB7655402}" type="presOf" srcId="{CCBBB6D0-AD4B-4B0A-A794-985CB7897368}" destId="{54F064BA-5338-44D7-8F71-A47707718C15}" srcOrd="0" destOrd="1" presId="urn:microsoft.com/office/officeart/2005/8/layout/vList5"/>
    <dgm:cxn modelId="{7E0DDC23-8B07-46C1-A751-F360EB1E0FBF}" srcId="{5B898C66-FE16-4D16-92ED-ACA9419AD75E}" destId="{801D548C-BA50-40DB-8F24-49478A4D54CA}" srcOrd="0" destOrd="0" parTransId="{0E1C7808-9BDB-45D7-A504-8ED729B88571}" sibTransId="{ACEE1909-5D16-4672-8094-26B391A9B439}"/>
    <dgm:cxn modelId="{4222F5A7-322C-43C3-828B-A99B2F93969D}" srcId="{801D548C-BA50-40DB-8F24-49478A4D54CA}" destId="{1B53D291-E879-4A36-BA52-23E8C7CD13A8}" srcOrd="0" destOrd="0" parTransId="{00165B39-7F85-4A57-9455-BAEA504A3ADE}" sibTransId="{D98C9329-4479-46D5-AB78-28DAD14FC47C}"/>
    <dgm:cxn modelId="{DEC5FF36-6D9D-4D31-96B8-2CAF12C37F2B}" type="presOf" srcId="{E9838A19-03BC-4006-A7BB-29CBAFBA39A9}" destId="{7FA9AE0F-D4BB-45C9-941B-696029B6F813}" srcOrd="0" destOrd="1" presId="urn:microsoft.com/office/officeart/2005/8/layout/vList5"/>
    <dgm:cxn modelId="{3BB77E36-ACAE-44D5-91EC-25A66089BEA2}" type="presOf" srcId="{E81E9ED3-CEF7-44BF-9726-4AFE643DF6F6}" destId="{51B592A6-1268-4778-9B57-DFD4A4DC4ECD}" srcOrd="0" destOrd="0" presId="urn:microsoft.com/office/officeart/2005/8/layout/vList5"/>
    <dgm:cxn modelId="{BDE81B39-D98A-4F41-B83A-2C7FB0F3BA3D}" srcId="{5B898C66-FE16-4D16-92ED-ACA9419AD75E}" destId="{E81E9ED3-CEF7-44BF-9726-4AFE643DF6F6}" srcOrd="1" destOrd="0" parTransId="{839DF80A-9734-415A-9C88-30D3A641DDDA}" sibTransId="{826DEC50-9394-4BAF-BD0A-107A08350D85}"/>
    <dgm:cxn modelId="{A53D5A4B-0D94-436A-B115-21AF35709C14}" srcId="{801D548C-BA50-40DB-8F24-49478A4D54CA}" destId="{E9838A19-03BC-4006-A7BB-29CBAFBA39A9}" srcOrd="1" destOrd="0" parTransId="{1C4CAEF7-1908-466F-B818-7523393D2380}" sibTransId="{2C8994CC-B47F-47C6-B536-F82993DCCD06}"/>
    <dgm:cxn modelId="{6036548F-B257-439F-B008-060802F4D4C8}" type="presOf" srcId="{5B898C66-FE16-4D16-92ED-ACA9419AD75E}" destId="{4A4CEA22-8979-4A5D-9718-659331346EFE}" srcOrd="0" destOrd="0" presId="urn:microsoft.com/office/officeart/2005/8/layout/vList5"/>
    <dgm:cxn modelId="{1A95E183-60E7-4A9E-9E31-E55309414946}" srcId="{57A7D49D-E0B1-4556-8154-2011AFBA6DE9}" destId="{FB3FEAE8-B053-440D-8375-A8029E21B558}" srcOrd="0" destOrd="0" parTransId="{B9FF2F5F-E1F1-4230-A0C3-90D761688C5E}" sibTransId="{C2CD0B7A-41A1-44F0-967A-E9E517F14310}"/>
    <dgm:cxn modelId="{8740312F-4D1A-465A-A951-D74BC346AFE9}" srcId="{5B898C66-FE16-4D16-92ED-ACA9419AD75E}" destId="{57A7D49D-E0B1-4556-8154-2011AFBA6DE9}" srcOrd="2" destOrd="0" parTransId="{68A382CD-EEEC-430D-9BA7-AF9DE651EFE1}" sibTransId="{DD62A0B0-CBE6-4F43-85A7-15AA853B7C63}"/>
    <dgm:cxn modelId="{00FD1F47-98D5-4925-ADC9-27C0123D01FF}" srcId="{E81E9ED3-CEF7-44BF-9726-4AFE643DF6F6}" destId="{6F6BD7E7-0210-4407-BD17-202A58A76FB3}" srcOrd="0" destOrd="0" parTransId="{85C750B8-50FA-40AB-B21A-83E43BB2CA8D}" sibTransId="{B8A29BE7-42B4-448F-83E8-B9D6870D8E42}"/>
    <dgm:cxn modelId="{6DEC26A7-2599-4468-8DC5-4A5D895B4418}" srcId="{57A7D49D-E0B1-4556-8154-2011AFBA6DE9}" destId="{CCBBB6D0-AD4B-4B0A-A794-985CB7897368}" srcOrd="1" destOrd="0" parTransId="{75E638CC-5CC2-4F1D-A3EE-02763E212B3D}" sibTransId="{BAA9D164-4FBC-4DAA-A27C-F46B20280F26}"/>
    <dgm:cxn modelId="{F51908C6-D458-4072-97EC-74A3568F3918}" type="presOf" srcId="{801D548C-BA50-40DB-8F24-49478A4D54CA}" destId="{710BAE1F-8FA6-49D7-8CB4-8D1C939C822E}" srcOrd="0" destOrd="0" presId="urn:microsoft.com/office/officeart/2005/8/layout/vList5"/>
    <dgm:cxn modelId="{27BEB7AF-EA11-42C3-827D-6B6231F5978C}" type="presOf" srcId="{E4193E9B-A63C-48A2-A1ED-13724370D8FC}" destId="{A2C9BD16-8EED-4FB2-B468-30AE91B34F20}" srcOrd="0" destOrd="1" presId="urn:microsoft.com/office/officeart/2005/8/layout/vList5"/>
    <dgm:cxn modelId="{F67E8158-50DF-4515-B0FB-DAF45FA91B6D}" type="presParOf" srcId="{4A4CEA22-8979-4A5D-9718-659331346EFE}" destId="{A3796C5D-162F-4D6C-9BAB-1D9496BC9236}" srcOrd="0" destOrd="0" presId="urn:microsoft.com/office/officeart/2005/8/layout/vList5"/>
    <dgm:cxn modelId="{2E6A0B69-986B-460A-9281-0D805D190084}" type="presParOf" srcId="{A3796C5D-162F-4D6C-9BAB-1D9496BC9236}" destId="{710BAE1F-8FA6-49D7-8CB4-8D1C939C822E}" srcOrd="0" destOrd="0" presId="urn:microsoft.com/office/officeart/2005/8/layout/vList5"/>
    <dgm:cxn modelId="{8F5B079E-4CA0-4088-B29F-0AA925E566DD}" type="presParOf" srcId="{A3796C5D-162F-4D6C-9BAB-1D9496BC9236}" destId="{7FA9AE0F-D4BB-45C9-941B-696029B6F813}" srcOrd="1" destOrd="0" presId="urn:microsoft.com/office/officeart/2005/8/layout/vList5"/>
    <dgm:cxn modelId="{0DC1372B-B293-49FF-B95A-96A99388E6AE}" type="presParOf" srcId="{4A4CEA22-8979-4A5D-9718-659331346EFE}" destId="{0AE59AEA-EA1A-4542-9674-2DB62670CC32}" srcOrd="1" destOrd="0" presId="urn:microsoft.com/office/officeart/2005/8/layout/vList5"/>
    <dgm:cxn modelId="{0661A18A-3F44-44FC-879F-5C3019925C62}" type="presParOf" srcId="{4A4CEA22-8979-4A5D-9718-659331346EFE}" destId="{33DDC69E-2702-4EAA-ABE3-D352397E72F0}" srcOrd="2" destOrd="0" presId="urn:microsoft.com/office/officeart/2005/8/layout/vList5"/>
    <dgm:cxn modelId="{CB01E346-F8FC-4200-B744-BD322E001821}" type="presParOf" srcId="{33DDC69E-2702-4EAA-ABE3-D352397E72F0}" destId="{51B592A6-1268-4778-9B57-DFD4A4DC4ECD}" srcOrd="0" destOrd="0" presId="urn:microsoft.com/office/officeart/2005/8/layout/vList5"/>
    <dgm:cxn modelId="{7806C0A6-33DD-42EA-AC9D-7E99C39E8922}" type="presParOf" srcId="{33DDC69E-2702-4EAA-ABE3-D352397E72F0}" destId="{A2C9BD16-8EED-4FB2-B468-30AE91B34F20}" srcOrd="1" destOrd="0" presId="urn:microsoft.com/office/officeart/2005/8/layout/vList5"/>
    <dgm:cxn modelId="{24FD3927-A273-4BAA-A95D-051964A2F7B9}" type="presParOf" srcId="{4A4CEA22-8979-4A5D-9718-659331346EFE}" destId="{6326CBE3-FA76-43A6-8B66-1B76AB9A4697}" srcOrd="3" destOrd="0" presId="urn:microsoft.com/office/officeart/2005/8/layout/vList5"/>
    <dgm:cxn modelId="{9682CFFD-2453-4486-B3B2-6F9E982F3246}" type="presParOf" srcId="{4A4CEA22-8979-4A5D-9718-659331346EFE}" destId="{19C521CF-C277-45C2-9AED-6FFB735E2EFE}" srcOrd="4" destOrd="0" presId="urn:microsoft.com/office/officeart/2005/8/layout/vList5"/>
    <dgm:cxn modelId="{5A3B992B-ACCA-42DA-83D5-3CB12C577241}" type="presParOf" srcId="{19C521CF-C277-45C2-9AED-6FFB735E2EFE}" destId="{C7780D1E-8D7C-4FA5-8068-72EDBED288C0}" srcOrd="0" destOrd="0" presId="urn:microsoft.com/office/officeart/2005/8/layout/vList5"/>
    <dgm:cxn modelId="{A9684C64-3949-4A9D-ABB5-F5B2517F964A}" type="presParOf" srcId="{19C521CF-C277-45C2-9AED-6FFB735E2EFE}" destId="{54F064BA-5338-44D7-8F71-A47707718C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98C66-FE16-4D16-92ED-ACA9419AD7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1D548C-BA50-40DB-8F24-49478A4D54CA}">
      <dgm:prSet phldrT="[Text]"/>
      <dgm:spPr/>
      <dgm:t>
        <a:bodyPr/>
        <a:lstStyle/>
        <a:p>
          <a:r>
            <a:rPr lang="en-US" dirty="0" smtClean="0"/>
            <a:t>Engage in Dialogue</a:t>
          </a:r>
          <a:endParaRPr lang="en-US" dirty="0"/>
        </a:p>
      </dgm:t>
    </dgm:pt>
    <dgm:pt modelId="{0E1C7808-9BDB-45D7-A504-8ED729B88571}" type="parTrans" cxnId="{7E0DDC23-8B07-46C1-A751-F360EB1E0FBF}">
      <dgm:prSet/>
      <dgm:spPr/>
      <dgm:t>
        <a:bodyPr/>
        <a:lstStyle/>
        <a:p>
          <a:endParaRPr lang="en-US"/>
        </a:p>
      </dgm:t>
    </dgm:pt>
    <dgm:pt modelId="{ACEE1909-5D16-4672-8094-26B391A9B439}" type="sibTrans" cxnId="{7E0DDC23-8B07-46C1-A751-F360EB1E0FBF}">
      <dgm:prSet/>
      <dgm:spPr/>
      <dgm:t>
        <a:bodyPr/>
        <a:lstStyle/>
        <a:p>
          <a:endParaRPr lang="en-US"/>
        </a:p>
      </dgm:t>
    </dgm:pt>
    <dgm:pt modelId="{1B53D291-E879-4A36-BA52-23E8C7CD13A8}">
      <dgm:prSet phldrT="[Text]"/>
      <dgm:spPr/>
      <dgm:t>
        <a:bodyPr/>
        <a:lstStyle/>
        <a:p>
          <a:r>
            <a:rPr lang="en-US" dirty="0" smtClean="0"/>
            <a:t>Experienced Coworkers</a:t>
          </a:r>
          <a:endParaRPr lang="en-US" dirty="0"/>
        </a:p>
      </dgm:t>
    </dgm:pt>
    <dgm:pt modelId="{00165B39-7F85-4A57-9455-BAEA504A3ADE}" type="parTrans" cxnId="{4222F5A7-322C-43C3-828B-A99B2F93969D}">
      <dgm:prSet/>
      <dgm:spPr/>
      <dgm:t>
        <a:bodyPr/>
        <a:lstStyle/>
        <a:p>
          <a:endParaRPr lang="en-US"/>
        </a:p>
      </dgm:t>
    </dgm:pt>
    <dgm:pt modelId="{D98C9329-4479-46D5-AB78-28DAD14FC47C}" type="sibTrans" cxnId="{4222F5A7-322C-43C3-828B-A99B2F93969D}">
      <dgm:prSet/>
      <dgm:spPr/>
      <dgm:t>
        <a:bodyPr/>
        <a:lstStyle/>
        <a:p>
          <a:endParaRPr lang="en-US"/>
        </a:p>
      </dgm:t>
    </dgm:pt>
    <dgm:pt modelId="{E9838A19-03BC-4006-A7BB-29CBAFBA39A9}">
      <dgm:prSet phldrT="[Text]"/>
      <dgm:spPr/>
      <dgm:t>
        <a:bodyPr/>
        <a:lstStyle/>
        <a:p>
          <a:r>
            <a:rPr lang="en-US" dirty="0" smtClean="0"/>
            <a:t>Staffing with Supervisor</a:t>
          </a:r>
          <a:endParaRPr lang="en-US" dirty="0"/>
        </a:p>
      </dgm:t>
    </dgm:pt>
    <dgm:pt modelId="{1C4CAEF7-1908-466F-B818-7523393D2380}" type="parTrans" cxnId="{A53D5A4B-0D94-436A-B115-21AF35709C14}">
      <dgm:prSet/>
      <dgm:spPr/>
      <dgm:t>
        <a:bodyPr/>
        <a:lstStyle/>
        <a:p>
          <a:endParaRPr lang="en-US"/>
        </a:p>
      </dgm:t>
    </dgm:pt>
    <dgm:pt modelId="{2C8994CC-B47F-47C6-B536-F82993DCCD06}" type="sibTrans" cxnId="{A53D5A4B-0D94-436A-B115-21AF35709C14}">
      <dgm:prSet/>
      <dgm:spPr/>
      <dgm:t>
        <a:bodyPr/>
        <a:lstStyle/>
        <a:p>
          <a:endParaRPr lang="en-US"/>
        </a:p>
      </dgm:t>
    </dgm:pt>
    <dgm:pt modelId="{E81E9ED3-CEF7-44BF-9726-4AFE643DF6F6}">
      <dgm:prSet phldrT="[Text]"/>
      <dgm:spPr/>
      <dgm:t>
        <a:bodyPr/>
        <a:lstStyle/>
        <a:p>
          <a:r>
            <a:rPr lang="en-US" dirty="0" smtClean="0"/>
            <a:t>Promote Dialogue </a:t>
          </a:r>
          <a:endParaRPr lang="en-US" dirty="0"/>
        </a:p>
      </dgm:t>
    </dgm:pt>
    <dgm:pt modelId="{839DF80A-9734-415A-9C88-30D3A641DDDA}" type="parTrans" cxnId="{BDE81B39-D98A-4F41-B83A-2C7FB0F3BA3D}">
      <dgm:prSet/>
      <dgm:spPr/>
      <dgm:t>
        <a:bodyPr/>
        <a:lstStyle/>
        <a:p>
          <a:endParaRPr lang="en-US"/>
        </a:p>
      </dgm:t>
    </dgm:pt>
    <dgm:pt modelId="{826DEC50-9394-4BAF-BD0A-107A08350D85}" type="sibTrans" cxnId="{BDE81B39-D98A-4F41-B83A-2C7FB0F3BA3D}">
      <dgm:prSet/>
      <dgm:spPr/>
      <dgm:t>
        <a:bodyPr/>
        <a:lstStyle/>
        <a:p>
          <a:endParaRPr lang="en-US"/>
        </a:p>
      </dgm:t>
    </dgm:pt>
    <dgm:pt modelId="{6F6BD7E7-0210-4407-BD17-202A58A76FB3}">
      <dgm:prSet phldrT="[Text]"/>
      <dgm:spPr/>
      <dgm:t>
        <a:bodyPr/>
        <a:lstStyle/>
        <a:p>
          <a:r>
            <a:rPr lang="en-US" dirty="0" smtClean="0"/>
            <a:t>Tell me more!</a:t>
          </a:r>
          <a:endParaRPr lang="en-US" dirty="0"/>
        </a:p>
      </dgm:t>
    </dgm:pt>
    <dgm:pt modelId="{85C750B8-50FA-40AB-B21A-83E43BB2CA8D}" type="parTrans" cxnId="{00FD1F47-98D5-4925-ADC9-27C0123D01FF}">
      <dgm:prSet/>
      <dgm:spPr/>
      <dgm:t>
        <a:bodyPr/>
        <a:lstStyle/>
        <a:p>
          <a:endParaRPr lang="en-US"/>
        </a:p>
      </dgm:t>
    </dgm:pt>
    <dgm:pt modelId="{B8A29BE7-42B4-448F-83E8-B9D6870D8E42}" type="sibTrans" cxnId="{00FD1F47-98D5-4925-ADC9-27C0123D01FF}">
      <dgm:prSet/>
      <dgm:spPr/>
      <dgm:t>
        <a:bodyPr/>
        <a:lstStyle/>
        <a:p>
          <a:endParaRPr lang="en-US"/>
        </a:p>
      </dgm:t>
    </dgm:pt>
    <dgm:pt modelId="{831F8768-02C7-4A12-87E1-AFC08EF3FED3}">
      <dgm:prSet phldrT="[Text]"/>
      <dgm:spPr/>
      <dgm:t>
        <a:bodyPr/>
        <a:lstStyle/>
        <a:p>
          <a:r>
            <a:rPr lang="en-US" dirty="0" smtClean="0"/>
            <a:t>Show empathy</a:t>
          </a:r>
          <a:endParaRPr lang="en-US" dirty="0"/>
        </a:p>
      </dgm:t>
    </dgm:pt>
    <dgm:pt modelId="{048F8062-9EBB-456C-9742-14BDF2190BF6}" type="parTrans" cxnId="{674180AF-D63E-4B50-9662-EEA21014DB37}">
      <dgm:prSet/>
      <dgm:spPr/>
      <dgm:t>
        <a:bodyPr/>
        <a:lstStyle/>
        <a:p>
          <a:endParaRPr lang="en-US"/>
        </a:p>
      </dgm:t>
    </dgm:pt>
    <dgm:pt modelId="{E940B76E-250C-4FB6-BB9C-57FBF083ED4E}" type="sibTrans" cxnId="{674180AF-D63E-4B50-9662-EEA21014DB37}">
      <dgm:prSet/>
      <dgm:spPr/>
      <dgm:t>
        <a:bodyPr/>
        <a:lstStyle/>
        <a:p>
          <a:endParaRPr lang="en-US"/>
        </a:p>
      </dgm:t>
    </dgm:pt>
    <dgm:pt modelId="{E4193E9B-A63C-48A2-A1ED-13724370D8FC}">
      <dgm:prSet phldrT="[Text]"/>
      <dgm:spPr/>
      <dgm:t>
        <a:bodyPr/>
        <a:lstStyle/>
        <a:p>
          <a:r>
            <a:rPr lang="en-US" dirty="0" smtClean="0"/>
            <a:t>Help me understand</a:t>
          </a:r>
          <a:endParaRPr lang="en-US" dirty="0"/>
        </a:p>
      </dgm:t>
    </dgm:pt>
    <dgm:pt modelId="{98F0D170-6B1A-43CB-9901-2262FE85F681}" type="parTrans" cxnId="{283841C2-AC42-4B42-B7C2-77A15EAF179C}">
      <dgm:prSet/>
      <dgm:spPr/>
      <dgm:t>
        <a:bodyPr/>
        <a:lstStyle/>
        <a:p>
          <a:endParaRPr lang="en-US"/>
        </a:p>
      </dgm:t>
    </dgm:pt>
    <dgm:pt modelId="{76264ABD-48BC-4CDA-9FFF-4CF4B63F30A5}" type="sibTrans" cxnId="{283841C2-AC42-4B42-B7C2-77A15EAF179C}">
      <dgm:prSet/>
      <dgm:spPr/>
      <dgm:t>
        <a:bodyPr/>
        <a:lstStyle/>
        <a:p>
          <a:endParaRPr lang="en-US"/>
        </a:p>
      </dgm:t>
    </dgm:pt>
    <dgm:pt modelId="{4A4CEA22-8979-4A5D-9718-659331346EFE}" type="pres">
      <dgm:prSet presAssocID="{5B898C66-FE16-4D16-92ED-ACA9419AD75E}" presName="Name0" presStyleCnt="0">
        <dgm:presLayoutVars>
          <dgm:dir/>
          <dgm:animLvl val="lvl"/>
          <dgm:resizeHandles val="exact"/>
        </dgm:presLayoutVars>
      </dgm:prSet>
      <dgm:spPr/>
      <dgm:t>
        <a:bodyPr/>
        <a:lstStyle/>
        <a:p>
          <a:endParaRPr lang="en-US"/>
        </a:p>
      </dgm:t>
    </dgm:pt>
    <dgm:pt modelId="{A3796C5D-162F-4D6C-9BAB-1D9496BC9236}" type="pres">
      <dgm:prSet presAssocID="{801D548C-BA50-40DB-8F24-49478A4D54CA}" presName="linNode" presStyleCnt="0"/>
      <dgm:spPr/>
    </dgm:pt>
    <dgm:pt modelId="{710BAE1F-8FA6-49D7-8CB4-8D1C939C822E}" type="pres">
      <dgm:prSet presAssocID="{801D548C-BA50-40DB-8F24-49478A4D54CA}" presName="parentText" presStyleLbl="node1" presStyleIdx="0" presStyleCnt="2">
        <dgm:presLayoutVars>
          <dgm:chMax val="1"/>
          <dgm:bulletEnabled val="1"/>
        </dgm:presLayoutVars>
      </dgm:prSet>
      <dgm:spPr/>
      <dgm:t>
        <a:bodyPr/>
        <a:lstStyle/>
        <a:p>
          <a:endParaRPr lang="en-US"/>
        </a:p>
      </dgm:t>
    </dgm:pt>
    <dgm:pt modelId="{7FA9AE0F-D4BB-45C9-941B-696029B6F813}" type="pres">
      <dgm:prSet presAssocID="{801D548C-BA50-40DB-8F24-49478A4D54CA}" presName="descendantText" presStyleLbl="alignAccFollowNode1" presStyleIdx="0" presStyleCnt="2">
        <dgm:presLayoutVars>
          <dgm:bulletEnabled val="1"/>
        </dgm:presLayoutVars>
      </dgm:prSet>
      <dgm:spPr/>
      <dgm:t>
        <a:bodyPr/>
        <a:lstStyle/>
        <a:p>
          <a:endParaRPr lang="en-US"/>
        </a:p>
      </dgm:t>
    </dgm:pt>
    <dgm:pt modelId="{0AE59AEA-EA1A-4542-9674-2DB62670CC32}" type="pres">
      <dgm:prSet presAssocID="{ACEE1909-5D16-4672-8094-26B391A9B439}" presName="sp" presStyleCnt="0"/>
      <dgm:spPr/>
    </dgm:pt>
    <dgm:pt modelId="{33DDC69E-2702-4EAA-ABE3-D352397E72F0}" type="pres">
      <dgm:prSet presAssocID="{E81E9ED3-CEF7-44BF-9726-4AFE643DF6F6}" presName="linNode" presStyleCnt="0"/>
      <dgm:spPr/>
    </dgm:pt>
    <dgm:pt modelId="{51B592A6-1268-4778-9B57-DFD4A4DC4ECD}" type="pres">
      <dgm:prSet presAssocID="{E81E9ED3-CEF7-44BF-9726-4AFE643DF6F6}" presName="parentText" presStyleLbl="node1" presStyleIdx="1" presStyleCnt="2">
        <dgm:presLayoutVars>
          <dgm:chMax val="1"/>
          <dgm:bulletEnabled val="1"/>
        </dgm:presLayoutVars>
      </dgm:prSet>
      <dgm:spPr/>
      <dgm:t>
        <a:bodyPr/>
        <a:lstStyle/>
        <a:p>
          <a:endParaRPr lang="en-US"/>
        </a:p>
      </dgm:t>
    </dgm:pt>
    <dgm:pt modelId="{A2C9BD16-8EED-4FB2-B468-30AE91B34F20}" type="pres">
      <dgm:prSet presAssocID="{E81E9ED3-CEF7-44BF-9726-4AFE643DF6F6}" presName="descendantText" presStyleLbl="alignAccFollowNode1" presStyleIdx="1" presStyleCnt="2">
        <dgm:presLayoutVars>
          <dgm:bulletEnabled val="1"/>
        </dgm:presLayoutVars>
      </dgm:prSet>
      <dgm:spPr/>
      <dgm:t>
        <a:bodyPr/>
        <a:lstStyle/>
        <a:p>
          <a:endParaRPr lang="en-US"/>
        </a:p>
      </dgm:t>
    </dgm:pt>
  </dgm:ptLst>
  <dgm:cxnLst>
    <dgm:cxn modelId="{674180AF-D63E-4B50-9662-EEA21014DB37}" srcId="{E81E9ED3-CEF7-44BF-9726-4AFE643DF6F6}" destId="{831F8768-02C7-4A12-87E1-AFC08EF3FED3}" srcOrd="2" destOrd="0" parTransId="{048F8062-9EBB-456C-9742-14BDF2190BF6}" sibTransId="{E940B76E-250C-4FB6-BB9C-57FBF083ED4E}"/>
    <dgm:cxn modelId="{7A98BE3F-56F3-47B2-8F9C-A335F612E8C4}" type="presOf" srcId="{5B898C66-FE16-4D16-92ED-ACA9419AD75E}" destId="{4A4CEA22-8979-4A5D-9718-659331346EFE}" srcOrd="0" destOrd="0" presId="urn:microsoft.com/office/officeart/2005/8/layout/vList5"/>
    <dgm:cxn modelId="{D9485EDE-B2A4-4300-9551-D6D977C6A1F5}" type="presOf" srcId="{E81E9ED3-CEF7-44BF-9726-4AFE643DF6F6}" destId="{51B592A6-1268-4778-9B57-DFD4A4DC4ECD}" srcOrd="0" destOrd="0" presId="urn:microsoft.com/office/officeart/2005/8/layout/vList5"/>
    <dgm:cxn modelId="{28AE95E5-A39E-4B88-ACA6-C3A0621F28D9}" type="presOf" srcId="{6F6BD7E7-0210-4407-BD17-202A58A76FB3}" destId="{A2C9BD16-8EED-4FB2-B468-30AE91B34F20}" srcOrd="0" destOrd="0" presId="urn:microsoft.com/office/officeart/2005/8/layout/vList5"/>
    <dgm:cxn modelId="{283841C2-AC42-4B42-B7C2-77A15EAF179C}" srcId="{E81E9ED3-CEF7-44BF-9726-4AFE643DF6F6}" destId="{E4193E9B-A63C-48A2-A1ED-13724370D8FC}" srcOrd="1" destOrd="0" parTransId="{98F0D170-6B1A-43CB-9901-2262FE85F681}" sibTransId="{76264ABD-48BC-4CDA-9FFF-4CF4B63F30A5}"/>
    <dgm:cxn modelId="{CBAF7992-EA81-4535-A370-B6F80D6821F5}" type="presOf" srcId="{E9838A19-03BC-4006-A7BB-29CBAFBA39A9}" destId="{7FA9AE0F-D4BB-45C9-941B-696029B6F813}" srcOrd="0" destOrd="1" presId="urn:microsoft.com/office/officeart/2005/8/layout/vList5"/>
    <dgm:cxn modelId="{7E0DDC23-8B07-46C1-A751-F360EB1E0FBF}" srcId="{5B898C66-FE16-4D16-92ED-ACA9419AD75E}" destId="{801D548C-BA50-40DB-8F24-49478A4D54CA}" srcOrd="0" destOrd="0" parTransId="{0E1C7808-9BDB-45D7-A504-8ED729B88571}" sibTransId="{ACEE1909-5D16-4672-8094-26B391A9B439}"/>
    <dgm:cxn modelId="{4222F5A7-322C-43C3-828B-A99B2F93969D}" srcId="{801D548C-BA50-40DB-8F24-49478A4D54CA}" destId="{1B53D291-E879-4A36-BA52-23E8C7CD13A8}" srcOrd="0" destOrd="0" parTransId="{00165B39-7F85-4A57-9455-BAEA504A3ADE}" sibTransId="{D98C9329-4479-46D5-AB78-28DAD14FC47C}"/>
    <dgm:cxn modelId="{1058D42D-6A05-4012-9051-4A653628476C}" type="presOf" srcId="{831F8768-02C7-4A12-87E1-AFC08EF3FED3}" destId="{A2C9BD16-8EED-4FB2-B468-30AE91B34F20}" srcOrd="0" destOrd="2" presId="urn:microsoft.com/office/officeart/2005/8/layout/vList5"/>
    <dgm:cxn modelId="{004BF77E-4AC2-4DCE-915A-E50E693608A7}" type="presOf" srcId="{1B53D291-E879-4A36-BA52-23E8C7CD13A8}" destId="{7FA9AE0F-D4BB-45C9-941B-696029B6F813}" srcOrd="0" destOrd="0" presId="urn:microsoft.com/office/officeart/2005/8/layout/vList5"/>
    <dgm:cxn modelId="{0A39DA87-43ED-4A06-9617-D959923552A2}" type="presOf" srcId="{E4193E9B-A63C-48A2-A1ED-13724370D8FC}" destId="{A2C9BD16-8EED-4FB2-B468-30AE91B34F20}" srcOrd="0" destOrd="1" presId="urn:microsoft.com/office/officeart/2005/8/layout/vList5"/>
    <dgm:cxn modelId="{BDE81B39-D98A-4F41-B83A-2C7FB0F3BA3D}" srcId="{5B898C66-FE16-4D16-92ED-ACA9419AD75E}" destId="{E81E9ED3-CEF7-44BF-9726-4AFE643DF6F6}" srcOrd="1" destOrd="0" parTransId="{839DF80A-9734-415A-9C88-30D3A641DDDA}" sibTransId="{826DEC50-9394-4BAF-BD0A-107A08350D85}"/>
    <dgm:cxn modelId="{A53D5A4B-0D94-436A-B115-21AF35709C14}" srcId="{801D548C-BA50-40DB-8F24-49478A4D54CA}" destId="{E9838A19-03BC-4006-A7BB-29CBAFBA39A9}" srcOrd="1" destOrd="0" parTransId="{1C4CAEF7-1908-466F-B818-7523393D2380}" sibTransId="{2C8994CC-B47F-47C6-B536-F82993DCCD06}"/>
    <dgm:cxn modelId="{00FD1F47-98D5-4925-ADC9-27C0123D01FF}" srcId="{E81E9ED3-CEF7-44BF-9726-4AFE643DF6F6}" destId="{6F6BD7E7-0210-4407-BD17-202A58A76FB3}" srcOrd="0" destOrd="0" parTransId="{85C750B8-50FA-40AB-B21A-83E43BB2CA8D}" sibTransId="{B8A29BE7-42B4-448F-83E8-B9D6870D8E42}"/>
    <dgm:cxn modelId="{D8AA5D43-1FD3-4DF0-9ED3-1E6B006C70D6}" type="presOf" srcId="{801D548C-BA50-40DB-8F24-49478A4D54CA}" destId="{710BAE1F-8FA6-49D7-8CB4-8D1C939C822E}" srcOrd="0" destOrd="0" presId="urn:microsoft.com/office/officeart/2005/8/layout/vList5"/>
    <dgm:cxn modelId="{F94EC42B-E8B0-4F03-ADCC-477AE266A908}" type="presParOf" srcId="{4A4CEA22-8979-4A5D-9718-659331346EFE}" destId="{A3796C5D-162F-4D6C-9BAB-1D9496BC9236}" srcOrd="0" destOrd="0" presId="urn:microsoft.com/office/officeart/2005/8/layout/vList5"/>
    <dgm:cxn modelId="{0EA3E489-2523-41BB-B92A-D00E858259AD}" type="presParOf" srcId="{A3796C5D-162F-4D6C-9BAB-1D9496BC9236}" destId="{710BAE1F-8FA6-49D7-8CB4-8D1C939C822E}" srcOrd="0" destOrd="0" presId="urn:microsoft.com/office/officeart/2005/8/layout/vList5"/>
    <dgm:cxn modelId="{D555CF5E-1FC9-4FF0-9104-4F3B6E46663A}" type="presParOf" srcId="{A3796C5D-162F-4D6C-9BAB-1D9496BC9236}" destId="{7FA9AE0F-D4BB-45C9-941B-696029B6F813}" srcOrd="1" destOrd="0" presId="urn:microsoft.com/office/officeart/2005/8/layout/vList5"/>
    <dgm:cxn modelId="{6DBD19D9-635A-4F43-9E98-9623AA210DD0}" type="presParOf" srcId="{4A4CEA22-8979-4A5D-9718-659331346EFE}" destId="{0AE59AEA-EA1A-4542-9674-2DB62670CC32}" srcOrd="1" destOrd="0" presId="urn:microsoft.com/office/officeart/2005/8/layout/vList5"/>
    <dgm:cxn modelId="{83A135E3-F636-4371-9993-D72D903C72D8}" type="presParOf" srcId="{4A4CEA22-8979-4A5D-9718-659331346EFE}" destId="{33DDC69E-2702-4EAA-ABE3-D352397E72F0}" srcOrd="2" destOrd="0" presId="urn:microsoft.com/office/officeart/2005/8/layout/vList5"/>
    <dgm:cxn modelId="{D2127201-02D5-4405-A740-C96F819BF50B}" type="presParOf" srcId="{33DDC69E-2702-4EAA-ABE3-D352397E72F0}" destId="{51B592A6-1268-4778-9B57-DFD4A4DC4ECD}" srcOrd="0" destOrd="0" presId="urn:microsoft.com/office/officeart/2005/8/layout/vList5"/>
    <dgm:cxn modelId="{AAE28918-BCE1-4073-AD5C-53694E0F2E52}" type="presParOf" srcId="{33DDC69E-2702-4EAA-ABE3-D352397E72F0}" destId="{A2C9BD16-8EED-4FB2-B468-30AE91B34F2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95B15-E397-4C64-B026-21E3648E03E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6BF7B90-9C9E-480E-81F8-16467224C795}">
      <dgm:prSet phldrT="[Text]"/>
      <dgm:spPr/>
      <dgm:t>
        <a:bodyPr/>
        <a:lstStyle/>
        <a:p>
          <a:r>
            <a:rPr lang="en-US" dirty="0" smtClean="0"/>
            <a:t>Inappropriate Services</a:t>
          </a:r>
          <a:endParaRPr lang="en-US" dirty="0"/>
        </a:p>
      </dgm:t>
    </dgm:pt>
    <dgm:pt modelId="{3E021BBB-5878-4F7F-A4C4-9C1B0DE56337}" type="parTrans" cxnId="{6780B33E-5F66-4D7B-AC9A-D0DD3CA2A920}">
      <dgm:prSet/>
      <dgm:spPr/>
      <dgm:t>
        <a:bodyPr/>
        <a:lstStyle/>
        <a:p>
          <a:endParaRPr lang="en-US"/>
        </a:p>
      </dgm:t>
    </dgm:pt>
    <dgm:pt modelId="{8B8BB5EE-3AB1-484D-9ADC-CF8137A4D940}" type="sibTrans" cxnId="{6780B33E-5F66-4D7B-AC9A-D0DD3CA2A920}">
      <dgm:prSet/>
      <dgm:spPr/>
      <dgm:t>
        <a:bodyPr/>
        <a:lstStyle/>
        <a:p>
          <a:endParaRPr lang="en-US"/>
        </a:p>
      </dgm:t>
    </dgm:pt>
    <dgm:pt modelId="{57DAC8C8-5204-4B9E-BBC3-6E93F4CB0FC7}">
      <dgm:prSet phldrT="[Text]"/>
      <dgm:spPr/>
      <dgm:t>
        <a:bodyPr/>
        <a:lstStyle/>
        <a:p>
          <a:r>
            <a:rPr lang="en-US" dirty="0" smtClean="0"/>
            <a:t>Cookie Cutter Services for all clients</a:t>
          </a:r>
          <a:endParaRPr lang="en-US" dirty="0"/>
        </a:p>
      </dgm:t>
    </dgm:pt>
    <dgm:pt modelId="{C20B6550-C051-4E4D-859D-E6FC7644F678}" type="parTrans" cxnId="{84C4A80E-C460-4933-B851-5EA7C4326817}">
      <dgm:prSet/>
      <dgm:spPr/>
      <dgm:t>
        <a:bodyPr/>
        <a:lstStyle/>
        <a:p>
          <a:endParaRPr lang="en-US"/>
        </a:p>
      </dgm:t>
    </dgm:pt>
    <dgm:pt modelId="{DF4F8DCE-0918-4A84-A1DC-E20DF7149F0C}" type="sibTrans" cxnId="{84C4A80E-C460-4933-B851-5EA7C4326817}">
      <dgm:prSet/>
      <dgm:spPr/>
      <dgm:t>
        <a:bodyPr/>
        <a:lstStyle/>
        <a:p>
          <a:endParaRPr lang="en-US"/>
        </a:p>
      </dgm:t>
    </dgm:pt>
    <dgm:pt modelId="{C7C346AA-212F-4A1B-A5EB-91E30DE3AC59}">
      <dgm:prSet phldrT="[Text]"/>
      <dgm:spPr/>
      <dgm:t>
        <a:bodyPr/>
        <a:lstStyle/>
        <a:p>
          <a:r>
            <a:rPr lang="en-US" dirty="0" smtClean="0"/>
            <a:t>Clients become frustrated and defiant</a:t>
          </a:r>
          <a:endParaRPr lang="en-US" dirty="0"/>
        </a:p>
      </dgm:t>
    </dgm:pt>
    <dgm:pt modelId="{17001401-AC59-4662-B6DA-66DB76ECEB33}" type="parTrans" cxnId="{5AE8D4D2-1D26-40C0-8C48-F6C375D860FD}">
      <dgm:prSet/>
      <dgm:spPr/>
      <dgm:t>
        <a:bodyPr/>
        <a:lstStyle/>
        <a:p>
          <a:endParaRPr lang="en-US"/>
        </a:p>
      </dgm:t>
    </dgm:pt>
    <dgm:pt modelId="{BB5B20D7-C463-4588-8701-CA22A212FE0A}" type="sibTrans" cxnId="{5AE8D4D2-1D26-40C0-8C48-F6C375D860FD}">
      <dgm:prSet/>
      <dgm:spPr/>
      <dgm:t>
        <a:bodyPr/>
        <a:lstStyle/>
        <a:p>
          <a:endParaRPr lang="en-US"/>
        </a:p>
      </dgm:t>
    </dgm:pt>
    <dgm:pt modelId="{3BE978E9-D3AD-4123-853D-55D3321A10A9}">
      <dgm:prSet phldrT="[Text]"/>
      <dgm:spPr/>
      <dgm:t>
        <a:bodyPr/>
        <a:lstStyle/>
        <a:p>
          <a:r>
            <a:rPr lang="en-US" dirty="0" smtClean="0"/>
            <a:t>Underlying Needs are not determined</a:t>
          </a:r>
          <a:endParaRPr lang="en-US" dirty="0"/>
        </a:p>
      </dgm:t>
    </dgm:pt>
    <dgm:pt modelId="{34799708-88C3-4160-A360-6FE9B5AE7A77}" type="parTrans" cxnId="{C55F3A9A-8068-46E1-A2D0-F69C40983792}">
      <dgm:prSet/>
      <dgm:spPr/>
      <dgm:t>
        <a:bodyPr/>
        <a:lstStyle/>
        <a:p>
          <a:endParaRPr lang="en-US"/>
        </a:p>
      </dgm:t>
    </dgm:pt>
    <dgm:pt modelId="{E1BF4424-3F79-4351-9699-626ED54BFE5E}" type="sibTrans" cxnId="{C55F3A9A-8068-46E1-A2D0-F69C40983792}">
      <dgm:prSet/>
      <dgm:spPr/>
      <dgm:t>
        <a:bodyPr/>
        <a:lstStyle/>
        <a:p>
          <a:endParaRPr lang="en-US"/>
        </a:p>
      </dgm:t>
    </dgm:pt>
    <dgm:pt modelId="{F74E75B4-D5AB-462E-A55B-98E6DCB069E5}">
      <dgm:prSet phldrT="[Text]"/>
      <dgm:spPr/>
      <dgm:t>
        <a:bodyPr/>
        <a:lstStyle/>
        <a:p>
          <a:r>
            <a:rPr lang="en-US" dirty="0" smtClean="0"/>
            <a:t>Behavioral Change cannot be accomplished</a:t>
          </a:r>
          <a:endParaRPr lang="en-US" dirty="0"/>
        </a:p>
      </dgm:t>
    </dgm:pt>
    <dgm:pt modelId="{B452274C-4C0D-4B9E-AE1D-B3D8026C77C5}" type="parTrans" cxnId="{5E653388-A3C1-498D-9206-34BC7B2E8C7F}">
      <dgm:prSet/>
      <dgm:spPr/>
      <dgm:t>
        <a:bodyPr/>
        <a:lstStyle/>
        <a:p>
          <a:endParaRPr lang="en-US"/>
        </a:p>
      </dgm:t>
    </dgm:pt>
    <dgm:pt modelId="{820166D3-12B0-47BD-B920-2BED11969847}" type="sibTrans" cxnId="{5E653388-A3C1-498D-9206-34BC7B2E8C7F}">
      <dgm:prSet/>
      <dgm:spPr/>
      <dgm:t>
        <a:bodyPr/>
        <a:lstStyle/>
        <a:p>
          <a:endParaRPr lang="en-US"/>
        </a:p>
      </dgm:t>
    </dgm:pt>
    <dgm:pt modelId="{305DEC20-0113-4C59-865D-335589B167F5}" type="pres">
      <dgm:prSet presAssocID="{67D95B15-E397-4C64-B026-21E3648E03EA}" presName="diagram" presStyleCnt="0">
        <dgm:presLayoutVars>
          <dgm:dir/>
          <dgm:resizeHandles val="exact"/>
        </dgm:presLayoutVars>
      </dgm:prSet>
      <dgm:spPr/>
      <dgm:t>
        <a:bodyPr/>
        <a:lstStyle/>
        <a:p>
          <a:endParaRPr lang="en-US"/>
        </a:p>
      </dgm:t>
    </dgm:pt>
    <dgm:pt modelId="{5BF0FE75-E5CB-40E0-81A2-ACC8A4AD708B}" type="pres">
      <dgm:prSet presAssocID="{B6BF7B90-9C9E-480E-81F8-16467224C795}" presName="node" presStyleLbl="node1" presStyleIdx="0" presStyleCnt="5">
        <dgm:presLayoutVars>
          <dgm:bulletEnabled val="1"/>
        </dgm:presLayoutVars>
      </dgm:prSet>
      <dgm:spPr/>
      <dgm:t>
        <a:bodyPr/>
        <a:lstStyle/>
        <a:p>
          <a:endParaRPr lang="en-US"/>
        </a:p>
      </dgm:t>
    </dgm:pt>
    <dgm:pt modelId="{71B6C046-5294-4A6D-B125-0F61DA89814B}" type="pres">
      <dgm:prSet presAssocID="{8B8BB5EE-3AB1-484D-9ADC-CF8137A4D940}" presName="sibTrans" presStyleCnt="0"/>
      <dgm:spPr/>
    </dgm:pt>
    <dgm:pt modelId="{BC6688C4-1FF7-4D59-AC5C-1E55BE3C27BE}" type="pres">
      <dgm:prSet presAssocID="{57DAC8C8-5204-4B9E-BBC3-6E93F4CB0FC7}" presName="node" presStyleLbl="node1" presStyleIdx="1" presStyleCnt="5">
        <dgm:presLayoutVars>
          <dgm:bulletEnabled val="1"/>
        </dgm:presLayoutVars>
      </dgm:prSet>
      <dgm:spPr/>
      <dgm:t>
        <a:bodyPr/>
        <a:lstStyle/>
        <a:p>
          <a:endParaRPr lang="en-US"/>
        </a:p>
      </dgm:t>
    </dgm:pt>
    <dgm:pt modelId="{A3A345BA-F0F7-4E35-B642-059007B57330}" type="pres">
      <dgm:prSet presAssocID="{DF4F8DCE-0918-4A84-A1DC-E20DF7149F0C}" presName="sibTrans" presStyleCnt="0"/>
      <dgm:spPr/>
    </dgm:pt>
    <dgm:pt modelId="{9E5AB1CD-0C0F-4F83-A569-A71712AC9034}" type="pres">
      <dgm:prSet presAssocID="{C7C346AA-212F-4A1B-A5EB-91E30DE3AC59}" presName="node" presStyleLbl="node1" presStyleIdx="2" presStyleCnt="5">
        <dgm:presLayoutVars>
          <dgm:bulletEnabled val="1"/>
        </dgm:presLayoutVars>
      </dgm:prSet>
      <dgm:spPr/>
      <dgm:t>
        <a:bodyPr/>
        <a:lstStyle/>
        <a:p>
          <a:endParaRPr lang="en-US"/>
        </a:p>
      </dgm:t>
    </dgm:pt>
    <dgm:pt modelId="{638FA0C1-86CD-4B8F-ACEE-33C3CB47BF27}" type="pres">
      <dgm:prSet presAssocID="{BB5B20D7-C463-4588-8701-CA22A212FE0A}" presName="sibTrans" presStyleCnt="0"/>
      <dgm:spPr/>
    </dgm:pt>
    <dgm:pt modelId="{6F8ACCCC-459D-4D5A-92FF-4FDD94B62E75}" type="pres">
      <dgm:prSet presAssocID="{3BE978E9-D3AD-4123-853D-55D3321A10A9}" presName="node" presStyleLbl="node1" presStyleIdx="3" presStyleCnt="5">
        <dgm:presLayoutVars>
          <dgm:bulletEnabled val="1"/>
        </dgm:presLayoutVars>
      </dgm:prSet>
      <dgm:spPr/>
      <dgm:t>
        <a:bodyPr/>
        <a:lstStyle/>
        <a:p>
          <a:endParaRPr lang="en-US"/>
        </a:p>
      </dgm:t>
    </dgm:pt>
    <dgm:pt modelId="{1F89C11A-CAA1-4285-A243-475182E8986F}" type="pres">
      <dgm:prSet presAssocID="{E1BF4424-3F79-4351-9699-626ED54BFE5E}" presName="sibTrans" presStyleCnt="0"/>
      <dgm:spPr/>
    </dgm:pt>
    <dgm:pt modelId="{E29D57D4-EFDF-4B9A-8516-836F99FCBA0C}" type="pres">
      <dgm:prSet presAssocID="{F74E75B4-D5AB-462E-A55B-98E6DCB069E5}" presName="node" presStyleLbl="node1" presStyleIdx="4" presStyleCnt="5">
        <dgm:presLayoutVars>
          <dgm:bulletEnabled val="1"/>
        </dgm:presLayoutVars>
      </dgm:prSet>
      <dgm:spPr/>
      <dgm:t>
        <a:bodyPr/>
        <a:lstStyle/>
        <a:p>
          <a:endParaRPr lang="en-US"/>
        </a:p>
      </dgm:t>
    </dgm:pt>
  </dgm:ptLst>
  <dgm:cxnLst>
    <dgm:cxn modelId="{2F1705AB-054C-47B3-9A9C-1BF0E5509DC6}" type="presOf" srcId="{C7C346AA-212F-4A1B-A5EB-91E30DE3AC59}" destId="{9E5AB1CD-0C0F-4F83-A569-A71712AC9034}" srcOrd="0" destOrd="0" presId="urn:microsoft.com/office/officeart/2005/8/layout/default"/>
    <dgm:cxn modelId="{BCCD34C0-5030-44BE-87AD-DD649C36ED78}" type="presOf" srcId="{3BE978E9-D3AD-4123-853D-55D3321A10A9}" destId="{6F8ACCCC-459D-4D5A-92FF-4FDD94B62E75}" srcOrd="0" destOrd="0" presId="urn:microsoft.com/office/officeart/2005/8/layout/default"/>
    <dgm:cxn modelId="{B558AD5D-EA56-4581-8957-DFA89A5D0D6A}" type="presOf" srcId="{B6BF7B90-9C9E-480E-81F8-16467224C795}" destId="{5BF0FE75-E5CB-40E0-81A2-ACC8A4AD708B}" srcOrd="0" destOrd="0" presId="urn:microsoft.com/office/officeart/2005/8/layout/default"/>
    <dgm:cxn modelId="{5E653388-A3C1-498D-9206-34BC7B2E8C7F}" srcId="{67D95B15-E397-4C64-B026-21E3648E03EA}" destId="{F74E75B4-D5AB-462E-A55B-98E6DCB069E5}" srcOrd="4" destOrd="0" parTransId="{B452274C-4C0D-4B9E-AE1D-B3D8026C77C5}" sibTransId="{820166D3-12B0-47BD-B920-2BED11969847}"/>
    <dgm:cxn modelId="{E5E8B021-D549-4ADF-A85A-12D57B5FF22D}" type="presOf" srcId="{67D95B15-E397-4C64-B026-21E3648E03EA}" destId="{305DEC20-0113-4C59-865D-335589B167F5}" srcOrd="0" destOrd="0" presId="urn:microsoft.com/office/officeart/2005/8/layout/default"/>
    <dgm:cxn modelId="{C55F3A9A-8068-46E1-A2D0-F69C40983792}" srcId="{67D95B15-E397-4C64-B026-21E3648E03EA}" destId="{3BE978E9-D3AD-4123-853D-55D3321A10A9}" srcOrd="3" destOrd="0" parTransId="{34799708-88C3-4160-A360-6FE9B5AE7A77}" sibTransId="{E1BF4424-3F79-4351-9699-626ED54BFE5E}"/>
    <dgm:cxn modelId="{5AE8D4D2-1D26-40C0-8C48-F6C375D860FD}" srcId="{67D95B15-E397-4C64-B026-21E3648E03EA}" destId="{C7C346AA-212F-4A1B-A5EB-91E30DE3AC59}" srcOrd="2" destOrd="0" parTransId="{17001401-AC59-4662-B6DA-66DB76ECEB33}" sibTransId="{BB5B20D7-C463-4588-8701-CA22A212FE0A}"/>
    <dgm:cxn modelId="{FE9D799C-138D-46FE-9F53-87F4303DC706}" type="presOf" srcId="{57DAC8C8-5204-4B9E-BBC3-6E93F4CB0FC7}" destId="{BC6688C4-1FF7-4D59-AC5C-1E55BE3C27BE}" srcOrd="0" destOrd="0" presId="urn:microsoft.com/office/officeart/2005/8/layout/default"/>
    <dgm:cxn modelId="{84C4A80E-C460-4933-B851-5EA7C4326817}" srcId="{67D95B15-E397-4C64-B026-21E3648E03EA}" destId="{57DAC8C8-5204-4B9E-BBC3-6E93F4CB0FC7}" srcOrd="1" destOrd="0" parTransId="{C20B6550-C051-4E4D-859D-E6FC7644F678}" sibTransId="{DF4F8DCE-0918-4A84-A1DC-E20DF7149F0C}"/>
    <dgm:cxn modelId="{6780B33E-5F66-4D7B-AC9A-D0DD3CA2A920}" srcId="{67D95B15-E397-4C64-B026-21E3648E03EA}" destId="{B6BF7B90-9C9E-480E-81F8-16467224C795}" srcOrd="0" destOrd="0" parTransId="{3E021BBB-5878-4F7F-A4C4-9C1B0DE56337}" sibTransId="{8B8BB5EE-3AB1-484D-9ADC-CF8137A4D940}"/>
    <dgm:cxn modelId="{1FE83BF7-EAE0-4E16-8FB8-D6B2D05E782E}" type="presOf" srcId="{F74E75B4-D5AB-462E-A55B-98E6DCB069E5}" destId="{E29D57D4-EFDF-4B9A-8516-836F99FCBA0C}" srcOrd="0" destOrd="0" presId="urn:microsoft.com/office/officeart/2005/8/layout/default"/>
    <dgm:cxn modelId="{F6EC6029-3A5E-4BC6-8898-5BDF11C0D4F6}" type="presParOf" srcId="{305DEC20-0113-4C59-865D-335589B167F5}" destId="{5BF0FE75-E5CB-40E0-81A2-ACC8A4AD708B}" srcOrd="0" destOrd="0" presId="urn:microsoft.com/office/officeart/2005/8/layout/default"/>
    <dgm:cxn modelId="{16E7A737-86A6-4E24-B15E-0327A69AF4D7}" type="presParOf" srcId="{305DEC20-0113-4C59-865D-335589B167F5}" destId="{71B6C046-5294-4A6D-B125-0F61DA89814B}" srcOrd="1" destOrd="0" presId="urn:microsoft.com/office/officeart/2005/8/layout/default"/>
    <dgm:cxn modelId="{F90A9C27-5753-43A3-87E6-AE5C1DDB72B5}" type="presParOf" srcId="{305DEC20-0113-4C59-865D-335589B167F5}" destId="{BC6688C4-1FF7-4D59-AC5C-1E55BE3C27BE}" srcOrd="2" destOrd="0" presId="urn:microsoft.com/office/officeart/2005/8/layout/default"/>
    <dgm:cxn modelId="{960792D1-2D47-4D02-8C77-5DAB21011CA7}" type="presParOf" srcId="{305DEC20-0113-4C59-865D-335589B167F5}" destId="{A3A345BA-F0F7-4E35-B642-059007B57330}" srcOrd="3" destOrd="0" presId="urn:microsoft.com/office/officeart/2005/8/layout/default"/>
    <dgm:cxn modelId="{01955536-7320-410E-A32F-61849A439FBE}" type="presParOf" srcId="{305DEC20-0113-4C59-865D-335589B167F5}" destId="{9E5AB1CD-0C0F-4F83-A569-A71712AC9034}" srcOrd="4" destOrd="0" presId="urn:microsoft.com/office/officeart/2005/8/layout/default"/>
    <dgm:cxn modelId="{E5DBC403-2B27-4880-9651-0A5E5BF2CA74}" type="presParOf" srcId="{305DEC20-0113-4C59-865D-335589B167F5}" destId="{638FA0C1-86CD-4B8F-ACEE-33C3CB47BF27}" srcOrd="5" destOrd="0" presId="urn:microsoft.com/office/officeart/2005/8/layout/default"/>
    <dgm:cxn modelId="{02C15378-A836-4EA5-8966-00061BCECF79}" type="presParOf" srcId="{305DEC20-0113-4C59-865D-335589B167F5}" destId="{6F8ACCCC-459D-4D5A-92FF-4FDD94B62E75}" srcOrd="6" destOrd="0" presId="urn:microsoft.com/office/officeart/2005/8/layout/default"/>
    <dgm:cxn modelId="{3DF9D92B-951B-4B98-99C3-397A2FD26DD2}" type="presParOf" srcId="{305DEC20-0113-4C59-865D-335589B167F5}" destId="{1F89C11A-CAA1-4285-A243-475182E8986F}" srcOrd="7" destOrd="0" presId="urn:microsoft.com/office/officeart/2005/8/layout/default"/>
    <dgm:cxn modelId="{C9F65C23-19B5-4FAB-8221-86576BE2A75A}" type="presParOf" srcId="{305DEC20-0113-4C59-865D-335589B167F5}" destId="{E29D57D4-EFDF-4B9A-8516-836F99FCBA0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9D1A48-C514-46A5-8E3A-0EFE739364C2}" type="doc">
      <dgm:prSet loTypeId="urn:microsoft.com/office/officeart/2005/8/layout/gear1" loCatId="relationship" qsTypeId="urn:microsoft.com/office/officeart/2005/8/quickstyle/simple1" qsCatId="simple" csTypeId="urn:microsoft.com/office/officeart/2005/8/colors/accent1_2" csCatId="accent1" phldr="1"/>
      <dgm:spPr/>
    </dgm:pt>
    <dgm:pt modelId="{65F048DF-3875-48F7-8503-52EE79CD6183}">
      <dgm:prSet phldrT="[Text]"/>
      <dgm:spPr/>
      <dgm:t>
        <a:bodyPr/>
        <a:lstStyle/>
        <a:p>
          <a:r>
            <a:rPr lang="en-US" dirty="0" smtClean="0"/>
            <a:t>Procedural Knowledge (DCS/Agency Policy and </a:t>
          </a:r>
          <a:r>
            <a:rPr lang="en-US" smtClean="0"/>
            <a:t>Practice Expectations)</a:t>
          </a:r>
          <a:endParaRPr lang="en-US"/>
        </a:p>
      </dgm:t>
    </dgm:pt>
    <dgm:pt modelId="{F5A37626-34B9-4B22-BF57-0B9420305FDE}" type="parTrans" cxnId="{18BA16B9-3E88-4E16-91E1-25F0F435B9D5}">
      <dgm:prSet/>
      <dgm:spPr/>
      <dgm:t>
        <a:bodyPr/>
        <a:lstStyle/>
        <a:p>
          <a:endParaRPr lang="en-US"/>
        </a:p>
      </dgm:t>
    </dgm:pt>
    <dgm:pt modelId="{2EECFFF0-4A81-4543-B4BD-FBD5542A6265}" type="sibTrans" cxnId="{18BA16B9-3E88-4E16-91E1-25F0F435B9D5}">
      <dgm:prSet/>
      <dgm:spPr/>
      <dgm:t>
        <a:bodyPr/>
        <a:lstStyle/>
        <a:p>
          <a:endParaRPr lang="en-US"/>
        </a:p>
      </dgm:t>
    </dgm:pt>
    <dgm:pt modelId="{DAEEDD52-26A4-4DA3-B151-F8B559ED2B1C}">
      <dgm:prSet phldrT="[Text]"/>
      <dgm:spPr/>
      <dgm:t>
        <a:bodyPr/>
        <a:lstStyle/>
        <a:p>
          <a:r>
            <a:rPr lang="en-US" dirty="0" smtClean="0"/>
            <a:t>Self Awareness (Personal Bias)</a:t>
          </a:r>
          <a:endParaRPr lang="en-US" dirty="0"/>
        </a:p>
      </dgm:t>
    </dgm:pt>
    <dgm:pt modelId="{39D47911-3E1F-4285-B246-0416F6237AB0}" type="parTrans" cxnId="{20A57C9B-1C9C-4BF1-883C-C65384D9BB01}">
      <dgm:prSet/>
      <dgm:spPr/>
      <dgm:t>
        <a:bodyPr/>
        <a:lstStyle/>
        <a:p>
          <a:endParaRPr lang="en-US"/>
        </a:p>
      </dgm:t>
    </dgm:pt>
    <dgm:pt modelId="{0140B287-B1DD-43AC-8E86-060292A9B537}" type="sibTrans" cxnId="{20A57C9B-1C9C-4BF1-883C-C65384D9BB01}">
      <dgm:prSet/>
      <dgm:spPr/>
      <dgm:t>
        <a:bodyPr/>
        <a:lstStyle/>
        <a:p>
          <a:endParaRPr lang="en-US"/>
        </a:p>
      </dgm:t>
    </dgm:pt>
    <dgm:pt modelId="{040AA6F9-AF40-4AFF-90B9-BAC3CFBD9ECE}">
      <dgm:prSet phldrT="[Text]"/>
      <dgm:spPr/>
      <dgm:t>
        <a:bodyPr/>
        <a:lstStyle/>
        <a:p>
          <a:r>
            <a:rPr lang="en-US" dirty="0" smtClean="0"/>
            <a:t>Knowledge of Child Welfare</a:t>
          </a:r>
          <a:endParaRPr lang="en-US" dirty="0"/>
        </a:p>
      </dgm:t>
    </dgm:pt>
    <dgm:pt modelId="{D78E99BC-B968-4EEA-A89E-06865AA21524}" type="parTrans" cxnId="{7743BA78-CAD4-49B7-B8A7-D44EB0A4C018}">
      <dgm:prSet/>
      <dgm:spPr/>
      <dgm:t>
        <a:bodyPr/>
        <a:lstStyle/>
        <a:p>
          <a:endParaRPr lang="en-US"/>
        </a:p>
      </dgm:t>
    </dgm:pt>
    <dgm:pt modelId="{B2CBFAA0-8CA0-46FD-88A0-D82E0C49AC8D}" type="sibTrans" cxnId="{7743BA78-CAD4-49B7-B8A7-D44EB0A4C018}">
      <dgm:prSet/>
      <dgm:spPr/>
      <dgm:t>
        <a:bodyPr/>
        <a:lstStyle/>
        <a:p>
          <a:endParaRPr lang="en-US"/>
        </a:p>
      </dgm:t>
    </dgm:pt>
    <dgm:pt modelId="{25B896C6-CC66-4D4E-9B9A-31EA483B19D5}" type="pres">
      <dgm:prSet presAssocID="{8E9D1A48-C514-46A5-8E3A-0EFE739364C2}" presName="composite" presStyleCnt="0">
        <dgm:presLayoutVars>
          <dgm:chMax val="3"/>
          <dgm:animLvl val="lvl"/>
          <dgm:resizeHandles val="exact"/>
        </dgm:presLayoutVars>
      </dgm:prSet>
      <dgm:spPr/>
    </dgm:pt>
    <dgm:pt modelId="{94412D5D-4E5E-4EC1-9383-7FC709DDC52D}" type="pres">
      <dgm:prSet presAssocID="{65F048DF-3875-48F7-8503-52EE79CD6183}" presName="gear1" presStyleLbl="node1" presStyleIdx="0" presStyleCnt="3">
        <dgm:presLayoutVars>
          <dgm:chMax val="1"/>
          <dgm:bulletEnabled val="1"/>
        </dgm:presLayoutVars>
      </dgm:prSet>
      <dgm:spPr/>
      <dgm:t>
        <a:bodyPr/>
        <a:lstStyle/>
        <a:p>
          <a:endParaRPr lang="en-US"/>
        </a:p>
      </dgm:t>
    </dgm:pt>
    <dgm:pt modelId="{0B86C8D5-DA0E-4560-9B90-7EA213D79531}" type="pres">
      <dgm:prSet presAssocID="{65F048DF-3875-48F7-8503-52EE79CD6183}" presName="gear1srcNode" presStyleLbl="node1" presStyleIdx="0" presStyleCnt="3"/>
      <dgm:spPr/>
      <dgm:t>
        <a:bodyPr/>
        <a:lstStyle/>
        <a:p>
          <a:endParaRPr lang="en-US"/>
        </a:p>
      </dgm:t>
    </dgm:pt>
    <dgm:pt modelId="{D301DA5C-91AB-419B-A1DA-87865AEF1268}" type="pres">
      <dgm:prSet presAssocID="{65F048DF-3875-48F7-8503-52EE79CD6183}" presName="gear1dstNode" presStyleLbl="node1" presStyleIdx="0" presStyleCnt="3"/>
      <dgm:spPr/>
      <dgm:t>
        <a:bodyPr/>
        <a:lstStyle/>
        <a:p>
          <a:endParaRPr lang="en-US"/>
        </a:p>
      </dgm:t>
    </dgm:pt>
    <dgm:pt modelId="{31CD8102-5340-40D9-BEEB-BB03EA20EEF8}" type="pres">
      <dgm:prSet presAssocID="{DAEEDD52-26A4-4DA3-B151-F8B559ED2B1C}" presName="gear2" presStyleLbl="node1" presStyleIdx="1" presStyleCnt="3">
        <dgm:presLayoutVars>
          <dgm:chMax val="1"/>
          <dgm:bulletEnabled val="1"/>
        </dgm:presLayoutVars>
      </dgm:prSet>
      <dgm:spPr/>
      <dgm:t>
        <a:bodyPr/>
        <a:lstStyle/>
        <a:p>
          <a:endParaRPr lang="en-US"/>
        </a:p>
      </dgm:t>
    </dgm:pt>
    <dgm:pt modelId="{EE8C97EA-AC03-418B-AB5F-C49A56F048E4}" type="pres">
      <dgm:prSet presAssocID="{DAEEDD52-26A4-4DA3-B151-F8B559ED2B1C}" presName="gear2srcNode" presStyleLbl="node1" presStyleIdx="1" presStyleCnt="3"/>
      <dgm:spPr/>
      <dgm:t>
        <a:bodyPr/>
        <a:lstStyle/>
        <a:p>
          <a:endParaRPr lang="en-US"/>
        </a:p>
      </dgm:t>
    </dgm:pt>
    <dgm:pt modelId="{0EEFDB3F-D849-426A-AC6B-9FDAD7CC3A94}" type="pres">
      <dgm:prSet presAssocID="{DAEEDD52-26A4-4DA3-B151-F8B559ED2B1C}" presName="gear2dstNode" presStyleLbl="node1" presStyleIdx="1" presStyleCnt="3"/>
      <dgm:spPr/>
      <dgm:t>
        <a:bodyPr/>
        <a:lstStyle/>
        <a:p>
          <a:endParaRPr lang="en-US"/>
        </a:p>
      </dgm:t>
    </dgm:pt>
    <dgm:pt modelId="{4E8956B0-976D-4E22-A11F-8E61A3FFE9C9}" type="pres">
      <dgm:prSet presAssocID="{040AA6F9-AF40-4AFF-90B9-BAC3CFBD9ECE}" presName="gear3" presStyleLbl="node1" presStyleIdx="2" presStyleCnt="3"/>
      <dgm:spPr/>
      <dgm:t>
        <a:bodyPr/>
        <a:lstStyle/>
        <a:p>
          <a:endParaRPr lang="en-US"/>
        </a:p>
      </dgm:t>
    </dgm:pt>
    <dgm:pt modelId="{904A909C-4487-4D15-8B1A-A11EB99C1BC2}" type="pres">
      <dgm:prSet presAssocID="{040AA6F9-AF40-4AFF-90B9-BAC3CFBD9ECE}" presName="gear3tx" presStyleLbl="node1" presStyleIdx="2" presStyleCnt="3">
        <dgm:presLayoutVars>
          <dgm:chMax val="1"/>
          <dgm:bulletEnabled val="1"/>
        </dgm:presLayoutVars>
      </dgm:prSet>
      <dgm:spPr/>
      <dgm:t>
        <a:bodyPr/>
        <a:lstStyle/>
        <a:p>
          <a:endParaRPr lang="en-US"/>
        </a:p>
      </dgm:t>
    </dgm:pt>
    <dgm:pt modelId="{B2DEEDB6-CDA1-4F02-BF65-69796F785C06}" type="pres">
      <dgm:prSet presAssocID="{040AA6F9-AF40-4AFF-90B9-BAC3CFBD9ECE}" presName="gear3srcNode" presStyleLbl="node1" presStyleIdx="2" presStyleCnt="3"/>
      <dgm:spPr/>
      <dgm:t>
        <a:bodyPr/>
        <a:lstStyle/>
        <a:p>
          <a:endParaRPr lang="en-US"/>
        </a:p>
      </dgm:t>
    </dgm:pt>
    <dgm:pt modelId="{720EF11C-CD63-4AC2-845B-E9B14F3E050E}" type="pres">
      <dgm:prSet presAssocID="{040AA6F9-AF40-4AFF-90B9-BAC3CFBD9ECE}" presName="gear3dstNode" presStyleLbl="node1" presStyleIdx="2" presStyleCnt="3"/>
      <dgm:spPr/>
      <dgm:t>
        <a:bodyPr/>
        <a:lstStyle/>
        <a:p>
          <a:endParaRPr lang="en-US"/>
        </a:p>
      </dgm:t>
    </dgm:pt>
    <dgm:pt modelId="{C2A957FC-058E-4620-9218-65070D02B257}" type="pres">
      <dgm:prSet presAssocID="{2EECFFF0-4A81-4543-B4BD-FBD5542A6265}" presName="connector1" presStyleLbl="sibTrans2D1" presStyleIdx="0" presStyleCnt="3"/>
      <dgm:spPr/>
      <dgm:t>
        <a:bodyPr/>
        <a:lstStyle/>
        <a:p>
          <a:endParaRPr lang="en-US"/>
        </a:p>
      </dgm:t>
    </dgm:pt>
    <dgm:pt modelId="{AEFE173F-E82B-4ECD-99CA-6902F7EBD80A}" type="pres">
      <dgm:prSet presAssocID="{0140B287-B1DD-43AC-8E86-060292A9B537}" presName="connector2" presStyleLbl="sibTrans2D1" presStyleIdx="1" presStyleCnt="3"/>
      <dgm:spPr/>
      <dgm:t>
        <a:bodyPr/>
        <a:lstStyle/>
        <a:p>
          <a:endParaRPr lang="en-US"/>
        </a:p>
      </dgm:t>
    </dgm:pt>
    <dgm:pt modelId="{F24FE488-4EAD-4133-AE7D-048CAD04A92F}" type="pres">
      <dgm:prSet presAssocID="{B2CBFAA0-8CA0-46FD-88A0-D82E0C49AC8D}" presName="connector3" presStyleLbl="sibTrans2D1" presStyleIdx="2" presStyleCnt="3"/>
      <dgm:spPr/>
      <dgm:t>
        <a:bodyPr/>
        <a:lstStyle/>
        <a:p>
          <a:endParaRPr lang="en-US"/>
        </a:p>
      </dgm:t>
    </dgm:pt>
  </dgm:ptLst>
  <dgm:cxnLst>
    <dgm:cxn modelId="{7CE746FC-037F-4D09-86EC-C0FC9A7F5824}" type="presOf" srcId="{040AA6F9-AF40-4AFF-90B9-BAC3CFBD9ECE}" destId="{4E8956B0-976D-4E22-A11F-8E61A3FFE9C9}" srcOrd="0" destOrd="0" presId="urn:microsoft.com/office/officeart/2005/8/layout/gear1"/>
    <dgm:cxn modelId="{D2AD7A76-0F68-4F44-A085-D1676E4DA9AC}" type="presOf" srcId="{DAEEDD52-26A4-4DA3-B151-F8B559ED2B1C}" destId="{31CD8102-5340-40D9-BEEB-BB03EA20EEF8}" srcOrd="0" destOrd="0" presId="urn:microsoft.com/office/officeart/2005/8/layout/gear1"/>
    <dgm:cxn modelId="{752B1AB0-BFD1-4878-8E02-5633DADF4952}" type="presOf" srcId="{040AA6F9-AF40-4AFF-90B9-BAC3CFBD9ECE}" destId="{720EF11C-CD63-4AC2-845B-E9B14F3E050E}" srcOrd="3" destOrd="0" presId="urn:microsoft.com/office/officeart/2005/8/layout/gear1"/>
    <dgm:cxn modelId="{18BA16B9-3E88-4E16-91E1-25F0F435B9D5}" srcId="{8E9D1A48-C514-46A5-8E3A-0EFE739364C2}" destId="{65F048DF-3875-48F7-8503-52EE79CD6183}" srcOrd="0" destOrd="0" parTransId="{F5A37626-34B9-4B22-BF57-0B9420305FDE}" sibTransId="{2EECFFF0-4A81-4543-B4BD-FBD5542A6265}"/>
    <dgm:cxn modelId="{143270C2-5A39-43BE-9F8F-526F5DB81549}" type="presOf" srcId="{0140B287-B1DD-43AC-8E86-060292A9B537}" destId="{AEFE173F-E82B-4ECD-99CA-6902F7EBD80A}" srcOrd="0" destOrd="0" presId="urn:microsoft.com/office/officeart/2005/8/layout/gear1"/>
    <dgm:cxn modelId="{7743BA78-CAD4-49B7-B8A7-D44EB0A4C018}" srcId="{8E9D1A48-C514-46A5-8E3A-0EFE739364C2}" destId="{040AA6F9-AF40-4AFF-90B9-BAC3CFBD9ECE}" srcOrd="2" destOrd="0" parTransId="{D78E99BC-B968-4EEA-A89E-06865AA21524}" sibTransId="{B2CBFAA0-8CA0-46FD-88A0-D82E0C49AC8D}"/>
    <dgm:cxn modelId="{20A57C9B-1C9C-4BF1-883C-C65384D9BB01}" srcId="{8E9D1A48-C514-46A5-8E3A-0EFE739364C2}" destId="{DAEEDD52-26A4-4DA3-B151-F8B559ED2B1C}" srcOrd="1" destOrd="0" parTransId="{39D47911-3E1F-4285-B246-0416F6237AB0}" sibTransId="{0140B287-B1DD-43AC-8E86-060292A9B537}"/>
    <dgm:cxn modelId="{8C6F366F-4FC2-4F97-8E59-2ACEF1C89FB5}" type="presOf" srcId="{65F048DF-3875-48F7-8503-52EE79CD6183}" destId="{0B86C8D5-DA0E-4560-9B90-7EA213D79531}" srcOrd="1" destOrd="0" presId="urn:microsoft.com/office/officeart/2005/8/layout/gear1"/>
    <dgm:cxn modelId="{D49DF294-B406-4CDD-B5F3-5D1D9DAF74F5}" type="presOf" srcId="{040AA6F9-AF40-4AFF-90B9-BAC3CFBD9ECE}" destId="{B2DEEDB6-CDA1-4F02-BF65-69796F785C06}" srcOrd="2" destOrd="0" presId="urn:microsoft.com/office/officeart/2005/8/layout/gear1"/>
    <dgm:cxn modelId="{83BB4D58-5241-4BE4-B040-84CD4894AF44}" type="presOf" srcId="{B2CBFAA0-8CA0-46FD-88A0-D82E0C49AC8D}" destId="{F24FE488-4EAD-4133-AE7D-048CAD04A92F}" srcOrd="0" destOrd="0" presId="urn:microsoft.com/office/officeart/2005/8/layout/gear1"/>
    <dgm:cxn modelId="{C737DECC-26DD-4D4F-BFDE-F2350EB2AE89}" type="presOf" srcId="{65F048DF-3875-48F7-8503-52EE79CD6183}" destId="{D301DA5C-91AB-419B-A1DA-87865AEF1268}" srcOrd="2" destOrd="0" presId="urn:microsoft.com/office/officeart/2005/8/layout/gear1"/>
    <dgm:cxn modelId="{30D83729-7F3F-4703-9A06-652A49AF3C3E}" type="presOf" srcId="{DAEEDD52-26A4-4DA3-B151-F8B559ED2B1C}" destId="{0EEFDB3F-D849-426A-AC6B-9FDAD7CC3A94}" srcOrd="2" destOrd="0" presId="urn:microsoft.com/office/officeart/2005/8/layout/gear1"/>
    <dgm:cxn modelId="{BEA11784-2741-4E5B-9E4B-FCEC9EBAD0C4}" type="presOf" srcId="{8E9D1A48-C514-46A5-8E3A-0EFE739364C2}" destId="{25B896C6-CC66-4D4E-9B9A-31EA483B19D5}" srcOrd="0" destOrd="0" presId="urn:microsoft.com/office/officeart/2005/8/layout/gear1"/>
    <dgm:cxn modelId="{85555312-58F4-4B30-9CCB-FA2CB0F92AE2}" type="presOf" srcId="{65F048DF-3875-48F7-8503-52EE79CD6183}" destId="{94412D5D-4E5E-4EC1-9383-7FC709DDC52D}" srcOrd="0" destOrd="0" presId="urn:microsoft.com/office/officeart/2005/8/layout/gear1"/>
    <dgm:cxn modelId="{82BC4BD5-550B-480B-87CE-1486FB98B5C9}" type="presOf" srcId="{040AA6F9-AF40-4AFF-90B9-BAC3CFBD9ECE}" destId="{904A909C-4487-4D15-8B1A-A11EB99C1BC2}" srcOrd="1" destOrd="0" presId="urn:microsoft.com/office/officeart/2005/8/layout/gear1"/>
    <dgm:cxn modelId="{2678F9BD-0BA8-4503-BE5C-7EEC912BF41E}" type="presOf" srcId="{DAEEDD52-26A4-4DA3-B151-F8B559ED2B1C}" destId="{EE8C97EA-AC03-418B-AB5F-C49A56F048E4}" srcOrd="1" destOrd="0" presId="urn:microsoft.com/office/officeart/2005/8/layout/gear1"/>
    <dgm:cxn modelId="{54F36DD9-633A-4762-87EA-59E3A61FE02E}" type="presOf" srcId="{2EECFFF0-4A81-4543-B4BD-FBD5542A6265}" destId="{C2A957FC-058E-4620-9218-65070D02B257}" srcOrd="0" destOrd="0" presId="urn:microsoft.com/office/officeart/2005/8/layout/gear1"/>
    <dgm:cxn modelId="{3A4FD9F3-E2B4-4D71-AA16-35E0D184FEC3}" type="presParOf" srcId="{25B896C6-CC66-4D4E-9B9A-31EA483B19D5}" destId="{94412D5D-4E5E-4EC1-9383-7FC709DDC52D}" srcOrd="0" destOrd="0" presId="urn:microsoft.com/office/officeart/2005/8/layout/gear1"/>
    <dgm:cxn modelId="{3DABFA55-CC20-4ACF-B8E3-04C21BEA2097}" type="presParOf" srcId="{25B896C6-CC66-4D4E-9B9A-31EA483B19D5}" destId="{0B86C8D5-DA0E-4560-9B90-7EA213D79531}" srcOrd="1" destOrd="0" presId="urn:microsoft.com/office/officeart/2005/8/layout/gear1"/>
    <dgm:cxn modelId="{E462D42A-F9AB-43F6-830B-83348D45CD11}" type="presParOf" srcId="{25B896C6-CC66-4D4E-9B9A-31EA483B19D5}" destId="{D301DA5C-91AB-419B-A1DA-87865AEF1268}" srcOrd="2" destOrd="0" presId="urn:microsoft.com/office/officeart/2005/8/layout/gear1"/>
    <dgm:cxn modelId="{8597BA9B-EE4A-46E9-916A-8C4578EB4DD2}" type="presParOf" srcId="{25B896C6-CC66-4D4E-9B9A-31EA483B19D5}" destId="{31CD8102-5340-40D9-BEEB-BB03EA20EEF8}" srcOrd="3" destOrd="0" presId="urn:microsoft.com/office/officeart/2005/8/layout/gear1"/>
    <dgm:cxn modelId="{B70B153B-0356-49F0-B8DC-B37314B5E570}" type="presParOf" srcId="{25B896C6-CC66-4D4E-9B9A-31EA483B19D5}" destId="{EE8C97EA-AC03-418B-AB5F-C49A56F048E4}" srcOrd="4" destOrd="0" presId="urn:microsoft.com/office/officeart/2005/8/layout/gear1"/>
    <dgm:cxn modelId="{FEFEB813-FFDE-4FC2-B94A-663689F5336E}" type="presParOf" srcId="{25B896C6-CC66-4D4E-9B9A-31EA483B19D5}" destId="{0EEFDB3F-D849-426A-AC6B-9FDAD7CC3A94}" srcOrd="5" destOrd="0" presId="urn:microsoft.com/office/officeart/2005/8/layout/gear1"/>
    <dgm:cxn modelId="{238A89C0-14EF-47DB-BBF7-B90C73CE5D36}" type="presParOf" srcId="{25B896C6-CC66-4D4E-9B9A-31EA483B19D5}" destId="{4E8956B0-976D-4E22-A11F-8E61A3FFE9C9}" srcOrd="6" destOrd="0" presId="urn:microsoft.com/office/officeart/2005/8/layout/gear1"/>
    <dgm:cxn modelId="{3CA03A4A-2243-48C4-ABE9-83E7BF992770}" type="presParOf" srcId="{25B896C6-CC66-4D4E-9B9A-31EA483B19D5}" destId="{904A909C-4487-4D15-8B1A-A11EB99C1BC2}" srcOrd="7" destOrd="0" presId="urn:microsoft.com/office/officeart/2005/8/layout/gear1"/>
    <dgm:cxn modelId="{19A3798A-01A5-49D9-9513-CD228CBA59FC}" type="presParOf" srcId="{25B896C6-CC66-4D4E-9B9A-31EA483B19D5}" destId="{B2DEEDB6-CDA1-4F02-BF65-69796F785C06}" srcOrd="8" destOrd="0" presId="urn:microsoft.com/office/officeart/2005/8/layout/gear1"/>
    <dgm:cxn modelId="{2F500E4C-A5F9-4D2B-A342-164E32D3BCE9}" type="presParOf" srcId="{25B896C6-CC66-4D4E-9B9A-31EA483B19D5}" destId="{720EF11C-CD63-4AC2-845B-E9B14F3E050E}" srcOrd="9" destOrd="0" presId="urn:microsoft.com/office/officeart/2005/8/layout/gear1"/>
    <dgm:cxn modelId="{32499B16-41B4-4824-96E8-66F6C4878A78}" type="presParOf" srcId="{25B896C6-CC66-4D4E-9B9A-31EA483B19D5}" destId="{C2A957FC-058E-4620-9218-65070D02B257}" srcOrd="10" destOrd="0" presId="urn:microsoft.com/office/officeart/2005/8/layout/gear1"/>
    <dgm:cxn modelId="{953F5DAF-0CFE-49DF-9F17-87AD14F37287}" type="presParOf" srcId="{25B896C6-CC66-4D4E-9B9A-31EA483B19D5}" destId="{AEFE173F-E82B-4ECD-99CA-6902F7EBD80A}" srcOrd="11" destOrd="0" presId="urn:microsoft.com/office/officeart/2005/8/layout/gear1"/>
    <dgm:cxn modelId="{BF58CF04-CC58-43ED-A768-3D270A189238}" type="presParOf" srcId="{25B896C6-CC66-4D4E-9B9A-31EA483B19D5}" destId="{F24FE488-4EAD-4133-AE7D-048CAD04A92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C4ADF-99AC-4140-8139-C6D529C70DB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12526C9-611A-40EA-A479-834C279EC4E6}">
      <dgm:prSet phldrT="[Text]"/>
      <dgm:spPr>
        <a:xfrm>
          <a:off x="1788457" y="0"/>
          <a:ext cx="1201561" cy="695484"/>
        </a:xfrm>
        <a:noFill/>
        <a:ln>
          <a:noFill/>
        </a:ln>
        <a:effectLst/>
        <a:sp3d/>
      </dgm:spPr>
      <dgm:t>
        <a:bodyPr/>
        <a:lstStyle/>
        <a:p>
          <a:r>
            <a:rPr lang="en-US">
              <a:solidFill>
                <a:sysClr val="windowText" lastClr="000000">
                  <a:hueOff val="0"/>
                  <a:satOff val="0"/>
                  <a:lumOff val="0"/>
                  <a:alphaOff val="0"/>
                </a:sysClr>
              </a:solidFill>
              <a:latin typeface="Calibri"/>
              <a:ea typeface="+mn-ea"/>
              <a:cs typeface="+mn-cs"/>
            </a:rPr>
            <a:t>Engaging</a:t>
          </a:r>
        </a:p>
      </dgm:t>
    </dgm:pt>
    <dgm:pt modelId="{F989FBEF-9E83-49BA-924E-9F01D444F954}" type="parTrans" cxnId="{0FAF8BFC-DD89-445B-93B7-405DF7A726C6}">
      <dgm:prSet/>
      <dgm:spPr/>
      <dgm:t>
        <a:bodyPr/>
        <a:lstStyle/>
        <a:p>
          <a:endParaRPr lang="en-US"/>
        </a:p>
      </dgm:t>
    </dgm:pt>
    <dgm:pt modelId="{2EBD03F3-2F78-467A-AD74-0193A4FDAE74}" type="sibTrans" cxnId="{0FAF8BFC-DD89-445B-93B7-405DF7A726C6}">
      <dgm:prSet/>
      <dgm:spPr/>
      <dgm:t>
        <a:bodyPr/>
        <a:lstStyle/>
        <a:p>
          <a:endParaRPr lang="en-US"/>
        </a:p>
      </dgm:t>
    </dgm:pt>
    <dgm:pt modelId="{B89FC502-7C31-4C4C-943A-ACC4A49E32D4}">
      <dgm:prSet phldrT="[Text]"/>
      <dgm:spPr>
        <a:xfrm>
          <a:off x="3383633" y="917448"/>
          <a:ext cx="1077261" cy="754675"/>
        </a:xfrm>
        <a:noFill/>
        <a:ln>
          <a:noFill/>
        </a:ln>
        <a:effectLst/>
        <a:sp3d/>
      </dgm:spPr>
      <dgm:t>
        <a:bodyPr/>
        <a:lstStyle/>
        <a:p>
          <a:r>
            <a:rPr lang="en-US">
              <a:solidFill>
                <a:sysClr val="windowText" lastClr="000000">
                  <a:hueOff val="0"/>
                  <a:satOff val="0"/>
                  <a:lumOff val="0"/>
                  <a:alphaOff val="0"/>
                </a:sysClr>
              </a:solidFill>
              <a:latin typeface="Calibri"/>
              <a:ea typeface="+mn-ea"/>
              <a:cs typeface="+mn-cs"/>
            </a:rPr>
            <a:t>Assessing</a:t>
          </a:r>
        </a:p>
      </dgm:t>
    </dgm:pt>
    <dgm:pt modelId="{DCA6520E-3048-4165-A098-CA41B2C93784}" type="parTrans" cxnId="{F72F5DD2-DC88-4107-82E2-FE59FF62BD13}">
      <dgm:prSet/>
      <dgm:spPr/>
      <dgm:t>
        <a:bodyPr/>
        <a:lstStyle/>
        <a:p>
          <a:endParaRPr lang="en-US"/>
        </a:p>
      </dgm:t>
    </dgm:pt>
    <dgm:pt modelId="{16FE303B-1D52-4C3D-95B1-FFEBC83CDC37}" type="sibTrans" cxnId="{F72F5DD2-DC88-4107-82E2-FE59FF62BD13}">
      <dgm:prSet/>
      <dgm:spPr/>
      <dgm:t>
        <a:bodyPr/>
        <a:lstStyle/>
        <a:p>
          <a:endParaRPr lang="en-US"/>
        </a:p>
      </dgm:t>
    </dgm:pt>
    <dgm:pt modelId="{0CC2FFAA-2CB2-417A-A707-C0C97B73330A}">
      <dgm:prSet phldrT="[Text]"/>
      <dgm:spPr>
        <a:xfrm>
          <a:off x="3217901" y="2204834"/>
          <a:ext cx="1077261" cy="754675"/>
        </a:xfrm>
        <a:noFill/>
        <a:ln>
          <a:noFill/>
        </a:ln>
        <a:effectLst/>
        <a:sp3d/>
      </dgm:spPr>
      <dgm:t>
        <a:bodyPr/>
        <a:lstStyle/>
        <a:p>
          <a:r>
            <a:rPr lang="en-US">
              <a:solidFill>
                <a:sysClr val="windowText" lastClr="000000">
                  <a:hueOff val="0"/>
                  <a:satOff val="0"/>
                  <a:lumOff val="0"/>
                  <a:alphaOff val="0"/>
                </a:sysClr>
              </a:solidFill>
              <a:latin typeface="Calibri"/>
              <a:ea typeface="+mn-ea"/>
              <a:cs typeface="+mn-cs"/>
            </a:rPr>
            <a:t>Planning</a:t>
          </a:r>
        </a:p>
      </dgm:t>
    </dgm:pt>
    <dgm:pt modelId="{72D3F0A9-0A5A-4952-A2AE-814EFC03A225}" type="parTrans" cxnId="{B8948DCD-072F-4FF1-8C71-E4E5AE3B3153}">
      <dgm:prSet/>
      <dgm:spPr/>
      <dgm:t>
        <a:bodyPr/>
        <a:lstStyle/>
        <a:p>
          <a:endParaRPr lang="en-US"/>
        </a:p>
      </dgm:t>
    </dgm:pt>
    <dgm:pt modelId="{ADA95F58-E9EF-47B4-AEE8-3C6231283925}" type="sibTrans" cxnId="{B8948DCD-072F-4FF1-8C71-E4E5AE3B3153}">
      <dgm:prSet/>
      <dgm:spPr/>
      <dgm:t>
        <a:bodyPr/>
        <a:lstStyle/>
        <a:p>
          <a:endParaRPr lang="en-US"/>
        </a:p>
      </dgm:t>
    </dgm:pt>
    <dgm:pt modelId="{A9610739-3290-465D-952B-292F267604D3}">
      <dgm:prSet phldrT="[Text]"/>
      <dgm:spPr>
        <a:xfrm>
          <a:off x="483314" y="2204834"/>
          <a:ext cx="1077261" cy="754675"/>
        </a:xfrm>
        <a:noFill/>
        <a:ln>
          <a:noFill/>
        </a:ln>
        <a:effectLst/>
        <a:sp3d/>
      </dgm:spPr>
      <dgm:t>
        <a:bodyPr/>
        <a:lstStyle/>
        <a:p>
          <a:r>
            <a:rPr lang="en-US">
              <a:solidFill>
                <a:sysClr val="windowText" lastClr="000000">
                  <a:hueOff val="0"/>
                  <a:satOff val="0"/>
                  <a:lumOff val="0"/>
                  <a:alphaOff val="0"/>
                </a:sysClr>
              </a:solidFill>
              <a:latin typeface="Calibri"/>
              <a:ea typeface="+mn-ea"/>
              <a:cs typeface="+mn-cs"/>
            </a:rPr>
            <a:t>Intervening</a:t>
          </a:r>
        </a:p>
      </dgm:t>
    </dgm:pt>
    <dgm:pt modelId="{4F6DC1F2-E9C0-4F87-A5E5-9C2A6461B2FA}" type="parTrans" cxnId="{BB2C739D-2AE7-4FA4-8378-5507EFD5A7CD}">
      <dgm:prSet/>
      <dgm:spPr/>
      <dgm:t>
        <a:bodyPr/>
        <a:lstStyle/>
        <a:p>
          <a:endParaRPr lang="en-US"/>
        </a:p>
      </dgm:t>
    </dgm:pt>
    <dgm:pt modelId="{E3343291-3997-4DE9-B7E4-3376144E00BD}" type="sibTrans" cxnId="{BB2C739D-2AE7-4FA4-8378-5507EFD5A7CD}">
      <dgm:prSet/>
      <dgm:spPr/>
      <dgm:t>
        <a:bodyPr/>
        <a:lstStyle/>
        <a:p>
          <a:endParaRPr lang="en-US"/>
        </a:p>
      </dgm:t>
    </dgm:pt>
    <dgm:pt modelId="{11B068B1-42FC-4A8D-AF6D-F427539E3A0F}">
      <dgm:prSet phldrT="[Text]"/>
      <dgm:spPr>
        <a:xfrm>
          <a:off x="317581" y="917448"/>
          <a:ext cx="1077261" cy="754675"/>
        </a:xfrm>
        <a:noFill/>
        <a:ln>
          <a:noFill/>
        </a:ln>
        <a:effectLst/>
        <a:sp3d/>
      </dgm:spPr>
      <dgm:t>
        <a:bodyPr/>
        <a:lstStyle/>
        <a:p>
          <a:r>
            <a:rPr lang="en-US">
              <a:solidFill>
                <a:sysClr val="windowText" lastClr="000000">
                  <a:hueOff val="0"/>
                  <a:satOff val="0"/>
                  <a:lumOff val="0"/>
                  <a:alphaOff val="0"/>
                </a:sysClr>
              </a:solidFill>
              <a:latin typeface="Calibri"/>
              <a:ea typeface="+mn-ea"/>
              <a:cs typeface="+mn-cs"/>
            </a:rPr>
            <a:t>Teaming</a:t>
          </a:r>
        </a:p>
      </dgm:t>
    </dgm:pt>
    <dgm:pt modelId="{0B4ADCB5-E43F-45B2-A5E7-8D952F6B0A18}" type="parTrans" cxnId="{5B7217EB-9DB8-48B1-AE44-B03F324FB106}">
      <dgm:prSet/>
      <dgm:spPr/>
      <dgm:t>
        <a:bodyPr/>
        <a:lstStyle/>
        <a:p>
          <a:endParaRPr lang="en-US"/>
        </a:p>
      </dgm:t>
    </dgm:pt>
    <dgm:pt modelId="{81B9F2A0-2EEB-499A-BA8F-C99D89219424}" type="sibTrans" cxnId="{5B7217EB-9DB8-48B1-AE44-B03F324FB106}">
      <dgm:prSet/>
      <dgm:spPr/>
      <dgm:t>
        <a:bodyPr/>
        <a:lstStyle/>
        <a:p>
          <a:endParaRPr lang="en-US"/>
        </a:p>
      </dgm:t>
    </dgm:pt>
    <dgm:pt modelId="{2DF9753D-C5CD-4231-9330-62F361503404}" type="pres">
      <dgm:prSet presAssocID="{DAAC4ADF-99AC-4140-8139-C6D529C70DB9}" presName="compositeShape" presStyleCnt="0">
        <dgm:presLayoutVars>
          <dgm:chMax val="7"/>
          <dgm:dir/>
          <dgm:resizeHandles val="exact"/>
        </dgm:presLayoutVars>
      </dgm:prSet>
      <dgm:spPr/>
      <dgm:t>
        <a:bodyPr/>
        <a:lstStyle/>
        <a:p>
          <a:endParaRPr lang="en-US"/>
        </a:p>
      </dgm:t>
    </dgm:pt>
    <dgm:pt modelId="{75EA5918-97E1-4C97-9351-B8196BE924BC}" type="pres">
      <dgm:prSet presAssocID="{712526C9-611A-40EA-A479-834C279EC4E6}" presName="circ1" presStyleLbl="vennNode1" presStyleIdx="0" presStyleCnt="5"/>
      <dgm:spPr>
        <a:xfrm>
          <a:off x="1871324" y="843460"/>
          <a:ext cx="1035828" cy="1035828"/>
        </a:xfrm>
        <a:prstGeom prst="ellipse">
          <a:avLst/>
        </a:prstGeom>
        <a:solidFill>
          <a:srgbClr val="7030A0">
            <a:alpha val="50000"/>
          </a:srgbClr>
        </a:solidFill>
        <a:ln w="12700" cap="flat" cmpd="sng" algn="ctr">
          <a:solidFill>
            <a:sysClr val="windowText" lastClr="000000"/>
          </a:solidFill>
          <a:prstDash val="solid"/>
        </a:ln>
        <a:effectLst/>
      </dgm:spPr>
      <dgm:t>
        <a:bodyPr/>
        <a:lstStyle/>
        <a:p>
          <a:endParaRPr lang="en-US"/>
        </a:p>
      </dgm:t>
    </dgm:pt>
    <dgm:pt modelId="{C98DF821-63E1-4F7F-8CC4-BBF3F650EDC0}" type="pres">
      <dgm:prSet presAssocID="{712526C9-611A-40EA-A479-834C279EC4E6}" presName="circ1Tx" presStyleLbl="revTx" presStyleIdx="0" presStyleCnt="0">
        <dgm:presLayoutVars>
          <dgm:chMax val="0"/>
          <dgm:chPref val="0"/>
          <dgm:bulletEnabled val="1"/>
        </dgm:presLayoutVars>
      </dgm:prSet>
      <dgm:spPr>
        <a:prstGeom prst="rect">
          <a:avLst/>
        </a:prstGeom>
      </dgm:spPr>
      <dgm:t>
        <a:bodyPr/>
        <a:lstStyle/>
        <a:p>
          <a:endParaRPr lang="en-US"/>
        </a:p>
      </dgm:t>
    </dgm:pt>
    <dgm:pt modelId="{E55CF364-E8B7-4359-B329-17F417B204C6}" type="pres">
      <dgm:prSet presAssocID="{B89FC502-7C31-4C4C-943A-ACC4A49E32D4}" presName="circ2" presStyleLbl="vennNode1" presStyleIdx="1" presStyleCnt="5"/>
      <dgm:spPr>
        <a:xfrm>
          <a:off x="2265353" y="1129644"/>
          <a:ext cx="1035828" cy="1035828"/>
        </a:xfrm>
        <a:prstGeom prst="ellipse">
          <a:avLst/>
        </a:prstGeom>
        <a:solidFill>
          <a:srgbClr val="FFFF00">
            <a:alpha val="50000"/>
          </a:srgbClr>
        </a:solidFill>
        <a:ln w="12700" cap="flat" cmpd="sng" algn="ctr">
          <a:solidFill>
            <a:scrgbClr r="0" g="0" b="0"/>
          </a:solidFill>
          <a:prstDash val="solid"/>
        </a:ln>
        <a:effectLst/>
      </dgm:spPr>
      <dgm:t>
        <a:bodyPr/>
        <a:lstStyle/>
        <a:p>
          <a:endParaRPr lang="en-US"/>
        </a:p>
      </dgm:t>
    </dgm:pt>
    <dgm:pt modelId="{BB369FC5-E895-40C0-9879-95B5E16B07B6}" type="pres">
      <dgm:prSet presAssocID="{B89FC502-7C31-4C4C-943A-ACC4A49E32D4}" presName="circ2Tx" presStyleLbl="revTx" presStyleIdx="0" presStyleCnt="0">
        <dgm:presLayoutVars>
          <dgm:chMax val="0"/>
          <dgm:chPref val="0"/>
          <dgm:bulletEnabled val="1"/>
        </dgm:presLayoutVars>
      </dgm:prSet>
      <dgm:spPr>
        <a:prstGeom prst="rect">
          <a:avLst/>
        </a:prstGeom>
      </dgm:spPr>
      <dgm:t>
        <a:bodyPr/>
        <a:lstStyle/>
        <a:p>
          <a:endParaRPr lang="en-US"/>
        </a:p>
      </dgm:t>
    </dgm:pt>
    <dgm:pt modelId="{F1A472C1-4D73-459C-8BA3-F82A2A8CA616}" type="pres">
      <dgm:prSet presAssocID="{0CC2FFAA-2CB2-417A-A707-C0C97B73330A}" presName="circ3" presStyleLbl="vennNode1" presStyleIdx="2" presStyleCnt="5"/>
      <dgm:spPr>
        <a:xfrm>
          <a:off x="2114951" y="1593104"/>
          <a:ext cx="1035828" cy="1035828"/>
        </a:xfrm>
        <a:prstGeom prst="ellipse">
          <a:avLst/>
        </a:prstGeom>
        <a:solidFill>
          <a:schemeClr val="accent6">
            <a:alpha val="50000"/>
          </a:schemeClr>
        </a:solidFill>
        <a:ln w="12700" cap="flat" cmpd="sng" algn="ctr">
          <a:solidFill>
            <a:sysClr val="windowText" lastClr="000000"/>
          </a:solidFill>
          <a:prstDash val="solid"/>
        </a:ln>
        <a:effectLst/>
      </dgm:spPr>
      <dgm:t>
        <a:bodyPr/>
        <a:lstStyle/>
        <a:p>
          <a:endParaRPr lang="en-US"/>
        </a:p>
      </dgm:t>
    </dgm:pt>
    <dgm:pt modelId="{83818711-6D2C-49E2-9316-6E772C42C552}" type="pres">
      <dgm:prSet presAssocID="{0CC2FFAA-2CB2-417A-A707-C0C97B73330A}" presName="circ3Tx" presStyleLbl="revTx" presStyleIdx="0" presStyleCnt="0">
        <dgm:presLayoutVars>
          <dgm:chMax val="0"/>
          <dgm:chPref val="0"/>
          <dgm:bulletEnabled val="1"/>
        </dgm:presLayoutVars>
      </dgm:prSet>
      <dgm:spPr>
        <a:prstGeom prst="rect">
          <a:avLst/>
        </a:prstGeom>
      </dgm:spPr>
      <dgm:t>
        <a:bodyPr/>
        <a:lstStyle/>
        <a:p>
          <a:endParaRPr lang="en-US"/>
        </a:p>
      </dgm:t>
    </dgm:pt>
    <dgm:pt modelId="{65798E85-3DD1-4F20-9484-271657FB339B}" type="pres">
      <dgm:prSet presAssocID="{A9610739-3290-465D-952B-292F267604D3}" presName="circ4" presStyleLbl="vennNode1" presStyleIdx="3" presStyleCnt="5"/>
      <dgm:spPr>
        <a:xfrm>
          <a:off x="1627697" y="1593104"/>
          <a:ext cx="1035828" cy="1035828"/>
        </a:xfrm>
        <a:prstGeom prst="ellipse">
          <a:avLst/>
        </a:prstGeom>
        <a:solidFill>
          <a:srgbClr val="92D050">
            <a:alpha val="50000"/>
          </a:srgbClr>
        </a:solidFill>
        <a:ln w="12700" cap="flat" cmpd="sng" algn="ctr">
          <a:solidFill>
            <a:scrgbClr r="0" g="0" b="0"/>
          </a:solidFill>
          <a:prstDash val="solid"/>
        </a:ln>
        <a:effectLst/>
      </dgm:spPr>
      <dgm:t>
        <a:bodyPr/>
        <a:lstStyle/>
        <a:p>
          <a:endParaRPr lang="en-US"/>
        </a:p>
      </dgm:t>
    </dgm:pt>
    <dgm:pt modelId="{F3E4C516-83E8-426A-AC97-44850A0953DD}" type="pres">
      <dgm:prSet presAssocID="{A9610739-3290-465D-952B-292F267604D3}" presName="circ4Tx" presStyleLbl="revTx" presStyleIdx="0" presStyleCnt="0">
        <dgm:presLayoutVars>
          <dgm:chMax val="0"/>
          <dgm:chPref val="0"/>
          <dgm:bulletEnabled val="1"/>
        </dgm:presLayoutVars>
      </dgm:prSet>
      <dgm:spPr>
        <a:prstGeom prst="rect">
          <a:avLst/>
        </a:prstGeom>
      </dgm:spPr>
      <dgm:t>
        <a:bodyPr/>
        <a:lstStyle/>
        <a:p>
          <a:endParaRPr lang="en-US"/>
        </a:p>
      </dgm:t>
    </dgm:pt>
    <dgm:pt modelId="{08B90C84-CB47-42EA-B9F2-78CFC11A7426}" type="pres">
      <dgm:prSet presAssocID="{11B068B1-42FC-4A8D-AF6D-F427539E3A0F}" presName="circ5" presStyleLbl="vennNode1" presStyleIdx="4" presStyleCnt="5"/>
      <dgm:spPr>
        <a:xfrm>
          <a:off x="1477295" y="1129644"/>
          <a:ext cx="1035828" cy="1035828"/>
        </a:xfrm>
        <a:prstGeom prst="ellipse">
          <a:avLst/>
        </a:prstGeom>
        <a:solidFill>
          <a:srgbClr val="0070C0">
            <a:alpha val="50000"/>
          </a:srgbClr>
        </a:solidFill>
        <a:ln w="12700" cap="flat" cmpd="sng" algn="ctr">
          <a:solidFill>
            <a:sysClr val="windowText" lastClr="000000"/>
          </a:solidFill>
          <a:prstDash val="solid"/>
        </a:ln>
        <a:effectLst/>
      </dgm:spPr>
      <dgm:t>
        <a:bodyPr/>
        <a:lstStyle/>
        <a:p>
          <a:endParaRPr lang="en-US"/>
        </a:p>
      </dgm:t>
    </dgm:pt>
    <dgm:pt modelId="{38A793C1-906F-4C23-BD41-2695F9AA4140}" type="pres">
      <dgm:prSet presAssocID="{11B068B1-42FC-4A8D-AF6D-F427539E3A0F}" presName="circ5Tx" presStyleLbl="revTx" presStyleIdx="0" presStyleCnt="0">
        <dgm:presLayoutVars>
          <dgm:chMax val="0"/>
          <dgm:chPref val="0"/>
          <dgm:bulletEnabled val="1"/>
        </dgm:presLayoutVars>
      </dgm:prSet>
      <dgm:spPr>
        <a:prstGeom prst="rect">
          <a:avLst/>
        </a:prstGeom>
      </dgm:spPr>
      <dgm:t>
        <a:bodyPr/>
        <a:lstStyle/>
        <a:p>
          <a:endParaRPr lang="en-US"/>
        </a:p>
      </dgm:t>
    </dgm:pt>
  </dgm:ptLst>
  <dgm:cxnLst>
    <dgm:cxn modelId="{5F042B2F-3D3E-42BC-BD32-006CB711B357}" type="presOf" srcId="{0CC2FFAA-2CB2-417A-A707-C0C97B73330A}" destId="{83818711-6D2C-49E2-9316-6E772C42C552}" srcOrd="0" destOrd="0" presId="urn:microsoft.com/office/officeart/2005/8/layout/venn1"/>
    <dgm:cxn modelId="{5B7217EB-9DB8-48B1-AE44-B03F324FB106}" srcId="{DAAC4ADF-99AC-4140-8139-C6D529C70DB9}" destId="{11B068B1-42FC-4A8D-AF6D-F427539E3A0F}" srcOrd="4" destOrd="0" parTransId="{0B4ADCB5-E43F-45B2-A5E7-8D952F6B0A18}" sibTransId="{81B9F2A0-2EEB-499A-BA8F-C99D89219424}"/>
    <dgm:cxn modelId="{02ED9875-295C-409D-9F54-C6F1A8DF08D1}" type="presOf" srcId="{DAAC4ADF-99AC-4140-8139-C6D529C70DB9}" destId="{2DF9753D-C5CD-4231-9330-62F361503404}" srcOrd="0" destOrd="0" presId="urn:microsoft.com/office/officeart/2005/8/layout/venn1"/>
    <dgm:cxn modelId="{08D35E92-0C0A-46BA-9883-DCF7831EC473}" type="presOf" srcId="{11B068B1-42FC-4A8D-AF6D-F427539E3A0F}" destId="{38A793C1-906F-4C23-BD41-2695F9AA4140}" srcOrd="0" destOrd="0" presId="urn:microsoft.com/office/officeart/2005/8/layout/venn1"/>
    <dgm:cxn modelId="{B8948DCD-072F-4FF1-8C71-E4E5AE3B3153}" srcId="{DAAC4ADF-99AC-4140-8139-C6D529C70DB9}" destId="{0CC2FFAA-2CB2-417A-A707-C0C97B73330A}" srcOrd="2" destOrd="0" parTransId="{72D3F0A9-0A5A-4952-A2AE-814EFC03A225}" sibTransId="{ADA95F58-E9EF-47B4-AEE8-3C6231283925}"/>
    <dgm:cxn modelId="{0FAF8BFC-DD89-445B-93B7-405DF7A726C6}" srcId="{DAAC4ADF-99AC-4140-8139-C6D529C70DB9}" destId="{712526C9-611A-40EA-A479-834C279EC4E6}" srcOrd="0" destOrd="0" parTransId="{F989FBEF-9E83-49BA-924E-9F01D444F954}" sibTransId="{2EBD03F3-2F78-467A-AD74-0193A4FDAE74}"/>
    <dgm:cxn modelId="{9753A12D-CD6B-467C-A5EC-EB166956D9FD}" type="presOf" srcId="{712526C9-611A-40EA-A479-834C279EC4E6}" destId="{C98DF821-63E1-4F7F-8CC4-BBF3F650EDC0}" srcOrd="0" destOrd="0" presId="urn:microsoft.com/office/officeart/2005/8/layout/venn1"/>
    <dgm:cxn modelId="{BB2C739D-2AE7-4FA4-8378-5507EFD5A7CD}" srcId="{DAAC4ADF-99AC-4140-8139-C6D529C70DB9}" destId="{A9610739-3290-465D-952B-292F267604D3}" srcOrd="3" destOrd="0" parTransId="{4F6DC1F2-E9C0-4F87-A5E5-9C2A6461B2FA}" sibTransId="{E3343291-3997-4DE9-B7E4-3376144E00BD}"/>
    <dgm:cxn modelId="{E254C28E-625C-4528-B885-B59CAD8557E5}" type="presOf" srcId="{B89FC502-7C31-4C4C-943A-ACC4A49E32D4}" destId="{BB369FC5-E895-40C0-9879-95B5E16B07B6}" srcOrd="0" destOrd="0" presId="urn:microsoft.com/office/officeart/2005/8/layout/venn1"/>
    <dgm:cxn modelId="{F72F5DD2-DC88-4107-82E2-FE59FF62BD13}" srcId="{DAAC4ADF-99AC-4140-8139-C6D529C70DB9}" destId="{B89FC502-7C31-4C4C-943A-ACC4A49E32D4}" srcOrd="1" destOrd="0" parTransId="{DCA6520E-3048-4165-A098-CA41B2C93784}" sibTransId="{16FE303B-1D52-4C3D-95B1-FFEBC83CDC37}"/>
    <dgm:cxn modelId="{F0B4F22B-846A-4204-B754-9BB0EA9CDF27}" type="presOf" srcId="{A9610739-3290-465D-952B-292F267604D3}" destId="{F3E4C516-83E8-426A-AC97-44850A0953DD}" srcOrd="0" destOrd="0" presId="urn:microsoft.com/office/officeart/2005/8/layout/venn1"/>
    <dgm:cxn modelId="{0EC0B6D7-32F4-4F5A-913F-C1F87A8A2191}" type="presParOf" srcId="{2DF9753D-C5CD-4231-9330-62F361503404}" destId="{75EA5918-97E1-4C97-9351-B8196BE924BC}" srcOrd="0" destOrd="0" presId="urn:microsoft.com/office/officeart/2005/8/layout/venn1"/>
    <dgm:cxn modelId="{AD61D60C-3379-4EB8-89EF-AEB2F46CADA8}" type="presParOf" srcId="{2DF9753D-C5CD-4231-9330-62F361503404}" destId="{C98DF821-63E1-4F7F-8CC4-BBF3F650EDC0}" srcOrd="1" destOrd="0" presId="urn:microsoft.com/office/officeart/2005/8/layout/venn1"/>
    <dgm:cxn modelId="{8D5A3750-EEDA-4002-B51E-BC2FAF8DAD5F}" type="presParOf" srcId="{2DF9753D-C5CD-4231-9330-62F361503404}" destId="{E55CF364-E8B7-4359-B329-17F417B204C6}" srcOrd="2" destOrd="0" presId="urn:microsoft.com/office/officeart/2005/8/layout/venn1"/>
    <dgm:cxn modelId="{E6E22790-CDE3-4258-B597-00FB2F012D89}" type="presParOf" srcId="{2DF9753D-C5CD-4231-9330-62F361503404}" destId="{BB369FC5-E895-40C0-9879-95B5E16B07B6}" srcOrd="3" destOrd="0" presId="urn:microsoft.com/office/officeart/2005/8/layout/venn1"/>
    <dgm:cxn modelId="{83E5C1B6-1403-451D-A215-112F84EB4402}" type="presParOf" srcId="{2DF9753D-C5CD-4231-9330-62F361503404}" destId="{F1A472C1-4D73-459C-8BA3-F82A2A8CA616}" srcOrd="4" destOrd="0" presId="urn:microsoft.com/office/officeart/2005/8/layout/venn1"/>
    <dgm:cxn modelId="{8BD2818A-1AC3-44F4-A285-98A8CE04C20D}" type="presParOf" srcId="{2DF9753D-C5CD-4231-9330-62F361503404}" destId="{83818711-6D2C-49E2-9316-6E772C42C552}" srcOrd="5" destOrd="0" presId="urn:microsoft.com/office/officeart/2005/8/layout/venn1"/>
    <dgm:cxn modelId="{56FCB73D-3E53-4544-8C30-213CB3767007}" type="presParOf" srcId="{2DF9753D-C5CD-4231-9330-62F361503404}" destId="{65798E85-3DD1-4F20-9484-271657FB339B}" srcOrd="6" destOrd="0" presId="urn:microsoft.com/office/officeart/2005/8/layout/venn1"/>
    <dgm:cxn modelId="{1885B332-6C66-4421-BFA4-D64FC83621FE}" type="presParOf" srcId="{2DF9753D-C5CD-4231-9330-62F361503404}" destId="{F3E4C516-83E8-426A-AC97-44850A0953DD}" srcOrd="7" destOrd="0" presId="urn:microsoft.com/office/officeart/2005/8/layout/venn1"/>
    <dgm:cxn modelId="{3F418C03-F371-4DE4-A622-ED747B2836A6}" type="presParOf" srcId="{2DF9753D-C5CD-4231-9330-62F361503404}" destId="{08B90C84-CB47-42EA-B9F2-78CFC11A7426}" srcOrd="8" destOrd="0" presId="urn:microsoft.com/office/officeart/2005/8/layout/venn1"/>
    <dgm:cxn modelId="{945F561F-3019-42F7-986E-CEBA726C004F}" type="presParOf" srcId="{2DF9753D-C5CD-4231-9330-62F361503404}" destId="{38A793C1-906F-4C23-BD41-2695F9AA4140}"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9AE0F-D4BB-45C9-941B-696029B6F813}">
      <dsp:nvSpPr>
        <dsp:cNvPr id="0" name=""/>
        <dsp:cNvSpPr/>
      </dsp:nvSpPr>
      <dsp:spPr>
        <a:xfrm rot="5400000">
          <a:off x="3965043" y="-1481247"/>
          <a:ext cx="982265" cy="41940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Be aware of biases</a:t>
          </a:r>
          <a:endParaRPr lang="en-US" sz="1700" kern="1200" dirty="0"/>
        </a:p>
        <a:p>
          <a:pPr marL="171450" lvl="1" indent="-171450" algn="l" defTabSz="755650">
            <a:lnSpc>
              <a:spcPct val="90000"/>
            </a:lnSpc>
            <a:spcBef>
              <a:spcPct val="0"/>
            </a:spcBef>
            <a:spcAft>
              <a:spcPct val="15000"/>
            </a:spcAft>
            <a:buChar char="••"/>
          </a:pPr>
          <a:r>
            <a:rPr lang="en-US" sz="1700" kern="1200" dirty="0" smtClean="0"/>
            <a:t>Consider alternate explanations</a:t>
          </a:r>
          <a:endParaRPr lang="en-US" sz="1700" kern="1200" dirty="0"/>
        </a:p>
      </dsp:txBody>
      <dsp:txXfrm rot="-5400000">
        <a:off x="2359152" y="172594"/>
        <a:ext cx="4146098" cy="886365"/>
      </dsp:txXfrm>
    </dsp:sp>
    <dsp:sp modelId="{710BAE1F-8FA6-49D7-8CB4-8D1C939C822E}">
      <dsp:nvSpPr>
        <dsp:cNvPr id="0" name=""/>
        <dsp:cNvSpPr/>
      </dsp:nvSpPr>
      <dsp:spPr>
        <a:xfrm>
          <a:off x="0" y="1860"/>
          <a:ext cx="2359152" cy="1227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Self Evaluation and Examination</a:t>
          </a:r>
          <a:endParaRPr lang="en-US" sz="2400" kern="1200" dirty="0"/>
        </a:p>
      </dsp:txBody>
      <dsp:txXfrm>
        <a:off x="59938" y="61798"/>
        <a:ext cx="2239276" cy="1107956"/>
      </dsp:txXfrm>
    </dsp:sp>
    <dsp:sp modelId="{A2C9BD16-8EED-4FB2-B468-30AE91B34F20}">
      <dsp:nvSpPr>
        <dsp:cNvPr id="0" name=""/>
        <dsp:cNvSpPr/>
      </dsp:nvSpPr>
      <dsp:spPr>
        <a:xfrm rot="5400000">
          <a:off x="3965043" y="-192024"/>
          <a:ext cx="982265" cy="41940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NASW</a:t>
          </a:r>
          <a:endParaRPr lang="en-US" sz="1700" kern="1200" dirty="0"/>
        </a:p>
        <a:p>
          <a:pPr marL="171450" lvl="1" indent="-171450" algn="l" defTabSz="755650">
            <a:lnSpc>
              <a:spcPct val="90000"/>
            </a:lnSpc>
            <a:spcBef>
              <a:spcPct val="0"/>
            </a:spcBef>
            <a:spcAft>
              <a:spcPct val="15000"/>
            </a:spcAft>
            <a:buChar char="••"/>
          </a:pPr>
          <a:r>
            <a:rPr lang="en-US" sz="1700" kern="1200" dirty="0" smtClean="0"/>
            <a:t>DCS Quality Indicators</a:t>
          </a:r>
          <a:endParaRPr lang="en-US" sz="1700" kern="1200" dirty="0"/>
        </a:p>
        <a:p>
          <a:pPr marL="171450" lvl="1" indent="-171450" algn="l" defTabSz="755650">
            <a:lnSpc>
              <a:spcPct val="90000"/>
            </a:lnSpc>
            <a:spcBef>
              <a:spcPct val="0"/>
            </a:spcBef>
            <a:spcAft>
              <a:spcPct val="15000"/>
            </a:spcAft>
            <a:buChar char="••"/>
          </a:pPr>
          <a:r>
            <a:rPr lang="en-US" sz="1700" kern="1200" dirty="0" smtClean="0"/>
            <a:t>DCS and Agency Policy</a:t>
          </a:r>
          <a:endParaRPr lang="en-US" sz="1700" kern="1200" dirty="0"/>
        </a:p>
      </dsp:txBody>
      <dsp:txXfrm rot="-5400000">
        <a:off x="2359152" y="1461817"/>
        <a:ext cx="4146098" cy="886365"/>
      </dsp:txXfrm>
    </dsp:sp>
    <dsp:sp modelId="{51B592A6-1268-4778-9B57-DFD4A4DC4ECD}">
      <dsp:nvSpPr>
        <dsp:cNvPr id="0" name=""/>
        <dsp:cNvSpPr/>
      </dsp:nvSpPr>
      <dsp:spPr>
        <a:xfrm>
          <a:off x="0" y="1291083"/>
          <a:ext cx="2359152" cy="1227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Field Standards</a:t>
          </a:r>
          <a:endParaRPr lang="en-US" sz="2400" kern="1200" dirty="0"/>
        </a:p>
      </dsp:txBody>
      <dsp:txXfrm>
        <a:off x="59938" y="1351021"/>
        <a:ext cx="2239276" cy="1107956"/>
      </dsp:txXfrm>
    </dsp:sp>
    <dsp:sp modelId="{54F064BA-5338-44D7-8F71-A47707718C15}">
      <dsp:nvSpPr>
        <dsp:cNvPr id="0" name=""/>
        <dsp:cNvSpPr/>
      </dsp:nvSpPr>
      <dsp:spPr>
        <a:xfrm rot="5400000">
          <a:off x="3965043" y="1097199"/>
          <a:ext cx="982265" cy="41940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Expand Thinking Skills</a:t>
          </a:r>
          <a:endParaRPr lang="en-US" sz="1700" kern="1200" dirty="0"/>
        </a:p>
        <a:p>
          <a:pPr marL="171450" lvl="1" indent="-171450" algn="l" defTabSz="755650">
            <a:lnSpc>
              <a:spcPct val="90000"/>
            </a:lnSpc>
            <a:spcBef>
              <a:spcPct val="0"/>
            </a:spcBef>
            <a:spcAft>
              <a:spcPct val="15000"/>
            </a:spcAft>
            <a:buChar char="••"/>
          </a:pPr>
          <a:r>
            <a:rPr lang="en-US" sz="1700" kern="1200" dirty="0" smtClean="0"/>
            <a:t>Improve Decision Making Process</a:t>
          </a:r>
          <a:endParaRPr lang="en-US" sz="1700" kern="1200" dirty="0"/>
        </a:p>
      </dsp:txBody>
      <dsp:txXfrm rot="-5400000">
        <a:off x="2359152" y="2751040"/>
        <a:ext cx="4146098" cy="886365"/>
      </dsp:txXfrm>
    </dsp:sp>
    <dsp:sp modelId="{C7780D1E-8D7C-4FA5-8068-72EDBED288C0}">
      <dsp:nvSpPr>
        <dsp:cNvPr id="0" name=""/>
        <dsp:cNvSpPr/>
      </dsp:nvSpPr>
      <dsp:spPr>
        <a:xfrm>
          <a:off x="0" y="2580307"/>
          <a:ext cx="2359152" cy="1227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Mindfulness</a:t>
          </a:r>
          <a:endParaRPr lang="en-US" sz="2400" kern="1200" dirty="0"/>
        </a:p>
      </dsp:txBody>
      <dsp:txXfrm>
        <a:off x="59938" y="2640245"/>
        <a:ext cx="2239276" cy="1107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9AE0F-D4BB-45C9-941B-696029B6F813}">
      <dsp:nvSpPr>
        <dsp:cNvPr id="0" name=""/>
        <dsp:cNvSpPr/>
      </dsp:nvSpPr>
      <dsp:spPr>
        <a:xfrm rot="5400000">
          <a:off x="3712779" y="-1167731"/>
          <a:ext cx="1486792" cy="41940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Experienced Coworkers</a:t>
          </a:r>
          <a:endParaRPr lang="en-US" sz="2600" kern="1200" dirty="0"/>
        </a:p>
        <a:p>
          <a:pPr marL="228600" lvl="1" indent="-228600" algn="l" defTabSz="1155700">
            <a:lnSpc>
              <a:spcPct val="90000"/>
            </a:lnSpc>
            <a:spcBef>
              <a:spcPct val="0"/>
            </a:spcBef>
            <a:spcAft>
              <a:spcPct val="15000"/>
            </a:spcAft>
            <a:buChar char="••"/>
          </a:pPr>
          <a:r>
            <a:rPr lang="en-US" sz="2600" kern="1200" dirty="0" smtClean="0"/>
            <a:t>Staffing with Supervisor</a:t>
          </a:r>
          <a:endParaRPr lang="en-US" sz="2600" kern="1200" dirty="0"/>
        </a:p>
      </dsp:txBody>
      <dsp:txXfrm rot="-5400000">
        <a:off x="2359152" y="258475"/>
        <a:ext cx="4121469" cy="1341634"/>
      </dsp:txXfrm>
    </dsp:sp>
    <dsp:sp modelId="{710BAE1F-8FA6-49D7-8CB4-8D1C939C822E}">
      <dsp:nvSpPr>
        <dsp:cNvPr id="0" name=""/>
        <dsp:cNvSpPr/>
      </dsp:nvSpPr>
      <dsp:spPr>
        <a:xfrm>
          <a:off x="0" y="46"/>
          <a:ext cx="2359152" cy="18584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Engage in Dialogue</a:t>
          </a:r>
          <a:endParaRPr lang="en-US" sz="3800" kern="1200" dirty="0"/>
        </a:p>
      </dsp:txBody>
      <dsp:txXfrm>
        <a:off x="90724" y="90770"/>
        <a:ext cx="2177704" cy="1677043"/>
      </dsp:txXfrm>
    </dsp:sp>
    <dsp:sp modelId="{A2C9BD16-8EED-4FB2-B468-30AE91B34F20}">
      <dsp:nvSpPr>
        <dsp:cNvPr id="0" name=""/>
        <dsp:cNvSpPr/>
      </dsp:nvSpPr>
      <dsp:spPr>
        <a:xfrm rot="5400000">
          <a:off x="3712779" y="783683"/>
          <a:ext cx="1486792" cy="41940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Tell me more!</a:t>
          </a:r>
          <a:endParaRPr lang="en-US" sz="2600" kern="1200" dirty="0"/>
        </a:p>
        <a:p>
          <a:pPr marL="228600" lvl="1" indent="-228600" algn="l" defTabSz="1155700">
            <a:lnSpc>
              <a:spcPct val="90000"/>
            </a:lnSpc>
            <a:spcBef>
              <a:spcPct val="0"/>
            </a:spcBef>
            <a:spcAft>
              <a:spcPct val="15000"/>
            </a:spcAft>
            <a:buChar char="••"/>
          </a:pPr>
          <a:r>
            <a:rPr lang="en-US" sz="2600" kern="1200" dirty="0" smtClean="0"/>
            <a:t>Help me understand</a:t>
          </a:r>
          <a:endParaRPr lang="en-US" sz="2600" kern="1200" dirty="0"/>
        </a:p>
        <a:p>
          <a:pPr marL="228600" lvl="1" indent="-228600" algn="l" defTabSz="1155700">
            <a:lnSpc>
              <a:spcPct val="90000"/>
            </a:lnSpc>
            <a:spcBef>
              <a:spcPct val="0"/>
            </a:spcBef>
            <a:spcAft>
              <a:spcPct val="15000"/>
            </a:spcAft>
            <a:buChar char="••"/>
          </a:pPr>
          <a:r>
            <a:rPr lang="en-US" sz="2600" kern="1200" dirty="0" smtClean="0"/>
            <a:t>Show empathy</a:t>
          </a:r>
          <a:endParaRPr lang="en-US" sz="2600" kern="1200" dirty="0"/>
        </a:p>
      </dsp:txBody>
      <dsp:txXfrm rot="-5400000">
        <a:off x="2359152" y="2209890"/>
        <a:ext cx="4121469" cy="1341634"/>
      </dsp:txXfrm>
    </dsp:sp>
    <dsp:sp modelId="{51B592A6-1268-4778-9B57-DFD4A4DC4ECD}">
      <dsp:nvSpPr>
        <dsp:cNvPr id="0" name=""/>
        <dsp:cNvSpPr/>
      </dsp:nvSpPr>
      <dsp:spPr>
        <a:xfrm>
          <a:off x="0" y="1951462"/>
          <a:ext cx="2359152" cy="18584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Promote Dialogue </a:t>
          </a:r>
          <a:endParaRPr lang="en-US" sz="3800" kern="1200" dirty="0"/>
        </a:p>
      </dsp:txBody>
      <dsp:txXfrm>
        <a:off x="90724" y="2042186"/>
        <a:ext cx="2177704" cy="1677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FE75-E5CB-40E0-81A2-ACC8A4AD708B}">
      <dsp:nvSpPr>
        <dsp:cNvPr id="0" name=""/>
        <dsp:cNvSpPr/>
      </dsp:nvSpPr>
      <dsp:spPr>
        <a:xfrm>
          <a:off x="895597" y="235"/>
          <a:ext cx="1650764" cy="990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Inappropriate Services</a:t>
          </a:r>
          <a:endParaRPr lang="en-US" sz="1700" kern="1200" dirty="0"/>
        </a:p>
      </dsp:txBody>
      <dsp:txXfrm>
        <a:off x="895597" y="235"/>
        <a:ext cx="1650764" cy="990458"/>
      </dsp:txXfrm>
    </dsp:sp>
    <dsp:sp modelId="{BC6688C4-1FF7-4D59-AC5C-1E55BE3C27BE}">
      <dsp:nvSpPr>
        <dsp:cNvPr id="0" name=""/>
        <dsp:cNvSpPr/>
      </dsp:nvSpPr>
      <dsp:spPr>
        <a:xfrm>
          <a:off x="2711438" y="235"/>
          <a:ext cx="1650764" cy="990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Cookie Cutter Services for all clients</a:t>
          </a:r>
          <a:endParaRPr lang="en-US" sz="1700" kern="1200" dirty="0"/>
        </a:p>
      </dsp:txBody>
      <dsp:txXfrm>
        <a:off x="2711438" y="235"/>
        <a:ext cx="1650764" cy="990458"/>
      </dsp:txXfrm>
    </dsp:sp>
    <dsp:sp modelId="{9E5AB1CD-0C0F-4F83-A569-A71712AC9034}">
      <dsp:nvSpPr>
        <dsp:cNvPr id="0" name=""/>
        <dsp:cNvSpPr/>
      </dsp:nvSpPr>
      <dsp:spPr>
        <a:xfrm>
          <a:off x="895597" y="1155770"/>
          <a:ext cx="1650764" cy="990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Clients become frustrated and defiant</a:t>
          </a:r>
          <a:endParaRPr lang="en-US" sz="1700" kern="1200" dirty="0"/>
        </a:p>
      </dsp:txBody>
      <dsp:txXfrm>
        <a:off x="895597" y="1155770"/>
        <a:ext cx="1650764" cy="990458"/>
      </dsp:txXfrm>
    </dsp:sp>
    <dsp:sp modelId="{6F8ACCCC-459D-4D5A-92FF-4FDD94B62E75}">
      <dsp:nvSpPr>
        <dsp:cNvPr id="0" name=""/>
        <dsp:cNvSpPr/>
      </dsp:nvSpPr>
      <dsp:spPr>
        <a:xfrm>
          <a:off x="2711438" y="1155770"/>
          <a:ext cx="1650764" cy="990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Underlying Needs are not determined</a:t>
          </a:r>
          <a:endParaRPr lang="en-US" sz="1700" kern="1200" dirty="0"/>
        </a:p>
      </dsp:txBody>
      <dsp:txXfrm>
        <a:off x="2711438" y="1155770"/>
        <a:ext cx="1650764" cy="990458"/>
      </dsp:txXfrm>
    </dsp:sp>
    <dsp:sp modelId="{E29D57D4-EFDF-4B9A-8516-836F99FCBA0C}">
      <dsp:nvSpPr>
        <dsp:cNvPr id="0" name=""/>
        <dsp:cNvSpPr/>
      </dsp:nvSpPr>
      <dsp:spPr>
        <a:xfrm>
          <a:off x="1803517" y="2311305"/>
          <a:ext cx="1650764" cy="990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Behavioral Change cannot be accomplished</a:t>
          </a:r>
          <a:endParaRPr lang="en-US" sz="1700" kern="1200" dirty="0"/>
        </a:p>
      </dsp:txBody>
      <dsp:txXfrm>
        <a:off x="1803517" y="2311305"/>
        <a:ext cx="1650764" cy="990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12D5D-4E5E-4EC1-9383-7FC709DDC52D}">
      <dsp:nvSpPr>
        <dsp:cNvPr id="0" name=""/>
        <dsp:cNvSpPr/>
      </dsp:nvSpPr>
      <dsp:spPr>
        <a:xfrm>
          <a:off x="2778759" y="1737360"/>
          <a:ext cx="2123440" cy="212344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Procedural Knowledge (DCS/Agency Policy and </a:t>
          </a:r>
          <a:r>
            <a:rPr lang="en-US" sz="1200" kern="1200" smtClean="0"/>
            <a:t>Practice Expectations)</a:t>
          </a:r>
          <a:endParaRPr lang="en-US" sz="1200" kern="1200"/>
        </a:p>
      </dsp:txBody>
      <dsp:txXfrm>
        <a:off x="3205665" y="2234766"/>
        <a:ext cx="1269628" cy="1091492"/>
      </dsp:txXfrm>
    </dsp:sp>
    <dsp:sp modelId="{31CD8102-5340-40D9-BEEB-BB03EA20EEF8}">
      <dsp:nvSpPr>
        <dsp:cNvPr id="0" name=""/>
        <dsp:cNvSpPr/>
      </dsp:nvSpPr>
      <dsp:spPr>
        <a:xfrm>
          <a:off x="1543304" y="1235456"/>
          <a:ext cx="1544320" cy="154432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Self Awareness (Personal Bias)</a:t>
          </a:r>
          <a:endParaRPr lang="en-US" sz="1200" kern="1200" dirty="0"/>
        </a:p>
      </dsp:txBody>
      <dsp:txXfrm>
        <a:off x="1932091" y="1626593"/>
        <a:ext cx="766746" cy="762046"/>
      </dsp:txXfrm>
    </dsp:sp>
    <dsp:sp modelId="{4E8956B0-976D-4E22-A11F-8E61A3FFE9C9}">
      <dsp:nvSpPr>
        <dsp:cNvPr id="0" name=""/>
        <dsp:cNvSpPr/>
      </dsp:nvSpPr>
      <dsp:spPr>
        <a:xfrm rot="20700000">
          <a:off x="2408280" y="170032"/>
          <a:ext cx="1513118" cy="151311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Knowledge of Child Welfare</a:t>
          </a:r>
          <a:endParaRPr lang="en-US" sz="1200" kern="1200" dirty="0"/>
        </a:p>
      </dsp:txBody>
      <dsp:txXfrm rot="-20700000">
        <a:off x="2740152" y="501904"/>
        <a:ext cx="849376" cy="849376"/>
      </dsp:txXfrm>
    </dsp:sp>
    <dsp:sp modelId="{C2A957FC-058E-4620-9218-65070D02B257}">
      <dsp:nvSpPr>
        <dsp:cNvPr id="0" name=""/>
        <dsp:cNvSpPr/>
      </dsp:nvSpPr>
      <dsp:spPr>
        <a:xfrm>
          <a:off x="2611858" y="1418992"/>
          <a:ext cx="2718003" cy="2718003"/>
        </a:xfrm>
        <a:prstGeom prst="circularArrow">
          <a:avLst>
            <a:gd name="adj1" fmla="val 4688"/>
            <a:gd name="adj2" fmla="val 299029"/>
            <a:gd name="adj3" fmla="val 2507784"/>
            <a:gd name="adj4" fmla="val 1587945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FE173F-E82B-4ECD-99CA-6902F7EBD80A}">
      <dsp:nvSpPr>
        <dsp:cNvPr id="0" name=""/>
        <dsp:cNvSpPr/>
      </dsp:nvSpPr>
      <dsp:spPr>
        <a:xfrm>
          <a:off x="1269807" y="895187"/>
          <a:ext cx="1974799" cy="19747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4FE488-4EAD-4133-AE7D-048CAD04A92F}">
      <dsp:nvSpPr>
        <dsp:cNvPr id="0" name=""/>
        <dsp:cNvSpPr/>
      </dsp:nvSpPr>
      <dsp:spPr>
        <a:xfrm>
          <a:off x="2058280" y="-159965"/>
          <a:ext cx="2129231" cy="212923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A5918-97E1-4C97-9351-B8196BE924BC}">
      <dsp:nvSpPr>
        <dsp:cNvPr id="0" name=""/>
        <dsp:cNvSpPr/>
      </dsp:nvSpPr>
      <dsp:spPr>
        <a:xfrm>
          <a:off x="1871344" y="843343"/>
          <a:ext cx="1035685" cy="1035685"/>
        </a:xfrm>
        <a:prstGeom prst="ellipse">
          <a:avLst/>
        </a:prstGeom>
        <a:solidFill>
          <a:srgbClr val="7030A0">
            <a:alpha val="50000"/>
          </a:srgbClr>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tx1"/>
        </a:fontRef>
      </dsp:style>
    </dsp:sp>
    <dsp:sp modelId="{C98DF821-63E1-4F7F-8CC4-BBF3F650EDC0}">
      <dsp:nvSpPr>
        <dsp:cNvPr id="0" name=""/>
        <dsp:cNvSpPr/>
      </dsp:nvSpPr>
      <dsp:spPr>
        <a:xfrm>
          <a:off x="1788490" y="0"/>
          <a:ext cx="1201394" cy="6953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Engaging</a:t>
          </a:r>
        </a:p>
      </dsp:txBody>
      <dsp:txXfrm>
        <a:off x="1788490" y="0"/>
        <a:ext cx="1201394" cy="695388"/>
      </dsp:txXfrm>
    </dsp:sp>
    <dsp:sp modelId="{E55CF364-E8B7-4359-B329-17F417B204C6}">
      <dsp:nvSpPr>
        <dsp:cNvPr id="0" name=""/>
        <dsp:cNvSpPr/>
      </dsp:nvSpPr>
      <dsp:spPr>
        <a:xfrm>
          <a:off x="2265319" y="1129488"/>
          <a:ext cx="1035685" cy="1035685"/>
        </a:xfrm>
        <a:prstGeom prst="ellipse">
          <a:avLst/>
        </a:prstGeom>
        <a:solidFill>
          <a:srgbClr val="FFFF00">
            <a:alpha val="5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sp>
    <dsp:sp modelId="{BB369FC5-E895-40C0-9879-95B5E16B07B6}">
      <dsp:nvSpPr>
        <dsp:cNvPr id="0" name=""/>
        <dsp:cNvSpPr/>
      </dsp:nvSpPr>
      <dsp:spPr>
        <a:xfrm>
          <a:off x="3383445" y="917320"/>
          <a:ext cx="1077112" cy="754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Assessing</a:t>
          </a:r>
        </a:p>
      </dsp:txBody>
      <dsp:txXfrm>
        <a:off x="3383445" y="917320"/>
        <a:ext cx="1077112" cy="754570"/>
      </dsp:txXfrm>
    </dsp:sp>
    <dsp:sp modelId="{F1A472C1-4D73-459C-8BA3-F82A2A8CA616}">
      <dsp:nvSpPr>
        <dsp:cNvPr id="0" name=""/>
        <dsp:cNvSpPr/>
      </dsp:nvSpPr>
      <dsp:spPr>
        <a:xfrm>
          <a:off x="2114938" y="1592883"/>
          <a:ext cx="1035685" cy="1035685"/>
        </a:xfrm>
        <a:prstGeom prst="ellipse">
          <a:avLst/>
        </a:prstGeom>
        <a:solidFill>
          <a:schemeClr val="accent6">
            <a:alpha val="50000"/>
          </a:schemeClr>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tx1"/>
        </a:fontRef>
      </dsp:style>
    </dsp:sp>
    <dsp:sp modelId="{83818711-6D2C-49E2-9316-6E772C42C552}">
      <dsp:nvSpPr>
        <dsp:cNvPr id="0" name=""/>
        <dsp:cNvSpPr/>
      </dsp:nvSpPr>
      <dsp:spPr>
        <a:xfrm>
          <a:off x="3217735" y="2204529"/>
          <a:ext cx="1077112" cy="754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Planning</a:t>
          </a:r>
        </a:p>
      </dsp:txBody>
      <dsp:txXfrm>
        <a:off x="3217735" y="2204529"/>
        <a:ext cx="1077112" cy="754570"/>
      </dsp:txXfrm>
    </dsp:sp>
    <dsp:sp modelId="{65798E85-3DD1-4F20-9484-271657FB339B}">
      <dsp:nvSpPr>
        <dsp:cNvPr id="0" name=""/>
        <dsp:cNvSpPr/>
      </dsp:nvSpPr>
      <dsp:spPr>
        <a:xfrm>
          <a:off x="1627751" y="1592883"/>
          <a:ext cx="1035685" cy="1035685"/>
        </a:xfrm>
        <a:prstGeom prst="ellipse">
          <a:avLst/>
        </a:prstGeom>
        <a:solidFill>
          <a:srgbClr val="92D050">
            <a:alpha val="5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sp>
    <dsp:sp modelId="{F3E4C516-83E8-426A-AC97-44850A0953DD}">
      <dsp:nvSpPr>
        <dsp:cNvPr id="0" name=""/>
        <dsp:cNvSpPr/>
      </dsp:nvSpPr>
      <dsp:spPr>
        <a:xfrm>
          <a:off x="483527" y="2204529"/>
          <a:ext cx="1077112" cy="754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Intervening</a:t>
          </a:r>
        </a:p>
      </dsp:txBody>
      <dsp:txXfrm>
        <a:off x="483527" y="2204529"/>
        <a:ext cx="1077112" cy="754570"/>
      </dsp:txXfrm>
    </dsp:sp>
    <dsp:sp modelId="{08B90C84-CB47-42EA-B9F2-78CFC11A7426}">
      <dsp:nvSpPr>
        <dsp:cNvPr id="0" name=""/>
        <dsp:cNvSpPr/>
      </dsp:nvSpPr>
      <dsp:spPr>
        <a:xfrm>
          <a:off x="1477370" y="1129488"/>
          <a:ext cx="1035685" cy="1035685"/>
        </a:xfrm>
        <a:prstGeom prst="ellipse">
          <a:avLst/>
        </a:prstGeom>
        <a:solidFill>
          <a:srgbClr val="0070C0">
            <a:alpha val="50000"/>
          </a:srgbClr>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tx1"/>
        </a:fontRef>
      </dsp:style>
    </dsp:sp>
    <dsp:sp modelId="{38A793C1-906F-4C23-BD41-2695F9AA4140}">
      <dsp:nvSpPr>
        <dsp:cNvPr id="0" name=""/>
        <dsp:cNvSpPr/>
      </dsp:nvSpPr>
      <dsp:spPr>
        <a:xfrm>
          <a:off x="317817" y="917320"/>
          <a:ext cx="1077112" cy="754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Teaming</a:t>
          </a:r>
        </a:p>
      </dsp:txBody>
      <dsp:txXfrm>
        <a:off x="317817" y="917320"/>
        <a:ext cx="1077112" cy="7545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95886"/>
            <a:ext cx="7772400" cy="668759"/>
          </a:xfrm>
        </p:spPr>
        <p:txBody>
          <a:bodyPr>
            <a:noAutofit/>
          </a:bodyPr>
          <a:lstStyle>
            <a:lvl1pPr>
              <a:defRPr sz="4400">
                <a:solidFill>
                  <a:srgbClr val="485565"/>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4282802"/>
            <a:ext cx="6400800" cy="593204"/>
          </a:xfrm>
        </p:spPr>
        <p:txBody>
          <a:bodyPr>
            <a:normAutofit/>
          </a:bodyPr>
          <a:lstStyle>
            <a:lvl1pPr marL="0" indent="0" algn="ctr">
              <a:buNone/>
              <a:defRPr sz="3200" baseline="0">
                <a:solidFill>
                  <a:srgbClr val="4855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842A1D76-A2A4-4919-B615-B3F65FFF9CB8}"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B4CB-2FDE-4C9C-AF64-79D8B691E4D0}" type="slidenum">
              <a:rPr lang="en-US" smtClean="0"/>
              <a:t>‹#›</a:t>
            </a:fld>
            <a:endParaRPr lang="en-US"/>
          </a:p>
        </p:txBody>
      </p:sp>
    </p:spTree>
    <p:extLst>
      <p:ext uri="{BB962C8B-B14F-4D97-AF65-F5344CB8AC3E}">
        <p14:creationId xmlns:p14="http://schemas.microsoft.com/office/powerpoint/2010/main" val="1867635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1720" y="205979"/>
            <a:ext cx="6635080" cy="857250"/>
          </a:xfrm>
        </p:spPr>
        <p:txBody>
          <a:bodyPr/>
          <a:lstStyle>
            <a:lvl1pPr algn="l">
              <a:defRPr>
                <a:solidFill>
                  <a:srgbClr val="485565"/>
                </a:solidFill>
              </a:defRPr>
            </a:lvl1pPr>
          </a:lstStyle>
          <a:p>
            <a:r>
              <a:rPr lang="en-US" dirty="0" smtClean="0"/>
              <a:t>Title</a:t>
            </a:r>
            <a:endParaRPr lang="en-US" dirty="0"/>
          </a:p>
        </p:txBody>
      </p:sp>
      <p:sp>
        <p:nvSpPr>
          <p:cNvPr id="3" name="Content Placeholder 2"/>
          <p:cNvSpPr>
            <a:spLocks noGrp="1"/>
          </p:cNvSpPr>
          <p:nvPr>
            <p:ph idx="1" hasCustomPrompt="1"/>
          </p:nvPr>
        </p:nvSpPr>
        <p:spPr>
          <a:xfrm>
            <a:off x="2051720" y="1200151"/>
            <a:ext cx="6635080" cy="3394472"/>
          </a:xfrm>
        </p:spPr>
        <p:txBody>
          <a:bodyPr/>
          <a:lstStyle>
            <a:lvl1pPr>
              <a:defRPr>
                <a:solidFill>
                  <a:srgbClr val="485565"/>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842A1D76-A2A4-4919-B615-B3F65FFF9CB8}"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B4CB-2FDE-4C9C-AF64-79D8B691E4D0}" type="slidenum">
              <a:rPr lang="en-US" smtClean="0"/>
              <a:t>‹#›</a:t>
            </a:fld>
            <a:endParaRPr lang="en-US"/>
          </a:p>
        </p:txBody>
      </p:sp>
    </p:spTree>
    <p:extLst>
      <p:ext uri="{BB962C8B-B14F-4D97-AF65-F5344CB8AC3E}">
        <p14:creationId xmlns:p14="http://schemas.microsoft.com/office/powerpoint/2010/main" val="73188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1550"/>
            <a:ext cx="8229600" cy="857250"/>
          </a:xfrm>
        </p:spPr>
        <p:txBody>
          <a:bodyPr/>
          <a:lstStyle>
            <a:lvl1pPr>
              <a:defRPr>
                <a:solidFill>
                  <a:srgbClr val="485565"/>
                </a:solidFill>
              </a:defRPr>
            </a:lvl1pPr>
          </a:lstStyle>
          <a:p>
            <a:r>
              <a:rPr lang="en-US" dirty="0" smtClean="0"/>
              <a:t>Title</a:t>
            </a:r>
            <a:endParaRPr lang="en-US" dirty="0"/>
          </a:p>
        </p:txBody>
      </p:sp>
      <p:sp>
        <p:nvSpPr>
          <p:cNvPr id="3" name="Content Placeholder 2"/>
          <p:cNvSpPr>
            <a:spLocks noGrp="1"/>
          </p:cNvSpPr>
          <p:nvPr>
            <p:ph idx="1" hasCustomPrompt="1"/>
          </p:nvPr>
        </p:nvSpPr>
        <p:spPr>
          <a:xfrm>
            <a:off x="457200" y="1707653"/>
            <a:ext cx="8229600" cy="2886969"/>
          </a:xfrm>
        </p:spPr>
        <p:txBody>
          <a:bodyPr/>
          <a:lstStyle>
            <a:lvl1pPr marL="0" indent="0" algn="ctr">
              <a:buNone/>
              <a:defRPr>
                <a:solidFill>
                  <a:srgbClr val="485565"/>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842A1D76-A2A4-4919-B615-B3F65FFF9CB8}"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B4CB-2FDE-4C9C-AF64-79D8B691E4D0}" type="slidenum">
              <a:rPr lang="en-US" smtClean="0"/>
              <a:t>‹#›</a:t>
            </a:fld>
            <a:endParaRPr lang="en-US"/>
          </a:p>
        </p:txBody>
      </p:sp>
      <p:sp>
        <p:nvSpPr>
          <p:cNvPr id="7" name="Action Button: Forward or Next 6">
            <a:hlinkClick r:id="" action="ppaction://noaction" highlightClick="1"/>
          </p:cNvPr>
          <p:cNvSpPr/>
          <p:nvPr userDrawn="1"/>
        </p:nvSpPr>
        <p:spPr>
          <a:xfrm>
            <a:off x="8458200" y="4767263"/>
            <a:ext cx="381000" cy="2738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3230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2A1D76-A2A4-4919-B615-B3F65FFF9CB8}" type="datetimeFigureOut">
              <a:rPr lang="en-US" noProof="0" smtClean="0"/>
              <a:t>8/15/2017</a:t>
            </a:fld>
            <a:endParaRPr lang="en-US" noProof="0"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90B4CB-2FDE-4C9C-AF64-79D8B691E4D0}" type="slidenum">
              <a:rPr lang="en-US" noProof="0" smtClean="0"/>
              <a:t>‹#›</a:t>
            </a:fld>
            <a:endParaRPr lang="en-US" noProof="0" dirty="0"/>
          </a:p>
        </p:txBody>
      </p:sp>
    </p:spTree>
    <p:extLst>
      <p:ext uri="{BB962C8B-B14F-4D97-AF65-F5344CB8AC3E}">
        <p14:creationId xmlns:p14="http://schemas.microsoft.com/office/powerpoint/2010/main" val="118213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xrysostom.com/paperclip.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diagramLayout" Target="../diagrams/layout5.xml"/><Relationship Id="rId7" Type="http://schemas.openxmlformats.org/officeDocument/2006/relationships/slide" Target="slide20.xml"/><Relationship Id="rId12" Type="http://schemas.openxmlformats.org/officeDocument/2006/relationships/slide" Target="slide2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slide" Target="slide24.xml"/><Relationship Id="rId5" Type="http://schemas.openxmlformats.org/officeDocument/2006/relationships/diagramColors" Target="../diagrams/colors5.xml"/><Relationship Id="rId10" Type="http://schemas.openxmlformats.org/officeDocument/2006/relationships/slide" Target="slide23.xml"/><Relationship Id="rId4" Type="http://schemas.openxmlformats.org/officeDocument/2006/relationships/diagramQuickStyle" Target="../diagrams/quickStyle5.xml"/><Relationship Id="rId9" Type="http://schemas.openxmlformats.org/officeDocument/2006/relationships/slide" Target="slid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learningcommons.ubc.ca/" TargetMode="External"/><Relationship Id="rId2" Type="http://schemas.openxmlformats.org/officeDocument/2006/relationships/hyperlink" Target="http://www.criticalthinking.org/pages/our-concept-of-critical-thinking/411" TargetMode="External"/><Relationship Id="rId1" Type="http://schemas.openxmlformats.org/officeDocument/2006/relationships/slideLayout" Target="../slideLayouts/slideLayout2.xml"/><Relationship Id="rId4" Type="http://schemas.openxmlformats.org/officeDocument/2006/relationships/hyperlink" Target="http://www.xrysostom.com/paperclip.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14043"/>
            <a:ext cx="7772400" cy="668759"/>
          </a:xfrm>
        </p:spPr>
        <p:txBody>
          <a:bodyPr>
            <a:normAutofit fontScale="90000"/>
          </a:bodyPr>
          <a:lstStyle/>
          <a:p>
            <a:r>
              <a:rPr lang="en-US" dirty="0" smtClean="0"/>
              <a:t>Using Critical Thinking Skills </a:t>
            </a:r>
            <a:br>
              <a:rPr lang="en-US" dirty="0" smtClean="0"/>
            </a:br>
            <a:r>
              <a:rPr lang="en-US" dirty="0" smtClean="0"/>
              <a:t>To Impact Decision Making</a:t>
            </a:r>
            <a:endParaRPr lang="en-US" dirty="0"/>
          </a:p>
        </p:txBody>
      </p:sp>
      <p:sp>
        <p:nvSpPr>
          <p:cNvPr id="4" name="Subtitle 3"/>
          <p:cNvSpPr>
            <a:spLocks noGrp="1"/>
          </p:cNvSpPr>
          <p:nvPr>
            <p:ph type="subTitle" idx="1"/>
          </p:nvPr>
        </p:nvSpPr>
        <p:spPr>
          <a:xfrm>
            <a:off x="533400" y="4552950"/>
            <a:ext cx="8077200" cy="457200"/>
          </a:xfrm>
        </p:spPr>
        <p:txBody>
          <a:bodyPr>
            <a:normAutofit fontScale="70000" lnSpcReduction="20000"/>
          </a:bodyPr>
          <a:lstStyle/>
          <a:p>
            <a:r>
              <a:rPr lang="en-US" dirty="0" smtClean="0"/>
              <a:t>Indiana Department of Child Services – Child Welfare Services</a:t>
            </a:r>
            <a:endParaRPr lang="en-US" dirty="0"/>
          </a:p>
        </p:txBody>
      </p:sp>
    </p:spTree>
    <p:extLst>
      <p:ext uri="{BB962C8B-B14F-4D97-AF65-F5344CB8AC3E}">
        <p14:creationId xmlns:p14="http://schemas.microsoft.com/office/powerpoint/2010/main" val="3163687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09550"/>
            <a:ext cx="3510880" cy="857250"/>
          </a:xfrm>
        </p:spPr>
        <p:txBody>
          <a:bodyPr/>
          <a:lstStyle/>
          <a:p>
            <a:r>
              <a:rPr lang="en-US" dirty="0" smtClean="0"/>
              <a:t>Self Reflection</a:t>
            </a:r>
            <a:endParaRPr lang="en-US" dirty="0"/>
          </a:p>
        </p:txBody>
      </p:sp>
      <p:sp>
        <p:nvSpPr>
          <p:cNvPr id="3" name="Content Placeholder 2"/>
          <p:cNvSpPr>
            <a:spLocks noGrp="1"/>
          </p:cNvSpPr>
          <p:nvPr>
            <p:ph idx="1"/>
          </p:nvPr>
        </p:nvSpPr>
        <p:spPr>
          <a:xfrm>
            <a:off x="2051720" y="1200151"/>
            <a:ext cx="6635080" cy="3733799"/>
          </a:xfrm>
        </p:spPr>
        <p:txBody>
          <a:bodyPr>
            <a:normAutofit fontScale="92500" lnSpcReduction="20000"/>
          </a:bodyPr>
          <a:lstStyle/>
          <a:p>
            <a:r>
              <a:rPr lang="en-US" dirty="0" smtClean="0"/>
              <a:t>Compare or recall the two lists.</a:t>
            </a:r>
          </a:p>
          <a:p>
            <a:r>
              <a:rPr lang="en-US" dirty="0" smtClean="0"/>
              <a:t>Do you rely on experience, intuition, and your familiarity for services?</a:t>
            </a:r>
          </a:p>
          <a:p>
            <a:r>
              <a:rPr lang="en-US" dirty="0" smtClean="0"/>
              <a:t>Consider how you would like a practitioner to evaluate and determine care you may need, based on evidence, research, and study results.</a:t>
            </a:r>
          </a:p>
          <a:p>
            <a:r>
              <a:rPr lang="en-US" dirty="0" smtClean="0"/>
              <a:t>Our clients want the same in services offered to them.</a:t>
            </a:r>
            <a:endParaRPr lang="en-US" dirty="0"/>
          </a:p>
        </p:txBody>
      </p:sp>
    </p:spTree>
    <p:extLst>
      <p:ext uri="{BB962C8B-B14F-4D97-AF65-F5344CB8AC3E}">
        <p14:creationId xmlns:p14="http://schemas.microsoft.com/office/powerpoint/2010/main" val="1166521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09550"/>
            <a:ext cx="7162800" cy="857250"/>
          </a:xfrm>
        </p:spPr>
        <p:txBody>
          <a:bodyPr>
            <a:normAutofit fontScale="90000"/>
          </a:bodyPr>
          <a:lstStyle/>
          <a:p>
            <a:r>
              <a:rPr lang="en-US" dirty="0" smtClean="0"/>
              <a:t>Characteristics of Critical Thinkers</a:t>
            </a:r>
            <a:endParaRPr lang="en-US" dirty="0"/>
          </a:p>
        </p:txBody>
      </p:sp>
      <p:graphicFrame>
        <p:nvGraphicFramePr>
          <p:cNvPr id="6" name="Diagram 5"/>
          <p:cNvGraphicFramePr/>
          <p:nvPr>
            <p:extLst>
              <p:ext uri="{D42A27DB-BD31-4B8C-83A1-F6EECF244321}">
                <p14:modId xmlns:p14="http://schemas.microsoft.com/office/powerpoint/2010/main" val="258329722"/>
              </p:ext>
            </p:extLst>
          </p:nvPr>
        </p:nvGraphicFramePr>
        <p:xfrm>
          <a:off x="1981200" y="971550"/>
          <a:ext cx="6553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0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graphicEl>
                                              <a:dgm id="{710BAE1F-8FA6-49D7-8CB4-8D1C939C822E}"/>
                                            </p:graphicEl>
                                          </p:spTgt>
                                        </p:tgtEl>
                                        <p:attrNameLst>
                                          <p:attrName>style.visibility</p:attrName>
                                        </p:attrNameLst>
                                      </p:cBhvr>
                                      <p:to>
                                        <p:strVal val="visible"/>
                                      </p:to>
                                    </p:set>
                                    <p:animEffect transition="in" filter="fade">
                                      <p:cBhvr>
                                        <p:cTn id="7" dur="1000"/>
                                        <p:tgtEl>
                                          <p:spTgt spid="6">
                                            <p:graphicEl>
                                              <a:dgm id="{710BAE1F-8FA6-49D7-8CB4-8D1C939C822E}"/>
                                            </p:graphicEl>
                                          </p:spTgt>
                                        </p:tgtEl>
                                      </p:cBhvr>
                                    </p:animEffect>
                                    <p:anim calcmode="lin" valueType="num">
                                      <p:cBhvr>
                                        <p:cTn id="8" dur="1000" fill="hold"/>
                                        <p:tgtEl>
                                          <p:spTgt spid="6">
                                            <p:graphicEl>
                                              <a:dgm id="{710BAE1F-8FA6-49D7-8CB4-8D1C939C822E}"/>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710BAE1F-8FA6-49D7-8CB4-8D1C939C822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51B592A6-1268-4778-9B57-DFD4A4DC4ECD}"/>
                                            </p:graphicEl>
                                          </p:spTgt>
                                        </p:tgtEl>
                                        <p:attrNameLst>
                                          <p:attrName>style.visibility</p:attrName>
                                        </p:attrNameLst>
                                      </p:cBhvr>
                                      <p:to>
                                        <p:strVal val="visible"/>
                                      </p:to>
                                    </p:set>
                                    <p:animEffect transition="in" filter="fade">
                                      <p:cBhvr>
                                        <p:cTn id="12" dur="1000"/>
                                        <p:tgtEl>
                                          <p:spTgt spid="6">
                                            <p:graphicEl>
                                              <a:dgm id="{51B592A6-1268-4778-9B57-DFD4A4DC4ECD}"/>
                                            </p:graphicEl>
                                          </p:spTgt>
                                        </p:tgtEl>
                                      </p:cBhvr>
                                    </p:animEffect>
                                    <p:anim calcmode="lin" valueType="num">
                                      <p:cBhvr>
                                        <p:cTn id="13" dur="1000" fill="hold"/>
                                        <p:tgtEl>
                                          <p:spTgt spid="6">
                                            <p:graphicEl>
                                              <a:dgm id="{51B592A6-1268-4778-9B57-DFD4A4DC4ECD}"/>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51B592A6-1268-4778-9B57-DFD4A4DC4ECD}"/>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graphicEl>
                                              <a:dgm id="{C7780D1E-8D7C-4FA5-8068-72EDBED288C0}"/>
                                            </p:graphicEl>
                                          </p:spTgt>
                                        </p:tgtEl>
                                        <p:attrNameLst>
                                          <p:attrName>style.visibility</p:attrName>
                                        </p:attrNameLst>
                                      </p:cBhvr>
                                      <p:to>
                                        <p:strVal val="visible"/>
                                      </p:to>
                                    </p:set>
                                    <p:animEffect transition="in" filter="fade">
                                      <p:cBhvr>
                                        <p:cTn id="17" dur="1000"/>
                                        <p:tgtEl>
                                          <p:spTgt spid="6">
                                            <p:graphicEl>
                                              <a:dgm id="{C7780D1E-8D7C-4FA5-8068-72EDBED288C0}"/>
                                            </p:graphicEl>
                                          </p:spTgt>
                                        </p:tgtEl>
                                      </p:cBhvr>
                                    </p:animEffect>
                                    <p:anim calcmode="lin" valueType="num">
                                      <p:cBhvr>
                                        <p:cTn id="18" dur="1000" fill="hold"/>
                                        <p:tgtEl>
                                          <p:spTgt spid="6">
                                            <p:graphicEl>
                                              <a:dgm id="{C7780D1E-8D7C-4FA5-8068-72EDBED288C0}"/>
                                            </p:graphicEl>
                                          </p:spTgt>
                                        </p:tgtEl>
                                        <p:attrNameLst>
                                          <p:attrName>ppt_x</p:attrName>
                                        </p:attrNameLst>
                                      </p:cBhvr>
                                      <p:tavLst>
                                        <p:tav tm="0">
                                          <p:val>
                                            <p:strVal val="#ppt_x"/>
                                          </p:val>
                                        </p:tav>
                                        <p:tav tm="100000">
                                          <p:val>
                                            <p:strVal val="#ppt_x"/>
                                          </p:val>
                                        </p:tav>
                                      </p:tavLst>
                                    </p:anim>
                                    <p:anim calcmode="lin" valueType="num">
                                      <p:cBhvr>
                                        <p:cTn id="19" dur="1000" fill="hold"/>
                                        <p:tgtEl>
                                          <p:spTgt spid="6">
                                            <p:graphicEl>
                                              <a:dgm id="{C7780D1E-8D7C-4FA5-8068-72EDBED288C0}"/>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graphicEl>
                                              <a:dgm id="{7FA9AE0F-D4BB-45C9-941B-696029B6F813}"/>
                                            </p:graphicEl>
                                          </p:spTgt>
                                        </p:tgtEl>
                                        <p:attrNameLst>
                                          <p:attrName>style.visibility</p:attrName>
                                        </p:attrNameLst>
                                      </p:cBhvr>
                                      <p:to>
                                        <p:strVal val="visible"/>
                                      </p:to>
                                    </p:set>
                                    <p:animEffect transition="in" filter="fade">
                                      <p:cBhvr>
                                        <p:cTn id="22" dur="1000"/>
                                        <p:tgtEl>
                                          <p:spTgt spid="6">
                                            <p:graphicEl>
                                              <a:dgm id="{7FA9AE0F-D4BB-45C9-941B-696029B6F813}"/>
                                            </p:graphicEl>
                                          </p:spTgt>
                                        </p:tgtEl>
                                      </p:cBhvr>
                                    </p:animEffect>
                                    <p:anim calcmode="lin" valueType="num">
                                      <p:cBhvr>
                                        <p:cTn id="23" dur="1000" fill="hold"/>
                                        <p:tgtEl>
                                          <p:spTgt spid="6">
                                            <p:graphicEl>
                                              <a:dgm id="{7FA9AE0F-D4BB-45C9-941B-696029B6F813}"/>
                                            </p:graphicEl>
                                          </p:spTgt>
                                        </p:tgtEl>
                                        <p:attrNameLst>
                                          <p:attrName>ppt_x</p:attrName>
                                        </p:attrNameLst>
                                      </p:cBhvr>
                                      <p:tavLst>
                                        <p:tav tm="0">
                                          <p:val>
                                            <p:strVal val="#ppt_x"/>
                                          </p:val>
                                        </p:tav>
                                        <p:tav tm="100000">
                                          <p:val>
                                            <p:strVal val="#ppt_x"/>
                                          </p:val>
                                        </p:tav>
                                      </p:tavLst>
                                    </p:anim>
                                    <p:anim calcmode="lin" valueType="num">
                                      <p:cBhvr>
                                        <p:cTn id="24" dur="1000" fill="hold"/>
                                        <p:tgtEl>
                                          <p:spTgt spid="6">
                                            <p:graphicEl>
                                              <a:dgm id="{7FA9AE0F-D4BB-45C9-941B-696029B6F813}"/>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graphicEl>
                                              <a:dgm id="{A2C9BD16-8EED-4FB2-B468-30AE91B34F20}"/>
                                            </p:graphicEl>
                                          </p:spTgt>
                                        </p:tgtEl>
                                        <p:attrNameLst>
                                          <p:attrName>style.visibility</p:attrName>
                                        </p:attrNameLst>
                                      </p:cBhvr>
                                      <p:to>
                                        <p:strVal val="visible"/>
                                      </p:to>
                                    </p:set>
                                    <p:animEffect transition="in" filter="fade">
                                      <p:cBhvr>
                                        <p:cTn id="27" dur="1000"/>
                                        <p:tgtEl>
                                          <p:spTgt spid="6">
                                            <p:graphicEl>
                                              <a:dgm id="{A2C9BD16-8EED-4FB2-B468-30AE91B34F20}"/>
                                            </p:graphicEl>
                                          </p:spTgt>
                                        </p:tgtEl>
                                      </p:cBhvr>
                                    </p:animEffect>
                                    <p:anim calcmode="lin" valueType="num">
                                      <p:cBhvr>
                                        <p:cTn id="28" dur="1000" fill="hold"/>
                                        <p:tgtEl>
                                          <p:spTgt spid="6">
                                            <p:graphicEl>
                                              <a:dgm id="{A2C9BD16-8EED-4FB2-B468-30AE91B34F20}"/>
                                            </p:graphicEl>
                                          </p:spTgt>
                                        </p:tgtEl>
                                        <p:attrNameLst>
                                          <p:attrName>ppt_x</p:attrName>
                                        </p:attrNameLst>
                                      </p:cBhvr>
                                      <p:tavLst>
                                        <p:tav tm="0">
                                          <p:val>
                                            <p:strVal val="#ppt_x"/>
                                          </p:val>
                                        </p:tav>
                                        <p:tav tm="100000">
                                          <p:val>
                                            <p:strVal val="#ppt_x"/>
                                          </p:val>
                                        </p:tav>
                                      </p:tavLst>
                                    </p:anim>
                                    <p:anim calcmode="lin" valueType="num">
                                      <p:cBhvr>
                                        <p:cTn id="29" dur="1000" fill="hold"/>
                                        <p:tgtEl>
                                          <p:spTgt spid="6">
                                            <p:graphicEl>
                                              <a:dgm id="{A2C9BD16-8EED-4FB2-B468-30AE91B34F20}"/>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graphicEl>
                                              <a:dgm id="{54F064BA-5338-44D7-8F71-A47707718C15}"/>
                                            </p:graphicEl>
                                          </p:spTgt>
                                        </p:tgtEl>
                                        <p:attrNameLst>
                                          <p:attrName>style.visibility</p:attrName>
                                        </p:attrNameLst>
                                      </p:cBhvr>
                                      <p:to>
                                        <p:strVal val="visible"/>
                                      </p:to>
                                    </p:set>
                                    <p:animEffect transition="in" filter="fade">
                                      <p:cBhvr>
                                        <p:cTn id="32" dur="1000"/>
                                        <p:tgtEl>
                                          <p:spTgt spid="6">
                                            <p:graphicEl>
                                              <a:dgm id="{54F064BA-5338-44D7-8F71-A47707718C15}"/>
                                            </p:graphicEl>
                                          </p:spTgt>
                                        </p:tgtEl>
                                      </p:cBhvr>
                                    </p:animEffect>
                                    <p:anim calcmode="lin" valueType="num">
                                      <p:cBhvr>
                                        <p:cTn id="33" dur="1000" fill="hold"/>
                                        <p:tgtEl>
                                          <p:spTgt spid="6">
                                            <p:graphicEl>
                                              <a:dgm id="{54F064BA-5338-44D7-8F71-A47707718C15}"/>
                                            </p:graphicEl>
                                          </p:spTgt>
                                        </p:tgtEl>
                                        <p:attrNameLst>
                                          <p:attrName>ppt_x</p:attrName>
                                        </p:attrNameLst>
                                      </p:cBhvr>
                                      <p:tavLst>
                                        <p:tav tm="0">
                                          <p:val>
                                            <p:strVal val="#ppt_x"/>
                                          </p:val>
                                        </p:tav>
                                        <p:tav tm="100000">
                                          <p:val>
                                            <p:strVal val="#ppt_x"/>
                                          </p:val>
                                        </p:tav>
                                      </p:tavLst>
                                    </p:anim>
                                    <p:anim calcmode="lin" valueType="num">
                                      <p:cBhvr>
                                        <p:cTn id="34" dur="1000" fill="hold"/>
                                        <p:tgtEl>
                                          <p:spTgt spid="6">
                                            <p:graphicEl>
                                              <a:dgm id="{54F064BA-5338-44D7-8F71-A47707718C1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09550"/>
            <a:ext cx="7162800" cy="857250"/>
          </a:xfrm>
        </p:spPr>
        <p:txBody>
          <a:bodyPr>
            <a:normAutofit fontScale="90000"/>
          </a:bodyPr>
          <a:lstStyle/>
          <a:p>
            <a:r>
              <a:rPr lang="en-US" dirty="0" smtClean="0"/>
              <a:t>Characteristics of Critical Thinkers</a:t>
            </a:r>
            <a:endParaRPr lang="en-US" dirty="0"/>
          </a:p>
        </p:txBody>
      </p:sp>
      <p:graphicFrame>
        <p:nvGraphicFramePr>
          <p:cNvPr id="6" name="Diagram 5"/>
          <p:cNvGraphicFramePr/>
          <p:nvPr>
            <p:extLst>
              <p:ext uri="{D42A27DB-BD31-4B8C-83A1-F6EECF244321}">
                <p14:modId xmlns:p14="http://schemas.microsoft.com/office/powerpoint/2010/main" val="200952184"/>
              </p:ext>
            </p:extLst>
          </p:nvPr>
        </p:nvGraphicFramePr>
        <p:xfrm>
          <a:off x="1981200" y="971550"/>
          <a:ext cx="6553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8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graphicEl>
                                              <a:dgm id="{710BAE1F-8FA6-49D7-8CB4-8D1C939C822E}"/>
                                            </p:graphicEl>
                                          </p:spTgt>
                                        </p:tgtEl>
                                        <p:attrNameLst>
                                          <p:attrName>style.visibility</p:attrName>
                                        </p:attrNameLst>
                                      </p:cBhvr>
                                      <p:to>
                                        <p:strVal val="visible"/>
                                      </p:to>
                                    </p:set>
                                    <p:animEffect transition="in" filter="fade">
                                      <p:cBhvr>
                                        <p:cTn id="7" dur="1000"/>
                                        <p:tgtEl>
                                          <p:spTgt spid="6">
                                            <p:graphicEl>
                                              <a:dgm id="{710BAE1F-8FA6-49D7-8CB4-8D1C939C822E}"/>
                                            </p:graphicEl>
                                          </p:spTgt>
                                        </p:tgtEl>
                                      </p:cBhvr>
                                    </p:animEffect>
                                    <p:anim calcmode="lin" valueType="num">
                                      <p:cBhvr>
                                        <p:cTn id="8" dur="1000" fill="hold"/>
                                        <p:tgtEl>
                                          <p:spTgt spid="6">
                                            <p:graphicEl>
                                              <a:dgm id="{710BAE1F-8FA6-49D7-8CB4-8D1C939C822E}"/>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710BAE1F-8FA6-49D7-8CB4-8D1C939C822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51B592A6-1268-4778-9B57-DFD4A4DC4ECD}"/>
                                            </p:graphicEl>
                                          </p:spTgt>
                                        </p:tgtEl>
                                        <p:attrNameLst>
                                          <p:attrName>style.visibility</p:attrName>
                                        </p:attrNameLst>
                                      </p:cBhvr>
                                      <p:to>
                                        <p:strVal val="visible"/>
                                      </p:to>
                                    </p:set>
                                    <p:animEffect transition="in" filter="fade">
                                      <p:cBhvr>
                                        <p:cTn id="12" dur="1000"/>
                                        <p:tgtEl>
                                          <p:spTgt spid="6">
                                            <p:graphicEl>
                                              <a:dgm id="{51B592A6-1268-4778-9B57-DFD4A4DC4ECD}"/>
                                            </p:graphicEl>
                                          </p:spTgt>
                                        </p:tgtEl>
                                      </p:cBhvr>
                                    </p:animEffect>
                                    <p:anim calcmode="lin" valueType="num">
                                      <p:cBhvr>
                                        <p:cTn id="13" dur="1000" fill="hold"/>
                                        <p:tgtEl>
                                          <p:spTgt spid="6">
                                            <p:graphicEl>
                                              <a:dgm id="{51B592A6-1268-4778-9B57-DFD4A4DC4ECD}"/>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51B592A6-1268-4778-9B57-DFD4A4DC4ECD}"/>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graphicEl>
                                              <a:dgm id="{7FA9AE0F-D4BB-45C9-941B-696029B6F813}"/>
                                            </p:graphicEl>
                                          </p:spTgt>
                                        </p:tgtEl>
                                        <p:attrNameLst>
                                          <p:attrName>style.visibility</p:attrName>
                                        </p:attrNameLst>
                                      </p:cBhvr>
                                      <p:to>
                                        <p:strVal val="visible"/>
                                      </p:to>
                                    </p:set>
                                    <p:animEffect transition="in" filter="fade">
                                      <p:cBhvr>
                                        <p:cTn id="17" dur="1000"/>
                                        <p:tgtEl>
                                          <p:spTgt spid="6">
                                            <p:graphicEl>
                                              <a:dgm id="{7FA9AE0F-D4BB-45C9-941B-696029B6F813}"/>
                                            </p:graphicEl>
                                          </p:spTgt>
                                        </p:tgtEl>
                                      </p:cBhvr>
                                    </p:animEffect>
                                    <p:anim calcmode="lin" valueType="num">
                                      <p:cBhvr>
                                        <p:cTn id="18" dur="1000" fill="hold"/>
                                        <p:tgtEl>
                                          <p:spTgt spid="6">
                                            <p:graphicEl>
                                              <a:dgm id="{7FA9AE0F-D4BB-45C9-941B-696029B6F813}"/>
                                            </p:graphicEl>
                                          </p:spTgt>
                                        </p:tgtEl>
                                        <p:attrNameLst>
                                          <p:attrName>ppt_x</p:attrName>
                                        </p:attrNameLst>
                                      </p:cBhvr>
                                      <p:tavLst>
                                        <p:tav tm="0">
                                          <p:val>
                                            <p:strVal val="#ppt_x"/>
                                          </p:val>
                                        </p:tav>
                                        <p:tav tm="100000">
                                          <p:val>
                                            <p:strVal val="#ppt_x"/>
                                          </p:val>
                                        </p:tav>
                                      </p:tavLst>
                                    </p:anim>
                                    <p:anim calcmode="lin" valueType="num">
                                      <p:cBhvr>
                                        <p:cTn id="19" dur="1000" fill="hold"/>
                                        <p:tgtEl>
                                          <p:spTgt spid="6">
                                            <p:graphicEl>
                                              <a:dgm id="{7FA9AE0F-D4BB-45C9-941B-696029B6F813}"/>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graphicEl>
                                              <a:dgm id="{A2C9BD16-8EED-4FB2-B468-30AE91B34F20}"/>
                                            </p:graphicEl>
                                          </p:spTgt>
                                        </p:tgtEl>
                                        <p:attrNameLst>
                                          <p:attrName>style.visibility</p:attrName>
                                        </p:attrNameLst>
                                      </p:cBhvr>
                                      <p:to>
                                        <p:strVal val="visible"/>
                                      </p:to>
                                    </p:set>
                                    <p:animEffect transition="in" filter="fade">
                                      <p:cBhvr>
                                        <p:cTn id="22" dur="1000"/>
                                        <p:tgtEl>
                                          <p:spTgt spid="6">
                                            <p:graphicEl>
                                              <a:dgm id="{A2C9BD16-8EED-4FB2-B468-30AE91B34F20}"/>
                                            </p:graphicEl>
                                          </p:spTgt>
                                        </p:tgtEl>
                                      </p:cBhvr>
                                    </p:animEffect>
                                    <p:anim calcmode="lin" valueType="num">
                                      <p:cBhvr>
                                        <p:cTn id="23" dur="1000" fill="hold"/>
                                        <p:tgtEl>
                                          <p:spTgt spid="6">
                                            <p:graphicEl>
                                              <a:dgm id="{A2C9BD16-8EED-4FB2-B468-30AE91B34F20}"/>
                                            </p:graphicEl>
                                          </p:spTgt>
                                        </p:tgtEl>
                                        <p:attrNameLst>
                                          <p:attrName>ppt_x</p:attrName>
                                        </p:attrNameLst>
                                      </p:cBhvr>
                                      <p:tavLst>
                                        <p:tav tm="0">
                                          <p:val>
                                            <p:strVal val="#ppt_x"/>
                                          </p:val>
                                        </p:tav>
                                        <p:tav tm="100000">
                                          <p:val>
                                            <p:strVal val="#ppt_x"/>
                                          </p:val>
                                        </p:tav>
                                      </p:tavLst>
                                    </p:anim>
                                    <p:anim calcmode="lin" valueType="num">
                                      <p:cBhvr>
                                        <p:cTn id="24" dur="1000" fill="hold"/>
                                        <p:tgtEl>
                                          <p:spTgt spid="6">
                                            <p:graphicEl>
                                              <a:dgm id="{A2C9BD16-8EED-4FB2-B468-30AE91B34F2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09550"/>
            <a:ext cx="3733800" cy="4706679"/>
          </a:xfrm>
          <a:prstGeom prst="rect">
            <a:avLst/>
          </a:prstGeom>
        </p:spPr>
      </p:pic>
    </p:spTree>
    <p:extLst>
      <p:ext uri="{BB962C8B-B14F-4D97-AF65-F5344CB8AC3E}">
        <p14:creationId xmlns:p14="http://schemas.microsoft.com/office/powerpoint/2010/main" val="1399309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05000" y="209550"/>
            <a:ext cx="6934200" cy="914400"/>
          </a:xfrm>
        </p:spPr>
        <p:txBody>
          <a:bodyPr/>
          <a:lstStyle/>
          <a:p>
            <a:r>
              <a:rPr lang="en-US" dirty="0" smtClean="0"/>
              <a:t>Disregarding Critical Thinking</a:t>
            </a:r>
            <a:endParaRPr lang="en-US" dirty="0"/>
          </a:p>
        </p:txBody>
      </p:sp>
      <p:sp>
        <p:nvSpPr>
          <p:cNvPr id="4" name="TextBox 3"/>
          <p:cNvSpPr txBox="1"/>
          <p:nvPr/>
        </p:nvSpPr>
        <p:spPr>
          <a:xfrm>
            <a:off x="2057400" y="1123950"/>
            <a:ext cx="6324600" cy="461665"/>
          </a:xfrm>
          <a:prstGeom prst="rect">
            <a:avLst/>
          </a:prstGeom>
          <a:noFill/>
        </p:spPr>
        <p:txBody>
          <a:bodyPr wrap="square" rtlCol="0">
            <a:spAutoFit/>
          </a:bodyPr>
          <a:lstStyle/>
          <a:p>
            <a:r>
              <a:rPr lang="en-US" sz="2400" dirty="0" smtClean="0"/>
              <a:t>A lack in critical thinking can result in…</a:t>
            </a:r>
            <a:endParaRPr lang="en-US" sz="2400" dirty="0"/>
          </a:p>
        </p:txBody>
      </p:sp>
      <p:graphicFrame>
        <p:nvGraphicFramePr>
          <p:cNvPr id="5" name="Diagram 4"/>
          <p:cNvGraphicFramePr/>
          <p:nvPr>
            <p:extLst>
              <p:ext uri="{D42A27DB-BD31-4B8C-83A1-F6EECF244321}">
                <p14:modId xmlns:p14="http://schemas.microsoft.com/office/powerpoint/2010/main" val="537159744"/>
              </p:ext>
            </p:extLst>
          </p:nvPr>
        </p:nvGraphicFramePr>
        <p:xfrm>
          <a:off x="2362200" y="1657350"/>
          <a:ext cx="5257800"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11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5BF0FE75-E5CB-40E0-81A2-ACC8A4AD708B}"/>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graphicEl>
                                              <a:dgm id="{BC6688C4-1FF7-4D59-AC5C-1E55BE3C27BE}"/>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graphicEl>
                                              <a:dgm id="{9E5AB1CD-0C0F-4F83-A569-A71712AC9034}"/>
                                            </p:graphic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
                                            <p:graphicEl>
                                              <a:dgm id="{6F8ACCCC-459D-4D5A-92FF-4FDD94B62E75}"/>
                                            </p:graphic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
                                            <p:graphicEl>
                                              <a:dgm id="{E29D57D4-EFDF-4B9A-8516-836F99FCBA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5339680" cy="857250"/>
          </a:xfrm>
        </p:spPr>
        <p:txBody>
          <a:bodyPr>
            <a:normAutofit/>
          </a:bodyPr>
          <a:lstStyle/>
          <a:p>
            <a:pPr algn="ctr"/>
            <a:r>
              <a:rPr lang="en-US" dirty="0" smtClean="0"/>
              <a:t>Brainstorming Activity</a:t>
            </a:r>
            <a:endParaRPr lang="en-US" dirty="0"/>
          </a:p>
        </p:txBody>
      </p:sp>
      <p:sp>
        <p:nvSpPr>
          <p:cNvPr id="3" name="TextBox 2"/>
          <p:cNvSpPr txBox="1"/>
          <p:nvPr/>
        </p:nvSpPr>
        <p:spPr>
          <a:xfrm>
            <a:off x="1967949" y="961171"/>
            <a:ext cx="6553200" cy="2677656"/>
          </a:xfrm>
          <a:prstGeom prst="rect">
            <a:avLst/>
          </a:prstGeom>
          <a:solidFill>
            <a:schemeClr val="bg1"/>
          </a:solidFill>
        </p:spPr>
        <p:txBody>
          <a:bodyPr wrap="square" rtlCol="0">
            <a:spAutoFit/>
          </a:bodyPr>
          <a:lstStyle/>
          <a:p>
            <a:pPr marL="342900" indent="-342900">
              <a:buAutoNum type="arabicPeriod"/>
            </a:pPr>
            <a:r>
              <a:rPr lang="en-US" sz="2400" dirty="0" smtClean="0"/>
              <a:t>Set a timer to TWO MINUTES.  </a:t>
            </a:r>
            <a:endParaRPr lang="en-US" sz="2400" dirty="0"/>
          </a:p>
          <a:p>
            <a:pPr marL="342900" indent="-342900">
              <a:buAutoNum type="arabicPeriod"/>
            </a:pPr>
            <a:r>
              <a:rPr lang="en-US" sz="2400" dirty="0" smtClean="0"/>
              <a:t>Collect a pile of paperclips if possible (or think about paperclips)</a:t>
            </a:r>
          </a:p>
          <a:p>
            <a:pPr marL="342900" indent="-342900">
              <a:buAutoNum type="arabicPeriod"/>
            </a:pPr>
            <a:r>
              <a:rPr lang="en-US" sz="2400" dirty="0" smtClean="0"/>
              <a:t>Start the timer and list all the things you can do with your paperclips.  Be creative, there are no rules!</a:t>
            </a:r>
          </a:p>
          <a:p>
            <a:pPr marL="342900" indent="-342900">
              <a:buAutoNum type="arabicPeriod"/>
            </a:pPr>
            <a:r>
              <a:rPr lang="en-US" sz="2400" dirty="0" smtClean="0"/>
              <a:t>Advance to the next slide when your time is up.</a:t>
            </a:r>
            <a:endParaRPr lang="en-US" sz="2400" dirty="0"/>
          </a:p>
        </p:txBody>
      </p:sp>
      <p:sp>
        <p:nvSpPr>
          <p:cNvPr id="6" name="Rectangle 5"/>
          <p:cNvSpPr/>
          <p:nvPr/>
        </p:nvSpPr>
        <p:spPr>
          <a:xfrm>
            <a:off x="4419600" y="3867150"/>
            <a:ext cx="13195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GO!</a:t>
            </a:r>
            <a:endParaRPr lang="en-US" sz="5400" b="1" cap="none" spc="0" dirty="0">
              <a:ln/>
              <a:solidFill>
                <a:schemeClr val="accent3"/>
              </a:solidFill>
              <a:effectLst/>
            </a:endParaRPr>
          </a:p>
        </p:txBody>
      </p:sp>
      <p:sp>
        <p:nvSpPr>
          <p:cNvPr id="4" name="TextBox 3"/>
          <p:cNvSpPr txBox="1"/>
          <p:nvPr/>
        </p:nvSpPr>
        <p:spPr>
          <a:xfrm>
            <a:off x="2269909" y="1102179"/>
            <a:ext cx="6251240" cy="2308324"/>
          </a:xfrm>
          <a:prstGeom prst="rect">
            <a:avLst/>
          </a:prstGeom>
          <a:noFill/>
        </p:spPr>
        <p:txBody>
          <a:bodyPr wrap="square" rtlCol="0">
            <a:spAutoFit/>
          </a:bodyPr>
          <a:lstStyle/>
          <a:p>
            <a:r>
              <a:rPr lang="en-US" sz="2400" dirty="0" smtClean="0"/>
              <a:t>One way to begin to think critically about a situation is to brainstorm.  As you reflect, engage in dialogue, and ask those critical thinking questions we reviewed, you can also begin writing down possible solutions.  No idea is a bad idea when brainstorming!</a:t>
            </a:r>
            <a:endParaRPr lang="en-US" sz="2400" dirty="0"/>
          </a:p>
        </p:txBody>
      </p:sp>
    </p:spTree>
    <p:extLst>
      <p:ext uri="{BB962C8B-B14F-4D97-AF65-F5344CB8AC3E}">
        <p14:creationId xmlns:p14="http://schemas.microsoft.com/office/powerpoint/2010/main" val="122019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500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500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5000"/>
                            </p:stCondLst>
                            <p:childTnLst>
                              <p:par>
                                <p:cTn id="10" presetID="22" presetClass="entr" presetSubtype="4" fill="hold" grpId="0" nodeType="afterEffect">
                                  <p:stCondLst>
                                    <p:cond delay="200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5339680" cy="857250"/>
          </a:xfrm>
        </p:spPr>
        <p:txBody>
          <a:bodyPr>
            <a:normAutofit/>
          </a:bodyPr>
          <a:lstStyle/>
          <a:p>
            <a:pPr algn="ctr"/>
            <a:r>
              <a:rPr lang="en-US" dirty="0" smtClean="0"/>
              <a:t>Brainstorming Activity</a:t>
            </a:r>
            <a:endParaRPr lang="en-US" dirty="0"/>
          </a:p>
        </p:txBody>
      </p:sp>
      <p:sp>
        <p:nvSpPr>
          <p:cNvPr id="3" name="TextBox 2"/>
          <p:cNvSpPr txBox="1"/>
          <p:nvPr/>
        </p:nvSpPr>
        <p:spPr>
          <a:xfrm>
            <a:off x="2133600" y="970587"/>
            <a:ext cx="6553200" cy="4154984"/>
          </a:xfrm>
          <a:prstGeom prst="rect">
            <a:avLst/>
          </a:prstGeom>
          <a:noFill/>
        </p:spPr>
        <p:txBody>
          <a:bodyPr wrap="square" rtlCol="0">
            <a:spAutoFit/>
          </a:bodyPr>
          <a:lstStyle/>
          <a:p>
            <a:r>
              <a:rPr lang="en-US" sz="2400" dirty="0" smtClean="0"/>
              <a:t>Compare your list to this website, listing 101 uses for a paperclip.</a:t>
            </a:r>
          </a:p>
          <a:p>
            <a:r>
              <a:rPr lang="en-US" sz="2400" dirty="0">
                <a:hlinkClick r:id="rId2"/>
              </a:rPr>
              <a:t>http://</a:t>
            </a:r>
            <a:r>
              <a:rPr lang="en-US" sz="2400" dirty="0" smtClean="0">
                <a:hlinkClick r:id="rId2"/>
              </a:rPr>
              <a:t>www.xrysostom.com/paperclip.html</a:t>
            </a:r>
            <a:endParaRPr lang="en-US" sz="2400" dirty="0" smtClean="0"/>
          </a:p>
          <a:p>
            <a:endParaRPr lang="en-US" sz="2400" dirty="0"/>
          </a:p>
          <a:p>
            <a:r>
              <a:rPr lang="en-US" sz="2400" dirty="0" smtClean="0"/>
              <a:t>Were there things on the list you didn’t think of? </a:t>
            </a:r>
          </a:p>
          <a:p>
            <a:r>
              <a:rPr lang="en-US" sz="2400" dirty="0" smtClean="0"/>
              <a:t>Other people may have listed completely different ideas, based on their knowledge, experiences, and needs.  It is important to use the entire child and family team to brainstorm solutions and ideas. No idea is a bad idea, and someone may have a solution no one else would think of!</a:t>
            </a:r>
            <a:endParaRPr lang="en-US" sz="2400" dirty="0"/>
          </a:p>
        </p:txBody>
      </p:sp>
    </p:spTree>
    <p:extLst>
      <p:ext uri="{BB962C8B-B14F-4D97-AF65-F5344CB8AC3E}">
        <p14:creationId xmlns:p14="http://schemas.microsoft.com/office/powerpoint/2010/main" val="2894636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943350"/>
            <a:ext cx="7772400" cy="668759"/>
          </a:xfrm>
        </p:spPr>
        <p:txBody>
          <a:bodyPr>
            <a:normAutofit fontScale="90000"/>
          </a:bodyPr>
          <a:lstStyle/>
          <a:p>
            <a:r>
              <a:rPr lang="en-US" dirty="0" smtClean="0"/>
              <a:t>Critical Thinking in Practice</a:t>
            </a:r>
            <a:endParaRPr lang="en-US" dirty="0"/>
          </a:p>
        </p:txBody>
      </p:sp>
    </p:spTree>
    <p:extLst>
      <p:ext uri="{BB962C8B-B14F-4D97-AF65-F5344CB8AC3E}">
        <p14:creationId xmlns:p14="http://schemas.microsoft.com/office/powerpoint/2010/main" val="180523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Effective Practice</a:t>
            </a:r>
            <a:endParaRPr lang="en-US" dirty="0"/>
          </a:p>
        </p:txBody>
      </p:sp>
      <p:graphicFrame>
        <p:nvGraphicFramePr>
          <p:cNvPr id="5" name="Diagram 4"/>
          <p:cNvGraphicFramePr/>
          <p:nvPr>
            <p:extLst>
              <p:ext uri="{D42A27DB-BD31-4B8C-83A1-F6EECF244321}">
                <p14:modId xmlns:p14="http://schemas.microsoft.com/office/powerpoint/2010/main" val="3332917378"/>
              </p:ext>
            </p:extLst>
          </p:nvPr>
        </p:nvGraphicFramePr>
        <p:xfrm>
          <a:off x="2051720" y="971550"/>
          <a:ext cx="5943600"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7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94412D5D-4E5E-4EC1-9383-7FC709DDC52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graphicEl>
                                              <a:dgm id="{C2A957FC-058E-4620-9218-65070D02B257}"/>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graphicEl>
                                              <a:dgm id="{31CD8102-5340-40D9-BEEB-BB03EA20EEF8}"/>
                                            </p:graphic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
                                            <p:graphicEl>
                                              <a:dgm id="{AEFE173F-E82B-4ECD-99CA-6902F7EBD80A}"/>
                                            </p:graphic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
                                            <p:graphicEl>
                                              <a:dgm id="{4E8956B0-976D-4E22-A11F-8E61A3FFE9C9}"/>
                                            </p:graphic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5">
                                            <p:graphicEl>
                                              <a:dgm id="{F24FE488-4EAD-4133-AE7D-048CAD04A9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AtOnc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Practice Skills as Critical Thinking Tools</a:t>
            </a:r>
            <a:endParaRPr lang="en-US" dirty="0"/>
          </a:p>
        </p:txBody>
      </p:sp>
      <p:sp>
        <p:nvSpPr>
          <p:cNvPr id="3" name="TextBox 2"/>
          <p:cNvSpPr txBox="1"/>
          <p:nvPr/>
        </p:nvSpPr>
        <p:spPr>
          <a:xfrm>
            <a:off x="2133600" y="1352550"/>
            <a:ext cx="6553200" cy="646331"/>
          </a:xfrm>
          <a:prstGeom prst="rect">
            <a:avLst/>
          </a:prstGeom>
          <a:noFill/>
        </p:spPr>
        <p:txBody>
          <a:bodyPr wrap="square" rtlCol="0">
            <a:spAutoFit/>
          </a:bodyPr>
          <a:lstStyle/>
          <a:p>
            <a:pPr algn="ctr"/>
            <a:r>
              <a:rPr lang="en-US" dirty="0" smtClean="0"/>
              <a:t>These are the DCS Practice Skills.  Click on each term to learn more about it and how it can be used in critical thinking.</a:t>
            </a:r>
            <a:endParaRPr lang="en-US" dirty="0"/>
          </a:p>
        </p:txBody>
      </p:sp>
      <p:graphicFrame>
        <p:nvGraphicFramePr>
          <p:cNvPr id="6" name="Diagram 5"/>
          <p:cNvGraphicFramePr/>
          <p:nvPr>
            <p:extLst>
              <p:ext uri="{D42A27DB-BD31-4B8C-83A1-F6EECF244321}">
                <p14:modId xmlns:p14="http://schemas.microsoft.com/office/powerpoint/2010/main" val="794337960"/>
              </p:ext>
            </p:extLst>
          </p:nvPr>
        </p:nvGraphicFramePr>
        <p:xfrm>
          <a:off x="2743200" y="1995310"/>
          <a:ext cx="4778375" cy="295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ction Button: Custom 6">
            <a:hlinkClick r:id="rId7" action="ppaction://hlinksldjump" highlightClick="1"/>
          </p:cNvPr>
          <p:cNvSpPr/>
          <p:nvPr/>
        </p:nvSpPr>
        <p:spPr>
          <a:xfrm>
            <a:off x="4598987" y="2159993"/>
            <a:ext cx="1066800" cy="381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8" action="ppaction://hlinksldjump" highlightClick="1"/>
          </p:cNvPr>
          <p:cNvSpPr/>
          <p:nvPr/>
        </p:nvSpPr>
        <p:spPr>
          <a:xfrm>
            <a:off x="6172200" y="3105150"/>
            <a:ext cx="1066800" cy="381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9" action="ppaction://hlinksldjump" highlightClick="1"/>
          </p:cNvPr>
          <p:cNvSpPr/>
          <p:nvPr/>
        </p:nvSpPr>
        <p:spPr>
          <a:xfrm>
            <a:off x="6019800" y="4400550"/>
            <a:ext cx="990600" cy="381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0" action="ppaction://hlinksldjump" highlightClick="1"/>
          </p:cNvPr>
          <p:cNvSpPr/>
          <p:nvPr/>
        </p:nvSpPr>
        <p:spPr>
          <a:xfrm>
            <a:off x="3200400" y="4400550"/>
            <a:ext cx="1219200" cy="381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11" action="ppaction://hlinksldjump" highlightClick="1"/>
          </p:cNvPr>
          <p:cNvSpPr/>
          <p:nvPr/>
        </p:nvSpPr>
        <p:spPr>
          <a:xfrm>
            <a:off x="3124200" y="3105150"/>
            <a:ext cx="990600" cy="381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4762" y="4333853"/>
            <a:ext cx="1393825" cy="646331"/>
          </a:xfrm>
          <a:prstGeom prst="rect">
            <a:avLst/>
          </a:prstGeom>
          <a:noFill/>
        </p:spPr>
        <p:txBody>
          <a:bodyPr wrap="square" rtlCol="0">
            <a:spAutoFit/>
          </a:bodyPr>
          <a:lstStyle/>
          <a:p>
            <a:pPr algn="ctr"/>
            <a:r>
              <a:rPr lang="en-US" dirty="0" smtClean="0"/>
              <a:t>Click Here After Review</a:t>
            </a:r>
            <a:endParaRPr lang="en-US" dirty="0"/>
          </a:p>
        </p:txBody>
      </p:sp>
      <p:sp>
        <p:nvSpPr>
          <p:cNvPr id="13" name="Action Button: Custom 12">
            <a:hlinkClick r:id="rId12" action="ppaction://hlinksldjump" highlightClick="1"/>
          </p:cNvPr>
          <p:cNvSpPr/>
          <p:nvPr/>
        </p:nvSpPr>
        <p:spPr>
          <a:xfrm>
            <a:off x="7624762" y="4333853"/>
            <a:ext cx="1393825" cy="646331"/>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648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020" y="209550"/>
            <a:ext cx="4882480" cy="857250"/>
          </a:xfrm>
        </p:spPr>
        <p:txBody>
          <a:bodyPr/>
          <a:lstStyle/>
          <a:p>
            <a:r>
              <a:rPr lang="en-US" dirty="0" smtClean="0"/>
              <a:t>General Instructions</a:t>
            </a:r>
            <a:endParaRPr lang="en-US" dirty="0"/>
          </a:p>
        </p:txBody>
      </p:sp>
      <p:sp>
        <p:nvSpPr>
          <p:cNvPr id="5" name="TextBox 4"/>
          <p:cNvSpPr txBox="1"/>
          <p:nvPr/>
        </p:nvSpPr>
        <p:spPr>
          <a:xfrm>
            <a:off x="2092660" y="1276350"/>
            <a:ext cx="65532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You will need…</a:t>
            </a:r>
          </a:p>
          <a:p>
            <a:pPr marL="914400" lvl="1" indent="-457200">
              <a:buFont typeface="Arial" panose="020B0604020202020204" pitchFamily="34" charset="0"/>
              <a:buChar char="•"/>
            </a:pPr>
            <a:r>
              <a:rPr lang="en-US" sz="2800" dirty="0" smtClean="0"/>
              <a:t>Notepaper</a:t>
            </a:r>
          </a:p>
          <a:p>
            <a:pPr marL="914400" lvl="1" indent="-457200">
              <a:buFont typeface="Arial" panose="020B0604020202020204" pitchFamily="34" charset="0"/>
              <a:buChar char="•"/>
            </a:pPr>
            <a:r>
              <a:rPr lang="en-US" sz="2800" dirty="0" smtClean="0"/>
              <a:t>pen/pencil</a:t>
            </a:r>
          </a:p>
          <a:p>
            <a:pPr marL="914400" lvl="1" indent="-457200">
              <a:buFont typeface="Arial" panose="020B0604020202020204" pitchFamily="34" charset="0"/>
              <a:buChar char="•"/>
            </a:pPr>
            <a:r>
              <a:rPr lang="en-US" sz="2800" dirty="0" smtClean="0"/>
              <a:t>timer (phone or other device)</a:t>
            </a:r>
          </a:p>
          <a:p>
            <a:pPr marL="914400" lvl="1" indent="-457200">
              <a:buFont typeface="Arial" panose="020B0604020202020204" pitchFamily="34" charset="0"/>
              <a:buChar char="•"/>
            </a:pPr>
            <a:r>
              <a:rPr lang="en-US" sz="2800" dirty="0" smtClean="0"/>
              <a:t>paperclips</a:t>
            </a:r>
          </a:p>
          <a:p>
            <a:pPr marL="457200" indent="-457200">
              <a:buFont typeface="Arial" panose="020B0604020202020204" pitchFamily="34" charset="0"/>
              <a:buChar char="•"/>
            </a:pPr>
            <a:r>
              <a:rPr lang="en-US" sz="2800" dirty="0" smtClean="0"/>
              <a:t>There will be resource documents you may print/save throughout the training.</a:t>
            </a:r>
            <a:endParaRPr lang="en-US" sz="2800" dirty="0"/>
          </a:p>
        </p:txBody>
      </p:sp>
    </p:spTree>
    <p:extLst>
      <p:ext uri="{BB962C8B-B14F-4D97-AF65-F5344CB8AC3E}">
        <p14:creationId xmlns:p14="http://schemas.microsoft.com/office/powerpoint/2010/main" val="2310908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Practice Skills as Critical Thinking Tools</a:t>
            </a:r>
            <a:endParaRPr lang="en-US" dirty="0"/>
          </a:p>
        </p:txBody>
      </p:sp>
      <p:sp>
        <p:nvSpPr>
          <p:cNvPr id="4" name="TextBox 3"/>
          <p:cNvSpPr txBox="1"/>
          <p:nvPr/>
        </p:nvSpPr>
        <p:spPr>
          <a:xfrm>
            <a:off x="4038600" y="1428750"/>
            <a:ext cx="2209800" cy="707886"/>
          </a:xfrm>
          <a:prstGeom prst="rect">
            <a:avLst/>
          </a:prstGeom>
          <a:noFill/>
        </p:spPr>
        <p:txBody>
          <a:bodyPr wrap="square" rtlCol="0">
            <a:spAutoFit/>
          </a:bodyPr>
          <a:lstStyle/>
          <a:p>
            <a:r>
              <a:rPr lang="en-US" sz="4000" dirty="0">
                <a:solidFill>
                  <a:srgbClr val="485565"/>
                </a:solidFill>
                <a:latin typeface="+mj-lt"/>
                <a:ea typeface="+mj-ea"/>
                <a:cs typeface="+mj-cs"/>
              </a:rPr>
              <a:t>Engaging</a:t>
            </a:r>
          </a:p>
        </p:txBody>
      </p:sp>
      <p:sp>
        <p:nvSpPr>
          <p:cNvPr id="5" name="TextBox 4"/>
          <p:cNvSpPr txBox="1"/>
          <p:nvPr/>
        </p:nvSpPr>
        <p:spPr>
          <a:xfrm>
            <a:off x="2051720" y="2343150"/>
            <a:ext cx="6787480" cy="923330"/>
          </a:xfrm>
          <a:prstGeom prst="rect">
            <a:avLst/>
          </a:prstGeom>
          <a:noFill/>
        </p:spPr>
        <p:txBody>
          <a:bodyPr wrap="square" rtlCol="0">
            <a:spAutoFit/>
          </a:bodyPr>
          <a:lstStyle/>
          <a:p>
            <a:r>
              <a:rPr lang="en-US" dirty="0"/>
              <a:t>Effectively establishing a relationship with children, parents, and team members for the purpose of sustaining the work that is to be accomplished by the child and family team.</a:t>
            </a:r>
          </a:p>
        </p:txBody>
      </p:sp>
      <p:sp>
        <p:nvSpPr>
          <p:cNvPr id="7" name="TextBox 6"/>
          <p:cNvSpPr txBox="1"/>
          <p:nvPr/>
        </p:nvSpPr>
        <p:spPr>
          <a:xfrm>
            <a:off x="2133600" y="3562350"/>
            <a:ext cx="5867400" cy="923330"/>
          </a:xfrm>
          <a:prstGeom prst="rect">
            <a:avLst/>
          </a:prstGeom>
          <a:noFill/>
        </p:spPr>
        <p:txBody>
          <a:bodyPr wrap="square" rtlCol="0">
            <a:spAutoFit/>
          </a:bodyPr>
          <a:lstStyle/>
          <a:p>
            <a:pPr algn="ctr"/>
            <a:r>
              <a:rPr lang="en-US" b="1" dirty="0" smtClean="0">
                <a:solidFill>
                  <a:schemeClr val="accent4">
                    <a:lumMod val="60000"/>
                    <a:lumOff val="40000"/>
                  </a:schemeClr>
                </a:solidFill>
              </a:rPr>
              <a:t>Engage the team to gather insightful perspectives from each team member.  This will allow you to have as much information as possible to </a:t>
            </a:r>
            <a:r>
              <a:rPr lang="en-US" b="1" dirty="0" smtClean="0">
                <a:solidFill>
                  <a:schemeClr val="accent4">
                    <a:lumMod val="60000"/>
                    <a:lumOff val="40000"/>
                  </a:schemeClr>
                </a:solidFill>
              </a:rPr>
              <a:t>make family centered </a:t>
            </a:r>
            <a:r>
              <a:rPr lang="en-US" b="1" dirty="0" smtClean="0">
                <a:solidFill>
                  <a:schemeClr val="accent4">
                    <a:lumMod val="60000"/>
                    <a:lumOff val="40000"/>
                  </a:schemeClr>
                </a:solidFill>
              </a:rPr>
              <a:t>decisions.</a:t>
            </a:r>
            <a:endParaRPr lang="en-US" b="1" dirty="0">
              <a:solidFill>
                <a:schemeClr val="accent4">
                  <a:lumMod val="60000"/>
                  <a:lumOff val="40000"/>
                </a:schemeClr>
              </a:solidFill>
            </a:endParaRPr>
          </a:p>
        </p:txBody>
      </p:sp>
      <p:sp>
        <p:nvSpPr>
          <p:cNvPr id="8" name="Action Button: Back or Previous 7">
            <a:hlinkClick r:id="" action="ppaction://hlinkshowjump?jump=previousslide" highlightClick="1"/>
          </p:cNvPr>
          <p:cNvSpPr/>
          <p:nvPr/>
        </p:nvSpPr>
        <p:spPr>
          <a:xfrm>
            <a:off x="8305800" y="4705350"/>
            <a:ext cx="4572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47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Practice Skills as Critical Thinking Tools</a:t>
            </a:r>
            <a:endParaRPr lang="en-US" dirty="0"/>
          </a:p>
        </p:txBody>
      </p:sp>
      <p:sp>
        <p:nvSpPr>
          <p:cNvPr id="4" name="TextBox 3"/>
          <p:cNvSpPr txBox="1"/>
          <p:nvPr/>
        </p:nvSpPr>
        <p:spPr>
          <a:xfrm>
            <a:off x="4038600" y="1428750"/>
            <a:ext cx="2209800" cy="707886"/>
          </a:xfrm>
          <a:prstGeom prst="rect">
            <a:avLst/>
          </a:prstGeom>
          <a:noFill/>
        </p:spPr>
        <p:txBody>
          <a:bodyPr wrap="square" rtlCol="0">
            <a:spAutoFit/>
          </a:bodyPr>
          <a:lstStyle/>
          <a:p>
            <a:r>
              <a:rPr lang="en-US" sz="4000" dirty="0" smtClean="0">
                <a:solidFill>
                  <a:srgbClr val="485565"/>
                </a:solidFill>
                <a:latin typeface="+mj-lt"/>
                <a:ea typeface="+mj-ea"/>
                <a:cs typeface="+mj-cs"/>
              </a:rPr>
              <a:t>Assessing</a:t>
            </a:r>
            <a:endParaRPr lang="en-US" sz="4000" dirty="0">
              <a:solidFill>
                <a:srgbClr val="485565"/>
              </a:solidFill>
              <a:latin typeface="+mj-lt"/>
              <a:ea typeface="+mj-ea"/>
              <a:cs typeface="+mj-cs"/>
            </a:endParaRPr>
          </a:p>
        </p:txBody>
      </p:sp>
      <p:sp>
        <p:nvSpPr>
          <p:cNvPr id="5" name="TextBox 4"/>
          <p:cNvSpPr txBox="1"/>
          <p:nvPr/>
        </p:nvSpPr>
        <p:spPr>
          <a:xfrm>
            <a:off x="2051720" y="2343150"/>
            <a:ext cx="6787480" cy="1200329"/>
          </a:xfrm>
          <a:prstGeom prst="rect">
            <a:avLst/>
          </a:prstGeom>
          <a:noFill/>
        </p:spPr>
        <p:txBody>
          <a:bodyPr wrap="square" rtlCol="0">
            <a:spAutoFit/>
          </a:bodyPr>
          <a:lstStyle/>
          <a:p>
            <a:r>
              <a:rPr lang="en-US" dirty="0"/>
              <a:t>Obtaining information about events that brought families into the child welfare system and looking for strengths and needs of the children and family members that, with the help of the child and family team, can be addressed.</a:t>
            </a:r>
          </a:p>
        </p:txBody>
      </p:sp>
      <p:sp>
        <p:nvSpPr>
          <p:cNvPr id="7" name="TextBox 6"/>
          <p:cNvSpPr txBox="1"/>
          <p:nvPr/>
        </p:nvSpPr>
        <p:spPr>
          <a:xfrm>
            <a:off x="2083096" y="3749993"/>
            <a:ext cx="5867400" cy="369332"/>
          </a:xfrm>
          <a:prstGeom prst="rect">
            <a:avLst/>
          </a:prstGeom>
          <a:noFill/>
        </p:spPr>
        <p:txBody>
          <a:bodyPr wrap="square" rtlCol="0">
            <a:spAutoFit/>
          </a:bodyPr>
          <a:lstStyle/>
          <a:p>
            <a:pPr algn="ctr"/>
            <a:r>
              <a:rPr lang="en-US" b="1" dirty="0" smtClean="0">
                <a:solidFill>
                  <a:schemeClr val="accent5">
                    <a:lumMod val="75000"/>
                  </a:schemeClr>
                </a:solidFill>
              </a:rPr>
              <a:t>Assess circumstances and needs without bias.</a:t>
            </a:r>
            <a:endParaRPr lang="en-US" b="1" dirty="0">
              <a:solidFill>
                <a:schemeClr val="accent5">
                  <a:lumMod val="75000"/>
                </a:schemeClr>
              </a:solidFill>
            </a:endParaRPr>
          </a:p>
        </p:txBody>
      </p:sp>
      <p:sp>
        <p:nvSpPr>
          <p:cNvPr id="3" name="Action Button: Back or Previous 2">
            <a:hlinkClick r:id="rId2" action="ppaction://hlinksldjump" highlightClick="1"/>
          </p:cNvPr>
          <p:cNvSpPr/>
          <p:nvPr/>
        </p:nvSpPr>
        <p:spPr>
          <a:xfrm>
            <a:off x="8229600" y="4629150"/>
            <a:ext cx="6096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531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Practice Skills as Critical Thinking Tools</a:t>
            </a:r>
            <a:endParaRPr lang="en-US" dirty="0"/>
          </a:p>
        </p:txBody>
      </p:sp>
      <p:sp>
        <p:nvSpPr>
          <p:cNvPr id="4" name="TextBox 3"/>
          <p:cNvSpPr txBox="1"/>
          <p:nvPr/>
        </p:nvSpPr>
        <p:spPr>
          <a:xfrm>
            <a:off x="4038600" y="1428750"/>
            <a:ext cx="2209800" cy="707886"/>
          </a:xfrm>
          <a:prstGeom prst="rect">
            <a:avLst/>
          </a:prstGeom>
          <a:noFill/>
        </p:spPr>
        <p:txBody>
          <a:bodyPr wrap="square" rtlCol="0">
            <a:spAutoFit/>
          </a:bodyPr>
          <a:lstStyle/>
          <a:p>
            <a:r>
              <a:rPr lang="en-US" sz="4000" dirty="0" smtClean="0">
                <a:solidFill>
                  <a:srgbClr val="485565"/>
                </a:solidFill>
                <a:latin typeface="+mj-lt"/>
                <a:ea typeface="+mj-ea"/>
                <a:cs typeface="+mj-cs"/>
              </a:rPr>
              <a:t>Planning</a:t>
            </a:r>
            <a:endParaRPr lang="en-US" sz="4000" dirty="0">
              <a:solidFill>
                <a:srgbClr val="485565"/>
              </a:solidFill>
              <a:latin typeface="+mj-lt"/>
              <a:ea typeface="+mj-ea"/>
              <a:cs typeface="+mj-cs"/>
            </a:endParaRPr>
          </a:p>
        </p:txBody>
      </p:sp>
      <p:sp>
        <p:nvSpPr>
          <p:cNvPr id="5" name="TextBox 4"/>
          <p:cNvSpPr txBox="1"/>
          <p:nvPr/>
        </p:nvSpPr>
        <p:spPr>
          <a:xfrm>
            <a:off x="2051720" y="2343150"/>
            <a:ext cx="6787480" cy="923330"/>
          </a:xfrm>
          <a:prstGeom prst="rect">
            <a:avLst/>
          </a:prstGeom>
          <a:noFill/>
        </p:spPr>
        <p:txBody>
          <a:bodyPr wrap="square" rtlCol="0">
            <a:spAutoFit/>
          </a:bodyPr>
          <a:lstStyle/>
          <a:p>
            <a:r>
              <a:rPr lang="en-US" dirty="0"/>
              <a:t>Tailoring the planning process to each child and family, including the design of steps that move children and families to a higher level of functioning.</a:t>
            </a:r>
          </a:p>
        </p:txBody>
      </p:sp>
      <p:sp>
        <p:nvSpPr>
          <p:cNvPr id="7" name="TextBox 6"/>
          <p:cNvSpPr txBox="1"/>
          <p:nvPr/>
        </p:nvSpPr>
        <p:spPr>
          <a:xfrm>
            <a:off x="2133600" y="3558596"/>
            <a:ext cx="5867400" cy="1477328"/>
          </a:xfrm>
          <a:prstGeom prst="rect">
            <a:avLst/>
          </a:prstGeom>
          <a:noFill/>
        </p:spPr>
        <p:txBody>
          <a:bodyPr wrap="square" rtlCol="0">
            <a:spAutoFit/>
          </a:bodyPr>
          <a:lstStyle/>
          <a:p>
            <a:pPr algn="ctr"/>
            <a:r>
              <a:rPr lang="en-US" b="1" dirty="0" smtClean="0">
                <a:solidFill>
                  <a:schemeClr val="accent6">
                    <a:lumMod val="60000"/>
                    <a:lumOff val="40000"/>
                  </a:schemeClr>
                </a:solidFill>
              </a:rPr>
              <a:t>Thoughtfully plan services with the family, implementing ideas the team has brainstormed together.  Avoid inappropriate services by planning critically with your team</a:t>
            </a:r>
            <a:r>
              <a:rPr lang="en-US" b="1" dirty="0" smtClean="0">
                <a:solidFill>
                  <a:schemeClr val="accent6">
                    <a:lumMod val="60000"/>
                    <a:lumOff val="40000"/>
                  </a:schemeClr>
                </a:solidFill>
              </a:rPr>
              <a:t>.  </a:t>
            </a:r>
            <a:r>
              <a:rPr lang="en-US" b="1" dirty="0" smtClean="0">
                <a:solidFill>
                  <a:schemeClr val="accent6">
                    <a:lumMod val="60000"/>
                    <a:lumOff val="40000"/>
                  </a:schemeClr>
                </a:solidFill>
              </a:rPr>
              <a:t>Develop a plan that is practical and acceptable for the family.</a:t>
            </a:r>
            <a:endParaRPr lang="en-US" b="1" dirty="0">
              <a:solidFill>
                <a:schemeClr val="accent6">
                  <a:lumMod val="60000"/>
                  <a:lumOff val="40000"/>
                </a:schemeClr>
              </a:solidFill>
            </a:endParaRPr>
          </a:p>
        </p:txBody>
      </p:sp>
      <p:sp>
        <p:nvSpPr>
          <p:cNvPr id="6" name="Action Button: Back or Previous 5">
            <a:hlinkClick r:id="rId2" action="ppaction://hlinksldjump" highlightClick="1"/>
          </p:cNvPr>
          <p:cNvSpPr/>
          <p:nvPr/>
        </p:nvSpPr>
        <p:spPr>
          <a:xfrm>
            <a:off x="8458200" y="4705350"/>
            <a:ext cx="5334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08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Practice Skills as Critical Thinking Tools</a:t>
            </a:r>
            <a:endParaRPr lang="en-US" dirty="0"/>
          </a:p>
        </p:txBody>
      </p:sp>
      <p:sp>
        <p:nvSpPr>
          <p:cNvPr id="4" name="TextBox 3"/>
          <p:cNvSpPr txBox="1"/>
          <p:nvPr/>
        </p:nvSpPr>
        <p:spPr>
          <a:xfrm>
            <a:off x="3721396" y="1428721"/>
            <a:ext cx="2590800" cy="707886"/>
          </a:xfrm>
          <a:prstGeom prst="rect">
            <a:avLst/>
          </a:prstGeom>
          <a:noFill/>
        </p:spPr>
        <p:txBody>
          <a:bodyPr wrap="square" rtlCol="0">
            <a:spAutoFit/>
          </a:bodyPr>
          <a:lstStyle/>
          <a:p>
            <a:r>
              <a:rPr lang="en-US" sz="4000" dirty="0" smtClean="0">
                <a:solidFill>
                  <a:srgbClr val="485565"/>
                </a:solidFill>
                <a:latin typeface="+mj-lt"/>
                <a:ea typeface="+mj-ea"/>
                <a:cs typeface="+mj-cs"/>
              </a:rPr>
              <a:t>Intervening</a:t>
            </a:r>
            <a:endParaRPr lang="en-US" sz="4000" dirty="0">
              <a:solidFill>
                <a:srgbClr val="485565"/>
              </a:solidFill>
              <a:latin typeface="+mj-lt"/>
              <a:ea typeface="+mj-ea"/>
              <a:cs typeface="+mj-cs"/>
            </a:endParaRPr>
          </a:p>
        </p:txBody>
      </p:sp>
      <p:sp>
        <p:nvSpPr>
          <p:cNvPr id="5" name="TextBox 4"/>
          <p:cNvSpPr txBox="1"/>
          <p:nvPr/>
        </p:nvSpPr>
        <p:spPr>
          <a:xfrm>
            <a:off x="2051720" y="2214950"/>
            <a:ext cx="6787480" cy="923330"/>
          </a:xfrm>
          <a:prstGeom prst="rect">
            <a:avLst/>
          </a:prstGeom>
          <a:noFill/>
        </p:spPr>
        <p:txBody>
          <a:bodyPr wrap="square" rtlCol="0">
            <a:spAutoFit/>
          </a:bodyPr>
          <a:lstStyle/>
          <a:p>
            <a:r>
              <a:rPr lang="en-US" dirty="0"/>
              <a:t>Interceding with actions that decrease risk, provide for safety and stability, promote permanency, and establish well-being.  Skills may range from finding housing to changing a parent’s pattern of thinking.</a:t>
            </a:r>
          </a:p>
        </p:txBody>
      </p:sp>
      <p:sp>
        <p:nvSpPr>
          <p:cNvPr id="7" name="TextBox 6"/>
          <p:cNvSpPr txBox="1"/>
          <p:nvPr/>
        </p:nvSpPr>
        <p:spPr>
          <a:xfrm>
            <a:off x="2083096" y="3749993"/>
            <a:ext cx="5867400" cy="923330"/>
          </a:xfrm>
          <a:prstGeom prst="rect">
            <a:avLst/>
          </a:prstGeom>
          <a:noFill/>
        </p:spPr>
        <p:txBody>
          <a:bodyPr wrap="square" rtlCol="0">
            <a:spAutoFit/>
          </a:bodyPr>
          <a:lstStyle/>
          <a:p>
            <a:pPr algn="ctr"/>
            <a:r>
              <a:rPr lang="en-US" b="1" dirty="0" smtClean="0">
                <a:solidFill>
                  <a:schemeClr val="accent3">
                    <a:lumMod val="75000"/>
                  </a:schemeClr>
                </a:solidFill>
              </a:rPr>
              <a:t>Intervene after considering multiple solutions and outcomes, and considering alternative answers to what appears to be happening.</a:t>
            </a:r>
            <a:endParaRPr lang="en-US" b="1" dirty="0">
              <a:solidFill>
                <a:schemeClr val="accent3">
                  <a:lumMod val="75000"/>
                </a:schemeClr>
              </a:solidFill>
            </a:endParaRPr>
          </a:p>
        </p:txBody>
      </p:sp>
      <p:sp>
        <p:nvSpPr>
          <p:cNvPr id="8" name="Action Button: Back or Previous 7">
            <a:hlinkClick r:id="rId2" action="ppaction://hlinksldjump" highlightClick="1"/>
          </p:cNvPr>
          <p:cNvSpPr/>
          <p:nvPr/>
        </p:nvSpPr>
        <p:spPr>
          <a:xfrm>
            <a:off x="8382000" y="4781550"/>
            <a:ext cx="4572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731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Practice Skills as Critical Thinking Tools</a:t>
            </a:r>
            <a:endParaRPr lang="en-US" dirty="0"/>
          </a:p>
        </p:txBody>
      </p:sp>
      <p:sp>
        <p:nvSpPr>
          <p:cNvPr id="4" name="TextBox 3"/>
          <p:cNvSpPr txBox="1"/>
          <p:nvPr/>
        </p:nvSpPr>
        <p:spPr>
          <a:xfrm>
            <a:off x="3981894" y="1479049"/>
            <a:ext cx="2069804" cy="707886"/>
          </a:xfrm>
          <a:prstGeom prst="rect">
            <a:avLst/>
          </a:prstGeom>
          <a:noFill/>
        </p:spPr>
        <p:txBody>
          <a:bodyPr wrap="square" rtlCol="0">
            <a:spAutoFit/>
          </a:bodyPr>
          <a:lstStyle/>
          <a:p>
            <a:r>
              <a:rPr lang="en-US" sz="4000" dirty="0" smtClean="0">
                <a:solidFill>
                  <a:srgbClr val="485565"/>
                </a:solidFill>
                <a:latin typeface="+mj-lt"/>
                <a:ea typeface="+mj-ea"/>
                <a:cs typeface="+mj-cs"/>
              </a:rPr>
              <a:t>Teaming</a:t>
            </a:r>
            <a:endParaRPr lang="en-US" sz="4000" dirty="0">
              <a:solidFill>
                <a:srgbClr val="485565"/>
              </a:solidFill>
              <a:latin typeface="+mj-lt"/>
              <a:ea typeface="+mj-ea"/>
              <a:cs typeface="+mj-cs"/>
            </a:endParaRPr>
          </a:p>
        </p:txBody>
      </p:sp>
      <p:sp>
        <p:nvSpPr>
          <p:cNvPr id="5" name="TextBox 4"/>
          <p:cNvSpPr txBox="1"/>
          <p:nvPr/>
        </p:nvSpPr>
        <p:spPr>
          <a:xfrm>
            <a:off x="2051720" y="2419350"/>
            <a:ext cx="6787480" cy="646331"/>
          </a:xfrm>
          <a:prstGeom prst="rect">
            <a:avLst/>
          </a:prstGeom>
          <a:noFill/>
        </p:spPr>
        <p:txBody>
          <a:bodyPr wrap="square" rtlCol="0">
            <a:spAutoFit/>
          </a:bodyPr>
          <a:lstStyle/>
          <a:p>
            <a:r>
              <a:rPr lang="en-US" dirty="0"/>
              <a:t>Assembling, becoming a member of, or leading a team to bring needed resources to the critical issues of children and families.</a:t>
            </a:r>
          </a:p>
        </p:txBody>
      </p:sp>
      <p:sp>
        <p:nvSpPr>
          <p:cNvPr id="7" name="TextBox 6"/>
          <p:cNvSpPr txBox="1"/>
          <p:nvPr/>
        </p:nvSpPr>
        <p:spPr>
          <a:xfrm>
            <a:off x="2083096" y="3323451"/>
            <a:ext cx="5867400" cy="1477328"/>
          </a:xfrm>
          <a:prstGeom prst="rect">
            <a:avLst/>
          </a:prstGeom>
          <a:noFill/>
        </p:spPr>
        <p:txBody>
          <a:bodyPr wrap="square" rtlCol="0">
            <a:spAutoFit/>
          </a:bodyPr>
          <a:lstStyle/>
          <a:p>
            <a:pPr algn="ctr"/>
            <a:r>
              <a:rPr lang="en-US" b="1" dirty="0" smtClean="0">
                <a:solidFill>
                  <a:schemeClr val="tx2">
                    <a:lumMod val="60000"/>
                    <a:lumOff val="40000"/>
                  </a:schemeClr>
                </a:solidFill>
              </a:rPr>
              <a:t>Gather a group of formal and informal supports for the family in order to collect a variety of knowledge, experience, and tools to most effectively think critically to create solutions</a:t>
            </a:r>
            <a:r>
              <a:rPr lang="en-US" b="1" dirty="0" smtClean="0">
                <a:solidFill>
                  <a:schemeClr val="tx2">
                    <a:lumMod val="60000"/>
                    <a:lumOff val="40000"/>
                  </a:schemeClr>
                </a:solidFill>
              </a:rPr>
              <a:t>.  A quality team will focus on family centered ideas and solutions.</a:t>
            </a:r>
            <a:endParaRPr lang="en-US" b="1" dirty="0">
              <a:solidFill>
                <a:schemeClr val="tx2">
                  <a:lumMod val="60000"/>
                  <a:lumOff val="40000"/>
                </a:schemeClr>
              </a:solidFill>
            </a:endParaRPr>
          </a:p>
        </p:txBody>
      </p:sp>
      <p:sp>
        <p:nvSpPr>
          <p:cNvPr id="8" name="Action Button: Back or Previous 7">
            <a:hlinkClick r:id="rId2" action="ppaction://hlinksldjump" highlightClick="1"/>
          </p:cNvPr>
          <p:cNvSpPr/>
          <p:nvPr/>
        </p:nvSpPr>
        <p:spPr>
          <a:xfrm>
            <a:off x="8382000" y="4781550"/>
            <a:ext cx="4572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66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85750"/>
            <a:ext cx="5949280" cy="857250"/>
          </a:xfrm>
        </p:spPr>
        <p:txBody>
          <a:bodyPr>
            <a:normAutofit fontScale="90000"/>
          </a:bodyPr>
          <a:lstStyle/>
          <a:p>
            <a:pPr algn="ctr"/>
            <a:r>
              <a:rPr lang="en-US" dirty="0" smtClean="0"/>
              <a:t>Critical Thinking Questions for Practice Skills</a:t>
            </a:r>
            <a:endParaRPr lang="en-US" dirty="0"/>
          </a:p>
        </p:txBody>
      </p:sp>
      <p:sp>
        <p:nvSpPr>
          <p:cNvPr id="4" name="TextBox 3"/>
          <p:cNvSpPr txBox="1"/>
          <p:nvPr/>
        </p:nvSpPr>
        <p:spPr>
          <a:xfrm>
            <a:off x="2286000" y="1428750"/>
            <a:ext cx="6172200" cy="646331"/>
          </a:xfrm>
          <a:prstGeom prst="rect">
            <a:avLst/>
          </a:prstGeom>
          <a:noFill/>
        </p:spPr>
        <p:txBody>
          <a:bodyPr wrap="square" rtlCol="0">
            <a:spAutoFit/>
          </a:bodyPr>
          <a:lstStyle/>
          <a:p>
            <a:r>
              <a:rPr lang="en-US" dirty="0" smtClean="0"/>
              <a:t>Click on the image below to review and save or print critical thinking questions to be used for each Practice Skill.</a:t>
            </a:r>
            <a:endParaRPr lang="en-US"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726476759"/>
              </p:ext>
            </p:extLst>
          </p:nvPr>
        </p:nvGraphicFramePr>
        <p:xfrm>
          <a:off x="4038600" y="2360831"/>
          <a:ext cx="1733005" cy="2242919"/>
        </p:xfrm>
        <a:graphic>
          <a:graphicData uri="http://schemas.openxmlformats.org/presentationml/2006/ole">
            <mc:AlternateContent xmlns:mc="http://schemas.openxmlformats.org/markup-compatibility/2006">
              <mc:Choice xmlns:v="urn:schemas-microsoft-com:vml" Requires="v">
                <p:oleObj spid="_x0000_s3087" name="Acrobat Document" r:id="rId3" imgW="5829103" imgH="7543564" progId="Acrobat.Document.11">
                  <p:embed/>
                </p:oleObj>
              </mc:Choice>
              <mc:Fallback>
                <p:oleObj name="Acrobat Document" r:id="rId3" imgW="5829103" imgH="7543564" progId="Acrobat.Document.11">
                  <p:embed/>
                  <p:pic>
                    <p:nvPicPr>
                      <p:cNvPr id="0" name=""/>
                      <p:cNvPicPr/>
                      <p:nvPr/>
                    </p:nvPicPr>
                    <p:blipFill>
                      <a:blip r:embed="rId4"/>
                      <a:stretch>
                        <a:fillRect/>
                      </a:stretch>
                    </p:blipFill>
                    <p:spPr>
                      <a:xfrm>
                        <a:off x="4038600" y="2360831"/>
                        <a:ext cx="1733005" cy="2242919"/>
                      </a:xfrm>
                      <a:prstGeom prst="rect">
                        <a:avLst/>
                      </a:prstGeom>
                    </p:spPr>
                  </p:pic>
                </p:oleObj>
              </mc:Fallback>
            </mc:AlternateContent>
          </a:graphicData>
        </a:graphic>
      </p:graphicFrame>
    </p:spTree>
    <p:extLst>
      <p:ext uri="{BB962C8B-B14F-4D97-AF65-F5344CB8AC3E}">
        <p14:creationId xmlns:p14="http://schemas.microsoft.com/office/powerpoint/2010/main" val="1341297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410" y="209550"/>
            <a:ext cx="5219700" cy="857250"/>
          </a:xfrm>
        </p:spPr>
        <p:txBody>
          <a:bodyPr>
            <a:normAutofit/>
          </a:bodyPr>
          <a:lstStyle/>
          <a:p>
            <a:r>
              <a:rPr lang="en-US" dirty="0" smtClean="0"/>
              <a:t>Course Competencies </a:t>
            </a:r>
            <a:endParaRPr lang="en-US" dirty="0"/>
          </a:p>
        </p:txBody>
      </p:sp>
      <p:sp>
        <p:nvSpPr>
          <p:cNvPr id="4" name="TextBox 3"/>
          <p:cNvSpPr txBox="1"/>
          <p:nvPr/>
        </p:nvSpPr>
        <p:spPr>
          <a:xfrm>
            <a:off x="1981200" y="1352550"/>
            <a:ext cx="7315200" cy="2677656"/>
          </a:xfrm>
          <a:prstGeom prst="rect">
            <a:avLst/>
          </a:prstGeom>
          <a:noFill/>
        </p:spPr>
        <p:txBody>
          <a:bodyPr wrap="square" rtlCol="0">
            <a:spAutoFit/>
          </a:bodyPr>
          <a:lstStyle/>
          <a:p>
            <a:r>
              <a:rPr lang="en-US" sz="2400" dirty="0" smtClean="0"/>
              <a:t>Now that you have completed this course, you will be able to:</a:t>
            </a:r>
          </a:p>
          <a:p>
            <a:pPr marL="342900" indent="-342900">
              <a:buAutoNum type="arabicPeriod"/>
            </a:pPr>
            <a:r>
              <a:rPr lang="en-US" sz="2400" dirty="0" smtClean="0"/>
              <a:t>Express an increased confidence in decision making.</a:t>
            </a:r>
          </a:p>
          <a:p>
            <a:pPr marL="914400" lvl="1" indent="-457200">
              <a:buAutoNum type="alphaLcPeriod"/>
            </a:pPr>
            <a:r>
              <a:rPr lang="en-US" sz="2400" dirty="0" smtClean="0"/>
              <a:t>Through Self Evaluation, knowledge of Field Standards, Mindfulness, and Dialogue</a:t>
            </a:r>
          </a:p>
          <a:p>
            <a:pPr marL="914400" lvl="1" indent="-457200">
              <a:buAutoNum type="alphaLcPeriod"/>
            </a:pPr>
            <a:endParaRPr lang="en-US" sz="2400" dirty="0" smtClean="0"/>
          </a:p>
          <a:p>
            <a:pPr marL="914400" lvl="1" indent="-457200">
              <a:buAutoNum type="alphaLcPeriod"/>
            </a:pPr>
            <a:endParaRPr lang="en-US" sz="2400" dirty="0" smtClean="0"/>
          </a:p>
        </p:txBody>
      </p:sp>
    </p:spTree>
    <p:extLst>
      <p:ext uri="{BB962C8B-B14F-4D97-AF65-F5344CB8AC3E}">
        <p14:creationId xmlns:p14="http://schemas.microsoft.com/office/powerpoint/2010/main" val="1328842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410" y="209550"/>
            <a:ext cx="5219700" cy="857250"/>
          </a:xfrm>
        </p:spPr>
        <p:txBody>
          <a:bodyPr>
            <a:normAutofit/>
          </a:bodyPr>
          <a:lstStyle/>
          <a:p>
            <a:r>
              <a:rPr lang="en-US" dirty="0" smtClean="0"/>
              <a:t>Course Competencies </a:t>
            </a:r>
            <a:endParaRPr lang="en-US" dirty="0"/>
          </a:p>
        </p:txBody>
      </p:sp>
      <p:sp>
        <p:nvSpPr>
          <p:cNvPr id="4" name="TextBox 3"/>
          <p:cNvSpPr txBox="1"/>
          <p:nvPr/>
        </p:nvSpPr>
        <p:spPr>
          <a:xfrm>
            <a:off x="1981200" y="1352550"/>
            <a:ext cx="7315200" cy="2308324"/>
          </a:xfrm>
          <a:prstGeom prst="rect">
            <a:avLst/>
          </a:prstGeom>
          <a:noFill/>
        </p:spPr>
        <p:txBody>
          <a:bodyPr wrap="square" rtlCol="0">
            <a:spAutoFit/>
          </a:bodyPr>
          <a:lstStyle/>
          <a:p>
            <a:r>
              <a:rPr lang="en-US" sz="2400" dirty="0"/>
              <a:t>Now that you have completed this course, you will be able to</a:t>
            </a:r>
            <a:r>
              <a:rPr lang="en-US" sz="2400" dirty="0" smtClean="0"/>
              <a:t>:</a:t>
            </a:r>
            <a:endParaRPr lang="en-US" sz="2400" dirty="0"/>
          </a:p>
          <a:p>
            <a:r>
              <a:rPr lang="en-US" sz="2400" dirty="0" smtClean="0"/>
              <a:t>2.    Explain the process of Critical Thinking in decision    	making.</a:t>
            </a:r>
          </a:p>
          <a:p>
            <a:r>
              <a:rPr lang="en-US" sz="2400" dirty="0"/>
              <a:t>	</a:t>
            </a:r>
            <a:r>
              <a:rPr lang="en-US" sz="2400" dirty="0" smtClean="0"/>
              <a:t>a. Using Questions Critical Thinkers Ask</a:t>
            </a:r>
          </a:p>
          <a:p>
            <a:r>
              <a:rPr lang="en-US" sz="2400" dirty="0"/>
              <a:t>	</a:t>
            </a:r>
            <a:r>
              <a:rPr lang="en-US" sz="2400" dirty="0" smtClean="0"/>
              <a:t>b. Using the TEAPI Skills </a:t>
            </a:r>
          </a:p>
        </p:txBody>
      </p:sp>
    </p:spTree>
    <p:extLst>
      <p:ext uri="{BB962C8B-B14F-4D97-AF65-F5344CB8AC3E}">
        <p14:creationId xmlns:p14="http://schemas.microsoft.com/office/powerpoint/2010/main" val="2558666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410" y="209550"/>
            <a:ext cx="5219700" cy="857250"/>
          </a:xfrm>
        </p:spPr>
        <p:txBody>
          <a:bodyPr>
            <a:normAutofit/>
          </a:bodyPr>
          <a:lstStyle/>
          <a:p>
            <a:r>
              <a:rPr lang="en-US" dirty="0" smtClean="0"/>
              <a:t>Course Competencies </a:t>
            </a:r>
            <a:endParaRPr lang="en-US" dirty="0"/>
          </a:p>
        </p:txBody>
      </p:sp>
      <p:sp>
        <p:nvSpPr>
          <p:cNvPr id="4" name="TextBox 3"/>
          <p:cNvSpPr txBox="1"/>
          <p:nvPr/>
        </p:nvSpPr>
        <p:spPr>
          <a:xfrm>
            <a:off x="1981200" y="1352550"/>
            <a:ext cx="7315200" cy="2677656"/>
          </a:xfrm>
          <a:prstGeom prst="rect">
            <a:avLst/>
          </a:prstGeom>
          <a:noFill/>
        </p:spPr>
        <p:txBody>
          <a:bodyPr wrap="square" rtlCol="0">
            <a:spAutoFit/>
          </a:bodyPr>
          <a:lstStyle/>
          <a:p>
            <a:r>
              <a:rPr lang="en-US" sz="2400" dirty="0"/>
              <a:t>Now that you have completed this course, you will be able to</a:t>
            </a:r>
            <a:r>
              <a:rPr lang="en-US" sz="2400" dirty="0" smtClean="0"/>
              <a:t>:</a:t>
            </a:r>
          </a:p>
          <a:p>
            <a:r>
              <a:rPr lang="en-US" sz="2400" dirty="0" smtClean="0"/>
              <a:t>3. Utilize tools and processes to guide decision making.</a:t>
            </a:r>
          </a:p>
          <a:p>
            <a:r>
              <a:rPr lang="en-US" sz="2400" dirty="0"/>
              <a:t>	</a:t>
            </a:r>
            <a:r>
              <a:rPr lang="en-US" sz="2400" dirty="0" smtClean="0"/>
              <a:t>a. Questions Critical Thinkers Ask</a:t>
            </a:r>
          </a:p>
          <a:p>
            <a:r>
              <a:rPr lang="en-US" sz="2400" dirty="0"/>
              <a:t>	</a:t>
            </a:r>
            <a:r>
              <a:rPr lang="en-US" sz="2400" dirty="0" smtClean="0"/>
              <a:t>b. Brainstorming</a:t>
            </a:r>
          </a:p>
          <a:p>
            <a:r>
              <a:rPr lang="en-US" sz="2400" dirty="0"/>
              <a:t>	</a:t>
            </a:r>
            <a:r>
              <a:rPr lang="en-US" sz="2400" dirty="0" smtClean="0"/>
              <a:t>c. Keys to Effective Practice</a:t>
            </a:r>
          </a:p>
          <a:p>
            <a:r>
              <a:rPr lang="en-US" sz="2400" dirty="0"/>
              <a:t>	</a:t>
            </a:r>
            <a:r>
              <a:rPr lang="en-US" sz="2400" dirty="0" smtClean="0"/>
              <a:t>d. Practice Skills and Questions</a:t>
            </a:r>
          </a:p>
        </p:txBody>
      </p:sp>
    </p:spTree>
    <p:extLst>
      <p:ext uri="{BB962C8B-B14F-4D97-AF65-F5344CB8AC3E}">
        <p14:creationId xmlns:p14="http://schemas.microsoft.com/office/powerpoint/2010/main" val="2920896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410" y="209550"/>
            <a:ext cx="5219700" cy="857250"/>
          </a:xfrm>
        </p:spPr>
        <p:txBody>
          <a:bodyPr>
            <a:normAutofit/>
          </a:bodyPr>
          <a:lstStyle/>
          <a:p>
            <a:r>
              <a:rPr lang="en-US" dirty="0" smtClean="0"/>
              <a:t>Course Competencies </a:t>
            </a:r>
            <a:endParaRPr lang="en-US" dirty="0"/>
          </a:p>
        </p:txBody>
      </p:sp>
      <p:sp>
        <p:nvSpPr>
          <p:cNvPr id="4" name="TextBox 3"/>
          <p:cNvSpPr txBox="1"/>
          <p:nvPr/>
        </p:nvSpPr>
        <p:spPr>
          <a:xfrm>
            <a:off x="1981200" y="1352550"/>
            <a:ext cx="6858000" cy="2677656"/>
          </a:xfrm>
          <a:prstGeom prst="rect">
            <a:avLst/>
          </a:prstGeom>
          <a:noFill/>
        </p:spPr>
        <p:txBody>
          <a:bodyPr wrap="square" rtlCol="0">
            <a:spAutoFit/>
          </a:bodyPr>
          <a:lstStyle/>
          <a:p>
            <a:r>
              <a:rPr lang="en-US" sz="2400" dirty="0"/>
              <a:t>Now that you have completed this course, you will be able to</a:t>
            </a:r>
            <a:r>
              <a:rPr lang="en-US" sz="2400" dirty="0" smtClean="0"/>
              <a:t>:</a:t>
            </a:r>
          </a:p>
          <a:p>
            <a:pPr marL="457200" indent="-457200">
              <a:buAutoNum type="arabicPeriod" startAt="4"/>
            </a:pPr>
            <a:r>
              <a:rPr lang="en-US" sz="2400" dirty="0" smtClean="0"/>
              <a:t>Think critically to increase positive outcomes for 	families and children.</a:t>
            </a:r>
          </a:p>
          <a:p>
            <a:pPr marL="1371600" lvl="2" indent="-457200">
              <a:buAutoNum type="alphaLcPeriod"/>
            </a:pPr>
            <a:r>
              <a:rPr lang="en-US" sz="2400" dirty="0" smtClean="0"/>
              <a:t>Ask Critical Thinking Questions</a:t>
            </a:r>
          </a:p>
          <a:p>
            <a:pPr marL="1371600" lvl="2" indent="-457200">
              <a:buAutoNum type="alphaLcPeriod"/>
            </a:pPr>
            <a:r>
              <a:rPr lang="en-US" sz="2400" dirty="0" smtClean="0"/>
              <a:t>Brainstorm with the team</a:t>
            </a:r>
          </a:p>
          <a:p>
            <a:pPr marL="1371600" lvl="2" indent="-457200">
              <a:buAutoNum type="alphaLcPeriod"/>
            </a:pPr>
            <a:r>
              <a:rPr lang="en-US" sz="2400" dirty="0" smtClean="0"/>
              <a:t>Use Practice Skills</a:t>
            </a:r>
          </a:p>
        </p:txBody>
      </p:sp>
    </p:spTree>
    <p:extLst>
      <p:ext uri="{BB962C8B-B14F-4D97-AF65-F5344CB8AC3E}">
        <p14:creationId xmlns:p14="http://schemas.microsoft.com/office/powerpoint/2010/main" val="4077331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410" y="209550"/>
            <a:ext cx="5219700" cy="857250"/>
          </a:xfrm>
        </p:spPr>
        <p:txBody>
          <a:bodyPr>
            <a:normAutofit/>
          </a:bodyPr>
          <a:lstStyle/>
          <a:p>
            <a:r>
              <a:rPr lang="en-US" dirty="0" smtClean="0"/>
              <a:t>Course Competencies </a:t>
            </a:r>
            <a:endParaRPr lang="en-US" dirty="0"/>
          </a:p>
        </p:txBody>
      </p:sp>
      <p:sp>
        <p:nvSpPr>
          <p:cNvPr id="4" name="TextBox 3"/>
          <p:cNvSpPr txBox="1"/>
          <p:nvPr/>
        </p:nvSpPr>
        <p:spPr>
          <a:xfrm>
            <a:off x="1981200" y="1352550"/>
            <a:ext cx="7315200" cy="2677656"/>
          </a:xfrm>
          <a:prstGeom prst="rect">
            <a:avLst/>
          </a:prstGeom>
          <a:noFill/>
        </p:spPr>
        <p:txBody>
          <a:bodyPr wrap="square" rtlCol="0">
            <a:spAutoFit/>
          </a:bodyPr>
          <a:lstStyle/>
          <a:p>
            <a:r>
              <a:rPr lang="en-US" sz="2400" dirty="0" smtClean="0"/>
              <a:t>By the end of this course, participants will be able to:</a:t>
            </a:r>
          </a:p>
          <a:p>
            <a:pPr marL="342900" indent="-342900">
              <a:buAutoNum type="arabicPeriod"/>
            </a:pPr>
            <a:r>
              <a:rPr lang="en-US" sz="2400" dirty="0" smtClean="0"/>
              <a:t>Express an increased confidence in decision making.</a:t>
            </a:r>
          </a:p>
          <a:p>
            <a:pPr marL="342900" indent="-342900">
              <a:buAutoNum type="arabicPeriod"/>
            </a:pPr>
            <a:r>
              <a:rPr lang="en-US" sz="2400" dirty="0" smtClean="0"/>
              <a:t>Explain the process of Critical Thinking in decision making.</a:t>
            </a:r>
          </a:p>
          <a:p>
            <a:pPr marL="342900" indent="-342900">
              <a:buAutoNum type="arabicPeriod"/>
            </a:pPr>
            <a:r>
              <a:rPr lang="en-US" sz="2400" dirty="0" smtClean="0"/>
              <a:t>Utilize tools and processes to guide decision making.</a:t>
            </a:r>
          </a:p>
          <a:p>
            <a:pPr marL="342900" indent="-342900">
              <a:buAutoNum type="arabicPeriod"/>
            </a:pPr>
            <a:r>
              <a:rPr lang="en-US" sz="2400" dirty="0" smtClean="0"/>
              <a:t>Think critically to increase positive outcomes for families and children.</a:t>
            </a:r>
            <a:endParaRPr lang="en-US" sz="2400" dirty="0"/>
          </a:p>
        </p:txBody>
      </p:sp>
    </p:spTree>
    <p:extLst>
      <p:ext uri="{BB962C8B-B14F-4D97-AF65-F5344CB8AC3E}">
        <p14:creationId xmlns:p14="http://schemas.microsoft.com/office/powerpoint/2010/main" val="116739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05936"/>
            <a:ext cx="4419600" cy="857250"/>
          </a:xfrm>
        </p:spPr>
        <p:txBody>
          <a:bodyPr>
            <a:normAutofit/>
          </a:bodyPr>
          <a:lstStyle/>
          <a:p>
            <a:r>
              <a:rPr lang="en-US" dirty="0" smtClean="0"/>
              <a:t>Difficult Decisions</a:t>
            </a:r>
            <a:endParaRPr lang="en-US" dirty="0"/>
          </a:p>
        </p:txBody>
      </p:sp>
      <p:sp>
        <p:nvSpPr>
          <p:cNvPr id="5" name="TextBox 4"/>
          <p:cNvSpPr txBox="1"/>
          <p:nvPr/>
        </p:nvSpPr>
        <p:spPr>
          <a:xfrm>
            <a:off x="1981200" y="2190750"/>
            <a:ext cx="7010400" cy="2677656"/>
          </a:xfrm>
          <a:prstGeom prst="rect">
            <a:avLst/>
          </a:prstGeom>
          <a:noFill/>
        </p:spPr>
        <p:txBody>
          <a:bodyPr wrap="square" rtlCol="0">
            <a:spAutoFit/>
          </a:bodyPr>
          <a:lstStyle/>
          <a:p>
            <a:r>
              <a:rPr lang="en-US" sz="2400" dirty="0" smtClean="0"/>
              <a:t>Put your new skills to work! Recall the list of difficult decisions you created at the beginning of this course.  Select one (or more) to work through the critical thinking process. Make sure you remember the characteristics of critical thinkers, utilize the team, brainstorm, and continue to team, engage, assess, plan, and engage!</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012" y="963186"/>
            <a:ext cx="2018496" cy="1091973"/>
          </a:xfrm>
          <a:prstGeom prst="rect">
            <a:avLst/>
          </a:prstGeom>
        </p:spPr>
      </p:pic>
    </p:spTree>
    <p:extLst>
      <p:ext uri="{BB962C8B-B14F-4D97-AF65-F5344CB8AC3E}">
        <p14:creationId xmlns:p14="http://schemas.microsoft.com/office/powerpoint/2010/main" val="373927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2051720" y="1200151"/>
            <a:ext cx="6635080" cy="3124199"/>
          </a:xfrm>
        </p:spPr>
        <p:txBody>
          <a:bodyPr>
            <a:normAutofit/>
          </a:bodyPr>
          <a:lstStyle/>
          <a:p>
            <a:pPr marL="0" indent="0">
              <a:buNone/>
            </a:pPr>
            <a:r>
              <a:rPr lang="en-US" sz="1200" dirty="0" smtClean="0"/>
              <a:t>Adapted from the Institute for Family Development, 34004 16</a:t>
            </a:r>
            <a:r>
              <a:rPr lang="en-US" sz="1200" baseline="30000" dirty="0" smtClean="0"/>
              <a:t>th</a:t>
            </a:r>
            <a:r>
              <a:rPr lang="en-US" sz="1200" dirty="0" smtClean="0"/>
              <a:t> Avenue South, Suite 200, Federal Way, Washington 98003</a:t>
            </a:r>
          </a:p>
          <a:p>
            <a:pPr marL="0" indent="0">
              <a:buNone/>
            </a:pPr>
            <a:endParaRPr lang="en-US" sz="1200" dirty="0" smtClean="0"/>
          </a:p>
          <a:p>
            <a:pPr marL="0" indent="0">
              <a:buNone/>
            </a:pPr>
            <a:r>
              <a:rPr lang="en-US" sz="1200" dirty="0" smtClean="0">
                <a:hlinkClick r:id="rId2"/>
              </a:rPr>
              <a:t>http</a:t>
            </a:r>
            <a:r>
              <a:rPr lang="en-US" sz="1200" dirty="0">
                <a:hlinkClick r:id="rId2"/>
              </a:rPr>
              <a:t>://</a:t>
            </a:r>
            <a:r>
              <a:rPr lang="en-US" sz="1200" dirty="0" smtClean="0">
                <a:hlinkClick r:id="rId2"/>
              </a:rPr>
              <a:t>www.criticalthinking.org/pages/our-concept-of-critical-thinking/411</a:t>
            </a:r>
            <a:endParaRPr lang="en-US" sz="1200" dirty="0" smtClean="0"/>
          </a:p>
          <a:p>
            <a:pPr marL="0" indent="0">
              <a:buNone/>
            </a:pPr>
            <a:endParaRPr lang="en-US" sz="1200" dirty="0"/>
          </a:p>
          <a:p>
            <a:pPr marL="0" indent="0">
              <a:buNone/>
            </a:pPr>
            <a:r>
              <a:rPr lang="en-US" sz="1200" dirty="0" smtClean="0"/>
              <a:t>Gibbs, L. and </a:t>
            </a:r>
            <a:r>
              <a:rPr lang="en-US" sz="1200" dirty="0" err="1" smtClean="0"/>
              <a:t>Gambrill</a:t>
            </a:r>
            <a:r>
              <a:rPr lang="en-US" sz="1200" dirty="0" smtClean="0"/>
              <a:t>, E., </a:t>
            </a:r>
            <a:r>
              <a:rPr lang="en-US" sz="1200" i="1" dirty="0" smtClean="0"/>
              <a:t>Critical Thinking for Social Workers: A Workbook</a:t>
            </a:r>
            <a:r>
              <a:rPr lang="en-US" sz="1200" dirty="0" smtClean="0"/>
              <a:t>. Thousand Oaks, CA, Pine Forge Press, 1995</a:t>
            </a:r>
          </a:p>
          <a:p>
            <a:pPr marL="0" indent="0">
              <a:buNone/>
            </a:pPr>
            <a:r>
              <a:rPr lang="en-US" sz="1200" dirty="0" smtClean="0">
                <a:hlinkClick r:id="rId3"/>
              </a:rPr>
              <a:t>www.learningcommons.ubc.ca</a:t>
            </a:r>
            <a:endParaRPr lang="en-US" sz="1200" dirty="0" smtClean="0"/>
          </a:p>
          <a:p>
            <a:pPr marL="0" indent="0">
              <a:buNone/>
            </a:pPr>
            <a:r>
              <a:rPr lang="en-US" sz="1200" dirty="0">
                <a:hlinkClick r:id="rId4"/>
              </a:rPr>
              <a:t>http://www.xrysostom.com/paperclip.html</a:t>
            </a:r>
            <a:endParaRPr lang="en-US" sz="1200" dirty="0"/>
          </a:p>
          <a:p>
            <a:pPr marL="0" indent="0">
              <a:buNone/>
            </a:pPr>
            <a:endParaRPr lang="en-US" sz="1200" dirty="0" smtClean="0"/>
          </a:p>
          <a:p>
            <a:pPr marL="0" indent="0">
              <a:buNone/>
            </a:pPr>
            <a:endParaRPr lang="en-US" sz="1200" dirty="0"/>
          </a:p>
        </p:txBody>
      </p:sp>
    </p:spTree>
    <p:extLst>
      <p:ext uri="{BB962C8B-B14F-4D97-AF65-F5344CB8AC3E}">
        <p14:creationId xmlns:p14="http://schemas.microsoft.com/office/powerpoint/2010/main" val="3622185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943350"/>
            <a:ext cx="7772400" cy="668759"/>
          </a:xfrm>
        </p:spPr>
        <p:txBody>
          <a:bodyPr>
            <a:normAutofit fontScale="90000"/>
          </a:bodyPr>
          <a:lstStyle/>
          <a:p>
            <a:r>
              <a:rPr lang="en-US" dirty="0" smtClean="0"/>
              <a:t>Understand Critical Thinking</a:t>
            </a:r>
            <a:endParaRPr lang="en-US" dirty="0"/>
          </a:p>
        </p:txBody>
      </p:sp>
    </p:spTree>
    <p:extLst>
      <p:ext uri="{BB962C8B-B14F-4D97-AF65-F5344CB8AC3E}">
        <p14:creationId xmlns:p14="http://schemas.microsoft.com/office/powerpoint/2010/main" val="2912290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05936"/>
            <a:ext cx="4419600" cy="857250"/>
          </a:xfrm>
        </p:spPr>
        <p:txBody>
          <a:bodyPr>
            <a:normAutofit/>
          </a:bodyPr>
          <a:lstStyle/>
          <a:p>
            <a:r>
              <a:rPr lang="en-US" dirty="0" smtClean="0"/>
              <a:t>Difficult Decisions</a:t>
            </a:r>
            <a:endParaRPr lang="en-US" dirty="0"/>
          </a:p>
        </p:txBody>
      </p:sp>
      <p:sp>
        <p:nvSpPr>
          <p:cNvPr id="5" name="TextBox 4"/>
          <p:cNvSpPr txBox="1"/>
          <p:nvPr/>
        </p:nvSpPr>
        <p:spPr>
          <a:xfrm>
            <a:off x="1981200" y="2038350"/>
            <a:ext cx="70104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Make a list of difficult decisions you make regularly as a part of your job.</a:t>
            </a:r>
          </a:p>
          <a:p>
            <a:pPr marL="457200" indent="-457200">
              <a:buFont typeface="Arial" panose="020B0604020202020204" pitchFamily="34" charset="0"/>
              <a:buChar char="•"/>
            </a:pPr>
            <a:r>
              <a:rPr lang="en-US" sz="2800" dirty="0" smtClean="0"/>
              <a:t>Review the list and mark those that you worry about the most.</a:t>
            </a:r>
          </a:p>
          <a:p>
            <a:pPr marL="457200" indent="-457200">
              <a:buFont typeface="Arial" panose="020B0604020202020204" pitchFamily="34" charset="0"/>
              <a:buChar char="•"/>
            </a:pPr>
            <a:r>
              <a:rPr lang="en-US" sz="2800" dirty="0" smtClean="0"/>
              <a:t>Set the list aside, we will come back to it later.</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012" y="963186"/>
            <a:ext cx="2018496" cy="1091973"/>
          </a:xfrm>
          <a:prstGeom prst="rect">
            <a:avLst/>
          </a:prstGeom>
        </p:spPr>
      </p:pic>
    </p:spTree>
    <p:extLst>
      <p:ext uri="{BB962C8B-B14F-4D97-AF65-F5344CB8AC3E}">
        <p14:creationId xmlns:p14="http://schemas.microsoft.com/office/powerpoint/2010/main" val="82358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Critical Thinking</a:t>
            </a:r>
            <a:endParaRPr lang="en-US" dirty="0"/>
          </a:p>
        </p:txBody>
      </p:sp>
      <p:sp>
        <p:nvSpPr>
          <p:cNvPr id="3" name="Content Placeholder 2"/>
          <p:cNvSpPr>
            <a:spLocks noGrp="1"/>
          </p:cNvSpPr>
          <p:nvPr>
            <p:ph idx="1"/>
          </p:nvPr>
        </p:nvSpPr>
        <p:spPr>
          <a:xfrm>
            <a:off x="2051720" y="1200151"/>
            <a:ext cx="6635080" cy="3124199"/>
          </a:xfrm>
        </p:spPr>
        <p:txBody>
          <a:bodyPr>
            <a:normAutofit/>
          </a:bodyPr>
          <a:lstStyle/>
          <a:p>
            <a:pPr marL="0" indent="0">
              <a:buNone/>
            </a:pPr>
            <a:r>
              <a:rPr lang="en-US" dirty="0" smtClean="0"/>
              <a:t>The process by which a person improves the quality of their thinking by skillfully analyzing, assessing, and reconstructing it.  This entails effective communication and a commitment to overcome our own bias.</a:t>
            </a:r>
            <a:endParaRPr lang="en-US" dirty="0"/>
          </a:p>
        </p:txBody>
      </p:sp>
      <p:sp>
        <p:nvSpPr>
          <p:cNvPr id="4" name="TextBox 3"/>
          <p:cNvSpPr txBox="1"/>
          <p:nvPr/>
        </p:nvSpPr>
        <p:spPr>
          <a:xfrm>
            <a:off x="1905000" y="4705350"/>
            <a:ext cx="2514600" cy="369332"/>
          </a:xfrm>
          <a:prstGeom prst="rect">
            <a:avLst/>
          </a:prstGeom>
          <a:noFill/>
        </p:spPr>
        <p:txBody>
          <a:bodyPr wrap="square" rtlCol="0">
            <a:spAutoFit/>
          </a:bodyPr>
          <a:lstStyle/>
          <a:p>
            <a:r>
              <a:rPr lang="en-US" i="1" dirty="0" smtClean="0">
                <a:solidFill>
                  <a:schemeClr val="bg1">
                    <a:lumMod val="65000"/>
                  </a:schemeClr>
                </a:solidFill>
              </a:rPr>
              <a:t>www.criticalthinking.org</a:t>
            </a:r>
            <a:endParaRPr lang="en-US" i="1" dirty="0">
              <a:solidFill>
                <a:schemeClr val="bg1">
                  <a:lumMod val="65000"/>
                </a:schemeClr>
              </a:solidFill>
            </a:endParaRPr>
          </a:p>
        </p:txBody>
      </p:sp>
    </p:spTree>
    <p:extLst>
      <p:ext uri="{BB962C8B-B14F-4D97-AF65-F5344CB8AC3E}">
        <p14:creationId xmlns:p14="http://schemas.microsoft.com/office/powerpoint/2010/main" val="3854360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Critical Thinking</a:t>
            </a:r>
            <a:endParaRPr lang="en-US" dirty="0"/>
          </a:p>
        </p:txBody>
      </p:sp>
      <p:sp>
        <p:nvSpPr>
          <p:cNvPr id="3" name="Content Placeholder 2"/>
          <p:cNvSpPr>
            <a:spLocks noGrp="1"/>
          </p:cNvSpPr>
          <p:nvPr>
            <p:ph idx="1"/>
          </p:nvPr>
        </p:nvSpPr>
        <p:spPr>
          <a:xfrm>
            <a:off x="2051720" y="1200151"/>
            <a:ext cx="6635080" cy="3124199"/>
          </a:xfrm>
        </p:spPr>
        <p:txBody>
          <a:bodyPr>
            <a:normAutofit fontScale="92500" lnSpcReduction="20000"/>
          </a:bodyPr>
          <a:lstStyle/>
          <a:p>
            <a:pPr marL="0" indent="0">
              <a:buNone/>
            </a:pPr>
            <a:r>
              <a:rPr lang="en-US" dirty="0"/>
              <a:t>A</a:t>
            </a:r>
            <a:r>
              <a:rPr lang="en-US" dirty="0" smtClean="0"/>
              <a:t>n important part of critical thinking in the child welfare field is to eliminate our own bias when making decisions.  To do this, we must:</a:t>
            </a:r>
          </a:p>
          <a:p>
            <a:r>
              <a:rPr lang="en-US" dirty="0" smtClean="0"/>
              <a:t>Collect and evaluate evidence</a:t>
            </a:r>
          </a:p>
          <a:p>
            <a:r>
              <a:rPr lang="en-US" dirty="0" smtClean="0"/>
              <a:t>Use facts to draw conclusions</a:t>
            </a:r>
          </a:p>
          <a:p>
            <a:r>
              <a:rPr lang="en-US" dirty="0" smtClean="0"/>
              <a:t>Always consider alternate explanations</a:t>
            </a:r>
          </a:p>
          <a:p>
            <a:pPr marL="0" indent="0">
              <a:buNone/>
            </a:pPr>
            <a:endParaRPr lang="en-US" dirty="0"/>
          </a:p>
        </p:txBody>
      </p:sp>
    </p:spTree>
    <p:extLst>
      <p:ext uri="{BB962C8B-B14F-4D97-AF65-F5344CB8AC3E}">
        <p14:creationId xmlns:p14="http://schemas.microsoft.com/office/powerpoint/2010/main" val="3748108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685800" y="1047750"/>
            <a:ext cx="7162800" cy="857250"/>
          </a:xfrm>
        </p:spPr>
        <p:txBody>
          <a:bodyPr/>
          <a:lstStyle/>
          <a:p>
            <a:r>
              <a:rPr lang="en-US" dirty="0" smtClean="0"/>
              <a:t>Critical Thinking Activity</a:t>
            </a:r>
            <a:endParaRPr lang="en-US" dirty="0"/>
          </a:p>
        </p:txBody>
      </p:sp>
      <p:sp>
        <p:nvSpPr>
          <p:cNvPr id="12" name="Content Placeholder 2"/>
          <p:cNvSpPr>
            <a:spLocks noGrp="1"/>
          </p:cNvSpPr>
          <p:nvPr>
            <p:ph idx="1"/>
          </p:nvPr>
        </p:nvSpPr>
        <p:spPr>
          <a:xfrm>
            <a:off x="1066800" y="1905000"/>
            <a:ext cx="6635080" cy="1600200"/>
          </a:xfrm>
        </p:spPr>
        <p:txBody>
          <a:bodyPr>
            <a:normAutofit/>
          </a:bodyPr>
          <a:lstStyle/>
          <a:p>
            <a:pPr marL="0" indent="0">
              <a:buNone/>
            </a:pPr>
            <a:r>
              <a:rPr lang="en-US" dirty="0" smtClean="0"/>
              <a:t>Click on the image to review Situation #1.  You may use and save the fillable PDF, or print it to complete. </a:t>
            </a:r>
            <a:endParaRPr lang="en-US"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688518311"/>
              </p:ext>
            </p:extLst>
          </p:nvPr>
        </p:nvGraphicFramePr>
        <p:xfrm>
          <a:off x="3581400" y="3505200"/>
          <a:ext cx="990600" cy="1282071"/>
        </p:xfrm>
        <a:graphic>
          <a:graphicData uri="http://schemas.openxmlformats.org/presentationml/2006/ole">
            <mc:AlternateContent xmlns:mc="http://schemas.openxmlformats.org/markup-compatibility/2006">
              <mc:Choice xmlns:v="urn:schemas-microsoft-com:vml" Requires="v">
                <p:oleObj spid="_x0000_s1053" name="Acrobat Document" r:id="rId3" imgW="5829103" imgH="7543564" progId="Acrobat.Document.11">
                  <p:embed/>
                </p:oleObj>
              </mc:Choice>
              <mc:Fallback>
                <p:oleObj name="Acrobat Document" r:id="rId3" imgW="5829103" imgH="7543564" progId="Acrobat.Document.11">
                  <p:embed/>
                  <p:pic>
                    <p:nvPicPr>
                      <p:cNvPr id="0" name=""/>
                      <p:cNvPicPr/>
                      <p:nvPr/>
                    </p:nvPicPr>
                    <p:blipFill>
                      <a:blip r:embed="rId4"/>
                      <a:stretch>
                        <a:fillRect/>
                      </a:stretch>
                    </p:blipFill>
                    <p:spPr>
                      <a:xfrm>
                        <a:off x="3581400" y="3505200"/>
                        <a:ext cx="990600" cy="1282071"/>
                      </a:xfrm>
                      <a:prstGeom prst="rect">
                        <a:avLst/>
                      </a:prstGeom>
                    </p:spPr>
                  </p:pic>
                </p:oleObj>
              </mc:Fallback>
            </mc:AlternateContent>
          </a:graphicData>
        </a:graphic>
      </p:graphicFrame>
      <p:sp>
        <p:nvSpPr>
          <p:cNvPr id="2" name="Rectangle 1"/>
          <p:cNvSpPr/>
          <p:nvPr/>
        </p:nvSpPr>
        <p:spPr>
          <a:xfrm>
            <a:off x="8382000" y="4705350"/>
            <a:ext cx="60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951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685800" y="1047750"/>
            <a:ext cx="7162800" cy="857250"/>
          </a:xfrm>
        </p:spPr>
        <p:txBody>
          <a:bodyPr/>
          <a:lstStyle/>
          <a:p>
            <a:r>
              <a:rPr lang="en-US" dirty="0" smtClean="0"/>
              <a:t>Critical Thinking Activity</a:t>
            </a:r>
            <a:endParaRPr lang="en-US" dirty="0"/>
          </a:p>
        </p:txBody>
      </p:sp>
      <p:sp>
        <p:nvSpPr>
          <p:cNvPr id="12" name="Content Placeholder 2"/>
          <p:cNvSpPr>
            <a:spLocks noGrp="1"/>
          </p:cNvSpPr>
          <p:nvPr>
            <p:ph idx="1"/>
          </p:nvPr>
        </p:nvSpPr>
        <p:spPr>
          <a:xfrm>
            <a:off x="1066800" y="1905000"/>
            <a:ext cx="6635080" cy="1600200"/>
          </a:xfrm>
        </p:spPr>
        <p:txBody>
          <a:bodyPr>
            <a:normAutofit/>
          </a:bodyPr>
          <a:lstStyle/>
          <a:p>
            <a:pPr marL="0" indent="0">
              <a:buNone/>
            </a:pPr>
            <a:r>
              <a:rPr lang="en-US" dirty="0" smtClean="0"/>
              <a:t>Click on the image to review Situation #2.  You may use and save the fillable PDF, or print it to complete. </a:t>
            </a:r>
            <a:endParaRPr lang="en-US" dirty="0"/>
          </a:p>
        </p:txBody>
      </p:sp>
      <p:sp>
        <p:nvSpPr>
          <p:cNvPr id="5" name="Rectangle 4"/>
          <p:cNvSpPr/>
          <p:nvPr/>
        </p:nvSpPr>
        <p:spPr>
          <a:xfrm>
            <a:off x="8382000" y="4705350"/>
            <a:ext cx="60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4063280404"/>
              </p:ext>
            </p:extLst>
          </p:nvPr>
        </p:nvGraphicFramePr>
        <p:xfrm>
          <a:off x="3733800" y="3535456"/>
          <a:ext cx="1069588" cy="1384300"/>
        </p:xfrm>
        <a:graphic>
          <a:graphicData uri="http://schemas.openxmlformats.org/presentationml/2006/ole">
            <mc:AlternateContent xmlns:mc="http://schemas.openxmlformats.org/markup-compatibility/2006">
              <mc:Choice xmlns:v="urn:schemas-microsoft-com:vml" Requires="v">
                <p:oleObj spid="_x0000_s2075" name="Acrobat Document" r:id="rId3" imgW="5829103" imgH="7543564" progId="Acrobat.Document.11">
                  <p:embed/>
                </p:oleObj>
              </mc:Choice>
              <mc:Fallback>
                <p:oleObj name="Acrobat Document" r:id="rId3" imgW="5829103" imgH="7543564" progId="Acrobat.Document.11">
                  <p:embed/>
                  <p:pic>
                    <p:nvPicPr>
                      <p:cNvPr id="0" name=""/>
                      <p:cNvPicPr/>
                      <p:nvPr/>
                    </p:nvPicPr>
                    <p:blipFill>
                      <a:blip r:embed="rId4"/>
                      <a:stretch>
                        <a:fillRect/>
                      </a:stretch>
                    </p:blipFill>
                    <p:spPr>
                      <a:xfrm>
                        <a:off x="3733800" y="3535456"/>
                        <a:ext cx="1069588" cy="1384300"/>
                      </a:xfrm>
                      <a:prstGeom prst="rect">
                        <a:avLst/>
                      </a:prstGeom>
                    </p:spPr>
                  </p:pic>
                </p:oleObj>
              </mc:Fallback>
            </mc:AlternateContent>
          </a:graphicData>
        </a:graphic>
      </p:graphicFrame>
    </p:spTree>
    <p:extLst>
      <p:ext uri="{BB962C8B-B14F-4D97-AF65-F5344CB8AC3E}">
        <p14:creationId xmlns:p14="http://schemas.microsoft.com/office/powerpoint/2010/main" val="3816282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2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230</Template>
  <TotalTime>656</TotalTime>
  <Words>1286</Words>
  <Application>Microsoft Office PowerPoint</Application>
  <PresentationFormat>On-screen Show (16:9)</PresentationFormat>
  <Paragraphs>143</Paragraphs>
  <Slides>31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5" baseType="lpstr">
      <vt:lpstr>Arial</vt:lpstr>
      <vt:lpstr>Calibri</vt:lpstr>
      <vt:lpstr>230</vt:lpstr>
      <vt:lpstr>Acrobat Document</vt:lpstr>
      <vt:lpstr>Using Critical Thinking Skills  To Impact Decision Making</vt:lpstr>
      <vt:lpstr>General Instructions</vt:lpstr>
      <vt:lpstr>Course Competencies </vt:lpstr>
      <vt:lpstr>Understand Critical Thinking</vt:lpstr>
      <vt:lpstr>Difficult Decisions</vt:lpstr>
      <vt:lpstr>Defining Critical Thinking</vt:lpstr>
      <vt:lpstr>Defining Critical Thinking</vt:lpstr>
      <vt:lpstr>Critical Thinking Activity</vt:lpstr>
      <vt:lpstr>Critical Thinking Activity</vt:lpstr>
      <vt:lpstr>Self Reflection</vt:lpstr>
      <vt:lpstr>Characteristics of Critical Thinkers</vt:lpstr>
      <vt:lpstr>Characteristics of Critical Thinkers</vt:lpstr>
      <vt:lpstr>PowerPoint Presentation</vt:lpstr>
      <vt:lpstr>Disregarding Critical Thinking</vt:lpstr>
      <vt:lpstr>Brainstorming Activity</vt:lpstr>
      <vt:lpstr>Brainstorming Activity</vt:lpstr>
      <vt:lpstr>Critical Thinking in Practice</vt:lpstr>
      <vt:lpstr>Keys to Effective Practice</vt:lpstr>
      <vt:lpstr>Practice Skills as Critical Thinking Tools</vt:lpstr>
      <vt:lpstr>Practice Skills as Critical Thinking Tools</vt:lpstr>
      <vt:lpstr>Practice Skills as Critical Thinking Tools</vt:lpstr>
      <vt:lpstr>Practice Skills as Critical Thinking Tools</vt:lpstr>
      <vt:lpstr>Practice Skills as Critical Thinking Tools</vt:lpstr>
      <vt:lpstr>Practice Skills as Critical Thinking Tools</vt:lpstr>
      <vt:lpstr>Critical Thinking Questions for Practice Skills</vt:lpstr>
      <vt:lpstr>Course Competencies </vt:lpstr>
      <vt:lpstr>Course Competencies </vt:lpstr>
      <vt:lpstr>Course Competencies </vt:lpstr>
      <vt:lpstr>Course Competencies </vt:lpstr>
      <vt:lpstr>Difficult Decisions</vt:lpstr>
      <vt:lpstr>Bibliography</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Richardson, Erin</dc:creator>
  <cp:lastModifiedBy>Richardson, Erin</cp:lastModifiedBy>
  <cp:revision>38</cp:revision>
  <dcterms:created xsi:type="dcterms:W3CDTF">2017-07-25T17:09:09Z</dcterms:created>
  <dcterms:modified xsi:type="dcterms:W3CDTF">2017-08-15T19:18:49Z</dcterms:modified>
</cp:coreProperties>
</file>