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42" r:id="rId2"/>
    <p:sldId id="343" r:id="rId3"/>
    <p:sldId id="344" r:id="rId4"/>
    <p:sldId id="345" r:id="rId5"/>
    <p:sldId id="346" r:id="rId6"/>
    <p:sldId id="347" r:id="rId7"/>
    <p:sldId id="369" r:id="rId8"/>
    <p:sldId id="370" r:id="rId9"/>
    <p:sldId id="372" r:id="rId10"/>
    <p:sldId id="373" r:id="rId11"/>
    <p:sldId id="351" r:id="rId12"/>
    <p:sldId id="349" r:id="rId13"/>
    <p:sldId id="350" r:id="rId14"/>
    <p:sldId id="352" r:id="rId15"/>
    <p:sldId id="353" r:id="rId16"/>
    <p:sldId id="354" r:id="rId17"/>
    <p:sldId id="355" r:id="rId18"/>
    <p:sldId id="356" r:id="rId19"/>
    <p:sldId id="357" r:id="rId20"/>
    <p:sldId id="358" r:id="rId21"/>
    <p:sldId id="365" r:id="rId22"/>
    <p:sldId id="374" r:id="rId23"/>
    <p:sldId id="360" r:id="rId24"/>
    <p:sldId id="363" r:id="rId25"/>
    <p:sldId id="361" r:id="rId26"/>
  </p:sldIdLst>
  <p:sldSz cx="12192000" cy="6858000"/>
  <p:notesSz cx="6858000" cy="18097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es, Jennifer" initials="WJ" lastIdx="13" clrIdx="0">
    <p:extLst>
      <p:ext uri="{19B8F6BF-5375-455C-9EA6-DF929625EA0E}">
        <p15:presenceInfo xmlns:p15="http://schemas.microsoft.com/office/powerpoint/2012/main" userId="S-1-5-21-1843496710-747999658-3888420525-37503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0C2F"/>
    <a:srgbClr val="54585A"/>
    <a:srgbClr val="C3002F"/>
    <a:srgbClr val="968C83"/>
    <a:srgbClr val="A79C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9" autoAdjust="0"/>
    <p:restoredTop sz="83918" autoAdjust="0"/>
  </p:normalViewPr>
  <p:slideViewPr>
    <p:cSldViewPr snapToGrid="0" snapToObjects="1">
      <p:cViewPr varScale="1">
        <p:scale>
          <a:sx n="58" d="100"/>
          <a:sy n="58" d="100"/>
        </p:scale>
        <p:origin x="796" y="36"/>
      </p:cViewPr>
      <p:guideLst>
        <p:guide orient="horz" pos="264"/>
        <p:guide pos="3840"/>
      </p:guideLst>
    </p:cSldViewPr>
  </p:slideViewPr>
  <p:outlineViewPr>
    <p:cViewPr>
      <p:scale>
        <a:sx n="33" d="100"/>
        <a:sy n="33" d="100"/>
      </p:scale>
      <p:origin x="8" y="2008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84" d="100"/>
          <a:sy n="84" d="100"/>
        </p:scale>
        <p:origin x="2736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8CF50EF9-0F76-457E-BFE1-BBBC6B896C8D}"/>
    <pc:docChg chg="modSld">
      <pc:chgData name="" userId="" providerId="" clId="Web-{8CF50EF9-0F76-457E-BFE1-BBBC6B896C8D}" dt="2018-08-07T14:25:20.278" v="3" actId="20577"/>
      <pc:docMkLst>
        <pc:docMk/>
      </pc:docMkLst>
      <pc:sldChg chg="addSp delSp modSp">
        <pc:chgData name="" userId="" providerId="" clId="Web-{8CF50EF9-0F76-457E-BFE1-BBBC6B896C8D}" dt="2018-08-07T14:25:20.278" v="3" actId="20577"/>
        <pc:sldMkLst>
          <pc:docMk/>
          <pc:sldMk cId="2149170990" sldId="354"/>
        </pc:sldMkLst>
        <pc:spChg chg="add mod">
          <ac:chgData name="" userId="" providerId="" clId="Web-{8CF50EF9-0F76-457E-BFE1-BBBC6B896C8D}" dt="2018-08-07T14:25:20.278" v="3" actId="20577"/>
          <ac:spMkLst>
            <pc:docMk/>
            <pc:sldMk cId="2149170990" sldId="354"/>
            <ac:spMk id="4" creationId="{4E44969A-9655-4936-AD74-94EBAC7A9841}"/>
          </ac:spMkLst>
        </pc:spChg>
        <pc:graphicFrameChg chg="del">
          <ac:chgData name="" userId="" providerId="" clId="Web-{8CF50EF9-0F76-457E-BFE1-BBBC6B896C8D}" dt="2018-08-07T14:25:05.559" v="0"/>
          <ac:graphicFrameMkLst>
            <pc:docMk/>
            <pc:sldMk cId="2149170990" sldId="354"/>
            <ac:graphicFrameMk id="6" creationId="{00000000-0000-0000-0000-000000000000}"/>
          </ac:graphicFrameMkLst>
        </pc:graphicFrameChg>
      </pc:sldChg>
    </pc:docChg>
  </pc:docChgLst>
  <pc:docChgLst>
    <pc:chgData clId="Web-{E5387CE0-2331-49D6-89B8-5F0EBF74476C}"/>
    <pc:docChg chg="modSld">
      <pc:chgData name="" userId="" providerId="" clId="Web-{E5387CE0-2331-49D6-89B8-5F0EBF74476C}" dt="2018-08-07T16:32:57.749" v="6" actId="1076"/>
      <pc:docMkLst>
        <pc:docMk/>
      </pc:docMkLst>
      <pc:sldChg chg="addSp delSp modSp">
        <pc:chgData name="" userId="" providerId="" clId="Web-{E5387CE0-2331-49D6-89B8-5F0EBF74476C}" dt="2018-08-07T16:32:57.749" v="6" actId="1076"/>
        <pc:sldMkLst>
          <pc:docMk/>
          <pc:sldMk cId="3551247948" sldId="355"/>
        </pc:sldMkLst>
        <pc:spChg chg="del mod">
          <ac:chgData name="" userId="" providerId="" clId="Web-{E5387CE0-2331-49D6-89B8-5F0EBF74476C}" dt="2018-08-07T16:20:59.017" v="1"/>
          <ac:spMkLst>
            <pc:docMk/>
            <pc:sldMk cId="3551247948" sldId="355"/>
            <ac:spMk id="3" creationId="{00000000-0000-0000-0000-000000000000}"/>
          </ac:spMkLst>
        </pc:spChg>
        <pc:picChg chg="add mod ord">
          <ac:chgData name="" userId="" providerId="" clId="Web-{E5387CE0-2331-49D6-89B8-5F0EBF74476C}" dt="2018-08-07T16:21:18.361" v="4" actId="1076"/>
          <ac:picMkLst>
            <pc:docMk/>
            <pc:sldMk cId="3551247948" sldId="355"/>
            <ac:picMk id="4" creationId="{D6A649CA-6318-4195-8513-E365AC4BC47F}"/>
          </ac:picMkLst>
        </pc:picChg>
        <pc:picChg chg="add mod">
          <ac:chgData name="" userId="" providerId="" clId="Web-{E5387CE0-2331-49D6-89B8-5F0EBF74476C}" dt="2018-08-07T16:32:57.749" v="6" actId="1076"/>
          <ac:picMkLst>
            <pc:docMk/>
            <pc:sldMk cId="3551247948" sldId="355"/>
            <ac:picMk id="6" creationId="{F5E88563-55D0-4652-9A8A-49E786360C39}"/>
          </ac:picMkLst>
        </pc:picChg>
      </pc:sldChg>
    </pc:docChg>
  </pc:docChgLst>
  <pc:docChgLst>
    <pc:chgData clId="Web-{4E112AA0-E3E9-4734-8C53-ED3B6791CF7D}"/>
    <pc:docChg chg="delSld">
      <pc:chgData name="" userId="" providerId="" clId="Web-{4E112AA0-E3E9-4734-8C53-ED3B6791CF7D}" dt="2018-08-07T14:13:15.483" v="19"/>
      <pc:docMkLst>
        <pc:docMk/>
      </pc:docMkLst>
      <pc:sldChg chg="del">
        <pc:chgData name="" userId="" providerId="" clId="Web-{4E112AA0-E3E9-4734-8C53-ED3B6791CF7D}" dt="2018-08-07T14:12:59.749" v="0"/>
        <pc:sldMkLst>
          <pc:docMk/>
          <pc:sldMk cId="2379861066" sldId="322"/>
        </pc:sldMkLst>
      </pc:sldChg>
      <pc:sldChg chg="del">
        <pc:chgData name="" userId="" providerId="" clId="Web-{4E112AA0-E3E9-4734-8C53-ED3B6791CF7D}" dt="2018-08-07T14:13:00.702" v="1"/>
        <pc:sldMkLst>
          <pc:docMk/>
          <pc:sldMk cId="486417123" sldId="323"/>
        </pc:sldMkLst>
      </pc:sldChg>
      <pc:sldChg chg="del">
        <pc:chgData name="" userId="" providerId="" clId="Web-{4E112AA0-E3E9-4734-8C53-ED3B6791CF7D}" dt="2018-08-07T14:13:01.202" v="2"/>
        <pc:sldMkLst>
          <pc:docMk/>
          <pc:sldMk cId="2339205113" sldId="324"/>
        </pc:sldMkLst>
      </pc:sldChg>
      <pc:sldChg chg="del">
        <pc:chgData name="" userId="" providerId="" clId="Web-{4E112AA0-E3E9-4734-8C53-ED3B6791CF7D}" dt="2018-08-07T14:13:01.639" v="3"/>
        <pc:sldMkLst>
          <pc:docMk/>
          <pc:sldMk cId="1215586562" sldId="325"/>
        </pc:sldMkLst>
      </pc:sldChg>
      <pc:sldChg chg="del">
        <pc:chgData name="" userId="" providerId="" clId="Web-{4E112AA0-E3E9-4734-8C53-ED3B6791CF7D}" dt="2018-08-07T14:13:02.202" v="4"/>
        <pc:sldMkLst>
          <pc:docMk/>
          <pc:sldMk cId="2832378315" sldId="326"/>
        </pc:sldMkLst>
      </pc:sldChg>
      <pc:sldChg chg="del">
        <pc:chgData name="" userId="" providerId="" clId="Web-{4E112AA0-E3E9-4734-8C53-ED3B6791CF7D}" dt="2018-08-07T14:13:03.266" v="5"/>
        <pc:sldMkLst>
          <pc:docMk/>
          <pc:sldMk cId="2510569412" sldId="327"/>
        </pc:sldMkLst>
      </pc:sldChg>
      <pc:sldChg chg="del">
        <pc:chgData name="" userId="" providerId="" clId="Web-{4E112AA0-E3E9-4734-8C53-ED3B6791CF7D}" dt="2018-08-07T14:13:03.733" v="6"/>
        <pc:sldMkLst>
          <pc:docMk/>
          <pc:sldMk cId="1550128335" sldId="328"/>
        </pc:sldMkLst>
      </pc:sldChg>
      <pc:sldChg chg="del">
        <pc:chgData name="" userId="" providerId="" clId="Web-{4E112AA0-E3E9-4734-8C53-ED3B6791CF7D}" dt="2018-08-07T14:13:04.249" v="7"/>
        <pc:sldMkLst>
          <pc:docMk/>
          <pc:sldMk cId="2704447081" sldId="329"/>
        </pc:sldMkLst>
      </pc:sldChg>
      <pc:sldChg chg="del">
        <pc:chgData name="" userId="" providerId="" clId="Web-{4E112AA0-E3E9-4734-8C53-ED3B6791CF7D}" dt="2018-08-07T14:13:04.952" v="8"/>
        <pc:sldMkLst>
          <pc:docMk/>
          <pc:sldMk cId="1123382276" sldId="330"/>
        </pc:sldMkLst>
      </pc:sldChg>
      <pc:sldChg chg="del">
        <pc:chgData name="" userId="" providerId="" clId="Web-{4E112AA0-E3E9-4734-8C53-ED3B6791CF7D}" dt="2018-08-07T14:13:07.124" v="9"/>
        <pc:sldMkLst>
          <pc:docMk/>
          <pc:sldMk cId="384360708" sldId="331"/>
        </pc:sldMkLst>
      </pc:sldChg>
      <pc:sldChg chg="del">
        <pc:chgData name="" userId="" providerId="" clId="Web-{4E112AA0-E3E9-4734-8C53-ED3B6791CF7D}" dt="2018-08-07T14:13:08.577" v="10"/>
        <pc:sldMkLst>
          <pc:docMk/>
          <pc:sldMk cId="2941410014" sldId="332"/>
        </pc:sldMkLst>
      </pc:sldChg>
      <pc:sldChg chg="del">
        <pc:chgData name="" userId="" providerId="" clId="Web-{4E112AA0-E3E9-4734-8C53-ED3B6791CF7D}" dt="2018-08-07T14:13:09.561" v="11"/>
        <pc:sldMkLst>
          <pc:docMk/>
          <pc:sldMk cId="1428432862" sldId="333"/>
        </pc:sldMkLst>
      </pc:sldChg>
      <pc:sldChg chg="del">
        <pc:chgData name="" userId="" providerId="" clId="Web-{4E112AA0-E3E9-4734-8C53-ED3B6791CF7D}" dt="2018-08-07T14:13:10.093" v="12"/>
        <pc:sldMkLst>
          <pc:docMk/>
          <pc:sldMk cId="2220974972" sldId="334"/>
        </pc:sldMkLst>
      </pc:sldChg>
      <pc:sldChg chg="del">
        <pc:chgData name="" userId="" providerId="" clId="Web-{4E112AA0-E3E9-4734-8C53-ED3B6791CF7D}" dt="2018-08-07T14:13:10.577" v="13"/>
        <pc:sldMkLst>
          <pc:docMk/>
          <pc:sldMk cId="1943680153" sldId="335"/>
        </pc:sldMkLst>
      </pc:sldChg>
      <pc:sldChg chg="del">
        <pc:chgData name="" userId="" providerId="" clId="Web-{4E112AA0-E3E9-4734-8C53-ED3B6791CF7D}" dt="2018-08-07T14:13:12.468" v="14"/>
        <pc:sldMkLst>
          <pc:docMk/>
          <pc:sldMk cId="4125455887" sldId="336"/>
        </pc:sldMkLst>
      </pc:sldChg>
      <pc:sldChg chg="del">
        <pc:chgData name="" userId="" providerId="" clId="Web-{4E112AA0-E3E9-4734-8C53-ED3B6791CF7D}" dt="2018-08-07T14:13:13.124" v="15"/>
        <pc:sldMkLst>
          <pc:docMk/>
          <pc:sldMk cId="1555528865" sldId="337"/>
        </pc:sldMkLst>
      </pc:sldChg>
      <pc:sldChg chg="del">
        <pc:chgData name="" userId="" providerId="" clId="Web-{4E112AA0-E3E9-4734-8C53-ED3B6791CF7D}" dt="2018-08-07T14:13:13.765" v="16"/>
        <pc:sldMkLst>
          <pc:docMk/>
          <pc:sldMk cId="1582926096" sldId="338"/>
        </pc:sldMkLst>
      </pc:sldChg>
      <pc:sldChg chg="del">
        <pc:chgData name="" userId="" providerId="" clId="Web-{4E112AA0-E3E9-4734-8C53-ED3B6791CF7D}" dt="2018-08-07T14:13:14.358" v="17"/>
        <pc:sldMkLst>
          <pc:docMk/>
          <pc:sldMk cId="1277209661" sldId="339"/>
        </pc:sldMkLst>
      </pc:sldChg>
      <pc:sldChg chg="del">
        <pc:chgData name="" userId="" providerId="" clId="Web-{4E112AA0-E3E9-4734-8C53-ED3B6791CF7D}" dt="2018-08-07T14:13:14.905" v="18"/>
        <pc:sldMkLst>
          <pc:docMk/>
          <pc:sldMk cId="511325809" sldId="340"/>
        </pc:sldMkLst>
      </pc:sldChg>
      <pc:sldChg chg="del">
        <pc:chgData name="" userId="" providerId="" clId="Web-{4E112AA0-E3E9-4734-8C53-ED3B6791CF7D}" dt="2018-08-07T14:13:15.483" v="19"/>
        <pc:sldMkLst>
          <pc:docMk/>
          <pc:sldMk cId="372784422" sldId="341"/>
        </pc:sldMkLst>
      </pc:sldChg>
    </pc:docChg>
  </pc:docChgLst>
  <pc:docChgLst>
    <pc:chgData clId="Web-{67C133F4-14A9-47DB-8D9C-A78C17016898}"/>
    <pc:docChg chg="modSld">
      <pc:chgData name="" userId="" providerId="" clId="Web-{67C133F4-14A9-47DB-8D9C-A78C17016898}" dt="2018-08-07T16:50:53.822" v="13" actId="1076"/>
      <pc:docMkLst>
        <pc:docMk/>
      </pc:docMkLst>
      <pc:sldChg chg="addSp modSp">
        <pc:chgData name="" userId="" providerId="" clId="Web-{67C133F4-14A9-47DB-8D9C-A78C17016898}" dt="2018-08-07T16:50:53.822" v="13" actId="1076"/>
        <pc:sldMkLst>
          <pc:docMk/>
          <pc:sldMk cId="3551247948" sldId="355"/>
        </pc:sldMkLst>
        <pc:picChg chg="add mod">
          <ac:chgData name="" userId="" providerId="" clId="Web-{67C133F4-14A9-47DB-8D9C-A78C17016898}" dt="2018-08-07T16:50:53.822" v="13" actId="1076"/>
          <ac:picMkLst>
            <pc:docMk/>
            <pc:sldMk cId="3551247948" sldId="355"/>
            <ac:picMk id="3" creationId="{2A49EF55-3E06-4A18-A3F2-3E53FF383DCE}"/>
          </ac:picMkLst>
        </pc:picChg>
        <pc:picChg chg="mod">
          <ac:chgData name="" userId="" providerId="" clId="Web-{67C133F4-14A9-47DB-8D9C-A78C17016898}" dt="2018-08-07T16:50:31.448" v="6" actId="1076"/>
          <ac:picMkLst>
            <pc:docMk/>
            <pc:sldMk cId="3551247948" sldId="355"/>
            <ac:picMk id="4" creationId="{D6A649CA-6318-4195-8513-E365AC4BC47F}"/>
          </ac:picMkLst>
        </pc:picChg>
        <pc:picChg chg="mod">
          <ac:chgData name="" userId="" providerId="" clId="Web-{67C133F4-14A9-47DB-8D9C-A78C17016898}" dt="2018-08-07T16:50:49.665" v="12" actId="1076"/>
          <ac:picMkLst>
            <pc:docMk/>
            <pc:sldMk cId="3551247948" sldId="355"/>
            <ac:picMk id="6" creationId="{F5E88563-55D0-4652-9A8A-49E786360C39}"/>
          </ac:picMkLst>
        </pc:picChg>
      </pc:sldChg>
    </pc:docChg>
  </pc:docChgLst>
  <pc:docChgLst>
    <pc:chgData clId="Web-{A61D318F-899D-45BA-9988-D8ECA874D174}"/>
    <pc:docChg chg="modSld">
      <pc:chgData name="" userId="" providerId="" clId="Web-{A61D318F-899D-45BA-9988-D8ECA874D174}" dt="2018-08-08T11:33:49.870" v="11" actId="688"/>
      <pc:docMkLst>
        <pc:docMk/>
      </pc:docMkLst>
      <pc:sldChg chg="modSp">
        <pc:chgData name="" userId="" providerId="" clId="Web-{A61D318F-899D-45BA-9988-D8ECA874D174}" dt="2018-08-08T11:25:57.214" v="4" actId="20577"/>
        <pc:sldMkLst>
          <pc:docMk/>
          <pc:sldMk cId="655774231" sldId="343"/>
        </pc:sldMkLst>
        <pc:spChg chg="mod">
          <ac:chgData name="" userId="" providerId="" clId="Web-{A61D318F-899D-45BA-9988-D8ECA874D174}" dt="2018-08-08T11:25:57.214" v="4" actId="20577"/>
          <ac:spMkLst>
            <pc:docMk/>
            <pc:sldMk cId="655774231" sldId="343"/>
            <ac:spMk id="3" creationId="{00000000-0000-0000-0000-000000000000}"/>
          </ac:spMkLst>
        </pc:spChg>
      </pc:sldChg>
      <pc:sldChg chg="delSp modSp">
        <pc:chgData name="" userId="" providerId="" clId="Web-{A61D318F-899D-45BA-9988-D8ECA874D174}" dt="2018-08-08T11:33:49.870" v="11" actId="688"/>
        <pc:sldMkLst>
          <pc:docMk/>
          <pc:sldMk cId="3224627898" sldId="365"/>
        </pc:sldMkLst>
        <pc:spChg chg="del">
          <ac:chgData name="" userId="" providerId="" clId="Web-{A61D318F-899D-45BA-9988-D8ECA874D174}" dt="2018-08-08T11:33:29.212" v="9"/>
          <ac:spMkLst>
            <pc:docMk/>
            <pc:sldMk cId="3224627898" sldId="365"/>
            <ac:spMk id="3" creationId="{00000000-0000-0000-0000-000000000000}"/>
          </ac:spMkLst>
        </pc:spChg>
        <pc:picChg chg="mod">
          <ac:chgData name="" userId="" providerId="" clId="Web-{A61D318F-899D-45BA-9988-D8ECA874D174}" dt="2018-08-08T11:33:49.870" v="11" actId="688"/>
          <ac:picMkLst>
            <pc:docMk/>
            <pc:sldMk cId="3224627898" sldId="365"/>
            <ac:picMk id="5" creationId="{00000000-0000-0000-0000-000000000000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FD96AE-7E88-4415-AC86-FCA7FE8FC05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4C159D-359A-43AF-B912-2526CBC87733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Faculty Fellow Lead</a:t>
          </a:r>
        </a:p>
      </dgm:t>
    </dgm:pt>
    <dgm:pt modelId="{046285B7-5E0D-4F3E-8340-8A7007122F1C}" type="parTrans" cxnId="{5A764135-6353-45D7-B4EC-83158257879D}">
      <dgm:prSet/>
      <dgm:spPr/>
      <dgm:t>
        <a:bodyPr/>
        <a:lstStyle/>
        <a:p>
          <a:endParaRPr lang="en-US"/>
        </a:p>
      </dgm:t>
    </dgm:pt>
    <dgm:pt modelId="{2CD7C9AA-680D-4CD9-92A9-939E5337B305}" type="sibTrans" cxnId="{5A764135-6353-45D7-B4EC-83158257879D}">
      <dgm:prSet/>
      <dgm:spPr/>
      <dgm:t>
        <a:bodyPr/>
        <a:lstStyle/>
        <a:p>
          <a:endParaRPr lang="en-US"/>
        </a:p>
      </dgm:t>
    </dgm:pt>
    <dgm:pt modelId="{7C0A8F1E-0332-463D-B281-CD8FB0AABBEA}">
      <dgm:prSet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Career Center Jim McAtee</a:t>
          </a:r>
        </a:p>
      </dgm:t>
    </dgm:pt>
    <dgm:pt modelId="{E8A5C8DA-B2E9-4212-B772-73195C709B9B}" type="parTrans" cxnId="{B5DDED0F-ED68-4CC6-98E8-BFAEE2E5CE6F}">
      <dgm:prSet/>
      <dgm:spPr/>
      <dgm:t>
        <a:bodyPr/>
        <a:lstStyle/>
        <a:p>
          <a:endParaRPr lang="en-US"/>
        </a:p>
      </dgm:t>
    </dgm:pt>
    <dgm:pt modelId="{7671637C-811F-49FD-8AA7-448A56FEF68D}" type="sibTrans" cxnId="{B5DDED0F-ED68-4CC6-98E8-BFAEE2E5CE6F}">
      <dgm:prSet/>
      <dgm:spPr/>
      <dgm:t>
        <a:bodyPr/>
        <a:lstStyle/>
        <a:p>
          <a:endParaRPr lang="en-US"/>
        </a:p>
      </dgm:t>
    </dgm:pt>
    <dgm:pt modelId="{13DE34BA-D2A7-4212-9D68-9FCBF1901394}">
      <dgm:prSet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Employer / Alumni</a:t>
          </a:r>
        </a:p>
      </dgm:t>
    </dgm:pt>
    <dgm:pt modelId="{907D5C4E-F86E-4743-AAB0-646A1C0FCE38}" type="parTrans" cxnId="{745FC984-3CD6-491A-B50C-7630BB3CBF42}">
      <dgm:prSet/>
      <dgm:spPr/>
      <dgm:t>
        <a:bodyPr/>
        <a:lstStyle/>
        <a:p>
          <a:endParaRPr lang="en-US"/>
        </a:p>
      </dgm:t>
    </dgm:pt>
    <dgm:pt modelId="{2E7E79C9-71F8-495C-8FF3-02D83BCAD5DE}" type="sibTrans" cxnId="{745FC984-3CD6-491A-B50C-7630BB3CBF42}">
      <dgm:prSet/>
      <dgm:spPr/>
      <dgm:t>
        <a:bodyPr/>
        <a:lstStyle/>
        <a:p>
          <a:endParaRPr lang="en-US"/>
        </a:p>
      </dgm:t>
    </dgm:pt>
    <dgm:pt modelId="{39370417-B164-4854-8A19-9DB426089AF6}" type="pres">
      <dgm:prSet presAssocID="{D9FD96AE-7E88-4415-AC86-FCA7FE8FC05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ED856A7-DB46-4EA3-AE7E-652EB3E95F09}" type="pres">
      <dgm:prSet presAssocID="{13DE34BA-D2A7-4212-9D68-9FCBF1901394}" presName="hierRoot1" presStyleCnt="0">
        <dgm:presLayoutVars>
          <dgm:hierBranch val="init"/>
        </dgm:presLayoutVars>
      </dgm:prSet>
      <dgm:spPr/>
    </dgm:pt>
    <dgm:pt modelId="{A6DE8246-6B2D-429F-9739-4C4E99C5A094}" type="pres">
      <dgm:prSet presAssocID="{13DE34BA-D2A7-4212-9D68-9FCBF1901394}" presName="rootComposite1" presStyleCnt="0"/>
      <dgm:spPr/>
    </dgm:pt>
    <dgm:pt modelId="{01736EA5-0C5E-4BA4-9B1A-0BC5CE0C02A1}" type="pres">
      <dgm:prSet presAssocID="{13DE34BA-D2A7-4212-9D68-9FCBF1901394}" presName="rootText1" presStyleLbl="node0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65F4E71-5730-4653-82AB-F0F5610477C5}" type="pres">
      <dgm:prSet presAssocID="{13DE34BA-D2A7-4212-9D68-9FCBF1901394}" presName="rootConnector1" presStyleLbl="node1" presStyleIdx="0" presStyleCnt="0"/>
      <dgm:spPr/>
      <dgm:t>
        <a:bodyPr/>
        <a:lstStyle/>
        <a:p>
          <a:endParaRPr lang="en-US"/>
        </a:p>
      </dgm:t>
    </dgm:pt>
    <dgm:pt modelId="{552C97DA-D9C3-4B54-8B57-4498874B03C5}" type="pres">
      <dgm:prSet presAssocID="{13DE34BA-D2A7-4212-9D68-9FCBF1901394}" presName="hierChild2" presStyleCnt="0"/>
      <dgm:spPr/>
    </dgm:pt>
    <dgm:pt modelId="{4481B37A-FDA8-43A6-B0CF-8A96B808ABA2}" type="pres">
      <dgm:prSet presAssocID="{13DE34BA-D2A7-4212-9D68-9FCBF1901394}" presName="hierChild3" presStyleCnt="0"/>
      <dgm:spPr/>
    </dgm:pt>
    <dgm:pt modelId="{D0F59A62-1639-4DD9-9ED2-E9C8B9AD27C8}" type="pres">
      <dgm:prSet presAssocID="{C44C159D-359A-43AF-B912-2526CBC87733}" presName="hierRoot1" presStyleCnt="0">
        <dgm:presLayoutVars>
          <dgm:hierBranch val="init"/>
        </dgm:presLayoutVars>
      </dgm:prSet>
      <dgm:spPr/>
    </dgm:pt>
    <dgm:pt modelId="{89B428AE-4F7C-49F7-A17B-D10825E4292B}" type="pres">
      <dgm:prSet presAssocID="{C44C159D-359A-43AF-B912-2526CBC87733}" presName="rootComposite1" presStyleCnt="0"/>
      <dgm:spPr/>
    </dgm:pt>
    <dgm:pt modelId="{288A38BC-1EF2-4F23-9F7E-453D61A57D3B}" type="pres">
      <dgm:prSet presAssocID="{C44C159D-359A-43AF-B912-2526CBC87733}" presName="rootText1" presStyleLbl="node0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40F21A8-F29B-4C0C-8792-FE9CC9B4CC73}" type="pres">
      <dgm:prSet presAssocID="{C44C159D-359A-43AF-B912-2526CBC87733}" presName="rootConnector1" presStyleLbl="node1" presStyleIdx="0" presStyleCnt="0"/>
      <dgm:spPr/>
      <dgm:t>
        <a:bodyPr/>
        <a:lstStyle/>
        <a:p>
          <a:endParaRPr lang="en-US"/>
        </a:p>
      </dgm:t>
    </dgm:pt>
    <dgm:pt modelId="{1D42B4D4-0B3C-4C6F-B2C7-D2FD830A3529}" type="pres">
      <dgm:prSet presAssocID="{C44C159D-359A-43AF-B912-2526CBC87733}" presName="hierChild2" presStyleCnt="0"/>
      <dgm:spPr/>
    </dgm:pt>
    <dgm:pt modelId="{9CA2E3D2-F30C-4891-A9B5-964959ABA45B}" type="pres">
      <dgm:prSet presAssocID="{C44C159D-359A-43AF-B912-2526CBC87733}" presName="hierChild3" presStyleCnt="0"/>
      <dgm:spPr/>
    </dgm:pt>
    <dgm:pt modelId="{26C1EE68-3872-4B27-B688-832BDEC40646}" type="pres">
      <dgm:prSet presAssocID="{7C0A8F1E-0332-463D-B281-CD8FB0AABBEA}" presName="hierRoot1" presStyleCnt="0">
        <dgm:presLayoutVars>
          <dgm:hierBranch val="init"/>
        </dgm:presLayoutVars>
      </dgm:prSet>
      <dgm:spPr/>
    </dgm:pt>
    <dgm:pt modelId="{AFC6E3BE-22E8-4BD3-B820-116C23621E28}" type="pres">
      <dgm:prSet presAssocID="{7C0A8F1E-0332-463D-B281-CD8FB0AABBEA}" presName="rootComposite1" presStyleCnt="0"/>
      <dgm:spPr/>
    </dgm:pt>
    <dgm:pt modelId="{C0668BE2-E397-4555-B7FB-75AD67D7B982}" type="pres">
      <dgm:prSet presAssocID="{7C0A8F1E-0332-463D-B281-CD8FB0AABBEA}" presName="rootText1" presStyleLbl="node0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5AA8D63-4B61-4253-A8ED-6F829A77B577}" type="pres">
      <dgm:prSet presAssocID="{7C0A8F1E-0332-463D-B281-CD8FB0AABBEA}" presName="rootConnector1" presStyleLbl="node1" presStyleIdx="0" presStyleCnt="0"/>
      <dgm:spPr/>
      <dgm:t>
        <a:bodyPr/>
        <a:lstStyle/>
        <a:p>
          <a:endParaRPr lang="en-US"/>
        </a:p>
      </dgm:t>
    </dgm:pt>
    <dgm:pt modelId="{77E597E7-E778-43DD-AEE9-6F097E02E9C5}" type="pres">
      <dgm:prSet presAssocID="{7C0A8F1E-0332-463D-B281-CD8FB0AABBEA}" presName="hierChild2" presStyleCnt="0"/>
      <dgm:spPr/>
    </dgm:pt>
    <dgm:pt modelId="{B3AC06AB-2E5D-42C0-BF84-73936DE0F958}" type="pres">
      <dgm:prSet presAssocID="{7C0A8F1E-0332-463D-B281-CD8FB0AABBEA}" presName="hierChild3" presStyleCnt="0"/>
      <dgm:spPr/>
    </dgm:pt>
  </dgm:ptLst>
  <dgm:cxnLst>
    <dgm:cxn modelId="{B5DDED0F-ED68-4CC6-98E8-BFAEE2E5CE6F}" srcId="{D9FD96AE-7E88-4415-AC86-FCA7FE8FC05F}" destId="{7C0A8F1E-0332-463D-B281-CD8FB0AABBEA}" srcOrd="2" destOrd="0" parTransId="{E8A5C8DA-B2E9-4212-B772-73195C709B9B}" sibTransId="{7671637C-811F-49FD-8AA7-448A56FEF68D}"/>
    <dgm:cxn modelId="{3722041A-1E99-423E-8E7F-8AD2C40E696E}" type="presOf" srcId="{D9FD96AE-7E88-4415-AC86-FCA7FE8FC05F}" destId="{39370417-B164-4854-8A19-9DB426089AF6}" srcOrd="0" destOrd="0" presId="urn:microsoft.com/office/officeart/2005/8/layout/orgChart1"/>
    <dgm:cxn modelId="{5A764135-6353-45D7-B4EC-83158257879D}" srcId="{D9FD96AE-7E88-4415-AC86-FCA7FE8FC05F}" destId="{C44C159D-359A-43AF-B912-2526CBC87733}" srcOrd="1" destOrd="0" parTransId="{046285B7-5E0D-4F3E-8340-8A7007122F1C}" sibTransId="{2CD7C9AA-680D-4CD9-92A9-939E5337B305}"/>
    <dgm:cxn modelId="{3D9BC81E-1891-4716-8E76-60D58381CC49}" type="presOf" srcId="{7C0A8F1E-0332-463D-B281-CD8FB0AABBEA}" destId="{45AA8D63-4B61-4253-A8ED-6F829A77B577}" srcOrd="1" destOrd="0" presId="urn:microsoft.com/office/officeart/2005/8/layout/orgChart1"/>
    <dgm:cxn modelId="{4B07895D-E875-4122-B09D-F438942D97F3}" type="presOf" srcId="{C44C159D-359A-43AF-B912-2526CBC87733}" destId="{288A38BC-1EF2-4F23-9F7E-453D61A57D3B}" srcOrd="0" destOrd="0" presId="urn:microsoft.com/office/officeart/2005/8/layout/orgChart1"/>
    <dgm:cxn modelId="{36B263C6-FB40-4E07-A94F-0F857B3CEA2F}" type="presOf" srcId="{C44C159D-359A-43AF-B912-2526CBC87733}" destId="{840F21A8-F29B-4C0C-8792-FE9CC9B4CC73}" srcOrd="1" destOrd="0" presId="urn:microsoft.com/office/officeart/2005/8/layout/orgChart1"/>
    <dgm:cxn modelId="{4F91A947-A6BD-43CB-A45E-BE59320737C5}" type="presOf" srcId="{7C0A8F1E-0332-463D-B281-CD8FB0AABBEA}" destId="{C0668BE2-E397-4555-B7FB-75AD67D7B982}" srcOrd="0" destOrd="0" presId="urn:microsoft.com/office/officeart/2005/8/layout/orgChart1"/>
    <dgm:cxn modelId="{A5E85554-76C6-458E-B4A1-756EEFBC17F8}" type="presOf" srcId="{13DE34BA-D2A7-4212-9D68-9FCBF1901394}" destId="{B65F4E71-5730-4653-82AB-F0F5610477C5}" srcOrd="1" destOrd="0" presId="urn:microsoft.com/office/officeart/2005/8/layout/orgChart1"/>
    <dgm:cxn modelId="{745FC984-3CD6-491A-B50C-7630BB3CBF42}" srcId="{D9FD96AE-7E88-4415-AC86-FCA7FE8FC05F}" destId="{13DE34BA-D2A7-4212-9D68-9FCBF1901394}" srcOrd="0" destOrd="0" parTransId="{907D5C4E-F86E-4743-AAB0-646A1C0FCE38}" sibTransId="{2E7E79C9-71F8-495C-8FF3-02D83BCAD5DE}"/>
    <dgm:cxn modelId="{658853D6-9D5C-48AF-AC07-5900395D076B}" type="presOf" srcId="{13DE34BA-D2A7-4212-9D68-9FCBF1901394}" destId="{01736EA5-0C5E-4BA4-9B1A-0BC5CE0C02A1}" srcOrd="0" destOrd="0" presId="urn:microsoft.com/office/officeart/2005/8/layout/orgChart1"/>
    <dgm:cxn modelId="{5084F74D-82D8-467F-83C2-5D18C9933219}" type="presParOf" srcId="{39370417-B164-4854-8A19-9DB426089AF6}" destId="{BED856A7-DB46-4EA3-AE7E-652EB3E95F09}" srcOrd="0" destOrd="0" presId="urn:microsoft.com/office/officeart/2005/8/layout/orgChart1"/>
    <dgm:cxn modelId="{22B52979-F282-48B5-8723-5D491E4788D6}" type="presParOf" srcId="{BED856A7-DB46-4EA3-AE7E-652EB3E95F09}" destId="{A6DE8246-6B2D-429F-9739-4C4E99C5A094}" srcOrd="0" destOrd="0" presId="urn:microsoft.com/office/officeart/2005/8/layout/orgChart1"/>
    <dgm:cxn modelId="{770297BC-86A7-4D96-A852-8C5D20118253}" type="presParOf" srcId="{A6DE8246-6B2D-429F-9739-4C4E99C5A094}" destId="{01736EA5-0C5E-4BA4-9B1A-0BC5CE0C02A1}" srcOrd="0" destOrd="0" presId="urn:microsoft.com/office/officeart/2005/8/layout/orgChart1"/>
    <dgm:cxn modelId="{967FD60A-6BEE-42BC-87EE-3BA4A4E8FC4C}" type="presParOf" srcId="{A6DE8246-6B2D-429F-9739-4C4E99C5A094}" destId="{B65F4E71-5730-4653-82AB-F0F5610477C5}" srcOrd="1" destOrd="0" presId="urn:microsoft.com/office/officeart/2005/8/layout/orgChart1"/>
    <dgm:cxn modelId="{A6DF71F1-AA80-450D-9B27-2C543BB55A0A}" type="presParOf" srcId="{BED856A7-DB46-4EA3-AE7E-652EB3E95F09}" destId="{552C97DA-D9C3-4B54-8B57-4498874B03C5}" srcOrd="1" destOrd="0" presId="urn:microsoft.com/office/officeart/2005/8/layout/orgChart1"/>
    <dgm:cxn modelId="{96CB4B34-F045-4FE7-9811-61F7D9A97188}" type="presParOf" srcId="{BED856A7-DB46-4EA3-AE7E-652EB3E95F09}" destId="{4481B37A-FDA8-43A6-B0CF-8A96B808ABA2}" srcOrd="2" destOrd="0" presId="urn:microsoft.com/office/officeart/2005/8/layout/orgChart1"/>
    <dgm:cxn modelId="{8650D1E3-14B1-4371-B618-30140E57A4BA}" type="presParOf" srcId="{39370417-B164-4854-8A19-9DB426089AF6}" destId="{D0F59A62-1639-4DD9-9ED2-E9C8B9AD27C8}" srcOrd="1" destOrd="0" presId="urn:microsoft.com/office/officeart/2005/8/layout/orgChart1"/>
    <dgm:cxn modelId="{7DB66542-B358-4839-946F-2FA378906C37}" type="presParOf" srcId="{D0F59A62-1639-4DD9-9ED2-E9C8B9AD27C8}" destId="{89B428AE-4F7C-49F7-A17B-D10825E4292B}" srcOrd="0" destOrd="0" presId="urn:microsoft.com/office/officeart/2005/8/layout/orgChart1"/>
    <dgm:cxn modelId="{3E190442-98E1-49FF-B338-CA4563C4A4C0}" type="presParOf" srcId="{89B428AE-4F7C-49F7-A17B-D10825E4292B}" destId="{288A38BC-1EF2-4F23-9F7E-453D61A57D3B}" srcOrd="0" destOrd="0" presId="urn:microsoft.com/office/officeart/2005/8/layout/orgChart1"/>
    <dgm:cxn modelId="{A514BAAE-A381-4570-B7E9-51B590D45A73}" type="presParOf" srcId="{89B428AE-4F7C-49F7-A17B-D10825E4292B}" destId="{840F21A8-F29B-4C0C-8792-FE9CC9B4CC73}" srcOrd="1" destOrd="0" presId="urn:microsoft.com/office/officeart/2005/8/layout/orgChart1"/>
    <dgm:cxn modelId="{3C27EFCC-B30E-4376-A4D3-B8899A58485A}" type="presParOf" srcId="{D0F59A62-1639-4DD9-9ED2-E9C8B9AD27C8}" destId="{1D42B4D4-0B3C-4C6F-B2C7-D2FD830A3529}" srcOrd="1" destOrd="0" presId="urn:microsoft.com/office/officeart/2005/8/layout/orgChart1"/>
    <dgm:cxn modelId="{E7A25343-AA94-451D-8F28-6A5EEE566324}" type="presParOf" srcId="{D0F59A62-1639-4DD9-9ED2-E9C8B9AD27C8}" destId="{9CA2E3D2-F30C-4891-A9B5-964959ABA45B}" srcOrd="2" destOrd="0" presId="urn:microsoft.com/office/officeart/2005/8/layout/orgChart1"/>
    <dgm:cxn modelId="{AB5C4FD9-84DD-4A18-996E-D532133AEA7A}" type="presParOf" srcId="{39370417-B164-4854-8A19-9DB426089AF6}" destId="{26C1EE68-3872-4B27-B688-832BDEC40646}" srcOrd="2" destOrd="0" presId="urn:microsoft.com/office/officeart/2005/8/layout/orgChart1"/>
    <dgm:cxn modelId="{355D13CA-0B2D-485E-9A08-5A03A660CC14}" type="presParOf" srcId="{26C1EE68-3872-4B27-B688-832BDEC40646}" destId="{AFC6E3BE-22E8-4BD3-B820-116C23621E28}" srcOrd="0" destOrd="0" presId="urn:microsoft.com/office/officeart/2005/8/layout/orgChart1"/>
    <dgm:cxn modelId="{4E23B4B1-6EC0-49D2-A4AB-7BFB91E5F088}" type="presParOf" srcId="{AFC6E3BE-22E8-4BD3-B820-116C23621E28}" destId="{C0668BE2-E397-4555-B7FB-75AD67D7B982}" srcOrd="0" destOrd="0" presId="urn:microsoft.com/office/officeart/2005/8/layout/orgChart1"/>
    <dgm:cxn modelId="{861586AB-C1AD-4934-B729-07F48E6659A9}" type="presParOf" srcId="{AFC6E3BE-22E8-4BD3-B820-116C23621E28}" destId="{45AA8D63-4B61-4253-A8ED-6F829A77B577}" srcOrd="1" destOrd="0" presId="urn:microsoft.com/office/officeart/2005/8/layout/orgChart1"/>
    <dgm:cxn modelId="{A232E3DD-21B1-4825-8B77-2D219569C2B4}" type="presParOf" srcId="{26C1EE68-3872-4B27-B688-832BDEC40646}" destId="{77E597E7-E778-43DD-AEE9-6F097E02E9C5}" srcOrd="1" destOrd="0" presId="urn:microsoft.com/office/officeart/2005/8/layout/orgChart1"/>
    <dgm:cxn modelId="{BC3511D6-6097-49F4-9672-1012FEBC278A}" type="presParOf" srcId="{26C1EE68-3872-4B27-B688-832BDEC40646}" destId="{B3AC06AB-2E5D-42C0-BF84-73936DE0F95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FD96AE-7E88-4415-AC86-FCA7FE8FC05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4C159D-359A-43AF-B912-2526CBC87733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Faculty Fellow Lead</a:t>
          </a:r>
        </a:p>
      </dgm:t>
    </dgm:pt>
    <dgm:pt modelId="{046285B7-5E0D-4F3E-8340-8A7007122F1C}" type="parTrans" cxnId="{5A764135-6353-45D7-B4EC-83158257879D}">
      <dgm:prSet/>
      <dgm:spPr/>
      <dgm:t>
        <a:bodyPr/>
        <a:lstStyle/>
        <a:p>
          <a:endParaRPr lang="en-US"/>
        </a:p>
      </dgm:t>
    </dgm:pt>
    <dgm:pt modelId="{2CD7C9AA-680D-4CD9-92A9-939E5337B305}" type="sibTrans" cxnId="{5A764135-6353-45D7-B4EC-83158257879D}">
      <dgm:prSet/>
      <dgm:spPr/>
      <dgm:t>
        <a:bodyPr/>
        <a:lstStyle/>
        <a:p>
          <a:endParaRPr lang="en-US"/>
        </a:p>
      </dgm:t>
    </dgm:pt>
    <dgm:pt modelId="{BE008F48-86E0-4D6D-A3A1-2A1A7AB703BB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Faculty Fellow Participant</a:t>
          </a:r>
        </a:p>
      </dgm:t>
    </dgm:pt>
    <dgm:pt modelId="{B2236F53-E774-44B7-B5C9-2E5CD8E92926}" type="parTrans" cxnId="{6C964B45-4237-4B1C-8BFC-FE95612FD962}">
      <dgm:prSet/>
      <dgm:spPr/>
      <dgm:t>
        <a:bodyPr/>
        <a:lstStyle/>
        <a:p>
          <a:endParaRPr lang="en-US"/>
        </a:p>
      </dgm:t>
    </dgm:pt>
    <dgm:pt modelId="{572645FF-6194-4074-9B25-7BFA8ACF3022}" type="sibTrans" cxnId="{6C964B45-4237-4B1C-8BFC-FE95612FD962}">
      <dgm:prSet/>
      <dgm:spPr/>
      <dgm:t>
        <a:bodyPr/>
        <a:lstStyle/>
        <a:p>
          <a:endParaRPr lang="en-US"/>
        </a:p>
      </dgm:t>
    </dgm:pt>
    <dgm:pt modelId="{A41996C3-A01B-4249-AAED-DAC7490DE162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Faculty Fellow Participant</a:t>
          </a:r>
        </a:p>
      </dgm:t>
    </dgm:pt>
    <dgm:pt modelId="{3DEB4171-7AE9-4C42-BE37-D6E5203C9B40}" type="parTrans" cxnId="{69F16351-26E1-4987-891A-E62A6298F9B4}">
      <dgm:prSet/>
      <dgm:spPr/>
      <dgm:t>
        <a:bodyPr/>
        <a:lstStyle/>
        <a:p>
          <a:endParaRPr lang="en-US"/>
        </a:p>
      </dgm:t>
    </dgm:pt>
    <dgm:pt modelId="{B0104D63-2A49-4043-842A-6373A7174ADC}" type="sibTrans" cxnId="{69F16351-26E1-4987-891A-E62A6298F9B4}">
      <dgm:prSet/>
      <dgm:spPr/>
      <dgm:t>
        <a:bodyPr/>
        <a:lstStyle/>
        <a:p>
          <a:endParaRPr lang="en-US"/>
        </a:p>
      </dgm:t>
    </dgm:pt>
    <dgm:pt modelId="{2003DD12-C95B-4B1D-B6EA-6460F7DC240D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Faculty Fellow Participant</a:t>
          </a:r>
        </a:p>
      </dgm:t>
    </dgm:pt>
    <dgm:pt modelId="{DD6C3F14-8025-44A5-8B9C-702FDFF20C7D}" type="parTrans" cxnId="{1673F7F7-450A-4251-97D7-6A9C6281BF9B}">
      <dgm:prSet/>
      <dgm:spPr/>
      <dgm:t>
        <a:bodyPr/>
        <a:lstStyle/>
        <a:p>
          <a:endParaRPr lang="en-US"/>
        </a:p>
      </dgm:t>
    </dgm:pt>
    <dgm:pt modelId="{B0A22284-FF41-43BF-98CF-EAD7033AC8C2}" type="sibTrans" cxnId="{1673F7F7-450A-4251-97D7-6A9C6281BF9B}">
      <dgm:prSet/>
      <dgm:spPr/>
      <dgm:t>
        <a:bodyPr/>
        <a:lstStyle/>
        <a:p>
          <a:endParaRPr lang="en-US"/>
        </a:p>
      </dgm:t>
    </dgm:pt>
    <dgm:pt modelId="{7C0A8F1E-0332-463D-B281-CD8FB0AABBEA}">
      <dgm:prSet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Career Center Jim McAtee</a:t>
          </a:r>
        </a:p>
      </dgm:t>
    </dgm:pt>
    <dgm:pt modelId="{E8A5C8DA-B2E9-4212-B772-73195C709B9B}" type="parTrans" cxnId="{B5DDED0F-ED68-4CC6-98E8-BFAEE2E5CE6F}">
      <dgm:prSet/>
      <dgm:spPr/>
      <dgm:t>
        <a:bodyPr/>
        <a:lstStyle/>
        <a:p>
          <a:endParaRPr lang="en-US"/>
        </a:p>
      </dgm:t>
    </dgm:pt>
    <dgm:pt modelId="{7671637C-811F-49FD-8AA7-448A56FEF68D}" type="sibTrans" cxnId="{B5DDED0F-ED68-4CC6-98E8-BFAEE2E5CE6F}">
      <dgm:prSet/>
      <dgm:spPr/>
      <dgm:t>
        <a:bodyPr/>
        <a:lstStyle/>
        <a:p>
          <a:endParaRPr lang="en-US"/>
        </a:p>
      </dgm:t>
    </dgm:pt>
    <dgm:pt modelId="{13DE34BA-D2A7-4212-9D68-9FCBF1901394}">
      <dgm:prSet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Employer / Alumni</a:t>
          </a:r>
        </a:p>
      </dgm:t>
    </dgm:pt>
    <dgm:pt modelId="{907D5C4E-F86E-4743-AAB0-646A1C0FCE38}" type="parTrans" cxnId="{745FC984-3CD6-491A-B50C-7630BB3CBF42}">
      <dgm:prSet/>
      <dgm:spPr/>
      <dgm:t>
        <a:bodyPr/>
        <a:lstStyle/>
        <a:p>
          <a:endParaRPr lang="en-US"/>
        </a:p>
      </dgm:t>
    </dgm:pt>
    <dgm:pt modelId="{2E7E79C9-71F8-495C-8FF3-02D83BCAD5DE}" type="sibTrans" cxnId="{745FC984-3CD6-491A-B50C-7630BB3CBF42}">
      <dgm:prSet/>
      <dgm:spPr/>
      <dgm:t>
        <a:bodyPr/>
        <a:lstStyle/>
        <a:p>
          <a:endParaRPr lang="en-US"/>
        </a:p>
      </dgm:t>
    </dgm:pt>
    <dgm:pt modelId="{39370417-B164-4854-8A19-9DB426089AF6}" type="pres">
      <dgm:prSet presAssocID="{D9FD96AE-7E88-4415-AC86-FCA7FE8FC05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ED856A7-DB46-4EA3-AE7E-652EB3E95F09}" type="pres">
      <dgm:prSet presAssocID="{13DE34BA-D2A7-4212-9D68-9FCBF1901394}" presName="hierRoot1" presStyleCnt="0">
        <dgm:presLayoutVars>
          <dgm:hierBranch val="init"/>
        </dgm:presLayoutVars>
      </dgm:prSet>
      <dgm:spPr/>
    </dgm:pt>
    <dgm:pt modelId="{A6DE8246-6B2D-429F-9739-4C4E99C5A094}" type="pres">
      <dgm:prSet presAssocID="{13DE34BA-D2A7-4212-9D68-9FCBF1901394}" presName="rootComposite1" presStyleCnt="0"/>
      <dgm:spPr/>
    </dgm:pt>
    <dgm:pt modelId="{01736EA5-0C5E-4BA4-9B1A-0BC5CE0C02A1}" type="pres">
      <dgm:prSet presAssocID="{13DE34BA-D2A7-4212-9D68-9FCBF1901394}" presName="rootText1" presStyleLbl="node0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65F4E71-5730-4653-82AB-F0F5610477C5}" type="pres">
      <dgm:prSet presAssocID="{13DE34BA-D2A7-4212-9D68-9FCBF1901394}" presName="rootConnector1" presStyleLbl="node1" presStyleIdx="0" presStyleCnt="0"/>
      <dgm:spPr/>
      <dgm:t>
        <a:bodyPr/>
        <a:lstStyle/>
        <a:p>
          <a:endParaRPr lang="en-US"/>
        </a:p>
      </dgm:t>
    </dgm:pt>
    <dgm:pt modelId="{552C97DA-D9C3-4B54-8B57-4498874B03C5}" type="pres">
      <dgm:prSet presAssocID="{13DE34BA-D2A7-4212-9D68-9FCBF1901394}" presName="hierChild2" presStyleCnt="0"/>
      <dgm:spPr/>
    </dgm:pt>
    <dgm:pt modelId="{4481B37A-FDA8-43A6-B0CF-8A96B808ABA2}" type="pres">
      <dgm:prSet presAssocID="{13DE34BA-D2A7-4212-9D68-9FCBF1901394}" presName="hierChild3" presStyleCnt="0"/>
      <dgm:spPr/>
    </dgm:pt>
    <dgm:pt modelId="{D0F59A62-1639-4DD9-9ED2-E9C8B9AD27C8}" type="pres">
      <dgm:prSet presAssocID="{C44C159D-359A-43AF-B912-2526CBC87733}" presName="hierRoot1" presStyleCnt="0">
        <dgm:presLayoutVars>
          <dgm:hierBranch val="init"/>
        </dgm:presLayoutVars>
      </dgm:prSet>
      <dgm:spPr/>
    </dgm:pt>
    <dgm:pt modelId="{89B428AE-4F7C-49F7-A17B-D10825E4292B}" type="pres">
      <dgm:prSet presAssocID="{C44C159D-359A-43AF-B912-2526CBC87733}" presName="rootComposite1" presStyleCnt="0"/>
      <dgm:spPr/>
    </dgm:pt>
    <dgm:pt modelId="{288A38BC-1EF2-4F23-9F7E-453D61A57D3B}" type="pres">
      <dgm:prSet presAssocID="{C44C159D-359A-43AF-B912-2526CBC87733}" presName="rootText1" presStyleLbl="node0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40F21A8-F29B-4C0C-8792-FE9CC9B4CC73}" type="pres">
      <dgm:prSet presAssocID="{C44C159D-359A-43AF-B912-2526CBC87733}" presName="rootConnector1" presStyleLbl="node1" presStyleIdx="0" presStyleCnt="0"/>
      <dgm:spPr/>
      <dgm:t>
        <a:bodyPr/>
        <a:lstStyle/>
        <a:p>
          <a:endParaRPr lang="en-US"/>
        </a:p>
      </dgm:t>
    </dgm:pt>
    <dgm:pt modelId="{1D42B4D4-0B3C-4C6F-B2C7-D2FD830A3529}" type="pres">
      <dgm:prSet presAssocID="{C44C159D-359A-43AF-B912-2526CBC87733}" presName="hierChild2" presStyleCnt="0"/>
      <dgm:spPr/>
    </dgm:pt>
    <dgm:pt modelId="{1D6D9F09-7268-4C41-9882-9A6E0C3C9373}" type="pres">
      <dgm:prSet presAssocID="{B2236F53-E774-44B7-B5C9-2E5CD8E92926}" presName="Name37" presStyleLbl="parChTrans1D2" presStyleIdx="0" presStyleCnt="3"/>
      <dgm:spPr/>
      <dgm:t>
        <a:bodyPr/>
        <a:lstStyle/>
        <a:p>
          <a:endParaRPr lang="en-US"/>
        </a:p>
      </dgm:t>
    </dgm:pt>
    <dgm:pt modelId="{A5BE0FBA-8440-494F-821D-CD6257212315}" type="pres">
      <dgm:prSet presAssocID="{BE008F48-86E0-4D6D-A3A1-2A1A7AB703BB}" presName="hierRoot2" presStyleCnt="0">
        <dgm:presLayoutVars>
          <dgm:hierBranch val="init"/>
        </dgm:presLayoutVars>
      </dgm:prSet>
      <dgm:spPr/>
    </dgm:pt>
    <dgm:pt modelId="{E9DEB4E7-2385-49F5-BD6D-ED391C35B9C6}" type="pres">
      <dgm:prSet presAssocID="{BE008F48-86E0-4D6D-A3A1-2A1A7AB703BB}" presName="rootComposite" presStyleCnt="0"/>
      <dgm:spPr/>
    </dgm:pt>
    <dgm:pt modelId="{D57B3E32-EB42-43C7-891B-4245902259D5}" type="pres">
      <dgm:prSet presAssocID="{BE008F48-86E0-4D6D-A3A1-2A1A7AB703BB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0CFB7C4-BDB4-48DB-B4A9-397FF94EF2D3}" type="pres">
      <dgm:prSet presAssocID="{BE008F48-86E0-4D6D-A3A1-2A1A7AB703BB}" presName="rootConnector" presStyleLbl="node2" presStyleIdx="0" presStyleCnt="3"/>
      <dgm:spPr/>
      <dgm:t>
        <a:bodyPr/>
        <a:lstStyle/>
        <a:p>
          <a:endParaRPr lang="en-US"/>
        </a:p>
      </dgm:t>
    </dgm:pt>
    <dgm:pt modelId="{510250D4-1C78-47FF-BFA4-59505808204C}" type="pres">
      <dgm:prSet presAssocID="{BE008F48-86E0-4D6D-A3A1-2A1A7AB703BB}" presName="hierChild4" presStyleCnt="0"/>
      <dgm:spPr/>
    </dgm:pt>
    <dgm:pt modelId="{1541FE1C-A65F-4A65-A316-F809B356B950}" type="pres">
      <dgm:prSet presAssocID="{BE008F48-86E0-4D6D-A3A1-2A1A7AB703BB}" presName="hierChild5" presStyleCnt="0"/>
      <dgm:spPr/>
    </dgm:pt>
    <dgm:pt modelId="{A70ED4AE-476C-4D66-8B38-4FE94D50F234}" type="pres">
      <dgm:prSet presAssocID="{3DEB4171-7AE9-4C42-BE37-D6E5203C9B40}" presName="Name37" presStyleLbl="parChTrans1D2" presStyleIdx="1" presStyleCnt="3"/>
      <dgm:spPr/>
      <dgm:t>
        <a:bodyPr/>
        <a:lstStyle/>
        <a:p>
          <a:endParaRPr lang="en-US"/>
        </a:p>
      </dgm:t>
    </dgm:pt>
    <dgm:pt modelId="{A90CD143-C321-4F6D-A18F-305671776CF0}" type="pres">
      <dgm:prSet presAssocID="{A41996C3-A01B-4249-AAED-DAC7490DE162}" presName="hierRoot2" presStyleCnt="0">
        <dgm:presLayoutVars>
          <dgm:hierBranch val="init"/>
        </dgm:presLayoutVars>
      </dgm:prSet>
      <dgm:spPr/>
    </dgm:pt>
    <dgm:pt modelId="{22088740-0376-4460-A5A1-FCBBC2DF40D7}" type="pres">
      <dgm:prSet presAssocID="{A41996C3-A01B-4249-AAED-DAC7490DE162}" presName="rootComposite" presStyleCnt="0"/>
      <dgm:spPr/>
    </dgm:pt>
    <dgm:pt modelId="{EF5EE334-DC99-4E48-8E9E-4E6CCF4C0B49}" type="pres">
      <dgm:prSet presAssocID="{A41996C3-A01B-4249-AAED-DAC7490DE162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C239407-18E9-4AAE-B09E-F962A1164CBE}" type="pres">
      <dgm:prSet presAssocID="{A41996C3-A01B-4249-AAED-DAC7490DE162}" presName="rootConnector" presStyleLbl="node2" presStyleIdx="1" presStyleCnt="3"/>
      <dgm:spPr/>
      <dgm:t>
        <a:bodyPr/>
        <a:lstStyle/>
        <a:p>
          <a:endParaRPr lang="en-US"/>
        </a:p>
      </dgm:t>
    </dgm:pt>
    <dgm:pt modelId="{8C208438-6000-4ADB-AE2F-DDAEE579B83C}" type="pres">
      <dgm:prSet presAssocID="{A41996C3-A01B-4249-AAED-DAC7490DE162}" presName="hierChild4" presStyleCnt="0"/>
      <dgm:spPr/>
    </dgm:pt>
    <dgm:pt modelId="{A72DEC5F-96C0-4B29-BA15-629F3AE72651}" type="pres">
      <dgm:prSet presAssocID="{A41996C3-A01B-4249-AAED-DAC7490DE162}" presName="hierChild5" presStyleCnt="0"/>
      <dgm:spPr/>
    </dgm:pt>
    <dgm:pt modelId="{66EBD60B-6043-41F5-B0C5-7176FCDFC5E3}" type="pres">
      <dgm:prSet presAssocID="{DD6C3F14-8025-44A5-8B9C-702FDFF20C7D}" presName="Name37" presStyleLbl="parChTrans1D2" presStyleIdx="2" presStyleCnt="3"/>
      <dgm:spPr/>
      <dgm:t>
        <a:bodyPr/>
        <a:lstStyle/>
        <a:p>
          <a:endParaRPr lang="en-US"/>
        </a:p>
      </dgm:t>
    </dgm:pt>
    <dgm:pt modelId="{D20D68D5-BBFF-45D9-8A1F-DF077A89E314}" type="pres">
      <dgm:prSet presAssocID="{2003DD12-C95B-4B1D-B6EA-6460F7DC240D}" presName="hierRoot2" presStyleCnt="0">
        <dgm:presLayoutVars>
          <dgm:hierBranch val="init"/>
        </dgm:presLayoutVars>
      </dgm:prSet>
      <dgm:spPr/>
    </dgm:pt>
    <dgm:pt modelId="{DE2B6AD1-0EDA-44D2-B4E0-197E2C16BCB2}" type="pres">
      <dgm:prSet presAssocID="{2003DD12-C95B-4B1D-B6EA-6460F7DC240D}" presName="rootComposite" presStyleCnt="0"/>
      <dgm:spPr/>
    </dgm:pt>
    <dgm:pt modelId="{542DCE2C-04F4-42E4-B40F-116E12F7CD4B}" type="pres">
      <dgm:prSet presAssocID="{2003DD12-C95B-4B1D-B6EA-6460F7DC240D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4F107D1-A0D2-48A7-B5E4-CF8E985FC001}" type="pres">
      <dgm:prSet presAssocID="{2003DD12-C95B-4B1D-B6EA-6460F7DC240D}" presName="rootConnector" presStyleLbl="node2" presStyleIdx="2" presStyleCnt="3"/>
      <dgm:spPr/>
      <dgm:t>
        <a:bodyPr/>
        <a:lstStyle/>
        <a:p>
          <a:endParaRPr lang="en-US"/>
        </a:p>
      </dgm:t>
    </dgm:pt>
    <dgm:pt modelId="{FED99948-70DE-42E3-B6B4-BD58BF853B4A}" type="pres">
      <dgm:prSet presAssocID="{2003DD12-C95B-4B1D-B6EA-6460F7DC240D}" presName="hierChild4" presStyleCnt="0"/>
      <dgm:spPr/>
    </dgm:pt>
    <dgm:pt modelId="{66BC4A6C-2636-4D56-A3E6-94798DF6D744}" type="pres">
      <dgm:prSet presAssocID="{2003DD12-C95B-4B1D-B6EA-6460F7DC240D}" presName="hierChild5" presStyleCnt="0"/>
      <dgm:spPr/>
    </dgm:pt>
    <dgm:pt modelId="{9CA2E3D2-F30C-4891-A9B5-964959ABA45B}" type="pres">
      <dgm:prSet presAssocID="{C44C159D-359A-43AF-B912-2526CBC87733}" presName="hierChild3" presStyleCnt="0"/>
      <dgm:spPr/>
    </dgm:pt>
    <dgm:pt modelId="{26C1EE68-3872-4B27-B688-832BDEC40646}" type="pres">
      <dgm:prSet presAssocID="{7C0A8F1E-0332-463D-B281-CD8FB0AABBEA}" presName="hierRoot1" presStyleCnt="0">
        <dgm:presLayoutVars>
          <dgm:hierBranch val="init"/>
        </dgm:presLayoutVars>
      </dgm:prSet>
      <dgm:spPr/>
    </dgm:pt>
    <dgm:pt modelId="{AFC6E3BE-22E8-4BD3-B820-116C23621E28}" type="pres">
      <dgm:prSet presAssocID="{7C0A8F1E-0332-463D-B281-CD8FB0AABBEA}" presName="rootComposite1" presStyleCnt="0"/>
      <dgm:spPr/>
    </dgm:pt>
    <dgm:pt modelId="{C0668BE2-E397-4555-B7FB-75AD67D7B982}" type="pres">
      <dgm:prSet presAssocID="{7C0A8F1E-0332-463D-B281-CD8FB0AABBEA}" presName="rootText1" presStyleLbl="node0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5AA8D63-4B61-4253-A8ED-6F829A77B577}" type="pres">
      <dgm:prSet presAssocID="{7C0A8F1E-0332-463D-B281-CD8FB0AABBEA}" presName="rootConnector1" presStyleLbl="node1" presStyleIdx="0" presStyleCnt="0"/>
      <dgm:spPr/>
      <dgm:t>
        <a:bodyPr/>
        <a:lstStyle/>
        <a:p>
          <a:endParaRPr lang="en-US"/>
        </a:p>
      </dgm:t>
    </dgm:pt>
    <dgm:pt modelId="{77E597E7-E778-43DD-AEE9-6F097E02E9C5}" type="pres">
      <dgm:prSet presAssocID="{7C0A8F1E-0332-463D-B281-CD8FB0AABBEA}" presName="hierChild2" presStyleCnt="0"/>
      <dgm:spPr/>
    </dgm:pt>
    <dgm:pt modelId="{B3AC06AB-2E5D-42C0-BF84-73936DE0F958}" type="pres">
      <dgm:prSet presAssocID="{7C0A8F1E-0332-463D-B281-CD8FB0AABBEA}" presName="hierChild3" presStyleCnt="0"/>
      <dgm:spPr/>
    </dgm:pt>
  </dgm:ptLst>
  <dgm:cxnLst>
    <dgm:cxn modelId="{4F91A947-A6BD-43CB-A45E-BE59320737C5}" type="presOf" srcId="{7C0A8F1E-0332-463D-B281-CD8FB0AABBEA}" destId="{C0668BE2-E397-4555-B7FB-75AD67D7B982}" srcOrd="0" destOrd="0" presId="urn:microsoft.com/office/officeart/2005/8/layout/orgChart1"/>
    <dgm:cxn modelId="{69F16351-26E1-4987-891A-E62A6298F9B4}" srcId="{C44C159D-359A-43AF-B912-2526CBC87733}" destId="{A41996C3-A01B-4249-AAED-DAC7490DE162}" srcOrd="1" destOrd="0" parTransId="{3DEB4171-7AE9-4C42-BE37-D6E5203C9B40}" sibTransId="{B0104D63-2A49-4043-842A-6373A7174ADC}"/>
    <dgm:cxn modelId="{3722041A-1E99-423E-8E7F-8AD2C40E696E}" type="presOf" srcId="{D9FD96AE-7E88-4415-AC86-FCA7FE8FC05F}" destId="{39370417-B164-4854-8A19-9DB426089AF6}" srcOrd="0" destOrd="0" presId="urn:microsoft.com/office/officeart/2005/8/layout/orgChart1"/>
    <dgm:cxn modelId="{FB169971-5DDF-44A7-BC43-B704869E7A77}" type="presOf" srcId="{BE008F48-86E0-4D6D-A3A1-2A1A7AB703BB}" destId="{D57B3E32-EB42-43C7-891B-4245902259D5}" srcOrd="0" destOrd="0" presId="urn:microsoft.com/office/officeart/2005/8/layout/orgChart1"/>
    <dgm:cxn modelId="{A5E85554-76C6-458E-B4A1-756EEFBC17F8}" type="presOf" srcId="{13DE34BA-D2A7-4212-9D68-9FCBF1901394}" destId="{B65F4E71-5730-4653-82AB-F0F5610477C5}" srcOrd="1" destOrd="0" presId="urn:microsoft.com/office/officeart/2005/8/layout/orgChart1"/>
    <dgm:cxn modelId="{745FC984-3CD6-491A-B50C-7630BB3CBF42}" srcId="{D9FD96AE-7E88-4415-AC86-FCA7FE8FC05F}" destId="{13DE34BA-D2A7-4212-9D68-9FCBF1901394}" srcOrd="0" destOrd="0" parTransId="{907D5C4E-F86E-4743-AAB0-646A1C0FCE38}" sibTransId="{2E7E79C9-71F8-495C-8FF3-02D83BCAD5DE}"/>
    <dgm:cxn modelId="{36B263C6-FB40-4E07-A94F-0F857B3CEA2F}" type="presOf" srcId="{C44C159D-359A-43AF-B912-2526CBC87733}" destId="{840F21A8-F29B-4C0C-8792-FE9CC9B4CC73}" srcOrd="1" destOrd="0" presId="urn:microsoft.com/office/officeart/2005/8/layout/orgChart1"/>
    <dgm:cxn modelId="{7BF833FD-C6F6-429E-AD3B-94EC1E894189}" type="presOf" srcId="{BE008F48-86E0-4D6D-A3A1-2A1A7AB703BB}" destId="{20CFB7C4-BDB4-48DB-B4A9-397FF94EF2D3}" srcOrd="1" destOrd="0" presId="urn:microsoft.com/office/officeart/2005/8/layout/orgChart1"/>
    <dgm:cxn modelId="{599374E7-8DC9-4DBE-923A-2A5B3CFFE010}" type="presOf" srcId="{2003DD12-C95B-4B1D-B6EA-6460F7DC240D}" destId="{542DCE2C-04F4-42E4-B40F-116E12F7CD4B}" srcOrd="0" destOrd="0" presId="urn:microsoft.com/office/officeart/2005/8/layout/orgChart1"/>
    <dgm:cxn modelId="{D6417668-98F9-41AB-A5EF-AE475BC07086}" type="presOf" srcId="{2003DD12-C95B-4B1D-B6EA-6460F7DC240D}" destId="{A4F107D1-A0D2-48A7-B5E4-CF8E985FC001}" srcOrd="1" destOrd="0" presId="urn:microsoft.com/office/officeart/2005/8/layout/orgChart1"/>
    <dgm:cxn modelId="{658853D6-9D5C-48AF-AC07-5900395D076B}" type="presOf" srcId="{13DE34BA-D2A7-4212-9D68-9FCBF1901394}" destId="{01736EA5-0C5E-4BA4-9B1A-0BC5CE0C02A1}" srcOrd="0" destOrd="0" presId="urn:microsoft.com/office/officeart/2005/8/layout/orgChart1"/>
    <dgm:cxn modelId="{1731E9B9-6196-455E-9AFC-0F9A4D20410D}" type="presOf" srcId="{3DEB4171-7AE9-4C42-BE37-D6E5203C9B40}" destId="{A70ED4AE-476C-4D66-8B38-4FE94D50F234}" srcOrd="0" destOrd="0" presId="urn:microsoft.com/office/officeart/2005/8/layout/orgChart1"/>
    <dgm:cxn modelId="{74A0B5F7-92E9-45FE-A15F-107DCF9B11BB}" type="presOf" srcId="{B2236F53-E774-44B7-B5C9-2E5CD8E92926}" destId="{1D6D9F09-7268-4C41-9882-9A6E0C3C9373}" srcOrd="0" destOrd="0" presId="urn:microsoft.com/office/officeart/2005/8/layout/orgChart1"/>
    <dgm:cxn modelId="{5A764135-6353-45D7-B4EC-83158257879D}" srcId="{D9FD96AE-7E88-4415-AC86-FCA7FE8FC05F}" destId="{C44C159D-359A-43AF-B912-2526CBC87733}" srcOrd="1" destOrd="0" parTransId="{046285B7-5E0D-4F3E-8340-8A7007122F1C}" sibTransId="{2CD7C9AA-680D-4CD9-92A9-939E5337B305}"/>
    <dgm:cxn modelId="{7CDFBA14-F49A-4AA9-BB15-8C9E1E0E8728}" type="presOf" srcId="{A41996C3-A01B-4249-AAED-DAC7490DE162}" destId="{EF5EE334-DC99-4E48-8E9E-4E6CCF4C0B49}" srcOrd="0" destOrd="0" presId="urn:microsoft.com/office/officeart/2005/8/layout/orgChart1"/>
    <dgm:cxn modelId="{E5623B40-22DE-42BB-895D-8036EFC0DBD8}" type="presOf" srcId="{A41996C3-A01B-4249-AAED-DAC7490DE162}" destId="{EC239407-18E9-4AAE-B09E-F962A1164CBE}" srcOrd="1" destOrd="0" presId="urn:microsoft.com/office/officeart/2005/8/layout/orgChart1"/>
    <dgm:cxn modelId="{4B07895D-E875-4122-B09D-F438942D97F3}" type="presOf" srcId="{C44C159D-359A-43AF-B912-2526CBC87733}" destId="{288A38BC-1EF2-4F23-9F7E-453D61A57D3B}" srcOrd="0" destOrd="0" presId="urn:microsoft.com/office/officeart/2005/8/layout/orgChart1"/>
    <dgm:cxn modelId="{C02F5F23-DE41-459B-8A79-99E2DBAD4440}" type="presOf" srcId="{DD6C3F14-8025-44A5-8B9C-702FDFF20C7D}" destId="{66EBD60B-6043-41F5-B0C5-7176FCDFC5E3}" srcOrd="0" destOrd="0" presId="urn:microsoft.com/office/officeart/2005/8/layout/orgChart1"/>
    <dgm:cxn modelId="{1673F7F7-450A-4251-97D7-6A9C6281BF9B}" srcId="{C44C159D-359A-43AF-B912-2526CBC87733}" destId="{2003DD12-C95B-4B1D-B6EA-6460F7DC240D}" srcOrd="2" destOrd="0" parTransId="{DD6C3F14-8025-44A5-8B9C-702FDFF20C7D}" sibTransId="{B0A22284-FF41-43BF-98CF-EAD7033AC8C2}"/>
    <dgm:cxn modelId="{3D9BC81E-1891-4716-8E76-60D58381CC49}" type="presOf" srcId="{7C0A8F1E-0332-463D-B281-CD8FB0AABBEA}" destId="{45AA8D63-4B61-4253-A8ED-6F829A77B577}" srcOrd="1" destOrd="0" presId="urn:microsoft.com/office/officeart/2005/8/layout/orgChart1"/>
    <dgm:cxn modelId="{B5DDED0F-ED68-4CC6-98E8-BFAEE2E5CE6F}" srcId="{D9FD96AE-7E88-4415-AC86-FCA7FE8FC05F}" destId="{7C0A8F1E-0332-463D-B281-CD8FB0AABBEA}" srcOrd="2" destOrd="0" parTransId="{E8A5C8DA-B2E9-4212-B772-73195C709B9B}" sibTransId="{7671637C-811F-49FD-8AA7-448A56FEF68D}"/>
    <dgm:cxn modelId="{6C964B45-4237-4B1C-8BFC-FE95612FD962}" srcId="{C44C159D-359A-43AF-B912-2526CBC87733}" destId="{BE008F48-86E0-4D6D-A3A1-2A1A7AB703BB}" srcOrd="0" destOrd="0" parTransId="{B2236F53-E774-44B7-B5C9-2E5CD8E92926}" sibTransId="{572645FF-6194-4074-9B25-7BFA8ACF3022}"/>
    <dgm:cxn modelId="{5084F74D-82D8-467F-83C2-5D18C9933219}" type="presParOf" srcId="{39370417-B164-4854-8A19-9DB426089AF6}" destId="{BED856A7-DB46-4EA3-AE7E-652EB3E95F09}" srcOrd="0" destOrd="0" presId="urn:microsoft.com/office/officeart/2005/8/layout/orgChart1"/>
    <dgm:cxn modelId="{22B52979-F282-48B5-8723-5D491E4788D6}" type="presParOf" srcId="{BED856A7-DB46-4EA3-AE7E-652EB3E95F09}" destId="{A6DE8246-6B2D-429F-9739-4C4E99C5A094}" srcOrd="0" destOrd="0" presId="urn:microsoft.com/office/officeart/2005/8/layout/orgChart1"/>
    <dgm:cxn modelId="{770297BC-86A7-4D96-A852-8C5D20118253}" type="presParOf" srcId="{A6DE8246-6B2D-429F-9739-4C4E99C5A094}" destId="{01736EA5-0C5E-4BA4-9B1A-0BC5CE0C02A1}" srcOrd="0" destOrd="0" presId="urn:microsoft.com/office/officeart/2005/8/layout/orgChart1"/>
    <dgm:cxn modelId="{967FD60A-6BEE-42BC-87EE-3BA4A4E8FC4C}" type="presParOf" srcId="{A6DE8246-6B2D-429F-9739-4C4E99C5A094}" destId="{B65F4E71-5730-4653-82AB-F0F5610477C5}" srcOrd="1" destOrd="0" presId="urn:microsoft.com/office/officeart/2005/8/layout/orgChart1"/>
    <dgm:cxn modelId="{A6DF71F1-AA80-450D-9B27-2C543BB55A0A}" type="presParOf" srcId="{BED856A7-DB46-4EA3-AE7E-652EB3E95F09}" destId="{552C97DA-D9C3-4B54-8B57-4498874B03C5}" srcOrd="1" destOrd="0" presId="urn:microsoft.com/office/officeart/2005/8/layout/orgChart1"/>
    <dgm:cxn modelId="{96CB4B34-F045-4FE7-9811-61F7D9A97188}" type="presParOf" srcId="{BED856A7-DB46-4EA3-AE7E-652EB3E95F09}" destId="{4481B37A-FDA8-43A6-B0CF-8A96B808ABA2}" srcOrd="2" destOrd="0" presId="urn:microsoft.com/office/officeart/2005/8/layout/orgChart1"/>
    <dgm:cxn modelId="{8650D1E3-14B1-4371-B618-30140E57A4BA}" type="presParOf" srcId="{39370417-B164-4854-8A19-9DB426089AF6}" destId="{D0F59A62-1639-4DD9-9ED2-E9C8B9AD27C8}" srcOrd="1" destOrd="0" presId="urn:microsoft.com/office/officeart/2005/8/layout/orgChart1"/>
    <dgm:cxn modelId="{7DB66542-B358-4839-946F-2FA378906C37}" type="presParOf" srcId="{D0F59A62-1639-4DD9-9ED2-E9C8B9AD27C8}" destId="{89B428AE-4F7C-49F7-A17B-D10825E4292B}" srcOrd="0" destOrd="0" presId="urn:microsoft.com/office/officeart/2005/8/layout/orgChart1"/>
    <dgm:cxn modelId="{3E190442-98E1-49FF-B338-CA4563C4A4C0}" type="presParOf" srcId="{89B428AE-4F7C-49F7-A17B-D10825E4292B}" destId="{288A38BC-1EF2-4F23-9F7E-453D61A57D3B}" srcOrd="0" destOrd="0" presId="urn:microsoft.com/office/officeart/2005/8/layout/orgChart1"/>
    <dgm:cxn modelId="{A514BAAE-A381-4570-B7E9-51B590D45A73}" type="presParOf" srcId="{89B428AE-4F7C-49F7-A17B-D10825E4292B}" destId="{840F21A8-F29B-4C0C-8792-FE9CC9B4CC73}" srcOrd="1" destOrd="0" presId="urn:microsoft.com/office/officeart/2005/8/layout/orgChart1"/>
    <dgm:cxn modelId="{3C27EFCC-B30E-4376-A4D3-B8899A58485A}" type="presParOf" srcId="{D0F59A62-1639-4DD9-9ED2-E9C8B9AD27C8}" destId="{1D42B4D4-0B3C-4C6F-B2C7-D2FD830A3529}" srcOrd="1" destOrd="0" presId="urn:microsoft.com/office/officeart/2005/8/layout/orgChart1"/>
    <dgm:cxn modelId="{4ADCD1FD-134A-4094-9F38-691C62C440F2}" type="presParOf" srcId="{1D42B4D4-0B3C-4C6F-B2C7-D2FD830A3529}" destId="{1D6D9F09-7268-4C41-9882-9A6E0C3C9373}" srcOrd="0" destOrd="0" presId="urn:microsoft.com/office/officeart/2005/8/layout/orgChart1"/>
    <dgm:cxn modelId="{5DB37EDB-AB27-4583-AD44-802EDAAF159E}" type="presParOf" srcId="{1D42B4D4-0B3C-4C6F-B2C7-D2FD830A3529}" destId="{A5BE0FBA-8440-494F-821D-CD6257212315}" srcOrd="1" destOrd="0" presId="urn:microsoft.com/office/officeart/2005/8/layout/orgChart1"/>
    <dgm:cxn modelId="{B294B502-B824-4F40-BA2B-4D8001D62494}" type="presParOf" srcId="{A5BE0FBA-8440-494F-821D-CD6257212315}" destId="{E9DEB4E7-2385-49F5-BD6D-ED391C35B9C6}" srcOrd="0" destOrd="0" presId="urn:microsoft.com/office/officeart/2005/8/layout/orgChart1"/>
    <dgm:cxn modelId="{063D8125-B014-4333-898F-EAA057D7C4E8}" type="presParOf" srcId="{E9DEB4E7-2385-49F5-BD6D-ED391C35B9C6}" destId="{D57B3E32-EB42-43C7-891B-4245902259D5}" srcOrd="0" destOrd="0" presId="urn:microsoft.com/office/officeart/2005/8/layout/orgChart1"/>
    <dgm:cxn modelId="{EDABF101-CC21-4E41-8239-91C5B9EB5ECF}" type="presParOf" srcId="{E9DEB4E7-2385-49F5-BD6D-ED391C35B9C6}" destId="{20CFB7C4-BDB4-48DB-B4A9-397FF94EF2D3}" srcOrd="1" destOrd="0" presId="urn:microsoft.com/office/officeart/2005/8/layout/orgChart1"/>
    <dgm:cxn modelId="{A5B9B8A2-AFE8-49FC-A7A6-C570BC15D6D7}" type="presParOf" srcId="{A5BE0FBA-8440-494F-821D-CD6257212315}" destId="{510250D4-1C78-47FF-BFA4-59505808204C}" srcOrd="1" destOrd="0" presId="urn:microsoft.com/office/officeart/2005/8/layout/orgChart1"/>
    <dgm:cxn modelId="{3431899F-2665-4654-AAFC-883149E302A1}" type="presParOf" srcId="{A5BE0FBA-8440-494F-821D-CD6257212315}" destId="{1541FE1C-A65F-4A65-A316-F809B356B950}" srcOrd="2" destOrd="0" presId="urn:microsoft.com/office/officeart/2005/8/layout/orgChart1"/>
    <dgm:cxn modelId="{2E7B5A59-4513-4527-B973-E5C8A4705748}" type="presParOf" srcId="{1D42B4D4-0B3C-4C6F-B2C7-D2FD830A3529}" destId="{A70ED4AE-476C-4D66-8B38-4FE94D50F234}" srcOrd="2" destOrd="0" presId="urn:microsoft.com/office/officeart/2005/8/layout/orgChart1"/>
    <dgm:cxn modelId="{2FD9B6E5-38F7-47AB-8D75-8AFFA6AE67E4}" type="presParOf" srcId="{1D42B4D4-0B3C-4C6F-B2C7-D2FD830A3529}" destId="{A90CD143-C321-4F6D-A18F-305671776CF0}" srcOrd="3" destOrd="0" presId="urn:microsoft.com/office/officeart/2005/8/layout/orgChart1"/>
    <dgm:cxn modelId="{50D726FD-07F4-4666-AAE5-07B1E877350A}" type="presParOf" srcId="{A90CD143-C321-4F6D-A18F-305671776CF0}" destId="{22088740-0376-4460-A5A1-FCBBC2DF40D7}" srcOrd="0" destOrd="0" presId="urn:microsoft.com/office/officeart/2005/8/layout/orgChart1"/>
    <dgm:cxn modelId="{3B914B40-CCB6-4378-8D35-39BD7D9B3C8A}" type="presParOf" srcId="{22088740-0376-4460-A5A1-FCBBC2DF40D7}" destId="{EF5EE334-DC99-4E48-8E9E-4E6CCF4C0B49}" srcOrd="0" destOrd="0" presId="urn:microsoft.com/office/officeart/2005/8/layout/orgChart1"/>
    <dgm:cxn modelId="{6D6AB067-FE88-450D-AA12-9DB290FA21D8}" type="presParOf" srcId="{22088740-0376-4460-A5A1-FCBBC2DF40D7}" destId="{EC239407-18E9-4AAE-B09E-F962A1164CBE}" srcOrd="1" destOrd="0" presId="urn:microsoft.com/office/officeart/2005/8/layout/orgChart1"/>
    <dgm:cxn modelId="{55233EED-EE33-47C7-B1EC-AC84382A5EA2}" type="presParOf" srcId="{A90CD143-C321-4F6D-A18F-305671776CF0}" destId="{8C208438-6000-4ADB-AE2F-DDAEE579B83C}" srcOrd="1" destOrd="0" presId="urn:microsoft.com/office/officeart/2005/8/layout/orgChart1"/>
    <dgm:cxn modelId="{DE6C9617-8EB7-4614-A255-C9F59F51EF7C}" type="presParOf" srcId="{A90CD143-C321-4F6D-A18F-305671776CF0}" destId="{A72DEC5F-96C0-4B29-BA15-629F3AE72651}" srcOrd="2" destOrd="0" presId="urn:microsoft.com/office/officeart/2005/8/layout/orgChart1"/>
    <dgm:cxn modelId="{FD91570D-C2F1-4602-9C57-EDB8642E818C}" type="presParOf" srcId="{1D42B4D4-0B3C-4C6F-B2C7-D2FD830A3529}" destId="{66EBD60B-6043-41F5-B0C5-7176FCDFC5E3}" srcOrd="4" destOrd="0" presId="urn:microsoft.com/office/officeart/2005/8/layout/orgChart1"/>
    <dgm:cxn modelId="{9FB94224-8456-44FE-9D3C-18431265B105}" type="presParOf" srcId="{1D42B4D4-0B3C-4C6F-B2C7-D2FD830A3529}" destId="{D20D68D5-BBFF-45D9-8A1F-DF077A89E314}" srcOrd="5" destOrd="0" presId="urn:microsoft.com/office/officeart/2005/8/layout/orgChart1"/>
    <dgm:cxn modelId="{0A7A0A56-3FD4-431D-8A42-208386865A43}" type="presParOf" srcId="{D20D68D5-BBFF-45D9-8A1F-DF077A89E314}" destId="{DE2B6AD1-0EDA-44D2-B4E0-197E2C16BCB2}" srcOrd="0" destOrd="0" presId="urn:microsoft.com/office/officeart/2005/8/layout/orgChart1"/>
    <dgm:cxn modelId="{04C41EA3-5541-4BD4-9413-F8154244E77C}" type="presParOf" srcId="{DE2B6AD1-0EDA-44D2-B4E0-197E2C16BCB2}" destId="{542DCE2C-04F4-42E4-B40F-116E12F7CD4B}" srcOrd="0" destOrd="0" presId="urn:microsoft.com/office/officeart/2005/8/layout/orgChart1"/>
    <dgm:cxn modelId="{1542A5A6-DF47-4FB3-9869-5EC7D87E91F1}" type="presParOf" srcId="{DE2B6AD1-0EDA-44D2-B4E0-197E2C16BCB2}" destId="{A4F107D1-A0D2-48A7-B5E4-CF8E985FC001}" srcOrd="1" destOrd="0" presId="urn:microsoft.com/office/officeart/2005/8/layout/orgChart1"/>
    <dgm:cxn modelId="{94D5F915-68E8-4D9F-9377-CE0CA3CC9347}" type="presParOf" srcId="{D20D68D5-BBFF-45D9-8A1F-DF077A89E314}" destId="{FED99948-70DE-42E3-B6B4-BD58BF853B4A}" srcOrd="1" destOrd="0" presId="urn:microsoft.com/office/officeart/2005/8/layout/orgChart1"/>
    <dgm:cxn modelId="{A13929E8-3471-407E-B5AB-9D237DC3FD4D}" type="presParOf" srcId="{D20D68D5-BBFF-45D9-8A1F-DF077A89E314}" destId="{66BC4A6C-2636-4D56-A3E6-94798DF6D744}" srcOrd="2" destOrd="0" presId="urn:microsoft.com/office/officeart/2005/8/layout/orgChart1"/>
    <dgm:cxn modelId="{E7A25343-AA94-451D-8F28-6A5EEE566324}" type="presParOf" srcId="{D0F59A62-1639-4DD9-9ED2-E9C8B9AD27C8}" destId="{9CA2E3D2-F30C-4891-A9B5-964959ABA45B}" srcOrd="2" destOrd="0" presId="urn:microsoft.com/office/officeart/2005/8/layout/orgChart1"/>
    <dgm:cxn modelId="{AB5C4FD9-84DD-4A18-996E-D532133AEA7A}" type="presParOf" srcId="{39370417-B164-4854-8A19-9DB426089AF6}" destId="{26C1EE68-3872-4B27-B688-832BDEC40646}" srcOrd="2" destOrd="0" presId="urn:microsoft.com/office/officeart/2005/8/layout/orgChart1"/>
    <dgm:cxn modelId="{355D13CA-0B2D-485E-9A08-5A03A660CC14}" type="presParOf" srcId="{26C1EE68-3872-4B27-B688-832BDEC40646}" destId="{AFC6E3BE-22E8-4BD3-B820-116C23621E28}" srcOrd="0" destOrd="0" presId="urn:microsoft.com/office/officeart/2005/8/layout/orgChart1"/>
    <dgm:cxn modelId="{4E23B4B1-6EC0-49D2-A4AB-7BFB91E5F088}" type="presParOf" srcId="{AFC6E3BE-22E8-4BD3-B820-116C23621E28}" destId="{C0668BE2-E397-4555-B7FB-75AD67D7B982}" srcOrd="0" destOrd="0" presId="urn:microsoft.com/office/officeart/2005/8/layout/orgChart1"/>
    <dgm:cxn modelId="{861586AB-C1AD-4934-B729-07F48E6659A9}" type="presParOf" srcId="{AFC6E3BE-22E8-4BD3-B820-116C23621E28}" destId="{45AA8D63-4B61-4253-A8ED-6F829A77B577}" srcOrd="1" destOrd="0" presId="urn:microsoft.com/office/officeart/2005/8/layout/orgChart1"/>
    <dgm:cxn modelId="{A232E3DD-21B1-4825-8B77-2D219569C2B4}" type="presParOf" srcId="{26C1EE68-3872-4B27-B688-832BDEC40646}" destId="{77E597E7-E778-43DD-AEE9-6F097E02E9C5}" srcOrd="1" destOrd="0" presId="urn:microsoft.com/office/officeart/2005/8/layout/orgChart1"/>
    <dgm:cxn modelId="{BC3511D6-6097-49F4-9672-1012FEBC278A}" type="presParOf" srcId="{26C1EE68-3872-4B27-B688-832BDEC40646}" destId="{B3AC06AB-2E5D-42C0-BF84-73936DE0F95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FD96AE-7E88-4415-AC86-FCA7FE8FC05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4C159D-359A-43AF-B912-2526CBC87733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Faculty Fellow Lead</a:t>
          </a:r>
        </a:p>
      </dgm:t>
    </dgm:pt>
    <dgm:pt modelId="{046285B7-5E0D-4F3E-8340-8A7007122F1C}" type="parTrans" cxnId="{5A764135-6353-45D7-B4EC-83158257879D}">
      <dgm:prSet/>
      <dgm:spPr/>
      <dgm:t>
        <a:bodyPr/>
        <a:lstStyle/>
        <a:p>
          <a:endParaRPr lang="en-US"/>
        </a:p>
      </dgm:t>
    </dgm:pt>
    <dgm:pt modelId="{2CD7C9AA-680D-4CD9-92A9-939E5337B305}" type="sibTrans" cxnId="{5A764135-6353-45D7-B4EC-83158257879D}">
      <dgm:prSet/>
      <dgm:spPr/>
      <dgm:t>
        <a:bodyPr/>
        <a:lstStyle/>
        <a:p>
          <a:endParaRPr lang="en-US"/>
        </a:p>
      </dgm:t>
    </dgm:pt>
    <dgm:pt modelId="{BE008F48-86E0-4D6D-A3A1-2A1A7AB703BB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Faculty Fellow Participant</a:t>
          </a:r>
        </a:p>
      </dgm:t>
    </dgm:pt>
    <dgm:pt modelId="{B2236F53-E774-44B7-B5C9-2E5CD8E92926}" type="parTrans" cxnId="{6C964B45-4237-4B1C-8BFC-FE95612FD962}">
      <dgm:prSet/>
      <dgm:spPr/>
      <dgm:t>
        <a:bodyPr/>
        <a:lstStyle/>
        <a:p>
          <a:endParaRPr lang="en-US"/>
        </a:p>
      </dgm:t>
    </dgm:pt>
    <dgm:pt modelId="{572645FF-6194-4074-9B25-7BFA8ACF3022}" type="sibTrans" cxnId="{6C964B45-4237-4B1C-8BFC-FE95612FD962}">
      <dgm:prSet/>
      <dgm:spPr/>
      <dgm:t>
        <a:bodyPr/>
        <a:lstStyle/>
        <a:p>
          <a:endParaRPr lang="en-US"/>
        </a:p>
      </dgm:t>
    </dgm:pt>
    <dgm:pt modelId="{A41996C3-A01B-4249-AAED-DAC7490DE162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Faculty Fellow Participant</a:t>
          </a:r>
        </a:p>
      </dgm:t>
    </dgm:pt>
    <dgm:pt modelId="{3DEB4171-7AE9-4C42-BE37-D6E5203C9B40}" type="parTrans" cxnId="{69F16351-26E1-4987-891A-E62A6298F9B4}">
      <dgm:prSet/>
      <dgm:spPr/>
      <dgm:t>
        <a:bodyPr/>
        <a:lstStyle/>
        <a:p>
          <a:endParaRPr lang="en-US"/>
        </a:p>
      </dgm:t>
    </dgm:pt>
    <dgm:pt modelId="{B0104D63-2A49-4043-842A-6373A7174ADC}" type="sibTrans" cxnId="{69F16351-26E1-4987-891A-E62A6298F9B4}">
      <dgm:prSet/>
      <dgm:spPr/>
      <dgm:t>
        <a:bodyPr/>
        <a:lstStyle/>
        <a:p>
          <a:endParaRPr lang="en-US"/>
        </a:p>
      </dgm:t>
    </dgm:pt>
    <dgm:pt modelId="{2003DD12-C95B-4B1D-B6EA-6460F7DC240D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Faculty Fellow Participant</a:t>
          </a:r>
        </a:p>
      </dgm:t>
    </dgm:pt>
    <dgm:pt modelId="{DD6C3F14-8025-44A5-8B9C-702FDFF20C7D}" type="parTrans" cxnId="{1673F7F7-450A-4251-97D7-6A9C6281BF9B}">
      <dgm:prSet/>
      <dgm:spPr/>
      <dgm:t>
        <a:bodyPr/>
        <a:lstStyle/>
        <a:p>
          <a:endParaRPr lang="en-US"/>
        </a:p>
      </dgm:t>
    </dgm:pt>
    <dgm:pt modelId="{B0A22284-FF41-43BF-98CF-EAD7033AC8C2}" type="sibTrans" cxnId="{1673F7F7-450A-4251-97D7-6A9C6281BF9B}">
      <dgm:prSet/>
      <dgm:spPr/>
      <dgm:t>
        <a:bodyPr/>
        <a:lstStyle/>
        <a:p>
          <a:endParaRPr lang="en-US"/>
        </a:p>
      </dgm:t>
    </dgm:pt>
    <dgm:pt modelId="{7C0A8F1E-0332-463D-B281-CD8FB0AABBEA}">
      <dgm:prSet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Career Center Jim McAtee</a:t>
          </a:r>
        </a:p>
      </dgm:t>
    </dgm:pt>
    <dgm:pt modelId="{E8A5C8DA-B2E9-4212-B772-73195C709B9B}" type="parTrans" cxnId="{B5DDED0F-ED68-4CC6-98E8-BFAEE2E5CE6F}">
      <dgm:prSet/>
      <dgm:spPr/>
      <dgm:t>
        <a:bodyPr/>
        <a:lstStyle/>
        <a:p>
          <a:endParaRPr lang="en-US"/>
        </a:p>
      </dgm:t>
    </dgm:pt>
    <dgm:pt modelId="{7671637C-811F-49FD-8AA7-448A56FEF68D}" type="sibTrans" cxnId="{B5DDED0F-ED68-4CC6-98E8-BFAEE2E5CE6F}">
      <dgm:prSet/>
      <dgm:spPr/>
      <dgm:t>
        <a:bodyPr/>
        <a:lstStyle/>
        <a:p>
          <a:endParaRPr lang="en-US"/>
        </a:p>
      </dgm:t>
    </dgm:pt>
    <dgm:pt modelId="{13DE34BA-D2A7-4212-9D68-9FCBF1901394}">
      <dgm:prSet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Employer / Alumni</a:t>
          </a:r>
        </a:p>
      </dgm:t>
    </dgm:pt>
    <dgm:pt modelId="{907D5C4E-F86E-4743-AAB0-646A1C0FCE38}" type="parTrans" cxnId="{745FC984-3CD6-491A-B50C-7630BB3CBF42}">
      <dgm:prSet/>
      <dgm:spPr/>
      <dgm:t>
        <a:bodyPr/>
        <a:lstStyle/>
        <a:p>
          <a:endParaRPr lang="en-US"/>
        </a:p>
      </dgm:t>
    </dgm:pt>
    <dgm:pt modelId="{2E7E79C9-71F8-495C-8FF3-02D83BCAD5DE}" type="sibTrans" cxnId="{745FC984-3CD6-491A-B50C-7630BB3CBF42}">
      <dgm:prSet/>
      <dgm:spPr/>
      <dgm:t>
        <a:bodyPr/>
        <a:lstStyle/>
        <a:p>
          <a:endParaRPr lang="en-US"/>
        </a:p>
      </dgm:t>
    </dgm:pt>
    <dgm:pt modelId="{7E114CEE-7DED-41D3-81BE-C3AED11EFA2F}" type="asst">
      <dgm:prSet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Employer / Alumni</a:t>
          </a:r>
        </a:p>
      </dgm:t>
    </dgm:pt>
    <dgm:pt modelId="{7A7FD8CD-DDB7-4B84-84FF-26A828849734}" type="parTrans" cxnId="{6F325805-1805-41A9-A312-F6810710976C}">
      <dgm:prSet/>
      <dgm:spPr/>
      <dgm:t>
        <a:bodyPr/>
        <a:lstStyle/>
        <a:p>
          <a:endParaRPr lang="en-US"/>
        </a:p>
      </dgm:t>
    </dgm:pt>
    <dgm:pt modelId="{F9B54427-B145-48E1-B213-BB9006301DCD}" type="sibTrans" cxnId="{6F325805-1805-41A9-A312-F6810710976C}">
      <dgm:prSet/>
      <dgm:spPr/>
      <dgm:t>
        <a:bodyPr/>
        <a:lstStyle/>
        <a:p>
          <a:endParaRPr lang="en-US"/>
        </a:p>
      </dgm:t>
    </dgm:pt>
    <dgm:pt modelId="{9751A382-8EFB-4C6E-A75B-015CF1513384}" type="asst">
      <dgm:prSet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Career Center Representative</a:t>
          </a:r>
        </a:p>
      </dgm:t>
    </dgm:pt>
    <dgm:pt modelId="{9E6D612B-A7A2-4D93-95A4-0A7998C5111E}" type="parTrans" cxnId="{4FBE9062-DC24-46D7-85C8-36C7F5AD308C}">
      <dgm:prSet/>
      <dgm:spPr/>
      <dgm:t>
        <a:bodyPr/>
        <a:lstStyle/>
        <a:p>
          <a:endParaRPr lang="en-US"/>
        </a:p>
      </dgm:t>
    </dgm:pt>
    <dgm:pt modelId="{E98BC0F1-BFF6-45D4-A071-A8CCF9AAA9AB}" type="sibTrans" cxnId="{4FBE9062-DC24-46D7-85C8-36C7F5AD308C}">
      <dgm:prSet/>
      <dgm:spPr/>
      <dgm:t>
        <a:bodyPr/>
        <a:lstStyle/>
        <a:p>
          <a:endParaRPr lang="en-US"/>
        </a:p>
      </dgm:t>
    </dgm:pt>
    <dgm:pt modelId="{39370417-B164-4854-8A19-9DB426089AF6}" type="pres">
      <dgm:prSet presAssocID="{D9FD96AE-7E88-4415-AC86-FCA7FE8FC05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ED856A7-DB46-4EA3-AE7E-652EB3E95F09}" type="pres">
      <dgm:prSet presAssocID="{13DE34BA-D2A7-4212-9D68-9FCBF1901394}" presName="hierRoot1" presStyleCnt="0">
        <dgm:presLayoutVars>
          <dgm:hierBranch val="init"/>
        </dgm:presLayoutVars>
      </dgm:prSet>
      <dgm:spPr/>
    </dgm:pt>
    <dgm:pt modelId="{A6DE8246-6B2D-429F-9739-4C4E99C5A094}" type="pres">
      <dgm:prSet presAssocID="{13DE34BA-D2A7-4212-9D68-9FCBF1901394}" presName="rootComposite1" presStyleCnt="0"/>
      <dgm:spPr/>
    </dgm:pt>
    <dgm:pt modelId="{01736EA5-0C5E-4BA4-9B1A-0BC5CE0C02A1}" type="pres">
      <dgm:prSet presAssocID="{13DE34BA-D2A7-4212-9D68-9FCBF1901394}" presName="rootText1" presStyleLbl="node0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65F4E71-5730-4653-82AB-F0F5610477C5}" type="pres">
      <dgm:prSet presAssocID="{13DE34BA-D2A7-4212-9D68-9FCBF1901394}" presName="rootConnector1" presStyleLbl="node1" presStyleIdx="0" presStyleCnt="0"/>
      <dgm:spPr/>
      <dgm:t>
        <a:bodyPr/>
        <a:lstStyle/>
        <a:p>
          <a:endParaRPr lang="en-US"/>
        </a:p>
      </dgm:t>
    </dgm:pt>
    <dgm:pt modelId="{552C97DA-D9C3-4B54-8B57-4498874B03C5}" type="pres">
      <dgm:prSet presAssocID="{13DE34BA-D2A7-4212-9D68-9FCBF1901394}" presName="hierChild2" presStyleCnt="0"/>
      <dgm:spPr/>
    </dgm:pt>
    <dgm:pt modelId="{4481B37A-FDA8-43A6-B0CF-8A96B808ABA2}" type="pres">
      <dgm:prSet presAssocID="{13DE34BA-D2A7-4212-9D68-9FCBF1901394}" presName="hierChild3" presStyleCnt="0"/>
      <dgm:spPr/>
    </dgm:pt>
    <dgm:pt modelId="{D0F59A62-1639-4DD9-9ED2-E9C8B9AD27C8}" type="pres">
      <dgm:prSet presAssocID="{C44C159D-359A-43AF-B912-2526CBC87733}" presName="hierRoot1" presStyleCnt="0">
        <dgm:presLayoutVars>
          <dgm:hierBranch val="init"/>
        </dgm:presLayoutVars>
      </dgm:prSet>
      <dgm:spPr/>
    </dgm:pt>
    <dgm:pt modelId="{89B428AE-4F7C-49F7-A17B-D10825E4292B}" type="pres">
      <dgm:prSet presAssocID="{C44C159D-359A-43AF-B912-2526CBC87733}" presName="rootComposite1" presStyleCnt="0"/>
      <dgm:spPr/>
    </dgm:pt>
    <dgm:pt modelId="{288A38BC-1EF2-4F23-9F7E-453D61A57D3B}" type="pres">
      <dgm:prSet presAssocID="{C44C159D-359A-43AF-B912-2526CBC87733}" presName="rootText1" presStyleLbl="node0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40F21A8-F29B-4C0C-8792-FE9CC9B4CC73}" type="pres">
      <dgm:prSet presAssocID="{C44C159D-359A-43AF-B912-2526CBC87733}" presName="rootConnector1" presStyleLbl="node1" presStyleIdx="0" presStyleCnt="0"/>
      <dgm:spPr/>
      <dgm:t>
        <a:bodyPr/>
        <a:lstStyle/>
        <a:p>
          <a:endParaRPr lang="en-US"/>
        </a:p>
      </dgm:t>
    </dgm:pt>
    <dgm:pt modelId="{1D42B4D4-0B3C-4C6F-B2C7-D2FD830A3529}" type="pres">
      <dgm:prSet presAssocID="{C44C159D-359A-43AF-B912-2526CBC87733}" presName="hierChild2" presStyleCnt="0"/>
      <dgm:spPr/>
    </dgm:pt>
    <dgm:pt modelId="{1D6D9F09-7268-4C41-9882-9A6E0C3C9373}" type="pres">
      <dgm:prSet presAssocID="{B2236F53-E774-44B7-B5C9-2E5CD8E92926}" presName="Name37" presStyleLbl="parChTrans1D2" presStyleIdx="0" presStyleCnt="3"/>
      <dgm:spPr/>
      <dgm:t>
        <a:bodyPr/>
        <a:lstStyle/>
        <a:p>
          <a:endParaRPr lang="en-US"/>
        </a:p>
      </dgm:t>
    </dgm:pt>
    <dgm:pt modelId="{A5BE0FBA-8440-494F-821D-CD6257212315}" type="pres">
      <dgm:prSet presAssocID="{BE008F48-86E0-4D6D-A3A1-2A1A7AB703BB}" presName="hierRoot2" presStyleCnt="0">
        <dgm:presLayoutVars>
          <dgm:hierBranch val="init"/>
        </dgm:presLayoutVars>
      </dgm:prSet>
      <dgm:spPr/>
    </dgm:pt>
    <dgm:pt modelId="{E9DEB4E7-2385-49F5-BD6D-ED391C35B9C6}" type="pres">
      <dgm:prSet presAssocID="{BE008F48-86E0-4D6D-A3A1-2A1A7AB703BB}" presName="rootComposite" presStyleCnt="0"/>
      <dgm:spPr/>
    </dgm:pt>
    <dgm:pt modelId="{D57B3E32-EB42-43C7-891B-4245902259D5}" type="pres">
      <dgm:prSet presAssocID="{BE008F48-86E0-4D6D-A3A1-2A1A7AB703BB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0CFB7C4-BDB4-48DB-B4A9-397FF94EF2D3}" type="pres">
      <dgm:prSet presAssocID="{BE008F48-86E0-4D6D-A3A1-2A1A7AB703BB}" presName="rootConnector" presStyleLbl="node2" presStyleIdx="0" presStyleCnt="3"/>
      <dgm:spPr/>
      <dgm:t>
        <a:bodyPr/>
        <a:lstStyle/>
        <a:p>
          <a:endParaRPr lang="en-US"/>
        </a:p>
      </dgm:t>
    </dgm:pt>
    <dgm:pt modelId="{510250D4-1C78-47FF-BFA4-59505808204C}" type="pres">
      <dgm:prSet presAssocID="{BE008F48-86E0-4D6D-A3A1-2A1A7AB703BB}" presName="hierChild4" presStyleCnt="0"/>
      <dgm:spPr/>
    </dgm:pt>
    <dgm:pt modelId="{1541FE1C-A65F-4A65-A316-F809B356B950}" type="pres">
      <dgm:prSet presAssocID="{BE008F48-86E0-4D6D-A3A1-2A1A7AB703BB}" presName="hierChild5" presStyleCnt="0"/>
      <dgm:spPr/>
    </dgm:pt>
    <dgm:pt modelId="{0BA0BC2B-D410-4D1E-AB31-CB7B11ADC16E}" type="pres">
      <dgm:prSet presAssocID="{7A7FD8CD-DDB7-4B84-84FF-26A828849734}" presName="Name111" presStyleLbl="parChTrans1D3" presStyleIdx="0" presStyleCnt="2"/>
      <dgm:spPr/>
      <dgm:t>
        <a:bodyPr/>
        <a:lstStyle/>
        <a:p>
          <a:endParaRPr lang="en-US"/>
        </a:p>
      </dgm:t>
    </dgm:pt>
    <dgm:pt modelId="{9FD23769-BC38-4BEB-BC1B-FD75BC890247}" type="pres">
      <dgm:prSet presAssocID="{7E114CEE-7DED-41D3-81BE-C3AED11EFA2F}" presName="hierRoot3" presStyleCnt="0">
        <dgm:presLayoutVars>
          <dgm:hierBranch val="init"/>
        </dgm:presLayoutVars>
      </dgm:prSet>
      <dgm:spPr/>
    </dgm:pt>
    <dgm:pt modelId="{3E47CED8-8DBE-4165-94F5-D54AD924E6FF}" type="pres">
      <dgm:prSet presAssocID="{7E114CEE-7DED-41D3-81BE-C3AED11EFA2F}" presName="rootComposite3" presStyleCnt="0"/>
      <dgm:spPr/>
    </dgm:pt>
    <dgm:pt modelId="{ABCFF692-14B2-4D02-9A4F-57F10A10A767}" type="pres">
      <dgm:prSet presAssocID="{7E114CEE-7DED-41D3-81BE-C3AED11EFA2F}" presName="rootText3" presStyleLbl="asst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22FC971-D20D-4EB4-BC88-3B9290ED6071}" type="pres">
      <dgm:prSet presAssocID="{7E114CEE-7DED-41D3-81BE-C3AED11EFA2F}" presName="rootConnector3" presStyleLbl="asst2" presStyleIdx="0" presStyleCnt="2"/>
      <dgm:spPr/>
      <dgm:t>
        <a:bodyPr/>
        <a:lstStyle/>
        <a:p>
          <a:endParaRPr lang="en-US"/>
        </a:p>
      </dgm:t>
    </dgm:pt>
    <dgm:pt modelId="{768FBC87-0015-4F69-8CDF-47F7EAB8BE8A}" type="pres">
      <dgm:prSet presAssocID="{7E114CEE-7DED-41D3-81BE-C3AED11EFA2F}" presName="hierChild6" presStyleCnt="0"/>
      <dgm:spPr/>
    </dgm:pt>
    <dgm:pt modelId="{AB8DF68F-E646-4E0E-A63D-D7CBED529B16}" type="pres">
      <dgm:prSet presAssocID="{7E114CEE-7DED-41D3-81BE-C3AED11EFA2F}" presName="hierChild7" presStyleCnt="0"/>
      <dgm:spPr/>
    </dgm:pt>
    <dgm:pt modelId="{226EC1B8-563E-4331-BD8B-C8E479570C17}" type="pres">
      <dgm:prSet presAssocID="{9E6D612B-A7A2-4D93-95A4-0A7998C5111E}" presName="Name111" presStyleLbl="parChTrans1D3" presStyleIdx="1" presStyleCnt="2"/>
      <dgm:spPr/>
      <dgm:t>
        <a:bodyPr/>
        <a:lstStyle/>
        <a:p>
          <a:endParaRPr lang="en-US"/>
        </a:p>
      </dgm:t>
    </dgm:pt>
    <dgm:pt modelId="{3FEF718D-23E7-4705-B529-1BA1A1B3EF9A}" type="pres">
      <dgm:prSet presAssocID="{9751A382-8EFB-4C6E-A75B-015CF1513384}" presName="hierRoot3" presStyleCnt="0">
        <dgm:presLayoutVars>
          <dgm:hierBranch val="init"/>
        </dgm:presLayoutVars>
      </dgm:prSet>
      <dgm:spPr/>
    </dgm:pt>
    <dgm:pt modelId="{81A9804F-B519-4B35-9F8C-9FE7566DA71F}" type="pres">
      <dgm:prSet presAssocID="{9751A382-8EFB-4C6E-A75B-015CF1513384}" presName="rootComposite3" presStyleCnt="0"/>
      <dgm:spPr/>
    </dgm:pt>
    <dgm:pt modelId="{F21EF766-C037-444C-AA1E-0DCF30D1F451}" type="pres">
      <dgm:prSet presAssocID="{9751A382-8EFB-4C6E-A75B-015CF1513384}" presName="rootText3" presStyleLbl="asst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790616D-1102-4C1C-88B4-0E7C13B7606A}" type="pres">
      <dgm:prSet presAssocID="{9751A382-8EFB-4C6E-A75B-015CF1513384}" presName="rootConnector3" presStyleLbl="asst2" presStyleIdx="1" presStyleCnt="2"/>
      <dgm:spPr/>
      <dgm:t>
        <a:bodyPr/>
        <a:lstStyle/>
        <a:p>
          <a:endParaRPr lang="en-US"/>
        </a:p>
      </dgm:t>
    </dgm:pt>
    <dgm:pt modelId="{3A4E37FF-738D-4150-99F9-D8AC4A2A5F18}" type="pres">
      <dgm:prSet presAssocID="{9751A382-8EFB-4C6E-A75B-015CF1513384}" presName="hierChild6" presStyleCnt="0"/>
      <dgm:spPr/>
    </dgm:pt>
    <dgm:pt modelId="{6074F622-367E-4F85-AF3C-652668537261}" type="pres">
      <dgm:prSet presAssocID="{9751A382-8EFB-4C6E-A75B-015CF1513384}" presName="hierChild7" presStyleCnt="0"/>
      <dgm:spPr/>
    </dgm:pt>
    <dgm:pt modelId="{A70ED4AE-476C-4D66-8B38-4FE94D50F234}" type="pres">
      <dgm:prSet presAssocID="{3DEB4171-7AE9-4C42-BE37-D6E5203C9B40}" presName="Name37" presStyleLbl="parChTrans1D2" presStyleIdx="1" presStyleCnt="3"/>
      <dgm:spPr/>
      <dgm:t>
        <a:bodyPr/>
        <a:lstStyle/>
        <a:p>
          <a:endParaRPr lang="en-US"/>
        </a:p>
      </dgm:t>
    </dgm:pt>
    <dgm:pt modelId="{A90CD143-C321-4F6D-A18F-305671776CF0}" type="pres">
      <dgm:prSet presAssocID="{A41996C3-A01B-4249-AAED-DAC7490DE162}" presName="hierRoot2" presStyleCnt="0">
        <dgm:presLayoutVars>
          <dgm:hierBranch val="init"/>
        </dgm:presLayoutVars>
      </dgm:prSet>
      <dgm:spPr/>
    </dgm:pt>
    <dgm:pt modelId="{22088740-0376-4460-A5A1-FCBBC2DF40D7}" type="pres">
      <dgm:prSet presAssocID="{A41996C3-A01B-4249-AAED-DAC7490DE162}" presName="rootComposite" presStyleCnt="0"/>
      <dgm:spPr/>
    </dgm:pt>
    <dgm:pt modelId="{EF5EE334-DC99-4E48-8E9E-4E6CCF4C0B49}" type="pres">
      <dgm:prSet presAssocID="{A41996C3-A01B-4249-AAED-DAC7490DE162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C239407-18E9-4AAE-B09E-F962A1164CBE}" type="pres">
      <dgm:prSet presAssocID="{A41996C3-A01B-4249-AAED-DAC7490DE162}" presName="rootConnector" presStyleLbl="node2" presStyleIdx="1" presStyleCnt="3"/>
      <dgm:spPr/>
      <dgm:t>
        <a:bodyPr/>
        <a:lstStyle/>
        <a:p>
          <a:endParaRPr lang="en-US"/>
        </a:p>
      </dgm:t>
    </dgm:pt>
    <dgm:pt modelId="{8C208438-6000-4ADB-AE2F-DDAEE579B83C}" type="pres">
      <dgm:prSet presAssocID="{A41996C3-A01B-4249-AAED-DAC7490DE162}" presName="hierChild4" presStyleCnt="0"/>
      <dgm:spPr/>
    </dgm:pt>
    <dgm:pt modelId="{A72DEC5F-96C0-4B29-BA15-629F3AE72651}" type="pres">
      <dgm:prSet presAssocID="{A41996C3-A01B-4249-AAED-DAC7490DE162}" presName="hierChild5" presStyleCnt="0"/>
      <dgm:spPr/>
    </dgm:pt>
    <dgm:pt modelId="{66EBD60B-6043-41F5-B0C5-7176FCDFC5E3}" type="pres">
      <dgm:prSet presAssocID="{DD6C3F14-8025-44A5-8B9C-702FDFF20C7D}" presName="Name37" presStyleLbl="parChTrans1D2" presStyleIdx="2" presStyleCnt="3"/>
      <dgm:spPr/>
      <dgm:t>
        <a:bodyPr/>
        <a:lstStyle/>
        <a:p>
          <a:endParaRPr lang="en-US"/>
        </a:p>
      </dgm:t>
    </dgm:pt>
    <dgm:pt modelId="{D20D68D5-BBFF-45D9-8A1F-DF077A89E314}" type="pres">
      <dgm:prSet presAssocID="{2003DD12-C95B-4B1D-B6EA-6460F7DC240D}" presName="hierRoot2" presStyleCnt="0">
        <dgm:presLayoutVars>
          <dgm:hierBranch val="init"/>
        </dgm:presLayoutVars>
      </dgm:prSet>
      <dgm:spPr/>
    </dgm:pt>
    <dgm:pt modelId="{DE2B6AD1-0EDA-44D2-B4E0-197E2C16BCB2}" type="pres">
      <dgm:prSet presAssocID="{2003DD12-C95B-4B1D-B6EA-6460F7DC240D}" presName="rootComposite" presStyleCnt="0"/>
      <dgm:spPr/>
    </dgm:pt>
    <dgm:pt modelId="{542DCE2C-04F4-42E4-B40F-116E12F7CD4B}" type="pres">
      <dgm:prSet presAssocID="{2003DD12-C95B-4B1D-B6EA-6460F7DC240D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4F107D1-A0D2-48A7-B5E4-CF8E985FC001}" type="pres">
      <dgm:prSet presAssocID="{2003DD12-C95B-4B1D-B6EA-6460F7DC240D}" presName="rootConnector" presStyleLbl="node2" presStyleIdx="2" presStyleCnt="3"/>
      <dgm:spPr/>
      <dgm:t>
        <a:bodyPr/>
        <a:lstStyle/>
        <a:p>
          <a:endParaRPr lang="en-US"/>
        </a:p>
      </dgm:t>
    </dgm:pt>
    <dgm:pt modelId="{FED99948-70DE-42E3-B6B4-BD58BF853B4A}" type="pres">
      <dgm:prSet presAssocID="{2003DD12-C95B-4B1D-B6EA-6460F7DC240D}" presName="hierChild4" presStyleCnt="0"/>
      <dgm:spPr/>
    </dgm:pt>
    <dgm:pt modelId="{66BC4A6C-2636-4D56-A3E6-94798DF6D744}" type="pres">
      <dgm:prSet presAssocID="{2003DD12-C95B-4B1D-B6EA-6460F7DC240D}" presName="hierChild5" presStyleCnt="0"/>
      <dgm:spPr/>
    </dgm:pt>
    <dgm:pt modelId="{9CA2E3D2-F30C-4891-A9B5-964959ABA45B}" type="pres">
      <dgm:prSet presAssocID="{C44C159D-359A-43AF-B912-2526CBC87733}" presName="hierChild3" presStyleCnt="0"/>
      <dgm:spPr/>
    </dgm:pt>
    <dgm:pt modelId="{26C1EE68-3872-4B27-B688-832BDEC40646}" type="pres">
      <dgm:prSet presAssocID="{7C0A8F1E-0332-463D-B281-CD8FB0AABBEA}" presName="hierRoot1" presStyleCnt="0">
        <dgm:presLayoutVars>
          <dgm:hierBranch val="init"/>
        </dgm:presLayoutVars>
      </dgm:prSet>
      <dgm:spPr/>
    </dgm:pt>
    <dgm:pt modelId="{AFC6E3BE-22E8-4BD3-B820-116C23621E28}" type="pres">
      <dgm:prSet presAssocID="{7C0A8F1E-0332-463D-B281-CD8FB0AABBEA}" presName="rootComposite1" presStyleCnt="0"/>
      <dgm:spPr/>
    </dgm:pt>
    <dgm:pt modelId="{C0668BE2-E397-4555-B7FB-75AD67D7B982}" type="pres">
      <dgm:prSet presAssocID="{7C0A8F1E-0332-463D-B281-CD8FB0AABBEA}" presName="rootText1" presStyleLbl="node0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5AA8D63-4B61-4253-A8ED-6F829A77B577}" type="pres">
      <dgm:prSet presAssocID="{7C0A8F1E-0332-463D-B281-CD8FB0AABBEA}" presName="rootConnector1" presStyleLbl="node1" presStyleIdx="0" presStyleCnt="0"/>
      <dgm:spPr/>
      <dgm:t>
        <a:bodyPr/>
        <a:lstStyle/>
        <a:p>
          <a:endParaRPr lang="en-US"/>
        </a:p>
      </dgm:t>
    </dgm:pt>
    <dgm:pt modelId="{77E597E7-E778-43DD-AEE9-6F097E02E9C5}" type="pres">
      <dgm:prSet presAssocID="{7C0A8F1E-0332-463D-B281-CD8FB0AABBEA}" presName="hierChild2" presStyleCnt="0"/>
      <dgm:spPr/>
    </dgm:pt>
    <dgm:pt modelId="{B3AC06AB-2E5D-42C0-BF84-73936DE0F958}" type="pres">
      <dgm:prSet presAssocID="{7C0A8F1E-0332-463D-B281-CD8FB0AABBEA}" presName="hierChild3" presStyleCnt="0"/>
      <dgm:spPr/>
    </dgm:pt>
  </dgm:ptLst>
  <dgm:cxnLst>
    <dgm:cxn modelId="{745FC984-3CD6-491A-B50C-7630BB3CBF42}" srcId="{D9FD96AE-7E88-4415-AC86-FCA7FE8FC05F}" destId="{13DE34BA-D2A7-4212-9D68-9FCBF1901394}" srcOrd="0" destOrd="0" parTransId="{907D5C4E-F86E-4743-AAB0-646A1C0FCE38}" sibTransId="{2E7E79C9-71F8-495C-8FF3-02D83BCAD5DE}"/>
    <dgm:cxn modelId="{B5DDED0F-ED68-4CC6-98E8-BFAEE2E5CE6F}" srcId="{D9FD96AE-7E88-4415-AC86-FCA7FE8FC05F}" destId="{7C0A8F1E-0332-463D-B281-CD8FB0AABBEA}" srcOrd="2" destOrd="0" parTransId="{E8A5C8DA-B2E9-4212-B772-73195C709B9B}" sibTransId="{7671637C-811F-49FD-8AA7-448A56FEF68D}"/>
    <dgm:cxn modelId="{92270219-7ACC-495C-8C05-1F87FFA70F72}" type="presOf" srcId="{7E114CEE-7DED-41D3-81BE-C3AED11EFA2F}" destId="{ABCFF692-14B2-4D02-9A4F-57F10A10A767}" srcOrd="0" destOrd="0" presId="urn:microsoft.com/office/officeart/2005/8/layout/orgChart1"/>
    <dgm:cxn modelId="{FB169971-5DDF-44A7-BC43-B704869E7A77}" type="presOf" srcId="{BE008F48-86E0-4D6D-A3A1-2A1A7AB703BB}" destId="{D57B3E32-EB42-43C7-891B-4245902259D5}" srcOrd="0" destOrd="0" presId="urn:microsoft.com/office/officeart/2005/8/layout/orgChart1"/>
    <dgm:cxn modelId="{F72D46E3-B543-442F-8D6D-ACF7A7FEABE4}" type="presOf" srcId="{7E114CEE-7DED-41D3-81BE-C3AED11EFA2F}" destId="{822FC971-D20D-4EB4-BC88-3B9290ED6071}" srcOrd="1" destOrd="0" presId="urn:microsoft.com/office/officeart/2005/8/layout/orgChart1"/>
    <dgm:cxn modelId="{8217DFCB-2FFF-40D8-B9D2-1BEA690AF3D3}" type="presOf" srcId="{9E6D612B-A7A2-4D93-95A4-0A7998C5111E}" destId="{226EC1B8-563E-4331-BD8B-C8E479570C17}" srcOrd="0" destOrd="0" presId="urn:microsoft.com/office/officeart/2005/8/layout/orgChart1"/>
    <dgm:cxn modelId="{1673F7F7-450A-4251-97D7-6A9C6281BF9B}" srcId="{C44C159D-359A-43AF-B912-2526CBC87733}" destId="{2003DD12-C95B-4B1D-B6EA-6460F7DC240D}" srcOrd="2" destOrd="0" parTransId="{DD6C3F14-8025-44A5-8B9C-702FDFF20C7D}" sibTransId="{B0A22284-FF41-43BF-98CF-EAD7033AC8C2}"/>
    <dgm:cxn modelId="{3D9BC81E-1891-4716-8E76-60D58381CC49}" type="presOf" srcId="{7C0A8F1E-0332-463D-B281-CD8FB0AABBEA}" destId="{45AA8D63-4B61-4253-A8ED-6F829A77B577}" srcOrd="1" destOrd="0" presId="urn:microsoft.com/office/officeart/2005/8/layout/orgChart1"/>
    <dgm:cxn modelId="{658853D6-9D5C-48AF-AC07-5900395D076B}" type="presOf" srcId="{13DE34BA-D2A7-4212-9D68-9FCBF1901394}" destId="{01736EA5-0C5E-4BA4-9B1A-0BC5CE0C02A1}" srcOrd="0" destOrd="0" presId="urn:microsoft.com/office/officeart/2005/8/layout/orgChart1"/>
    <dgm:cxn modelId="{851A14D9-1AF9-4EED-9F89-7BF7590EBD60}" type="presOf" srcId="{7A7FD8CD-DDB7-4B84-84FF-26A828849734}" destId="{0BA0BC2B-D410-4D1E-AB31-CB7B11ADC16E}" srcOrd="0" destOrd="0" presId="urn:microsoft.com/office/officeart/2005/8/layout/orgChart1"/>
    <dgm:cxn modelId="{4FBE9062-DC24-46D7-85C8-36C7F5AD308C}" srcId="{BE008F48-86E0-4D6D-A3A1-2A1A7AB703BB}" destId="{9751A382-8EFB-4C6E-A75B-015CF1513384}" srcOrd="1" destOrd="0" parTransId="{9E6D612B-A7A2-4D93-95A4-0A7998C5111E}" sibTransId="{E98BC0F1-BFF6-45D4-A071-A8CCF9AAA9AB}"/>
    <dgm:cxn modelId="{20CFBC4C-3B80-43B1-9B39-13FE928EF81B}" type="presOf" srcId="{9751A382-8EFB-4C6E-A75B-015CF1513384}" destId="{F21EF766-C037-444C-AA1E-0DCF30D1F451}" srcOrd="0" destOrd="0" presId="urn:microsoft.com/office/officeart/2005/8/layout/orgChart1"/>
    <dgm:cxn modelId="{5A764135-6353-45D7-B4EC-83158257879D}" srcId="{D9FD96AE-7E88-4415-AC86-FCA7FE8FC05F}" destId="{C44C159D-359A-43AF-B912-2526CBC87733}" srcOrd="1" destOrd="0" parTransId="{046285B7-5E0D-4F3E-8340-8A7007122F1C}" sibTransId="{2CD7C9AA-680D-4CD9-92A9-939E5337B305}"/>
    <dgm:cxn modelId="{6C964B45-4237-4B1C-8BFC-FE95612FD962}" srcId="{C44C159D-359A-43AF-B912-2526CBC87733}" destId="{BE008F48-86E0-4D6D-A3A1-2A1A7AB703BB}" srcOrd="0" destOrd="0" parTransId="{B2236F53-E774-44B7-B5C9-2E5CD8E92926}" sibTransId="{572645FF-6194-4074-9B25-7BFA8ACF3022}"/>
    <dgm:cxn modelId="{C02F5F23-DE41-459B-8A79-99E2DBAD4440}" type="presOf" srcId="{DD6C3F14-8025-44A5-8B9C-702FDFF20C7D}" destId="{66EBD60B-6043-41F5-B0C5-7176FCDFC5E3}" srcOrd="0" destOrd="0" presId="urn:microsoft.com/office/officeart/2005/8/layout/orgChart1"/>
    <dgm:cxn modelId="{36B263C6-FB40-4E07-A94F-0F857B3CEA2F}" type="presOf" srcId="{C44C159D-359A-43AF-B912-2526CBC87733}" destId="{840F21A8-F29B-4C0C-8792-FE9CC9B4CC73}" srcOrd="1" destOrd="0" presId="urn:microsoft.com/office/officeart/2005/8/layout/orgChart1"/>
    <dgm:cxn modelId="{96E37320-9560-491B-9375-3A2BC3812543}" type="presOf" srcId="{9751A382-8EFB-4C6E-A75B-015CF1513384}" destId="{A790616D-1102-4C1C-88B4-0E7C13B7606A}" srcOrd="1" destOrd="0" presId="urn:microsoft.com/office/officeart/2005/8/layout/orgChart1"/>
    <dgm:cxn modelId="{1731E9B9-6196-455E-9AFC-0F9A4D20410D}" type="presOf" srcId="{3DEB4171-7AE9-4C42-BE37-D6E5203C9B40}" destId="{A70ED4AE-476C-4D66-8B38-4FE94D50F234}" srcOrd="0" destOrd="0" presId="urn:microsoft.com/office/officeart/2005/8/layout/orgChart1"/>
    <dgm:cxn modelId="{7BF833FD-C6F6-429E-AD3B-94EC1E894189}" type="presOf" srcId="{BE008F48-86E0-4D6D-A3A1-2A1A7AB703BB}" destId="{20CFB7C4-BDB4-48DB-B4A9-397FF94EF2D3}" srcOrd="1" destOrd="0" presId="urn:microsoft.com/office/officeart/2005/8/layout/orgChart1"/>
    <dgm:cxn modelId="{6F325805-1805-41A9-A312-F6810710976C}" srcId="{BE008F48-86E0-4D6D-A3A1-2A1A7AB703BB}" destId="{7E114CEE-7DED-41D3-81BE-C3AED11EFA2F}" srcOrd="0" destOrd="0" parTransId="{7A7FD8CD-DDB7-4B84-84FF-26A828849734}" sibTransId="{F9B54427-B145-48E1-B213-BB9006301DCD}"/>
    <dgm:cxn modelId="{E5623B40-22DE-42BB-895D-8036EFC0DBD8}" type="presOf" srcId="{A41996C3-A01B-4249-AAED-DAC7490DE162}" destId="{EC239407-18E9-4AAE-B09E-F962A1164CBE}" srcOrd="1" destOrd="0" presId="urn:microsoft.com/office/officeart/2005/8/layout/orgChart1"/>
    <dgm:cxn modelId="{7CDFBA14-F49A-4AA9-BB15-8C9E1E0E8728}" type="presOf" srcId="{A41996C3-A01B-4249-AAED-DAC7490DE162}" destId="{EF5EE334-DC99-4E48-8E9E-4E6CCF4C0B49}" srcOrd="0" destOrd="0" presId="urn:microsoft.com/office/officeart/2005/8/layout/orgChart1"/>
    <dgm:cxn modelId="{599374E7-8DC9-4DBE-923A-2A5B3CFFE010}" type="presOf" srcId="{2003DD12-C95B-4B1D-B6EA-6460F7DC240D}" destId="{542DCE2C-04F4-42E4-B40F-116E12F7CD4B}" srcOrd="0" destOrd="0" presId="urn:microsoft.com/office/officeart/2005/8/layout/orgChart1"/>
    <dgm:cxn modelId="{A5E85554-76C6-458E-B4A1-756EEFBC17F8}" type="presOf" srcId="{13DE34BA-D2A7-4212-9D68-9FCBF1901394}" destId="{B65F4E71-5730-4653-82AB-F0F5610477C5}" srcOrd="1" destOrd="0" presId="urn:microsoft.com/office/officeart/2005/8/layout/orgChart1"/>
    <dgm:cxn modelId="{74A0B5F7-92E9-45FE-A15F-107DCF9B11BB}" type="presOf" srcId="{B2236F53-E774-44B7-B5C9-2E5CD8E92926}" destId="{1D6D9F09-7268-4C41-9882-9A6E0C3C9373}" srcOrd="0" destOrd="0" presId="urn:microsoft.com/office/officeart/2005/8/layout/orgChart1"/>
    <dgm:cxn modelId="{D6417668-98F9-41AB-A5EF-AE475BC07086}" type="presOf" srcId="{2003DD12-C95B-4B1D-B6EA-6460F7DC240D}" destId="{A4F107D1-A0D2-48A7-B5E4-CF8E985FC001}" srcOrd="1" destOrd="0" presId="urn:microsoft.com/office/officeart/2005/8/layout/orgChart1"/>
    <dgm:cxn modelId="{4B07895D-E875-4122-B09D-F438942D97F3}" type="presOf" srcId="{C44C159D-359A-43AF-B912-2526CBC87733}" destId="{288A38BC-1EF2-4F23-9F7E-453D61A57D3B}" srcOrd="0" destOrd="0" presId="urn:microsoft.com/office/officeart/2005/8/layout/orgChart1"/>
    <dgm:cxn modelId="{69F16351-26E1-4987-891A-E62A6298F9B4}" srcId="{C44C159D-359A-43AF-B912-2526CBC87733}" destId="{A41996C3-A01B-4249-AAED-DAC7490DE162}" srcOrd="1" destOrd="0" parTransId="{3DEB4171-7AE9-4C42-BE37-D6E5203C9B40}" sibTransId="{B0104D63-2A49-4043-842A-6373A7174ADC}"/>
    <dgm:cxn modelId="{4F91A947-A6BD-43CB-A45E-BE59320737C5}" type="presOf" srcId="{7C0A8F1E-0332-463D-B281-CD8FB0AABBEA}" destId="{C0668BE2-E397-4555-B7FB-75AD67D7B982}" srcOrd="0" destOrd="0" presId="urn:microsoft.com/office/officeart/2005/8/layout/orgChart1"/>
    <dgm:cxn modelId="{3722041A-1E99-423E-8E7F-8AD2C40E696E}" type="presOf" srcId="{D9FD96AE-7E88-4415-AC86-FCA7FE8FC05F}" destId="{39370417-B164-4854-8A19-9DB426089AF6}" srcOrd="0" destOrd="0" presId="urn:microsoft.com/office/officeart/2005/8/layout/orgChart1"/>
    <dgm:cxn modelId="{5084F74D-82D8-467F-83C2-5D18C9933219}" type="presParOf" srcId="{39370417-B164-4854-8A19-9DB426089AF6}" destId="{BED856A7-DB46-4EA3-AE7E-652EB3E95F09}" srcOrd="0" destOrd="0" presId="urn:microsoft.com/office/officeart/2005/8/layout/orgChart1"/>
    <dgm:cxn modelId="{22B52979-F282-48B5-8723-5D491E4788D6}" type="presParOf" srcId="{BED856A7-DB46-4EA3-AE7E-652EB3E95F09}" destId="{A6DE8246-6B2D-429F-9739-4C4E99C5A094}" srcOrd="0" destOrd="0" presId="urn:microsoft.com/office/officeart/2005/8/layout/orgChart1"/>
    <dgm:cxn modelId="{770297BC-86A7-4D96-A852-8C5D20118253}" type="presParOf" srcId="{A6DE8246-6B2D-429F-9739-4C4E99C5A094}" destId="{01736EA5-0C5E-4BA4-9B1A-0BC5CE0C02A1}" srcOrd="0" destOrd="0" presId="urn:microsoft.com/office/officeart/2005/8/layout/orgChart1"/>
    <dgm:cxn modelId="{967FD60A-6BEE-42BC-87EE-3BA4A4E8FC4C}" type="presParOf" srcId="{A6DE8246-6B2D-429F-9739-4C4E99C5A094}" destId="{B65F4E71-5730-4653-82AB-F0F5610477C5}" srcOrd="1" destOrd="0" presId="urn:microsoft.com/office/officeart/2005/8/layout/orgChart1"/>
    <dgm:cxn modelId="{A6DF71F1-AA80-450D-9B27-2C543BB55A0A}" type="presParOf" srcId="{BED856A7-DB46-4EA3-AE7E-652EB3E95F09}" destId="{552C97DA-D9C3-4B54-8B57-4498874B03C5}" srcOrd="1" destOrd="0" presId="urn:microsoft.com/office/officeart/2005/8/layout/orgChart1"/>
    <dgm:cxn modelId="{96CB4B34-F045-4FE7-9811-61F7D9A97188}" type="presParOf" srcId="{BED856A7-DB46-4EA3-AE7E-652EB3E95F09}" destId="{4481B37A-FDA8-43A6-B0CF-8A96B808ABA2}" srcOrd="2" destOrd="0" presId="urn:microsoft.com/office/officeart/2005/8/layout/orgChart1"/>
    <dgm:cxn modelId="{8650D1E3-14B1-4371-B618-30140E57A4BA}" type="presParOf" srcId="{39370417-B164-4854-8A19-9DB426089AF6}" destId="{D0F59A62-1639-4DD9-9ED2-E9C8B9AD27C8}" srcOrd="1" destOrd="0" presId="urn:microsoft.com/office/officeart/2005/8/layout/orgChart1"/>
    <dgm:cxn modelId="{7DB66542-B358-4839-946F-2FA378906C37}" type="presParOf" srcId="{D0F59A62-1639-4DD9-9ED2-E9C8B9AD27C8}" destId="{89B428AE-4F7C-49F7-A17B-D10825E4292B}" srcOrd="0" destOrd="0" presId="urn:microsoft.com/office/officeart/2005/8/layout/orgChart1"/>
    <dgm:cxn modelId="{3E190442-98E1-49FF-B338-CA4563C4A4C0}" type="presParOf" srcId="{89B428AE-4F7C-49F7-A17B-D10825E4292B}" destId="{288A38BC-1EF2-4F23-9F7E-453D61A57D3B}" srcOrd="0" destOrd="0" presId="urn:microsoft.com/office/officeart/2005/8/layout/orgChart1"/>
    <dgm:cxn modelId="{A514BAAE-A381-4570-B7E9-51B590D45A73}" type="presParOf" srcId="{89B428AE-4F7C-49F7-A17B-D10825E4292B}" destId="{840F21A8-F29B-4C0C-8792-FE9CC9B4CC73}" srcOrd="1" destOrd="0" presId="urn:microsoft.com/office/officeart/2005/8/layout/orgChart1"/>
    <dgm:cxn modelId="{3C27EFCC-B30E-4376-A4D3-B8899A58485A}" type="presParOf" srcId="{D0F59A62-1639-4DD9-9ED2-E9C8B9AD27C8}" destId="{1D42B4D4-0B3C-4C6F-B2C7-D2FD830A3529}" srcOrd="1" destOrd="0" presId="urn:microsoft.com/office/officeart/2005/8/layout/orgChart1"/>
    <dgm:cxn modelId="{4ADCD1FD-134A-4094-9F38-691C62C440F2}" type="presParOf" srcId="{1D42B4D4-0B3C-4C6F-B2C7-D2FD830A3529}" destId="{1D6D9F09-7268-4C41-9882-9A6E0C3C9373}" srcOrd="0" destOrd="0" presId="urn:microsoft.com/office/officeart/2005/8/layout/orgChart1"/>
    <dgm:cxn modelId="{5DB37EDB-AB27-4583-AD44-802EDAAF159E}" type="presParOf" srcId="{1D42B4D4-0B3C-4C6F-B2C7-D2FD830A3529}" destId="{A5BE0FBA-8440-494F-821D-CD6257212315}" srcOrd="1" destOrd="0" presId="urn:microsoft.com/office/officeart/2005/8/layout/orgChart1"/>
    <dgm:cxn modelId="{B294B502-B824-4F40-BA2B-4D8001D62494}" type="presParOf" srcId="{A5BE0FBA-8440-494F-821D-CD6257212315}" destId="{E9DEB4E7-2385-49F5-BD6D-ED391C35B9C6}" srcOrd="0" destOrd="0" presId="urn:microsoft.com/office/officeart/2005/8/layout/orgChart1"/>
    <dgm:cxn modelId="{063D8125-B014-4333-898F-EAA057D7C4E8}" type="presParOf" srcId="{E9DEB4E7-2385-49F5-BD6D-ED391C35B9C6}" destId="{D57B3E32-EB42-43C7-891B-4245902259D5}" srcOrd="0" destOrd="0" presId="urn:microsoft.com/office/officeart/2005/8/layout/orgChart1"/>
    <dgm:cxn modelId="{EDABF101-CC21-4E41-8239-91C5B9EB5ECF}" type="presParOf" srcId="{E9DEB4E7-2385-49F5-BD6D-ED391C35B9C6}" destId="{20CFB7C4-BDB4-48DB-B4A9-397FF94EF2D3}" srcOrd="1" destOrd="0" presId="urn:microsoft.com/office/officeart/2005/8/layout/orgChart1"/>
    <dgm:cxn modelId="{A5B9B8A2-AFE8-49FC-A7A6-C570BC15D6D7}" type="presParOf" srcId="{A5BE0FBA-8440-494F-821D-CD6257212315}" destId="{510250D4-1C78-47FF-BFA4-59505808204C}" srcOrd="1" destOrd="0" presId="urn:microsoft.com/office/officeart/2005/8/layout/orgChart1"/>
    <dgm:cxn modelId="{3431899F-2665-4654-AAFC-883149E302A1}" type="presParOf" srcId="{A5BE0FBA-8440-494F-821D-CD6257212315}" destId="{1541FE1C-A65F-4A65-A316-F809B356B950}" srcOrd="2" destOrd="0" presId="urn:microsoft.com/office/officeart/2005/8/layout/orgChart1"/>
    <dgm:cxn modelId="{C806ACC2-601E-4FF6-A38E-850737896F86}" type="presParOf" srcId="{1541FE1C-A65F-4A65-A316-F809B356B950}" destId="{0BA0BC2B-D410-4D1E-AB31-CB7B11ADC16E}" srcOrd="0" destOrd="0" presId="urn:microsoft.com/office/officeart/2005/8/layout/orgChart1"/>
    <dgm:cxn modelId="{855C9610-8F68-444A-8EEB-307EA58C2E62}" type="presParOf" srcId="{1541FE1C-A65F-4A65-A316-F809B356B950}" destId="{9FD23769-BC38-4BEB-BC1B-FD75BC890247}" srcOrd="1" destOrd="0" presId="urn:microsoft.com/office/officeart/2005/8/layout/orgChart1"/>
    <dgm:cxn modelId="{37090387-A2B1-42F9-801A-F21B34E2AED4}" type="presParOf" srcId="{9FD23769-BC38-4BEB-BC1B-FD75BC890247}" destId="{3E47CED8-8DBE-4165-94F5-D54AD924E6FF}" srcOrd="0" destOrd="0" presId="urn:microsoft.com/office/officeart/2005/8/layout/orgChart1"/>
    <dgm:cxn modelId="{33C68839-C839-45A2-AB9E-A5D13AF04602}" type="presParOf" srcId="{3E47CED8-8DBE-4165-94F5-D54AD924E6FF}" destId="{ABCFF692-14B2-4D02-9A4F-57F10A10A767}" srcOrd="0" destOrd="0" presId="urn:microsoft.com/office/officeart/2005/8/layout/orgChart1"/>
    <dgm:cxn modelId="{80628024-28AD-4B2C-A0A7-D0654B710E86}" type="presParOf" srcId="{3E47CED8-8DBE-4165-94F5-D54AD924E6FF}" destId="{822FC971-D20D-4EB4-BC88-3B9290ED6071}" srcOrd="1" destOrd="0" presId="urn:microsoft.com/office/officeart/2005/8/layout/orgChart1"/>
    <dgm:cxn modelId="{5C9EA702-1492-4A75-B3C3-3B4CF40E66D3}" type="presParOf" srcId="{9FD23769-BC38-4BEB-BC1B-FD75BC890247}" destId="{768FBC87-0015-4F69-8CDF-47F7EAB8BE8A}" srcOrd="1" destOrd="0" presId="urn:microsoft.com/office/officeart/2005/8/layout/orgChart1"/>
    <dgm:cxn modelId="{6810F472-B233-4F8C-B1BC-2E1CECC2CD6F}" type="presParOf" srcId="{9FD23769-BC38-4BEB-BC1B-FD75BC890247}" destId="{AB8DF68F-E646-4E0E-A63D-D7CBED529B16}" srcOrd="2" destOrd="0" presId="urn:microsoft.com/office/officeart/2005/8/layout/orgChart1"/>
    <dgm:cxn modelId="{12E51033-57D4-4E28-B162-195700AF4E2F}" type="presParOf" srcId="{1541FE1C-A65F-4A65-A316-F809B356B950}" destId="{226EC1B8-563E-4331-BD8B-C8E479570C17}" srcOrd="2" destOrd="0" presId="urn:microsoft.com/office/officeart/2005/8/layout/orgChart1"/>
    <dgm:cxn modelId="{3AD33D89-77EA-4653-888F-251818760762}" type="presParOf" srcId="{1541FE1C-A65F-4A65-A316-F809B356B950}" destId="{3FEF718D-23E7-4705-B529-1BA1A1B3EF9A}" srcOrd="3" destOrd="0" presId="urn:microsoft.com/office/officeart/2005/8/layout/orgChart1"/>
    <dgm:cxn modelId="{411E172B-2B9F-47AA-9A03-9B40479599A4}" type="presParOf" srcId="{3FEF718D-23E7-4705-B529-1BA1A1B3EF9A}" destId="{81A9804F-B519-4B35-9F8C-9FE7566DA71F}" srcOrd="0" destOrd="0" presId="urn:microsoft.com/office/officeart/2005/8/layout/orgChart1"/>
    <dgm:cxn modelId="{904805C4-9314-47DD-801F-F06BBDEA3108}" type="presParOf" srcId="{81A9804F-B519-4B35-9F8C-9FE7566DA71F}" destId="{F21EF766-C037-444C-AA1E-0DCF30D1F451}" srcOrd="0" destOrd="0" presId="urn:microsoft.com/office/officeart/2005/8/layout/orgChart1"/>
    <dgm:cxn modelId="{1CC49CE8-F8F2-48A0-8821-3438B439688C}" type="presParOf" srcId="{81A9804F-B519-4B35-9F8C-9FE7566DA71F}" destId="{A790616D-1102-4C1C-88B4-0E7C13B7606A}" srcOrd="1" destOrd="0" presId="urn:microsoft.com/office/officeart/2005/8/layout/orgChart1"/>
    <dgm:cxn modelId="{4E66C627-22E6-4666-BD8D-D29BF355DA3C}" type="presParOf" srcId="{3FEF718D-23E7-4705-B529-1BA1A1B3EF9A}" destId="{3A4E37FF-738D-4150-99F9-D8AC4A2A5F18}" srcOrd="1" destOrd="0" presId="urn:microsoft.com/office/officeart/2005/8/layout/orgChart1"/>
    <dgm:cxn modelId="{42B6BAF2-80A2-4263-9F5E-D329B0BF6F51}" type="presParOf" srcId="{3FEF718D-23E7-4705-B529-1BA1A1B3EF9A}" destId="{6074F622-367E-4F85-AF3C-652668537261}" srcOrd="2" destOrd="0" presId="urn:microsoft.com/office/officeart/2005/8/layout/orgChart1"/>
    <dgm:cxn modelId="{2E7B5A59-4513-4527-B973-E5C8A4705748}" type="presParOf" srcId="{1D42B4D4-0B3C-4C6F-B2C7-D2FD830A3529}" destId="{A70ED4AE-476C-4D66-8B38-4FE94D50F234}" srcOrd="2" destOrd="0" presId="urn:microsoft.com/office/officeart/2005/8/layout/orgChart1"/>
    <dgm:cxn modelId="{2FD9B6E5-38F7-47AB-8D75-8AFFA6AE67E4}" type="presParOf" srcId="{1D42B4D4-0B3C-4C6F-B2C7-D2FD830A3529}" destId="{A90CD143-C321-4F6D-A18F-305671776CF0}" srcOrd="3" destOrd="0" presId="urn:microsoft.com/office/officeart/2005/8/layout/orgChart1"/>
    <dgm:cxn modelId="{50D726FD-07F4-4666-AAE5-07B1E877350A}" type="presParOf" srcId="{A90CD143-C321-4F6D-A18F-305671776CF0}" destId="{22088740-0376-4460-A5A1-FCBBC2DF40D7}" srcOrd="0" destOrd="0" presId="urn:microsoft.com/office/officeart/2005/8/layout/orgChart1"/>
    <dgm:cxn modelId="{3B914B40-CCB6-4378-8D35-39BD7D9B3C8A}" type="presParOf" srcId="{22088740-0376-4460-A5A1-FCBBC2DF40D7}" destId="{EF5EE334-DC99-4E48-8E9E-4E6CCF4C0B49}" srcOrd="0" destOrd="0" presId="urn:microsoft.com/office/officeart/2005/8/layout/orgChart1"/>
    <dgm:cxn modelId="{6D6AB067-FE88-450D-AA12-9DB290FA21D8}" type="presParOf" srcId="{22088740-0376-4460-A5A1-FCBBC2DF40D7}" destId="{EC239407-18E9-4AAE-B09E-F962A1164CBE}" srcOrd="1" destOrd="0" presId="urn:microsoft.com/office/officeart/2005/8/layout/orgChart1"/>
    <dgm:cxn modelId="{55233EED-EE33-47C7-B1EC-AC84382A5EA2}" type="presParOf" srcId="{A90CD143-C321-4F6D-A18F-305671776CF0}" destId="{8C208438-6000-4ADB-AE2F-DDAEE579B83C}" srcOrd="1" destOrd="0" presId="urn:microsoft.com/office/officeart/2005/8/layout/orgChart1"/>
    <dgm:cxn modelId="{DE6C9617-8EB7-4614-A255-C9F59F51EF7C}" type="presParOf" srcId="{A90CD143-C321-4F6D-A18F-305671776CF0}" destId="{A72DEC5F-96C0-4B29-BA15-629F3AE72651}" srcOrd="2" destOrd="0" presId="urn:microsoft.com/office/officeart/2005/8/layout/orgChart1"/>
    <dgm:cxn modelId="{FD91570D-C2F1-4602-9C57-EDB8642E818C}" type="presParOf" srcId="{1D42B4D4-0B3C-4C6F-B2C7-D2FD830A3529}" destId="{66EBD60B-6043-41F5-B0C5-7176FCDFC5E3}" srcOrd="4" destOrd="0" presId="urn:microsoft.com/office/officeart/2005/8/layout/orgChart1"/>
    <dgm:cxn modelId="{9FB94224-8456-44FE-9D3C-18431265B105}" type="presParOf" srcId="{1D42B4D4-0B3C-4C6F-B2C7-D2FD830A3529}" destId="{D20D68D5-BBFF-45D9-8A1F-DF077A89E314}" srcOrd="5" destOrd="0" presId="urn:microsoft.com/office/officeart/2005/8/layout/orgChart1"/>
    <dgm:cxn modelId="{0A7A0A56-3FD4-431D-8A42-208386865A43}" type="presParOf" srcId="{D20D68D5-BBFF-45D9-8A1F-DF077A89E314}" destId="{DE2B6AD1-0EDA-44D2-B4E0-197E2C16BCB2}" srcOrd="0" destOrd="0" presId="urn:microsoft.com/office/officeart/2005/8/layout/orgChart1"/>
    <dgm:cxn modelId="{04C41EA3-5541-4BD4-9413-F8154244E77C}" type="presParOf" srcId="{DE2B6AD1-0EDA-44D2-B4E0-197E2C16BCB2}" destId="{542DCE2C-04F4-42E4-B40F-116E12F7CD4B}" srcOrd="0" destOrd="0" presId="urn:microsoft.com/office/officeart/2005/8/layout/orgChart1"/>
    <dgm:cxn modelId="{1542A5A6-DF47-4FB3-9869-5EC7D87E91F1}" type="presParOf" srcId="{DE2B6AD1-0EDA-44D2-B4E0-197E2C16BCB2}" destId="{A4F107D1-A0D2-48A7-B5E4-CF8E985FC001}" srcOrd="1" destOrd="0" presId="urn:microsoft.com/office/officeart/2005/8/layout/orgChart1"/>
    <dgm:cxn modelId="{94D5F915-68E8-4D9F-9377-CE0CA3CC9347}" type="presParOf" srcId="{D20D68D5-BBFF-45D9-8A1F-DF077A89E314}" destId="{FED99948-70DE-42E3-B6B4-BD58BF853B4A}" srcOrd="1" destOrd="0" presId="urn:microsoft.com/office/officeart/2005/8/layout/orgChart1"/>
    <dgm:cxn modelId="{A13929E8-3471-407E-B5AB-9D237DC3FD4D}" type="presParOf" srcId="{D20D68D5-BBFF-45D9-8A1F-DF077A89E314}" destId="{66BC4A6C-2636-4D56-A3E6-94798DF6D744}" srcOrd="2" destOrd="0" presId="urn:microsoft.com/office/officeart/2005/8/layout/orgChart1"/>
    <dgm:cxn modelId="{E7A25343-AA94-451D-8F28-6A5EEE566324}" type="presParOf" srcId="{D0F59A62-1639-4DD9-9ED2-E9C8B9AD27C8}" destId="{9CA2E3D2-F30C-4891-A9B5-964959ABA45B}" srcOrd="2" destOrd="0" presId="urn:microsoft.com/office/officeart/2005/8/layout/orgChart1"/>
    <dgm:cxn modelId="{AB5C4FD9-84DD-4A18-996E-D532133AEA7A}" type="presParOf" srcId="{39370417-B164-4854-8A19-9DB426089AF6}" destId="{26C1EE68-3872-4B27-B688-832BDEC40646}" srcOrd="2" destOrd="0" presId="urn:microsoft.com/office/officeart/2005/8/layout/orgChart1"/>
    <dgm:cxn modelId="{355D13CA-0B2D-485E-9A08-5A03A660CC14}" type="presParOf" srcId="{26C1EE68-3872-4B27-B688-832BDEC40646}" destId="{AFC6E3BE-22E8-4BD3-B820-116C23621E28}" srcOrd="0" destOrd="0" presId="urn:microsoft.com/office/officeart/2005/8/layout/orgChart1"/>
    <dgm:cxn modelId="{4E23B4B1-6EC0-49D2-A4AB-7BFB91E5F088}" type="presParOf" srcId="{AFC6E3BE-22E8-4BD3-B820-116C23621E28}" destId="{C0668BE2-E397-4555-B7FB-75AD67D7B982}" srcOrd="0" destOrd="0" presId="urn:microsoft.com/office/officeart/2005/8/layout/orgChart1"/>
    <dgm:cxn modelId="{861586AB-C1AD-4934-B729-07F48E6659A9}" type="presParOf" srcId="{AFC6E3BE-22E8-4BD3-B820-116C23621E28}" destId="{45AA8D63-4B61-4253-A8ED-6F829A77B577}" srcOrd="1" destOrd="0" presId="urn:microsoft.com/office/officeart/2005/8/layout/orgChart1"/>
    <dgm:cxn modelId="{A232E3DD-21B1-4825-8B77-2D219569C2B4}" type="presParOf" srcId="{26C1EE68-3872-4B27-B688-832BDEC40646}" destId="{77E597E7-E778-43DD-AEE9-6F097E02E9C5}" srcOrd="1" destOrd="0" presId="urn:microsoft.com/office/officeart/2005/8/layout/orgChart1"/>
    <dgm:cxn modelId="{BC3511D6-6097-49F4-9672-1012FEBC278A}" type="presParOf" srcId="{26C1EE68-3872-4B27-B688-832BDEC40646}" destId="{B3AC06AB-2E5D-42C0-BF84-73936DE0F95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9FD96AE-7E88-4415-AC86-FCA7FE8FC05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4C159D-359A-43AF-B912-2526CBC87733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Faculty Fellow Lead</a:t>
          </a:r>
        </a:p>
      </dgm:t>
    </dgm:pt>
    <dgm:pt modelId="{046285B7-5E0D-4F3E-8340-8A7007122F1C}" type="parTrans" cxnId="{5A764135-6353-45D7-B4EC-83158257879D}">
      <dgm:prSet/>
      <dgm:spPr/>
      <dgm:t>
        <a:bodyPr/>
        <a:lstStyle/>
        <a:p>
          <a:endParaRPr lang="en-US"/>
        </a:p>
      </dgm:t>
    </dgm:pt>
    <dgm:pt modelId="{2CD7C9AA-680D-4CD9-92A9-939E5337B305}" type="sibTrans" cxnId="{5A764135-6353-45D7-B4EC-83158257879D}">
      <dgm:prSet/>
      <dgm:spPr/>
      <dgm:t>
        <a:bodyPr/>
        <a:lstStyle/>
        <a:p>
          <a:endParaRPr lang="en-US"/>
        </a:p>
      </dgm:t>
    </dgm:pt>
    <dgm:pt modelId="{BE008F48-86E0-4D6D-A3A1-2A1A7AB703BB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Faculty Fellow Participant</a:t>
          </a:r>
        </a:p>
      </dgm:t>
    </dgm:pt>
    <dgm:pt modelId="{B2236F53-E774-44B7-B5C9-2E5CD8E92926}" type="parTrans" cxnId="{6C964B45-4237-4B1C-8BFC-FE95612FD962}">
      <dgm:prSet/>
      <dgm:spPr/>
      <dgm:t>
        <a:bodyPr/>
        <a:lstStyle/>
        <a:p>
          <a:endParaRPr lang="en-US"/>
        </a:p>
      </dgm:t>
    </dgm:pt>
    <dgm:pt modelId="{572645FF-6194-4074-9B25-7BFA8ACF3022}" type="sibTrans" cxnId="{6C964B45-4237-4B1C-8BFC-FE95612FD962}">
      <dgm:prSet/>
      <dgm:spPr/>
      <dgm:t>
        <a:bodyPr/>
        <a:lstStyle/>
        <a:p>
          <a:endParaRPr lang="en-US"/>
        </a:p>
      </dgm:t>
    </dgm:pt>
    <dgm:pt modelId="{A41996C3-A01B-4249-AAED-DAC7490DE162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Faculty Fellow Participant</a:t>
          </a:r>
        </a:p>
      </dgm:t>
    </dgm:pt>
    <dgm:pt modelId="{3DEB4171-7AE9-4C42-BE37-D6E5203C9B40}" type="parTrans" cxnId="{69F16351-26E1-4987-891A-E62A6298F9B4}">
      <dgm:prSet/>
      <dgm:spPr/>
      <dgm:t>
        <a:bodyPr/>
        <a:lstStyle/>
        <a:p>
          <a:endParaRPr lang="en-US"/>
        </a:p>
      </dgm:t>
    </dgm:pt>
    <dgm:pt modelId="{B0104D63-2A49-4043-842A-6373A7174ADC}" type="sibTrans" cxnId="{69F16351-26E1-4987-891A-E62A6298F9B4}">
      <dgm:prSet/>
      <dgm:spPr/>
      <dgm:t>
        <a:bodyPr/>
        <a:lstStyle/>
        <a:p>
          <a:endParaRPr lang="en-US"/>
        </a:p>
      </dgm:t>
    </dgm:pt>
    <dgm:pt modelId="{2003DD12-C95B-4B1D-B6EA-6460F7DC240D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Faculty Fellow Participant</a:t>
          </a:r>
        </a:p>
      </dgm:t>
    </dgm:pt>
    <dgm:pt modelId="{DD6C3F14-8025-44A5-8B9C-702FDFF20C7D}" type="parTrans" cxnId="{1673F7F7-450A-4251-97D7-6A9C6281BF9B}">
      <dgm:prSet/>
      <dgm:spPr/>
      <dgm:t>
        <a:bodyPr/>
        <a:lstStyle/>
        <a:p>
          <a:endParaRPr lang="en-US"/>
        </a:p>
      </dgm:t>
    </dgm:pt>
    <dgm:pt modelId="{B0A22284-FF41-43BF-98CF-EAD7033AC8C2}" type="sibTrans" cxnId="{1673F7F7-450A-4251-97D7-6A9C6281BF9B}">
      <dgm:prSet/>
      <dgm:spPr/>
      <dgm:t>
        <a:bodyPr/>
        <a:lstStyle/>
        <a:p>
          <a:endParaRPr lang="en-US"/>
        </a:p>
      </dgm:t>
    </dgm:pt>
    <dgm:pt modelId="{7C0A8F1E-0332-463D-B281-CD8FB0AABBEA}">
      <dgm:prSet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Career Center – Jim McAtee</a:t>
          </a:r>
        </a:p>
      </dgm:t>
    </dgm:pt>
    <dgm:pt modelId="{E8A5C8DA-B2E9-4212-B772-73195C709B9B}" type="parTrans" cxnId="{B5DDED0F-ED68-4CC6-98E8-BFAEE2E5CE6F}">
      <dgm:prSet/>
      <dgm:spPr/>
      <dgm:t>
        <a:bodyPr/>
        <a:lstStyle/>
        <a:p>
          <a:endParaRPr lang="en-US"/>
        </a:p>
      </dgm:t>
    </dgm:pt>
    <dgm:pt modelId="{7671637C-811F-49FD-8AA7-448A56FEF68D}" type="sibTrans" cxnId="{B5DDED0F-ED68-4CC6-98E8-BFAEE2E5CE6F}">
      <dgm:prSet/>
      <dgm:spPr/>
      <dgm:t>
        <a:bodyPr/>
        <a:lstStyle/>
        <a:p>
          <a:endParaRPr lang="en-US"/>
        </a:p>
      </dgm:t>
    </dgm:pt>
    <dgm:pt modelId="{13DE34BA-D2A7-4212-9D68-9FCBF1901394}">
      <dgm:prSet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Employer / Alumni</a:t>
          </a:r>
        </a:p>
      </dgm:t>
    </dgm:pt>
    <dgm:pt modelId="{907D5C4E-F86E-4743-AAB0-646A1C0FCE38}" type="parTrans" cxnId="{745FC984-3CD6-491A-B50C-7630BB3CBF42}">
      <dgm:prSet/>
      <dgm:spPr/>
      <dgm:t>
        <a:bodyPr/>
        <a:lstStyle/>
        <a:p>
          <a:endParaRPr lang="en-US"/>
        </a:p>
      </dgm:t>
    </dgm:pt>
    <dgm:pt modelId="{2E7E79C9-71F8-495C-8FF3-02D83BCAD5DE}" type="sibTrans" cxnId="{745FC984-3CD6-491A-B50C-7630BB3CBF42}">
      <dgm:prSet/>
      <dgm:spPr/>
      <dgm:t>
        <a:bodyPr/>
        <a:lstStyle/>
        <a:p>
          <a:endParaRPr lang="en-US"/>
        </a:p>
      </dgm:t>
    </dgm:pt>
    <dgm:pt modelId="{7E114CEE-7DED-41D3-81BE-C3AED11EFA2F}" type="asst">
      <dgm:prSet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Employer / Alumni</a:t>
          </a:r>
        </a:p>
      </dgm:t>
    </dgm:pt>
    <dgm:pt modelId="{7A7FD8CD-DDB7-4B84-84FF-26A828849734}" type="parTrans" cxnId="{6F325805-1805-41A9-A312-F6810710976C}">
      <dgm:prSet/>
      <dgm:spPr/>
      <dgm:t>
        <a:bodyPr/>
        <a:lstStyle/>
        <a:p>
          <a:endParaRPr lang="en-US"/>
        </a:p>
      </dgm:t>
    </dgm:pt>
    <dgm:pt modelId="{F9B54427-B145-48E1-B213-BB9006301DCD}" type="sibTrans" cxnId="{6F325805-1805-41A9-A312-F6810710976C}">
      <dgm:prSet/>
      <dgm:spPr/>
      <dgm:t>
        <a:bodyPr/>
        <a:lstStyle/>
        <a:p>
          <a:endParaRPr lang="en-US"/>
        </a:p>
      </dgm:t>
    </dgm:pt>
    <dgm:pt modelId="{9751A382-8EFB-4C6E-A75B-015CF1513384}" type="asst">
      <dgm:prSet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Career Center Representative</a:t>
          </a:r>
        </a:p>
      </dgm:t>
    </dgm:pt>
    <dgm:pt modelId="{9E6D612B-A7A2-4D93-95A4-0A7998C5111E}" type="parTrans" cxnId="{4FBE9062-DC24-46D7-85C8-36C7F5AD308C}">
      <dgm:prSet/>
      <dgm:spPr/>
      <dgm:t>
        <a:bodyPr/>
        <a:lstStyle/>
        <a:p>
          <a:endParaRPr lang="en-US"/>
        </a:p>
      </dgm:t>
    </dgm:pt>
    <dgm:pt modelId="{E98BC0F1-BFF6-45D4-A071-A8CCF9AAA9AB}" type="sibTrans" cxnId="{4FBE9062-DC24-46D7-85C8-36C7F5AD308C}">
      <dgm:prSet/>
      <dgm:spPr/>
      <dgm:t>
        <a:bodyPr/>
        <a:lstStyle/>
        <a:p>
          <a:endParaRPr lang="en-US"/>
        </a:p>
      </dgm:t>
    </dgm:pt>
    <dgm:pt modelId="{17EFB948-CDE4-43CB-BB96-D18EE23C7255}" type="asst">
      <dgm:prSet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Employer / Alumni</a:t>
          </a:r>
        </a:p>
      </dgm:t>
    </dgm:pt>
    <dgm:pt modelId="{D0C82FA1-66AE-4C2F-98DD-93775A0523F7}" type="parTrans" cxnId="{70F7F728-1267-43AD-93F2-4D8477549029}">
      <dgm:prSet/>
      <dgm:spPr/>
      <dgm:t>
        <a:bodyPr/>
        <a:lstStyle/>
        <a:p>
          <a:endParaRPr lang="en-US"/>
        </a:p>
      </dgm:t>
    </dgm:pt>
    <dgm:pt modelId="{B095C764-89E0-4E7E-8547-9AE7BE31DE30}" type="sibTrans" cxnId="{70F7F728-1267-43AD-93F2-4D8477549029}">
      <dgm:prSet/>
      <dgm:spPr/>
      <dgm:t>
        <a:bodyPr/>
        <a:lstStyle/>
        <a:p>
          <a:endParaRPr lang="en-US"/>
        </a:p>
      </dgm:t>
    </dgm:pt>
    <dgm:pt modelId="{7A1BBCC4-E1A1-470B-ABB2-817E4B5DD1AB}" type="asst">
      <dgm:prSet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Career Center Representative</a:t>
          </a:r>
        </a:p>
      </dgm:t>
    </dgm:pt>
    <dgm:pt modelId="{C0451498-BAB0-4E79-AEB0-3F9FFA6FB9DB}" type="parTrans" cxnId="{E69E1AB9-4951-485E-A2F5-C153B6BB1DF2}">
      <dgm:prSet/>
      <dgm:spPr/>
      <dgm:t>
        <a:bodyPr/>
        <a:lstStyle/>
        <a:p>
          <a:endParaRPr lang="en-US"/>
        </a:p>
      </dgm:t>
    </dgm:pt>
    <dgm:pt modelId="{74478F7F-2A89-49B2-8F72-D032070CAC72}" type="sibTrans" cxnId="{E69E1AB9-4951-485E-A2F5-C153B6BB1DF2}">
      <dgm:prSet/>
      <dgm:spPr/>
      <dgm:t>
        <a:bodyPr/>
        <a:lstStyle/>
        <a:p>
          <a:endParaRPr lang="en-US"/>
        </a:p>
      </dgm:t>
    </dgm:pt>
    <dgm:pt modelId="{1BE86C95-12A4-4DA1-BCBF-A5933D1D108F}" type="asst">
      <dgm:prSet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Employer / Alumni</a:t>
          </a:r>
        </a:p>
      </dgm:t>
    </dgm:pt>
    <dgm:pt modelId="{B13F88F1-21C9-4F6F-96FF-1B2880EE978F}" type="parTrans" cxnId="{D69990BA-6189-4BD1-8E34-69305E2FE870}">
      <dgm:prSet/>
      <dgm:spPr/>
      <dgm:t>
        <a:bodyPr/>
        <a:lstStyle/>
        <a:p>
          <a:endParaRPr lang="en-US"/>
        </a:p>
      </dgm:t>
    </dgm:pt>
    <dgm:pt modelId="{266FF754-1F4D-4125-87CD-848B07D520D1}" type="sibTrans" cxnId="{D69990BA-6189-4BD1-8E34-69305E2FE870}">
      <dgm:prSet/>
      <dgm:spPr/>
      <dgm:t>
        <a:bodyPr/>
        <a:lstStyle/>
        <a:p>
          <a:endParaRPr lang="en-US"/>
        </a:p>
      </dgm:t>
    </dgm:pt>
    <dgm:pt modelId="{4C179B36-9428-48F1-A7A6-D28947016DB9}" type="asst">
      <dgm:prSet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Career Center Representative</a:t>
          </a:r>
        </a:p>
      </dgm:t>
    </dgm:pt>
    <dgm:pt modelId="{795BFCA1-0D9C-4C2D-810A-CC933B57B0AD}" type="parTrans" cxnId="{E29EA285-BD03-4A79-BE1D-3B54D36818AB}">
      <dgm:prSet/>
      <dgm:spPr/>
      <dgm:t>
        <a:bodyPr/>
        <a:lstStyle/>
        <a:p>
          <a:endParaRPr lang="en-US"/>
        </a:p>
      </dgm:t>
    </dgm:pt>
    <dgm:pt modelId="{1C1D7B51-E3E3-45F4-B591-696E096B1A73}" type="sibTrans" cxnId="{E29EA285-BD03-4A79-BE1D-3B54D36818AB}">
      <dgm:prSet/>
      <dgm:spPr/>
      <dgm:t>
        <a:bodyPr/>
        <a:lstStyle/>
        <a:p>
          <a:endParaRPr lang="en-US"/>
        </a:p>
      </dgm:t>
    </dgm:pt>
    <dgm:pt modelId="{39370417-B164-4854-8A19-9DB426089AF6}" type="pres">
      <dgm:prSet presAssocID="{D9FD96AE-7E88-4415-AC86-FCA7FE8FC05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ED856A7-DB46-4EA3-AE7E-652EB3E95F09}" type="pres">
      <dgm:prSet presAssocID="{13DE34BA-D2A7-4212-9D68-9FCBF1901394}" presName="hierRoot1" presStyleCnt="0">
        <dgm:presLayoutVars>
          <dgm:hierBranch val="init"/>
        </dgm:presLayoutVars>
      </dgm:prSet>
      <dgm:spPr/>
    </dgm:pt>
    <dgm:pt modelId="{A6DE8246-6B2D-429F-9739-4C4E99C5A094}" type="pres">
      <dgm:prSet presAssocID="{13DE34BA-D2A7-4212-9D68-9FCBF1901394}" presName="rootComposite1" presStyleCnt="0"/>
      <dgm:spPr/>
    </dgm:pt>
    <dgm:pt modelId="{01736EA5-0C5E-4BA4-9B1A-0BC5CE0C02A1}" type="pres">
      <dgm:prSet presAssocID="{13DE34BA-D2A7-4212-9D68-9FCBF1901394}" presName="rootText1" presStyleLbl="node0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65F4E71-5730-4653-82AB-F0F5610477C5}" type="pres">
      <dgm:prSet presAssocID="{13DE34BA-D2A7-4212-9D68-9FCBF1901394}" presName="rootConnector1" presStyleLbl="node1" presStyleIdx="0" presStyleCnt="0"/>
      <dgm:spPr/>
      <dgm:t>
        <a:bodyPr/>
        <a:lstStyle/>
        <a:p>
          <a:endParaRPr lang="en-US"/>
        </a:p>
      </dgm:t>
    </dgm:pt>
    <dgm:pt modelId="{552C97DA-D9C3-4B54-8B57-4498874B03C5}" type="pres">
      <dgm:prSet presAssocID="{13DE34BA-D2A7-4212-9D68-9FCBF1901394}" presName="hierChild2" presStyleCnt="0"/>
      <dgm:spPr/>
    </dgm:pt>
    <dgm:pt modelId="{4481B37A-FDA8-43A6-B0CF-8A96B808ABA2}" type="pres">
      <dgm:prSet presAssocID="{13DE34BA-D2A7-4212-9D68-9FCBF1901394}" presName="hierChild3" presStyleCnt="0"/>
      <dgm:spPr/>
    </dgm:pt>
    <dgm:pt modelId="{D0F59A62-1639-4DD9-9ED2-E9C8B9AD27C8}" type="pres">
      <dgm:prSet presAssocID="{C44C159D-359A-43AF-B912-2526CBC87733}" presName="hierRoot1" presStyleCnt="0">
        <dgm:presLayoutVars>
          <dgm:hierBranch val="init"/>
        </dgm:presLayoutVars>
      </dgm:prSet>
      <dgm:spPr/>
    </dgm:pt>
    <dgm:pt modelId="{89B428AE-4F7C-49F7-A17B-D10825E4292B}" type="pres">
      <dgm:prSet presAssocID="{C44C159D-359A-43AF-B912-2526CBC87733}" presName="rootComposite1" presStyleCnt="0"/>
      <dgm:spPr/>
    </dgm:pt>
    <dgm:pt modelId="{288A38BC-1EF2-4F23-9F7E-453D61A57D3B}" type="pres">
      <dgm:prSet presAssocID="{C44C159D-359A-43AF-B912-2526CBC87733}" presName="rootText1" presStyleLbl="node0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40F21A8-F29B-4C0C-8792-FE9CC9B4CC73}" type="pres">
      <dgm:prSet presAssocID="{C44C159D-359A-43AF-B912-2526CBC87733}" presName="rootConnector1" presStyleLbl="node1" presStyleIdx="0" presStyleCnt="0"/>
      <dgm:spPr/>
      <dgm:t>
        <a:bodyPr/>
        <a:lstStyle/>
        <a:p>
          <a:endParaRPr lang="en-US"/>
        </a:p>
      </dgm:t>
    </dgm:pt>
    <dgm:pt modelId="{1D42B4D4-0B3C-4C6F-B2C7-D2FD830A3529}" type="pres">
      <dgm:prSet presAssocID="{C44C159D-359A-43AF-B912-2526CBC87733}" presName="hierChild2" presStyleCnt="0"/>
      <dgm:spPr/>
    </dgm:pt>
    <dgm:pt modelId="{1D6D9F09-7268-4C41-9882-9A6E0C3C9373}" type="pres">
      <dgm:prSet presAssocID="{B2236F53-E774-44B7-B5C9-2E5CD8E92926}" presName="Name37" presStyleLbl="parChTrans1D2" presStyleIdx="0" presStyleCnt="3"/>
      <dgm:spPr/>
      <dgm:t>
        <a:bodyPr/>
        <a:lstStyle/>
        <a:p>
          <a:endParaRPr lang="en-US"/>
        </a:p>
      </dgm:t>
    </dgm:pt>
    <dgm:pt modelId="{A5BE0FBA-8440-494F-821D-CD6257212315}" type="pres">
      <dgm:prSet presAssocID="{BE008F48-86E0-4D6D-A3A1-2A1A7AB703BB}" presName="hierRoot2" presStyleCnt="0">
        <dgm:presLayoutVars>
          <dgm:hierBranch val="init"/>
        </dgm:presLayoutVars>
      </dgm:prSet>
      <dgm:spPr/>
    </dgm:pt>
    <dgm:pt modelId="{E9DEB4E7-2385-49F5-BD6D-ED391C35B9C6}" type="pres">
      <dgm:prSet presAssocID="{BE008F48-86E0-4D6D-A3A1-2A1A7AB703BB}" presName="rootComposite" presStyleCnt="0"/>
      <dgm:spPr/>
    </dgm:pt>
    <dgm:pt modelId="{D57B3E32-EB42-43C7-891B-4245902259D5}" type="pres">
      <dgm:prSet presAssocID="{BE008F48-86E0-4D6D-A3A1-2A1A7AB703BB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0CFB7C4-BDB4-48DB-B4A9-397FF94EF2D3}" type="pres">
      <dgm:prSet presAssocID="{BE008F48-86E0-4D6D-A3A1-2A1A7AB703BB}" presName="rootConnector" presStyleLbl="node2" presStyleIdx="0" presStyleCnt="3"/>
      <dgm:spPr/>
      <dgm:t>
        <a:bodyPr/>
        <a:lstStyle/>
        <a:p>
          <a:endParaRPr lang="en-US"/>
        </a:p>
      </dgm:t>
    </dgm:pt>
    <dgm:pt modelId="{510250D4-1C78-47FF-BFA4-59505808204C}" type="pres">
      <dgm:prSet presAssocID="{BE008F48-86E0-4D6D-A3A1-2A1A7AB703BB}" presName="hierChild4" presStyleCnt="0"/>
      <dgm:spPr/>
    </dgm:pt>
    <dgm:pt modelId="{1541FE1C-A65F-4A65-A316-F809B356B950}" type="pres">
      <dgm:prSet presAssocID="{BE008F48-86E0-4D6D-A3A1-2A1A7AB703BB}" presName="hierChild5" presStyleCnt="0"/>
      <dgm:spPr/>
    </dgm:pt>
    <dgm:pt modelId="{0BA0BC2B-D410-4D1E-AB31-CB7B11ADC16E}" type="pres">
      <dgm:prSet presAssocID="{7A7FD8CD-DDB7-4B84-84FF-26A828849734}" presName="Name111" presStyleLbl="parChTrans1D3" presStyleIdx="0" presStyleCnt="6"/>
      <dgm:spPr/>
      <dgm:t>
        <a:bodyPr/>
        <a:lstStyle/>
        <a:p>
          <a:endParaRPr lang="en-US"/>
        </a:p>
      </dgm:t>
    </dgm:pt>
    <dgm:pt modelId="{9FD23769-BC38-4BEB-BC1B-FD75BC890247}" type="pres">
      <dgm:prSet presAssocID="{7E114CEE-7DED-41D3-81BE-C3AED11EFA2F}" presName="hierRoot3" presStyleCnt="0">
        <dgm:presLayoutVars>
          <dgm:hierBranch val="init"/>
        </dgm:presLayoutVars>
      </dgm:prSet>
      <dgm:spPr/>
    </dgm:pt>
    <dgm:pt modelId="{3E47CED8-8DBE-4165-94F5-D54AD924E6FF}" type="pres">
      <dgm:prSet presAssocID="{7E114CEE-7DED-41D3-81BE-C3AED11EFA2F}" presName="rootComposite3" presStyleCnt="0"/>
      <dgm:spPr/>
    </dgm:pt>
    <dgm:pt modelId="{ABCFF692-14B2-4D02-9A4F-57F10A10A767}" type="pres">
      <dgm:prSet presAssocID="{7E114CEE-7DED-41D3-81BE-C3AED11EFA2F}" presName="rootText3" presStyleLbl="asst2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22FC971-D20D-4EB4-BC88-3B9290ED6071}" type="pres">
      <dgm:prSet presAssocID="{7E114CEE-7DED-41D3-81BE-C3AED11EFA2F}" presName="rootConnector3" presStyleLbl="asst2" presStyleIdx="0" presStyleCnt="6"/>
      <dgm:spPr/>
      <dgm:t>
        <a:bodyPr/>
        <a:lstStyle/>
        <a:p>
          <a:endParaRPr lang="en-US"/>
        </a:p>
      </dgm:t>
    </dgm:pt>
    <dgm:pt modelId="{768FBC87-0015-4F69-8CDF-47F7EAB8BE8A}" type="pres">
      <dgm:prSet presAssocID="{7E114CEE-7DED-41D3-81BE-C3AED11EFA2F}" presName="hierChild6" presStyleCnt="0"/>
      <dgm:spPr/>
    </dgm:pt>
    <dgm:pt modelId="{AB8DF68F-E646-4E0E-A63D-D7CBED529B16}" type="pres">
      <dgm:prSet presAssocID="{7E114CEE-7DED-41D3-81BE-C3AED11EFA2F}" presName="hierChild7" presStyleCnt="0"/>
      <dgm:spPr/>
    </dgm:pt>
    <dgm:pt modelId="{226EC1B8-563E-4331-BD8B-C8E479570C17}" type="pres">
      <dgm:prSet presAssocID="{9E6D612B-A7A2-4D93-95A4-0A7998C5111E}" presName="Name111" presStyleLbl="parChTrans1D3" presStyleIdx="1" presStyleCnt="6"/>
      <dgm:spPr/>
      <dgm:t>
        <a:bodyPr/>
        <a:lstStyle/>
        <a:p>
          <a:endParaRPr lang="en-US"/>
        </a:p>
      </dgm:t>
    </dgm:pt>
    <dgm:pt modelId="{3FEF718D-23E7-4705-B529-1BA1A1B3EF9A}" type="pres">
      <dgm:prSet presAssocID="{9751A382-8EFB-4C6E-A75B-015CF1513384}" presName="hierRoot3" presStyleCnt="0">
        <dgm:presLayoutVars>
          <dgm:hierBranch val="init"/>
        </dgm:presLayoutVars>
      </dgm:prSet>
      <dgm:spPr/>
    </dgm:pt>
    <dgm:pt modelId="{81A9804F-B519-4B35-9F8C-9FE7566DA71F}" type="pres">
      <dgm:prSet presAssocID="{9751A382-8EFB-4C6E-A75B-015CF1513384}" presName="rootComposite3" presStyleCnt="0"/>
      <dgm:spPr/>
    </dgm:pt>
    <dgm:pt modelId="{F21EF766-C037-444C-AA1E-0DCF30D1F451}" type="pres">
      <dgm:prSet presAssocID="{9751A382-8EFB-4C6E-A75B-015CF1513384}" presName="rootText3" presStyleLbl="asst2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790616D-1102-4C1C-88B4-0E7C13B7606A}" type="pres">
      <dgm:prSet presAssocID="{9751A382-8EFB-4C6E-A75B-015CF1513384}" presName="rootConnector3" presStyleLbl="asst2" presStyleIdx="1" presStyleCnt="6"/>
      <dgm:spPr/>
      <dgm:t>
        <a:bodyPr/>
        <a:lstStyle/>
        <a:p>
          <a:endParaRPr lang="en-US"/>
        </a:p>
      </dgm:t>
    </dgm:pt>
    <dgm:pt modelId="{3A4E37FF-738D-4150-99F9-D8AC4A2A5F18}" type="pres">
      <dgm:prSet presAssocID="{9751A382-8EFB-4C6E-A75B-015CF1513384}" presName="hierChild6" presStyleCnt="0"/>
      <dgm:spPr/>
    </dgm:pt>
    <dgm:pt modelId="{6074F622-367E-4F85-AF3C-652668537261}" type="pres">
      <dgm:prSet presAssocID="{9751A382-8EFB-4C6E-A75B-015CF1513384}" presName="hierChild7" presStyleCnt="0"/>
      <dgm:spPr/>
    </dgm:pt>
    <dgm:pt modelId="{A70ED4AE-476C-4D66-8B38-4FE94D50F234}" type="pres">
      <dgm:prSet presAssocID="{3DEB4171-7AE9-4C42-BE37-D6E5203C9B40}" presName="Name37" presStyleLbl="parChTrans1D2" presStyleIdx="1" presStyleCnt="3"/>
      <dgm:spPr/>
      <dgm:t>
        <a:bodyPr/>
        <a:lstStyle/>
        <a:p>
          <a:endParaRPr lang="en-US"/>
        </a:p>
      </dgm:t>
    </dgm:pt>
    <dgm:pt modelId="{A90CD143-C321-4F6D-A18F-305671776CF0}" type="pres">
      <dgm:prSet presAssocID="{A41996C3-A01B-4249-AAED-DAC7490DE162}" presName="hierRoot2" presStyleCnt="0">
        <dgm:presLayoutVars>
          <dgm:hierBranch val="init"/>
        </dgm:presLayoutVars>
      </dgm:prSet>
      <dgm:spPr/>
    </dgm:pt>
    <dgm:pt modelId="{22088740-0376-4460-A5A1-FCBBC2DF40D7}" type="pres">
      <dgm:prSet presAssocID="{A41996C3-A01B-4249-AAED-DAC7490DE162}" presName="rootComposite" presStyleCnt="0"/>
      <dgm:spPr/>
    </dgm:pt>
    <dgm:pt modelId="{EF5EE334-DC99-4E48-8E9E-4E6CCF4C0B49}" type="pres">
      <dgm:prSet presAssocID="{A41996C3-A01B-4249-AAED-DAC7490DE162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C239407-18E9-4AAE-B09E-F962A1164CBE}" type="pres">
      <dgm:prSet presAssocID="{A41996C3-A01B-4249-AAED-DAC7490DE162}" presName="rootConnector" presStyleLbl="node2" presStyleIdx="1" presStyleCnt="3"/>
      <dgm:spPr/>
      <dgm:t>
        <a:bodyPr/>
        <a:lstStyle/>
        <a:p>
          <a:endParaRPr lang="en-US"/>
        </a:p>
      </dgm:t>
    </dgm:pt>
    <dgm:pt modelId="{8C208438-6000-4ADB-AE2F-DDAEE579B83C}" type="pres">
      <dgm:prSet presAssocID="{A41996C3-A01B-4249-AAED-DAC7490DE162}" presName="hierChild4" presStyleCnt="0"/>
      <dgm:spPr/>
    </dgm:pt>
    <dgm:pt modelId="{A72DEC5F-96C0-4B29-BA15-629F3AE72651}" type="pres">
      <dgm:prSet presAssocID="{A41996C3-A01B-4249-AAED-DAC7490DE162}" presName="hierChild5" presStyleCnt="0"/>
      <dgm:spPr/>
    </dgm:pt>
    <dgm:pt modelId="{39A8041C-E184-471C-BD3F-C1B2E3BB0EA1}" type="pres">
      <dgm:prSet presAssocID="{D0C82FA1-66AE-4C2F-98DD-93775A0523F7}" presName="Name111" presStyleLbl="parChTrans1D3" presStyleIdx="2" presStyleCnt="6"/>
      <dgm:spPr/>
      <dgm:t>
        <a:bodyPr/>
        <a:lstStyle/>
        <a:p>
          <a:endParaRPr lang="en-US"/>
        </a:p>
      </dgm:t>
    </dgm:pt>
    <dgm:pt modelId="{A4DCE6F1-807C-4F69-94E4-96B2151D9829}" type="pres">
      <dgm:prSet presAssocID="{17EFB948-CDE4-43CB-BB96-D18EE23C7255}" presName="hierRoot3" presStyleCnt="0">
        <dgm:presLayoutVars>
          <dgm:hierBranch val="init"/>
        </dgm:presLayoutVars>
      </dgm:prSet>
      <dgm:spPr/>
    </dgm:pt>
    <dgm:pt modelId="{6E4B5D31-8462-4912-B94F-DFC80916CD36}" type="pres">
      <dgm:prSet presAssocID="{17EFB948-CDE4-43CB-BB96-D18EE23C7255}" presName="rootComposite3" presStyleCnt="0"/>
      <dgm:spPr/>
    </dgm:pt>
    <dgm:pt modelId="{C23CEDC4-AAFD-4707-AF45-8D01EEB57BE2}" type="pres">
      <dgm:prSet presAssocID="{17EFB948-CDE4-43CB-BB96-D18EE23C7255}" presName="rootText3" presStyleLbl="asst2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B7A3059-AD51-4919-8B77-D371DBC8EE84}" type="pres">
      <dgm:prSet presAssocID="{17EFB948-CDE4-43CB-BB96-D18EE23C7255}" presName="rootConnector3" presStyleLbl="asst2" presStyleIdx="2" presStyleCnt="6"/>
      <dgm:spPr/>
      <dgm:t>
        <a:bodyPr/>
        <a:lstStyle/>
        <a:p>
          <a:endParaRPr lang="en-US"/>
        </a:p>
      </dgm:t>
    </dgm:pt>
    <dgm:pt modelId="{EBAA9CEE-B9C6-432F-95C2-BABD793F0985}" type="pres">
      <dgm:prSet presAssocID="{17EFB948-CDE4-43CB-BB96-D18EE23C7255}" presName="hierChild6" presStyleCnt="0"/>
      <dgm:spPr/>
    </dgm:pt>
    <dgm:pt modelId="{4C745E3E-DA44-439F-822F-A752E514BCD6}" type="pres">
      <dgm:prSet presAssocID="{17EFB948-CDE4-43CB-BB96-D18EE23C7255}" presName="hierChild7" presStyleCnt="0"/>
      <dgm:spPr/>
    </dgm:pt>
    <dgm:pt modelId="{22A4B424-CE39-4B70-B8CC-8A9F40BE1A68}" type="pres">
      <dgm:prSet presAssocID="{C0451498-BAB0-4E79-AEB0-3F9FFA6FB9DB}" presName="Name111" presStyleLbl="parChTrans1D3" presStyleIdx="3" presStyleCnt="6"/>
      <dgm:spPr/>
      <dgm:t>
        <a:bodyPr/>
        <a:lstStyle/>
        <a:p>
          <a:endParaRPr lang="en-US"/>
        </a:p>
      </dgm:t>
    </dgm:pt>
    <dgm:pt modelId="{E02B6C4C-6BED-4E5B-B952-40BA08F1FC9E}" type="pres">
      <dgm:prSet presAssocID="{7A1BBCC4-E1A1-470B-ABB2-817E4B5DD1AB}" presName="hierRoot3" presStyleCnt="0">
        <dgm:presLayoutVars>
          <dgm:hierBranch val="init"/>
        </dgm:presLayoutVars>
      </dgm:prSet>
      <dgm:spPr/>
    </dgm:pt>
    <dgm:pt modelId="{2F10C00E-17FF-4EA5-B26C-6736C08E41FC}" type="pres">
      <dgm:prSet presAssocID="{7A1BBCC4-E1A1-470B-ABB2-817E4B5DD1AB}" presName="rootComposite3" presStyleCnt="0"/>
      <dgm:spPr/>
    </dgm:pt>
    <dgm:pt modelId="{6C97B87D-00D6-4ABA-ADDA-67E54E89106F}" type="pres">
      <dgm:prSet presAssocID="{7A1BBCC4-E1A1-470B-ABB2-817E4B5DD1AB}" presName="rootText3" presStyleLbl="asst2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3D0C953-89F3-4E6C-8BE2-8690DC4D5C5C}" type="pres">
      <dgm:prSet presAssocID="{7A1BBCC4-E1A1-470B-ABB2-817E4B5DD1AB}" presName="rootConnector3" presStyleLbl="asst2" presStyleIdx="3" presStyleCnt="6"/>
      <dgm:spPr/>
      <dgm:t>
        <a:bodyPr/>
        <a:lstStyle/>
        <a:p>
          <a:endParaRPr lang="en-US"/>
        </a:p>
      </dgm:t>
    </dgm:pt>
    <dgm:pt modelId="{5EAC1149-BC0B-4D0C-8E5C-E54420D6C1A3}" type="pres">
      <dgm:prSet presAssocID="{7A1BBCC4-E1A1-470B-ABB2-817E4B5DD1AB}" presName="hierChild6" presStyleCnt="0"/>
      <dgm:spPr/>
    </dgm:pt>
    <dgm:pt modelId="{C94DAFDB-CAD2-47A0-B09A-99C2279ED530}" type="pres">
      <dgm:prSet presAssocID="{7A1BBCC4-E1A1-470B-ABB2-817E4B5DD1AB}" presName="hierChild7" presStyleCnt="0"/>
      <dgm:spPr/>
    </dgm:pt>
    <dgm:pt modelId="{66EBD60B-6043-41F5-B0C5-7176FCDFC5E3}" type="pres">
      <dgm:prSet presAssocID="{DD6C3F14-8025-44A5-8B9C-702FDFF20C7D}" presName="Name37" presStyleLbl="parChTrans1D2" presStyleIdx="2" presStyleCnt="3"/>
      <dgm:spPr/>
      <dgm:t>
        <a:bodyPr/>
        <a:lstStyle/>
        <a:p>
          <a:endParaRPr lang="en-US"/>
        </a:p>
      </dgm:t>
    </dgm:pt>
    <dgm:pt modelId="{D20D68D5-BBFF-45D9-8A1F-DF077A89E314}" type="pres">
      <dgm:prSet presAssocID="{2003DD12-C95B-4B1D-B6EA-6460F7DC240D}" presName="hierRoot2" presStyleCnt="0">
        <dgm:presLayoutVars>
          <dgm:hierBranch val="init"/>
        </dgm:presLayoutVars>
      </dgm:prSet>
      <dgm:spPr/>
    </dgm:pt>
    <dgm:pt modelId="{DE2B6AD1-0EDA-44D2-B4E0-197E2C16BCB2}" type="pres">
      <dgm:prSet presAssocID="{2003DD12-C95B-4B1D-B6EA-6460F7DC240D}" presName="rootComposite" presStyleCnt="0"/>
      <dgm:spPr/>
    </dgm:pt>
    <dgm:pt modelId="{542DCE2C-04F4-42E4-B40F-116E12F7CD4B}" type="pres">
      <dgm:prSet presAssocID="{2003DD12-C95B-4B1D-B6EA-6460F7DC240D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4F107D1-A0D2-48A7-B5E4-CF8E985FC001}" type="pres">
      <dgm:prSet presAssocID="{2003DD12-C95B-4B1D-B6EA-6460F7DC240D}" presName="rootConnector" presStyleLbl="node2" presStyleIdx="2" presStyleCnt="3"/>
      <dgm:spPr/>
      <dgm:t>
        <a:bodyPr/>
        <a:lstStyle/>
        <a:p>
          <a:endParaRPr lang="en-US"/>
        </a:p>
      </dgm:t>
    </dgm:pt>
    <dgm:pt modelId="{FED99948-70DE-42E3-B6B4-BD58BF853B4A}" type="pres">
      <dgm:prSet presAssocID="{2003DD12-C95B-4B1D-B6EA-6460F7DC240D}" presName="hierChild4" presStyleCnt="0"/>
      <dgm:spPr/>
    </dgm:pt>
    <dgm:pt modelId="{66BC4A6C-2636-4D56-A3E6-94798DF6D744}" type="pres">
      <dgm:prSet presAssocID="{2003DD12-C95B-4B1D-B6EA-6460F7DC240D}" presName="hierChild5" presStyleCnt="0"/>
      <dgm:spPr/>
    </dgm:pt>
    <dgm:pt modelId="{1D381B85-CDB9-460C-BAF5-A464A83829CA}" type="pres">
      <dgm:prSet presAssocID="{B13F88F1-21C9-4F6F-96FF-1B2880EE978F}" presName="Name111" presStyleLbl="parChTrans1D3" presStyleIdx="4" presStyleCnt="6"/>
      <dgm:spPr/>
      <dgm:t>
        <a:bodyPr/>
        <a:lstStyle/>
        <a:p>
          <a:endParaRPr lang="en-US"/>
        </a:p>
      </dgm:t>
    </dgm:pt>
    <dgm:pt modelId="{E81E917F-2692-40B6-A857-E7E3DAB564A5}" type="pres">
      <dgm:prSet presAssocID="{1BE86C95-12A4-4DA1-BCBF-A5933D1D108F}" presName="hierRoot3" presStyleCnt="0">
        <dgm:presLayoutVars>
          <dgm:hierBranch val="init"/>
        </dgm:presLayoutVars>
      </dgm:prSet>
      <dgm:spPr/>
    </dgm:pt>
    <dgm:pt modelId="{F018EC81-68FC-4530-9381-3C1E27A194C4}" type="pres">
      <dgm:prSet presAssocID="{1BE86C95-12A4-4DA1-BCBF-A5933D1D108F}" presName="rootComposite3" presStyleCnt="0"/>
      <dgm:spPr/>
    </dgm:pt>
    <dgm:pt modelId="{54E21D83-AF8C-44FA-8AF0-E14FB728842E}" type="pres">
      <dgm:prSet presAssocID="{1BE86C95-12A4-4DA1-BCBF-A5933D1D108F}" presName="rootText3" presStyleLbl="asst2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0283D8E-E80A-4363-9D5C-D088BB07EF0E}" type="pres">
      <dgm:prSet presAssocID="{1BE86C95-12A4-4DA1-BCBF-A5933D1D108F}" presName="rootConnector3" presStyleLbl="asst2" presStyleIdx="4" presStyleCnt="6"/>
      <dgm:spPr/>
      <dgm:t>
        <a:bodyPr/>
        <a:lstStyle/>
        <a:p>
          <a:endParaRPr lang="en-US"/>
        </a:p>
      </dgm:t>
    </dgm:pt>
    <dgm:pt modelId="{0C4B7A5B-23B5-4DCF-8CB1-136039EA251F}" type="pres">
      <dgm:prSet presAssocID="{1BE86C95-12A4-4DA1-BCBF-A5933D1D108F}" presName="hierChild6" presStyleCnt="0"/>
      <dgm:spPr/>
    </dgm:pt>
    <dgm:pt modelId="{4279EE88-8DA7-445F-BD08-A691980543D9}" type="pres">
      <dgm:prSet presAssocID="{1BE86C95-12A4-4DA1-BCBF-A5933D1D108F}" presName="hierChild7" presStyleCnt="0"/>
      <dgm:spPr/>
    </dgm:pt>
    <dgm:pt modelId="{34B5A741-A7FE-4C6E-8FFC-E99DDDCF26DE}" type="pres">
      <dgm:prSet presAssocID="{795BFCA1-0D9C-4C2D-810A-CC933B57B0AD}" presName="Name111" presStyleLbl="parChTrans1D3" presStyleIdx="5" presStyleCnt="6"/>
      <dgm:spPr/>
      <dgm:t>
        <a:bodyPr/>
        <a:lstStyle/>
        <a:p>
          <a:endParaRPr lang="en-US"/>
        </a:p>
      </dgm:t>
    </dgm:pt>
    <dgm:pt modelId="{BDCBE5C8-E2A9-4C93-BE0D-FD7C28568773}" type="pres">
      <dgm:prSet presAssocID="{4C179B36-9428-48F1-A7A6-D28947016DB9}" presName="hierRoot3" presStyleCnt="0">
        <dgm:presLayoutVars>
          <dgm:hierBranch val="init"/>
        </dgm:presLayoutVars>
      </dgm:prSet>
      <dgm:spPr/>
    </dgm:pt>
    <dgm:pt modelId="{DF37E54F-DF7F-4311-B16A-92E2B861F03E}" type="pres">
      <dgm:prSet presAssocID="{4C179B36-9428-48F1-A7A6-D28947016DB9}" presName="rootComposite3" presStyleCnt="0"/>
      <dgm:spPr/>
    </dgm:pt>
    <dgm:pt modelId="{3CC0A57A-1DA4-414B-BCE6-0930184B47A5}" type="pres">
      <dgm:prSet presAssocID="{4C179B36-9428-48F1-A7A6-D28947016DB9}" presName="rootText3" presStyleLbl="asst2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D13304A-1577-4BB5-A2AB-B05CC0BA6170}" type="pres">
      <dgm:prSet presAssocID="{4C179B36-9428-48F1-A7A6-D28947016DB9}" presName="rootConnector3" presStyleLbl="asst2" presStyleIdx="5" presStyleCnt="6"/>
      <dgm:spPr/>
      <dgm:t>
        <a:bodyPr/>
        <a:lstStyle/>
        <a:p>
          <a:endParaRPr lang="en-US"/>
        </a:p>
      </dgm:t>
    </dgm:pt>
    <dgm:pt modelId="{4E5D8945-EAD6-450B-9823-49D2BECCBB22}" type="pres">
      <dgm:prSet presAssocID="{4C179B36-9428-48F1-A7A6-D28947016DB9}" presName="hierChild6" presStyleCnt="0"/>
      <dgm:spPr/>
    </dgm:pt>
    <dgm:pt modelId="{E561CFA6-0D11-4C53-9530-2BA30F0A51BF}" type="pres">
      <dgm:prSet presAssocID="{4C179B36-9428-48F1-A7A6-D28947016DB9}" presName="hierChild7" presStyleCnt="0"/>
      <dgm:spPr/>
    </dgm:pt>
    <dgm:pt modelId="{9CA2E3D2-F30C-4891-A9B5-964959ABA45B}" type="pres">
      <dgm:prSet presAssocID="{C44C159D-359A-43AF-B912-2526CBC87733}" presName="hierChild3" presStyleCnt="0"/>
      <dgm:spPr/>
    </dgm:pt>
    <dgm:pt modelId="{26C1EE68-3872-4B27-B688-832BDEC40646}" type="pres">
      <dgm:prSet presAssocID="{7C0A8F1E-0332-463D-B281-CD8FB0AABBEA}" presName="hierRoot1" presStyleCnt="0">
        <dgm:presLayoutVars>
          <dgm:hierBranch val="init"/>
        </dgm:presLayoutVars>
      </dgm:prSet>
      <dgm:spPr/>
    </dgm:pt>
    <dgm:pt modelId="{AFC6E3BE-22E8-4BD3-B820-116C23621E28}" type="pres">
      <dgm:prSet presAssocID="{7C0A8F1E-0332-463D-B281-CD8FB0AABBEA}" presName="rootComposite1" presStyleCnt="0"/>
      <dgm:spPr/>
    </dgm:pt>
    <dgm:pt modelId="{C0668BE2-E397-4555-B7FB-75AD67D7B982}" type="pres">
      <dgm:prSet presAssocID="{7C0A8F1E-0332-463D-B281-CD8FB0AABBEA}" presName="rootText1" presStyleLbl="node0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5AA8D63-4B61-4253-A8ED-6F829A77B577}" type="pres">
      <dgm:prSet presAssocID="{7C0A8F1E-0332-463D-B281-CD8FB0AABBEA}" presName="rootConnector1" presStyleLbl="node1" presStyleIdx="0" presStyleCnt="0"/>
      <dgm:spPr/>
      <dgm:t>
        <a:bodyPr/>
        <a:lstStyle/>
        <a:p>
          <a:endParaRPr lang="en-US"/>
        </a:p>
      </dgm:t>
    </dgm:pt>
    <dgm:pt modelId="{77E597E7-E778-43DD-AEE9-6F097E02E9C5}" type="pres">
      <dgm:prSet presAssocID="{7C0A8F1E-0332-463D-B281-CD8FB0AABBEA}" presName="hierChild2" presStyleCnt="0"/>
      <dgm:spPr/>
    </dgm:pt>
    <dgm:pt modelId="{B3AC06AB-2E5D-42C0-BF84-73936DE0F958}" type="pres">
      <dgm:prSet presAssocID="{7C0A8F1E-0332-463D-B281-CD8FB0AABBEA}" presName="hierChild3" presStyleCnt="0"/>
      <dgm:spPr/>
    </dgm:pt>
  </dgm:ptLst>
  <dgm:cxnLst>
    <dgm:cxn modelId="{D69990BA-6189-4BD1-8E34-69305E2FE870}" srcId="{2003DD12-C95B-4B1D-B6EA-6460F7DC240D}" destId="{1BE86C95-12A4-4DA1-BCBF-A5933D1D108F}" srcOrd="0" destOrd="0" parTransId="{B13F88F1-21C9-4F6F-96FF-1B2880EE978F}" sibTransId="{266FF754-1F4D-4125-87CD-848B07D520D1}"/>
    <dgm:cxn modelId="{70F7F728-1267-43AD-93F2-4D8477549029}" srcId="{A41996C3-A01B-4249-AAED-DAC7490DE162}" destId="{17EFB948-CDE4-43CB-BB96-D18EE23C7255}" srcOrd="0" destOrd="0" parTransId="{D0C82FA1-66AE-4C2F-98DD-93775A0523F7}" sibTransId="{B095C764-89E0-4E7E-8547-9AE7BE31DE30}"/>
    <dgm:cxn modelId="{92270219-7ACC-495C-8C05-1F87FFA70F72}" type="presOf" srcId="{7E114CEE-7DED-41D3-81BE-C3AED11EFA2F}" destId="{ABCFF692-14B2-4D02-9A4F-57F10A10A767}" srcOrd="0" destOrd="0" presId="urn:microsoft.com/office/officeart/2005/8/layout/orgChart1"/>
    <dgm:cxn modelId="{3D9BC81E-1891-4716-8E76-60D58381CC49}" type="presOf" srcId="{7C0A8F1E-0332-463D-B281-CD8FB0AABBEA}" destId="{45AA8D63-4B61-4253-A8ED-6F829A77B577}" srcOrd="1" destOrd="0" presId="urn:microsoft.com/office/officeart/2005/8/layout/orgChart1"/>
    <dgm:cxn modelId="{4FBE9062-DC24-46D7-85C8-36C7F5AD308C}" srcId="{BE008F48-86E0-4D6D-A3A1-2A1A7AB703BB}" destId="{9751A382-8EFB-4C6E-A75B-015CF1513384}" srcOrd="1" destOrd="0" parTransId="{9E6D612B-A7A2-4D93-95A4-0A7998C5111E}" sibTransId="{E98BC0F1-BFF6-45D4-A071-A8CCF9AAA9AB}"/>
    <dgm:cxn modelId="{41C111D4-E67F-43F7-8B72-D151A2B27B02}" type="presOf" srcId="{C0451498-BAB0-4E79-AEB0-3F9FFA6FB9DB}" destId="{22A4B424-CE39-4B70-B8CC-8A9F40BE1A68}" srcOrd="0" destOrd="0" presId="urn:microsoft.com/office/officeart/2005/8/layout/orgChart1"/>
    <dgm:cxn modelId="{A5E85554-76C6-458E-B4A1-756EEFBC17F8}" type="presOf" srcId="{13DE34BA-D2A7-4212-9D68-9FCBF1901394}" destId="{B65F4E71-5730-4653-82AB-F0F5610477C5}" srcOrd="1" destOrd="0" presId="urn:microsoft.com/office/officeart/2005/8/layout/orgChart1"/>
    <dgm:cxn modelId="{1D1A330A-8C33-4EE6-8F72-F4B7070901D0}" type="presOf" srcId="{1BE86C95-12A4-4DA1-BCBF-A5933D1D108F}" destId="{54E21D83-AF8C-44FA-8AF0-E14FB728842E}" srcOrd="0" destOrd="0" presId="urn:microsoft.com/office/officeart/2005/8/layout/orgChart1"/>
    <dgm:cxn modelId="{D6417668-98F9-41AB-A5EF-AE475BC07086}" type="presOf" srcId="{2003DD12-C95B-4B1D-B6EA-6460F7DC240D}" destId="{A4F107D1-A0D2-48A7-B5E4-CF8E985FC001}" srcOrd="1" destOrd="0" presId="urn:microsoft.com/office/officeart/2005/8/layout/orgChart1"/>
    <dgm:cxn modelId="{745FC984-3CD6-491A-B50C-7630BB3CBF42}" srcId="{D9FD96AE-7E88-4415-AC86-FCA7FE8FC05F}" destId="{13DE34BA-D2A7-4212-9D68-9FCBF1901394}" srcOrd="0" destOrd="0" parTransId="{907D5C4E-F86E-4743-AAB0-646A1C0FCE38}" sibTransId="{2E7E79C9-71F8-495C-8FF3-02D83BCAD5DE}"/>
    <dgm:cxn modelId="{E5623B40-22DE-42BB-895D-8036EFC0DBD8}" type="presOf" srcId="{A41996C3-A01B-4249-AAED-DAC7490DE162}" destId="{EC239407-18E9-4AAE-B09E-F962A1164CBE}" srcOrd="1" destOrd="0" presId="urn:microsoft.com/office/officeart/2005/8/layout/orgChart1"/>
    <dgm:cxn modelId="{6F325805-1805-41A9-A312-F6810710976C}" srcId="{BE008F48-86E0-4D6D-A3A1-2A1A7AB703BB}" destId="{7E114CEE-7DED-41D3-81BE-C3AED11EFA2F}" srcOrd="0" destOrd="0" parTransId="{7A7FD8CD-DDB7-4B84-84FF-26A828849734}" sibTransId="{F9B54427-B145-48E1-B213-BB9006301DCD}"/>
    <dgm:cxn modelId="{E69E1AB9-4951-485E-A2F5-C153B6BB1DF2}" srcId="{A41996C3-A01B-4249-AAED-DAC7490DE162}" destId="{7A1BBCC4-E1A1-470B-ABB2-817E4B5DD1AB}" srcOrd="1" destOrd="0" parTransId="{C0451498-BAB0-4E79-AEB0-3F9FFA6FB9DB}" sibTransId="{74478F7F-2A89-49B2-8F72-D032070CAC72}"/>
    <dgm:cxn modelId="{5A764135-6353-45D7-B4EC-83158257879D}" srcId="{D9FD96AE-7E88-4415-AC86-FCA7FE8FC05F}" destId="{C44C159D-359A-43AF-B912-2526CBC87733}" srcOrd="1" destOrd="0" parTransId="{046285B7-5E0D-4F3E-8340-8A7007122F1C}" sibTransId="{2CD7C9AA-680D-4CD9-92A9-939E5337B305}"/>
    <dgm:cxn modelId="{4B07895D-E875-4122-B09D-F438942D97F3}" type="presOf" srcId="{C44C159D-359A-43AF-B912-2526CBC87733}" destId="{288A38BC-1EF2-4F23-9F7E-453D61A57D3B}" srcOrd="0" destOrd="0" presId="urn:microsoft.com/office/officeart/2005/8/layout/orgChart1"/>
    <dgm:cxn modelId="{F72D46E3-B543-442F-8D6D-ACF7A7FEABE4}" type="presOf" srcId="{7E114CEE-7DED-41D3-81BE-C3AED11EFA2F}" destId="{822FC971-D20D-4EB4-BC88-3B9290ED6071}" srcOrd="1" destOrd="0" presId="urn:microsoft.com/office/officeart/2005/8/layout/orgChart1"/>
    <dgm:cxn modelId="{451048A2-4EC9-42D4-8D53-0928DFA5FD6D}" type="presOf" srcId="{4C179B36-9428-48F1-A7A6-D28947016DB9}" destId="{3CC0A57A-1DA4-414B-BCE6-0930184B47A5}" srcOrd="0" destOrd="0" presId="urn:microsoft.com/office/officeart/2005/8/layout/orgChart1"/>
    <dgm:cxn modelId="{A4F18D0A-B8A3-4D5C-908B-350BEF6F4C9A}" type="presOf" srcId="{4C179B36-9428-48F1-A7A6-D28947016DB9}" destId="{3D13304A-1577-4BB5-A2AB-B05CC0BA6170}" srcOrd="1" destOrd="0" presId="urn:microsoft.com/office/officeart/2005/8/layout/orgChart1"/>
    <dgm:cxn modelId="{658853D6-9D5C-48AF-AC07-5900395D076B}" type="presOf" srcId="{13DE34BA-D2A7-4212-9D68-9FCBF1901394}" destId="{01736EA5-0C5E-4BA4-9B1A-0BC5CE0C02A1}" srcOrd="0" destOrd="0" presId="urn:microsoft.com/office/officeart/2005/8/layout/orgChart1"/>
    <dgm:cxn modelId="{6A3390B3-352E-49B8-95BA-06FE25F3CA8D}" type="presOf" srcId="{17EFB948-CDE4-43CB-BB96-D18EE23C7255}" destId="{C23CEDC4-AAFD-4707-AF45-8D01EEB57BE2}" srcOrd="0" destOrd="0" presId="urn:microsoft.com/office/officeart/2005/8/layout/orgChart1"/>
    <dgm:cxn modelId="{20CFBC4C-3B80-43B1-9B39-13FE928EF81B}" type="presOf" srcId="{9751A382-8EFB-4C6E-A75B-015CF1513384}" destId="{F21EF766-C037-444C-AA1E-0DCF30D1F451}" srcOrd="0" destOrd="0" presId="urn:microsoft.com/office/officeart/2005/8/layout/orgChart1"/>
    <dgm:cxn modelId="{7BF833FD-C6F6-429E-AD3B-94EC1E894189}" type="presOf" srcId="{BE008F48-86E0-4D6D-A3A1-2A1A7AB703BB}" destId="{20CFB7C4-BDB4-48DB-B4A9-397FF94EF2D3}" srcOrd="1" destOrd="0" presId="urn:microsoft.com/office/officeart/2005/8/layout/orgChart1"/>
    <dgm:cxn modelId="{99006B2E-912D-497D-9002-39489496BB46}" type="presOf" srcId="{1BE86C95-12A4-4DA1-BCBF-A5933D1D108F}" destId="{70283D8E-E80A-4363-9D5C-D088BB07EF0E}" srcOrd="1" destOrd="0" presId="urn:microsoft.com/office/officeart/2005/8/layout/orgChart1"/>
    <dgm:cxn modelId="{FB169971-5DDF-44A7-BC43-B704869E7A77}" type="presOf" srcId="{BE008F48-86E0-4D6D-A3A1-2A1A7AB703BB}" destId="{D57B3E32-EB42-43C7-891B-4245902259D5}" srcOrd="0" destOrd="0" presId="urn:microsoft.com/office/officeart/2005/8/layout/orgChart1"/>
    <dgm:cxn modelId="{8217DFCB-2FFF-40D8-B9D2-1BEA690AF3D3}" type="presOf" srcId="{9E6D612B-A7A2-4D93-95A4-0A7998C5111E}" destId="{226EC1B8-563E-4331-BD8B-C8E479570C17}" srcOrd="0" destOrd="0" presId="urn:microsoft.com/office/officeart/2005/8/layout/orgChart1"/>
    <dgm:cxn modelId="{1673F7F7-450A-4251-97D7-6A9C6281BF9B}" srcId="{C44C159D-359A-43AF-B912-2526CBC87733}" destId="{2003DD12-C95B-4B1D-B6EA-6460F7DC240D}" srcOrd="2" destOrd="0" parTransId="{DD6C3F14-8025-44A5-8B9C-702FDFF20C7D}" sibTransId="{B0A22284-FF41-43BF-98CF-EAD7033AC8C2}"/>
    <dgm:cxn modelId="{B5DDED0F-ED68-4CC6-98E8-BFAEE2E5CE6F}" srcId="{D9FD96AE-7E88-4415-AC86-FCA7FE8FC05F}" destId="{7C0A8F1E-0332-463D-B281-CD8FB0AABBEA}" srcOrd="2" destOrd="0" parTransId="{E8A5C8DA-B2E9-4212-B772-73195C709B9B}" sibTransId="{7671637C-811F-49FD-8AA7-448A56FEF68D}"/>
    <dgm:cxn modelId="{35A6ADD0-9683-44D6-BA7E-330940EDE539}" type="presOf" srcId="{7A1BBCC4-E1A1-470B-ABB2-817E4B5DD1AB}" destId="{6C97B87D-00D6-4ABA-ADDA-67E54E89106F}" srcOrd="0" destOrd="0" presId="urn:microsoft.com/office/officeart/2005/8/layout/orgChart1"/>
    <dgm:cxn modelId="{69F16351-26E1-4987-891A-E62A6298F9B4}" srcId="{C44C159D-359A-43AF-B912-2526CBC87733}" destId="{A41996C3-A01B-4249-AAED-DAC7490DE162}" srcOrd="1" destOrd="0" parTransId="{3DEB4171-7AE9-4C42-BE37-D6E5203C9B40}" sibTransId="{B0104D63-2A49-4043-842A-6373A7174ADC}"/>
    <dgm:cxn modelId="{36B263C6-FB40-4E07-A94F-0F857B3CEA2F}" type="presOf" srcId="{C44C159D-359A-43AF-B912-2526CBC87733}" destId="{840F21A8-F29B-4C0C-8792-FE9CC9B4CC73}" srcOrd="1" destOrd="0" presId="urn:microsoft.com/office/officeart/2005/8/layout/orgChart1"/>
    <dgm:cxn modelId="{AF3F677A-79F1-407C-8FFD-112282D0A363}" type="presOf" srcId="{795BFCA1-0D9C-4C2D-810A-CC933B57B0AD}" destId="{34B5A741-A7FE-4C6E-8FFC-E99DDDCF26DE}" srcOrd="0" destOrd="0" presId="urn:microsoft.com/office/officeart/2005/8/layout/orgChart1"/>
    <dgm:cxn modelId="{851A14D9-1AF9-4EED-9F89-7BF7590EBD60}" type="presOf" srcId="{7A7FD8CD-DDB7-4B84-84FF-26A828849734}" destId="{0BA0BC2B-D410-4D1E-AB31-CB7B11ADC16E}" srcOrd="0" destOrd="0" presId="urn:microsoft.com/office/officeart/2005/8/layout/orgChart1"/>
    <dgm:cxn modelId="{C7200504-5BC8-46F8-B23F-782D0D1BB81F}" type="presOf" srcId="{B13F88F1-21C9-4F6F-96FF-1B2880EE978F}" destId="{1D381B85-CDB9-460C-BAF5-A464A83829CA}" srcOrd="0" destOrd="0" presId="urn:microsoft.com/office/officeart/2005/8/layout/orgChart1"/>
    <dgm:cxn modelId="{05948A81-52F4-46C0-A4C8-FF5D40F51F13}" type="presOf" srcId="{D0C82FA1-66AE-4C2F-98DD-93775A0523F7}" destId="{39A8041C-E184-471C-BD3F-C1B2E3BB0EA1}" srcOrd="0" destOrd="0" presId="urn:microsoft.com/office/officeart/2005/8/layout/orgChart1"/>
    <dgm:cxn modelId="{4CCC8878-ACBB-407F-9973-46308D57F2CC}" type="presOf" srcId="{7A1BBCC4-E1A1-470B-ABB2-817E4B5DD1AB}" destId="{33D0C953-89F3-4E6C-8BE2-8690DC4D5C5C}" srcOrd="1" destOrd="0" presId="urn:microsoft.com/office/officeart/2005/8/layout/orgChart1"/>
    <dgm:cxn modelId="{4F91A947-A6BD-43CB-A45E-BE59320737C5}" type="presOf" srcId="{7C0A8F1E-0332-463D-B281-CD8FB0AABBEA}" destId="{C0668BE2-E397-4555-B7FB-75AD67D7B982}" srcOrd="0" destOrd="0" presId="urn:microsoft.com/office/officeart/2005/8/layout/orgChart1"/>
    <dgm:cxn modelId="{43DBC7CA-6F81-4099-AC47-049F7E26A785}" type="presOf" srcId="{17EFB948-CDE4-43CB-BB96-D18EE23C7255}" destId="{5B7A3059-AD51-4919-8B77-D371DBC8EE84}" srcOrd="1" destOrd="0" presId="urn:microsoft.com/office/officeart/2005/8/layout/orgChart1"/>
    <dgm:cxn modelId="{96E37320-9560-491B-9375-3A2BC3812543}" type="presOf" srcId="{9751A382-8EFB-4C6E-A75B-015CF1513384}" destId="{A790616D-1102-4C1C-88B4-0E7C13B7606A}" srcOrd="1" destOrd="0" presId="urn:microsoft.com/office/officeart/2005/8/layout/orgChart1"/>
    <dgm:cxn modelId="{6C964B45-4237-4B1C-8BFC-FE95612FD962}" srcId="{C44C159D-359A-43AF-B912-2526CBC87733}" destId="{BE008F48-86E0-4D6D-A3A1-2A1A7AB703BB}" srcOrd="0" destOrd="0" parTransId="{B2236F53-E774-44B7-B5C9-2E5CD8E92926}" sibTransId="{572645FF-6194-4074-9B25-7BFA8ACF3022}"/>
    <dgm:cxn modelId="{7CDFBA14-F49A-4AA9-BB15-8C9E1E0E8728}" type="presOf" srcId="{A41996C3-A01B-4249-AAED-DAC7490DE162}" destId="{EF5EE334-DC99-4E48-8E9E-4E6CCF4C0B49}" srcOrd="0" destOrd="0" presId="urn:microsoft.com/office/officeart/2005/8/layout/orgChart1"/>
    <dgm:cxn modelId="{1731E9B9-6196-455E-9AFC-0F9A4D20410D}" type="presOf" srcId="{3DEB4171-7AE9-4C42-BE37-D6E5203C9B40}" destId="{A70ED4AE-476C-4D66-8B38-4FE94D50F234}" srcOrd="0" destOrd="0" presId="urn:microsoft.com/office/officeart/2005/8/layout/orgChart1"/>
    <dgm:cxn modelId="{3722041A-1E99-423E-8E7F-8AD2C40E696E}" type="presOf" srcId="{D9FD96AE-7E88-4415-AC86-FCA7FE8FC05F}" destId="{39370417-B164-4854-8A19-9DB426089AF6}" srcOrd="0" destOrd="0" presId="urn:microsoft.com/office/officeart/2005/8/layout/orgChart1"/>
    <dgm:cxn modelId="{599374E7-8DC9-4DBE-923A-2A5B3CFFE010}" type="presOf" srcId="{2003DD12-C95B-4B1D-B6EA-6460F7DC240D}" destId="{542DCE2C-04F4-42E4-B40F-116E12F7CD4B}" srcOrd="0" destOrd="0" presId="urn:microsoft.com/office/officeart/2005/8/layout/orgChart1"/>
    <dgm:cxn modelId="{E29EA285-BD03-4A79-BE1D-3B54D36818AB}" srcId="{2003DD12-C95B-4B1D-B6EA-6460F7DC240D}" destId="{4C179B36-9428-48F1-A7A6-D28947016DB9}" srcOrd="1" destOrd="0" parTransId="{795BFCA1-0D9C-4C2D-810A-CC933B57B0AD}" sibTransId="{1C1D7B51-E3E3-45F4-B591-696E096B1A73}"/>
    <dgm:cxn modelId="{C02F5F23-DE41-459B-8A79-99E2DBAD4440}" type="presOf" srcId="{DD6C3F14-8025-44A5-8B9C-702FDFF20C7D}" destId="{66EBD60B-6043-41F5-B0C5-7176FCDFC5E3}" srcOrd="0" destOrd="0" presId="urn:microsoft.com/office/officeart/2005/8/layout/orgChart1"/>
    <dgm:cxn modelId="{74A0B5F7-92E9-45FE-A15F-107DCF9B11BB}" type="presOf" srcId="{B2236F53-E774-44B7-B5C9-2E5CD8E92926}" destId="{1D6D9F09-7268-4C41-9882-9A6E0C3C9373}" srcOrd="0" destOrd="0" presId="urn:microsoft.com/office/officeart/2005/8/layout/orgChart1"/>
    <dgm:cxn modelId="{5084F74D-82D8-467F-83C2-5D18C9933219}" type="presParOf" srcId="{39370417-B164-4854-8A19-9DB426089AF6}" destId="{BED856A7-DB46-4EA3-AE7E-652EB3E95F09}" srcOrd="0" destOrd="0" presId="urn:microsoft.com/office/officeart/2005/8/layout/orgChart1"/>
    <dgm:cxn modelId="{22B52979-F282-48B5-8723-5D491E4788D6}" type="presParOf" srcId="{BED856A7-DB46-4EA3-AE7E-652EB3E95F09}" destId="{A6DE8246-6B2D-429F-9739-4C4E99C5A094}" srcOrd="0" destOrd="0" presId="urn:microsoft.com/office/officeart/2005/8/layout/orgChart1"/>
    <dgm:cxn modelId="{770297BC-86A7-4D96-A852-8C5D20118253}" type="presParOf" srcId="{A6DE8246-6B2D-429F-9739-4C4E99C5A094}" destId="{01736EA5-0C5E-4BA4-9B1A-0BC5CE0C02A1}" srcOrd="0" destOrd="0" presId="urn:microsoft.com/office/officeart/2005/8/layout/orgChart1"/>
    <dgm:cxn modelId="{967FD60A-6BEE-42BC-87EE-3BA4A4E8FC4C}" type="presParOf" srcId="{A6DE8246-6B2D-429F-9739-4C4E99C5A094}" destId="{B65F4E71-5730-4653-82AB-F0F5610477C5}" srcOrd="1" destOrd="0" presId="urn:microsoft.com/office/officeart/2005/8/layout/orgChart1"/>
    <dgm:cxn modelId="{A6DF71F1-AA80-450D-9B27-2C543BB55A0A}" type="presParOf" srcId="{BED856A7-DB46-4EA3-AE7E-652EB3E95F09}" destId="{552C97DA-D9C3-4B54-8B57-4498874B03C5}" srcOrd="1" destOrd="0" presId="urn:microsoft.com/office/officeart/2005/8/layout/orgChart1"/>
    <dgm:cxn modelId="{96CB4B34-F045-4FE7-9811-61F7D9A97188}" type="presParOf" srcId="{BED856A7-DB46-4EA3-AE7E-652EB3E95F09}" destId="{4481B37A-FDA8-43A6-B0CF-8A96B808ABA2}" srcOrd="2" destOrd="0" presId="urn:microsoft.com/office/officeart/2005/8/layout/orgChart1"/>
    <dgm:cxn modelId="{8650D1E3-14B1-4371-B618-30140E57A4BA}" type="presParOf" srcId="{39370417-B164-4854-8A19-9DB426089AF6}" destId="{D0F59A62-1639-4DD9-9ED2-E9C8B9AD27C8}" srcOrd="1" destOrd="0" presId="urn:microsoft.com/office/officeart/2005/8/layout/orgChart1"/>
    <dgm:cxn modelId="{7DB66542-B358-4839-946F-2FA378906C37}" type="presParOf" srcId="{D0F59A62-1639-4DD9-9ED2-E9C8B9AD27C8}" destId="{89B428AE-4F7C-49F7-A17B-D10825E4292B}" srcOrd="0" destOrd="0" presId="urn:microsoft.com/office/officeart/2005/8/layout/orgChart1"/>
    <dgm:cxn modelId="{3E190442-98E1-49FF-B338-CA4563C4A4C0}" type="presParOf" srcId="{89B428AE-4F7C-49F7-A17B-D10825E4292B}" destId="{288A38BC-1EF2-4F23-9F7E-453D61A57D3B}" srcOrd="0" destOrd="0" presId="urn:microsoft.com/office/officeart/2005/8/layout/orgChart1"/>
    <dgm:cxn modelId="{A514BAAE-A381-4570-B7E9-51B590D45A73}" type="presParOf" srcId="{89B428AE-4F7C-49F7-A17B-D10825E4292B}" destId="{840F21A8-F29B-4C0C-8792-FE9CC9B4CC73}" srcOrd="1" destOrd="0" presId="urn:microsoft.com/office/officeart/2005/8/layout/orgChart1"/>
    <dgm:cxn modelId="{3C27EFCC-B30E-4376-A4D3-B8899A58485A}" type="presParOf" srcId="{D0F59A62-1639-4DD9-9ED2-E9C8B9AD27C8}" destId="{1D42B4D4-0B3C-4C6F-B2C7-D2FD830A3529}" srcOrd="1" destOrd="0" presId="urn:microsoft.com/office/officeart/2005/8/layout/orgChart1"/>
    <dgm:cxn modelId="{4ADCD1FD-134A-4094-9F38-691C62C440F2}" type="presParOf" srcId="{1D42B4D4-0B3C-4C6F-B2C7-D2FD830A3529}" destId="{1D6D9F09-7268-4C41-9882-9A6E0C3C9373}" srcOrd="0" destOrd="0" presId="urn:microsoft.com/office/officeart/2005/8/layout/orgChart1"/>
    <dgm:cxn modelId="{5DB37EDB-AB27-4583-AD44-802EDAAF159E}" type="presParOf" srcId="{1D42B4D4-0B3C-4C6F-B2C7-D2FD830A3529}" destId="{A5BE0FBA-8440-494F-821D-CD6257212315}" srcOrd="1" destOrd="0" presId="urn:microsoft.com/office/officeart/2005/8/layout/orgChart1"/>
    <dgm:cxn modelId="{B294B502-B824-4F40-BA2B-4D8001D62494}" type="presParOf" srcId="{A5BE0FBA-8440-494F-821D-CD6257212315}" destId="{E9DEB4E7-2385-49F5-BD6D-ED391C35B9C6}" srcOrd="0" destOrd="0" presId="urn:microsoft.com/office/officeart/2005/8/layout/orgChart1"/>
    <dgm:cxn modelId="{063D8125-B014-4333-898F-EAA057D7C4E8}" type="presParOf" srcId="{E9DEB4E7-2385-49F5-BD6D-ED391C35B9C6}" destId="{D57B3E32-EB42-43C7-891B-4245902259D5}" srcOrd="0" destOrd="0" presId="urn:microsoft.com/office/officeart/2005/8/layout/orgChart1"/>
    <dgm:cxn modelId="{EDABF101-CC21-4E41-8239-91C5B9EB5ECF}" type="presParOf" srcId="{E9DEB4E7-2385-49F5-BD6D-ED391C35B9C6}" destId="{20CFB7C4-BDB4-48DB-B4A9-397FF94EF2D3}" srcOrd="1" destOrd="0" presId="urn:microsoft.com/office/officeart/2005/8/layout/orgChart1"/>
    <dgm:cxn modelId="{A5B9B8A2-AFE8-49FC-A7A6-C570BC15D6D7}" type="presParOf" srcId="{A5BE0FBA-8440-494F-821D-CD6257212315}" destId="{510250D4-1C78-47FF-BFA4-59505808204C}" srcOrd="1" destOrd="0" presId="urn:microsoft.com/office/officeart/2005/8/layout/orgChart1"/>
    <dgm:cxn modelId="{3431899F-2665-4654-AAFC-883149E302A1}" type="presParOf" srcId="{A5BE0FBA-8440-494F-821D-CD6257212315}" destId="{1541FE1C-A65F-4A65-A316-F809B356B950}" srcOrd="2" destOrd="0" presId="urn:microsoft.com/office/officeart/2005/8/layout/orgChart1"/>
    <dgm:cxn modelId="{C806ACC2-601E-4FF6-A38E-850737896F86}" type="presParOf" srcId="{1541FE1C-A65F-4A65-A316-F809B356B950}" destId="{0BA0BC2B-D410-4D1E-AB31-CB7B11ADC16E}" srcOrd="0" destOrd="0" presId="urn:microsoft.com/office/officeart/2005/8/layout/orgChart1"/>
    <dgm:cxn modelId="{855C9610-8F68-444A-8EEB-307EA58C2E62}" type="presParOf" srcId="{1541FE1C-A65F-4A65-A316-F809B356B950}" destId="{9FD23769-BC38-4BEB-BC1B-FD75BC890247}" srcOrd="1" destOrd="0" presId="urn:microsoft.com/office/officeart/2005/8/layout/orgChart1"/>
    <dgm:cxn modelId="{37090387-A2B1-42F9-801A-F21B34E2AED4}" type="presParOf" srcId="{9FD23769-BC38-4BEB-BC1B-FD75BC890247}" destId="{3E47CED8-8DBE-4165-94F5-D54AD924E6FF}" srcOrd="0" destOrd="0" presId="urn:microsoft.com/office/officeart/2005/8/layout/orgChart1"/>
    <dgm:cxn modelId="{33C68839-C839-45A2-AB9E-A5D13AF04602}" type="presParOf" srcId="{3E47CED8-8DBE-4165-94F5-D54AD924E6FF}" destId="{ABCFF692-14B2-4D02-9A4F-57F10A10A767}" srcOrd="0" destOrd="0" presId="urn:microsoft.com/office/officeart/2005/8/layout/orgChart1"/>
    <dgm:cxn modelId="{80628024-28AD-4B2C-A0A7-D0654B710E86}" type="presParOf" srcId="{3E47CED8-8DBE-4165-94F5-D54AD924E6FF}" destId="{822FC971-D20D-4EB4-BC88-3B9290ED6071}" srcOrd="1" destOrd="0" presId="urn:microsoft.com/office/officeart/2005/8/layout/orgChart1"/>
    <dgm:cxn modelId="{5C9EA702-1492-4A75-B3C3-3B4CF40E66D3}" type="presParOf" srcId="{9FD23769-BC38-4BEB-BC1B-FD75BC890247}" destId="{768FBC87-0015-4F69-8CDF-47F7EAB8BE8A}" srcOrd="1" destOrd="0" presId="urn:microsoft.com/office/officeart/2005/8/layout/orgChart1"/>
    <dgm:cxn modelId="{6810F472-B233-4F8C-B1BC-2E1CECC2CD6F}" type="presParOf" srcId="{9FD23769-BC38-4BEB-BC1B-FD75BC890247}" destId="{AB8DF68F-E646-4E0E-A63D-D7CBED529B16}" srcOrd="2" destOrd="0" presId="urn:microsoft.com/office/officeart/2005/8/layout/orgChart1"/>
    <dgm:cxn modelId="{12E51033-57D4-4E28-B162-195700AF4E2F}" type="presParOf" srcId="{1541FE1C-A65F-4A65-A316-F809B356B950}" destId="{226EC1B8-563E-4331-BD8B-C8E479570C17}" srcOrd="2" destOrd="0" presId="urn:microsoft.com/office/officeart/2005/8/layout/orgChart1"/>
    <dgm:cxn modelId="{3AD33D89-77EA-4653-888F-251818760762}" type="presParOf" srcId="{1541FE1C-A65F-4A65-A316-F809B356B950}" destId="{3FEF718D-23E7-4705-B529-1BA1A1B3EF9A}" srcOrd="3" destOrd="0" presId="urn:microsoft.com/office/officeart/2005/8/layout/orgChart1"/>
    <dgm:cxn modelId="{411E172B-2B9F-47AA-9A03-9B40479599A4}" type="presParOf" srcId="{3FEF718D-23E7-4705-B529-1BA1A1B3EF9A}" destId="{81A9804F-B519-4B35-9F8C-9FE7566DA71F}" srcOrd="0" destOrd="0" presId="urn:microsoft.com/office/officeart/2005/8/layout/orgChart1"/>
    <dgm:cxn modelId="{904805C4-9314-47DD-801F-F06BBDEA3108}" type="presParOf" srcId="{81A9804F-B519-4B35-9F8C-9FE7566DA71F}" destId="{F21EF766-C037-444C-AA1E-0DCF30D1F451}" srcOrd="0" destOrd="0" presId="urn:microsoft.com/office/officeart/2005/8/layout/orgChart1"/>
    <dgm:cxn modelId="{1CC49CE8-F8F2-48A0-8821-3438B439688C}" type="presParOf" srcId="{81A9804F-B519-4B35-9F8C-9FE7566DA71F}" destId="{A790616D-1102-4C1C-88B4-0E7C13B7606A}" srcOrd="1" destOrd="0" presId="urn:microsoft.com/office/officeart/2005/8/layout/orgChart1"/>
    <dgm:cxn modelId="{4E66C627-22E6-4666-BD8D-D29BF355DA3C}" type="presParOf" srcId="{3FEF718D-23E7-4705-B529-1BA1A1B3EF9A}" destId="{3A4E37FF-738D-4150-99F9-D8AC4A2A5F18}" srcOrd="1" destOrd="0" presId="urn:microsoft.com/office/officeart/2005/8/layout/orgChart1"/>
    <dgm:cxn modelId="{42B6BAF2-80A2-4263-9F5E-D329B0BF6F51}" type="presParOf" srcId="{3FEF718D-23E7-4705-B529-1BA1A1B3EF9A}" destId="{6074F622-367E-4F85-AF3C-652668537261}" srcOrd="2" destOrd="0" presId="urn:microsoft.com/office/officeart/2005/8/layout/orgChart1"/>
    <dgm:cxn modelId="{2E7B5A59-4513-4527-B973-E5C8A4705748}" type="presParOf" srcId="{1D42B4D4-0B3C-4C6F-B2C7-D2FD830A3529}" destId="{A70ED4AE-476C-4D66-8B38-4FE94D50F234}" srcOrd="2" destOrd="0" presId="urn:microsoft.com/office/officeart/2005/8/layout/orgChart1"/>
    <dgm:cxn modelId="{2FD9B6E5-38F7-47AB-8D75-8AFFA6AE67E4}" type="presParOf" srcId="{1D42B4D4-0B3C-4C6F-B2C7-D2FD830A3529}" destId="{A90CD143-C321-4F6D-A18F-305671776CF0}" srcOrd="3" destOrd="0" presId="urn:microsoft.com/office/officeart/2005/8/layout/orgChart1"/>
    <dgm:cxn modelId="{50D726FD-07F4-4666-AAE5-07B1E877350A}" type="presParOf" srcId="{A90CD143-C321-4F6D-A18F-305671776CF0}" destId="{22088740-0376-4460-A5A1-FCBBC2DF40D7}" srcOrd="0" destOrd="0" presId="urn:microsoft.com/office/officeart/2005/8/layout/orgChart1"/>
    <dgm:cxn modelId="{3B914B40-CCB6-4378-8D35-39BD7D9B3C8A}" type="presParOf" srcId="{22088740-0376-4460-A5A1-FCBBC2DF40D7}" destId="{EF5EE334-DC99-4E48-8E9E-4E6CCF4C0B49}" srcOrd="0" destOrd="0" presId="urn:microsoft.com/office/officeart/2005/8/layout/orgChart1"/>
    <dgm:cxn modelId="{6D6AB067-FE88-450D-AA12-9DB290FA21D8}" type="presParOf" srcId="{22088740-0376-4460-A5A1-FCBBC2DF40D7}" destId="{EC239407-18E9-4AAE-B09E-F962A1164CBE}" srcOrd="1" destOrd="0" presId="urn:microsoft.com/office/officeart/2005/8/layout/orgChart1"/>
    <dgm:cxn modelId="{55233EED-EE33-47C7-B1EC-AC84382A5EA2}" type="presParOf" srcId="{A90CD143-C321-4F6D-A18F-305671776CF0}" destId="{8C208438-6000-4ADB-AE2F-DDAEE579B83C}" srcOrd="1" destOrd="0" presId="urn:microsoft.com/office/officeart/2005/8/layout/orgChart1"/>
    <dgm:cxn modelId="{DE6C9617-8EB7-4614-A255-C9F59F51EF7C}" type="presParOf" srcId="{A90CD143-C321-4F6D-A18F-305671776CF0}" destId="{A72DEC5F-96C0-4B29-BA15-629F3AE72651}" srcOrd="2" destOrd="0" presId="urn:microsoft.com/office/officeart/2005/8/layout/orgChart1"/>
    <dgm:cxn modelId="{AEA816AD-4C27-42D1-8A4D-4C17B21B9663}" type="presParOf" srcId="{A72DEC5F-96C0-4B29-BA15-629F3AE72651}" destId="{39A8041C-E184-471C-BD3F-C1B2E3BB0EA1}" srcOrd="0" destOrd="0" presId="urn:microsoft.com/office/officeart/2005/8/layout/orgChart1"/>
    <dgm:cxn modelId="{A64409DB-02B7-444A-B624-27BA5DAA064C}" type="presParOf" srcId="{A72DEC5F-96C0-4B29-BA15-629F3AE72651}" destId="{A4DCE6F1-807C-4F69-94E4-96B2151D9829}" srcOrd="1" destOrd="0" presId="urn:microsoft.com/office/officeart/2005/8/layout/orgChart1"/>
    <dgm:cxn modelId="{161E098A-6C05-45DC-A98A-736888D39B40}" type="presParOf" srcId="{A4DCE6F1-807C-4F69-94E4-96B2151D9829}" destId="{6E4B5D31-8462-4912-B94F-DFC80916CD36}" srcOrd="0" destOrd="0" presId="urn:microsoft.com/office/officeart/2005/8/layout/orgChart1"/>
    <dgm:cxn modelId="{26DB6CF9-30E2-4398-B1C6-1778CCE3FE04}" type="presParOf" srcId="{6E4B5D31-8462-4912-B94F-DFC80916CD36}" destId="{C23CEDC4-AAFD-4707-AF45-8D01EEB57BE2}" srcOrd="0" destOrd="0" presId="urn:microsoft.com/office/officeart/2005/8/layout/orgChart1"/>
    <dgm:cxn modelId="{58D08F9D-F988-426C-B309-DF4639E7BAC4}" type="presParOf" srcId="{6E4B5D31-8462-4912-B94F-DFC80916CD36}" destId="{5B7A3059-AD51-4919-8B77-D371DBC8EE84}" srcOrd="1" destOrd="0" presId="urn:microsoft.com/office/officeart/2005/8/layout/orgChart1"/>
    <dgm:cxn modelId="{8B11F20A-F6D4-4EC9-B86A-C2371CA7EA08}" type="presParOf" srcId="{A4DCE6F1-807C-4F69-94E4-96B2151D9829}" destId="{EBAA9CEE-B9C6-432F-95C2-BABD793F0985}" srcOrd="1" destOrd="0" presId="urn:microsoft.com/office/officeart/2005/8/layout/orgChart1"/>
    <dgm:cxn modelId="{4ABF60F9-2673-47AF-9494-27E384ACFC87}" type="presParOf" srcId="{A4DCE6F1-807C-4F69-94E4-96B2151D9829}" destId="{4C745E3E-DA44-439F-822F-A752E514BCD6}" srcOrd="2" destOrd="0" presId="urn:microsoft.com/office/officeart/2005/8/layout/orgChart1"/>
    <dgm:cxn modelId="{8BB8CE06-B681-4A44-8FCE-55E4A0B44487}" type="presParOf" srcId="{A72DEC5F-96C0-4B29-BA15-629F3AE72651}" destId="{22A4B424-CE39-4B70-B8CC-8A9F40BE1A68}" srcOrd="2" destOrd="0" presId="urn:microsoft.com/office/officeart/2005/8/layout/orgChart1"/>
    <dgm:cxn modelId="{2A9ED710-4B3C-4475-801D-8764D54404B7}" type="presParOf" srcId="{A72DEC5F-96C0-4B29-BA15-629F3AE72651}" destId="{E02B6C4C-6BED-4E5B-B952-40BA08F1FC9E}" srcOrd="3" destOrd="0" presId="urn:microsoft.com/office/officeart/2005/8/layout/orgChart1"/>
    <dgm:cxn modelId="{F9071A13-BDD0-4928-88A9-596596ED44B8}" type="presParOf" srcId="{E02B6C4C-6BED-4E5B-B952-40BA08F1FC9E}" destId="{2F10C00E-17FF-4EA5-B26C-6736C08E41FC}" srcOrd="0" destOrd="0" presId="urn:microsoft.com/office/officeart/2005/8/layout/orgChart1"/>
    <dgm:cxn modelId="{98EAF453-129F-4097-B055-A4097A887CF4}" type="presParOf" srcId="{2F10C00E-17FF-4EA5-B26C-6736C08E41FC}" destId="{6C97B87D-00D6-4ABA-ADDA-67E54E89106F}" srcOrd="0" destOrd="0" presId="urn:microsoft.com/office/officeart/2005/8/layout/orgChart1"/>
    <dgm:cxn modelId="{957A356B-C03B-48D5-A7F7-2B8A9CCBDE1A}" type="presParOf" srcId="{2F10C00E-17FF-4EA5-B26C-6736C08E41FC}" destId="{33D0C953-89F3-4E6C-8BE2-8690DC4D5C5C}" srcOrd="1" destOrd="0" presId="urn:microsoft.com/office/officeart/2005/8/layout/orgChart1"/>
    <dgm:cxn modelId="{060891AD-A291-4669-850B-1EA32A46506F}" type="presParOf" srcId="{E02B6C4C-6BED-4E5B-B952-40BA08F1FC9E}" destId="{5EAC1149-BC0B-4D0C-8E5C-E54420D6C1A3}" srcOrd="1" destOrd="0" presId="urn:microsoft.com/office/officeart/2005/8/layout/orgChart1"/>
    <dgm:cxn modelId="{B0D68817-8EA2-4DDF-88A4-2D49AA7BE767}" type="presParOf" srcId="{E02B6C4C-6BED-4E5B-B952-40BA08F1FC9E}" destId="{C94DAFDB-CAD2-47A0-B09A-99C2279ED530}" srcOrd="2" destOrd="0" presId="urn:microsoft.com/office/officeart/2005/8/layout/orgChart1"/>
    <dgm:cxn modelId="{FD91570D-C2F1-4602-9C57-EDB8642E818C}" type="presParOf" srcId="{1D42B4D4-0B3C-4C6F-B2C7-D2FD830A3529}" destId="{66EBD60B-6043-41F5-B0C5-7176FCDFC5E3}" srcOrd="4" destOrd="0" presId="urn:microsoft.com/office/officeart/2005/8/layout/orgChart1"/>
    <dgm:cxn modelId="{9FB94224-8456-44FE-9D3C-18431265B105}" type="presParOf" srcId="{1D42B4D4-0B3C-4C6F-B2C7-D2FD830A3529}" destId="{D20D68D5-BBFF-45D9-8A1F-DF077A89E314}" srcOrd="5" destOrd="0" presId="urn:microsoft.com/office/officeart/2005/8/layout/orgChart1"/>
    <dgm:cxn modelId="{0A7A0A56-3FD4-431D-8A42-208386865A43}" type="presParOf" srcId="{D20D68D5-BBFF-45D9-8A1F-DF077A89E314}" destId="{DE2B6AD1-0EDA-44D2-B4E0-197E2C16BCB2}" srcOrd="0" destOrd="0" presId="urn:microsoft.com/office/officeart/2005/8/layout/orgChart1"/>
    <dgm:cxn modelId="{04C41EA3-5541-4BD4-9413-F8154244E77C}" type="presParOf" srcId="{DE2B6AD1-0EDA-44D2-B4E0-197E2C16BCB2}" destId="{542DCE2C-04F4-42E4-B40F-116E12F7CD4B}" srcOrd="0" destOrd="0" presId="urn:microsoft.com/office/officeart/2005/8/layout/orgChart1"/>
    <dgm:cxn modelId="{1542A5A6-DF47-4FB3-9869-5EC7D87E91F1}" type="presParOf" srcId="{DE2B6AD1-0EDA-44D2-B4E0-197E2C16BCB2}" destId="{A4F107D1-A0D2-48A7-B5E4-CF8E985FC001}" srcOrd="1" destOrd="0" presId="urn:microsoft.com/office/officeart/2005/8/layout/orgChart1"/>
    <dgm:cxn modelId="{94D5F915-68E8-4D9F-9377-CE0CA3CC9347}" type="presParOf" srcId="{D20D68D5-BBFF-45D9-8A1F-DF077A89E314}" destId="{FED99948-70DE-42E3-B6B4-BD58BF853B4A}" srcOrd="1" destOrd="0" presId="urn:microsoft.com/office/officeart/2005/8/layout/orgChart1"/>
    <dgm:cxn modelId="{A13929E8-3471-407E-B5AB-9D237DC3FD4D}" type="presParOf" srcId="{D20D68D5-BBFF-45D9-8A1F-DF077A89E314}" destId="{66BC4A6C-2636-4D56-A3E6-94798DF6D744}" srcOrd="2" destOrd="0" presId="urn:microsoft.com/office/officeart/2005/8/layout/orgChart1"/>
    <dgm:cxn modelId="{BD6DD42A-8584-44CE-AAA4-BCD7330F2322}" type="presParOf" srcId="{66BC4A6C-2636-4D56-A3E6-94798DF6D744}" destId="{1D381B85-CDB9-460C-BAF5-A464A83829CA}" srcOrd="0" destOrd="0" presId="urn:microsoft.com/office/officeart/2005/8/layout/orgChart1"/>
    <dgm:cxn modelId="{40141187-2F72-4ECF-B8E4-F63696EB494C}" type="presParOf" srcId="{66BC4A6C-2636-4D56-A3E6-94798DF6D744}" destId="{E81E917F-2692-40B6-A857-E7E3DAB564A5}" srcOrd="1" destOrd="0" presId="urn:microsoft.com/office/officeart/2005/8/layout/orgChart1"/>
    <dgm:cxn modelId="{359F128D-D9F0-4D7B-9F9C-52929AAEBA64}" type="presParOf" srcId="{E81E917F-2692-40B6-A857-E7E3DAB564A5}" destId="{F018EC81-68FC-4530-9381-3C1E27A194C4}" srcOrd="0" destOrd="0" presId="urn:microsoft.com/office/officeart/2005/8/layout/orgChart1"/>
    <dgm:cxn modelId="{7921DE0F-8C56-4D6F-A1FE-4BC831404FDD}" type="presParOf" srcId="{F018EC81-68FC-4530-9381-3C1E27A194C4}" destId="{54E21D83-AF8C-44FA-8AF0-E14FB728842E}" srcOrd="0" destOrd="0" presId="urn:microsoft.com/office/officeart/2005/8/layout/orgChart1"/>
    <dgm:cxn modelId="{41598017-1264-4DDE-A508-5014889EB796}" type="presParOf" srcId="{F018EC81-68FC-4530-9381-3C1E27A194C4}" destId="{70283D8E-E80A-4363-9D5C-D088BB07EF0E}" srcOrd="1" destOrd="0" presId="urn:microsoft.com/office/officeart/2005/8/layout/orgChart1"/>
    <dgm:cxn modelId="{AA67DA91-8944-4F3C-9C5F-05B8E163BD57}" type="presParOf" srcId="{E81E917F-2692-40B6-A857-E7E3DAB564A5}" destId="{0C4B7A5B-23B5-4DCF-8CB1-136039EA251F}" srcOrd="1" destOrd="0" presId="urn:microsoft.com/office/officeart/2005/8/layout/orgChart1"/>
    <dgm:cxn modelId="{E14C666A-27B4-41B2-BEFD-B97049A4C0E7}" type="presParOf" srcId="{E81E917F-2692-40B6-A857-E7E3DAB564A5}" destId="{4279EE88-8DA7-445F-BD08-A691980543D9}" srcOrd="2" destOrd="0" presId="urn:microsoft.com/office/officeart/2005/8/layout/orgChart1"/>
    <dgm:cxn modelId="{2BF17536-AFAE-4AF4-B95A-A7464BC3FF24}" type="presParOf" srcId="{66BC4A6C-2636-4D56-A3E6-94798DF6D744}" destId="{34B5A741-A7FE-4C6E-8FFC-E99DDDCF26DE}" srcOrd="2" destOrd="0" presId="urn:microsoft.com/office/officeart/2005/8/layout/orgChart1"/>
    <dgm:cxn modelId="{6DAE8221-6405-4E50-AB83-6560F38ADD24}" type="presParOf" srcId="{66BC4A6C-2636-4D56-A3E6-94798DF6D744}" destId="{BDCBE5C8-E2A9-4C93-BE0D-FD7C28568773}" srcOrd="3" destOrd="0" presId="urn:microsoft.com/office/officeart/2005/8/layout/orgChart1"/>
    <dgm:cxn modelId="{413F230C-9DB5-4913-94C2-47DF9BC4AA96}" type="presParOf" srcId="{BDCBE5C8-E2A9-4C93-BE0D-FD7C28568773}" destId="{DF37E54F-DF7F-4311-B16A-92E2B861F03E}" srcOrd="0" destOrd="0" presId="urn:microsoft.com/office/officeart/2005/8/layout/orgChart1"/>
    <dgm:cxn modelId="{1E8037AD-FAA8-43FA-9CF1-E4A170E3D58B}" type="presParOf" srcId="{DF37E54F-DF7F-4311-B16A-92E2B861F03E}" destId="{3CC0A57A-1DA4-414B-BCE6-0930184B47A5}" srcOrd="0" destOrd="0" presId="urn:microsoft.com/office/officeart/2005/8/layout/orgChart1"/>
    <dgm:cxn modelId="{8A3F08B1-F5DD-4823-9D5B-CDF6467F85B8}" type="presParOf" srcId="{DF37E54F-DF7F-4311-B16A-92E2B861F03E}" destId="{3D13304A-1577-4BB5-A2AB-B05CC0BA6170}" srcOrd="1" destOrd="0" presId="urn:microsoft.com/office/officeart/2005/8/layout/orgChart1"/>
    <dgm:cxn modelId="{FC06C98C-56D5-49F8-88F2-15D5196CAAC8}" type="presParOf" srcId="{BDCBE5C8-E2A9-4C93-BE0D-FD7C28568773}" destId="{4E5D8945-EAD6-450B-9823-49D2BECCBB22}" srcOrd="1" destOrd="0" presId="urn:microsoft.com/office/officeart/2005/8/layout/orgChart1"/>
    <dgm:cxn modelId="{5C919627-37DC-4717-B813-B43896B2C3B6}" type="presParOf" srcId="{BDCBE5C8-E2A9-4C93-BE0D-FD7C28568773}" destId="{E561CFA6-0D11-4C53-9530-2BA30F0A51BF}" srcOrd="2" destOrd="0" presId="urn:microsoft.com/office/officeart/2005/8/layout/orgChart1"/>
    <dgm:cxn modelId="{E7A25343-AA94-451D-8F28-6A5EEE566324}" type="presParOf" srcId="{D0F59A62-1639-4DD9-9ED2-E9C8B9AD27C8}" destId="{9CA2E3D2-F30C-4891-A9B5-964959ABA45B}" srcOrd="2" destOrd="0" presId="urn:microsoft.com/office/officeart/2005/8/layout/orgChart1"/>
    <dgm:cxn modelId="{AB5C4FD9-84DD-4A18-996E-D532133AEA7A}" type="presParOf" srcId="{39370417-B164-4854-8A19-9DB426089AF6}" destId="{26C1EE68-3872-4B27-B688-832BDEC40646}" srcOrd="2" destOrd="0" presId="urn:microsoft.com/office/officeart/2005/8/layout/orgChart1"/>
    <dgm:cxn modelId="{355D13CA-0B2D-485E-9A08-5A03A660CC14}" type="presParOf" srcId="{26C1EE68-3872-4B27-B688-832BDEC40646}" destId="{AFC6E3BE-22E8-4BD3-B820-116C23621E28}" srcOrd="0" destOrd="0" presId="urn:microsoft.com/office/officeart/2005/8/layout/orgChart1"/>
    <dgm:cxn modelId="{4E23B4B1-6EC0-49D2-A4AB-7BFB91E5F088}" type="presParOf" srcId="{AFC6E3BE-22E8-4BD3-B820-116C23621E28}" destId="{C0668BE2-E397-4555-B7FB-75AD67D7B982}" srcOrd="0" destOrd="0" presId="urn:microsoft.com/office/officeart/2005/8/layout/orgChart1"/>
    <dgm:cxn modelId="{861586AB-C1AD-4934-B729-07F48E6659A9}" type="presParOf" srcId="{AFC6E3BE-22E8-4BD3-B820-116C23621E28}" destId="{45AA8D63-4B61-4253-A8ED-6F829A77B577}" srcOrd="1" destOrd="0" presId="urn:microsoft.com/office/officeart/2005/8/layout/orgChart1"/>
    <dgm:cxn modelId="{A232E3DD-21B1-4825-8B77-2D219569C2B4}" type="presParOf" srcId="{26C1EE68-3872-4B27-B688-832BDEC40646}" destId="{77E597E7-E778-43DD-AEE9-6F097E02E9C5}" srcOrd="1" destOrd="0" presId="urn:microsoft.com/office/officeart/2005/8/layout/orgChart1"/>
    <dgm:cxn modelId="{BC3511D6-6097-49F4-9672-1012FEBC278A}" type="presParOf" srcId="{26C1EE68-3872-4B27-B688-832BDEC40646}" destId="{B3AC06AB-2E5D-42C0-BF84-73936DE0F95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95702A3-C604-4659-8F84-33F21D08BD59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A38567-A565-4131-A212-E3D9615F22E0}">
      <dgm:prSet phldrT="[Text]"/>
      <dgm:spPr/>
      <dgm:t>
        <a:bodyPr/>
        <a:lstStyle/>
        <a:p>
          <a:r>
            <a:rPr lang="en-US" dirty="0"/>
            <a:t>Student Learning Outcome</a:t>
          </a:r>
        </a:p>
      </dgm:t>
    </dgm:pt>
    <dgm:pt modelId="{8DC9A891-887F-4BEF-9B76-77012A5733E2}" type="parTrans" cxnId="{D1A40F5B-9B70-4542-85D3-2F784CA0FCA0}">
      <dgm:prSet/>
      <dgm:spPr/>
      <dgm:t>
        <a:bodyPr/>
        <a:lstStyle/>
        <a:p>
          <a:endParaRPr lang="en-US"/>
        </a:p>
      </dgm:t>
    </dgm:pt>
    <dgm:pt modelId="{ACE17275-A1F2-4F62-A0AA-284375896E5B}" type="sibTrans" cxnId="{D1A40F5B-9B70-4542-85D3-2F784CA0FCA0}">
      <dgm:prSet/>
      <dgm:spPr/>
      <dgm:t>
        <a:bodyPr/>
        <a:lstStyle/>
        <a:p>
          <a:endParaRPr lang="en-US"/>
        </a:p>
      </dgm:t>
    </dgm:pt>
    <dgm:pt modelId="{97C20023-CF5B-4A03-B740-96530ECB5D1B}">
      <dgm:prSet phldrT="[Text]"/>
      <dgm:spPr/>
      <dgm:t>
        <a:bodyPr/>
        <a:lstStyle/>
        <a:p>
          <a:r>
            <a:rPr lang="en-US" dirty="0"/>
            <a:t>The student will be able to recognize the importance of cultural diversity.</a:t>
          </a:r>
        </a:p>
      </dgm:t>
    </dgm:pt>
    <dgm:pt modelId="{B6F163E3-AED4-4A3A-82F0-13B92A36304E}" type="parTrans" cxnId="{795C6CB5-A5D3-4413-B9C1-1085A9B12621}">
      <dgm:prSet/>
      <dgm:spPr/>
      <dgm:t>
        <a:bodyPr/>
        <a:lstStyle/>
        <a:p>
          <a:endParaRPr lang="en-US"/>
        </a:p>
      </dgm:t>
    </dgm:pt>
    <dgm:pt modelId="{0F6EC26B-7A57-4024-8A87-13BA178CA153}" type="sibTrans" cxnId="{795C6CB5-A5D3-4413-B9C1-1085A9B12621}">
      <dgm:prSet/>
      <dgm:spPr/>
      <dgm:t>
        <a:bodyPr/>
        <a:lstStyle/>
        <a:p>
          <a:endParaRPr lang="en-US"/>
        </a:p>
      </dgm:t>
    </dgm:pt>
    <dgm:pt modelId="{2C38F6C2-36EA-4B65-8C12-E881D032A2CE}">
      <dgm:prSet phldrT="[Text]"/>
      <dgm:spPr/>
      <dgm:t>
        <a:bodyPr/>
        <a:lstStyle/>
        <a:p>
          <a:r>
            <a:rPr lang="en-US" dirty="0"/>
            <a:t>Assignment/Activity</a:t>
          </a:r>
        </a:p>
      </dgm:t>
    </dgm:pt>
    <dgm:pt modelId="{D3D70CA3-FE09-4E47-8C3A-2963F823389D}" type="parTrans" cxnId="{4BF9768C-FDEC-466A-BD1C-D9BAAF775AB1}">
      <dgm:prSet/>
      <dgm:spPr/>
      <dgm:t>
        <a:bodyPr/>
        <a:lstStyle/>
        <a:p>
          <a:endParaRPr lang="en-US"/>
        </a:p>
      </dgm:t>
    </dgm:pt>
    <dgm:pt modelId="{B1295BF4-F36D-483B-9094-A563C26F32D7}" type="sibTrans" cxnId="{4BF9768C-FDEC-466A-BD1C-D9BAAF775AB1}">
      <dgm:prSet/>
      <dgm:spPr/>
      <dgm:t>
        <a:bodyPr/>
        <a:lstStyle/>
        <a:p>
          <a:endParaRPr lang="en-US"/>
        </a:p>
      </dgm:t>
    </dgm:pt>
    <dgm:pt modelId="{6C9BD017-3BD2-47B5-84CC-68094384D91D}">
      <dgm:prSet phldrT="[Text]"/>
      <dgm:spPr/>
      <dgm:t>
        <a:bodyPr/>
        <a:lstStyle/>
        <a:p>
          <a:r>
            <a:rPr lang="en-US" dirty="0"/>
            <a:t>Course readings</a:t>
          </a:r>
        </a:p>
      </dgm:t>
    </dgm:pt>
    <dgm:pt modelId="{9C5A9E39-80BE-4301-81E7-1835E22E3D56}" type="parTrans" cxnId="{7C858862-6543-4B85-A8E3-547698B3109F}">
      <dgm:prSet/>
      <dgm:spPr/>
      <dgm:t>
        <a:bodyPr/>
        <a:lstStyle/>
        <a:p>
          <a:endParaRPr lang="en-US"/>
        </a:p>
      </dgm:t>
    </dgm:pt>
    <dgm:pt modelId="{5D78B063-2FCE-4519-A063-156D773EF322}" type="sibTrans" cxnId="{7C858862-6543-4B85-A8E3-547698B3109F}">
      <dgm:prSet/>
      <dgm:spPr/>
      <dgm:t>
        <a:bodyPr/>
        <a:lstStyle/>
        <a:p>
          <a:endParaRPr lang="en-US"/>
        </a:p>
      </dgm:t>
    </dgm:pt>
    <dgm:pt modelId="{0CB238A4-C113-4F96-8D70-80D2384B36B7}">
      <dgm:prSet phldrT="[Text]"/>
      <dgm:spPr/>
      <dgm:t>
        <a:bodyPr/>
        <a:lstStyle/>
        <a:p>
          <a:r>
            <a:rPr lang="en-US" dirty="0"/>
            <a:t> Measurement/Assessment</a:t>
          </a:r>
        </a:p>
      </dgm:t>
    </dgm:pt>
    <dgm:pt modelId="{03652D67-DC75-4C5F-9679-F152D9EDBD8F}" type="parTrans" cxnId="{11F24049-A988-4767-8B81-0D79550D92A3}">
      <dgm:prSet/>
      <dgm:spPr/>
      <dgm:t>
        <a:bodyPr/>
        <a:lstStyle/>
        <a:p>
          <a:endParaRPr lang="en-US"/>
        </a:p>
      </dgm:t>
    </dgm:pt>
    <dgm:pt modelId="{092537A8-8380-4CC3-B551-6475E3AC81BC}" type="sibTrans" cxnId="{11F24049-A988-4767-8B81-0D79550D92A3}">
      <dgm:prSet/>
      <dgm:spPr/>
      <dgm:t>
        <a:bodyPr/>
        <a:lstStyle/>
        <a:p>
          <a:endParaRPr lang="en-US"/>
        </a:p>
      </dgm:t>
    </dgm:pt>
    <dgm:pt modelId="{B125C4F3-F126-4DB2-A76E-F89F8B5DA863}">
      <dgm:prSet phldrT="[Text]"/>
      <dgm:spPr/>
      <dgm:t>
        <a:bodyPr/>
        <a:lstStyle/>
        <a:p>
          <a:r>
            <a:rPr lang="en-US" dirty="0"/>
            <a:t>?</a:t>
          </a:r>
        </a:p>
      </dgm:t>
    </dgm:pt>
    <dgm:pt modelId="{F169A9D8-5B4D-4507-A402-FBC59E2EC766}" type="parTrans" cxnId="{45723460-49C1-4A6C-A2A0-DC65A7DF290C}">
      <dgm:prSet/>
      <dgm:spPr/>
      <dgm:t>
        <a:bodyPr/>
        <a:lstStyle/>
        <a:p>
          <a:endParaRPr lang="en-US"/>
        </a:p>
      </dgm:t>
    </dgm:pt>
    <dgm:pt modelId="{9FCEB93A-3508-459B-AF16-9746714EE88D}" type="sibTrans" cxnId="{45723460-49C1-4A6C-A2A0-DC65A7DF290C}">
      <dgm:prSet/>
      <dgm:spPr/>
      <dgm:t>
        <a:bodyPr/>
        <a:lstStyle/>
        <a:p>
          <a:endParaRPr lang="en-US"/>
        </a:p>
      </dgm:t>
    </dgm:pt>
    <dgm:pt modelId="{35F1C22D-70A7-4A4E-BF6F-963B2444E087}" type="pres">
      <dgm:prSet presAssocID="{F95702A3-C604-4659-8F84-33F21D08BD59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FED693D-2891-48F3-AB83-E429983E3DC9}" type="pres">
      <dgm:prSet presAssocID="{20A38567-A565-4131-A212-E3D9615F22E0}" presName="compNode" presStyleCnt="0"/>
      <dgm:spPr/>
    </dgm:pt>
    <dgm:pt modelId="{1A170090-BED7-4CF1-8653-9283C9055C2A}" type="pres">
      <dgm:prSet presAssocID="{20A38567-A565-4131-A212-E3D9615F22E0}" presName="aNode" presStyleLbl="bgShp" presStyleIdx="0" presStyleCnt="3"/>
      <dgm:spPr/>
      <dgm:t>
        <a:bodyPr/>
        <a:lstStyle/>
        <a:p>
          <a:endParaRPr lang="en-US"/>
        </a:p>
      </dgm:t>
    </dgm:pt>
    <dgm:pt modelId="{A27FF257-1B63-46EF-B948-CD119095299F}" type="pres">
      <dgm:prSet presAssocID="{20A38567-A565-4131-A212-E3D9615F22E0}" presName="textNode" presStyleLbl="bgShp" presStyleIdx="0" presStyleCnt="3"/>
      <dgm:spPr/>
      <dgm:t>
        <a:bodyPr/>
        <a:lstStyle/>
        <a:p>
          <a:endParaRPr lang="en-US"/>
        </a:p>
      </dgm:t>
    </dgm:pt>
    <dgm:pt modelId="{BB7FA1F6-1B46-4D4F-AD4D-CFD233A71E0A}" type="pres">
      <dgm:prSet presAssocID="{20A38567-A565-4131-A212-E3D9615F22E0}" presName="compChildNode" presStyleCnt="0"/>
      <dgm:spPr/>
    </dgm:pt>
    <dgm:pt modelId="{FAF76843-FF95-4F1F-8704-86C81E420B1A}" type="pres">
      <dgm:prSet presAssocID="{20A38567-A565-4131-A212-E3D9615F22E0}" presName="theInnerList" presStyleCnt="0"/>
      <dgm:spPr/>
    </dgm:pt>
    <dgm:pt modelId="{55AF6FAE-833A-407A-B1E0-44E21842C964}" type="pres">
      <dgm:prSet presAssocID="{97C20023-CF5B-4A03-B740-96530ECB5D1B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05F10E-EF1D-4A2F-A423-F700CE541963}" type="pres">
      <dgm:prSet presAssocID="{20A38567-A565-4131-A212-E3D9615F22E0}" presName="aSpace" presStyleCnt="0"/>
      <dgm:spPr/>
    </dgm:pt>
    <dgm:pt modelId="{5FDACE7B-BF5C-42BD-AC07-6166C2AAE9BA}" type="pres">
      <dgm:prSet presAssocID="{2C38F6C2-36EA-4B65-8C12-E881D032A2CE}" presName="compNode" presStyleCnt="0"/>
      <dgm:spPr/>
    </dgm:pt>
    <dgm:pt modelId="{F938B668-B01C-4C41-BCC1-D7761E9D373C}" type="pres">
      <dgm:prSet presAssocID="{2C38F6C2-36EA-4B65-8C12-E881D032A2CE}" presName="aNode" presStyleLbl="bgShp" presStyleIdx="1" presStyleCnt="3"/>
      <dgm:spPr/>
      <dgm:t>
        <a:bodyPr/>
        <a:lstStyle/>
        <a:p>
          <a:endParaRPr lang="en-US"/>
        </a:p>
      </dgm:t>
    </dgm:pt>
    <dgm:pt modelId="{A35A4DF9-0A47-4585-ACA8-4F48B7A2D97D}" type="pres">
      <dgm:prSet presAssocID="{2C38F6C2-36EA-4B65-8C12-E881D032A2CE}" presName="textNode" presStyleLbl="bgShp" presStyleIdx="1" presStyleCnt="3"/>
      <dgm:spPr/>
      <dgm:t>
        <a:bodyPr/>
        <a:lstStyle/>
        <a:p>
          <a:endParaRPr lang="en-US"/>
        </a:p>
      </dgm:t>
    </dgm:pt>
    <dgm:pt modelId="{68ABB6BF-0472-4AFA-A561-9719FDA55D6F}" type="pres">
      <dgm:prSet presAssocID="{2C38F6C2-36EA-4B65-8C12-E881D032A2CE}" presName="compChildNode" presStyleCnt="0"/>
      <dgm:spPr/>
    </dgm:pt>
    <dgm:pt modelId="{343A9DB9-1EE1-40C5-BCD3-F75A8A7DE746}" type="pres">
      <dgm:prSet presAssocID="{2C38F6C2-36EA-4B65-8C12-E881D032A2CE}" presName="theInnerList" presStyleCnt="0"/>
      <dgm:spPr/>
    </dgm:pt>
    <dgm:pt modelId="{6FE21E68-6B64-49FB-B6F5-3911CC24D059}" type="pres">
      <dgm:prSet presAssocID="{6C9BD017-3BD2-47B5-84CC-68094384D91D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17F780-6540-4BB8-A261-5BCFA65284C1}" type="pres">
      <dgm:prSet presAssocID="{2C38F6C2-36EA-4B65-8C12-E881D032A2CE}" presName="aSpace" presStyleCnt="0"/>
      <dgm:spPr/>
    </dgm:pt>
    <dgm:pt modelId="{3C65BB88-DD80-4966-8C3C-9E27267FA217}" type="pres">
      <dgm:prSet presAssocID="{0CB238A4-C113-4F96-8D70-80D2384B36B7}" presName="compNode" presStyleCnt="0"/>
      <dgm:spPr/>
    </dgm:pt>
    <dgm:pt modelId="{5DFE11E0-9824-49FD-967B-59A08442CDE9}" type="pres">
      <dgm:prSet presAssocID="{0CB238A4-C113-4F96-8D70-80D2384B36B7}" presName="aNode" presStyleLbl="bgShp" presStyleIdx="2" presStyleCnt="3"/>
      <dgm:spPr/>
      <dgm:t>
        <a:bodyPr/>
        <a:lstStyle/>
        <a:p>
          <a:endParaRPr lang="en-US"/>
        </a:p>
      </dgm:t>
    </dgm:pt>
    <dgm:pt modelId="{25442914-9E8D-4667-8D2C-1D2BB082FA0C}" type="pres">
      <dgm:prSet presAssocID="{0CB238A4-C113-4F96-8D70-80D2384B36B7}" presName="textNode" presStyleLbl="bgShp" presStyleIdx="2" presStyleCnt="3"/>
      <dgm:spPr/>
      <dgm:t>
        <a:bodyPr/>
        <a:lstStyle/>
        <a:p>
          <a:endParaRPr lang="en-US"/>
        </a:p>
      </dgm:t>
    </dgm:pt>
    <dgm:pt modelId="{EA4E0168-9B1E-4EF8-BA5E-28CCC43C961E}" type="pres">
      <dgm:prSet presAssocID="{0CB238A4-C113-4F96-8D70-80D2384B36B7}" presName="compChildNode" presStyleCnt="0"/>
      <dgm:spPr/>
    </dgm:pt>
    <dgm:pt modelId="{987E2FFC-9D6B-4CCB-B704-2E13681A972B}" type="pres">
      <dgm:prSet presAssocID="{0CB238A4-C113-4F96-8D70-80D2384B36B7}" presName="theInnerList" presStyleCnt="0"/>
      <dgm:spPr/>
    </dgm:pt>
    <dgm:pt modelId="{67DDF52F-97A3-4B2A-B03A-95A2BF4C4F2D}" type="pres">
      <dgm:prSet presAssocID="{B125C4F3-F126-4DB2-A76E-F89F8B5DA863}" presName="childNode" presStyleLbl="node1" presStyleIdx="2" presStyleCnt="3" custLinFactNeighborY="-6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1F24049-A988-4767-8B81-0D79550D92A3}" srcId="{F95702A3-C604-4659-8F84-33F21D08BD59}" destId="{0CB238A4-C113-4F96-8D70-80D2384B36B7}" srcOrd="2" destOrd="0" parTransId="{03652D67-DC75-4C5F-9679-F152D9EDBD8F}" sibTransId="{092537A8-8380-4CC3-B551-6475E3AC81BC}"/>
    <dgm:cxn modelId="{A24548B4-70E9-4BF0-AF06-B3B370207293}" type="presOf" srcId="{6C9BD017-3BD2-47B5-84CC-68094384D91D}" destId="{6FE21E68-6B64-49FB-B6F5-3911CC24D059}" srcOrd="0" destOrd="0" presId="urn:microsoft.com/office/officeart/2005/8/layout/lProcess2"/>
    <dgm:cxn modelId="{3B184735-67C0-42FB-B242-F44CD85F5BDD}" type="presOf" srcId="{97C20023-CF5B-4A03-B740-96530ECB5D1B}" destId="{55AF6FAE-833A-407A-B1E0-44E21842C964}" srcOrd="0" destOrd="0" presId="urn:microsoft.com/office/officeart/2005/8/layout/lProcess2"/>
    <dgm:cxn modelId="{795C6CB5-A5D3-4413-B9C1-1085A9B12621}" srcId="{20A38567-A565-4131-A212-E3D9615F22E0}" destId="{97C20023-CF5B-4A03-B740-96530ECB5D1B}" srcOrd="0" destOrd="0" parTransId="{B6F163E3-AED4-4A3A-82F0-13B92A36304E}" sibTransId="{0F6EC26B-7A57-4024-8A87-13BA178CA153}"/>
    <dgm:cxn modelId="{7C858862-6543-4B85-A8E3-547698B3109F}" srcId="{2C38F6C2-36EA-4B65-8C12-E881D032A2CE}" destId="{6C9BD017-3BD2-47B5-84CC-68094384D91D}" srcOrd="0" destOrd="0" parTransId="{9C5A9E39-80BE-4301-81E7-1835E22E3D56}" sibTransId="{5D78B063-2FCE-4519-A063-156D773EF322}"/>
    <dgm:cxn modelId="{26EA1038-9A1D-45E2-ABF8-243D560D79CA}" type="presOf" srcId="{2C38F6C2-36EA-4B65-8C12-E881D032A2CE}" destId="{A35A4DF9-0A47-4585-ACA8-4F48B7A2D97D}" srcOrd="1" destOrd="0" presId="urn:microsoft.com/office/officeart/2005/8/layout/lProcess2"/>
    <dgm:cxn modelId="{E903275D-03B7-421F-B171-64CDC22F17A0}" type="presOf" srcId="{20A38567-A565-4131-A212-E3D9615F22E0}" destId="{1A170090-BED7-4CF1-8653-9283C9055C2A}" srcOrd="0" destOrd="0" presId="urn:microsoft.com/office/officeart/2005/8/layout/lProcess2"/>
    <dgm:cxn modelId="{5FF27AB5-B740-4B0A-A10B-B72CCF22128F}" type="presOf" srcId="{20A38567-A565-4131-A212-E3D9615F22E0}" destId="{A27FF257-1B63-46EF-B948-CD119095299F}" srcOrd="1" destOrd="0" presId="urn:microsoft.com/office/officeart/2005/8/layout/lProcess2"/>
    <dgm:cxn modelId="{204EEEDE-8CA2-46B5-A5BE-67D4164FE656}" type="presOf" srcId="{2C38F6C2-36EA-4B65-8C12-E881D032A2CE}" destId="{F938B668-B01C-4C41-BCC1-D7761E9D373C}" srcOrd="0" destOrd="0" presId="urn:microsoft.com/office/officeart/2005/8/layout/lProcess2"/>
    <dgm:cxn modelId="{60B0592E-4674-451F-B7EB-30C8118D9A3B}" type="presOf" srcId="{B125C4F3-F126-4DB2-A76E-F89F8B5DA863}" destId="{67DDF52F-97A3-4B2A-B03A-95A2BF4C4F2D}" srcOrd="0" destOrd="0" presId="urn:microsoft.com/office/officeart/2005/8/layout/lProcess2"/>
    <dgm:cxn modelId="{92B02D3C-3675-4AF9-9E36-7A5467B6CEAD}" type="presOf" srcId="{F95702A3-C604-4659-8F84-33F21D08BD59}" destId="{35F1C22D-70A7-4A4E-BF6F-963B2444E087}" srcOrd="0" destOrd="0" presId="urn:microsoft.com/office/officeart/2005/8/layout/lProcess2"/>
    <dgm:cxn modelId="{45723460-49C1-4A6C-A2A0-DC65A7DF290C}" srcId="{0CB238A4-C113-4F96-8D70-80D2384B36B7}" destId="{B125C4F3-F126-4DB2-A76E-F89F8B5DA863}" srcOrd="0" destOrd="0" parTransId="{F169A9D8-5B4D-4507-A402-FBC59E2EC766}" sibTransId="{9FCEB93A-3508-459B-AF16-9746714EE88D}"/>
    <dgm:cxn modelId="{D1A40F5B-9B70-4542-85D3-2F784CA0FCA0}" srcId="{F95702A3-C604-4659-8F84-33F21D08BD59}" destId="{20A38567-A565-4131-A212-E3D9615F22E0}" srcOrd="0" destOrd="0" parTransId="{8DC9A891-887F-4BEF-9B76-77012A5733E2}" sibTransId="{ACE17275-A1F2-4F62-A0AA-284375896E5B}"/>
    <dgm:cxn modelId="{1C05B123-1B16-426C-B7E7-87AA2CBAEA0A}" type="presOf" srcId="{0CB238A4-C113-4F96-8D70-80D2384B36B7}" destId="{5DFE11E0-9824-49FD-967B-59A08442CDE9}" srcOrd="0" destOrd="0" presId="urn:microsoft.com/office/officeart/2005/8/layout/lProcess2"/>
    <dgm:cxn modelId="{468FFE6C-4D83-4A68-B7D2-5C1BC67D0CA8}" type="presOf" srcId="{0CB238A4-C113-4F96-8D70-80D2384B36B7}" destId="{25442914-9E8D-4667-8D2C-1D2BB082FA0C}" srcOrd="1" destOrd="0" presId="urn:microsoft.com/office/officeart/2005/8/layout/lProcess2"/>
    <dgm:cxn modelId="{4BF9768C-FDEC-466A-BD1C-D9BAAF775AB1}" srcId="{F95702A3-C604-4659-8F84-33F21D08BD59}" destId="{2C38F6C2-36EA-4B65-8C12-E881D032A2CE}" srcOrd="1" destOrd="0" parTransId="{D3D70CA3-FE09-4E47-8C3A-2963F823389D}" sibTransId="{B1295BF4-F36D-483B-9094-A563C26F32D7}"/>
    <dgm:cxn modelId="{47C7C4FB-3543-4FE5-B6F2-7DE02F343EB4}" type="presParOf" srcId="{35F1C22D-70A7-4A4E-BF6F-963B2444E087}" destId="{6FED693D-2891-48F3-AB83-E429983E3DC9}" srcOrd="0" destOrd="0" presId="urn:microsoft.com/office/officeart/2005/8/layout/lProcess2"/>
    <dgm:cxn modelId="{BF58C0D9-EF8E-4BAA-AC33-D11A5CA73C34}" type="presParOf" srcId="{6FED693D-2891-48F3-AB83-E429983E3DC9}" destId="{1A170090-BED7-4CF1-8653-9283C9055C2A}" srcOrd="0" destOrd="0" presId="urn:microsoft.com/office/officeart/2005/8/layout/lProcess2"/>
    <dgm:cxn modelId="{C756C7A5-A541-4245-AD1D-423BFA39E2C3}" type="presParOf" srcId="{6FED693D-2891-48F3-AB83-E429983E3DC9}" destId="{A27FF257-1B63-46EF-B948-CD119095299F}" srcOrd="1" destOrd="0" presId="urn:microsoft.com/office/officeart/2005/8/layout/lProcess2"/>
    <dgm:cxn modelId="{E111F30B-F457-4E58-AB34-1135C3430164}" type="presParOf" srcId="{6FED693D-2891-48F3-AB83-E429983E3DC9}" destId="{BB7FA1F6-1B46-4D4F-AD4D-CFD233A71E0A}" srcOrd="2" destOrd="0" presId="urn:microsoft.com/office/officeart/2005/8/layout/lProcess2"/>
    <dgm:cxn modelId="{B61F9595-F79E-45AD-9C02-1B5D0D30872D}" type="presParOf" srcId="{BB7FA1F6-1B46-4D4F-AD4D-CFD233A71E0A}" destId="{FAF76843-FF95-4F1F-8704-86C81E420B1A}" srcOrd="0" destOrd="0" presId="urn:microsoft.com/office/officeart/2005/8/layout/lProcess2"/>
    <dgm:cxn modelId="{BCEB00E7-1882-4B2E-AB1C-2F35B1BB9B87}" type="presParOf" srcId="{FAF76843-FF95-4F1F-8704-86C81E420B1A}" destId="{55AF6FAE-833A-407A-B1E0-44E21842C964}" srcOrd="0" destOrd="0" presId="urn:microsoft.com/office/officeart/2005/8/layout/lProcess2"/>
    <dgm:cxn modelId="{86E98A36-9260-4FF4-A14B-059EEF740FC1}" type="presParOf" srcId="{35F1C22D-70A7-4A4E-BF6F-963B2444E087}" destId="{9205F10E-EF1D-4A2F-A423-F700CE541963}" srcOrd="1" destOrd="0" presId="urn:microsoft.com/office/officeart/2005/8/layout/lProcess2"/>
    <dgm:cxn modelId="{69D46F54-56A5-478C-98A2-A2E659BB3F6E}" type="presParOf" srcId="{35F1C22D-70A7-4A4E-BF6F-963B2444E087}" destId="{5FDACE7B-BF5C-42BD-AC07-6166C2AAE9BA}" srcOrd="2" destOrd="0" presId="urn:microsoft.com/office/officeart/2005/8/layout/lProcess2"/>
    <dgm:cxn modelId="{DFC05036-B71F-40D5-B58C-AC1EB1B425F2}" type="presParOf" srcId="{5FDACE7B-BF5C-42BD-AC07-6166C2AAE9BA}" destId="{F938B668-B01C-4C41-BCC1-D7761E9D373C}" srcOrd="0" destOrd="0" presId="urn:microsoft.com/office/officeart/2005/8/layout/lProcess2"/>
    <dgm:cxn modelId="{BCB56E9E-4B95-437C-B48E-C7D67ABC26AE}" type="presParOf" srcId="{5FDACE7B-BF5C-42BD-AC07-6166C2AAE9BA}" destId="{A35A4DF9-0A47-4585-ACA8-4F48B7A2D97D}" srcOrd="1" destOrd="0" presId="urn:microsoft.com/office/officeart/2005/8/layout/lProcess2"/>
    <dgm:cxn modelId="{0A7D5C96-1D92-4D24-8880-AD20EC752B42}" type="presParOf" srcId="{5FDACE7B-BF5C-42BD-AC07-6166C2AAE9BA}" destId="{68ABB6BF-0472-4AFA-A561-9719FDA55D6F}" srcOrd="2" destOrd="0" presId="urn:microsoft.com/office/officeart/2005/8/layout/lProcess2"/>
    <dgm:cxn modelId="{D6DD4052-8C0E-47F1-898A-D0A6EB76766D}" type="presParOf" srcId="{68ABB6BF-0472-4AFA-A561-9719FDA55D6F}" destId="{343A9DB9-1EE1-40C5-BCD3-F75A8A7DE746}" srcOrd="0" destOrd="0" presId="urn:microsoft.com/office/officeart/2005/8/layout/lProcess2"/>
    <dgm:cxn modelId="{995E3900-F3D5-4C74-B5CA-BDFF00B68902}" type="presParOf" srcId="{343A9DB9-1EE1-40C5-BCD3-F75A8A7DE746}" destId="{6FE21E68-6B64-49FB-B6F5-3911CC24D059}" srcOrd="0" destOrd="0" presId="urn:microsoft.com/office/officeart/2005/8/layout/lProcess2"/>
    <dgm:cxn modelId="{C525F03D-2F10-495D-85B9-3E2FE2D9F3CE}" type="presParOf" srcId="{35F1C22D-70A7-4A4E-BF6F-963B2444E087}" destId="{4517F780-6540-4BB8-A261-5BCFA65284C1}" srcOrd="3" destOrd="0" presId="urn:microsoft.com/office/officeart/2005/8/layout/lProcess2"/>
    <dgm:cxn modelId="{B0AE6478-A7D4-4379-A32A-610F1A98966D}" type="presParOf" srcId="{35F1C22D-70A7-4A4E-BF6F-963B2444E087}" destId="{3C65BB88-DD80-4966-8C3C-9E27267FA217}" srcOrd="4" destOrd="0" presId="urn:microsoft.com/office/officeart/2005/8/layout/lProcess2"/>
    <dgm:cxn modelId="{1197AB67-C9B1-41E4-92DD-90AAB1FDEAC8}" type="presParOf" srcId="{3C65BB88-DD80-4966-8C3C-9E27267FA217}" destId="{5DFE11E0-9824-49FD-967B-59A08442CDE9}" srcOrd="0" destOrd="0" presId="urn:microsoft.com/office/officeart/2005/8/layout/lProcess2"/>
    <dgm:cxn modelId="{72C5B3E6-6B30-4D41-A56B-A5E805B2F69F}" type="presParOf" srcId="{3C65BB88-DD80-4966-8C3C-9E27267FA217}" destId="{25442914-9E8D-4667-8D2C-1D2BB082FA0C}" srcOrd="1" destOrd="0" presId="urn:microsoft.com/office/officeart/2005/8/layout/lProcess2"/>
    <dgm:cxn modelId="{2D7A1CD4-80B2-4865-BEA7-AE8C0492D62D}" type="presParOf" srcId="{3C65BB88-DD80-4966-8C3C-9E27267FA217}" destId="{EA4E0168-9B1E-4EF8-BA5E-28CCC43C961E}" srcOrd="2" destOrd="0" presId="urn:microsoft.com/office/officeart/2005/8/layout/lProcess2"/>
    <dgm:cxn modelId="{B52F6F7B-73BB-4931-923E-EAFB16B2D3CA}" type="presParOf" srcId="{EA4E0168-9B1E-4EF8-BA5E-28CCC43C961E}" destId="{987E2FFC-9D6B-4CCB-B704-2E13681A972B}" srcOrd="0" destOrd="0" presId="urn:microsoft.com/office/officeart/2005/8/layout/lProcess2"/>
    <dgm:cxn modelId="{10319FCF-7BBB-4493-9577-7CF0C6AFBB8C}" type="presParOf" srcId="{987E2FFC-9D6B-4CCB-B704-2E13681A972B}" destId="{67DDF52F-97A3-4B2A-B03A-95A2BF4C4F2D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95702A3-C604-4659-8F84-33F21D08BD59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A38567-A565-4131-A212-E3D9615F22E0}">
      <dgm:prSet phldrT="[Text]"/>
      <dgm:spPr/>
      <dgm:t>
        <a:bodyPr/>
        <a:lstStyle/>
        <a:p>
          <a:r>
            <a:rPr lang="en-US" dirty="0"/>
            <a:t>Student Learning Outcome</a:t>
          </a:r>
        </a:p>
      </dgm:t>
    </dgm:pt>
    <dgm:pt modelId="{8DC9A891-887F-4BEF-9B76-77012A5733E2}" type="parTrans" cxnId="{D1A40F5B-9B70-4542-85D3-2F784CA0FCA0}">
      <dgm:prSet/>
      <dgm:spPr/>
      <dgm:t>
        <a:bodyPr/>
        <a:lstStyle/>
        <a:p>
          <a:endParaRPr lang="en-US"/>
        </a:p>
      </dgm:t>
    </dgm:pt>
    <dgm:pt modelId="{ACE17275-A1F2-4F62-A0AA-284375896E5B}" type="sibTrans" cxnId="{D1A40F5B-9B70-4542-85D3-2F784CA0FCA0}">
      <dgm:prSet/>
      <dgm:spPr/>
      <dgm:t>
        <a:bodyPr/>
        <a:lstStyle/>
        <a:p>
          <a:endParaRPr lang="en-US"/>
        </a:p>
      </dgm:t>
    </dgm:pt>
    <dgm:pt modelId="{2C38F6C2-36EA-4B65-8C12-E881D032A2CE}">
      <dgm:prSet phldrT="[Text]"/>
      <dgm:spPr/>
      <dgm:t>
        <a:bodyPr/>
        <a:lstStyle/>
        <a:p>
          <a:r>
            <a:rPr lang="en-US" dirty="0"/>
            <a:t>Assignment/Activity</a:t>
          </a:r>
        </a:p>
      </dgm:t>
    </dgm:pt>
    <dgm:pt modelId="{D3D70CA3-FE09-4E47-8C3A-2963F823389D}" type="parTrans" cxnId="{4BF9768C-FDEC-466A-BD1C-D9BAAF775AB1}">
      <dgm:prSet/>
      <dgm:spPr/>
      <dgm:t>
        <a:bodyPr/>
        <a:lstStyle/>
        <a:p>
          <a:endParaRPr lang="en-US"/>
        </a:p>
      </dgm:t>
    </dgm:pt>
    <dgm:pt modelId="{B1295BF4-F36D-483B-9094-A563C26F32D7}" type="sibTrans" cxnId="{4BF9768C-FDEC-466A-BD1C-D9BAAF775AB1}">
      <dgm:prSet/>
      <dgm:spPr/>
      <dgm:t>
        <a:bodyPr/>
        <a:lstStyle/>
        <a:p>
          <a:endParaRPr lang="en-US"/>
        </a:p>
      </dgm:t>
    </dgm:pt>
    <dgm:pt modelId="{6C9BD017-3BD2-47B5-84CC-68094384D91D}">
      <dgm:prSet phldrT="[Text]"/>
      <dgm:spPr/>
      <dgm:t>
        <a:bodyPr/>
        <a:lstStyle/>
        <a:p>
          <a:r>
            <a:rPr lang="en-US" dirty="0"/>
            <a:t>“Searching for Symbols” Homework Activity</a:t>
          </a:r>
        </a:p>
      </dgm:t>
    </dgm:pt>
    <dgm:pt modelId="{9C5A9E39-80BE-4301-81E7-1835E22E3D56}" type="parTrans" cxnId="{7C858862-6543-4B85-A8E3-547698B3109F}">
      <dgm:prSet/>
      <dgm:spPr/>
      <dgm:t>
        <a:bodyPr/>
        <a:lstStyle/>
        <a:p>
          <a:endParaRPr lang="en-US"/>
        </a:p>
      </dgm:t>
    </dgm:pt>
    <dgm:pt modelId="{5D78B063-2FCE-4519-A063-156D773EF322}" type="sibTrans" cxnId="{7C858862-6543-4B85-A8E3-547698B3109F}">
      <dgm:prSet/>
      <dgm:spPr/>
      <dgm:t>
        <a:bodyPr/>
        <a:lstStyle/>
        <a:p>
          <a:endParaRPr lang="en-US"/>
        </a:p>
      </dgm:t>
    </dgm:pt>
    <dgm:pt modelId="{B125C4F3-F126-4DB2-A76E-F89F8B5DA863}">
      <dgm:prSet phldrT="[Text]"/>
      <dgm:spPr/>
      <dgm:t>
        <a:bodyPr/>
        <a:lstStyle/>
        <a:p>
          <a:r>
            <a:rPr lang="en-US" dirty="0"/>
            <a:t>Graded homework activity</a:t>
          </a:r>
        </a:p>
      </dgm:t>
    </dgm:pt>
    <dgm:pt modelId="{F169A9D8-5B4D-4507-A402-FBC59E2EC766}" type="parTrans" cxnId="{45723460-49C1-4A6C-A2A0-DC65A7DF290C}">
      <dgm:prSet/>
      <dgm:spPr/>
      <dgm:t>
        <a:bodyPr/>
        <a:lstStyle/>
        <a:p>
          <a:endParaRPr lang="en-US"/>
        </a:p>
      </dgm:t>
    </dgm:pt>
    <dgm:pt modelId="{9FCEB93A-3508-459B-AF16-9746714EE88D}" type="sibTrans" cxnId="{45723460-49C1-4A6C-A2A0-DC65A7DF290C}">
      <dgm:prSet/>
      <dgm:spPr/>
      <dgm:t>
        <a:bodyPr/>
        <a:lstStyle/>
        <a:p>
          <a:endParaRPr lang="en-US"/>
        </a:p>
      </dgm:t>
    </dgm:pt>
    <dgm:pt modelId="{8A18BF07-2544-461F-B2F7-2B85EF56D360}">
      <dgm:prSet phldrT="[Text]"/>
      <dgm:spPr/>
      <dgm:t>
        <a:bodyPr/>
        <a:lstStyle/>
        <a:p>
          <a:r>
            <a:rPr lang="en-US" dirty="0"/>
            <a:t>Measurement/</a:t>
          </a:r>
        </a:p>
        <a:p>
          <a:r>
            <a:rPr lang="en-US" dirty="0"/>
            <a:t>Assessment</a:t>
          </a:r>
        </a:p>
      </dgm:t>
    </dgm:pt>
    <dgm:pt modelId="{BC65C64F-203D-4FBA-BE9C-215376B244E0}" type="parTrans" cxnId="{17DDE5DC-C243-4D3A-B53E-3EB3834DD395}">
      <dgm:prSet/>
      <dgm:spPr/>
    </dgm:pt>
    <dgm:pt modelId="{9F0B8783-94E2-4AB9-B65D-2158131DF1BF}" type="sibTrans" cxnId="{17DDE5DC-C243-4D3A-B53E-3EB3834DD395}">
      <dgm:prSet/>
      <dgm:spPr/>
    </dgm:pt>
    <dgm:pt modelId="{AD889667-9B33-4E80-8EA4-EF77BCFCCEE8}">
      <dgm:prSet phldrT="[Text]"/>
      <dgm:spPr/>
      <dgm:t>
        <a:bodyPr/>
        <a:lstStyle/>
        <a:p>
          <a:r>
            <a:rPr lang="en-US" dirty="0"/>
            <a:t>NACE Competency</a:t>
          </a:r>
        </a:p>
      </dgm:t>
    </dgm:pt>
    <dgm:pt modelId="{532B08E6-1ECC-4DE2-B57E-5CC66E6AB217}" type="parTrans" cxnId="{340AE4FB-A2F7-450D-8BE4-EAF94F5F080D}">
      <dgm:prSet/>
      <dgm:spPr/>
    </dgm:pt>
    <dgm:pt modelId="{F899075E-764C-4263-85D8-F7303A03B5DE}" type="sibTrans" cxnId="{340AE4FB-A2F7-450D-8BE4-EAF94F5F080D}">
      <dgm:prSet/>
      <dgm:spPr/>
    </dgm:pt>
    <dgm:pt modelId="{ED3B8CFC-283D-4061-B193-8A5EEE0ED49A}">
      <dgm:prSet phldrT="[Text]"/>
      <dgm:spPr/>
      <dgm:t>
        <a:bodyPr/>
        <a:lstStyle/>
        <a:p>
          <a:r>
            <a:rPr lang="en-US" dirty="0"/>
            <a:t>Global/Intercultural Fluency</a:t>
          </a:r>
        </a:p>
      </dgm:t>
    </dgm:pt>
    <dgm:pt modelId="{479BAED8-FF90-4A73-82C8-73A01D4F13A4}" type="parTrans" cxnId="{33A04CDD-25AB-4AB6-B590-BB34BC8F44EB}">
      <dgm:prSet/>
      <dgm:spPr/>
    </dgm:pt>
    <dgm:pt modelId="{417B36C1-1E51-46E0-B148-980695A95D40}" type="sibTrans" cxnId="{33A04CDD-25AB-4AB6-B590-BB34BC8F44EB}">
      <dgm:prSet/>
      <dgm:spPr/>
    </dgm:pt>
    <dgm:pt modelId="{8EB9FCB7-C709-4E4F-B441-092B8A87ACFE}">
      <dgm:prSet phldrT="[Text]"/>
      <dgm:spPr/>
      <dgm:t>
        <a:bodyPr/>
        <a:lstStyle/>
        <a:p>
          <a:r>
            <a:rPr lang="en-US" dirty="0"/>
            <a:t>Students will explain cultures historically or in contemporary contexts with acknowledgement of power structures, demonstrating respectful interaction with varied cultures and worldviews.</a:t>
          </a:r>
        </a:p>
      </dgm:t>
    </dgm:pt>
    <dgm:pt modelId="{4ED1DBA6-8AE5-44B6-B0EC-45535DCB3BF7}" type="parTrans" cxnId="{4CF1F631-2C95-49C7-B944-DF01E718A530}">
      <dgm:prSet/>
      <dgm:spPr/>
    </dgm:pt>
    <dgm:pt modelId="{31F88C5F-CB96-4A15-BAF2-10D407574F0A}" type="sibTrans" cxnId="{4CF1F631-2C95-49C7-B944-DF01E718A530}">
      <dgm:prSet/>
      <dgm:spPr/>
    </dgm:pt>
    <dgm:pt modelId="{350EECCD-0F44-40A8-93A0-14CD0F013EB7}">
      <dgm:prSet phldrT="[Text]"/>
      <dgm:spPr/>
      <dgm:t>
        <a:bodyPr/>
        <a:lstStyle/>
        <a:p>
          <a:r>
            <a:rPr lang="en-US"/>
            <a:t>Chapter </a:t>
          </a:r>
          <a:r>
            <a:rPr lang="en-US" dirty="0"/>
            <a:t>2: Culture Quiz</a:t>
          </a:r>
        </a:p>
      </dgm:t>
    </dgm:pt>
    <dgm:pt modelId="{096D3863-A600-4B90-BE10-06AE1FCE8CF3}" type="parTrans" cxnId="{A061D439-FEBA-4A2D-9CD2-5D7E71234E1D}">
      <dgm:prSet/>
      <dgm:spPr/>
    </dgm:pt>
    <dgm:pt modelId="{BC7FA474-FF52-4F0B-A09F-7B7F9710303B}" type="sibTrans" cxnId="{A061D439-FEBA-4A2D-9CD2-5D7E71234E1D}">
      <dgm:prSet/>
      <dgm:spPr/>
    </dgm:pt>
    <dgm:pt modelId="{C2AE0D48-3044-46A4-84CB-B148D00142B5}">
      <dgm:prSet phldrT="[Text]"/>
      <dgm:spPr/>
      <dgm:t>
        <a:bodyPr/>
        <a:lstStyle/>
        <a:p>
          <a:r>
            <a:rPr lang="en-US" dirty="0"/>
            <a:t>Graded quiz</a:t>
          </a:r>
        </a:p>
      </dgm:t>
    </dgm:pt>
    <dgm:pt modelId="{0AA2C676-947D-4F53-8A26-E1166C38DC21}" type="parTrans" cxnId="{0B1D7257-BC4A-4277-A33C-545C98E8781D}">
      <dgm:prSet/>
      <dgm:spPr/>
    </dgm:pt>
    <dgm:pt modelId="{C417E015-DF15-480F-B5FB-DA856512E0E7}" type="sibTrans" cxnId="{0B1D7257-BC4A-4277-A33C-545C98E8781D}">
      <dgm:prSet/>
      <dgm:spPr/>
    </dgm:pt>
    <dgm:pt modelId="{35F1C22D-70A7-4A4E-BF6F-963B2444E087}" type="pres">
      <dgm:prSet presAssocID="{F95702A3-C604-4659-8F84-33F21D08BD59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FED693D-2891-48F3-AB83-E429983E3DC9}" type="pres">
      <dgm:prSet presAssocID="{20A38567-A565-4131-A212-E3D9615F22E0}" presName="compNode" presStyleCnt="0"/>
      <dgm:spPr/>
    </dgm:pt>
    <dgm:pt modelId="{1A170090-BED7-4CF1-8653-9283C9055C2A}" type="pres">
      <dgm:prSet presAssocID="{20A38567-A565-4131-A212-E3D9615F22E0}" presName="aNode" presStyleLbl="bgShp" presStyleIdx="0" presStyleCnt="4"/>
      <dgm:spPr/>
      <dgm:t>
        <a:bodyPr/>
        <a:lstStyle/>
        <a:p>
          <a:endParaRPr lang="en-US"/>
        </a:p>
      </dgm:t>
    </dgm:pt>
    <dgm:pt modelId="{A27FF257-1B63-46EF-B948-CD119095299F}" type="pres">
      <dgm:prSet presAssocID="{20A38567-A565-4131-A212-E3D9615F22E0}" presName="textNode" presStyleLbl="bgShp" presStyleIdx="0" presStyleCnt="4"/>
      <dgm:spPr/>
      <dgm:t>
        <a:bodyPr/>
        <a:lstStyle/>
        <a:p>
          <a:endParaRPr lang="en-US"/>
        </a:p>
      </dgm:t>
    </dgm:pt>
    <dgm:pt modelId="{BB7FA1F6-1B46-4D4F-AD4D-CFD233A71E0A}" type="pres">
      <dgm:prSet presAssocID="{20A38567-A565-4131-A212-E3D9615F22E0}" presName="compChildNode" presStyleCnt="0"/>
      <dgm:spPr/>
    </dgm:pt>
    <dgm:pt modelId="{FAF76843-FF95-4F1F-8704-86C81E420B1A}" type="pres">
      <dgm:prSet presAssocID="{20A38567-A565-4131-A212-E3D9615F22E0}" presName="theInnerList" presStyleCnt="0"/>
      <dgm:spPr/>
    </dgm:pt>
    <dgm:pt modelId="{FCECE090-0B82-44C2-8D2A-F22BBEE37583}" type="pres">
      <dgm:prSet presAssocID="{8EB9FCB7-C709-4E4F-B441-092B8A87ACFE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05F10E-EF1D-4A2F-A423-F700CE541963}" type="pres">
      <dgm:prSet presAssocID="{20A38567-A565-4131-A212-E3D9615F22E0}" presName="aSpace" presStyleCnt="0"/>
      <dgm:spPr/>
    </dgm:pt>
    <dgm:pt modelId="{BC7D76A4-E8DD-4A79-9CCC-31C897402442}" type="pres">
      <dgm:prSet presAssocID="{AD889667-9B33-4E80-8EA4-EF77BCFCCEE8}" presName="compNode" presStyleCnt="0"/>
      <dgm:spPr/>
    </dgm:pt>
    <dgm:pt modelId="{1161CB4F-6BAE-454E-9C7B-C1705E30DEDC}" type="pres">
      <dgm:prSet presAssocID="{AD889667-9B33-4E80-8EA4-EF77BCFCCEE8}" presName="aNode" presStyleLbl="bgShp" presStyleIdx="1" presStyleCnt="4"/>
      <dgm:spPr/>
      <dgm:t>
        <a:bodyPr/>
        <a:lstStyle/>
        <a:p>
          <a:endParaRPr lang="en-US"/>
        </a:p>
      </dgm:t>
    </dgm:pt>
    <dgm:pt modelId="{1B40B070-63ED-4054-BF03-D7A59AC8D527}" type="pres">
      <dgm:prSet presAssocID="{AD889667-9B33-4E80-8EA4-EF77BCFCCEE8}" presName="textNode" presStyleLbl="bgShp" presStyleIdx="1" presStyleCnt="4"/>
      <dgm:spPr/>
      <dgm:t>
        <a:bodyPr/>
        <a:lstStyle/>
        <a:p>
          <a:endParaRPr lang="en-US"/>
        </a:p>
      </dgm:t>
    </dgm:pt>
    <dgm:pt modelId="{516BF999-F636-4129-9EEE-FFC34A2BC222}" type="pres">
      <dgm:prSet presAssocID="{AD889667-9B33-4E80-8EA4-EF77BCFCCEE8}" presName="compChildNode" presStyleCnt="0"/>
      <dgm:spPr/>
    </dgm:pt>
    <dgm:pt modelId="{D38AF83F-36BB-405B-B231-51F91162819D}" type="pres">
      <dgm:prSet presAssocID="{AD889667-9B33-4E80-8EA4-EF77BCFCCEE8}" presName="theInnerList" presStyleCnt="0"/>
      <dgm:spPr/>
    </dgm:pt>
    <dgm:pt modelId="{99D4B756-6807-4165-9B0C-8D1C5D96C9C9}" type="pres">
      <dgm:prSet presAssocID="{ED3B8CFC-283D-4061-B193-8A5EEE0ED49A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DCA626-6B3F-42D9-9E08-9C13E01D7E22}" type="pres">
      <dgm:prSet presAssocID="{AD889667-9B33-4E80-8EA4-EF77BCFCCEE8}" presName="aSpace" presStyleCnt="0"/>
      <dgm:spPr/>
    </dgm:pt>
    <dgm:pt modelId="{5FDACE7B-BF5C-42BD-AC07-6166C2AAE9BA}" type="pres">
      <dgm:prSet presAssocID="{2C38F6C2-36EA-4B65-8C12-E881D032A2CE}" presName="compNode" presStyleCnt="0"/>
      <dgm:spPr/>
    </dgm:pt>
    <dgm:pt modelId="{F938B668-B01C-4C41-BCC1-D7761E9D373C}" type="pres">
      <dgm:prSet presAssocID="{2C38F6C2-36EA-4B65-8C12-E881D032A2CE}" presName="aNode" presStyleLbl="bgShp" presStyleIdx="2" presStyleCnt="4"/>
      <dgm:spPr/>
      <dgm:t>
        <a:bodyPr/>
        <a:lstStyle/>
        <a:p>
          <a:endParaRPr lang="en-US"/>
        </a:p>
      </dgm:t>
    </dgm:pt>
    <dgm:pt modelId="{A35A4DF9-0A47-4585-ACA8-4F48B7A2D97D}" type="pres">
      <dgm:prSet presAssocID="{2C38F6C2-36EA-4B65-8C12-E881D032A2CE}" presName="textNode" presStyleLbl="bgShp" presStyleIdx="2" presStyleCnt="4"/>
      <dgm:spPr/>
      <dgm:t>
        <a:bodyPr/>
        <a:lstStyle/>
        <a:p>
          <a:endParaRPr lang="en-US"/>
        </a:p>
      </dgm:t>
    </dgm:pt>
    <dgm:pt modelId="{68ABB6BF-0472-4AFA-A561-9719FDA55D6F}" type="pres">
      <dgm:prSet presAssocID="{2C38F6C2-36EA-4B65-8C12-E881D032A2CE}" presName="compChildNode" presStyleCnt="0"/>
      <dgm:spPr/>
    </dgm:pt>
    <dgm:pt modelId="{343A9DB9-1EE1-40C5-BCD3-F75A8A7DE746}" type="pres">
      <dgm:prSet presAssocID="{2C38F6C2-36EA-4B65-8C12-E881D032A2CE}" presName="theInnerList" presStyleCnt="0"/>
      <dgm:spPr/>
    </dgm:pt>
    <dgm:pt modelId="{6FE21E68-6B64-49FB-B6F5-3911CC24D059}" type="pres">
      <dgm:prSet presAssocID="{6C9BD017-3BD2-47B5-84CC-68094384D91D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C3842A-19F7-458D-B7A9-6F1902D53590}" type="pres">
      <dgm:prSet presAssocID="{6C9BD017-3BD2-47B5-84CC-68094384D91D}" presName="aSpace2" presStyleCnt="0"/>
      <dgm:spPr/>
    </dgm:pt>
    <dgm:pt modelId="{51A7658C-5404-472D-AAD2-69A53F6F377A}" type="pres">
      <dgm:prSet presAssocID="{350EECCD-0F44-40A8-93A0-14CD0F013EB7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17F780-6540-4BB8-A261-5BCFA65284C1}" type="pres">
      <dgm:prSet presAssocID="{2C38F6C2-36EA-4B65-8C12-E881D032A2CE}" presName="aSpace" presStyleCnt="0"/>
      <dgm:spPr/>
    </dgm:pt>
    <dgm:pt modelId="{96968C1D-F452-418C-AABF-BC32BD3971DF}" type="pres">
      <dgm:prSet presAssocID="{8A18BF07-2544-461F-B2F7-2B85EF56D360}" presName="compNode" presStyleCnt="0"/>
      <dgm:spPr/>
    </dgm:pt>
    <dgm:pt modelId="{FEDFB3B8-624C-4889-B1ED-37343E360EEE}" type="pres">
      <dgm:prSet presAssocID="{8A18BF07-2544-461F-B2F7-2B85EF56D360}" presName="aNode" presStyleLbl="bgShp" presStyleIdx="3" presStyleCnt="4"/>
      <dgm:spPr/>
      <dgm:t>
        <a:bodyPr/>
        <a:lstStyle/>
        <a:p>
          <a:endParaRPr lang="en-US"/>
        </a:p>
      </dgm:t>
    </dgm:pt>
    <dgm:pt modelId="{5234CD02-4651-4B2A-8E45-A319A316B621}" type="pres">
      <dgm:prSet presAssocID="{8A18BF07-2544-461F-B2F7-2B85EF56D360}" presName="textNode" presStyleLbl="bgShp" presStyleIdx="3" presStyleCnt="4"/>
      <dgm:spPr/>
      <dgm:t>
        <a:bodyPr/>
        <a:lstStyle/>
        <a:p>
          <a:endParaRPr lang="en-US"/>
        </a:p>
      </dgm:t>
    </dgm:pt>
    <dgm:pt modelId="{CDA8A293-3105-45EF-BC7D-CA439A7052E7}" type="pres">
      <dgm:prSet presAssocID="{8A18BF07-2544-461F-B2F7-2B85EF56D360}" presName="compChildNode" presStyleCnt="0"/>
      <dgm:spPr/>
    </dgm:pt>
    <dgm:pt modelId="{5E0B077E-53AD-4280-ABAB-F816AD735EDD}" type="pres">
      <dgm:prSet presAssocID="{8A18BF07-2544-461F-B2F7-2B85EF56D360}" presName="theInnerList" presStyleCnt="0"/>
      <dgm:spPr/>
    </dgm:pt>
    <dgm:pt modelId="{67DDF52F-97A3-4B2A-B03A-95A2BF4C4F2D}" type="pres">
      <dgm:prSet presAssocID="{B125C4F3-F126-4DB2-A76E-F89F8B5DA863}" presName="childNode" presStyleLbl="node1" presStyleIdx="4" presStyleCnt="6" custLinFactNeighborY="-6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A78DC1-09FD-4FB1-B51D-56CFAFD700CF}" type="pres">
      <dgm:prSet presAssocID="{B125C4F3-F126-4DB2-A76E-F89F8B5DA863}" presName="aSpace2" presStyleCnt="0"/>
      <dgm:spPr/>
    </dgm:pt>
    <dgm:pt modelId="{E406E91C-D16B-424F-AC61-23A2B0CDFED2}" type="pres">
      <dgm:prSet presAssocID="{C2AE0D48-3044-46A4-84CB-B148D00142B5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061D439-FEBA-4A2D-9CD2-5D7E71234E1D}" srcId="{2C38F6C2-36EA-4B65-8C12-E881D032A2CE}" destId="{350EECCD-0F44-40A8-93A0-14CD0F013EB7}" srcOrd="1" destOrd="0" parTransId="{096D3863-A600-4B90-BE10-06AE1FCE8CF3}" sibTransId="{BC7FA474-FF52-4F0B-A09F-7B7F9710303B}"/>
    <dgm:cxn modelId="{B042F858-020F-431D-A6DB-99CD6B4837DC}" type="presOf" srcId="{C2AE0D48-3044-46A4-84CB-B148D00142B5}" destId="{E406E91C-D16B-424F-AC61-23A2B0CDFED2}" srcOrd="0" destOrd="0" presId="urn:microsoft.com/office/officeart/2005/8/layout/lProcess2"/>
    <dgm:cxn modelId="{45723460-49C1-4A6C-A2A0-DC65A7DF290C}" srcId="{8A18BF07-2544-461F-B2F7-2B85EF56D360}" destId="{B125C4F3-F126-4DB2-A76E-F89F8B5DA863}" srcOrd="0" destOrd="0" parTransId="{F169A9D8-5B4D-4507-A402-FBC59E2EC766}" sibTransId="{9FCEB93A-3508-459B-AF16-9746714EE88D}"/>
    <dgm:cxn modelId="{D1A40F5B-9B70-4542-85D3-2F784CA0FCA0}" srcId="{F95702A3-C604-4659-8F84-33F21D08BD59}" destId="{20A38567-A565-4131-A212-E3D9615F22E0}" srcOrd="0" destOrd="0" parTransId="{8DC9A891-887F-4BEF-9B76-77012A5733E2}" sibTransId="{ACE17275-A1F2-4F62-A0AA-284375896E5B}"/>
    <dgm:cxn modelId="{42B20C6B-7994-4408-9820-5CF0892C625D}" type="presOf" srcId="{8A18BF07-2544-461F-B2F7-2B85EF56D360}" destId="{5234CD02-4651-4B2A-8E45-A319A316B621}" srcOrd="1" destOrd="0" presId="urn:microsoft.com/office/officeart/2005/8/layout/lProcess2"/>
    <dgm:cxn modelId="{4BF9768C-FDEC-466A-BD1C-D9BAAF775AB1}" srcId="{F95702A3-C604-4659-8F84-33F21D08BD59}" destId="{2C38F6C2-36EA-4B65-8C12-E881D032A2CE}" srcOrd="2" destOrd="0" parTransId="{D3D70CA3-FE09-4E47-8C3A-2963F823389D}" sibTransId="{B1295BF4-F36D-483B-9094-A563C26F32D7}"/>
    <dgm:cxn modelId="{5FF27AB5-B740-4B0A-A10B-B72CCF22128F}" type="presOf" srcId="{20A38567-A565-4131-A212-E3D9615F22E0}" destId="{A27FF257-1B63-46EF-B948-CD119095299F}" srcOrd="1" destOrd="0" presId="urn:microsoft.com/office/officeart/2005/8/layout/lProcess2"/>
    <dgm:cxn modelId="{783078B7-7D7C-4442-8EA0-FA538FFD59D1}" type="presOf" srcId="{350EECCD-0F44-40A8-93A0-14CD0F013EB7}" destId="{51A7658C-5404-472D-AAD2-69A53F6F377A}" srcOrd="0" destOrd="0" presId="urn:microsoft.com/office/officeart/2005/8/layout/lProcess2"/>
    <dgm:cxn modelId="{2C45CBFC-75D4-4BD8-9ADD-502A39964E78}" type="presOf" srcId="{B125C4F3-F126-4DB2-A76E-F89F8B5DA863}" destId="{67DDF52F-97A3-4B2A-B03A-95A2BF4C4F2D}" srcOrd="0" destOrd="0" presId="urn:microsoft.com/office/officeart/2005/8/layout/lProcess2"/>
    <dgm:cxn modelId="{A24548B4-70E9-4BF0-AF06-B3B370207293}" type="presOf" srcId="{6C9BD017-3BD2-47B5-84CC-68094384D91D}" destId="{6FE21E68-6B64-49FB-B6F5-3911CC24D059}" srcOrd="0" destOrd="0" presId="urn:microsoft.com/office/officeart/2005/8/layout/lProcess2"/>
    <dgm:cxn modelId="{E903275D-03B7-421F-B171-64CDC22F17A0}" type="presOf" srcId="{20A38567-A565-4131-A212-E3D9615F22E0}" destId="{1A170090-BED7-4CF1-8653-9283C9055C2A}" srcOrd="0" destOrd="0" presId="urn:microsoft.com/office/officeart/2005/8/layout/lProcess2"/>
    <dgm:cxn modelId="{26EA1038-9A1D-45E2-ABF8-243D560D79CA}" type="presOf" srcId="{2C38F6C2-36EA-4B65-8C12-E881D032A2CE}" destId="{A35A4DF9-0A47-4585-ACA8-4F48B7A2D97D}" srcOrd="1" destOrd="0" presId="urn:microsoft.com/office/officeart/2005/8/layout/lProcess2"/>
    <dgm:cxn modelId="{0B1D7257-BC4A-4277-A33C-545C98E8781D}" srcId="{8A18BF07-2544-461F-B2F7-2B85EF56D360}" destId="{C2AE0D48-3044-46A4-84CB-B148D00142B5}" srcOrd="1" destOrd="0" parTransId="{0AA2C676-947D-4F53-8A26-E1166C38DC21}" sibTransId="{C417E015-DF15-480F-B5FB-DA856512E0E7}"/>
    <dgm:cxn modelId="{340AE4FB-A2F7-450D-8BE4-EAF94F5F080D}" srcId="{F95702A3-C604-4659-8F84-33F21D08BD59}" destId="{AD889667-9B33-4E80-8EA4-EF77BCFCCEE8}" srcOrd="1" destOrd="0" parTransId="{532B08E6-1ECC-4DE2-B57E-5CC66E6AB217}" sibTransId="{F899075E-764C-4263-85D8-F7303A03B5DE}"/>
    <dgm:cxn modelId="{F0420BD7-797A-49E3-80EB-4198C7B73F73}" type="presOf" srcId="{8EB9FCB7-C709-4E4F-B441-092B8A87ACFE}" destId="{FCECE090-0B82-44C2-8D2A-F22BBEE37583}" srcOrd="0" destOrd="0" presId="urn:microsoft.com/office/officeart/2005/8/layout/lProcess2"/>
    <dgm:cxn modelId="{33A04CDD-25AB-4AB6-B590-BB34BC8F44EB}" srcId="{AD889667-9B33-4E80-8EA4-EF77BCFCCEE8}" destId="{ED3B8CFC-283D-4061-B193-8A5EEE0ED49A}" srcOrd="0" destOrd="0" parTransId="{479BAED8-FF90-4A73-82C8-73A01D4F13A4}" sibTransId="{417B36C1-1E51-46E0-B148-980695A95D40}"/>
    <dgm:cxn modelId="{C22CFF81-E30C-4A5B-B20F-9553D25F9E41}" type="presOf" srcId="{AD889667-9B33-4E80-8EA4-EF77BCFCCEE8}" destId="{1B40B070-63ED-4054-BF03-D7A59AC8D527}" srcOrd="1" destOrd="0" presId="urn:microsoft.com/office/officeart/2005/8/layout/lProcess2"/>
    <dgm:cxn modelId="{7C858862-6543-4B85-A8E3-547698B3109F}" srcId="{2C38F6C2-36EA-4B65-8C12-E881D032A2CE}" destId="{6C9BD017-3BD2-47B5-84CC-68094384D91D}" srcOrd="0" destOrd="0" parTransId="{9C5A9E39-80BE-4301-81E7-1835E22E3D56}" sibTransId="{5D78B063-2FCE-4519-A063-156D773EF322}"/>
    <dgm:cxn modelId="{204EEEDE-8CA2-46B5-A5BE-67D4164FE656}" type="presOf" srcId="{2C38F6C2-36EA-4B65-8C12-E881D032A2CE}" destId="{F938B668-B01C-4C41-BCC1-D7761E9D373C}" srcOrd="0" destOrd="0" presId="urn:microsoft.com/office/officeart/2005/8/layout/lProcess2"/>
    <dgm:cxn modelId="{0E49A43E-5A9E-412F-B54C-91605B4C1B5C}" type="presOf" srcId="{8A18BF07-2544-461F-B2F7-2B85EF56D360}" destId="{FEDFB3B8-624C-4889-B1ED-37343E360EEE}" srcOrd="0" destOrd="0" presId="urn:microsoft.com/office/officeart/2005/8/layout/lProcess2"/>
    <dgm:cxn modelId="{92B02D3C-3675-4AF9-9E36-7A5467B6CEAD}" type="presOf" srcId="{F95702A3-C604-4659-8F84-33F21D08BD59}" destId="{35F1C22D-70A7-4A4E-BF6F-963B2444E087}" srcOrd="0" destOrd="0" presId="urn:microsoft.com/office/officeart/2005/8/layout/lProcess2"/>
    <dgm:cxn modelId="{3B0E3004-18C5-4D40-BA97-AB965C949967}" type="presOf" srcId="{AD889667-9B33-4E80-8EA4-EF77BCFCCEE8}" destId="{1161CB4F-6BAE-454E-9C7B-C1705E30DEDC}" srcOrd="0" destOrd="0" presId="urn:microsoft.com/office/officeart/2005/8/layout/lProcess2"/>
    <dgm:cxn modelId="{17DDE5DC-C243-4D3A-B53E-3EB3834DD395}" srcId="{F95702A3-C604-4659-8F84-33F21D08BD59}" destId="{8A18BF07-2544-461F-B2F7-2B85EF56D360}" srcOrd="3" destOrd="0" parTransId="{BC65C64F-203D-4FBA-BE9C-215376B244E0}" sibTransId="{9F0B8783-94E2-4AB9-B65D-2158131DF1BF}"/>
    <dgm:cxn modelId="{4CF1F631-2C95-49C7-B944-DF01E718A530}" srcId="{20A38567-A565-4131-A212-E3D9615F22E0}" destId="{8EB9FCB7-C709-4E4F-B441-092B8A87ACFE}" srcOrd="0" destOrd="0" parTransId="{4ED1DBA6-8AE5-44B6-B0EC-45535DCB3BF7}" sibTransId="{31F88C5F-CB96-4A15-BAF2-10D407574F0A}"/>
    <dgm:cxn modelId="{43FBE733-8C52-4498-90CF-3A995EBB942E}" type="presOf" srcId="{ED3B8CFC-283D-4061-B193-8A5EEE0ED49A}" destId="{99D4B756-6807-4165-9B0C-8D1C5D96C9C9}" srcOrd="0" destOrd="0" presId="urn:microsoft.com/office/officeart/2005/8/layout/lProcess2"/>
    <dgm:cxn modelId="{47C7C4FB-3543-4FE5-B6F2-7DE02F343EB4}" type="presParOf" srcId="{35F1C22D-70A7-4A4E-BF6F-963B2444E087}" destId="{6FED693D-2891-48F3-AB83-E429983E3DC9}" srcOrd="0" destOrd="0" presId="urn:microsoft.com/office/officeart/2005/8/layout/lProcess2"/>
    <dgm:cxn modelId="{BF58C0D9-EF8E-4BAA-AC33-D11A5CA73C34}" type="presParOf" srcId="{6FED693D-2891-48F3-AB83-E429983E3DC9}" destId="{1A170090-BED7-4CF1-8653-9283C9055C2A}" srcOrd="0" destOrd="0" presId="urn:microsoft.com/office/officeart/2005/8/layout/lProcess2"/>
    <dgm:cxn modelId="{C756C7A5-A541-4245-AD1D-423BFA39E2C3}" type="presParOf" srcId="{6FED693D-2891-48F3-AB83-E429983E3DC9}" destId="{A27FF257-1B63-46EF-B948-CD119095299F}" srcOrd="1" destOrd="0" presId="urn:microsoft.com/office/officeart/2005/8/layout/lProcess2"/>
    <dgm:cxn modelId="{E111F30B-F457-4E58-AB34-1135C3430164}" type="presParOf" srcId="{6FED693D-2891-48F3-AB83-E429983E3DC9}" destId="{BB7FA1F6-1B46-4D4F-AD4D-CFD233A71E0A}" srcOrd="2" destOrd="0" presId="urn:microsoft.com/office/officeart/2005/8/layout/lProcess2"/>
    <dgm:cxn modelId="{B61F9595-F79E-45AD-9C02-1B5D0D30872D}" type="presParOf" srcId="{BB7FA1F6-1B46-4D4F-AD4D-CFD233A71E0A}" destId="{FAF76843-FF95-4F1F-8704-86C81E420B1A}" srcOrd="0" destOrd="0" presId="urn:microsoft.com/office/officeart/2005/8/layout/lProcess2"/>
    <dgm:cxn modelId="{CAD0846F-78D3-411B-B175-858DA6936B14}" type="presParOf" srcId="{FAF76843-FF95-4F1F-8704-86C81E420B1A}" destId="{FCECE090-0B82-44C2-8D2A-F22BBEE37583}" srcOrd="0" destOrd="0" presId="urn:microsoft.com/office/officeart/2005/8/layout/lProcess2"/>
    <dgm:cxn modelId="{86E98A36-9260-4FF4-A14B-059EEF740FC1}" type="presParOf" srcId="{35F1C22D-70A7-4A4E-BF6F-963B2444E087}" destId="{9205F10E-EF1D-4A2F-A423-F700CE541963}" srcOrd="1" destOrd="0" presId="urn:microsoft.com/office/officeart/2005/8/layout/lProcess2"/>
    <dgm:cxn modelId="{624970DF-7640-452D-B308-4DFB88BF9EDC}" type="presParOf" srcId="{35F1C22D-70A7-4A4E-BF6F-963B2444E087}" destId="{BC7D76A4-E8DD-4A79-9CCC-31C897402442}" srcOrd="2" destOrd="0" presId="urn:microsoft.com/office/officeart/2005/8/layout/lProcess2"/>
    <dgm:cxn modelId="{FC5BBA99-32FD-4728-BC2D-F277141FEA69}" type="presParOf" srcId="{BC7D76A4-E8DD-4A79-9CCC-31C897402442}" destId="{1161CB4F-6BAE-454E-9C7B-C1705E30DEDC}" srcOrd="0" destOrd="0" presId="urn:microsoft.com/office/officeart/2005/8/layout/lProcess2"/>
    <dgm:cxn modelId="{BD27CA0C-BACF-4A69-87FF-DEE7F27E9F2A}" type="presParOf" srcId="{BC7D76A4-E8DD-4A79-9CCC-31C897402442}" destId="{1B40B070-63ED-4054-BF03-D7A59AC8D527}" srcOrd="1" destOrd="0" presId="urn:microsoft.com/office/officeart/2005/8/layout/lProcess2"/>
    <dgm:cxn modelId="{88449080-7EDF-40DE-BDD9-B282BCB2E9CB}" type="presParOf" srcId="{BC7D76A4-E8DD-4A79-9CCC-31C897402442}" destId="{516BF999-F636-4129-9EEE-FFC34A2BC222}" srcOrd="2" destOrd="0" presId="urn:microsoft.com/office/officeart/2005/8/layout/lProcess2"/>
    <dgm:cxn modelId="{EC0FF275-9BBE-42EA-B3DE-7329C2868D9A}" type="presParOf" srcId="{516BF999-F636-4129-9EEE-FFC34A2BC222}" destId="{D38AF83F-36BB-405B-B231-51F91162819D}" srcOrd="0" destOrd="0" presId="urn:microsoft.com/office/officeart/2005/8/layout/lProcess2"/>
    <dgm:cxn modelId="{980F85E5-0F19-4EE9-B328-D53B093FFDB8}" type="presParOf" srcId="{D38AF83F-36BB-405B-B231-51F91162819D}" destId="{99D4B756-6807-4165-9B0C-8D1C5D96C9C9}" srcOrd="0" destOrd="0" presId="urn:microsoft.com/office/officeart/2005/8/layout/lProcess2"/>
    <dgm:cxn modelId="{AC23FA23-71D5-427F-ACF0-F9D89AE40FFA}" type="presParOf" srcId="{35F1C22D-70A7-4A4E-BF6F-963B2444E087}" destId="{DFDCA626-6B3F-42D9-9E08-9C13E01D7E22}" srcOrd="3" destOrd="0" presId="urn:microsoft.com/office/officeart/2005/8/layout/lProcess2"/>
    <dgm:cxn modelId="{69D46F54-56A5-478C-98A2-A2E659BB3F6E}" type="presParOf" srcId="{35F1C22D-70A7-4A4E-BF6F-963B2444E087}" destId="{5FDACE7B-BF5C-42BD-AC07-6166C2AAE9BA}" srcOrd="4" destOrd="0" presId="urn:microsoft.com/office/officeart/2005/8/layout/lProcess2"/>
    <dgm:cxn modelId="{DFC05036-B71F-40D5-B58C-AC1EB1B425F2}" type="presParOf" srcId="{5FDACE7B-BF5C-42BD-AC07-6166C2AAE9BA}" destId="{F938B668-B01C-4C41-BCC1-D7761E9D373C}" srcOrd="0" destOrd="0" presId="urn:microsoft.com/office/officeart/2005/8/layout/lProcess2"/>
    <dgm:cxn modelId="{BCB56E9E-4B95-437C-B48E-C7D67ABC26AE}" type="presParOf" srcId="{5FDACE7B-BF5C-42BD-AC07-6166C2AAE9BA}" destId="{A35A4DF9-0A47-4585-ACA8-4F48B7A2D97D}" srcOrd="1" destOrd="0" presId="urn:microsoft.com/office/officeart/2005/8/layout/lProcess2"/>
    <dgm:cxn modelId="{0A7D5C96-1D92-4D24-8880-AD20EC752B42}" type="presParOf" srcId="{5FDACE7B-BF5C-42BD-AC07-6166C2AAE9BA}" destId="{68ABB6BF-0472-4AFA-A561-9719FDA55D6F}" srcOrd="2" destOrd="0" presId="urn:microsoft.com/office/officeart/2005/8/layout/lProcess2"/>
    <dgm:cxn modelId="{D6DD4052-8C0E-47F1-898A-D0A6EB76766D}" type="presParOf" srcId="{68ABB6BF-0472-4AFA-A561-9719FDA55D6F}" destId="{343A9DB9-1EE1-40C5-BCD3-F75A8A7DE746}" srcOrd="0" destOrd="0" presId="urn:microsoft.com/office/officeart/2005/8/layout/lProcess2"/>
    <dgm:cxn modelId="{995E3900-F3D5-4C74-B5CA-BDFF00B68902}" type="presParOf" srcId="{343A9DB9-1EE1-40C5-BCD3-F75A8A7DE746}" destId="{6FE21E68-6B64-49FB-B6F5-3911CC24D059}" srcOrd="0" destOrd="0" presId="urn:microsoft.com/office/officeart/2005/8/layout/lProcess2"/>
    <dgm:cxn modelId="{EA4202FB-EBE2-4733-BD55-01D0EF98F6D1}" type="presParOf" srcId="{343A9DB9-1EE1-40C5-BCD3-F75A8A7DE746}" destId="{F2C3842A-19F7-458D-B7A9-6F1902D53590}" srcOrd="1" destOrd="0" presId="urn:microsoft.com/office/officeart/2005/8/layout/lProcess2"/>
    <dgm:cxn modelId="{08B9A7E6-0CDF-41B8-B9F3-04679A462F49}" type="presParOf" srcId="{343A9DB9-1EE1-40C5-BCD3-F75A8A7DE746}" destId="{51A7658C-5404-472D-AAD2-69A53F6F377A}" srcOrd="2" destOrd="0" presId="urn:microsoft.com/office/officeart/2005/8/layout/lProcess2"/>
    <dgm:cxn modelId="{C525F03D-2F10-495D-85B9-3E2FE2D9F3CE}" type="presParOf" srcId="{35F1C22D-70A7-4A4E-BF6F-963B2444E087}" destId="{4517F780-6540-4BB8-A261-5BCFA65284C1}" srcOrd="5" destOrd="0" presId="urn:microsoft.com/office/officeart/2005/8/layout/lProcess2"/>
    <dgm:cxn modelId="{BA809991-7F31-4A8F-BF1A-A07AC906BFCE}" type="presParOf" srcId="{35F1C22D-70A7-4A4E-BF6F-963B2444E087}" destId="{96968C1D-F452-418C-AABF-BC32BD3971DF}" srcOrd="6" destOrd="0" presId="urn:microsoft.com/office/officeart/2005/8/layout/lProcess2"/>
    <dgm:cxn modelId="{EF8DE067-4B5C-4B59-96E5-92A07A777B67}" type="presParOf" srcId="{96968C1D-F452-418C-AABF-BC32BD3971DF}" destId="{FEDFB3B8-624C-4889-B1ED-37343E360EEE}" srcOrd="0" destOrd="0" presId="urn:microsoft.com/office/officeart/2005/8/layout/lProcess2"/>
    <dgm:cxn modelId="{016555A3-1A60-42A6-8A55-F59DCCD39D21}" type="presParOf" srcId="{96968C1D-F452-418C-AABF-BC32BD3971DF}" destId="{5234CD02-4651-4B2A-8E45-A319A316B621}" srcOrd="1" destOrd="0" presId="urn:microsoft.com/office/officeart/2005/8/layout/lProcess2"/>
    <dgm:cxn modelId="{F5C7A374-D32E-4683-9BC0-8DB2561F5E65}" type="presParOf" srcId="{96968C1D-F452-418C-AABF-BC32BD3971DF}" destId="{CDA8A293-3105-45EF-BC7D-CA439A7052E7}" srcOrd="2" destOrd="0" presId="urn:microsoft.com/office/officeart/2005/8/layout/lProcess2"/>
    <dgm:cxn modelId="{5CCA4F6E-4BBB-4135-B658-8A7B3AFC7E40}" type="presParOf" srcId="{CDA8A293-3105-45EF-BC7D-CA439A7052E7}" destId="{5E0B077E-53AD-4280-ABAB-F816AD735EDD}" srcOrd="0" destOrd="0" presId="urn:microsoft.com/office/officeart/2005/8/layout/lProcess2"/>
    <dgm:cxn modelId="{DAE8285C-957B-4525-834C-C889B18B0E68}" type="presParOf" srcId="{5E0B077E-53AD-4280-ABAB-F816AD735EDD}" destId="{67DDF52F-97A3-4B2A-B03A-95A2BF4C4F2D}" srcOrd="0" destOrd="0" presId="urn:microsoft.com/office/officeart/2005/8/layout/lProcess2"/>
    <dgm:cxn modelId="{6AD8BEB9-ECA2-477A-9C8C-573765BE485B}" type="presParOf" srcId="{5E0B077E-53AD-4280-ABAB-F816AD735EDD}" destId="{4AA78DC1-09FD-4FB1-B51D-56CFAFD700CF}" srcOrd="1" destOrd="0" presId="urn:microsoft.com/office/officeart/2005/8/layout/lProcess2"/>
    <dgm:cxn modelId="{3C20EDE5-2D34-47D6-8CEE-96A2BE1AAEFA}" type="presParOf" srcId="{5E0B077E-53AD-4280-ABAB-F816AD735EDD}" destId="{E406E91C-D16B-424F-AC61-23A2B0CDFED2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0DF03C6-EA7F-4E16-95D2-CD33795BD998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2C5CCF-8D6E-4510-8727-59E251D14017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Plan</a:t>
          </a:r>
        </a:p>
      </dgm:t>
    </dgm:pt>
    <dgm:pt modelId="{A5970A58-EDA7-44C3-8AA7-73C8BE054830}" type="parTrans" cxnId="{6DC66E13-0621-43DB-873A-C05601D4EE55}">
      <dgm:prSet/>
      <dgm:spPr/>
      <dgm:t>
        <a:bodyPr/>
        <a:lstStyle/>
        <a:p>
          <a:endParaRPr lang="en-US"/>
        </a:p>
      </dgm:t>
    </dgm:pt>
    <dgm:pt modelId="{B70605BD-0644-4601-A6CA-637116C13457}" type="sibTrans" cxnId="{6DC66E13-0621-43DB-873A-C05601D4EE55}">
      <dgm:prSet/>
      <dgm:spPr>
        <a:solidFill>
          <a:srgbClr val="C00000"/>
        </a:solidFill>
      </dgm:spPr>
      <dgm:t>
        <a:bodyPr/>
        <a:lstStyle/>
        <a:p>
          <a:endParaRPr lang="en-US"/>
        </a:p>
      </dgm:t>
    </dgm:pt>
    <dgm:pt modelId="{E014D6AE-BE7C-49F6-8255-9F273609E8F3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Implement</a:t>
          </a:r>
        </a:p>
      </dgm:t>
    </dgm:pt>
    <dgm:pt modelId="{0677EAE4-8BE7-4E12-9A44-473365513F77}" type="parTrans" cxnId="{4F431450-BE4A-4A36-A471-0675E71EAAAC}">
      <dgm:prSet/>
      <dgm:spPr/>
      <dgm:t>
        <a:bodyPr/>
        <a:lstStyle/>
        <a:p>
          <a:endParaRPr lang="en-US"/>
        </a:p>
      </dgm:t>
    </dgm:pt>
    <dgm:pt modelId="{8294A272-CA54-4FD8-86EB-0B832DEEE1AD}" type="sibTrans" cxnId="{4F431450-BE4A-4A36-A471-0675E71EAAAC}">
      <dgm:prSet/>
      <dgm:spPr>
        <a:solidFill>
          <a:srgbClr val="C00000"/>
        </a:solidFill>
      </dgm:spPr>
      <dgm:t>
        <a:bodyPr/>
        <a:lstStyle/>
        <a:p>
          <a:endParaRPr lang="en-US"/>
        </a:p>
      </dgm:t>
    </dgm:pt>
    <dgm:pt modelId="{65C84615-5A5D-4948-B10F-EC9E3EBF6C74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Assess</a:t>
          </a:r>
        </a:p>
      </dgm:t>
    </dgm:pt>
    <dgm:pt modelId="{CE2A37D0-103D-457A-8A9F-360553CF5398}" type="parTrans" cxnId="{B544017B-3317-4819-8BB8-0172D447F408}">
      <dgm:prSet/>
      <dgm:spPr/>
      <dgm:t>
        <a:bodyPr/>
        <a:lstStyle/>
        <a:p>
          <a:endParaRPr lang="en-US"/>
        </a:p>
      </dgm:t>
    </dgm:pt>
    <dgm:pt modelId="{AA44CE7F-73C0-4550-A414-1A2B8148662E}" type="sibTrans" cxnId="{B544017B-3317-4819-8BB8-0172D447F408}">
      <dgm:prSet/>
      <dgm:spPr>
        <a:solidFill>
          <a:srgbClr val="C00000"/>
        </a:solidFill>
      </dgm:spPr>
      <dgm:t>
        <a:bodyPr/>
        <a:lstStyle/>
        <a:p>
          <a:endParaRPr lang="en-US"/>
        </a:p>
      </dgm:t>
    </dgm:pt>
    <dgm:pt modelId="{C104CD5D-30CA-4712-8EF9-D5B56E5C19B8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Analyze</a:t>
          </a:r>
        </a:p>
      </dgm:t>
    </dgm:pt>
    <dgm:pt modelId="{D02DC91D-5176-4D50-94B3-0673277416E8}" type="parTrans" cxnId="{5A184BE9-07C4-4AAC-ACB2-E2BD48EE47F2}">
      <dgm:prSet/>
      <dgm:spPr/>
      <dgm:t>
        <a:bodyPr/>
        <a:lstStyle/>
        <a:p>
          <a:endParaRPr lang="en-US"/>
        </a:p>
      </dgm:t>
    </dgm:pt>
    <dgm:pt modelId="{DABFB29F-C041-43A5-AEF7-37BD1CA8191D}" type="sibTrans" cxnId="{5A184BE9-07C4-4AAC-ACB2-E2BD48EE47F2}">
      <dgm:prSet/>
      <dgm:spPr>
        <a:solidFill>
          <a:srgbClr val="C00000"/>
        </a:solidFill>
      </dgm:spPr>
      <dgm:t>
        <a:bodyPr/>
        <a:lstStyle/>
        <a:p>
          <a:endParaRPr lang="en-US"/>
        </a:p>
      </dgm:t>
    </dgm:pt>
    <dgm:pt modelId="{80C9F4E2-552E-4466-A72F-ADA734302312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Use</a:t>
          </a:r>
        </a:p>
      </dgm:t>
    </dgm:pt>
    <dgm:pt modelId="{DD325F04-EB18-4434-A99B-50EC3411D09F}" type="parTrans" cxnId="{078B1C64-5D9A-4DD1-8AD0-AE42E13B07CE}">
      <dgm:prSet/>
      <dgm:spPr/>
      <dgm:t>
        <a:bodyPr/>
        <a:lstStyle/>
        <a:p>
          <a:endParaRPr lang="en-US"/>
        </a:p>
      </dgm:t>
    </dgm:pt>
    <dgm:pt modelId="{9FD65581-A6A8-42D5-9FFE-0FC6807390D6}" type="sibTrans" cxnId="{078B1C64-5D9A-4DD1-8AD0-AE42E13B07CE}">
      <dgm:prSet/>
      <dgm:spPr>
        <a:solidFill>
          <a:srgbClr val="C00000"/>
        </a:solidFill>
      </dgm:spPr>
      <dgm:t>
        <a:bodyPr/>
        <a:lstStyle/>
        <a:p>
          <a:endParaRPr lang="en-US"/>
        </a:p>
      </dgm:t>
    </dgm:pt>
    <dgm:pt modelId="{D04702AB-EAC2-4ABF-B04A-A6058C736E02}" type="pres">
      <dgm:prSet presAssocID="{F0DF03C6-EA7F-4E16-95D2-CD33795BD99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F1B203D-A6B4-43E8-AB1B-6090BA678344}" type="pres">
      <dgm:prSet presAssocID="{E52C5CCF-8D6E-4510-8727-59E251D1401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162A0C-2461-4E67-89BF-B7A5A21DE618}" type="pres">
      <dgm:prSet presAssocID="{E52C5CCF-8D6E-4510-8727-59E251D14017}" presName="spNode" presStyleCnt="0"/>
      <dgm:spPr/>
    </dgm:pt>
    <dgm:pt modelId="{C44F5B38-53AA-4379-A727-D3370AEF14E2}" type="pres">
      <dgm:prSet presAssocID="{B70605BD-0644-4601-A6CA-637116C13457}" presName="sibTrans" presStyleLbl="sibTrans1D1" presStyleIdx="0" presStyleCnt="5"/>
      <dgm:spPr/>
      <dgm:t>
        <a:bodyPr/>
        <a:lstStyle/>
        <a:p>
          <a:endParaRPr lang="en-US"/>
        </a:p>
      </dgm:t>
    </dgm:pt>
    <dgm:pt modelId="{E6317428-D599-4E0B-AA84-2E2B803916FC}" type="pres">
      <dgm:prSet presAssocID="{E014D6AE-BE7C-49F6-8255-9F273609E8F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93DAE9-FC25-4935-BE88-F5FECB0411FA}" type="pres">
      <dgm:prSet presAssocID="{E014D6AE-BE7C-49F6-8255-9F273609E8F3}" presName="spNode" presStyleCnt="0"/>
      <dgm:spPr/>
    </dgm:pt>
    <dgm:pt modelId="{91DF57FB-D942-4C36-8945-3D403AD9D7F0}" type="pres">
      <dgm:prSet presAssocID="{8294A272-CA54-4FD8-86EB-0B832DEEE1AD}" presName="sibTrans" presStyleLbl="sibTrans1D1" presStyleIdx="1" presStyleCnt="5"/>
      <dgm:spPr/>
      <dgm:t>
        <a:bodyPr/>
        <a:lstStyle/>
        <a:p>
          <a:endParaRPr lang="en-US"/>
        </a:p>
      </dgm:t>
    </dgm:pt>
    <dgm:pt modelId="{26CE179C-A933-4535-893E-D00FBFE5292B}" type="pres">
      <dgm:prSet presAssocID="{65C84615-5A5D-4948-B10F-EC9E3EBF6C74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B45AFB-25B2-4F76-B50F-840326F17461}" type="pres">
      <dgm:prSet presAssocID="{65C84615-5A5D-4948-B10F-EC9E3EBF6C74}" presName="spNode" presStyleCnt="0"/>
      <dgm:spPr/>
    </dgm:pt>
    <dgm:pt modelId="{E0F088B1-37DC-4325-AB95-D818BC6C9A07}" type="pres">
      <dgm:prSet presAssocID="{AA44CE7F-73C0-4550-A414-1A2B8148662E}" presName="sibTrans" presStyleLbl="sibTrans1D1" presStyleIdx="2" presStyleCnt="5"/>
      <dgm:spPr/>
      <dgm:t>
        <a:bodyPr/>
        <a:lstStyle/>
        <a:p>
          <a:endParaRPr lang="en-US"/>
        </a:p>
      </dgm:t>
    </dgm:pt>
    <dgm:pt modelId="{555ECDA7-D70F-4EFE-BEA8-620082031616}" type="pres">
      <dgm:prSet presAssocID="{C104CD5D-30CA-4712-8EF9-D5B56E5C19B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7D36CC-A661-4CA1-9AD0-ED4EE686453C}" type="pres">
      <dgm:prSet presAssocID="{C104CD5D-30CA-4712-8EF9-D5B56E5C19B8}" presName="spNode" presStyleCnt="0"/>
      <dgm:spPr/>
    </dgm:pt>
    <dgm:pt modelId="{0604EE1F-B9FC-4616-81A1-DBAEAC6BD3A7}" type="pres">
      <dgm:prSet presAssocID="{DABFB29F-C041-43A5-AEF7-37BD1CA8191D}" presName="sibTrans" presStyleLbl="sibTrans1D1" presStyleIdx="3" presStyleCnt="5"/>
      <dgm:spPr/>
      <dgm:t>
        <a:bodyPr/>
        <a:lstStyle/>
        <a:p>
          <a:endParaRPr lang="en-US"/>
        </a:p>
      </dgm:t>
    </dgm:pt>
    <dgm:pt modelId="{A2C1DA78-B4E6-418C-BDAD-1E36A4A6F9D1}" type="pres">
      <dgm:prSet presAssocID="{80C9F4E2-552E-4466-A72F-ADA73430231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1FE6D0-1DCD-41C1-A2CB-B5FCD441B806}" type="pres">
      <dgm:prSet presAssocID="{80C9F4E2-552E-4466-A72F-ADA734302312}" presName="spNode" presStyleCnt="0"/>
      <dgm:spPr/>
    </dgm:pt>
    <dgm:pt modelId="{15071B0F-975B-4A42-AAAD-2C6EC42C629D}" type="pres">
      <dgm:prSet presAssocID="{9FD65581-A6A8-42D5-9FFE-0FC6807390D6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B05B416A-DA69-4DAF-8BEB-C113C0C73AAA}" type="presOf" srcId="{B70605BD-0644-4601-A6CA-637116C13457}" destId="{C44F5B38-53AA-4379-A727-D3370AEF14E2}" srcOrd="0" destOrd="0" presId="urn:microsoft.com/office/officeart/2005/8/layout/cycle5"/>
    <dgm:cxn modelId="{C628BA7F-EE0C-431B-9BBB-C91450EF5048}" type="presOf" srcId="{E014D6AE-BE7C-49F6-8255-9F273609E8F3}" destId="{E6317428-D599-4E0B-AA84-2E2B803916FC}" srcOrd="0" destOrd="0" presId="urn:microsoft.com/office/officeart/2005/8/layout/cycle5"/>
    <dgm:cxn modelId="{12F2D1F7-78F2-4933-8421-C706DC9CDD44}" type="presOf" srcId="{DABFB29F-C041-43A5-AEF7-37BD1CA8191D}" destId="{0604EE1F-B9FC-4616-81A1-DBAEAC6BD3A7}" srcOrd="0" destOrd="0" presId="urn:microsoft.com/office/officeart/2005/8/layout/cycle5"/>
    <dgm:cxn modelId="{B0DCA082-1C5D-4810-9006-3006E334DD58}" type="presOf" srcId="{E52C5CCF-8D6E-4510-8727-59E251D14017}" destId="{AF1B203D-A6B4-43E8-AB1B-6090BA678344}" srcOrd="0" destOrd="0" presId="urn:microsoft.com/office/officeart/2005/8/layout/cycle5"/>
    <dgm:cxn modelId="{8FCDFDF6-E005-483D-B48C-BE780D6C6277}" type="presOf" srcId="{9FD65581-A6A8-42D5-9FFE-0FC6807390D6}" destId="{15071B0F-975B-4A42-AAAD-2C6EC42C629D}" srcOrd="0" destOrd="0" presId="urn:microsoft.com/office/officeart/2005/8/layout/cycle5"/>
    <dgm:cxn modelId="{5A184BE9-07C4-4AAC-ACB2-E2BD48EE47F2}" srcId="{F0DF03C6-EA7F-4E16-95D2-CD33795BD998}" destId="{C104CD5D-30CA-4712-8EF9-D5B56E5C19B8}" srcOrd="3" destOrd="0" parTransId="{D02DC91D-5176-4D50-94B3-0673277416E8}" sibTransId="{DABFB29F-C041-43A5-AEF7-37BD1CA8191D}"/>
    <dgm:cxn modelId="{11E4DEF6-9610-47B1-B2EF-EB489D14CC20}" type="presOf" srcId="{F0DF03C6-EA7F-4E16-95D2-CD33795BD998}" destId="{D04702AB-EAC2-4ABF-B04A-A6058C736E02}" srcOrd="0" destOrd="0" presId="urn:microsoft.com/office/officeart/2005/8/layout/cycle5"/>
    <dgm:cxn modelId="{B544017B-3317-4819-8BB8-0172D447F408}" srcId="{F0DF03C6-EA7F-4E16-95D2-CD33795BD998}" destId="{65C84615-5A5D-4948-B10F-EC9E3EBF6C74}" srcOrd="2" destOrd="0" parTransId="{CE2A37D0-103D-457A-8A9F-360553CF5398}" sibTransId="{AA44CE7F-73C0-4550-A414-1A2B8148662E}"/>
    <dgm:cxn modelId="{4F431450-BE4A-4A36-A471-0675E71EAAAC}" srcId="{F0DF03C6-EA7F-4E16-95D2-CD33795BD998}" destId="{E014D6AE-BE7C-49F6-8255-9F273609E8F3}" srcOrd="1" destOrd="0" parTransId="{0677EAE4-8BE7-4E12-9A44-473365513F77}" sibTransId="{8294A272-CA54-4FD8-86EB-0B832DEEE1AD}"/>
    <dgm:cxn modelId="{6DC66E13-0621-43DB-873A-C05601D4EE55}" srcId="{F0DF03C6-EA7F-4E16-95D2-CD33795BD998}" destId="{E52C5CCF-8D6E-4510-8727-59E251D14017}" srcOrd="0" destOrd="0" parTransId="{A5970A58-EDA7-44C3-8AA7-73C8BE054830}" sibTransId="{B70605BD-0644-4601-A6CA-637116C13457}"/>
    <dgm:cxn modelId="{00FF97D2-9254-4F3B-AE57-C7B6F5443DA1}" type="presOf" srcId="{80C9F4E2-552E-4466-A72F-ADA734302312}" destId="{A2C1DA78-B4E6-418C-BDAD-1E36A4A6F9D1}" srcOrd="0" destOrd="0" presId="urn:microsoft.com/office/officeart/2005/8/layout/cycle5"/>
    <dgm:cxn modelId="{078B1C64-5D9A-4DD1-8AD0-AE42E13B07CE}" srcId="{F0DF03C6-EA7F-4E16-95D2-CD33795BD998}" destId="{80C9F4E2-552E-4466-A72F-ADA734302312}" srcOrd="4" destOrd="0" parTransId="{DD325F04-EB18-4434-A99B-50EC3411D09F}" sibTransId="{9FD65581-A6A8-42D5-9FFE-0FC6807390D6}"/>
    <dgm:cxn modelId="{362FE123-17B2-4E67-8BF9-39E664788C8D}" type="presOf" srcId="{8294A272-CA54-4FD8-86EB-0B832DEEE1AD}" destId="{91DF57FB-D942-4C36-8945-3D403AD9D7F0}" srcOrd="0" destOrd="0" presId="urn:microsoft.com/office/officeart/2005/8/layout/cycle5"/>
    <dgm:cxn modelId="{C6EBF9BF-82AC-453E-9A81-607310C33953}" type="presOf" srcId="{AA44CE7F-73C0-4550-A414-1A2B8148662E}" destId="{E0F088B1-37DC-4325-AB95-D818BC6C9A07}" srcOrd="0" destOrd="0" presId="urn:microsoft.com/office/officeart/2005/8/layout/cycle5"/>
    <dgm:cxn modelId="{00DB215A-AE10-4C17-A9DD-F4963FDCBA26}" type="presOf" srcId="{65C84615-5A5D-4948-B10F-EC9E3EBF6C74}" destId="{26CE179C-A933-4535-893E-D00FBFE5292B}" srcOrd="0" destOrd="0" presId="urn:microsoft.com/office/officeart/2005/8/layout/cycle5"/>
    <dgm:cxn modelId="{8D5BC3A3-3025-4061-889E-184F5C4396D9}" type="presOf" srcId="{C104CD5D-30CA-4712-8EF9-D5B56E5C19B8}" destId="{555ECDA7-D70F-4EFE-BEA8-620082031616}" srcOrd="0" destOrd="0" presId="urn:microsoft.com/office/officeart/2005/8/layout/cycle5"/>
    <dgm:cxn modelId="{2BA08224-55A9-4019-9762-F0960B1488DC}" type="presParOf" srcId="{D04702AB-EAC2-4ABF-B04A-A6058C736E02}" destId="{AF1B203D-A6B4-43E8-AB1B-6090BA678344}" srcOrd="0" destOrd="0" presId="urn:microsoft.com/office/officeart/2005/8/layout/cycle5"/>
    <dgm:cxn modelId="{4B7054AB-EC87-4F4F-8012-7F5C5DFE7732}" type="presParOf" srcId="{D04702AB-EAC2-4ABF-B04A-A6058C736E02}" destId="{F7162A0C-2461-4E67-89BF-B7A5A21DE618}" srcOrd="1" destOrd="0" presId="urn:microsoft.com/office/officeart/2005/8/layout/cycle5"/>
    <dgm:cxn modelId="{E4AD37FC-C448-48AD-9319-71E37EF54FC3}" type="presParOf" srcId="{D04702AB-EAC2-4ABF-B04A-A6058C736E02}" destId="{C44F5B38-53AA-4379-A727-D3370AEF14E2}" srcOrd="2" destOrd="0" presId="urn:microsoft.com/office/officeart/2005/8/layout/cycle5"/>
    <dgm:cxn modelId="{40CFFDC9-EB11-4994-8BE0-A25D9146B31A}" type="presParOf" srcId="{D04702AB-EAC2-4ABF-B04A-A6058C736E02}" destId="{E6317428-D599-4E0B-AA84-2E2B803916FC}" srcOrd="3" destOrd="0" presId="urn:microsoft.com/office/officeart/2005/8/layout/cycle5"/>
    <dgm:cxn modelId="{BB54223D-6E0C-4B69-94CA-46A326A080A3}" type="presParOf" srcId="{D04702AB-EAC2-4ABF-B04A-A6058C736E02}" destId="{1393DAE9-FC25-4935-BE88-F5FECB0411FA}" srcOrd="4" destOrd="0" presId="urn:microsoft.com/office/officeart/2005/8/layout/cycle5"/>
    <dgm:cxn modelId="{EDA72291-3F4B-4B1C-80D4-924678D402F6}" type="presParOf" srcId="{D04702AB-EAC2-4ABF-B04A-A6058C736E02}" destId="{91DF57FB-D942-4C36-8945-3D403AD9D7F0}" srcOrd="5" destOrd="0" presId="urn:microsoft.com/office/officeart/2005/8/layout/cycle5"/>
    <dgm:cxn modelId="{79A7CFE6-BB74-43CB-956C-245814C1C545}" type="presParOf" srcId="{D04702AB-EAC2-4ABF-B04A-A6058C736E02}" destId="{26CE179C-A933-4535-893E-D00FBFE5292B}" srcOrd="6" destOrd="0" presId="urn:microsoft.com/office/officeart/2005/8/layout/cycle5"/>
    <dgm:cxn modelId="{D985C463-664F-4033-9D4E-DB0478625A0B}" type="presParOf" srcId="{D04702AB-EAC2-4ABF-B04A-A6058C736E02}" destId="{66B45AFB-25B2-4F76-B50F-840326F17461}" srcOrd="7" destOrd="0" presId="urn:microsoft.com/office/officeart/2005/8/layout/cycle5"/>
    <dgm:cxn modelId="{5F223D51-D440-4782-A1AC-E8A31FB1E4E4}" type="presParOf" srcId="{D04702AB-EAC2-4ABF-B04A-A6058C736E02}" destId="{E0F088B1-37DC-4325-AB95-D818BC6C9A07}" srcOrd="8" destOrd="0" presId="urn:microsoft.com/office/officeart/2005/8/layout/cycle5"/>
    <dgm:cxn modelId="{3FAE825D-E191-4146-A2EF-A46845A51304}" type="presParOf" srcId="{D04702AB-EAC2-4ABF-B04A-A6058C736E02}" destId="{555ECDA7-D70F-4EFE-BEA8-620082031616}" srcOrd="9" destOrd="0" presId="urn:microsoft.com/office/officeart/2005/8/layout/cycle5"/>
    <dgm:cxn modelId="{6E1EAC4B-79DF-4AB5-969E-785AEFA03F0F}" type="presParOf" srcId="{D04702AB-EAC2-4ABF-B04A-A6058C736E02}" destId="{1B7D36CC-A661-4CA1-9AD0-ED4EE686453C}" srcOrd="10" destOrd="0" presId="urn:microsoft.com/office/officeart/2005/8/layout/cycle5"/>
    <dgm:cxn modelId="{392B1461-D115-4507-AAAF-83324281FB0E}" type="presParOf" srcId="{D04702AB-EAC2-4ABF-B04A-A6058C736E02}" destId="{0604EE1F-B9FC-4616-81A1-DBAEAC6BD3A7}" srcOrd="11" destOrd="0" presId="urn:microsoft.com/office/officeart/2005/8/layout/cycle5"/>
    <dgm:cxn modelId="{D4EFA3EB-EE59-4417-804D-EA019E45EDBD}" type="presParOf" srcId="{D04702AB-EAC2-4ABF-B04A-A6058C736E02}" destId="{A2C1DA78-B4E6-418C-BDAD-1E36A4A6F9D1}" srcOrd="12" destOrd="0" presId="urn:microsoft.com/office/officeart/2005/8/layout/cycle5"/>
    <dgm:cxn modelId="{B8CF5CEE-19C1-4537-B3B1-5C8AF53BC130}" type="presParOf" srcId="{D04702AB-EAC2-4ABF-B04A-A6058C736E02}" destId="{BB1FE6D0-1DCD-41C1-A2CB-B5FCD441B806}" srcOrd="13" destOrd="0" presId="urn:microsoft.com/office/officeart/2005/8/layout/cycle5"/>
    <dgm:cxn modelId="{B866CBF1-ED60-494B-8442-EB9771B874D2}" type="presParOf" srcId="{D04702AB-EAC2-4ABF-B04A-A6058C736E02}" destId="{15071B0F-975B-4A42-AAAD-2C6EC42C629D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5484405-F368-476E-8180-F3622F92D34F}" type="doc">
      <dgm:prSet loTypeId="urn:microsoft.com/office/officeart/2005/8/layout/radial1" loCatId="cycl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A28334-382D-45EA-87CF-19DFB1E8E109}">
      <dgm:prSet phldrT="[Text]"/>
      <dgm:spPr/>
      <dgm:t>
        <a:bodyPr/>
        <a:lstStyle/>
        <a:p>
          <a:r>
            <a:rPr lang="en-US" dirty="0"/>
            <a:t>Career Infusion</a:t>
          </a:r>
        </a:p>
      </dgm:t>
    </dgm:pt>
    <dgm:pt modelId="{F232D339-72B4-47B6-99A2-C3814E0B2533}" type="parTrans" cxnId="{92824F63-2A9F-4087-A3D0-D339A9B72659}">
      <dgm:prSet/>
      <dgm:spPr/>
      <dgm:t>
        <a:bodyPr/>
        <a:lstStyle/>
        <a:p>
          <a:endParaRPr lang="en-US"/>
        </a:p>
      </dgm:t>
    </dgm:pt>
    <dgm:pt modelId="{8FE2E555-544C-46FF-B26B-8AB1D66DA3C4}" type="sibTrans" cxnId="{92824F63-2A9F-4087-A3D0-D339A9B72659}">
      <dgm:prSet/>
      <dgm:spPr/>
      <dgm:t>
        <a:bodyPr/>
        <a:lstStyle/>
        <a:p>
          <a:endParaRPr lang="en-US"/>
        </a:p>
      </dgm:t>
    </dgm:pt>
    <dgm:pt modelId="{F5E40A69-6DF4-4B62-8057-D6ECF5DB57F4}">
      <dgm:prSet phldrT="[Text]" custT="1"/>
      <dgm:spPr/>
      <dgm:t>
        <a:bodyPr/>
        <a:lstStyle/>
        <a:p>
          <a:r>
            <a:rPr lang="en-US" sz="2000" dirty="0"/>
            <a:t>Skills Infusion</a:t>
          </a:r>
        </a:p>
      </dgm:t>
    </dgm:pt>
    <dgm:pt modelId="{9C096712-F6FA-4AB3-92FF-31ABE1B2635E}" type="parTrans" cxnId="{9E5879E7-7BCD-4A75-9ABA-BAA094BCC538}">
      <dgm:prSet/>
      <dgm:spPr/>
      <dgm:t>
        <a:bodyPr/>
        <a:lstStyle/>
        <a:p>
          <a:endParaRPr lang="en-US"/>
        </a:p>
      </dgm:t>
    </dgm:pt>
    <dgm:pt modelId="{026D214E-D5E3-4570-86B1-A5B063383A5B}" type="sibTrans" cxnId="{9E5879E7-7BCD-4A75-9ABA-BAA094BCC538}">
      <dgm:prSet/>
      <dgm:spPr/>
      <dgm:t>
        <a:bodyPr/>
        <a:lstStyle/>
        <a:p>
          <a:endParaRPr lang="en-US"/>
        </a:p>
      </dgm:t>
    </dgm:pt>
    <dgm:pt modelId="{C23E9CA1-B4BC-4725-8CAC-32757DF3C875}">
      <dgm:prSet phldrT="[Text]" custT="1"/>
      <dgm:spPr/>
      <dgm:t>
        <a:bodyPr/>
        <a:lstStyle/>
        <a:p>
          <a:r>
            <a:rPr lang="en-US" sz="1800" dirty="0"/>
            <a:t>Stars to Steer By</a:t>
          </a:r>
        </a:p>
      </dgm:t>
    </dgm:pt>
    <dgm:pt modelId="{F69A04CE-1647-4D42-9716-7B64D98504C1}" type="parTrans" cxnId="{A0055B31-F20A-447F-A1A4-FEAA1C852FD1}">
      <dgm:prSet/>
      <dgm:spPr/>
      <dgm:t>
        <a:bodyPr/>
        <a:lstStyle/>
        <a:p>
          <a:endParaRPr lang="en-US"/>
        </a:p>
      </dgm:t>
    </dgm:pt>
    <dgm:pt modelId="{900D88EC-B94B-4291-B23F-A09DB749658D}" type="sibTrans" cxnId="{A0055B31-F20A-447F-A1A4-FEAA1C852FD1}">
      <dgm:prSet/>
      <dgm:spPr/>
      <dgm:t>
        <a:bodyPr/>
        <a:lstStyle/>
        <a:p>
          <a:endParaRPr lang="en-US"/>
        </a:p>
      </dgm:t>
    </dgm:pt>
    <dgm:pt modelId="{96FBEA34-205E-403B-9C22-81D2B5184651}">
      <dgm:prSet phldrT="[Text]" custT="1"/>
      <dgm:spPr/>
      <dgm:t>
        <a:bodyPr/>
        <a:lstStyle/>
        <a:p>
          <a:r>
            <a:rPr lang="en-US" sz="2000" dirty="0"/>
            <a:t>Info Interview</a:t>
          </a:r>
        </a:p>
      </dgm:t>
    </dgm:pt>
    <dgm:pt modelId="{034722A4-C6E0-4B26-BC34-30D45964FBBE}" type="parTrans" cxnId="{7B4F270E-151C-4CCD-9352-3E8E328DEB98}">
      <dgm:prSet/>
      <dgm:spPr/>
      <dgm:t>
        <a:bodyPr/>
        <a:lstStyle/>
        <a:p>
          <a:endParaRPr lang="en-US"/>
        </a:p>
      </dgm:t>
    </dgm:pt>
    <dgm:pt modelId="{B7628180-749D-4586-9E2D-347817255935}" type="sibTrans" cxnId="{7B4F270E-151C-4CCD-9352-3E8E328DEB98}">
      <dgm:prSet/>
      <dgm:spPr/>
      <dgm:t>
        <a:bodyPr/>
        <a:lstStyle/>
        <a:p>
          <a:endParaRPr lang="en-US"/>
        </a:p>
      </dgm:t>
    </dgm:pt>
    <dgm:pt modelId="{EA8C7C73-9837-4161-B585-73DA14C44A63}">
      <dgm:prSet phldrT="[Text]" custT="1"/>
      <dgm:spPr/>
      <dgm:t>
        <a:bodyPr/>
        <a:lstStyle/>
        <a:p>
          <a:r>
            <a:rPr lang="en-US" sz="1600" dirty="0" smtClean="0"/>
            <a:t>Visiting Practitioner</a:t>
          </a:r>
          <a:endParaRPr lang="en-US" sz="1600" dirty="0"/>
        </a:p>
      </dgm:t>
    </dgm:pt>
    <dgm:pt modelId="{FD7812BC-4C1F-4C22-8C5C-3FCF5E881909}" type="parTrans" cxnId="{AEB12464-74FB-4313-BA03-658F2BD5AF2F}">
      <dgm:prSet/>
      <dgm:spPr/>
      <dgm:t>
        <a:bodyPr/>
        <a:lstStyle/>
        <a:p>
          <a:endParaRPr lang="en-US"/>
        </a:p>
      </dgm:t>
    </dgm:pt>
    <dgm:pt modelId="{36324B2C-E383-456F-8D4C-2E40DFB5A218}" type="sibTrans" cxnId="{AEB12464-74FB-4313-BA03-658F2BD5AF2F}">
      <dgm:prSet/>
      <dgm:spPr/>
      <dgm:t>
        <a:bodyPr/>
        <a:lstStyle/>
        <a:p>
          <a:endParaRPr lang="en-US"/>
        </a:p>
      </dgm:t>
    </dgm:pt>
    <dgm:pt modelId="{EE759173-6558-424B-9B1C-32F972EA2F3B}">
      <dgm:prSet custT="1"/>
      <dgm:spPr/>
      <dgm:t>
        <a:bodyPr/>
        <a:lstStyle/>
        <a:p>
          <a:r>
            <a:rPr lang="en-US" sz="1800" dirty="0"/>
            <a:t>Immersive Learning</a:t>
          </a:r>
        </a:p>
      </dgm:t>
    </dgm:pt>
    <dgm:pt modelId="{819C5EA5-565A-4D9A-BA69-6A0D4B92BFB3}" type="parTrans" cxnId="{FDBCA1D5-D819-4C1A-B549-EA1435F70C45}">
      <dgm:prSet/>
      <dgm:spPr/>
      <dgm:t>
        <a:bodyPr/>
        <a:lstStyle/>
        <a:p>
          <a:endParaRPr lang="en-US"/>
        </a:p>
      </dgm:t>
    </dgm:pt>
    <dgm:pt modelId="{EA74113E-D86E-4E86-816E-32197A40BE8A}" type="sibTrans" cxnId="{FDBCA1D5-D819-4C1A-B549-EA1435F70C45}">
      <dgm:prSet/>
      <dgm:spPr/>
      <dgm:t>
        <a:bodyPr/>
        <a:lstStyle/>
        <a:p>
          <a:endParaRPr lang="en-US"/>
        </a:p>
      </dgm:t>
    </dgm:pt>
    <dgm:pt modelId="{F33A1297-77E9-443C-9314-9202FE2A24B6}">
      <dgm:prSet custT="1"/>
      <dgm:spPr/>
      <dgm:t>
        <a:bodyPr/>
        <a:lstStyle/>
        <a:p>
          <a:r>
            <a:rPr lang="en-US" sz="1600" dirty="0" smtClean="0"/>
            <a:t>Experiential Learning</a:t>
          </a:r>
          <a:endParaRPr lang="en-US" sz="1600" dirty="0"/>
        </a:p>
      </dgm:t>
    </dgm:pt>
    <dgm:pt modelId="{FEAC683F-5124-42A2-99ED-CEAC50161428}" type="parTrans" cxnId="{CE556E37-C335-4B30-A505-1C519CFA95A4}">
      <dgm:prSet/>
      <dgm:spPr/>
      <dgm:t>
        <a:bodyPr/>
        <a:lstStyle/>
        <a:p>
          <a:endParaRPr lang="en-US"/>
        </a:p>
      </dgm:t>
    </dgm:pt>
    <dgm:pt modelId="{163033A5-A69E-4A0E-BBBB-6E96ABA6EF8A}" type="sibTrans" cxnId="{CE556E37-C335-4B30-A505-1C519CFA95A4}">
      <dgm:prSet/>
      <dgm:spPr/>
      <dgm:t>
        <a:bodyPr/>
        <a:lstStyle/>
        <a:p>
          <a:endParaRPr lang="en-US"/>
        </a:p>
      </dgm:t>
    </dgm:pt>
    <dgm:pt modelId="{8B06E108-273D-4D34-94E6-E863C573B424}">
      <dgm:prSet custT="1"/>
      <dgm:spPr/>
      <dgm:t>
        <a:bodyPr/>
        <a:lstStyle/>
        <a:p>
          <a:r>
            <a:rPr lang="en-US" sz="2000" dirty="0"/>
            <a:t>Escape Rooms</a:t>
          </a:r>
        </a:p>
      </dgm:t>
    </dgm:pt>
    <dgm:pt modelId="{210F1505-0B50-4B0A-A088-86F33EDC80EF}" type="parTrans" cxnId="{52BD040C-79AB-43B6-B311-125BA243CED1}">
      <dgm:prSet/>
      <dgm:spPr/>
      <dgm:t>
        <a:bodyPr/>
        <a:lstStyle/>
        <a:p>
          <a:endParaRPr lang="en-US"/>
        </a:p>
      </dgm:t>
    </dgm:pt>
    <dgm:pt modelId="{56463F72-66C8-4BD6-A373-D3319E895EEE}" type="sibTrans" cxnId="{52BD040C-79AB-43B6-B311-125BA243CED1}">
      <dgm:prSet/>
      <dgm:spPr/>
      <dgm:t>
        <a:bodyPr/>
        <a:lstStyle/>
        <a:p>
          <a:endParaRPr lang="en-US"/>
        </a:p>
      </dgm:t>
    </dgm:pt>
    <dgm:pt modelId="{76CEB866-9B5B-48D2-BAC3-CA09AD9B5845}">
      <dgm:prSet custT="1"/>
      <dgm:spPr/>
      <dgm:t>
        <a:bodyPr/>
        <a:lstStyle/>
        <a:p>
          <a:r>
            <a:rPr lang="en-US" sz="1600" dirty="0" smtClean="0"/>
            <a:t>Faculty Externships</a:t>
          </a:r>
          <a:endParaRPr lang="en-US" sz="1600" dirty="0"/>
        </a:p>
      </dgm:t>
    </dgm:pt>
    <dgm:pt modelId="{B65ABBC7-EBD9-4712-B8BA-912D22CBCC25}" type="parTrans" cxnId="{6639B275-C923-40A8-8C39-9D231694560B}">
      <dgm:prSet/>
      <dgm:spPr/>
      <dgm:t>
        <a:bodyPr/>
        <a:lstStyle/>
        <a:p>
          <a:endParaRPr lang="en-US"/>
        </a:p>
      </dgm:t>
    </dgm:pt>
    <dgm:pt modelId="{750DF9C5-12D0-4243-AA33-C3B8621631D7}" type="sibTrans" cxnId="{6639B275-C923-40A8-8C39-9D231694560B}">
      <dgm:prSet/>
      <dgm:spPr/>
      <dgm:t>
        <a:bodyPr/>
        <a:lstStyle/>
        <a:p>
          <a:endParaRPr lang="en-US"/>
        </a:p>
      </dgm:t>
    </dgm:pt>
    <dgm:pt modelId="{4C3B6814-8BEB-4D42-BCBF-76EF6F49B911}">
      <dgm:prSet/>
      <dgm:spPr/>
      <dgm:t>
        <a:bodyPr/>
        <a:lstStyle/>
        <a:p>
          <a:r>
            <a:rPr lang="en-US" dirty="0" smtClean="0"/>
            <a:t>Practice Interview</a:t>
          </a:r>
          <a:endParaRPr lang="en-US" dirty="0"/>
        </a:p>
      </dgm:t>
    </dgm:pt>
    <dgm:pt modelId="{3C169945-11C0-4F38-B913-97707ED9995C}" type="parTrans" cxnId="{90390088-B054-4898-A877-D4FFB6345B75}">
      <dgm:prSet/>
      <dgm:spPr/>
      <dgm:t>
        <a:bodyPr/>
        <a:lstStyle/>
        <a:p>
          <a:endParaRPr lang="en-US"/>
        </a:p>
      </dgm:t>
    </dgm:pt>
    <dgm:pt modelId="{0A56B7F6-5E25-49B4-9546-31796B31C144}" type="sibTrans" cxnId="{90390088-B054-4898-A877-D4FFB6345B75}">
      <dgm:prSet/>
      <dgm:spPr/>
      <dgm:t>
        <a:bodyPr/>
        <a:lstStyle/>
        <a:p>
          <a:endParaRPr lang="en-US"/>
        </a:p>
      </dgm:t>
    </dgm:pt>
    <dgm:pt modelId="{1218D352-CE1E-45F6-BCBF-CAE5913A981B}" type="pres">
      <dgm:prSet presAssocID="{E5484405-F368-476E-8180-F3622F92D34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4D9D49B-ECAF-4104-8D5D-1BB622BBE16C}" type="pres">
      <dgm:prSet presAssocID="{F1A28334-382D-45EA-87CF-19DFB1E8E109}" presName="centerShape" presStyleLbl="node0" presStyleIdx="0" presStyleCnt="1" custScaleX="162773" custScaleY="152807" custLinFactNeighborX="-13467" custLinFactNeighborY="-7155"/>
      <dgm:spPr/>
      <dgm:t>
        <a:bodyPr/>
        <a:lstStyle/>
        <a:p>
          <a:endParaRPr lang="en-US"/>
        </a:p>
      </dgm:t>
    </dgm:pt>
    <dgm:pt modelId="{3B75B2BA-BE94-4A19-BD7E-5315510600F1}" type="pres">
      <dgm:prSet presAssocID="{9C096712-F6FA-4AB3-92FF-31ABE1B2635E}" presName="Name9" presStyleLbl="parChTrans1D2" presStyleIdx="0" presStyleCnt="9"/>
      <dgm:spPr/>
      <dgm:t>
        <a:bodyPr/>
        <a:lstStyle/>
        <a:p>
          <a:endParaRPr lang="en-US"/>
        </a:p>
      </dgm:t>
    </dgm:pt>
    <dgm:pt modelId="{7FB21D20-1CCB-4665-8621-E974F5CFEAF2}" type="pres">
      <dgm:prSet presAssocID="{9C096712-F6FA-4AB3-92FF-31ABE1B2635E}" presName="connTx" presStyleLbl="parChTrans1D2" presStyleIdx="0" presStyleCnt="9"/>
      <dgm:spPr/>
      <dgm:t>
        <a:bodyPr/>
        <a:lstStyle/>
        <a:p>
          <a:endParaRPr lang="en-US"/>
        </a:p>
      </dgm:t>
    </dgm:pt>
    <dgm:pt modelId="{9FDB46FA-96CB-4C6A-9E58-70E3C88510FA}" type="pres">
      <dgm:prSet presAssocID="{F5E40A69-6DF4-4B62-8057-D6ECF5DB57F4}" presName="node" presStyleLbl="node1" presStyleIdx="0" presStyleCnt="9" custScaleX="134370" custScaleY="134370" custRadScaleRad="166690" custRadScaleInc="3788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E1C777-5E52-44F6-ABBD-000AA1D05A5B}" type="pres">
      <dgm:prSet presAssocID="{F69A04CE-1647-4D42-9716-7B64D98504C1}" presName="Name9" presStyleLbl="parChTrans1D2" presStyleIdx="1" presStyleCnt="9"/>
      <dgm:spPr/>
      <dgm:t>
        <a:bodyPr/>
        <a:lstStyle/>
        <a:p>
          <a:endParaRPr lang="en-US"/>
        </a:p>
      </dgm:t>
    </dgm:pt>
    <dgm:pt modelId="{1D7B7C29-E1E0-49D8-BA98-B6BF1876DC00}" type="pres">
      <dgm:prSet presAssocID="{F69A04CE-1647-4D42-9716-7B64D98504C1}" presName="connTx" presStyleLbl="parChTrans1D2" presStyleIdx="1" presStyleCnt="9"/>
      <dgm:spPr/>
      <dgm:t>
        <a:bodyPr/>
        <a:lstStyle/>
        <a:p>
          <a:endParaRPr lang="en-US"/>
        </a:p>
      </dgm:t>
    </dgm:pt>
    <dgm:pt modelId="{8524D865-1F4E-4E8C-9CC4-E04B3858357A}" type="pres">
      <dgm:prSet presAssocID="{C23E9CA1-B4BC-4725-8CAC-32757DF3C875}" presName="node" presStyleLbl="node1" presStyleIdx="1" presStyleCnt="9" custScaleX="134370" custScaleY="134370" custRadScaleRad="218114" custRadScaleInc="2848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A2B329-9299-42AA-B0F2-A327CF4440A3}" type="pres">
      <dgm:prSet presAssocID="{034722A4-C6E0-4B26-BC34-30D45964FBBE}" presName="Name9" presStyleLbl="parChTrans1D2" presStyleIdx="2" presStyleCnt="9"/>
      <dgm:spPr/>
      <dgm:t>
        <a:bodyPr/>
        <a:lstStyle/>
        <a:p>
          <a:endParaRPr lang="en-US"/>
        </a:p>
      </dgm:t>
    </dgm:pt>
    <dgm:pt modelId="{2B49EE8B-1E12-4B28-A897-85EE91BD9D9B}" type="pres">
      <dgm:prSet presAssocID="{034722A4-C6E0-4B26-BC34-30D45964FBBE}" presName="connTx" presStyleLbl="parChTrans1D2" presStyleIdx="2" presStyleCnt="9"/>
      <dgm:spPr/>
      <dgm:t>
        <a:bodyPr/>
        <a:lstStyle/>
        <a:p>
          <a:endParaRPr lang="en-US"/>
        </a:p>
      </dgm:t>
    </dgm:pt>
    <dgm:pt modelId="{238785F7-735F-4ADF-BA30-0B26B74303D5}" type="pres">
      <dgm:prSet presAssocID="{96FBEA34-205E-403B-9C22-81D2B5184651}" presName="node" presStyleLbl="node1" presStyleIdx="2" presStyleCnt="9" custScaleX="134370" custScaleY="134370" custRadScaleRad="173869" custRadScaleInc="1784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1036C9-D535-422D-8F65-4045A45806CF}" type="pres">
      <dgm:prSet presAssocID="{FD7812BC-4C1F-4C22-8C5C-3FCF5E881909}" presName="Name9" presStyleLbl="parChTrans1D2" presStyleIdx="3" presStyleCnt="9"/>
      <dgm:spPr/>
      <dgm:t>
        <a:bodyPr/>
        <a:lstStyle/>
        <a:p>
          <a:endParaRPr lang="en-US"/>
        </a:p>
      </dgm:t>
    </dgm:pt>
    <dgm:pt modelId="{630ACA0D-C7FB-48BF-9F51-991555E4424D}" type="pres">
      <dgm:prSet presAssocID="{FD7812BC-4C1F-4C22-8C5C-3FCF5E881909}" presName="connTx" presStyleLbl="parChTrans1D2" presStyleIdx="3" presStyleCnt="9"/>
      <dgm:spPr/>
      <dgm:t>
        <a:bodyPr/>
        <a:lstStyle/>
        <a:p>
          <a:endParaRPr lang="en-US"/>
        </a:p>
      </dgm:t>
    </dgm:pt>
    <dgm:pt modelId="{BCE5D7A0-D5B5-4178-BB59-FECF598B92F1}" type="pres">
      <dgm:prSet presAssocID="{EA8C7C73-9837-4161-B585-73DA14C44A63}" presName="node" presStyleLbl="node1" presStyleIdx="3" presStyleCnt="9" custScaleX="134370" custScaleY="134370" custRadScaleRad="108545" custRadScaleInc="849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E9F63F-F5CF-44B6-B3C6-EF334694BC15}" type="pres">
      <dgm:prSet presAssocID="{819C5EA5-565A-4D9A-BA69-6A0D4B92BFB3}" presName="Name9" presStyleLbl="parChTrans1D2" presStyleIdx="4" presStyleCnt="9"/>
      <dgm:spPr/>
      <dgm:t>
        <a:bodyPr/>
        <a:lstStyle/>
        <a:p>
          <a:endParaRPr lang="en-US"/>
        </a:p>
      </dgm:t>
    </dgm:pt>
    <dgm:pt modelId="{C718C855-2386-4BCC-8017-7EE09F27AFAE}" type="pres">
      <dgm:prSet presAssocID="{819C5EA5-565A-4D9A-BA69-6A0D4B92BFB3}" presName="connTx" presStyleLbl="parChTrans1D2" presStyleIdx="4" presStyleCnt="9"/>
      <dgm:spPr/>
      <dgm:t>
        <a:bodyPr/>
        <a:lstStyle/>
        <a:p>
          <a:endParaRPr lang="en-US"/>
        </a:p>
      </dgm:t>
    </dgm:pt>
    <dgm:pt modelId="{EA8E2583-A095-47E8-A380-3F2C2BBD6822}" type="pres">
      <dgm:prSet presAssocID="{EE759173-6558-424B-9B1C-32F972EA2F3B}" presName="node" presStyleLbl="node1" presStyleIdx="4" presStyleCnt="9" custScaleX="134370" custScaleY="134370" custRadScaleRad="113174" custRadScaleInc="3273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F754E0-78A4-40EB-B023-9E0F8D732499}" type="pres">
      <dgm:prSet presAssocID="{FEAC683F-5124-42A2-99ED-CEAC50161428}" presName="Name9" presStyleLbl="parChTrans1D2" presStyleIdx="5" presStyleCnt="9"/>
      <dgm:spPr/>
      <dgm:t>
        <a:bodyPr/>
        <a:lstStyle/>
        <a:p>
          <a:endParaRPr lang="en-US"/>
        </a:p>
      </dgm:t>
    </dgm:pt>
    <dgm:pt modelId="{C1C33B37-8AFA-4C9A-8DAD-20AE3AB9E19E}" type="pres">
      <dgm:prSet presAssocID="{FEAC683F-5124-42A2-99ED-CEAC50161428}" presName="connTx" presStyleLbl="parChTrans1D2" presStyleIdx="5" presStyleCnt="9"/>
      <dgm:spPr/>
      <dgm:t>
        <a:bodyPr/>
        <a:lstStyle/>
        <a:p>
          <a:endParaRPr lang="en-US"/>
        </a:p>
      </dgm:t>
    </dgm:pt>
    <dgm:pt modelId="{C0DA2B51-42A2-4D42-A5B6-61C083A1128E}" type="pres">
      <dgm:prSet presAssocID="{F33A1297-77E9-443C-9314-9202FE2A24B6}" presName="node" presStyleLbl="node1" presStyleIdx="5" presStyleCnt="9" custScaleX="134370" custScaleY="134370" custRadScaleRad="177513" custRadScaleInc="2172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EB7A56-D986-4132-908F-84D0B8F3184A}" type="pres">
      <dgm:prSet presAssocID="{210F1505-0B50-4B0A-A088-86F33EDC80EF}" presName="Name9" presStyleLbl="parChTrans1D2" presStyleIdx="6" presStyleCnt="9"/>
      <dgm:spPr/>
      <dgm:t>
        <a:bodyPr/>
        <a:lstStyle/>
        <a:p>
          <a:endParaRPr lang="en-US"/>
        </a:p>
      </dgm:t>
    </dgm:pt>
    <dgm:pt modelId="{141E586F-5D43-48FC-B36B-EE0811A2BA3B}" type="pres">
      <dgm:prSet presAssocID="{210F1505-0B50-4B0A-A088-86F33EDC80EF}" presName="connTx" presStyleLbl="parChTrans1D2" presStyleIdx="6" presStyleCnt="9"/>
      <dgm:spPr/>
      <dgm:t>
        <a:bodyPr/>
        <a:lstStyle/>
        <a:p>
          <a:endParaRPr lang="en-US"/>
        </a:p>
      </dgm:t>
    </dgm:pt>
    <dgm:pt modelId="{C2518DA1-29B9-477B-9D70-4DD05A36E9A6}" type="pres">
      <dgm:prSet presAssocID="{8B06E108-273D-4D34-94E6-E863C573B424}" presName="node" presStyleLbl="node1" presStyleIdx="6" presStyleCnt="9" custScaleX="134370" custScaleY="134370" custRadScaleRad="236544" custRadScaleInc="856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DEEFDB-D4CF-45EF-ADAB-D5803D4ADAC9}" type="pres">
      <dgm:prSet presAssocID="{B65ABBC7-EBD9-4712-B8BA-912D22CBCC25}" presName="Name9" presStyleLbl="parChTrans1D2" presStyleIdx="7" presStyleCnt="9"/>
      <dgm:spPr/>
      <dgm:t>
        <a:bodyPr/>
        <a:lstStyle/>
        <a:p>
          <a:endParaRPr lang="en-US"/>
        </a:p>
      </dgm:t>
    </dgm:pt>
    <dgm:pt modelId="{9F5DBD4F-02A4-472B-9E11-0C3D0E695204}" type="pres">
      <dgm:prSet presAssocID="{B65ABBC7-EBD9-4712-B8BA-912D22CBCC25}" presName="connTx" presStyleLbl="parChTrans1D2" presStyleIdx="7" presStyleCnt="9"/>
      <dgm:spPr/>
      <dgm:t>
        <a:bodyPr/>
        <a:lstStyle/>
        <a:p>
          <a:endParaRPr lang="en-US"/>
        </a:p>
      </dgm:t>
    </dgm:pt>
    <dgm:pt modelId="{854E545D-649C-45E3-A3B4-16C53CB07AA1}" type="pres">
      <dgm:prSet presAssocID="{76CEB866-9B5B-48D2-BAC3-CA09AD9B5845}" presName="node" presStyleLbl="node1" presStyleIdx="7" presStyleCnt="9" custScaleX="134370" custScaleY="134370" custRadScaleRad="225369" custRadScaleInc="-191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344825-66CC-4B79-86BF-9C4A2C99046C}" type="pres">
      <dgm:prSet presAssocID="{3C169945-11C0-4F38-B913-97707ED9995C}" presName="Name9" presStyleLbl="parChTrans1D2" presStyleIdx="8" presStyleCnt="9"/>
      <dgm:spPr/>
      <dgm:t>
        <a:bodyPr/>
        <a:lstStyle/>
        <a:p>
          <a:endParaRPr lang="en-US"/>
        </a:p>
      </dgm:t>
    </dgm:pt>
    <dgm:pt modelId="{0155D99A-6C35-437D-A2B1-D223C7D88E9B}" type="pres">
      <dgm:prSet presAssocID="{3C169945-11C0-4F38-B913-97707ED9995C}" presName="connTx" presStyleLbl="parChTrans1D2" presStyleIdx="8" presStyleCnt="9"/>
      <dgm:spPr/>
      <dgm:t>
        <a:bodyPr/>
        <a:lstStyle/>
        <a:p>
          <a:endParaRPr lang="en-US"/>
        </a:p>
      </dgm:t>
    </dgm:pt>
    <dgm:pt modelId="{69479BB5-5CF4-4796-B696-1E7D7EA5B06E}" type="pres">
      <dgm:prSet presAssocID="{4C3B6814-8BEB-4D42-BCBF-76EF6F49B911}" presName="node" presStyleLbl="node1" presStyleIdx="8" presStyleCnt="9" custScaleX="134370" custScaleY="134370" custRadScaleRad="79482" custRadScaleInc="-6845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2824F63-2A9F-4087-A3D0-D339A9B72659}" srcId="{E5484405-F368-476E-8180-F3622F92D34F}" destId="{F1A28334-382D-45EA-87CF-19DFB1E8E109}" srcOrd="0" destOrd="0" parTransId="{F232D339-72B4-47B6-99A2-C3814E0B2533}" sibTransId="{8FE2E555-544C-46FF-B26B-8AB1D66DA3C4}"/>
    <dgm:cxn modelId="{56DFEABA-C168-4A7A-B9E9-DB76E444E9FD}" type="presOf" srcId="{034722A4-C6E0-4B26-BC34-30D45964FBBE}" destId="{DBA2B329-9299-42AA-B0F2-A327CF4440A3}" srcOrd="0" destOrd="0" presId="urn:microsoft.com/office/officeart/2005/8/layout/radial1"/>
    <dgm:cxn modelId="{8F9DF3F4-3C4D-4109-B6DF-D448E182115D}" type="presOf" srcId="{FEAC683F-5124-42A2-99ED-CEAC50161428}" destId="{BCF754E0-78A4-40EB-B023-9E0F8D732499}" srcOrd="0" destOrd="0" presId="urn:microsoft.com/office/officeart/2005/8/layout/radial1"/>
    <dgm:cxn modelId="{99580061-3CAA-4044-AAE1-CDCEA1D0A949}" type="presOf" srcId="{F69A04CE-1647-4D42-9716-7B64D98504C1}" destId="{0AE1C777-5E52-44F6-ABBD-000AA1D05A5B}" srcOrd="0" destOrd="0" presId="urn:microsoft.com/office/officeart/2005/8/layout/radial1"/>
    <dgm:cxn modelId="{4B642CD2-5B99-4C8E-8834-FBAFAA1FDD79}" type="presOf" srcId="{E5484405-F368-476E-8180-F3622F92D34F}" destId="{1218D352-CE1E-45F6-BCBF-CAE5913A981B}" srcOrd="0" destOrd="0" presId="urn:microsoft.com/office/officeart/2005/8/layout/radial1"/>
    <dgm:cxn modelId="{C110B436-5D94-4F91-BDCD-FDF7DF0DAE25}" type="presOf" srcId="{F33A1297-77E9-443C-9314-9202FE2A24B6}" destId="{C0DA2B51-42A2-4D42-A5B6-61C083A1128E}" srcOrd="0" destOrd="0" presId="urn:microsoft.com/office/officeart/2005/8/layout/radial1"/>
    <dgm:cxn modelId="{FDBCA1D5-D819-4C1A-B549-EA1435F70C45}" srcId="{F1A28334-382D-45EA-87CF-19DFB1E8E109}" destId="{EE759173-6558-424B-9B1C-32F972EA2F3B}" srcOrd="4" destOrd="0" parTransId="{819C5EA5-565A-4D9A-BA69-6A0D4B92BFB3}" sibTransId="{EA74113E-D86E-4E86-816E-32197A40BE8A}"/>
    <dgm:cxn modelId="{6639B275-C923-40A8-8C39-9D231694560B}" srcId="{F1A28334-382D-45EA-87CF-19DFB1E8E109}" destId="{76CEB866-9B5B-48D2-BAC3-CA09AD9B5845}" srcOrd="7" destOrd="0" parTransId="{B65ABBC7-EBD9-4712-B8BA-912D22CBCC25}" sibTransId="{750DF9C5-12D0-4243-AA33-C3B8621631D7}"/>
    <dgm:cxn modelId="{7CE28348-F2F9-4388-B08C-F82A54E3605C}" type="presOf" srcId="{96FBEA34-205E-403B-9C22-81D2B5184651}" destId="{238785F7-735F-4ADF-BA30-0B26B74303D5}" srcOrd="0" destOrd="0" presId="urn:microsoft.com/office/officeart/2005/8/layout/radial1"/>
    <dgm:cxn modelId="{D66D97EE-CE53-4517-9E72-F81501E0D948}" type="presOf" srcId="{819C5EA5-565A-4D9A-BA69-6A0D4B92BFB3}" destId="{C1E9F63F-F5CF-44B6-B3C6-EF334694BC15}" srcOrd="0" destOrd="0" presId="urn:microsoft.com/office/officeart/2005/8/layout/radial1"/>
    <dgm:cxn modelId="{CE556E37-C335-4B30-A505-1C519CFA95A4}" srcId="{F1A28334-382D-45EA-87CF-19DFB1E8E109}" destId="{F33A1297-77E9-443C-9314-9202FE2A24B6}" srcOrd="5" destOrd="0" parTransId="{FEAC683F-5124-42A2-99ED-CEAC50161428}" sibTransId="{163033A5-A69E-4A0E-BBBB-6E96ABA6EF8A}"/>
    <dgm:cxn modelId="{9E5879E7-7BCD-4A75-9ABA-BAA094BCC538}" srcId="{F1A28334-382D-45EA-87CF-19DFB1E8E109}" destId="{F5E40A69-6DF4-4B62-8057-D6ECF5DB57F4}" srcOrd="0" destOrd="0" parTransId="{9C096712-F6FA-4AB3-92FF-31ABE1B2635E}" sibTransId="{026D214E-D5E3-4570-86B1-A5B063383A5B}"/>
    <dgm:cxn modelId="{563B3CA2-C367-4526-BE1D-827451A16B2B}" type="presOf" srcId="{F69A04CE-1647-4D42-9716-7B64D98504C1}" destId="{1D7B7C29-E1E0-49D8-BA98-B6BF1876DC00}" srcOrd="1" destOrd="0" presId="urn:microsoft.com/office/officeart/2005/8/layout/radial1"/>
    <dgm:cxn modelId="{E8A67A00-1A97-4874-9C68-76905AB71F3B}" type="presOf" srcId="{819C5EA5-565A-4D9A-BA69-6A0D4B92BFB3}" destId="{C718C855-2386-4BCC-8017-7EE09F27AFAE}" srcOrd="1" destOrd="0" presId="urn:microsoft.com/office/officeart/2005/8/layout/radial1"/>
    <dgm:cxn modelId="{9753CC02-B684-4A28-A553-7DEFFEE23E4A}" type="presOf" srcId="{9C096712-F6FA-4AB3-92FF-31ABE1B2635E}" destId="{3B75B2BA-BE94-4A19-BD7E-5315510600F1}" srcOrd="0" destOrd="0" presId="urn:microsoft.com/office/officeart/2005/8/layout/radial1"/>
    <dgm:cxn modelId="{CB715FEC-61D7-4436-855E-33C60F440EF3}" type="presOf" srcId="{76CEB866-9B5B-48D2-BAC3-CA09AD9B5845}" destId="{854E545D-649C-45E3-A3B4-16C53CB07AA1}" srcOrd="0" destOrd="0" presId="urn:microsoft.com/office/officeart/2005/8/layout/radial1"/>
    <dgm:cxn modelId="{E748AA37-136B-431C-9884-B5830DD3228C}" type="presOf" srcId="{B65ABBC7-EBD9-4712-B8BA-912D22CBCC25}" destId="{9F5DBD4F-02A4-472B-9E11-0C3D0E695204}" srcOrd="1" destOrd="0" presId="urn:microsoft.com/office/officeart/2005/8/layout/radial1"/>
    <dgm:cxn modelId="{F3E85532-1454-49C5-B4FD-1C07071E5714}" type="presOf" srcId="{4C3B6814-8BEB-4D42-BCBF-76EF6F49B911}" destId="{69479BB5-5CF4-4796-B696-1E7D7EA5B06E}" srcOrd="0" destOrd="0" presId="urn:microsoft.com/office/officeart/2005/8/layout/radial1"/>
    <dgm:cxn modelId="{A539F397-A9B9-403D-901C-6A984AB0021D}" type="presOf" srcId="{210F1505-0B50-4B0A-A088-86F33EDC80EF}" destId="{141E586F-5D43-48FC-B36B-EE0811A2BA3B}" srcOrd="1" destOrd="0" presId="urn:microsoft.com/office/officeart/2005/8/layout/radial1"/>
    <dgm:cxn modelId="{DEE2D149-1141-4E05-9771-369D097B0263}" type="presOf" srcId="{3C169945-11C0-4F38-B913-97707ED9995C}" destId="{0155D99A-6C35-437D-A2B1-D223C7D88E9B}" srcOrd="1" destOrd="0" presId="urn:microsoft.com/office/officeart/2005/8/layout/radial1"/>
    <dgm:cxn modelId="{52BD040C-79AB-43B6-B311-125BA243CED1}" srcId="{F1A28334-382D-45EA-87CF-19DFB1E8E109}" destId="{8B06E108-273D-4D34-94E6-E863C573B424}" srcOrd="6" destOrd="0" parTransId="{210F1505-0B50-4B0A-A088-86F33EDC80EF}" sibTransId="{56463F72-66C8-4BD6-A373-D3319E895EEE}"/>
    <dgm:cxn modelId="{DBF2B610-79EB-4FD2-9906-1ACBA7698E65}" type="presOf" srcId="{F1A28334-382D-45EA-87CF-19DFB1E8E109}" destId="{94D9D49B-ECAF-4104-8D5D-1BB622BBE16C}" srcOrd="0" destOrd="0" presId="urn:microsoft.com/office/officeart/2005/8/layout/radial1"/>
    <dgm:cxn modelId="{9D91864C-50B0-469A-B31A-AA30C9C205B3}" type="presOf" srcId="{EA8C7C73-9837-4161-B585-73DA14C44A63}" destId="{BCE5D7A0-D5B5-4178-BB59-FECF598B92F1}" srcOrd="0" destOrd="0" presId="urn:microsoft.com/office/officeart/2005/8/layout/radial1"/>
    <dgm:cxn modelId="{7B4F270E-151C-4CCD-9352-3E8E328DEB98}" srcId="{F1A28334-382D-45EA-87CF-19DFB1E8E109}" destId="{96FBEA34-205E-403B-9C22-81D2B5184651}" srcOrd="2" destOrd="0" parTransId="{034722A4-C6E0-4B26-BC34-30D45964FBBE}" sibTransId="{B7628180-749D-4586-9E2D-347817255935}"/>
    <dgm:cxn modelId="{399D943B-086C-4664-9DE4-9C7340F2AC94}" type="presOf" srcId="{B65ABBC7-EBD9-4712-B8BA-912D22CBCC25}" destId="{B8DEEFDB-D4CF-45EF-ADAB-D5803D4ADAC9}" srcOrd="0" destOrd="0" presId="urn:microsoft.com/office/officeart/2005/8/layout/radial1"/>
    <dgm:cxn modelId="{8C16A1CC-27AD-4866-BA44-2D80BCB714AB}" type="presOf" srcId="{034722A4-C6E0-4B26-BC34-30D45964FBBE}" destId="{2B49EE8B-1E12-4B28-A897-85EE91BD9D9B}" srcOrd="1" destOrd="0" presId="urn:microsoft.com/office/officeart/2005/8/layout/radial1"/>
    <dgm:cxn modelId="{A0055B31-F20A-447F-A1A4-FEAA1C852FD1}" srcId="{F1A28334-382D-45EA-87CF-19DFB1E8E109}" destId="{C23E9CA1-B4BC-4725-8CAC-32757DF3C875}" srcOrd="1" destOrd="0" parTransId="{F69A04CE-1647-4D42-9716-7B64D98504C1}" sibTransId="{900D88EC-B94B-4291-B23F-A09DB749658D}"/>
    <dgm:cxn modelId="{FE9FD5FA-E1DA-4796-901C-3CA357F0AF2C}" type="presOf" srcId="{C23E9CA1-B4BC-4725-8CAC-32757DF3C875}" destId="{8524D865-1F4E-4E8C-9CC4-E04B3858357A}" srcOrd="0" destOrd="0" presId="urn:microsoft.com/office/officeart/2005/8/layout/radial1"/>
    <dgm:cxn modelId="{DA88B2DC-DEAF-41EF-B4C2-734E14A37D13}" type="presOf" srcId="{FEAC683F-5124-42A2-99ED-CEAC50161428}" destId="{C1C33B37-8AFA-4C9A-8DAD-20AE3AB9E19E}" srcOrd="1" destOrd="0" presId="urn:microsoft.com/office/officeart/2005/8/layout/radial1"/>
    <dgm:cxn modelId="{879BB821-9837-4687-90CF-92EB3321ED49}" type="presOf" srcId="{FD7812BC-4C1F-4C22-8C5C-3FCF5E881909}" destId="{A21036C9-D535-422D-8F65-4045A45806CF}" srcOrd="0" destOrd="0" presId="urn:microsoft.com/office/officeart/2005/8/layout/radial1"/>
    <dgm:cxn modelId="{1161843B-23F4-40DF-B0BA-C3EB4EF2FFA8}" type="presOf" srcId="{8B06E108-273D-4D34-94E6-E863C573B424}" destId="{C2518DA1-29B9-477B-9D70-4DD05A36E9A6}" srcOrd="0" destOrd="0" presId="urn:microsoft.com/office/officeart/2005/8/layout/radial1"/>
    <dgm:cxn modelId="{38A461ED-6993-40A5-83C3-A9C429C73FD5}" type="presOf" srcId="{9C096712-F6FA-4AB3-92FF-31ABE1B2635E}" destId="{7FB21D20-1CCB-4665-8621-E974F5CFEAF2}" srcOrd="1" destOrd="0" presId="urn:microsoft.com/office/officeart/2005/8/layout/radial1"/>
    <dgm:cxn modelId="{335E61AB-1A65-467E-AA63-1C9138420E04}" type="presOf" srcId="{FD7812BC-4C1F-4C22-8C5C-3FCF5E881909}" destId="{630ACA0D-C7FB-48BF-9F51-991555E4424D}" srcOrd="1" destOrd="0" presId="urn:microsoft.com/office/officeart/2005/8/layout/radial1"/>
    <dgm:cxn modelId="{347C7982-DFEE-4967-B82A-B7EB6E82248C}" type="presOf" srcId="{F5E40A69-6DF4-4B62-8057-D6ECF5DB57F4}" destId="{9FDB46FA-96CB-4C6A-9E58-70E3C88510FA}" srcOrd="0" destOrd="0" presId="urn:microsoft.com/office/officeart/2005/8/layout/radial1"/>
    <dgm:cxn modelId="{AEB12464-74FB-4313-BA03-658F2BD5AF2F}" srcId="{F1A28334-382D-45EA-87CF-19DFB1E8E109}" destId="{EA8C7C73-9837-4161-B585-73DA14C44A63}" srcOrd="3" destOrd="0" parTransId="{FD7812BC-4C1F-4C22-8C5C-3FCF5E881909}" sibTransId="{36324B2C-E383-456F-8D4C-2E40DFB5A218}"/>
    <dgm:cxn modelId="{CFB154AF-F436-4444-AD74-13F9EB0C063D}" type="presOf" srcId="{210F1505-0B50-4B0A-A088-86F33EDC80EF}" destId="{72EB7A56-D986-4132-908F-84D0B8F3184A}" srcOrd="0" destOrd="0" presId="urn:microsoft.com/office/officeart/2005/8/layout/radial1"/>
    <dgm:cxn modelId="{74DF6FFA-3B23-4A18-AAB1-8BF06E0896F7}" type="presOf" srcId="{3C169945-11C0-4F38-B913-97707ED9995C}" destId="{27344825-66CC-4B79-86BF-9C4A2C99046C}" srcOrd="0" destOrd="0" presId="urn:microsoft.com/office/officeart/2005/8/layout/radial1"/>
    <dgm:cxn modelId="{B78B30B2-21A1-470C-9EB0-FD755D6C48B5}" type="presOf" srcId="{EE759173-6558-424B-9B1C-32F972EA2F3B}" destId="{EA8E2583-A095-47E8-A380-3F2C2BBD6822}" srcOrd="0" destOrd="0" presId="urn:microsoft.com/office/officeart/2005/8/layout/radial1"/>
    <dgm:cxn modelId="{90390088-B054-4898-A877-D4FFB6345B75}" srcId="{F1A28334-382D-45EA-87CF-19DFB1E8E109}" destId="{4C3B6814-8BEB-4D42-BCBF-76EF6F49B911}" srcOrd="8" destOrd="0" parTransId="{3C169945-11C0-4F38-B913-97707ED9995C}" sibTransId="{0A56B7F6-5E25-49B4-9546-31796B31C144}"/>
    <dgm:cxn modelId="{03C6C63B-3719-4D12-B56C-7EC0F674E842}" type="presParOf" srcId="{1218D352-CE1E-45F6-BCBF-CAE5913A981B}" destId="{94D9D49B-ECAF-4104-8D5D-1BB622BBE16C}" srcOrd="0" destOrd="0" presId="urn:microsoft.com/office/officeart/2005/8/layout/radial1"/>
    <dgm:cxn modelId="{30336B53-BA9A-4D6B-AB44-0FA760242A7E}" type="presParOf" srcId="{1218D352-CE1E-45F6-BCBF-CAE5913A981B}" destId="{3B75B2BA-BE94-4A19-BD7E-5315510600F1}" srcOrd="1" destOrd="0" presId="urn:microsoft.com/office/officeart/2005/8/layout/radial1"/>
    <dgm:cxn modelId="{C0C09CEF-CF99-4A25-8763-620A8F655F9B}" type="presParOf" srcId="{3B75B2BA-BE94-4A19-BD7E-5315510600F1}" destId="{7FB21D20-1CCB-4665-8621-E974F5CFEAF2}" srcOrd="0" destOrd="0" presId="urn:microsoft.com/office/officeart/2005/8/layout/radial1"/>
    <dgm:cxn modelId="{20170DC0-250D-473C-A778-9B93DB4C1EB0}" type="presParOf" srcId="{1218D352-CE1E-45F6-BCBF-CAE5913A981B}" destId="{9FDB46FA-96CB-4C6A-9E58-70E3C88510FA}" srcOrd="2" destOrd="0" presId="urn:microsoft.com/office/officeart/2005/8/layout/radial1"/>
    <dgm:cxn modelId="{FA5C5636-7181-4031-A7EB-838FE84F8AB0}" type="presParOf" srcId="{1218D352-CE1E-45F6-BCBF-CAE5913A981B}" destId="{0AE1C777-5E52-44F6-ABBD-000AA1D05A5B}" srcOrd="3" destOrd="0" presId="urn:microsoft.com/office/officeart/2005/8/layout/radial1"/>
    <dgm:cxn modelId="{89DDCB54-D9F1-4D04-9BAC-DF8A1D6628C7}" type="presParOf" srcId="{0AE1C777-5E52-44F6-ABBD-000AA1D05A5B}" destId="{1D7B7C29-E1E0-49D8-BA98-B6BF1876DC00}" srcOrd="0" destOrd="0" presId="urn:microsoft.com/office/officeart/2005/8/layout/radial1"/>
    <dgm:cxn modelId="{2B9813D1-75A3-4C4A-8730-B0B1F8740C45}" type="presParOf" srcId="{1218D352-CE1E-45F6-BCBF-CAE5913A981B}" destId="{8524D865-1F4E-4E8C-9CC4-E04B3858357A}" srcOrd="4" destOrd="0" presId="urn:microsoft.com/office/officeart/2005/8/layout/radial1"/>
    <dgm:cxn modelId="{DD88CA51-E4C3-458E-8DD2-B818A9445620}" type="presParOf" srcId="{1218D352-CE1E-45F6-BCBF-CAE5913A981B}" destId="{DBA2B329-9299-42AA-B0F2-A327CF4440A3}" srcOrd="5" destOrd="0" presId="urn:microsoft.com/office/officeart/2005/8/layout/radial1"/>
    <dgm:cxn modelId="{9141578F-72F2-41D2-8578-ECF8EB72E95A}" type="presParOf" srcId="{DBA2B329-9299-42AA-B0F2-A327CF4440A3}" destId="{2B49EE8B-1E12-4B28-A897-85EE91BD9D9B}" srcOrd="0" destOrd="0" presId="urn:microsoft.com/office/officeart/2005/8/layout/radial1"/>
    <dgm:cxn modelId="{022EE9B6-8353-4F7A-AAFF-04A6BA45BE00}" type="presParOf" srcId="{1218D352-CE1E-45F6-BCBF-CAE5913A981B}" destId="{238785F7-735F-4ADF-BA30-0B26B74303D5}" srcOrd="6" destOrd="0" presId="urn:microsoft.com/office/officeart/2005/8/layout/radial1"/>
    <dgm:cxn modelId="{E6F6CC81-A2B0-4CCB-9704-3C14605DF9E2}" type="presParOf" srcId="{1218D352-CE1E-45F6-BCBF-CAE5913A981B}" destId="{A21036C9-D535-422D-8F65-4045A45806CF}" srcOrd="7" destOrd="0" presId="urn:microsoft.com/office/officeart/2005/8/layout/radial1"/>
    <dgm:cxn modelId="{D8001F83-A9A5-4A9D-B2E8-B9EBC82D305B}" type="presParOf" srcId="{A21036C9-D535-422D-8F65-4045A45806CF}" destId="{630ACA0D-C7FB-48BF-9F51-991555E4424D}" srcOrd="0" destOrd="0" presId="urn:microsoft.com/office/officeart/2005/8/layout/radial1"/>
    <dgm:cxn modelId="{33D36E0A-812D-4A3E-AF8C-0D29E2C75BB2}" type="presParOf" srcId="{1218D352-CE1E-45F6-BCBF-CAE5913A981B}" destId="{BCE5D7A0-D5B5-4178-BB59-FECF598B92F1}" srcOrd="8" destOrd="0" presId="urn:microsoft.com/office/officeart/2005/8/layout/radial1"/>
    <dgm:cxn modelId="{5CF1AC47-68DE-4829-867A-099204E199D2}" type="presParOf" srcId="{1218D352-CE1E-45F6-BCBF-CAE5913A981B}" destId="{C1E9F63F-F5CF-44B6-B3C6-EF334694BC15}" srcOrd="9" destOrd="0" presId="urn:microsoft.com/office/officeart/2005/8/layout/radial1"/>
    <dgm:cxn modelId="{9BB4EC7B-666D-4207-AEE1-2990E193841D}" type="presParOf" srcId="{C1E9F63F-F5CF-44B6-B3C6-EF334694BC15}" destId="{C718C855-2386-4BCC-8017-7EE09F27AFAE}" srcOrd="0" destOrd="0" presId="urn:microsoft.com/office/officeart/2005/8/layout/radial1"/>
    <dgm:cxn modelId="{D91692B4-0003-433F-B202-BD1FFF21F125}" type="presParOf" srcId="{1218D352-CE1E-45F6-BCBF-CAE5913A981B}" destId="{EA8E2583-A095-47E8-A380-3F2C2BBD6822}" srcOrd="10" destOrd="0" presId="urn:microsoft.com/office/officeart/2005/8/layout/radial1"/>
    <dgm:cxn modelId="{CD6EA00C-9EDA-4862-8887-64B3DFEFBA72}" type="presParOf" srcId="{1218D352-CE1E-45F6-BCBF-CAE5913A981B}" destId="{BCF754E0-78A4-40EB-B023-9E0F8D732499}" srcOrd="11" destOrd="0" presId="urn:microsoft.com/office/officeart/2005/8/layout/radial1"/>
    <dgm:cxn modelId="{5AFFA60D-5E56-40BE-B22A-AB6E8E521D0C}" type="presParOf" srcId="{BCF754E0-78A4-40EB-B023-9E0F8D732499}" destId="{C1C33B37-8AFA-4C9A-8DAD-20AE3AB9E19E}" srcOrd="0" destOrd="0" presId="urn:microsoft.com/office/officeart/2005/8/layout/radial1"/>
    <dgm:cxn modelId="{139A1757-1954-4C40-9B0A-AFD1AE54E907}" type="presParOf" srcId="{1218D352-CE1E-45F6-BCBF-CAE5913A981B}" destId="{C0DA2B51-42A2-4D42-A5B6-61C083A1128E}" srcOrd="12" destOrd="0" presId="urn:microsoft.com/office/officeart/2005/8/layout/radial1"/>
    <dgm:cxn modelId="{7A491580-2AB2-4E77-88D1-917DED982473}" type="presParOf" srcId="{1218D352-CE1E-45F6-BCBF-CAE5913A981B}" destId="{72EB7A56-D986-4132-908F-84D0B8F3184A}" srcOrd="13" destOrd="0" presId="urn:microsoft.com/office/officeart/2005/8/layout/radial1"/>
    <dgm:cxn modelId="{2293001B-F08C-4C1E-859C-E10B08BC8DE1}" type="presParOf" srcId="{72EB7A56-D986-4132-908F-84D0B8F3184A}" destId="{141E586F-5D43-48FC-B36B-EE0811A2BA3B}" srcOrd="0" destOrd="0" presId="urn:microsoft.com/office/officeart/2005/8/layout/radial1"/>
    <dgm:cxn modelId="{1A1BEA2C-B413-4EED-969C-0E9D33394FD7}" type="presParOf" srcId="{1218D352-CE1E-45F6-BCBF-CAE5913A981B}" destId="{C2518DA1-29B9-477B-9D70-4DD05A36E9A6}" srcOrd="14" destOrd="0" presId="urn:microsoft.com/office/officeart/2005/8/layout/radial1"/>
    <dgm:cxn modelId="{1DDE8654-1D99-4106-8961-EEC14FD137BD}" type="presParOf" srcId="{1218D352-CE1E-45F6-BCBF-CAE5913A981B}" destId="{B8DEEFDB-D4CF-45EF-ADAB-D5803D4ADAC9}" srcOrd="15" destOrd="0" presId="urn:microsoft.com/office/officeart/2005/8/layout/radial1"/>
    <dgm:cxn modelId="{01E4AF28-789A-444A-8272-A28BFD541E58}" type="presParOf" srcId="{B8DEEFDB-D4CF-45EF-ADAB-D5803D4ADAC9}" destId="{9F5DBD4F-02A4-472B-9E11-0C3D0E695204}" srcOrd="0" destOrd="0" presId="urn:microsoft.com/office/officeart/2005/8/layout/radial1"/>
    <dgm:cxn modelId="{71E3DAC7-49E1-4B1C-A6C1-3E407CE528E5}" type="presParOf" srcId="{1218D352-CE1E-45F6-BCBF-CAE5913A981B}" destId="{854E545D-649C-45E3-A3B4-16C53CB07AA1}" srcOrd="16" destOrd="0" presId="urn:microsoft.com/office/officeart/2005/8/layout/radial1"/>
    <dgm:cxn modelId="{E21545D9-C650-4114-A6F4-F32CB1317700}" type="presParOf" srcId="{1218D352-CE1E-45F6-BCBF-CAE5913A981B}" destId="{27344825-66CC-4B79-86BF-9C4A2C99046C}" srcOrd="17" destOrd="0" presId="urn:microsoft.com/office/officeart/2005/8/layout/radial1"/>
    <dgm:cxn modelId="{A6ED65A2-CF26-4996-A682-92E74F5526D3}" type="presParOf" srcId="{27344825-66CC-4B79-86BF-9C4A2C99046C}" destId="{0155D99A-6C35-437D-A2B1-D223C7D88E9B}" srcOrd="0" destOrd="0" presId="urn:microsoft.com/office/officeart/2005/8/layout/radial1"/>
    <dgm:cxn modelId="{0B5B550C-D73B-4B80-B300-19A14FB159C4}" type="presParOf" srcId="{1218D352-CE1E-45F6-BCBF-CAE5913A981B}" destId="{69479BB5-5CF4-4796-B696-1E7D7EA5B06E}" srcOrd="1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736EA5-0C5E-4BA4-9B1A-0BC5CE0C02A1}">
      <dsp:nvSpPr>
        <dsp:cNvPr id="0" name=""/>
        <dsp:cNvSpPr/>
      </dsp:nvSpPr>
      <dsp:spPr>
        <a:xfrm>
          <a:off x="807" y="1368376"/>
          <a:ext cx="3518095" cy="1759047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accent6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/>
            <a:t>Employer / Alumni</a:t>
          </a:r>
        </a:p>
      </dsp:txBody>
      <dsp:txXfrm>
        <a:off x="807" y="1368376"/>
        <a:ext cx="3518095" cy="1759047"/>
      </dsp:txXfrm>
    </dsp:sp>
    <dsp:sp modelId="{288A38BC-1EF2-4F23-9F7E-453D61A57D3B}">
      <dsp:nvSpPr>
        <dsp:cNvPr id="0" name=""/>
        <dsp:cNvSpPr/>
      </dsp:nvSpPr>
      <dsp:spPr>
        <a:xfrm>
          <a:off x="4257704" y="1368376"/>
          <a:ext cx="3518095" cy="1759047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/>
            <a:t>Faculty Fellow Lead</a:t>
          </a:r>
        </a:p>
      </dsp:txBody>
      <dsp:txXfrm>
        <a:off x="4257704" y="1368376"/>
        <a:ext cx="3518095" cy="1759047"/>
      </dsp:txXfrm>
    </dsp:sp>
    <dsp:sp modelId="{C0668BE2-E397-4555-B7FB-75AD67D7B982}">
      <dsp:nvSpPr>
        <dsp:cNvPr id="0" name=""/>
        <dsp:cNvSpPr/>
      </dsp:nvSpPr>
      <dsp:spPr>
        <a:xfrm>
          <a:off x="8514600" y="1368376"/>
          <a:ext cx="3518095" cy="1759047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accent3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/>
            <a:t>Career Center Jim McAtee</a:t>
          </a:r>
        </a:p>
      </dsp:txBody>
      <dsp:txXfrm>
        <a:off x="8514600" y="1368376"/>
        <a:ext cx="3518095" cy="17590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EBD60B-6043-41F5-B0C5-7176FCDFC5E3}">
      <dsp:nvSpPr>
        <dsp:cNvPr id="0" name=""/>
        <dsp:cNvSpPr/>
      </dsp:nvSpPr>
      <dsp:spPr>
        <a:xfrm>
          <a:off x="6016752" y="1878499"/>
          <a:ext cx="4256896" cy="7388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9400"/>
              </a:lnTo>
              <a:lnTo>
                <a:pt x="4256896" y="369400"/>
              </a:lnTo>
              <a:lnTo>
                <a:pt x="4256896" y="73880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0ED4AE-476C-4D66-8B38-4FE94D50F234}">
      <dsp:nvSpPr>
        <dsp:cNvPr id="0" name=""/>
        <dsp:cNvSpPr/>
      </dsp:nvSpPr>
      <dsp:spPr>
        <a:xfrm>
          <a:off x="5971031" y="1878499"/>
          <a:ext cx="91440" cy="73880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3880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6D9F09-7268-4C41-9882-9A6E0C3C9373}">
      <dsp:nvSpPr>
        <dsp:cNvPr id="0" name=""/>
        <dsp:cNvSpPr/>
      </dsp:nvSpPr>
      <dsp:spPr>
        <a:xfrm>
          <a:off x="1759855" y="1878499"/>
          <a:ext cx="4256896" cy="738800"/>
        </a:xfrm>
        <a:custGeom>
          <a:avLst/>
          <a:gdLst/>
          <a:ahLst/>
          <a:cxnLst/>
          <a:rect l="0" t="0" r="0" b="0"/>
          <a:pathLst>
            <a:path>
              <a:moveTo>
                <a:pt x="4256896" y="0"/>
              </a:moveTo>
              <a:lnTo>
                <a:pt x="4256896" y="369400"/>
              </a:lnTo>
              <a:lnTo>
                <a:pt x="0" y="369400"/>
              </a:lnTo>
              <a:lnTo>
                <a:pt x="0" y="73880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736EA5-0C5E-4BA4-9B1A-0BC5CE0C02A1}">
      <dsp:nvSpPr>
        <dsp:cNvPr id="0" name=""/>
        <dsp:cNvSpPr/>
      </dsp:nvSpPr>
      <dsp:spPr>
        <a:xfrm>
          <a:off x="807" y="119451"/>
          <a:ext cx="3518095" cy="1759047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accent6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/>
            <a:t>Employer / Alumni</a:t>
          </a:r>
        </a:p>
      </dsp:txBody>
      <dsp:txXfrm>
        <a:off x="807" y="119451"/>
        <a:ext cx="3518095" cy="1759047"/>
      </dsp:txXfrm>
    </dsp:sp>
    <dsp:sp modelId="{288A38BC-1EF2-4F23-9F7E-453D61A57D3B}">
      <dsp:nvSpPr>
        <dsp:cNvPr id="0" name=""/>
        <dsp:cNvSpPr/>
      </dsp:nvSpPr>
      <dsp:spPr>
        <a:xfrm>
          <a:off x="4257704" y="119451"/>
          <a:ext cx="3518095" cy="1759047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/>
            <a:t>Faculty Fellow Lead</a:t>
          </a:r>
        </a:p>
      </dsp:txBody>
      <dsp:txXfrm>
        <a:off x="4257704" y="119451"/>
        <a:ext cx="3518095" cy="1759047"/>
      </dsp:txXfrm>
    </dsp:sp>
    <dsp:sp modelId="{D57B3E32-EB42-43C7-891B-4245902259D5}">
      <dsp:nvSpPr>
        <dsp:cNvPr id="0" name=""/>
        <dsp:cNvSpPr/>
      </dsp:nvSpPr>
      <dsp:spPr>
        <a:xfrm>
          <a:off x="807" y="2617300"/>
          <a:ext cx="3518095" cy="1759047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/>
            <a:t>Faculty Fellow Participant</a:t>
          </a:r>
        </a:p>
      </dsp:txBody>
      <dsp:txXfrm>
        <a:off x="807" y="2617300"/>
        <a:ext cx="3518095" cy="1759047"/>
      </dsp:txXfrm>
    </dsp:sp>
    <dsp:sp modelId="{EF5EE334-DC99-4E48-8E9E-4E6CCF4C0B49}">
      <dsp:nvSpPr>
        <dsp:cNvPr id="0" name=""/>
        <dsp:cNvSpPr/>
      </dsp:nvSpPr>
      <dsp:spPr>
        <a:xfrm>
          <a:off x="4257704" y="2617300"/>
          <a:ext cx="3518095" cy="1759047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/>
            <a:t>Faculty Fellow Participant</a:t>
          </a:r>
        </a:p>
      </dsp:txBody>
      <dsp:txXfrm>
        <a:off x="4257704" y="2617300"/>
        <a:ext cx="3518095" cy="1759047"/>
      </dsp:txXfrm>
    </dsp:sp>
    <dsp:sp modelId="{542DCE2C-04F4-42E4-B40F-116E12F7CD4B}">
      <dsp:nvSpPr>
        <dsp:cNvPr id="0" name=""/>
        <dsp:cNvSpPr/>
      </dsp:nvSpPr>
      <dsp:spPr>
        <a:xfrm>
          <a:off x="8514600" y="2617300"/>
          <a:ext cx="3518095" cy="1759047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/>
            <a:t>Faculty Fellow Participant</a:t>
          </a:r>
        </a:p>
      </dsp:txBody>
      <dsp:txXfrm>
        <a:off x="8514600" y="2617300"/>
        <a:ext cx="3518095" cy="1759047"/>
      </dsp:txXfrm>
    </dsp:sp>
    <dsp:sp modelId="{C0668BE2-E397-4555-B7FB-75AD67D7B982}">
      <dsp:nvSpPr>
        <dsp:cNvPr id="0" name=""/>
        <dsp:cNvSpPr/>
      </dsp:nvSpPr>
      <dsp:spPr>
        <a:xfrm>
          <a:off x="8514600" y="119451"/>
          <a:ext cx="3518095" cy="1759047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accent3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/>
            <a:t>Career Center Jim McAtee</a:t>
          </a:r>
        </a:p>
      </dsp:txBody>
      <dsp:txXfrm>
        <a:off x="8514600" y="119451"/>
        <a:ext cx="3518095" cy="17590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EBD60B-6043-41F5-B0C5-7176FCDFC5E3}">
      <dsp:nvSpPr>
        <dsp:cNvPr id="0" name=""/>
        <dsp:cNvSpPr/>
      </dsp:nvSpPr>
      <dsp:spPr>
        <a:xfrm>
          <a:off x="6724383" y="1171832"/>
          <a:ext cx="2830524" cy="491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5624"/>
              </a:lnTo>
              <a:lnTo>
                <a:pt x="2830524" y="245624"/>
              </a:lnTo>
              <a:lnTo>
                <a:pt x="2830524" y="4912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0ED4AE-476C-4D66-8B38-4FE94D50F234}">
      <dsp:nvSpPr>
        <dsp:cNvPr id="0" name=""/>
        <dsp:cNvSpPr/>
      </dsp:nvSpPr>
      <dsp:spPr>
        <a:xfrm>
          <a:off x="6678663" y="1171832"/>
          <a:ext cx="91440" cy="49124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12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6EC1B8-563E-4331-BD8B-C8E479570C17}">
      <dsp:nvSpPr>
        <dsp:cNvPr id="0" name=""/>
        <dsp:cNvSpPr/>
      </dsp:nvSpPr>
      <dsp:spPr>
        <a:xfrm>
          <a:off x="3893858" y="2832719"/>
          <a:ext cx="245624" cy="10760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6067"/>
              </a:lnTo>
              <a:lnTo>
                <a:pt x="245624" y="107606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A0BC2B-D410-4D1E-AB31-CB7B11ADC16E}">
      <dsp:nvSpPr>
        <dsp:cNvPr id="0" name=""/>
        <dsp:cNvSpPr/>
      </dsp:nvSpPr>
      <dsp:spPr>
        <a:xfrm>
          <a:off x="3648234" y="2832719"/>
          <a:ext cx="245624" cy="1076067"/>
        </a:xfrm>
        <a:custGeom>
          <a:avLst/>
          <a:gdLst/>
          <a:ahLst/>
          <a:cxnLst/>
          <a:rect l="0" t="0" r="0" b="0"/>
          <a:pathLst>
            <a:path>
              <a:moveTo>
                <a:pt x="245624" y="0"/>
              </a:moveTo>
              <a:lnTo>
                <a:pt x="245624" y="1076067"/>
              </a:lnTo>
              <a:lnTo>
                <a:pt x="0" y="107606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6D9F09-7268-4C41-9882-9A6E0C3C9373}">
      <dsp:nvSpPr>
        <dsp:cNvPr id="0" name=""/>
        <dsp:cNvSpPr/>
      </dsp:nvSpPr>
      <dsp:spPr>
        <a:xfrm>
          <a:off x="3893858" y="1171832"/>
          <a:ext cx="2830524" cy="491248"/>
        </a:xfrm>
        <a:custGeom>
          <a:avLst/>
          <a:gdLst/>
          <a:ahLst/>
          <a:cxnLst/>
          <a:rect l="0" t="0" r="0" b="0"/>
          <a:pathLst>
            <a:path>
              <a:moveTo>
                <a:pt x="2830524" y="0"/>
              </a:moveTo>
              <a:lnTo>
                <a:pt x="2830524" y="245624"/>
              </a:lnTo>
              <a:lnTo>
                <a:pt x="0" y="245624"/>
              </a:lnTo>
              <a:lnTo>
                <a:pt x="0" y="4912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736EA5-0C5E-4BA4-9B1A-0BC5CE0C02A1}">
      <dsp:nvSpPr>
        <dsp:cNvPr id="0" name=""/>
        <dsp:cNvSpPr/>
      </dsp:nvSpPr>
      <dsp:spPr>
        <a:xfrm>
          <a:off x="2724219" y="2194"/>
          <a:ext cx="2339276" cy="1169638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accent6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Employer / Alumni</a:t>
          </a:r>
        </a:p>
      </dsp:txBody>
      <dsp:txXfrm>
        <a:off x="2724219" y="2194"/>
        <a:ext cx="2339276" cy="1169638"/>
      </dsp:txXfrm>
    </dsp:sp>
    <dsp:sp modelId="{288A38BC-1EF2-4F23-9F7E-453D61A57D3B}">
      <dsp:nvSpPr>
        <dsp:cNvPr id="0" name=""/>
        <dsp:cNvSpPr/>
      </dsp:nvSpPr>
      <dsp:spPr>
        <a:xfrm>
          <a:off x="5554744" y="2194"/>
          <a:ext cx="2339276" cy="1169638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Faculty Fellow Lead</a:t>
          </a:r>
        </a:p>
      </dsp:txBody>
      <dsp:txXfrm>
        <a:off x="5554744" y="2194"/>
        <a:ext cx="2339276" cy="1169638"/>
      </dsp:txXfrm>
    </dsp:sp>
    <dsp:sp modelId="{D57B3E32-EB42-43C7-891B-4245902259D5}">
      <dsp:nvSpPr>
        <dsp:cNvPr id="0" name=""/>
        <dsp:cNvSpPr/>
      </dsp:nvSpPr>
      <dsp:spPr>
        <a:xfrm>
          <a:off x="2724219" y="1663080"/>
          <a:ext cx="2339276" cy="1169638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Faculty Fellow Participant</a:t>
          </a:r>
        </a:p>
      </dsp:txBody>
      <dsp:txXfrm>
        <a:off x="2724219" y="1663080"/>
        <a:ext cx="2339276" cy="1169638"/>
      </dsp:txXfrm>
    </dsp:sp>
    <dsp:sp modelId="{ABCFF692-14B2-4D02-9A4F-57F10A10A767}">
      <dsp:nvSpPr>
        <dsp:cNvPr id="0" name=""/>
        <dsp:cNvSpPr/>
      </dsp:nvSpPr>
      <dsp:spPr>
        <a:xfrm>
          <a:off x="1308957" y="3323967"/>
          <a:ext cx="2339276" cy="1169638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accent6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Employer / Alumni</a:t>
          </a:r>
        </a:p>
      </dsp:txBody>
      <dsp:txXfrm>
        <a:off x="1308957" y="3323967"/>
        <a:ext cx="2339276" cy="1169638"/>
      </dsp:txXfrm>
    </dsp:sp>
    <dsp:sp modelId="{F21EF766-C037-444C-AA1E-0DCF30D1F451}">
      <dsp:nvSpPr>
        <dsp:cNvPr id="0" name=""/>
        <dsp:cNvSpPr/>
      </dsp:nvSpPr>
      <dsp:spPr>
        <a:xfrm>
          <a:off x="4139482" y="3323967"/>
          <a:ext cx="2339276" cy="1169638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accent3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Career Center Representative</a:t>
          </a:r>
        </a:p>
      </dsp:txBody>
      <dsp:txXfrm>
        <a:off x="4139482" y="3323967"/>
        <a:ext cx="2339276" cy="1169638"/>
      </dsp:txXfrm>
    </dsp:sp>
    <dsp:sp modelId="{EF5EE334-DC99-4E48-8E9E-4E6CCF4C0B49}">
      <dsp:nvSpPr>
        <dsp:cNvPr id="0" name=""/>
        <dsp:cNvSpPr/>
      </dsp:nvSpPr>
      <dsp:spPr>
        <a:xfrm>
          <a:off x="5554744" y="1663080"/>
          <a:ext cx="2339276" cy="1169638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Faculty Fellow Participant</a:t>
          </a:r>
        </a:p>
      </dsp:txBody>
      <dsp:txXfrm>
        <a:off x="5554744" y="1663080"/>
        <a:ext cx="2339276" cy="1169638"/>
      </dsp:txXfrm>
    </dsp:sp>
    <dsp:sp modelId="{542DCE2C-04F4-42E4-B40F-116E12F7CD4B}">
      <dsp:nvSpPr>
        <dsp:cNvPr id="0" name=""/>
        <dsp:cNvSpPr/>
      </dsp:nvSpPr>
      <dsp:spPr>
        <a:xfrm>
          <a:off x="8385269" y="1663080"/>
          <a:ext cx="2339276" cy="1169638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Faculty Fellow Participant</a:t>
          </a:r>
        </a:p>
      </dsp:txBody>
      <dsp:txXfrm>
        <a:off x="8385269" y="1663080"/>
        <a:ext cx="2339276" cy="1169638"/>
      </dsp:txXfrm>
    </dsp:sp>
    <dsp:sp modelId="{C0668BE2-E397-4555-B7FB-75AD67D7B982}">
      <dsp:nvSpPr>
        <dsp:cNvPr id="0" name=""/>
        <dsp:cNvSpPr/>
      </dsp:nvSpPr>
      <dsp:spPr>
        <a:xfrm>
          <a:off x="8385269" y="2194"/>
          <a:ext cx="2339276" cy="1169638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accent3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Career Center Jim McAtee</a:t>
          </a:r>
        </a:p>
      </dsp:txBody>
      <dsp:txXfrm>
        <a:off x="8385269" y="2194"/>
        <a:ext cx="2339276" cy="116963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5A741-A7FE-4C6E-8FFC-E99DDDCF26DE}">
      <dsp:nvSpPr>
        <dsp:cNvPr id="0" name=""/>
        <dsp:cNvSpPr/>
      </dsp:nvSpPr>
      <dsp:spPr>
        <a:xfrm>
          <a:off x="10144785" y="2674349"/>
          <a:ext cx="179108" cy="7846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4667"/>
              </a:lnTo>
              <a:lnTo>
                <a:pt x="179108" y="78466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381B85-CDB9-460C-BAF5-A464A83829CA}">
      <dsp:nvSpPr>
        <dsp:cNvPr id="0" name=""/>
        <dsp:cNvSpPr/>
      </dsp:nvSpPr>
      <dsp:spPr>
        <a:xfrm>
          <a:off x="9965676" y="2674349"/>
          <a:ext cx="179108" cy="784667"/>
        </a:xfrm>
        <a:custGeom>
          <a:avLst/>
          <a:gdLst/>
          <a:ahLst/>
          <a:cxnLst/>
          <a:rect l="0" t="0" r="0" b="0"/>
          <a:pathLst>
            <a:path>
              <a:moveTo>
                <a:pt x="179108" y="0"/>
              </a:moveTo>
              <a:lnTo>
                <a:pt x="179108" y="784667"/>
              </a:lnTo>
              <a:lnTo>
                <a:pt x="0" y="78466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EBD60B-6043-41F5-B0C5-7176FCDFC5E3}">
      <dsp:nvSpPr>
        <dsp:cNvPr id="0" name=""/>
        <dsp:cNvSpPr/>
      </dsp:nvSpPr>
      <dsp:spPr>
        <a:xfrm>
          <a:off x="6016752" y="1463232"/>
          <a:ext cx="4128033" cy="3582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9108"/>
              </a:lnTo>
              <a:lnTo>
                <a:pt x="4128033" y="179108"/>
              </a:lnTo>
              <a:lnTo>
                <a:pt x="4128033" y="3582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A4B424-CE39-4B70-B8CC-8A9F40BE1A68}">
      <dsp:nvSpPr>
        <dsp:cNvPr id="0" name=""/>
        <dsp:cNvSpPr/>
      </dsp:nvSpPr>
      <dsp:spPr>
        <a:xfrm>
          <a:off x="6016752" y="2674349"/>
          <a:ext cx="179108" cy="7846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4667"/>
              </a:lnTo>
              <a:lnTo>
                <a:pt x="179108" y="78466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A8041C-E184-471C-BD3F-C1B2E3BB0EA1}">
      <dsp:nvSpPr>
        <dsp:cNvPr id="0" name=""/>
        <dsp:cNvSpPr/>
      </dsp:nvSpPr>
      <dsp:spPr>
        <a:xfrm>
          <a:off x="5837643" y="2674349"/>
          <a:ext cx="179108" cy="784667"/>
        </a:xfrm>
        <a:custGeom>
          <a:avLst/>
          <a:gdLst/>
          <a:ahLst/>
          <a:cxnLst/>
          <a:rect l="0" t="0" r="0" b="0"/>
          <a:pathLst>
            <a:path>
              <a:moveTo>
                <a:pt x="179108" y="0"/>
              </a:moveTo>
              <a:lnTo>
                <a:pt x="179108" y="784667"/>
              </a:lnTo>
              <a:lnTo>
                <a:pt x="0" y="78466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0ED4AE-476C-4D66-8B38-4FE94D50F234}">
      <dsp:nvSpPr>
        <dsp:cNvPr id="0" name=""/>
        <dsp:cNvSpPr/>
      </dsp:nvSpPr>
      <dsp:spPr>
        <a:xfrm>
          <a:off x="5971032" y="1463232"/>
          <a:ext cx="91440" cy="35821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82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6EC1B8-563E-4331-BD8B-C8E479570C17}">
      <dsp:nvSpPr>
        <dsp:cNvPr id="0" name=""/>
        <dsp:cNvSpPr/>
      </dsp:nvSpPr>
      <dsp:spPr>
        <a:xfrm>
          <a:off x="1888718" y="2674349"/>
          <a:ext cx="179108" cy="7846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4667"/>
              </a:lnTo>
              <a:lnTo>
                <a:pt x="179108" y="78466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A0BC2B-D410-4D1E-AB31-CB7B11ADC16E}">
      <dsp:nvSpPr>
        <dsp:cNvPr id="0" name=""/>
        <dsp:cNvSpPr/>
      </dsp:nvSpPr>
      <dsp:spPr>
        <a:xfrm>
          <a:off x="1709609" y="2674349"/>
          <a:ext cx="179108" cy="784667"/>
        </a:xfrm>
        <a:custGeom>
          <a:avLst/>
          <a:gdLst/>
          <a:ahLst/>
          <a:cxnLst/>
          <a:rect l="0" t="0" r="0" b="0"/>
          <a:pathLst>
            <a:path>
              <a:moveTo>
                <a:pt x="179108" y="0"/>
              </a:moveTo>
              <a:lnTo>
                <a:pt x="179108" y="784667"/>
              </a:lnTo>
              <a:lnTo>
                <a:pt x="0" y="78466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6D9F09-7268-4C41-9882-9A6E0C3C9373}">
      <dsp:nvSpPr>
        <dsp:cNvPr id="0" name=""/>
        <dsp:cNvSpPr/>
      </dsp:nvSpPr>
      <dsp:spPr>
        <a:xfrm>
          <a:off x="1888718" y="1463232"/>
          <a:ext cx="4128033" cy="358217"/>
        </a:xfrm>
        <a:custGeom>
          <a:avLst/>
          <a:gdLst/>
          <a:ahLst/>
          <a:cxnLst/>
          <a:rect l="0" t="0" r="0" b="0"/>
          <a:pathLst>
            <a:path>
              <a:moveTo>
                <a:pt x="4128033" y="0"/>
              </a:moveTo>
              <a:lnTo>
                <a:pt x="4128033" y="179108"/>
              </a:lnTo>
              <a:lnTo>
                <a:pt x="0" y="179108"/>
              </a:lnTo>
              <a:lnTo>
                <a:pt x="0" y="3582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736EA5-0C5E-4BA4-9B1A-0BC5CE0C02A1}">
      <dsp:nvSpPr>
        <dsp:cNvPr id="0" name=""/>
        <dsp:cNvSpPr/>
      </dsp:nvSpPr>
      <dsp:spPr>
        <a:xfrm>
          <a:off x="3099835" y="610332"/>
          <a:ext cx="1705799" cy="852899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accent6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Employer / Alumni</a:t>
          </a:r>
        </a:p>
      </dsp:txBody>
      <dsp:txXfrm>
        <a:off x="3099835" y="610332"/>
        <a:ext cx="1705799" cy="852899"/>
      </dsp:txXfrm>
    </dsp:sp>
    <dsp:sp modelId="{288A38BC-1EF2-4F23-9F7E-453D61A57D3B}">
      <dsp:nvSpPr>
        <dsp:cNvPr id="0" name=""/>
        <dsp:cNvSpPr/>
      </dsp:nvSpPr>
      <dsp:spPr>
        <a:xfrm>
          <a:off x="5163852" y="610332"/>
          <a:ext cx="1705799" cy="852899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Faculty Fellow Lead</a:t>
          </a:r>
        </a:p>
      </dsp:txBody>
      <dsp:txXfrm>
        <a:off x="5163852" y="610332"/>
        <a:ext cx="1705799" cy="852899"/>
      </dsp:txXfrm>
    </dsp:sp>
    <dsp:sp modelId="{D57B3E32-EB42-43C7-891B-4245902259D5}">
      <dsp:nvSpPr>
        <dsp:cNvPr id="0" name=""/>
        <dsp:cNvSpPr/>
      </dsp:nvSpPr>
      <dsp:spPr>
        <a:xfrm>
          <a:off x="1035818" y="1821450"/>
          <a:ext cx="1705799" cy="852899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Faculty Fellow Participant</a:t>
          </a:r>
        </a:p>
      </dsp:txBody>
      <dsp:txXfrm>
        <a:off x="1035818" y="1821450"/>
        <a:ext cx="1705799" cy="852899"/>
      </dsp:txXfrm>
    </dsp:sp>
    <dsp:sp modelId="{ABCFF692-14B2-4D02-9A4F-57F10A10A767}">
      <dsp:nvSpPr>
        <dsp:cNvPr id="0" name=""/>
        <dsp:cNvSpPr/>
      </dsp:nvSpPr>
      <dsp:spPr>
        <a:xfrm>
          <a:off x="3810" y="3032567"/>
          <a:ext cx="1705799" cy="852899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accent6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Employer / Alumni</a:t>
          </a:r>
        </a:p>
      </dsp:txBody>
      <dsp:txXfrm>
        <a:off x="3810" y="3032567"/>
        <a:ext cx="1705799" cy="852899"/>
      </dsp:txXfrm>
    </dsp:sp>
    <dsp:sp modelId="{F21EF766-C037-444C-AA1E-0DCF30D1F451}">
      <dsp:nvSpPr>
        <dsp:cNvPr id="0" name=""/>
        <dsp:cNvSpPr/>
      </dsp:nvSpPr>
      <dsp:spPr>
        <a:xfrm>
          <a:off x="2067827" y="3032567"/>
          <a:ext cx="1705799" cy="852899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accent3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Career Center Representative</a:t>
          </a:r>
        </a:p>
      </dsp:txBody>
      <dsp:txXfrm>
        <a:off x="2067827" y="3032567"/>
        <a:ext cx="1705799" cy="852899"/>
      </dsp:txXfrm>
    </dsp:sp>
    <dsp:sp modelId="{EF5EE334-DC99-4E48-8E9E-4E6CCF4C0B49}">
      <dsp:nvSpPr>
        <dsp:cNvPr id="0" name=""/>
        <dsp:cNvSpPr/>
      </dsp:nvSpPr>
      <dsp:spPr>
        <a:xfrm>
          <a:off x="5163852" y="1821450"/>
          <a:ext cx="1705799" cy="852899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Faculty Fellow Participant</a:t>
          </a:r>
        </a:p>
      </dsp:txBody>
      <dsp:txXfrm>
        <a:off x="5163852" y="1821450"/>
        <a:ext cx="1705799" cy="852899"/>
      </dsp:txXfrm>
    </dsp:sp>
    <dsp:sp modelId="{C23CEDC4-AAFD-4707-AF45-8D01EEB57BE2}">
      <dsp:nvSpPr>
        <dsp:cNvPr id="0" name=""/>
        <dsp:cNvSpPr/>
      </dsp:nvSpPr>
      <dsp:spPr>
        <a:xfrm>
          <a:off x="4131843" y="3032567"/>
          <a:ext cx="1705799" cy="852899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accent6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Employer / Alumni</a:t>
          </a:r>
        </a:p>
      </dsp:txBody>
      <dsp:txXfrm>
        <a:off x="4131843" y="3032567"/>
        <a:ext cx="1705799" cy="852899"/>
      </dsp:txXfrm>
    </dsp:sp>
    <dsp:sp modelId="{6C97B87D-00D6-4ABA-ADDA-67E54E89106F}">
      <dsp:nvSpPr>
        <dsp:cNvPr id="0" name=""/>
        <dsp:cNvSpPr/>
      </dsp:nvSpPr>
      <dsp:spPr>
        <a:xfrm>
          <a:off x="6195860" y="3032567"/>
          <a:ext cx="1705799" cy="852899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accent3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Career Center Representative</a:t>
          </a:r>
        </a:p>
      </dsp:txBody>
      <dsp:txXfrm>
        <a:off x="6195860" y="3032567"/>
        <a:ext cx="1705799" cy="852899"/>
      </dsp:txXfrm>
    </dsp:sp>
    <dsp:sp modelId="{542DCE2C-04F4-42E4-B40F-116E12F7CD4B}">
      <dsp:nvSpPr>
        <dsp:cNvPr id="0" name=""/>
        <dsp:cNvSpPr/>
      </dsp:nvSpPr>
      <dsp:spPr>
        <a:xfrm>
          <a:off x="9291886" y="1821450"/>
          <a:ext cx="1705799" cy="852899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Faculty Fellow Participant</a:t>
          </a:r>
        </a:p>
      </dsp:txBody>
      <dsp:txXfrm>
        <a:off x="9291886" y="1821450"/>
        <a:ext cx="1705799" cy="852899"/>
      </dsp:txXfrm>
    </dsp:sp>
    <dsp:sp modelId="{54E21D83-AF8C-44FA-8AF0-E14FB728842E}">
      <dsp:nvSpPr>
        <dsp:cNvPr id="0" name=""/>
        <dsp:cNvSpPr/>
      </dsp:nvSpPr>
      <dsp:spPr>
        <a:xfrm>
          <a:off x="8259877" y="3032567"/>
          <a:ext cx="1705799" cy="852899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accent6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Employer / Alumni</a:t>
          </a:r>
        </a:p>
      </dsp:txBody>
      <dsp:txXfrm>
        <a:off x="8259877" y="3032567"/>
        <a:ext cx="1705799" cy="852899"/>
      </dsp:txXfrm>
    </dsp:sp>
    <dsp:sp modelId="{3CC0A57A-1DA4-414B-BCE6-0930184B47A5}">
      <dsp:nvSpPr>
        <dsp:cNvPr id="0" name=""/>
        <dsp:cNvSpPr/>
      </dsp:nvSpPr>
      <dsp:spPr>
        <a:xfrm>
          <a:off x="10323894" y="3032567"/>
          <a:ext cx="1705799" cy="852899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accent3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Career Center Representative</a:t>
          </a:r>
        </a:p>
      </dsp:txBody>
      <dsp:txXfrm>
        <a:off x="10323894" y="3032567"/>
        <a:ext cx="1705799" cy="852899"/>
      </dsp:txXfrm>
    </dsp:sp>
    <dsp:sp modelId="{C0668BE2-E397-4555-B7FB-75AD67D7B982}">
      <dsp:nvSpPr>
        <dsp:cNvPr id="0" name=""/>
        <dsp:cNvSpPr/>
      </dsp:nvSpPr>
      <dsp:spPr>
        <a:xfrm>
          <a:off x="7227869" y="610332"/>
          <a:ext cx="1705799" cy="852899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accent3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Career Center – Jim McAtee</a:t>
          </a:r>
        </a:p>
      </dsp:txBody>
      <dsp:txXfrm>
        <a:off x="7227869" y="610332"/>
        <a:ext cx="1705799" cy="8528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170090-BED7-4CF1-8653-9283C9055C2A}">
      <dsp:nvSpPr>
        <dsp:cNvPr id="0" name=""/>
        <dsp:cNvSpPr/>
      </dsp:nvSpPr>
      <dsp:spPr>
        <a:xfrm>
          <a:off x="1283" y="0"/>
          <a:ext cx="3337470" cy="41148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Student Learning Outcome</a:t>
          </a:r>
        </a:p>
      </dsp:txBody>
      <dsp:txXfrm>
        <a:off x="1283" y="0"/>
        <a:ext cx="3337470" cy="1234440"/>
      </dsp:txXfrm>
    </dsp:sp>
    <dsp:sp modelId="{55AF6FAE-833A-407A-B1E0-44E21842C964}">
      <dsp:nvSpPr>
        <dsp:cNvPr id="0" name=""/>
        <dsp:cNvSpPr/>
      </dsp:nvSpPr>
      <dsp:spPr>
        <a:xfrm>
          <a:off x="335030" y="1234440"/>
          <a:ext cx="2669976" cy="26746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The student will be able to recognize the importance of cultural diversity.</a:t>
          </a:r>
        </a:p>
      </dsp:txBody>
      <dsp:txXfrm>
        <a:off x="413231" y="1312641"/>
        <a:ext cx="2513574" cy="2518218"/>
      </dsp:txXfrm>
    </dsp:sp>
    <dsp:sp modelId="{F938B668-B01C-4C41-BCC1-D7761E9D373C}">
      <dsp:nvSpPr>
        <dsp:cNvPr id="0" name=""/>
        <dsp:cNvSpPr/>
      </dsp:nvSpPr>
      <dsp:spPr>
        <a:xfrm>
          <a:off x="3589064" y="0"/>
          <a:ext cx="3337470" cy="41148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Assignment/Activity</a:t>
          </a:r>
        </a:p>
      </dsp:txBody>
      <dsp:txXfrm>
        <a:off x="3589064" y="0"/>
        <a:ext cx="3337470" cy="1234440"/>
      </dsp:txXfrm>
    </dsp:sp>
    <dsp:sp modelId="{6FE21E68-6B64-49FB-B6F5-3911CC24D059}">
      <dsp:nvSpPr>
        <dsp:cNvPr id="0" name=""/>
        <dsp:cNvSpPr/>
      </dsp:nvSpPr>
      <dsp:spPr>
        <a:xfrm>
          <a:off x="3922811" y="1234440"/>
          <a:ext cx="2669976" cy="26746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Course readings</a:t>
          </a:r>
        </a:p>
      </dsp:txBody>
      <dsp:txXfrm>
        <a:off x="4001012" y="1312641"/>
        <a:ext cx="2513574" cy="2518218"/>
      </dsp:txXfrm>
    </dsp:sp>
    <dsp:sp modelId="{5DFE11E0-9824-49FD-967B-59A08442CDE9}">
      <dsp:nvSpPr>
        <dsp:cNvPr id="0" name=""/>
        <dsp:cNvSpPr/>
      </dsp:nvSpPr>
      <dsp:spPr>
        <a:xfrm>
          <a:off x="7176845" y="0"/>
          <a:ext cx="3337470" cy="41148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 Measurement/Assessment</a:t>
          </a:r>
        </a:p>
      </dsp:txBody>
      <dsp:txXfrm>
        <a:off x="7176845" y="0"/>
        <a:ext cx="3337470" cy="1234440"/>
      </dsp:txXfrm>
    </dsp:sp>
    <dsp:sp modelId="{67DDF52F-97A3-4B2A-B03A-95A2BF4C4F2D}">
      <dsp:nvSpPr>
        <dsp:cNvPr id="0" name=""/>
        <dsp:cNvSpPr/>
      </dsp:nvSpPr>
      <dsp:spPr>
        <a:xfrm>
          <a:off x="7510592" y="1216145"/>
          <a:ext cx="2669976" cy="26746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?</a:t>
          </a:r>
        </a:p>
      </dsp:txBody>
      <dsp:txXfrm>
        <a:off x="7588793" y="1294346"/>
        <a:ext cx="2513574" cy="25182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170090-BED7-4CF1-8653-9283C9055C2A}">
      <dsp:nvSpPr>
        <dsp:cNvPr id="0" name=""/>
        <dsp:cNvSpPr/>
      </dsp:nvSpPr>
      <dsp:spPr>
        <a:xfrm>
          <a:off x="2535" y="0"/>
          <a:ext cx="2487699" cy="41148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Student Learning Outcome</a:t>
          </a:r>
        </a:p>
      </dsp:txBody>
      <dsp:txXfrm>
        <a:off x="2535" y="0"/>
        <a:ext cx="2487699" cy="1234440"/>
      </dsp:txXfrm>
    </dsp:sp>
    <dsp:sp modelId="{FCECE090-0B82-44C2-8D2A-F22BBEE37583}">
      <dsp:nvSpPr>
        <dsp:cNvPr id="0" name=""/>
        <dsp:cNvSpPr/>
      </dsp:nvSpPr>
      <dsp:spPr>
        <a:xfrm>
          <a:off x="251305" y="1234440"/>
          <a:ext cx="1990159" cy="26746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Students will explain cultures historically or in contemporary contexts with acknowledgement of power structures, demonstrating respectful interaction with varied cultures and worldviews.</a:t>
          </a:r>
        </a:p>
      </dsp:txBody>
      <dsp:txXfrm>
        <a:off x="309595" y="1292730"/>
        <a:ext cx="1873579" cy="2558040"/>
      </dsp:txXfrm>
    </dsp:sp>
    <dsp:sp modelId="{1161CB4F-6BAE-454E-9C7B-C1705E30DEDC}">
      <dsp:nvSpPr>
        <dsp:cNvPr id="0" name=""/>
        <dsp:cNvSpPr/>
      </dsp:nvSpPr>
      <dsp:spPr>
        <a:xfrm>
          <a:off x="2676811" y="0"/>
          <a:ext cx="2487699" cy="41148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NACE Competency</a:t>
          </a:r>
        </a:p>
      </dsp:txBody>
      <dsp:txXfrm>
        <a:off x="2676811" y="0"/>
        <a:ext cx="2487699" cy="1234440"/>
      </dsp:txXfrm>
    </dsp:sp>
    <dsp:sp modelId="{99D4B756-6807-4165-9B0C-8D1C5D96C9C9}">
      <dsp:nvSpPr>
        <dsp:cNvPr id="0" name=""/>
        <dsp:cNvSpPr/>
      </dsp:nvSpPr>
      <dsp:spPr>
        <a:xfrm>
          <a:off x="2925581" y="1234440"/>
          <a:ext cx="1990159" cy="26746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Global/Intercultural Fluency</a:t>
          </a:r>
        </a:p>
      </dsp:txBody>
      <dsp:txXfrm>
        <a:off x="2983871" y="1292730"/>
        <a:ext cx="1873579" cy="2558040"/>
      </dsp:txXfrm>
    </dsp:sp>
    <dsp:sp modelId="{F938B668-B01C-4C41-BCC1-D7761E9D373C}">
      <dsp:nvSpPr>
        <dsp:cNvPr id="0" name=""/>
        <dsp:cNvSpPr/>
      </dsp:nvSpPr>
      <dsp:spPr>
        <a:xfrm>
          <a:off x="5351088" y="0"/>
          <a:ext cx="2487699" cy="41148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Assignment/Activity</a:t>
          </a:r>
        </a:p>
      </dsp:txBody>
      <dsp:txXfrm>
        <a:off x="5351088" y="0"/>
        <a:ext cx="2487699" cy="1234440"/>
      </dsp:txXfrm>
    </dsp:sp>
    <dsp:sp modelId="{6FE21E68-6B64-49FB-B6F5-3911CC24D059}">
      <dsp:nvSpPr>
        <dsp:cNvPr id="0" name=""/>
        <dsp:cNvSpPr/>
      </dsp:nvSpPr>
      <dsp:spPr>
        <a:xfrm>
          <a:off x="5599858" y="1235645"/>
          <a:ext cx="1990159" cy="12406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“Searching for Symbols” Homework Activity</a:t>
          </a:r>
        </a:p>
      </dsp:txBody>
      <dsp:txXfrm>
        <a:off x="5636196" y="1271983"/>
        <a:ext cx="1917483" cy="1167992"/>
      </dsp:txXfrm>
    </dsp:sp>
    <dsp:sp modelId="{51A7658C-5404-472D-AAD2-69A53F6F377A}">
      <dsp:nvSpPr>
        <dsp:cNvPr id="0" name=""/>
        <dsp:cNvSpPr/>
      </dsp:nvSpPr>
      <dsp:spPr>
        <a:xfrm>
          <a:off x="5599858" y="2667186"/>
          <a:ext cx="1990159" cy="12406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Chapter </a:t>
          </a:r>
          <a:r>
            <a:rPr lang="en-US" sz="1600" kern="1200" dirty="0"/>
            <a:t>2: Culture Quiz</a:t>
          </a:r>
        </a:p>
      </dsp:txBody>
      <dsp:txXfrm>
        <a:off x="5636196" y="2703524"/>
        <a:ext cx="1917483" cy="1167992"/>
      </dsp:txXfrm>
    </dsp:sp>
    <dsp:sp modelId="{FEDFB3B8-624C-4889-B1ED-37343E360EEE}">
      <dsp:nvSpPr>
        <dsp:cNvPr id="0" name=""/>
        <dsp:cNvSpPr/>
      </dsp:nvSpPr>
      <dsp:spPr>
        <a:xfrm>
          <a:off x="8025365" y="0"/>
          <a:ext cx="2487699" cy="41148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Measurement/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Assessment</a:t>
          </a:r>
        </a:p>
      </dsp:txBody>
      <dsp:txXfrm>
        <a:off x="8025365" y="0"/>
        <a:ext cx="2487699" cy="1234440"/>
      </dsp:txXfrm>
    </dsp:sp>
    <dsp:sp modelId="{67DDF52F-97A3-4B2A-B03A-95A2BF4C4F2D}">
      <dsp:nvSpPr>
        <dsp:cNvPr id="0" name=""/>
        <dsp:cNvSpPr/>
      </dsp:nvSpPr>
      <dsp:spPr>
        <a:xfrm>
          <a:off x="8274135" y="1234339"/>
          <a:ext cx="1990159" cy="12406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Graded homework activity</a:t>
          </a:r>
        </a:p>
      </dsp:txBody>
      <dsp:txXfrm>
        <a:off x="8310473" y="1270677"/>
        <a:ext cx="1917483" cy="1167992"/>
      </dsp:txXfrm>
    </dsp:sp>
    <dsp:sp modelId="{E406E91C-D16B-424F-AC61-23A2B0CDFED2}">
      <dsp:nvSpPr>
        <dsp:cNvPr id="0" name=""/>
        <dsp:cNvSpPr/>
      </dsp:nvSpPr>
      <dsp:spPr>
        <a:xfrm>
          <a:off x="8274135" y="2667186"/>
          <a:ext cx="1990159" cy="12406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Graded quiz</a:t>
          </a:r>
        </a:p>
      </dsp:txBody>
      <dsp:txXfrm>
        <a:off x="8310473" y="2703524"/>
        <a:ext cx="1917483" cy="116799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1B203D-A6B4-43E8-AB1B-6090BA678344}">
      <dsp:nvSpPr>
        <dsp:cNvPr id="0" name=""/>
        <dsp:cNvSpPr/>
      </dsp:nvSpPr>
      <dsp:spPr>
        <a:xfrm>
          <a:off x="4544094" y="1266"/>
          <a:ext cx="1427410" cy="927816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Plan</a:t>
          </a:r>
        </a:p>
      </dsp:txBody>
      <dsp:txXfrm>
        <a:off x="4589386" y="46558"/>
        <a:ext cx="1336826" cy="837232"/>
      </dsp:txXfrm>
    </dsp:sp>
    <dsp:sp modelId="{C44F5B38-53AA-4379-A727-D3370AEF14E2}">
      <dsp:nvSpPr>
        <dsp:cNvPr id="0" name=""/>
        <dsp:cNvSpPr/>
      </dsp:nvSpPr>
      <dsp:spPr>
        <a:xfrm>
          <a:off x="3400996" y="465174"/>
          <a:ext cx="3713607" cy="3713607"/>
        </a:xfrm>
        <a:custGeom>
          <a:avLst/>
          <a:gdLst/>
          <a:ahLst/>
          <a:cxnLst/>
          <a:rect l="0" t="0" r="0" b="0"/>
          <a:pathLst>
            <a:path>
              <a:moveTo>
                <a:pt x="2762497" y="235865"/>
              </a:moveTo>
              <a:arcTo wR="1856803" hR="1856803" stAng="17951648" swAng="121437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317428-D599-4E0B-AA84-2E2B803916FC}">
      <dsp:nvSpPr>
        <dsp:cNvPr id="0" name=""/>
        <dsp:cNvSpPr/>
      </dsp:nvSpPr>
      <dsp:spPr>
        <a:xfrm>
          <a:off x="6310020" y="1284286"/>
          <a:ext cx="1427410" cy="927816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Implement</a:t>
          </a:r>
        </a:p>
      </dsp:txBody>
      <dsp:txXfrm>
        <a:off x="6355312" y="1329578"/>
        <a:ext cx="1336826" cy="837232"/>
      </dsp:txXfrm>
    </dsp:sp>
    <dsp:sp modelId="{91DF57FB-D942-4C36-8945-3D403AD9D7F0}">
      <dsp:nvSpPr>
        <dsp:cNvPr id="0" name=""/>
        <dsp:cNvSpPr/>
      </dsp:nvSpPr>
      <dsp:spPr>
        <a:xfrm>
          <a:off x="3400996" y="465174"/>
          <a:ext cx="3713607" cy="3713607"/>
        </a:xfrm>
        <a:custGeom>
          <a:avLst/>
          <a:gdLst/>
          <a:ahLst/>
          <a:cxnLst/>
          <a:rect l="0" t="0" r="0" b="0"/>
          <a:pathLst>
            <a:path>
              <a:moveTo>
                <a:pt x="3709188" y="1984834"/>
              </a:moveTo>
              <a:arcTo wR="1856803" hR="1856803" stAng="21837228" swAng="136192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CE179C-A933-4535-893E-D00FBFE5292B}">
      <dsp:nvSpPr>
        <dsp:cNvPr id="0" name=""/>
        <dsp:cNvSpPr/>
      </dsp:nvSpPr>
      <dsp:spPr>
        <a:xfrm>
          <a:off x="5635496" y="3360256"/>
          <a:ext cx="1427410" cy="927816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Assess</a:t>
          </a:r>
        </a:p>
      </dsp:txBody>
      <dsp:txXfrm>
        <a:off x="5680788" y="3405548"/>
        <a:ext cx="1336826" cy="837232"/>
      </dsp:txXfrm>
    </dsp:sp>
    <dsp:sp modelId="{E0F088B1-37DC-4325-AB95-D818BC6C9A07}">
      <dsp:nvSpPr>
        <dsp:cNvPr id="0" name=""/>
        <dsp:cNvSpPr/>
      </dsp:nvSpPr>
      <dsp:spPr>
        <a:xfrm>
          <a:off x="3400996" y="465174"/>
          <a:ext cx="3713607" cy="3713607"/>
        </a:xfrm>
        <a:custGeom>
          <a:avLst/>
          <a:gdLst/>
          <a:ahLst/>
          <a:cxnLst/>
          <a:rect l="0" t="0" r="0" b="0"/>
          <a:pathLst>
            <a:path>
              <a:moveTo>
                <a:pt x="2085494" y="3699470"/>
              </a:moveTo>
              <a:arcTo wR="1856803" hR="1856803" stAng="4975518" swAng="84896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5ECDA7-D70F-4EFE-BEA8-620082031616}">
      <dsp:nvSpPr>
        <dsp:cNvPr id="0" name=""/>
        <dsp:cNvSpPr/>
      </dsp:nvSpPr>
      <dsp:spPr>
        <a:xfrm>
          <a:off x="3452692" y="3360256"/>
          <a:ext cx="1427410" cy="927816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Analyze</a:t>
          </a:r>
        </a:p>
      </dsp:txBody>
      <dsp:txXfrm>
        <a:off x="3497984" y="3405548"/>
        <a:ext cx="1336826" cy="837232"/>
      </dsp:txXfrm>
    </dsp:sp>
    <dsp:sp modelId="{0604EE1F-B9FC-4616-81A1-DBAEAC6BD3A7}">
      <dsp:nvSpPr>
        <dsp:cNvPr id="0" name=""/>
        <dsp:cNvSpPr/>
      </dsp:nvSpPr>
      <dsp:spPr>
        <a:xfrm>
          <a:off x="3400996" y="465174"/>
          <a:ext cx="3713607" cy="3713607"/>
        </a:xfrm>
        <a:custGeom>
          <a:avLst/>
          <a:gdLst/>
          <a:ahLst/>
          <a:cxnLst/>
          <a:rect l="0" t="0" r="0" b="0"/>
          <a:pathLst>
            <a:path>
              <a:moveTo>
                <a:pt x="197297" y="2689725"/>
              </a:moveTo>
              <a:arcTo wR="1856803" hR="1856803" stAng="9200850" swAng="136192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C1DA78-B4E6-418C-BDAD-1E36A4A6F9D1}">
      <dsp:nvSpPr>
        <dsp:cNvPr id="0" name=""/>
        <dsp:cNvSpPr/>
      </dsp:nvSpPr>
      <dsp:spPr>
        <a:xfrm>
          <a:off x="2778169" y="1284286"/>
          <a:ext cx="1427410" cy="927816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Use</a:t>
          </a:r>
        </a:p>
      </dsp:txBody>
      <dsp:txXfrm>
        <a:off x="2823461" y="1329578"/>
        <a:ext cx="1336826" cy="837232"/>
      </dsp:txXfrm>
    </dsp:sp>
    <dsp:sp modelId="{15071B0F-975B-4A42-AAAD-2C6EC42C629D}">
      <dsp:nvSpPr>
        <dsp:cNvPr id="0" name=""/>
        <dsp:cNvSpPr/>
      </dsp:nvSpPr>
      <dsp:spPr>
        <a:xfrm>
          <a:off x="3400996" y="465174"/>
          <a:ext cx="3713607" cy="3713607"/>
        </a:xfrm>
        <a:custGeom>
          <a:avLst/>
          <a:gdLst/>
          <a:ahLst/>
          <a:cxnLst/>
          <a:rect l="0" t="0" r="0" b="0"/>
          <a:pathLst>
            <a:path>
              <a:moveTo>
                <a:pt x="446274" y="649274"/>
              </a:moveTo>
              <a:arcTo wR="1856803" hR="1856803" stAng="13233976" swAng="121437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D9D49B-ECAF-4104-8D5D-1BB622BBE16C}">
      <dsp:nvSpPr>
        <dsp:cNvPr id="0" name=""/>
        <dsp:cNvSpPr/>
      </dsp:nvSpPr>
      <dsp:spPr>
        <a:xfrm>
          <a:off x="3892700" y="1447838"/>
          <a:ext cx="1721065" cy="161569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/>
            <a:t>Career Infusion</a:t>
          </a:r>
        </a:p>
      </dsp:txBody>
      <dsp:txXfrm>
        <a:off x="4144744" y="1684450"/>
        <a:ext cx="1216977" cy="1142467"/>
      </dsp:txXfrm>
    </dsp:sp>
    <dsp:sp modelId="{3B75B2BA-BE94-4A19-BD7E-5315510600F1}">
      <dsp:nvSpPr>
        <dsp:cNvPr id="0" name=""/>
        <dsp:cNvSpPr/>
      </dsp:nvSpPr>
      <dsp:spPr>
        <a:xfrm rot="21117339">
          <a:off x="5593078" y="1968581"/>
          <a:ext cx="2255995" cy="17973"/>
        </a:xfrm>
        <a:custGeom>
          <a:avLst/>
          <a:gdLst/>
          <a:ahLst/>
          <a:cxnLst/>
          <a:rect l="0" t="0" r="0" b="0"/>
          <a:pathLst>
            <a:path>
              <a:moveTo>
                <a:pt x="0" y="8986"/>
              </a:moveTo>
              <a:lnTo>
                <a:pt x="2255995" y="898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6664675" y="1921168"/>
        <a:ext cx="112799" cy="112799"/>
      </dsp:txXfrm>
    </dsp:sp>
    <dsp:sp modelId="{9FDB46FA-96CB-4C6A-9E58-70E3C88510FA}">
      <dsp:nvSpPr>
        <dsp:cNvPr id="0" name=""/>
        <dsp:cNvSpPr/>
      </dsp:nvSpPr>
      <dsp:spPr>
        <a:xfrm>
          <a:off x="7830983" y="1009932"/>
          <a:ext cx="1420749" cy="142074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Skills Infusion</a:t>
          </a:r>
        </a:p>
      </dsp:txBody>
      <dsp:txXfrm>
        <a:off x="8039047" y="1217996"/>
        <a:ext cx="1004621" cy="1004621"/>
      </dsp:txXfrm>
    </dsp:sp>
    <dsp:sp modelId="{0AE1C777-5E52-44F6-ABBD-000AA1D05A5B}">
      <dsp:nvSpPr>
        <dsp:cNvPr id="0" name=""/>
        <dsp:cNvSpPr/>
      </dsp:nvSpPr>
      <dsp:spPr>
        <a:xfrm rot="571059">
          <a:off x="5577026" y="2669046"/>
          <a:ext cx="3390599" cy="17973"/>
        </a:xfrm>
        <a:custGeom>
          <a:avLst/>
          <a:gdLst/>
          <a:ahLst/>
          <a:cxnLst/>
          <a:rect l="0" t="0" r="0" b="0"/>
          <a:pathLst>
            <a:path>
              <a:moveTo>
                <a:pt x="0" y="8986"/>
              </a:moveTo>
              <a:lnTo>
                <a:pt x="3390599" y="898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7187561" y="2593268"/>
        <a:ext cx="169529" cy="169529"/>
      </dsp:txXfrm>
    </dsp:sp>
    <dsp:sp modelId="{8524D865-1F4E-4E8C-9CC4-E04B3858357A}">
      <dsp:nvSpPr>
        <dsp:cNvPr id="0" name=""/>
        <dsp:cNvSpPr/>
      </dsp:nvSpPr>
      <dsp:spPr>
        <a:xfrm>
          <a:off x="8934511" y="2365440"/>
          <a:ext cx="1420749" cy="142074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Stars to Steer By</a:t>
          </a:r>
        </a:p>
      </dsp:txBody>
      <dsp:txXfrm>
        <a:off x="9142575" y="2573504"/>
        <a:ext cx="1004621" cy="1004621"/>
      </dsp:txXfrm>
    </dsp:sp>
    <dsp:sp modelId="{DBA2B329-9299-42AA-B0F2-A327CF4440A3}">
      <dsp:nvSpPr>
        <dsp:cNvPr id="0" name=""/>
        <dsp:cNvSpPr/>
      </dsp:nvSpPr>
      <dsp:spPr>
        <a:xfrm rot="1561988">
          <a:off x="5387443" y="3178349"/>
          <a:ext cx="2546319" cy="17973"/>
        </a:xfrm>
        <a:custGeom>
          <a:avLst/>
          <a:gdLst/>
          <a:ahLst/>
          <a:cxnLst/>
          <a:rect l="0" t="0" r="0" b="0"/>
          <a:pathLst>
            <a:path>
              <a:moveTo>
                <a:pt x="0" y="8986"/>
              </a:moveTo>
              <a:lnTo>
                <a:pt x="2546319" y="898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6596945" y="3123678"/>
        <a:ext cx="127315" cy="127315"/>
      </dsp:txXfrm>
    </dsp:sp>
    <dsp:sp modelId="{238785F7-735F-4ADF-BA30-0B26B74303D5}">
      <dsp:nvSpPr>
        <dsp:cNvPr id="0" name=""/>
        <dsp:cNvSpPr/>
      </dsp:nvSpPr>
      <dsp:spPr>
        <a:xfrm>
          <a:off x="7732514" y="3347517"/>
          <a:ext cx="1420749" cy="142074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Info Interview</a:t>
          </a:r>
        </a:p>
      </dsp:txBody>
      <dsp:txXfrm>
        <a:off x="7940578" y="3555581"/>
        <a:ext cx="1004621" cy="1004621"/>
      </dsp:txXfrm>
    </dsp:sp>
    <dsp:sp modelId="{A21036C9-D535-422D-8F65-4045A45806CF}">
      <dsp:nvSpPr>
        <dsp:cNvPr id="0" name=""/>
        <dsp:cNvSpPr/>
      </dsp:nvSpPr>
      <dsp:spPr>
        <a:xfrm rot="2571036">
          <a:off x="5202206" y="3230236"/>
          <a:ext cx="1222543" cy="17973"/>
        </a:xfrm>
        <a:custGeom>
          <a:avLst/>
          <a:gdLst/>
          <a:ahLst/>
          <a:cxnLst/>
          <a:rect l="0" t="0" r="0" b="0"/>
          <a:pathLst>
            <a:path>
              <a:moveTo>
                <a:pt x="0" y="8986"/>
              </a:moveTo>
              <a:lnTo>
                <a:pt x="1222543" y="898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782915" y="3208659"/>
        <a:ext cx="61127" cy="61127"/>
      </dsp:txXfrm>
    </dsp:sp>
    <dsp:sp modelId="{BCE5D7A0-D5B5-4178-BB59-FECF598B92F1}">
      <dsp:nvSpPr>
        <dsp:cNvPr id="0" name=""/>
        <dsp:cNvSpPr/>
      </dsp:nvSpPr>
      <dsp:spPr>
        <a:xfrm>
          <a:off x="6072042" y="3427685"/>
          <a:ext cx="1420749" cy="142074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Visiting Practitioner</a:t>
          </a:r>
          <a:endParaRPr lang="en-US" sz="1600" kern="1200" dirty="0"/>
        </a:p>
      </dsp:txBody>
      <dsp:txXfrm>
        <a:off x="6280106" y="3635749"/>
        <a:ext cx="1004621" cy="1004621"/>
      </dsp:txXfrm>
    </dsp:sp>
    <dsp:sp modelId="{C1E9F63F-F5CF-44B6-B3C6-EF334694BC15}">
      <dsp:nvSpPr>
        <dsp:cNvPr id="0" name=""/>
        <dsp:cNvSpPr/>
      </dsp:nvSpPr>
      <dsp:spPr>
        <a:xfrm rot="7190740">
          <a:off x="3866024" y="3235417"/>
          <a:ext cx="639834" cy="17973"/>
        </a:xfrm>
        <a:custGeom>
          <a:avLst/>
          <a:gdLst/>
          <a:ahLst/>
          <a:cxnLst/>
          <a:rect l="0" t="0" r="0" b="0"/>
          <a:pathLst>
            <a:path>
              <a:moveTo>
                <a:pt x="0" y="8986"/>
              </a:moveTo>
              <a:lnTo>
                <a:pt x="639834" y="898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4169946" y="3228408"/>
        <a:ext cx="31991" cy="31991"/>
      </dsp:txXfrm>
    </dsp:sp>
    <dsp:sp modelId="{EA8E2583-A095-47E8-A380-3F2C2BBD6822}">
      <dsp:nvSpPr>
        <dsp:cNvPr id="0" name=""/>
        <dsp:cNvSpPr/>
      </dsp:nvSpPr>
      <dsp:spPr>
        <a:xfrm>
          <a:off x="2962826" y="3427672"/>
          <a:ext cx="1420749" cy="142074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Immersive Learning</a:t>
          </a:r>
        </a:p>
      </dsp:txBody>
      <dsp:txXfrm>
        <a:off x="3170890" y="3635736"/>
        <a:ext cx="1004621" cy="1004621"/>
      </dsp:txXfrm>
    </dsp:sp>
    <dsp:sp modelId="{BCF754E0-78A4-40EB-B023-9E0F8D732499}">
      <dsp:nvSpPr>
        <dsp:cNvPr id="0" name=""/>
        <dsp:cNvSpPr/>
      </dsp:nvSpPr>
      <dsp:spPr>
        <a:xfrm rot="8676424">
          <a:off x="2525996" y="3225920"/>
          <a:ext cx="1697953" cy="17973"/>
        </a:xfrm>
        <a:custGeom>
          <a:avLst/>
          <a:gdLst/>
          <a:ahLst/>
          <a:cxnLst/>
          <a:rect l="0" t="0" r="0" b="0"/>
          <a:pathLst>
            <a:path>
              <a:moveTo>
                <a:pt x="0" y="8986"/>
              </a:moveTo>
              <a:lnTo>
                <a:pt x="1697953" y="898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 rot="10800000">
        <a:off x="3332524" y="3192458"/>
        <a:ext cx="84897" cy="84897"/>
      </dsp:txXfrm>
    </dsp:sp>
    <dsp:sp modelId="{C0DA2B51-42A2-4D42-A5B6-61C083A1128E}">
      <dsp:nvSpPr>
        <dsp:cNvPr id="0" name=""/>
        <dsp:cNvSpPr/>
      </dsp:nvSpPr>
      <dsp:spPr>
        <a:xfrm>
          <a:off x="1393416" y="3427678"/>
          <a:ext cx="1420749" cy="142074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Experiential Learning</a:t>
          </a:r>
          <a:endParaRPr lang="en-US" sz="1600" kern="1200" dirty="0"/>
        </a:p>
      </dsp:txBody>
      <dsp:txXfrm>
        <a:off x="1601480" y="3635742"/>
        <a:ext cx="1004621" cy="1004621"/>
      </dsp:txXfrm>
    </dsp:sp>
    <dsp:sp modelId="{72EB7A56-D986-4132-908F-84D0B8F3184A}">
      <dsp:nvSpPr>
        <dsp:cNvPr id="0" name=""/>
        <dsp:cNvSpPr/>
      </dsp:nvSpPr>
      <dsp:spPr>
        <a:xfrm rot="9694376">
          <a:off x="1315205" y="2943024"/>
          <a:ext cx="2696177" cy="17973"/>
        </a:xfrm>
        <a:custGeom>
          <a:avLst/>
          <a:gdLst/>
          <a:ahLst/>
          <a:cxnLst/>
          <a:rect l="0" t="0" r="0" b="0"/>
          <a:pathLst>
            <a:path>
              <a:moveTo>
                <a:pt x="0" y="8986"/>
              </a:moveTo>
              <a:lnTo>
                <a:pt x="2696177" y="898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10800000">
        <a:off x="2595889" y="2884606"/>
        <a:ext cx="134808" cy="134808"/>
      </dsp:txXfrm>
    </dsp:sp>
    <dsp:sp modelId="{C2518DA1-29B9-477B-9D70-4DD05A36E9A6}">
      <dsp:nvSpPr>
        <dsp:cNvPr id="0" name=""/>
        <dsp:cNvSpPr/>
      </dsp:nvSpPr>
      <dsp:spPr>
        <a:xfrm>
          <a:off x="0" y="2892311"/>
          <a:ext cx="1420749" cy="142074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Escape Rooms</a:t>
          </a:r>
        </a:p>
      </dsp:txBody>
      <dsp:txXfrm>
        <a:off x="208064" y="3100375"/>
        <a:ext cx="1004621" cy="1004621"/>
      </dsp:txXfrm>
    </dsp:sp>
    <dsp:sp modelId="{B8DEEFDB-D4CF-45EF-ADAB-D5803D4ADAC9}">
      <dsp:nvSpPr>
        <dsp:cNvPr id="0" name=""/>
        <dsp:cNvSpPr/>
      </dsp:nvSpPr>
      <dsp:spPr>
        <a:xfrm rot="10972129">
          <a:off x="1499914" y="2143688"/>
          <a:ext cx="2395511" cy="17973"/>
        </a:xfrm>
        <a:custGeom>
          <a:avLst/>
          <a:gdLst/>
          <a:ahLst/>
          <a:cxnLst/>
          <a:rect l="0" t="0" r="0" b="0"/>
          <a:pathLst>
            <a:path>
              <a:moveTo>
                <a:pt x="0" y="8986"/>
              </a:moveTo>
              <a:lnTo>
                <a:pt x="2395511" y="898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 rot="10800000">
        <a:off x="2637782" y="2092788"/>
        <a:ext cx="119775" cy="119775"/>
      </dsp:txXfrm>
    </dsp:sp>
    <dsp:sp modelId="{854E545D-649C-45E3-A3B4-16C53CB07AA1}">
      <dsp:nvSpPr>
        <dsp:cNvPr id="0" name=""/>
        <dsp:cNvSpPr/>
      </dsp:nvSpPr>
      <dsp:spPr>
        <a:xfrm>
          <a:off x="81556" y="1346800"/>
          <a:ext cx="1420749" cy="142074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Faculty Externships</a:t>
          </a:r>
          <a:endParaRPr lang="en-US" sz="1600" kern="1200" dirty="0"/>
        </a:p>
      </dsp:txBody>
      <dsp:txXfrm>
        <a:off x="289620" y="1554864"/>
        <a:ext cx="1004621" cy="1004621"/>
      </dsp:txXfrm>
    </dsp:sp>
    <dsp:sp modelId="{27344825-66CC-4B79-86BF-9C4A2C99046C}">
      <dsp:nvSpPr>
        <dsp:cNvPr id="0" name=""/>
        <dsp:cNvSpPr/>
      </dsp:nvSpPr>
      <dsp:spPr>
        <a:xfrm rot="4584703">
          <a:off x="4784637" y="3236550"/>
          <a:ext cx="415705" cy="17973"/>
        </a:xfrm>
        <a:custGeom>
          <a:avLst/>
          <a:gdLst/>
          <a:ahLst/>
          <a:cxnLst/>
          <a:rect l="0" t="0" r="0" b="0"/>
          <a:pathLst>
            <a:path>
              <a:moveTo>
                <a:pt x="0" y="8986"/>
              </a:moveTo>
              <a:lnTo>
                <a:pt x="415705" y="898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982097" y="3235144"/>
        <a:ext cx="20785" cy="20785"/>
      </dsp:txXfrm>
    </dsp:sp>
    <dsp:sp modelId="{69479BB5-5CF4-4796-B696-1E7D7EA5B06E}">
      <dsp:nvSpPr>
        <dsp:cNvPr id="0" name=""/>
        <dsp:cNvSpPr/>
      </dsp:nvSpPr>
      <dsp:spPr>
        <a:xfrm>
          <a:off x="4497847" y="3427688"/>
          <a:ext cx="1420749" cy="142074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Practice Interview</a:t>
          </a:r>
          <a:endParaRPr lang="en-US" sz="1800" kern="1200" dirty="0"/>
        </a:p>
      </dsp:txBody>
      <dsp:txXfrm>
        <a:off x="4705911" y="3635752"/>
        <a:ext cx="1004621" cy="10046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DAF28688-289E-CA40-9D4B-825086F38844}" type="datetimeFigureOut">
              <a:rPr lang="en-US" altLang="en-US"/>
              <a:pPr>
                <a:defRPr/>
              </a:pPr>
              <a:t>8/9/2018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C3C0F715-D213-D741-816E-5F22553389F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040812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92F644E-ECC7-5B4F-B794-A0E9976AFE4D}" type="datetimeFigureOut">
              <a:rPr lang="en-US" altLang="en-US"/>
              <a:pPr>
                <a:defRPr/>
              </a:pPr>
              <a:t>8/9/2018</a:t>
            </a:fld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D02F903-D695-7A49-A6DE-1EFAE7243CD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02737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02F903-D695-7A49-A6DE-1EFAE7243CD0}" type="slidenum">
              <a:rPr lang="en-US" altLang="en-US" smtClean="0"/>
              <a:pPr>
                <a:defRPr/>
              </a:pPr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50933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02F903-D695-7A49-A6DE-1EFAE7243CD0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38925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02F903-D695-7A49-A6DE-1EFAE7243CD0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625938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02F903-D695-7A49-A6DE-1EFAE7243CD0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11902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02F903-D695-7A49-A6DE-1EFAE7243CD0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261034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02F903-D695-7A49-A6DE-1EFAE7243CD0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401047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02F903-D695-7A49-A6DE-1EFAE7243CD0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39200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02F903-D695-7A49-A6DE-1EFAE7243CD0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584403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02F903-D695-7A49-A6DE-1EFAE7243CD0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292773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02F903-D695-7A49-A6DE-1EFAE7243CD0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67702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02F903-D695-7A49-A6DE-1EFAE7243CD0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49621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02F903-D695-7A49-A6DE-1EFAE7243CD0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35127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02F903-D695-7A49-A6DE-1EFAE7243CD0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130533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02F903-D695-7A49-A6DE-1EFAE7243CD0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206333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02F903-D695-7A49-A6DE-1EFAE7243CD0}" type="slidenum">
              <a:rPr lang="en-US" altLang="en-US" smtClean="0"/>
              <a:pPr>
                <a:defRPr/>
              </a:pPr>
              <a:t>22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93505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02F903-D695-7A49-A6DE-1EFAE7243CD0}" type="slidenum">
              <a:rPr lang="en-US" altLang="en-US" smtClean="0"/>
              <a:pPr>
                <a:defRPr/>
              </a:pPr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25873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02F903-D695-7A49-A6DE-1EFAE7243CD0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99038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02F903-D695-7A49-A6DE-1EFAE7243CD0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53379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02F903-D695-7A49-A6DE-1EFAE7243CD0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10479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02F903-D695-7A49-A6DE-1EFAE7243CD0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44334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02F903-D695-7A49-A6DE-1EFAE7243CD0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41858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02F903-D695-7A49-A6DE-1EFAE7243CD0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327594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02F903-D695-7A49-A6DE-1EFAE7243CD0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92367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dobeStock_71992413-sm_re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BSU_PPT_Mood_Images_0006_Layer 36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3" b="20520"/>
          <a:stretch>
            <a:fillRect/>
          </a:stretch>
        </p:blipFill>
        <p:spPr bwMode="auto">
          <a:xfrm>
            <a:off x="0" y="2271713"/>
            <a:ext cx="12192000" cy="45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BSU-logo-horiz-KO-white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50" y="388938"/>
            <a:ext cx="3910013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524000" y="1731963"/>
            <a:ext cx="9144000" cy="2387600"/>
          </a:xfrm>
        </p:spPr>
        <p:txBody>
          <a:bodyPr anchor="b"/>
          <a:lstStyle>
            <a:lvl1pPr algn="ctr">
              <a:defRPr sz="6000" b="1" i="0">
                <a:solidFill>
                  <a:schemeClr val="bg1"/>
                </a:solidFill>
                <a:latin typeface="+mn-lt"/>
                <a:ea typeface="Raleway" charset="0"/>
                <a:cs typeface="Raleway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524000" y="42116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FFFFF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250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15875"/>
            <a:ext cx="12192000" cy="1706563"/>
          </a:xfrm>
          <a:prstGeom prst="rect">
            <a:avLst/>
          </a:prstGeom>
          <a:solidFill>
            <a:srgbClr val="C30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7" descr="BSU-logo-horiz-web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188" y="5981700"/>
            <a:ext cx="19558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2071312"/>
            <a:ext cx="105156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FF68168-686F-1F4F-8BE2-1AA8C9DCC60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90628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5875"/>
            <a:ext cx="12192000" cy="1706563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8" name="Picture 7" descr="BSU-logo-horiz-web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188" y="5981700"/>
            <a:ext cx="19558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1B9B62-5CE0-464E-B2D3-20E845ADE62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40677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15875"/>
            <a:ext cx="12192000" cy="1706563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" name="Picture 7" descr="BSU-logo-horiz-web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188" y="5981700"/>
            <a:ext cx="19558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6595D88-C601-AF48-9BF8-55E4F566E55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5349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BSU-logo-horiz-web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188" y="5981700"/>
            <a:ext cx="19558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BA0C2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881A2D-9655-A248-BEAB-2BD25E6FF1A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12808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BSU-logo-horiz-web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188" y="5981700"/>
            <a:ext cx="19558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BA0C2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DA93AEF-1F60-E047-9E4E-1B5F09D3084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48869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BSU-logo-horiz-web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188" y="5981700"/>
            <a:ext cx="19558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A2890DE-CE9E-8442-9D2C-25DB70A9321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8136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BSU-logo-horiz-web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188" y="5981700"/>
            <a:ext cx="19558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B5AE0E-6C12-7648-9747-A84B4DA7AE5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172515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3" y="1878013"/>
            <a:ext cx="9058275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114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BSU_PPT_Mood_Images_0006_Layer 3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524000" y="1731963"/>
            <a:ext cx="9144000" cy="2387600"/>
          </a:xfrm>
        </p:spPr>
        <p:txBody>
          <a:bodyPr anchor="b"/>
          <a:lstStyle>
            <a:lvl1pPr algn="ctr">
              <a:defRPr sz="6000" b="1" i="0">
                <a:solidFill>
                  <a:schemeClr val="bg1"/>
                </a:solidFill>
                <a:latin typeface="+mn-lt"/>
                <a:ea typeface="Raleway" charset="0"/>
                <a:cs typeface="Raleway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524000" y="42116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FFFFF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53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_XMM9517-a2-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48"/>
          <a:stretch>
            <a:fillRect/>
          </a:stretch>
        </p:blipFill>
        <p:spPr bwMode="auto">
          <a:xfrm>
            <a:off x="0" y="2273300"/>
            <a:ext cx="121920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AdobeStock_71992413-sm_red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BSU-logo-horiz-KO-white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50" y="388938"/>
            <a:ext cx="3910013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524000" y="42116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524000" y="1731963"/>
            <a:ext cx="9144000" cy="2387600"/>
          </a:xfrm>
        </p:spPr>
        <p:txBody>
          <a:bodyPr anchor="b"/>
          <a:lstStyle>
            <a:lvl1pPr algn="ctr">
              <a:defRPr sz="6000" b="1" i="0">
                <a:solidFill>
                  <a:srgbClr val="BA0C2F"/>
                </a:solidFill>
                <a:latin typeface="+mn-lt"/>
                <a:ea typeface="Raleway" charset="0"/>
                <a:cs typeface="Raleway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605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_XMM9517-a2-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116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524000" y="1731963"/>
            <a:ext cx="9144000" cy="2387600"/>
          </a:xfrm>
        </p:spPr>
        <p:txBody>
          <a:bodyPr anchor="b"/>
          <a:lstStyle>
            <a:lvl1pPr algn="ctr">
              <a:defRPr sz="6000" b="1" i="0">
                <a:solidFill>
                  <a:srgbClr val="BA0C2F"/>
                </a:solidFill>
                <a:latin typeface="+mn-lt"/>
                <a:ea typeface="Raleway" charset="0"/>
                <a:cs typeface="Raleway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021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BSU-logo-vert-RGB-re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75" y="388938"/>
            <a:ext cx="1624013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116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524000" y="1731963"/>
            <a:ext cx="9144000" cy="2387600"/>
          </a:xfrm>
        </p:spPr>
        <p:txBody>
          <a:bodyPr anchor="b"/>
          <a:lstStyle>
            <a:lvl1pPr algn="ctr">
              <a:defRPr sz="6000" b="1" i="0">
                <a:solidFill>
                  <a:srgbClr val="BA0C2F"/>
                </a:solidFill>
                <a:latin typeface="+mn-lt"/>
                <a:ea typeface="Raleway" charset="0"/>
                <a:cs typeface="Raleway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628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116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524000" y="1731963"/>
            <a:ext cx="9144000" cy="2387600"/>
          </a:xfrm>
        </p:spPr>
        <p:txBody>
          <a:bodyPr anchor="b"/>
          <a:lstStyle>
            <a:lvl1pPr algn="ctr">
              <a:defRPr sz="6000" b="1" i="0">
                <a:solidFill>
                  <a:srgbClr val="BA0C2F"/>
                </a:solidFill>
                <a:latin typeface="+mn-lt"/>
                <a:ea typeface="Raleway" charset="0"/>
                <a:cs typeface="Raleway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101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ection Break Slide">
    <p:bg>
      <p:bgPr>
        <a:solidFill>
          <a:srgbClr val="5458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75" y="388938"/>
            <a:ext cx="16224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524000" y="1731963"/>
            <a:ext cx="9144000" cy="2387600"/>
          </a:xfrm>
        </p:spPr>
        <p:txBody>
          <a:bodyPr anchor="b"/>
          <a:lstStyle>
            <a:lvl1pPr algn="ctr">
              <a:defRPr sz="6000" b="1" i="0">
                <a:solidFill>
                  <a:schemeClr val="bg1"/>
                </a:solidFill>
                <a:latin typeface="+mn-lt"/>
                <a:ea typeface="Raleway" charset="0"/>
                <a:cs typeface="Raleway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524000" y="42116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697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ondary Section Break Slide">
    <p:bg>
      <p:bgPr>
        <a:solidFill>
          <a:srgbClr val="5458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524000" y="1731963"/>
            <a:ext cx="9144000" cy="2387600"/>
          </a:xfrm>
        </p:spPr>
        <p:txBody>
          <a:bodyPr anchor="b"/>
          <a:lstStyle>
            <a:lvl1pPr algn="ctr">
              <a:defRPr sz="6000" b="1" i="0">
                <a:solidFill>
                  <a:schemeClr val="bg1"/>
                </a:solidFill>
                <a:latin typeface="+mn-lt"/>
                <a:ea typeface="Raleway" charset="0"/>
                <a:cs typeface="Raleway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524000" y="42116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763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15875"/>
            <a:ext cx="12192000" cy="1706563"/>
          </a:xfrm>
          <a:prstGeom prst="rect">
            <a:avLst/>
          </a:prstGeom>
          <a:solidFill>
            <a:srgbClr val="C30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7" descr="BSU-logo-horiz-web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188" y="5981700"/>
            <a:ext cx="19558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71314"/>
            <a:ext cx="51816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071314"/>
            <a:ext cx="51816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8A1FDA6-5211-3A4D-8953-EA8827FDD50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66965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968C83"/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968C83"/>
                </a:solidFill>
                <a:latin typeface="Raleway" charset="0"/>
              </a:defRPr>
            </a:lvl1pPr>
          </a:lstStyle>
          <a:p>
            <a:pPr>
              <a:defRPr/>
            </a:pPr>
            <a:fld id="{B477BE95-BAA2-FE4F-9C92-42659BBDB96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  <p:sldLayoutId id="2147483882" r:id="rId17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kern="1200" cap="all">
          <a:solidFill>
            <a:srgbClr val="BA0C2F"/>
          </a:solidFill>
          <a:latin typeface="+mn-lt"/>
          <a:ea typeface="ＭＳ Ｐゴシック" charset="0"/>
          <a:cs typeface="Raleway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BA0C2F"/>
          </a:solidFill>
          <a:latin typeface="Calibri" charset="0"/>
          <a:ea typeface="ＭＳ Ｐゴシック" charset="0"/>
          <a:cs typeface="Raleway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BA0C2F"/>
          </a:solidFill>
          <a:latin typeface="Calibri" charset="0"/>
          <a:ea typeface="ＭＳ Ｐゴシック" charset="0"/>
          <a:cs typeface="Raleway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BA0C2F"/>
          </a:solidFill>
          <a:latin typeface="Calibri" charset="0"/>
          <a:ea typeface="ＭＳ Ｐゴシック" charset="0"/>
          <a:cs typeface="Raleway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BA0C2F"/>
          </a:solidFill>
          <a:latin typeface="Calibri" charset="0"/>
          <a:ea typeface="ＭＳ Ｐゴシック" charset="0"/>
          <a:cs typeface="Raleway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C3002F"/>
          </a:solidFill>
          <a:latin typeface="Calibri" charset="0"/>
          <a:ea typeface="Raleway" charset="0"/>
          <a:cs typeface="Raleway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C3002F"/>
          </a:solidFill>
          <a:latin typeface="Calibri" charset="0"/>
          <a:ea typeface="Raleway" charset="0"/>
          <a:cs typeface="Raleway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C3002F"/>
          </a:solidFill>
          <a:latin typeface="Calibri" charset="0"/>
          <a:ea typeface="Raleway" charset="0"/>
          <a:cs typeface="Raleway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C3002F"/>
          </a:solidFill>
          <a:latin typeface="Calibri" charset="0"/>
          <a:ea typeface="Raleway" charset="0"/>
          <a:cs typeface="Raleway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rgbClr val="54585A"/>
          </a:solidFill>
          <a:latin typeface="+mn-lt"/>
          <a:ea typeface="ＭＳ Ｐゴシック" charset="0"/>
          <a:cs typeface="Open Sans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rgbClr val="54585A"/>
          </a:solidFill>
          <a:latin typeface="+mn-lt"/>
          <a:ea typeface="Open Sans" charset="0"/>
          <a:cs typeface="Open Sans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rgbClr val="54585A"/>
          </a:solidFill>
          <a:latin typeface="+mn-lt"/>
          <a:ea typeface="Open Sans" charset="0"/>
          <a:cs typeface="Open Sans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rgbClr val="54585A"/>
          </a:solidFill>
          <a:latin typeface="+mn-lt"/>
          <a:ea typeface="Open Sans" charset="0"/>
          <a:cs typeface="Open Sans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rgbClr val="54585A"/>
          </a:solidFill>
          <a:latin typeface="+mn-lt"/>
          <a:ea typeface="Open Sans" charset="0"/>
          <a:cs typeface="Open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Bl4syDOZXfs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www.naceweb.org/career-readiness/competencies/career-readiness-defined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Skills Infusion </a:t>
            </a:r>
            <a:r>
              <a:rPr lang="en-US" dirty="0" err="1"/>
              <a:t>PRogram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Indiana Commission for Higher Education</a:t>
            </a:r>
          </a:p>
          <a:p>
            <a:r>
              <a:rPr lang="en-US" dirty="0"/>
              <a:t>August 9, 2018</a:t>
            </a:r>
          </a:p>
          <a:p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0" y="5722620"/>
            <a:ext cx="2201849" cy="1020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rgbClr val="FFFFFF"/>
                </a:solidFill>
                <a:latin typeface="+mn-lt"/>
                <a:ea typeface="ＭＳ Ｐゴシック" charset="0"/>
                <a:cs typeface="Open Sans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rgbClr val="54585A"/>
                </a:solidFill>
                <a:latin typeface="+mn-lt"/>
                <a:ea typeface="Open Sans" charset="0"/>
                <a:cs typeface="Open Sans" charset="0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rgbClr val="54585A"/>
                </a:solidFill>
                <a:latin typeface="+mn-lt"/>
                <a:ea typeface="Open Sans" charset="0"/>
                <a:cs typeface="Open Sans" charset="0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rgbClr val="54585A"/>
                </a:solidFill>
                <a:latin typeface="+mn-lt"/>
                <a:ea typeface="Open Sans" charset="0"/>
                <a:cs typeface="Open Sans" charset="0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rgbClr val="54585A"/>
                </a:solidFill>
                <a:latin typeface="+mn-lt"/>
                <a:ea typeface="Open Sans" charset="0"/>
                <a:cs typeface="Open Sans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dirty="0"/>
              <a:t>Jennifer Wies,</a:t>
            </a:r>
          </a:p>
          <a:p>
            <a:r>
              <a:rPr lang="en-US" sz="1600" i="1" dirty="0"/>
              <a:t>Professor and Chair, Department of  Anthropology</a:t>
            </a:r>
          </a:p>
          <a:p>
            <a:endParaRPr lang="en-US" dirty="0"/>
          </a:p>
          <a:p>
            <a:pPr algn="l"/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2348948" y="5703570"/>
            <a:ext cx="232993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rgbClr val="FFFFFF"/>
                </a:solidFill>
                <a:latin typeface="+mn-lt"/>
                <a:ea typeface="ＭＳ Ｐゴシック" charset="0"/>
                <a:cs typeface="Open Sans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rgbClr val="54585A"/>
                </a:solidFill>
                <a:latin typeface="+mn-lt"/>
                <a:ea typeface="Open Sans" charset="0"/>
                <a:cs typeface="Open Sans" charset="0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rgbClr val="54585A"/>
                </a:solidFill>
                <a:latin typeface="+mn-lt"/>
                <a:ea typeface="Open Sans" charset="0"/>
                <a:cs typeface="Open Sans" charset="0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rgbClr val="54585A"/>
                </a:solidFill>
                <a:latin typeface="+mn-lt"/>
                <a:ea typeface="Open Sans" charset="0"/>
                <a:cs typeface="Open Sans" charset="0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rgbClr val="54585A"/>
                </a:solidFill>
                <a:latin typeface="+mn-lt"/>
                <a:ea typeface="Open Sans" charset="0"/>
                <a:cs typeface="Open Sans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dirty="0"/>
              <a:t>Jim McAtee, M.B.A, C,D.F.</a:t>
            </a:r>
          </a:p>
          <a:p>
            <a:r>
              <a:rPr lang="en-US" sz="1600" i="1" dirty="0"/>
              <a:t> Director for the Career Center</a:t>
            </a:r>
          </a:p>
          <a:p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71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Structure – The Pod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7499079"/>
              </p:ext>
            </p:extLst>
          </p:nvPr>
        </p:nvGraphicFramePr>
        <p:xfrm>
          <a:off x="0" y="1520006"/>
          <a:ext cx="12033504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FF68168-686F-1F4F-8BE2-1AA8C9DCC602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795496" y="2620036"/>
            <a:ext cx="4438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771633" y="2620036"/>
            <a:ext cx="4438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5263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1: Matching of faculty to employers/alumni</a:t>
            </a:r>
          </a:p>
          <a:p>
            <a:r>
              <a:rPr lang="en-US" dirty="0"/>
              <a:t>Step 2: Collaborative conversations between faculty member, career center partner, employer, and faculty lead/mentor</a:t>
            </a:r>
          </a:p>
          <a:p>
            <a:r>
              <a:rPr lang="en-US" dirty="0"/>
              <a:t>Step 3: Focused discernment, integration, and revisions led by faculty member </a:t>
            </a:r>
          </a:p>
          <a:p>
            <a:r>
              <a:rPr lang="en-US" dirty="0"/>
              <a:t>Step 4: Integration and feedback loop</a:t>
            </a:r>
          </a:p>
        </p:txBody>
      </p:sp>
    </p:spTree>
    <p:extLst>
      <p:ext uri="{BB962C8B-B14F-4D97-AF65-F5344CB8AC3E}">
        <p14:creationId xmlns:p14="http://schemas.microsoft.com/office/powerpoint/2010/main" val="305843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Theoretical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Support early adopting innovators</a:t>
            </a:r>
          </a:p>
          <a:p>
            <a:pPr lvl="1"/>
            <a:r>
              <a:rPr lang="en-US" dirty="0"/>
              <a:t>Diffusion of innovation</a:t>
            </a:r>
          </a:p>
          <a:p>
            <a:r>
              <a:rPr lang="en-US" dirty="0"/>
              <a:t>Strengths-based</a:t>
            </a:r>
          </a:p>
          <a:p>
            <a:r>
              <a:rPr lang="en-US" dirty="0"/>
              <a:t>Participatory</a:t>
            </a:r>
          </a:p>
        </p:txBody>
      </p:sp>
    </p:spTree>
    <p:extLst>
      <p:ext uri="{BB962C8B-B14F-4D97-AF65-F5344CB8AC3E}">
        <p14:creationId xmlns:p14="http://schemas.microsoft.com/office/powerpoint/2010/main" val="362602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OUTCOMES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pPr>
              <a:defRPr/>
            </a:pPr>
            <a:fld id="{BFF68168-686F-1F4F-8BE2-1AA8C9DCC602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98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Learning Outcome Alignment, </a:t>
            </a:r>
            <a:br>
              <a:rPr lang="en-US" dirty="0"/>
            </a:br>
            <a:r>
              <a:rPr lang="en-US" dirty="0"/>
              <a:t>Time 1 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5004461"/>
              </p:ext>
            </p:extLst>
          </p:nvPr>
        </p:nvGraphicFramePr>
        <p:xfrm>
          <a:off x="838200" y="2071688"/>
          <a:ext cx="105156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eft-Right Arrow 5"/>
          <p:cNvSpPr/>
          <p:nvPr/>
        </p:nvSpPr>
        <p:spPr>
          <a:xfrm>
            <a:off x="1258824" y="6188774"/>
            <a:ext cx="9674352" cy="617220"/>
          </a:xfrm>
          <a:prstGeom prst="leftRight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69848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Student Learning Outcome Integration and Alignment, Time 2 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8068846"/>
              </p:ext>
            </p:extLst>
          </p:nvPr>
        </p:nvGraphicFramePr>
        <p:xfrm>
          <a:off x="838200" y="2071688"/>
          <a:ext cx="105156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eft-Right Arrow 5"/>
          <p:cNvSpPr/>
          <p:nvPr/>
        </p:nvSpPr>
        <p:spPr>
          <a:xfrm>
            <a:off x="1258824" y="6188774"/>
            <a:ext cx="9674352" cy="617220"/>
          </a:xfrm>
          <a:prstGeom prst="leftRight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7876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Syllabus Integration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6769790"/>
              </p:ext>
            </p:extLst>
          </p:nvPr>
        </p:nvGraphicFramePr>
        <p:xfrm>
          <a:off x="1915064" y="1949570"/>
          <a:ext cx="7470476" cy="4451229"/>
        </p:xfrm>
        <a:graphic>
          <a:graphicData uri="http://schemas.openxmlformats.org/drawingml/2006/table">
            <a:tbl>
              <a:tblPr firstRow="1" firstCol="1" bandRow="1"/>
              <a:tblGrid>
                <a:gridCol w="5389235">
                  <a:extLst>
                    <a:ext uri="{9D8B030D-6E8A-4147-A177-3AD203B41FA5}">
                      <a16:colId xmlns:a16="http://schemas.microsoft.com/office/drawing/2014/main" val="2578429683"/>
                    </a:ext>
                  </a:extLst>
                </a:gridCol>
                <a:gridCol w="2081241">
                  <a:extLst>
                    <a:ext uri="{9D8B030D-6E8A-4147-A177-3AD203B41FA5}">
                      <a16:colId xmlns:a16="http://schemas.microsoft.com/office/drawing/2014/main" val="928245215"/>
                    </a:ext>
                  </a:extLst>
                </a:gridCol>
              </a:tblGrid>
              <a:tr h="5221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ANTH 101 Student Learning Objectives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Career Readiness Competency Alignment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0703622"/>
                  </a:ext>
                </a:extLst>
              </a:tr>
              <a:tr h="744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  The student will be able to explain culture as a central concept in anthropology including its primary elements such as the centrality of symbols and meaning, norms, values, beliefs, world view.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Critical Thinking/Problem Solving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486270"/>
                  </a:ext>
                </a:extLst>
              </a:tr>
              <a:tr h="5188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 The student will be able to explain how ethnographic fieldwork reflects the social scientific method and science in general.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Teamwork/Collaboration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8319780"/>
                  </a:ext>
                </a:extLst>
              </a:tr>
              <a:tr h="7230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 The student will be able to explain ethical and field issues faced by ethnographers.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Critical Thinking/Problem Solving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707196"/>
                  </a:ext>
                </a:extLst>
              </a:tr>
              <a:tr h="4962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  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student will be able to identify and explain the objectives of cultural anthropology and the primary forms of cultural data.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Career Management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577499"/>
                  </a:ext>
                </a:extLst>
              </a:tr>
              <a:tr h="7230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5. Students will explain cultures historically or in contemporary contexts with acknowledgement of power structures, demonstrating respectful interaction with varied cultures and worldviews.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Global/Intercultural Fluency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054170"/>
                  </a:ext>
                </a:extLst>
              </a:tr>
              <a:tr h="7230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6. The student will be able to recognize the student will be able to relate cultural change to various factors such as population growth, environmental factors and the impact of colonialization.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Global/Intercultural Fluency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451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917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Examples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6A649CA-6318-4195-8513-E365AC4BC4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90264" y="2712508"/>
            <a:ext cx="4101791" cy="307402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F5E88563-55D0-4652-9A8A-49E786360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5035" y="1938725"/>
            <a:ext cx="4415882" cy="2934087"/>
          </a:xfrm>
          <a:prstGeom prst="rect">
            <a:avLst/>
          </a:prstGeom>
        </p:spPr>
      </p:pic>
      <p:pic>
        <p:nvPicPr>
          <p:cNvPr id="3" name="Picture 4" descr="A person posing for a picture&#10;&#10;Description generated with very high confidence">
            <a:extLst>
              <a:ext uri="{FF2B5EF4-FFF2-40B4-BE49-F238E27FC236}">
                <a16:creationId xmlns:a16="http://schemas.microsoft.com/office/drawing/2014/main" id="{2A49EF55-3E06-4A18-A3F2-3E53FF383D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010" y="3273812"/>
            <a:ext cx="4146395" cy="310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4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Assuring Student Learning and Success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017622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037826" y="3416068"/>
            <a:ext cx="19840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Skills Infusion </a:t>
            </a:r>
          </a:p>
        </p:txBody>
      </p:sp>
      <p:sp>
        <p:nvSpPr>
          <p:cNvPr id="4" name="Right Arrow 3"/>
          <p:cNvSpPr/>
          <p:nvPr/>
        </p:nvSpPr>
        <p:spPr>
          <a:xfrm rot="16200000">
            <a:off x="5817255" y="2861682"/>
            <a:ext cx="624141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731345">
            <a:off x="6652228" y="3563976"/>
            <a:ext cx="48243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Imagine – Across the Curriculum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FF68168-686F-1F4F-8BE2-1AA8C9DCC602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83" y="2094248"/>
            <a:ext cx="1910147" cy="18486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4753" t="9335" r="-423" b="4484"/>
          <a:stretch/>
        </p:blipFill>
        <p:spPr>
          <a:xfrm>
            <a:off x="10263226" y="3628339"/>
            <a:ext cx="1486791" cy="22530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7490" t="9038" r="6431" b="4634"/>
          <a:stretch/>
        </p:blipFill>
        <p:spPr>
          <a:xfrm>
            <a:off x="8124554" y="4810728"/>
            <a:ext cx="1342180" cy="19019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8033" t="6141" r="4953" b="2776"/>
          <a:stretch/>
        </p:blipFill>
        <p:spPr>
          <a:xfrm>
            <a:off x="2125830" y="3618242"/>
            <a:ext cx="1552041" cy="15520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8018" y="3004488"/>
            <a:ext cx="1740043" cy="13897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57" y="5383987"/>
            <a:ext cx="2213449" cy="13374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63226" y="1999374"/>
            <a:ext cx="1291886" cy="13202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0531" y="1956816"/>
            <a:ext cx="1248464" cy="14053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91911" y="4875574"/>
            <a:ext cx="1645671" cy="17722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75724" y="1749699"/>
            <a:ext cx="1562016" cy="16681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18056" y="4565666"/>
            <a:ext cx="639636" cy="215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2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9384" y="1909992"/>
            <a:ext cx="7620305" cy="2998508"/>
          </a:xfrm>
        </p:spPr>
        <p:txBody>
          <a:bodyPr/>
          <a:lstStyle/>
          <a:p>
            <a:r>
              <a:rPr lang="en-US" dirty="0"/>
              <a:t>Skills Infusion- One approach to closing </a:t>
            </a:r>
            <a:r>
              <a:rPr lang="en-US" dirty="0" smtClean="0"/>
              <a:t>part of the skills gap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Engage faculty across the </a:t>
            </a:r>
            <a:r>
              <a:rPr lang="en-US" dirty="0" smtClean="0"/>
              <a:t>curriculum</a:t>
            </a:r>
          </a:p>
          <a:p>
            <a:endParaRPr lang="en-US" dirty="0">
              <a:cs typeface="Calibri"/>
            </a:endParaRPr>
          </a:p>
          <a:p>
            <a:endParaRPr lang="en-US" dirty="0" smtClean="0">
              <a:cs typeface="Calibri"/>
            </a:endParaRPr>
          </a:p>
          <a:p>
            <a:r>
              <a:rPr lang="en-US" dirty="0" smtClean="0"/>
              <a:t>Connect </a:t>
            </a:r>
            <a:r>
              <a:rPr lang="en-US" dirty="0"/>
              <a:t>to a larger talent development strategy (Career Infusion Strategy)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FF68168-686F-1F4F-8BE2-1AA8C9DCC602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90" y="1744601"/>
            <a:ext cx="2847156" cy="13079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5363"/>
          <a:stretch/>
        </p:blipFill>
        <p:spPr>
          <a:xfrm>
            <a:off x="866204" y="3205735"/>
            <a:ext cx="2791145" cy="15718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9286" t="4452" r="9368" b="3554"/>
          <a:stretch/>
        </p:blipFill>
        <p:spPr>
          <a:xfrm>
            <a:off x="1259595" y="4882175"/>
            <a:ext cx="1922517" cy="193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7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Connecting to a Larger Workforce Strategy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524000" y="4211638"/>
            <a:ext cx="3443021" cy="1655762"/>
          </a:xfrm>
        </p:spPr>
        <p:txBody>
          <a:bodyPr/>
          <a:lstStyle/>
          <a:p>
            <a:r>
              <a:rPr lang="en-US" dirty="0"/>
              <a:t>Career Infusion Strategy  Ball State University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pPr>
              <a:defRPr/>
            </a:pPr>
            <a:fld id="{BFF68168-686F-1F4F-8BE2-1AA8C9DCC602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6801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 Advisory Board (EAB)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FF68168-686F-1F4F-8BE2-1AA8C9DCC602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896" t="4793" r="952" b="2282"/>
          <a:stretch/>
        </p:blipFill>
        <p:spPr>
          <a:xfrm rot="60000">
            <a:off x="850692" y="1874688"/>
            <a:ext cx="8725989" cy="455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27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 Infusion Strategy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Intentionally connect all our partners and create common space with a common purpose, to propel Ball State students to successful careers and meaningful lives.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FF68168-686F-1F4F-8BE2-1AA8C9DCC602}" type="slidenum">
              <a:rPr lang="en-US" altLang="en-US" smtClean="0"/>
              <a:pPr>
                <a:defRPr/>
              </a:pPr>
              <a:t>22</a:t>
            </a:fld>
            <a:endParaRPr lang="en-US" altLang="en-US" dirty="0"/>
          </a:p>
        </p:txBody>
      </p:sp>
      <p:sp>
        <p:nvSpPr>
          <p:cNvPr id="5" name="TextBox 4"/>
          <p:cNvSpPr txBox="1"/>
          <p:nvPr/>
        </p:nvSpPr>
        <p:spPr>
          <a:xfrm rot="10800000" flipV="1">
            <a:off x="5123606" y="3331742"/>
            <a:ext cx="2786306" cy="523220"/>
          </a:xfrm>
          <a:custGeom>
            <a:avLst/>
            <a:gdLst>
              <a:gd name="connsiteX0" fmla="*/ 0 w 2095805"/>
              <a:gd name="connsiteY0" fmla="*/ 0 h 369332"/>
              <a:gd name="connsiteX1" fmla="*/ 2095805 w 2095805"/>
              <a:gd name="connsiteY1" fmla="*/ 0 h 369332"/>
              <a:gd name="connsiteX2" fmla="*/ 2095805 w 2095805"/>
              <a:gd name="connsiteY2" fmla="*/ 369332 h 369332"/>
              <a:gd name="connsiteX3" fmla="*/ 0 w 2095805"/>
              <a:gd name="connsiteY3" fmla="*/ 369332 h 369332"/>
              <a:gd name="connsiteX4" fmla="*/ 0 w 2095805"/>
              <a:gd name="connsiteY4" fmla="*/ 0 h 369332"/>
              <a:gd name="connsiteX0" fmla="*/ 0 w 2149546"/>
              <a:gd name="connsiteY0" fmla="*/ 0 h 920551"/>
              <a:gd name="connsiteX1" fmla="*/ 2095805 w 2149546"/>
              <a:gd name="connsiteY1" fmla="*/ 0 h 920551"/>
              <a:gd name="connsiteX2" fmla="*/ 2149546 w 2149546"/>
              <a:gd name="connsiteY2" fmla="*/ 920551 h 920551"/>
              <a:gd name="connsiteX3" fmla="*/ 0 w 2149546"/>
              <a:gd name="connsiteY3" fmla="*/ 369332 h 920551"/>
              <a:gd name="connsiteX4" fmla="*/ 0 w 2149546"/>
              <a:gd name="connsiteY4" fmla="*/ 0 h 920551"/>
              <a:gd name="connsiteX0" fmla="*/ 0 w 2149546"/>
              <a:gd name="connsiteY0" fmla="*/ 0 h 920551"/>
              <a:gd name="connsiteX1" fmla="*/ 2095805 w 2149546"/>
              <a:gd name="connsiteY1" fmla="*/ 0 h 920551"/>
              <a:gd name="connsiteX2" fmla="*/ 2149546 w 2149546"/>
              <a:gd name="connsiteY2" fmla="*/ 920551 h 920551"/>
              <a:gd name="connsiteX3" fmla="*/ 0 w 2149546"/>
              <a:gd name="connsiteY3" fmla="*/ 369332 h 920551"/>
              <a:gd name="connsiteX4" fmla="*/ 0 w 2149546"/>
              <a:gd name="connsiteY4" fmla="*/ 0 h 92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9546" h="920551">
                <a:moveTo>
                  <a:pt x="0" y="0"/>
                </a:moveTo>
                <a:lnTo>
                  <a:pt x="2095805" y="0"/>
                </a:lnTo>
                <a:lnTo>
                  <a:pt x="2149546" y="920551"/>
                </a:lnTo>
                <a:cubicBezTo>
                  <a:pt x="1441476" y="347475"/>
                  <a:pt x="716515" y="553072"/>
                  <a:pt x="0" y="369332"/>
                </a:cubicBez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r>
              <a:rPr lang="en-US" sz="2800" b="1" kern="1200" dirty="0">
                <a:solidFill>
                  <a:schemeClr val="bg1"/>
                </a:solidFill>
                <a:latin typeface="Calibri" charset="0"/>
                <a:ea typeface="ＭＳ Ｐゴシック" charset="-128"/>
                <a:cs typeface="+mn-cs"/>
              </a:rPr>
              <a:t>Career Infusion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824081044"/>
              </p:ext>
            </p:extLst>
          </p:nvPr>
        </p:nvGraphicFramePr>
        <p:xfrm>
          <a:off x="177402" y="1873046"/>
          <a:ext cx="10588921" cy="4965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4520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Up Next: Video and Panel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Discussion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pPr>
              <a:defRPr/>
            </a:pPr>
            <a:fld id="{BFF68168-686F-1F4F-8BE2-1AA8C9DCC602}" type="slidenum">
              <a:rPr lang="en-US" altLang="en-US" smtClean="0"/>
              <a:pPr>
                <a:defRPr/>
              </a:pPr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1558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l4syDOZXfs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6714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FF68168-686F-1F4F-8BE2-1AA8C9DCC602}" type="slidenum">
              <a:rPr lang="en-US" altLang="en-US" smtClean="0"/>
              <a:pPr>
                <a:defRPr/>
              </a:pPr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632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Helping students articulate their </a:t>
            </a:r>
          </a:p>
          <a:p>
            <a:r>
              <a:rPr lang="en-US" dirty="0"/>
              <a:t>academic coursework</a:t>
            </a:r>
          </a:p>
          <a:p>
            <a:r>
              <a:rPr lang="en-US" dirty="0"/>
              <a:t> in concert with </a:t>
            </a:r>
          </a:p>
          <a:p>
            <a:r>
              <a:rPr lang="en-US" dirty="0"/>
              <a:t>workplace competencies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Skills Infusion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pPr>
              <a:defRPr/>
            </a:pPr>
            <a:fld id="{BFF68168-686F-1F4F-8BE2-1AA8C9DCC602}" type="slidenum">
              <a:rPr lang="en-US" altLang="en-US" smtClean="0"/>
              <a:pPr>
                <a:defRPr/>
              </a:pPr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9138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1824" y="154908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National Association for Colleges and Employers</a:t>
            </a:r>
          </a:p>
        </p:txBody>
      </p:sp>
    </p:spTree>
    <p:extLst>
      <p:ext uri="{BB962C8B-B14F-4D97-AF65-F5344CB8AC3E}">
        <p14:creationId xmlns:p14="http://schemas.microsoft.com/office/powerpoint/2010/main" val="264572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NACE Workplace Competencies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FF68168-686F-1F4F-8BE2-1AA8C9DCC602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5507"/>
          <a:stretch/>
        </p:blipFill>
        <p:spPr>
          <a:xfrm>
            <a:off x="2252891" y="1794623"/>
            <a:ext cx="6969328" cy="5045089"/>
          </a:xfrm>
          <a:prstGeom prst="rect">
            <a:avLst/>
          </a:prstGeom>
        </p:spPr>
      </p:pic>
      <p:sp>
        <p:nvSpPr>
          <p:cNvPr id="7" name="Content Placeholder 6"/>
          <p:cNvSpPr txBox="1">
            <a:spLocks noGrp="1"/>
          </p:cNvSpPr>
          <p:nvPr>
            <p:ph idx="1"/>
          </p:nvPr>
        </p:nvSpPr>
        <p:spPr>
          <a:xfrm>
            <a:off x="3594202" y="3992537"/>
            <a:ext cx="5324246" cy="4801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b="1" dirty="0"/>
              <a:t>Digital Technology</a:t>
            </a:r>
            <a:endParaRPr lang="en-US" sz="2800" b="1" dirty="0"/>
          </a:p>
        </p:txBody>
      </p:sp>
      <p:sp>
        <p:nvSpPr>
          <p:cNvPr id="8" name="Content Placeholder 6"/>
          <p:cNvSpPr txBox="1">
            <a:spLocks/>
          </p:cNvSpPr>
          <p:nvPr/>
        </p:nvSpPr>
        <p:spPr bwMode="auto">
          <a:xfrm>
            <a:off x="3613709" y="3346964"/>
            <a:ext cx="5324246" cy="4801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rgbClr val="54585A"/>
                </a:solidFill>
                <a:latin typeface="+mn-lt"/>
                <a:ea typeface="ＭＳ Ｐゴシック" charset="0"/>
                <a:cs typeface="Open Sans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4585A"/>
                </a:solidFill>
                <a:latin typeface="+mn-lt"/>
                <a:ea typeface="Open Sans" charset="0"/>
                <a:cs typeface="Open Sans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4585A"/>
                </a:solidFill>
                <a:latin typeface="+mn-lt"/>
                <a:ea typeface="Open Sans" charset="0"/>
                <a:cs typeface="Open Sans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54585A"/>
                </a:solidFill>
                <a:latin typeface="+mn-lt"/>
                <a:ea typeface="Open Sans" charset="0"/>
                <a:cs typeface="Open Sans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54585A"/>
                </a:solidFill>
                <a:latin typeface="+mn-lt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/>
              <a:t>Leadership </a:t>
            </a:r>
          </a:p>
        </p:txBody>
      </p:sp>
      <p:sp>
        <p:nvSpPr>
          <p:cNvPr id="9" name="Content Placeholder 6"/>
          <p:cNvSpPr txBox="1">
            <a:spLocks/>
          </p:cNvSpPr>
          <p:nvPr/>
        </p:nvSpPr>
        <p:spPr bwMode="auto">
          <a:xfrm>
            <a:off x="3594202" y="2717535"/>
            <a:ext cx="5324246" cy="4801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rgbClr val="54585A"/>
                </a:solidFill>
                <a:latin typeface="+mn-lt"/>
                <a:ea typeface="ＭＳ Ｐゴシック" charset="0"/>
                <a:cs typeface="Open Sans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4585A"/>
                </a:solidFill>
                <a:latin typeface="+mn-lt"/>
                <a:ea typeface="Open Sans" charset="0"/>
                <a:cs typeface="Open Sans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4585A"/>
                </a:solidFill>
                <a:latin typeface="+mn-lt"/>
                <a:ea typeface="Open Sans" charset="0"/>
                <a:cs typeface="Open Sans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54585A"/>
                </a:solidFill>
                <a:latin typeface="+mn-lt"/>
                <a:ea typeface="Open Sans" charset="0"/>
                <a:cs typeface="Open Sans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54585A"/>
                </a:solidFill>
                <a:latin typeface="+mn-lt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/>
              <a:t>Oral / Written Communication</a:t>
            </a:r>
          </a:p>
        </p:txBody>
      </p:sp>
      <p:sp>
        <p:nvSpPr>
          <p:cNvPr id="10" name="Content Placeholder 6"/>
          <p:cNvSpPr txBox="1">
            <a:spLocks/>
          </p:cNvSpPr>
          <p:nvPr/>
        </p:nvSpPr>
        <p:spPr bwMode="auto">
          <a:xfrm>
            <a:off x="3613709" y="4577895"/>
            <a:ext cx="5324246" cy="4801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rgbClr val="54585A"/>
                </a:solidFill>
                <a:latin typeface="+mn-lt"/>
                <a:ea typeface="ＭＳ Ｐゴシック" charset="0"/>
                <a:cs typeface="Open Sans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4585A"/>
                </a:solidFill>
                <a:latin typeface="+mn-lt"/>
                <a:ea typeface="Open Sans" charset="0"/>
                <a:cs typeface="Open Sans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4585A"/>
                </a:solidFill>
                <a:latin typeface="+mn-lt"/>
                <a:ea typeface="Open Sans" charset="0"/>
                <a:cs typeface="Open Sans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54585A"/>
                </a:solidFill>
                <a:latin typeface="+mn-lt"/>
                <a:ea typeface="Open Sans" charset="0"/>
                <a:cs typeface="Open Sans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54585A"/>
                </a:solidFill>
                <a:latin typeface="+mn-lt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/>
              <a:t>Teamwork / Collaboration</a:t>
            </a:r>
          </a:p>
        </p:txBody>
      </p:sp>
      <p:sp>
        <p:nvSpPr>
          <p:cNvPr id="11" name="Content Placeholder 6"/>
          <p:cNvSpPr txBox="1">
            <a:spLocks/>
          </p:cNvSpPr>
          <p:nvPr/>
        </p:nvSpPr>
        <p:spPr bwMode="auto">
          <a:xfrm>
            <a:off x="3613709" y="5193273"/>
            <a:ext cx="5324246" cy="4801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rgbClr val="54585A"/>
                </a:solidFill>
                <a:latin typeface="+mn-lt"/>
                <a:ea typeface="ＭＳ Ｐゴシック" charset="0"/>
                <a:cs typeface="Open Sans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4585A"/>
                </a:solidFill>
                <a:latin typeface="+mn-lt"/>
                <a:ea typeface="Open Sans" charset="0"/>
                <a:cs typeface="Open Sans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4585A"/>
                </a:solidFill>
                <a:latin typeface="+mn-lt"/>
                <a:ea typeface="Open Sans" charset="0"/>
                <a:cs typeface="Open Sans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54585A"/>
                </a:solidFill>
                <a:latin typeface="+mn-lt"/>
                <a:ea typeface="Open Sans" charset="0"/>
                <a:cs typeface="Open Sans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54585A"/>
                </a:solidFill>
                <a:latin typeface="+mn-lt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/>
              <a:t>Professionalism / Work Ethic</a:t>
            </a:r>
          </a:p>
        </p:txBody>
      </p:sp>
      <p:sp>
        <p:nvSpPr>
          <p:cNvPr id="12" name="Content Placeholder 6"/>
          <p:cNvSpPr txBox="1">
            <a:spLocks/>
          </p:cNvSpPr>
          <p:nvPr/>
        </p:nvSpPr>
        <p:spPr bwMode="auto">
          <a:xfrm>
            <a:off x="3613709" y="5730908"/>
            <a:ext cx="5324246" cy="4801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rgbClr val="54585A"/>
                </a:solidFill>
                <a:latin typeface="+mn-lt"/>
                <a:ea typeface="ＭＳ Ｐゴシック" charset="0"/>
                <a:cs typeface="Open Sans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4585A"/>
                </a:solidFill>
                <a:latin typeface="+mn-lt"/>
                <a:ea typeface="Open Sans" charset="0"/>
                <a:cs typeface="Open Sans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4585A"/>
                </a:solidFill>
                <a:latin typeface="+mn-lt"/>
                <a:ea typeface="Open Sans" charset="0"/>
                <a:cs typeface="Open Sans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54585A"/>
                </a:solidFill>
                <a:latin typeface="+mn-lt"/>
                <a:ea typeface="Open Sans" charset="0"/>
                <a:cs typeface="Open Sans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54585A"/>
                </a:solidFill>
                <a:latin typeface="+mn-lt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/>
              <a:t>Career Management</a:t>
            </a:r>
          </a:p>
        </p:txBody>
      </p:sp>
      <p:sp>
        <p:nvSpPr>
          <p:cNvPr id="13" name="Content Placeholder 6"/>
          <p:cNvSpPr txBox="1">
            <a:spLocks/>
          </p:cNvSpPr>
          <p:nvPr/>
        </p:nvSpPr>
        <p:spPr bwMode="auto">
          <a:xfrm>
            <a:off x="3613709" y="6298846"/>
            <a:ext cx="5324246" cy="4801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rgbClr val="54585A"/>
                </a:solidFill>
                <a:latin typeface="+mn-lt"/>
                <a:ea typeface="ＭＳ Ｐゴシック" charset="0"/>
                <a:cs typeface="Open Sans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4585A"/>
                </a:solidFill>
                <a:latin typeface="+mn-lt"/>
                <a:ea typeface="Open Sans" charset="0"/>
                <a:cs typeface="Open Sans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4585A"/>
                </a:solidFill>
                <a:latin typeface="+mn-lt"/>
                <a:ea typeface="Open Sans" charset="0"/>
                <a:cs typeface="Open Sans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54585A"/>
                </a:solidFill>
                <a:latin typeface="+mn-lt"/>
                <a:ea typeface="Open Sans" charset="0"/>
                <a:cs typeface="Open Sans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54585A"/>
                </a:solidFill>
                <a:latin typeface="+mn-lt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/>
              <a:t>Global / Intercultural Fluency</a:t>
            </a:r>
          </a:p>
        </p:txBody>
      </p:sp>
      <p:sp>
        <p:nvSpPr>
          <p:cNvPr id="14" name="Content Placeholder 6"/>
          <p:cNvSpPr txBox="1">
            <a:spLocks/>
          </p:cNvSpPr>
          <p:nvPr/>
        </p:nvSpPr>
        <p:spPr bwMode="auto">
          <a:xfrm>
            <a:off x="3613709" y="2237404"/>
            <a:ext cx="5324246" cy="4801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rgbClr val="54585A"/>
                </a:solidFill>
                <a:latin typeface="+mn-lt"/>
                <a:ea typeface="ＭＳ Ｐゴシック" charset="0"/>
                <a:cs typeface="Open Sans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4585A"/>
                </a:solidFill>
                <a:latin typeface="+mn-lt"/>
                <a:ea typeface="Open Sans" charset="0"/>
                <a:cs typeface="Open Sans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4585A"/>
                </a:solidFill>
                <a:latin typeface="+mn-lt"/>
                <a:ea typeface="Open Sans" charset="0"/>
                <a:cs typeface="Open Sans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54585A"/>
                </a:solidFill>
                <a:latin typeface="+mn-lt"/>
                <a:ea typeface="Open Sans" charset="0"/>
                <a:cs typeface="Open Sans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54585A"/>
                </a:solidFill>
                <a:latin typeface="+mn-lt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/>
              <a:t>Critical Thinking / Problem Solving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197258" y="5578648"/>
            <a:ext cx="12818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http://www.naceweb.org/career-readiness/competencies/career-readiness-defined</a:t>
            </a:r>
            <a:r>
              <a:rPr lang="en-US" sz="1200" dirty="0" smtClean="0">
                <a:hlinkClick r:id="rId4"/>
              </a:rPr>
              <a:t>/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4358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Objectives, Structure, </a:t>
            </a:r>
          </a:p>
          <a:p>
            <a:r>
              <a:rPr lang="en-US" dirty="0"/>
              <a:t>Process, and Approach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BSU</a:t>
            </a:r>
            <a:br>
              <a:rPr lang="en-US" dirty="0"/>
            </a:br>
            <a:r>
              <a:rPr lang="en-US" dirty="0"/>
              <a:t>Skills Infusion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pPr>
              <a:defRPr/>
            </a:pPr>
            <a:fld id="{BFF68168-686F-1F4F-8BE2-1AA8C9DCC602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9626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Objectives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49392"/>
            <a:ext cx="10515600" cy="41148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Students</a:t>
            </a:r>
          </a:p>
          <a:p>
            <a:r>
              <a:rPr lang="en-US" dirty="0"/>
              <a:t>Explain academic experiences using a common set of workplace competencies</a:t>
            </a:r>
          </a:p>
          <a:p>
            <a:pPr marL="0" indent="0">
              <a:buNone/>
            </a:pPr>
            <a:r>
              <a:rPr lang="en-US" b="1" dirty="0"/>
              <a:t>Faculty and Employers/Alumni</a:t>
            </a:r>
          </a:p>
          <a:p>
            <a:r>
              <a:rPr lang="en-US" dirty="0"/>
              <a:t>Review student learning outcomes and assessment alignment </a:t>
            </a:r>
          </a:p>
          <a:p>
            <a:r>
              <a:rPr lang="en-US" dirty="0"/>
              <a:t>Integrate NACE competencies with student learning outcomes</a:t>
            </a:r>
          </a:p>
          <a:p>
            <a:pPr marL="0" indent="0">
              <a:buNone/>
            </a:pPr>
            <a:r>
              <a:rPr lang="en-US" b="1" dirty="0"/>
              <a:t>Career Center</a:t>
            </a:r>
          </a:p>
          <a:p>
            <a:r>
              <a:rPr lang="en-US" dirty="0"/>
              <a:t>Establish employer and faculty connections and leverage synergies</a:t>
            </a:r>
          </a:p>
          <a:p>
            <a:r>
              <a:rPr lang="en-US" dirty="0"/>
              <a:t>Serve as the facilitator between academia and industry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FF68168-686F-1F4F-8BE2-1AA8C9DCC602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5327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Structure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4233478"/>
              </p:ext>
            </p:extLst>
          </p:nvPr>
        </p:nvGraphicFramePr>
        <p:xfrm>
          <a:off x="73152" y="1690688"/>
          <a:ext cx="12033504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FF68168-686F-1F4F-8BE2-1AA8C9DCC602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575304" y="3950208"/>
            <a:ext cx="7498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851648" y="3947160"/>
            <a:ext cx="7498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488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Structure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674700"/>
              </p:ext>
            </p:extLst>
          </p:nvPr>
        </p:nvGraphicFramePr>
        <p:xfrm>
          <a:off x="73152" y="1690688"/>
          <a:ext cx="12033504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FF68168-686F-1F4F-8BE2-1AA8C9DCC602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575304" y="2788920"/>
            <a:ext cx="7498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836408" y="2816352"/>
            <a:ext cx="7498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394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Structure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6845094"/>
              </p:ext>
            </p:extLst>
          </p:nvPr>
        </p:nvGraphicFramePr>
        <p:xfrm>
          <a:off x="73152" y="1690688"/>
          <a:ext cx="12033504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FF68168-686F-1F4F-8BE2-1AA8C9DCC602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5157216" y="2331720"/>
            <a:ext cx="4846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952232" y="2331720"/>
            <a:ext cx="4846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819613"/>
      </p:ext>
    </p:extLst>
  </p:cSld>
  <p:clrMapOvr>
    <a:masterClrMapping/>
  </p:clrMapOvr>
</p:sld>
</file>

<file path=ppt/theme/theme1.xml><?xml version="1.0" encoding="utf-8"?>
<a:theme xmlns:a="http://schemas.openxmlformats.org/drawingml/2006/main" name="BSU_P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SU_PP" id="{38E9C13C-0431-0E48-8B1D-DA6C3C52926F}" vid="{A08AC0A5-A201-0241-89BF-991E16A3D0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BSU_PP (1)</Template>
  <TotalTime>9020</TotalTime>
  <Words>747</Words>
  <Application>Microsoft Office PowerPoint</Application>
  <PresentationFormat>Widescreen</PresentationFormat>
  <Paragraphs>187</Paragraphs>
  <Slides>25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ＭＳ Ｐゴシック</vt:lpstr>
      <vt:lpstr>Arial</vt:lpstr>
      <vt:lpstr>Calibri</vt:lpstr>
      <vt:lpstr>Open Sans</vt:lpstr>
      <vt:lpstr>Raleway</vt:lpstr>
      <vt:lpstr>Times New Roman</vt:lpstr>
      <vt:lpstr>BSU_PP</vt:lpstr>
      <vt:lpstr>Skills Infusion PRogram</vt:lpstr>
      <vt:lpstr>Agenda</vt:lpstr>
      <vt:lpstr>National Association for Colleges and Employers</vt:lpstr>
      <vt:lpstr>NACE Workplace Competencies</vt:lpstr>
      <vt:lpstr>BSU Skills Infusion</vt:lpstr>
      <vt:lpstr>Program Objectives </vt:lpstr>
      <vt:lpstr>Program Structure</vt:lpstr>
      <vt:lpstr>Program Structure</vt:lpstr>
      <vt:lpstr>Program Structure</vt:lpstr>
      <vt:lpstr>Program Structure – The Pod</vt:lpstr>
      <vt:lpstr>Program Process</vt:lpstr>
      <vt:lpstr>Theoretical Approach</vt:lpstr>
      <vt:lpstr>OUTCOMES</vt:lpstr>
      <vt:lpstr>Student Learning Outcome Alignment,  Time 1 </vt:lpstr>
      <vt:lpstr>Student Learning Outcome Integration and Alignment, Time 2 </vt:lpstr>
      <vt:lpstr>Syllabus Integration</vt:lpstr>
      <vt:lpstr>Case Examples</vt:lpstr>
      <vt:lpstr>Assuring Student Learning and Success</vt:lpstr>
      <vt:lpstr>Imagine – Across the Curriculum</vt:lpstr>
      <vt:lpstr>Connecting to a Larger Workforce Strategy</vt:lpstr>
      <vt:lpstr>Education Advisory Board (EAB)</vt:lpstr>
      <vt:lpstr>Career Infusion Strategy</vt:lpstr>
      <vt:lpstr>Discussion </vt:lpstr>
      <vt:lpstr>PowerPoint Presentation</vt:lpstr>
      <vt:lpstr>Skills Infusion Program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Use This PowerPoint Template</dc:title>
  <dc:subject/>
  <dc:creator>McAtee, Jim</dc:creator>
  <cp:keywords/>
  <dc:description>tns</dc:description>
  <cp:lastModifiedBy>Snideman, Sam</cp:lastModifiedBy>
  <cp:revision>140</cp:revision>
  <cp:lastPrinted>2018-08-07T11:25:46Z</cp:lastPrinted>
  <dcterms:created xsi:type="dcterms:W3CDTF">2018-04-12T17:01:38Z</dcterms:created>
  <dcterms:modified xsi:type="dcterms:W3CDTF">2018-08-09T13:20:49Z</dcterms:modified>
  <cp:category/>
</cp:coreProperties>
</file>