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  <p:sldMasterId id="2147483648" r:id="rId5"/>
    <p:sldMasterId id="2147483693" r:id="rId6"/>
    <p:sldMasterId id="2147483700" r:id="rId7"/>
    <p:sldMasterId id="2147483663" r:id="rId8"/>
  </p:sldMasterIdLst>
  <p:sldIdLst>
    <p:sldId id="256" r:id="rId9"/>
    <p:sldId id="262" r:id="rId10"/>
    <p:sldId id="263" r:id="rId11"/>
    <p:sldId id="261" r:id="rId12"/>
    <p:sldId id="259" r:id="rId13"/>
    <p:sldId id="270" r:id="rId14"/>
    <p:sldId id="264" r:id="rId15"/>
    <p:sldId id="267" r:id="rId16"/>
    <p:sldId id="265" r:id="rId17"/>
    <p:sldId id="257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21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575A"/>
    <a:srgbClr val="EF8200"/>
    <a:srgbClr val="0094CA"/>
    <a:srgbClr val="41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4" autoAdjust="0"/>
    <p:restoredTop sz="94660"/>
  </p:normalViewPr>
  <p:slideViewPr>
    <p:cSldViewPr>
      <p:cViewPr varScale="1">
        <p:scale>
          <a:sx n="92" d="100"/>
          <a:sy n="92" d="100"/>
        </p:scale>
        <p:origin x="1374" y="84"/>
      </p:cViewPr>
      <p:guideLst>
        <p:guide orient="horz" pos="2160"/>
        <p:guide pos="2880"/>
        <p:guide orient="horz"/>
        <p:guide orient="horz" pos="21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letion with a purpose slide.t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785" cy="6858000"/>
          </a:xfrm>
          <a:prstGeom prst="rect">
            <a:avLst/>
          </a:prstGeom>
        </p:spPr>
      </p:pic>
      <p:sp>
        <p:nvSpPr>
          <p:cNvPr id="8" name="Right Triangle 7"/>
          <p:cNvSpPr/>
          <p:nvPr userDrawn="1"/>
        </p:nvSpPr>
        <p:spPr>
          <a:xfrm>
            <a:off x="0" y="5562600"/>
            <a:ext cx="1295400" cy="1295400"/>
          </a:xfrm>
          <a:prstGeom prst="rtTriangle">
            <a:avLst/>
          </a:prstGeom>
          <a:solidFill>
            <a:srgbClr val="0094CA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/>
          <p:cNvSpPr/>
          <p:nvPr userDrawn="1"/>
        </p:nvSpPr>
        <p:spPr>
          <a:xfrm rot="10800000">
            <a:off x="7315200" y="0"/>
            <a:ext cx="1828800" cy="1828800"/>
          </a:xfrm>
          <a:prstGeom prst="rtTriangle">
            <a:avLst/>
          </a:prstGeom>
          <a:solidFill>
            <a:srgbClr val="0094CA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219200"/>
            <a:ext cx="7162800" cy="685800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905000"/>
            <a:ext cx="7162800" cy="457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subtitle/date</a:t>
            </a:r>
            <a:endParaRPr lang="en-US" dirty="0"/>
          </a:p>
        </p:txBody>
      </p:sp>
      <p:pic>
        <p:nvPicPr>
          <p:cNvPr id="15" name="Picture 14" descr="USAF logo revers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928" y="152400"/>
            <a:ext cx="718672" cy="589280"/>
          </a:xfrm>
          <a:prstGeom prst="rect">
            <a:avLst/>
          </a:prstGeom>
        </p:spPr>
      </p:pic>
      <p:pic>
        <p:nvPicPr>
          <p:cNvPr id="5" name="Picture 4" descr="CompletionWithAPurpose-Revers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5568900"/>
            <a:ext cx="5156010" cy="3437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ight Triangle 8"/>
          <p:cNvSpPr/>
          <p:nvPr userDrawn="1"/>
        </p:nvSpPr>
        <p:spPr>
          <a:xfrm>
            <a:off x="0" y="5562600"/>
            <a:ext cx="1295400" cy="1295400"/>
          </a:xfrm>
          <a:prstGeom prst="rtTriangle">
            <a:avLst/>
          </a:prstGeom>
          <a:solidFill>
            <a:srgbClr val="0094CA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gradFill flip="none" rotWithShape="1">
            <a:gsLst>
              <a:gs pos="62000">
                <a:srgbClr val="0094CA">
                  <a:alpha val="60000"/>
                </a:srgbClr>
              </a:gs>
              <a:gs pos="100000">
                <a:srgbClr val="FFFFFF">
                  <a:alpha val="60000"/>
                </a:srgbClr>
              </a:gs>
            </a:gsLst>
            <a:lin ang="15720000" scaled="0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/>
          <p:cNvSpPr/>
          <p:nvPr userDrawn="1"/>
        </p:nvSpPr>
        <p:spPr>
          <a:xfrm rot="10800000">
            <a:off x="7315200" y="0"/>
            <a:ext cx="1828800" cy="1828800"/>
          </a:xfrm>
          <a:prstGeom prst="rtTriangle">
            <a:avLst/>
          </a:prstGeom>
          <a:solidFill>
            <a:srgbClr val="41008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20059"/>
            <a:ext cx="7162800" cy="685800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802575"/>
            <a:ext cx="7162800" cy="457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subtitle/date</a:t>
            </a:r>
            <a:endParaRPr lang="en-US" dirty="0"/>
          </a:p>
        </p:txBody>
      </p:sp>
      <p:pic>
        <p:nvPicPr>
          <p:cNvPr id="16" name="Picture 15" descr="USAF logo revers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928" y="152400"/>
            <a:ext cx="718672" cy="5892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ight Triangle 7"/>
          <p:cNvSpPr/>
          <p:nvPr userDrawn="1"/>
        </p:nvSpPr>
        <p:spPr>
          <a:xfrm>
            <a:off x="0" y="5562600"/>
            <a:ext cx="1295400" cy="1295400"/>
          </a:xfrm>
          <a:prstGeom prst="rtTriangle">
            <a:avLst/>
          </a:prstGeom>
          <a:solidFill>
            <a:srgbClr val="0094CA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gradFill flip="none" rotWithShape="1">
            <a:gsLst>
              <a:gs pos="62000">
                <a:srgbClr val="0094CA">
                  <a:alpha val="60000"/>
                </a:srgbClr>
              </a:gs>
              <a:gs pos="100000">
                <a:srgbClr val="FFFFFF">
                  <a:alpha val="60000"/>
                </a:srgbClr>
              </a:gs>
            </a:gsLst>
            <a:lin ang="15720000" scaled="0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Triangle 10"/>
          <p:cNvSpPr/>
          <p:nvPr userDrawn="1"/>
        </p:nvSpPr>
        <p:spPr>
          <a:xfrm rot="10800000">
            <a:off x="7315200" y="0"/>
            <a:ext cx="1828800" cy="1828800"/>
          </a:xfrm>
          <a:prstGeom prst="rtTriangle">
            <a:avLst/>
          </a:prstGeom>
          <a:solidFill>
            <a:srgbClr val="41008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20059"/>
            <a:ext cx="7162800" cy="685800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802575"/>
            <a:ext cx="7162800" cy="457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subtitle/date</a:t>
            </a:r>
            <a:endParaRPr lang="en-US" dirty="0"/>
          </a:p>
        </p:txBody>
      </p:sp>
      <p:pic>
        <p:nvPicPr>
          <p:cNvPr id="15" name="Picture 14" descr="USAF logo revers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928" y="152400"/>
            <a:ext cx="718672" cy="5892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ight Triangle 7"/>
          <p:cNvSpPr/>
          <p:nvPr userDrawn="1"/>
        </p:nvSpPr>
        <p:spPr>
          <a:xfrm>
            <a:off x="0" y="5562600"/>
            <a:ext cx="1295400" cy="1295400"/>
          </a:xfrm>
          <a:prstGeom prst="rtTriangle">
            <a:avLst/>
          </a:prstGeom>
          <a:solidFill>
            <a:srgbClr val="0094CA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gradFill flip="none" rotWithShape="1">
            <a:gsLst>
              <a:gs pos="62000">
                <a:srgbClr val="0094CA">
                  <a:alpha val="60000"/>
                </a:srgbClr>
              </a:gs>
              <a:gs pos="100000">
                <a:srgbClr val="FFFFFF">
                  <a:alpha val="60000"/>
                </a:srgbClr>
              </a:gs>
            </a:gsLst>
            <a:lin ang="15720000" scaled="0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Triangle 10"/>
          <p:cNvSpPr/>
          <p:nvPr userDrawn="1"/>
        </p:nvSpPr>
        <p:spPr>
          <a:xfrm rot="10800000">
            <a:off x="7315200" y="0"/>
            <a:ext cx="1828800" cy="1828800"/>
          </a:xfrm>
          <a:prstGeom prst="rtTriangle">
            <a:avLst/>
          </a:prstGeom>
          <a:solidFill>
            <a:srgbClr val="41008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20059"/>
            <a:ext cx="7162800" cy="685800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802575"/>
            <a:ext cx="7162800" cy="457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subtitle/date</a:t>
            </a:r>
            <a:endParaRPr lang="en-US" dirty="0"/>
          </a:p>
        </p:txBody>
      </p:sp>
      <p:pic>
        <p:nvPicPr>
          <p:cNvPr id="15" name="Picture 14" descr="USAF logo revers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928" y="152400"/>
            <a:ext cx="718672" cy="5892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Right Triangle 15"/>
          <p:cNvSpPr/>
          <p:nvPr userDrawn="1"/>
        </p:nvSpPr>
        <p:spPr>
          <a:xfrm>
            <a:off x="0" y="5562600"/>
            <a:ext cx="1295400" cy="1295400"/>
          </a:xfrm>
          <a:prstGeom prst="rtTriangle">
            <a:avLst/>
          </a:prstGeom>
          <a:solidFill>
            <a:srgbClr val="0094CA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gradFill flip="none" rotWithShape="1">
            <a:gsLst>
              <a:gs pos="62000">
                <a:srgbClr val="0094CA">
                  <a:alpha val="60000"/>
                </a:srgbClr>
              </a:gs>
              <a:gs pos="100000">
                <a:srgbClr val="FFFFFF">
                  <a:alpha val="60000"/>
                </a:srgbClr>
              </a:gs>
            </a:gsLst>
            <a:lin ang="15720000" scaled="0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 userDrawn="1"/>
        </p:nvSpPr>
        <p:spPr>
          <a:xfrm rot="10800000">
            <a:off x="7315200" y="0"/>
            <a:ext cx="1828800" cy="1828800"/>
          </a:xfrm>
          <a:prstGeom prst="rtTriangle">
            <a:avLst/>
          </a:prstGeom>
          <a:solidFill>
            <a:srgbClr val="41008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20059"/>
            <a:ext cx="7162800" cy="685800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802575"/>
            <a:ext cx="7162800" cy="457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subtitle/date</a:t>
            </a:r>
            <a:endParaRPr lang="en-US" dirty="0"/>
          </a:p>
        </p:txBody>
      </p:sp>
      <p:pic>
        <p:nvPicPr>
          <p:cNvPr id="10" name="Picture 9" descr="USAF logo revers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928" y="152400"/>
            <a:ext cx="718672" cy="5892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Right Triangle 15"/>
          <p:cNvSpPr/>
          <p:nvPr userDrawn="1"/>
        </p:nvSpPr>
        <p:spPr>
          <a:xfrm>
            <a:off x="0" y="5562600"/>
            <a:ext cx="1295400" cy="1295400"/>
          </a:xfrm>
          <a:prstGeom prst="rtTriangle">
            <a:avLst/>
          </a:prstGeom>
          <a:solidFill>
            <a:srgbClr val="0094CA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gradFill flip="none" rotWithShape="1">
            <a:gsLst>
              <a:gs pos="62000">
                <a:srgbClr val="0094CA">
                  <a:alpha val="60000"/>
                </a:srgbClr>
              </a:gs>
              <a:gs pos="100000">
                <a:srgbClr val="FFFFFF">
                  <a:alpha val="60000"/>
                </a:srgbClr>
              </a:gs>
            </a:gsLst>
            <a:lin ang="15720000" scaled="0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 userDrawn="1"/>
        </p:nvSpPr>
        <p:spPr>
          <a:xfrm rot="10800000">
            <a:off x="7315200" y="0"/>
            <a:ext cx="1828800" cy="1828800"/>
          </a:xfrm>
          <a:prstGeom prst="rtTriangle">
            <a:avLst/>
          </a:prstGeom>
          <a:solidFill>
            <a:srgbClr val="41008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20059"/>
            <a:ext cx="7162800" cy="685800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802575"/>
            <a:ext cx="7162800" cy="457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subtitle/date</a:t>
            </a:r>
            <a:endParaRPr lang="en-US" dirty="0"/>
          </a:p>
        </p:txBody>
      </p:sp>
      <p:pic>
        <p:nvPicPr>
          <p:cNvPr id="10" name="Picture 9" descr="USAF logo revers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928" y="152400"/>
            <a:ext cx="718672" cy="5892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Right Triangle 15"/>
          <p:cNvSpPr/>
          <p:nvPr userDrawn="1"/>
        </p:nvSpPr>
        <p:spPr>
          <a:xfrm>
            <a:off x="0" y="5562600"/>
            <a:ext cx="1295400" cy="1295400"/>
          </a:xfrm>
          <a:prstGeom prst="rtTriangle">
            <a:avLst/>
          </a:prstGeom>
          <a:solidFill>
            <a:srgbClr val="0094CA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gradFill flip="none" rotWithShape="1">
            <a:gsLst>
              <a:gs pos="62000">
                <a:srgbClr val="0094CA">
                  <a:alpha val="60000"/>
                </a:srgbClr>
              </a:gs>
              <a:gs pos="100000">
                <a:srgbClr val="FFFFFF">
                  <a:alpha val="60000"/>
                </a:srgbClr>
              </a:gs>
            </a:gsLst>
            <a:lin ang="15720000" scaled="0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 userDrawn="1"/>
        </p:nvSpPr>
        <p:spPr>
          <a:xfrm rot="10800000">
            <a:off x="7315200" y="0"/>
            <a:ext cx="1828800" cy="1828800"/>
          </a:xfrm>
          <a:prstGeom prst="rtTriangle">
            <a:avLst/>
          </a:prstGeom>
          <a:solidFill>
            <a:srgbClr val="41008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20059"/>
            <a:ext cx="7162800" cy="685800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802575"/>
            <a:ext cx="7162800" cy="457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subtitle/date</a:t>
            </a:r>
            <a:endParaRPr lang="en-US" dirty="0"/>
          </a:p>
        </p:txBody>
      </p:sp>
      <p:pic>
        <p:nvPicPr>
          <p:cNvPr id="10" name="Picture 9" descr="USAF logo revers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928" y="152400"/>
            <a:ext cx="718672" cy="5892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itle/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>
              <a:defRPr sz="2800">
                <a:solidFill>
                  <a:srgbClr val="4100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074152" cy="5486400"/>
          </a:xfrm>
        </p:spPr>
        <p:txBody>
          <a:bodyPr/>
          <a:lstStyle>
            <a:lvl1pPr>
              <a:buSzPct val="95000"/>
              <a:buFont typeface="Wingdings" pitchFamily="2" charset="2"/>
              <a:buChar char=""/>
              <a:defRPr/>
            </a:lvl1pPr>
            <a:lvl3pPr>
              <a:buSzPct val="95000"/>
              <a:buFont typeface="Wingdings" pitchFamily="2" charset="2"/>
              <a:buChar char=""/>
              <a:defRPr/>
            </a:lvl3pPr>
            <a:lvl5pPr>
              <a:buSzPct val="95000"/>
              <a:buFont typeface="Wingdings" pitchFamily="2" charset="2"/>
              <a:buChar char="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-762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/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>
              <a:defRPr sz="2800">
                <a:solidFill>
                  <a:srgbClr val="4100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257800"/>
          </a:xfrm>
        </p:spPr>
        <p:txBody>
          <a:bodyPr/>
          <a:lstStyle>
            <a:lvl1pPr marL="457200" indent="-457200">
              <a:buFont typeface="Wingdings" pitchFamily="2" charset="2"/>
              <a:buChar char="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609600"/>
            <a:ext cx="7772400" cy="457200"/>
          </a:xfrm>
        </p:spPr>
        <p:txBody>
          <a:bodyPr/>
          <a:lstStyle>
            <a:lvl1pPr marL="457200" indent="0">
              <a:buFontTx/>
              <a:buNone/>
              <a:tabLst/>
              <a:defRPr sz="2000">
                <a:solidFill>
                  <a:srgbClr val="41008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>
              <a:defRPr sz="2800">
                <a:solidFill>
                  <a:srgbClr val="4100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-762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>
              <a:defRPr sz="2800">
                <a:solidFill>
                  <a:srgbClr val="4100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609600"/>
            <a:ext cx="7772400" cy="457200"/>
          </a:xfrm>
        </p:spPr>
        <p:txBody>
          <a:bodyPr/>
          <a:lstStyle>
            <a:lvl1pPr marL="457200" indent="0">
              <a:buFontTx/>
              <a:buNone/>
              <a:tabLst/>
              <a:defRPr sz="2000">
                <a:solidFill>
                  <a:srgbClr val="41008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" y="0"/>
            <a:ext cx="9143310" cy="6858000"/>
          </a:xfrm>
          <a:prstGeom prst="rect">
            <a:avLst/>
          </a:prstGeom>
        </p:spPr>
      </p:pic>
      <p:sp>
        <p:nvSpPr>
          <p:cNvPr id="8" name="Right Triangle 7"/>
          <p:cNvSpPr/>
          <p:nvPr userDrawn="1"/>
        </p:nvSpPr>
        <p:spPr>
          <a:xfrm>
            <a:off x="0" y="5562600"/>
            <a:ext cx="1295400" cy="1295400"/>
          </a:xfrm>
          <a:prstGeom prst="rtTriangle">
            <a:avLst/>
          </a:prstGeom>
          <a:solidFill>
            <a:srgbClr val="0094CA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gradFill flip="none" rotWithShape="1">
            <a:gsLst>
              <a:gs pos="62000">
                <a:srgbClr val="0094CA">
                  <a:alpha val="60000"/>
                </a:srgbClr>
              </a:gs>
              <a:gs pos="100000">
                <a:srgbClr val="FFFFFF">
                  <a:alpha val="60000"/>
                </a:srgbClr>
              </a:gs>
            </a:gsLst>
            <a:lin ang="15720000" scaled="0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Triangle 10"/>
          <p:cNvSpPr/>
          <p:nvPr userDrawn="1"/>
        </p:nvSpPr>
        <p:spPr>
          <a:xfrm rot="10800000">
            <a:off x="7315200" y="0"/>
            <a:ext cx="1828800" cy="1828800"/>
          </a:xfrm>
          <a:prstGeom prst="rtTriangle">
            <a:avLst/>
          </a:prstGeom>
          <a:solidFill>
            <a:srgbClr val="41008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20059"/>
            <a:ext cx="7162800" cy="685800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802575"/>
            <a:ext cx="7162800" cy="457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subtitle/date</a:t>
            </a:r>
            <a:endParaRPr lang="en-US" dirty="0"/>
          </a:p>
        </p:txBody>
      </p:sp>
      <p:pic>
        <p:nvPicPr>
          <p:cNvPr id="15" name="Picture 14" descr="USAF logo revers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928" y="152400"/>
            <a:ext cx="718672" cy="58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90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itle/On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 defTabSz="914400" rtl="0" eaLnBrk="1" latinLnBrk="0" hangingPunct="1">
              <a:spcBef>
                <a:spcPct val="0"/>
              </a:spcBef>
              <a:buNone/>
              <a:defRPr lang="en-US" sz="2800" kern="1200" dirty="0" smtClean="0">
                <a:solidFill>
                  <a:srgbClr val="41008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914400"/>
            <a:ext cx="8077200" cy="5486400"/>
          </a:xfrm>
        </p:spPr>
        <p:txBody>
          <a:bodyPr/>
          <a:lstStyle>
            <a:lvl1pPr>
              <a:buFontTx/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/On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 defTabSz="914400" rtl="0" eaLnBrk="1" latinLnBrk="0" hangingPunct="1">
              <a:spcBef>
                <a:spcPct val="0"/>
              </a:spcBef>
              <a:buNone/>
              <a:defRPr lang="en-US" sz="2800" kern="1200" dirty="0" smtClean="0">
                <a:solidFill>
                  <a:srgbClr val="41008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143000"/>
            <a:ext cx="8305800" cy="5257800"/>
          </a:xfrm>
        </p:spPr>
        <p:txBody>
          <a:bodyPr/>
          <a:lstStyle>
            <a:lvl1pPr>
              <a:buFontTx/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0" y="609600"/>
            <a:ext cx="7772400" cy="457200"/>
          </a:xfrm>
        </p:spPr>
        <p:txBody>
          <a:bodyPr>
            <a:normAutofit/>
          </a:bodyPr>
          <a:lstStyle>
            <a:lvl1pPr marL="457200" indent="0">
              <a:buNone/>
              <a:defRPr lang="en-US" sz="2000" kern="1200" dirty="0" smtClean="0">
                <a:solidFill>
                  <a:srgbClr val="41008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itle/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>
              <a:defRPr lang="en-US" sz="2800" kern="1200" dirty="0" smtClean="0">
                <a:solidFill>
                  <a:srgbClr val="41008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914400"/>
            <a:ext cx="3931920" cy="5486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645152" y="914400"/>
            <a:ext cx="3931920" cy="5486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/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>
              <a:defRPr lang="en-US" sz="2800" kern="1200" dirty="0" smtClean="0">
                <a:solidFill>
                  <a:srgbClr val="41008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1143000"/>
            <a:ext cx="393192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645152" y="1143000"/>
            <a:ext cx="393192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0" y="609600"/>
            <a:ext cx="7772400" cy="457200"/>
          </a:xfrm>
        </p:spPr>
        <p:txBody>
          <a:bodyPr>
            <a:normAutofit/>
          </a:bodyPr>
          <a:lstStyle>
            <a:lvl1pPr marL="457200" indent="0">
              <a:buNone/>
              <a:defRPr lang="en-US" sz="2000" kern="1200" dirty="0" smtClean="0">
                <a:solidFill>
                  <a:srgbClr val="41008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45720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itle/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>
              <a:defRPr sz="2800">
                <a:solidFill>
                  <a:srgbClr val="0094C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074152" cy="5486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-762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/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>
              <a:defRPr sz="2800">
                <a:solidFill>
                  <a:srgbClr val="0094C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609600"/>
            <a:ext cx="7772400" cy="457200"/>
          </a:xfrm>
        </p:spPr>
        <p:txBody>
          <a:bodyPr/>
          <a:lstStyle>
            <a:lvl1pPr marL="457200" indent="0">
              <a:buFontTx/>
              <a:buNone/>
              <a:tabLst/>
              <a:defRPr sz="2000">
                <a:solidFill>
                  <a:srgbClr val="0094CA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>
              <a:defRPr sz="2800">
                <a:solidFill>
                  <a:srgbClr val="0094C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-762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>
              <a:defRPr sz="2800">
                <a:solidFill>
                  <a:srgbClr val="0094C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609600"/>
            <a:ext cx="7772400" cy="457200"/>
          </a:xfrm>
        </p:spPr>
        <p:txBody>
          <a:bodyPr/>
          <a:lstStyle>
            <a:lvl1pPr marL="457200" indent="0">
              <a:buFontTx/>
              <a:buNone/>
              <a:tabLst/>
              <a:defRPr sz="2000">
                <a:solidFill>
                  <a:srgbClr val="0094CA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itle/On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 defTabSz="914400" rtl="0" eaLnBrk="1" latinLnBrk="0" hangingPunct="1">
              <a:spcBef>
                <a:spcPct val="0"/>
              </a:spcBef>
              <a:buNone/>
              <a:defRPr lang="en-US" sz="2800" kern="1200" dirty="0" smtClean="0">
                <a:solidFill>
                  <a:srgbClr val="0094C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914400"/>
            <a:ext cx="8077200" cy="5486400"/>
          </a:xfrm>
        </p:spPr>
        <p:txBody>
          <a:bodyPr/>
          <a:lstStyle>
            <a:lvl1pPr>
              <a:buFontTx/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/On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 defTabSz="914400" rtl="0" eaLnBrk="1" latinLnBrk="0" hangingPunct="1">
              <a:spcBef>
                <a:spcPct val="0"/>
              </a:spcBef>
              <a:buNone/>
              <a:defRPr lang="en-US" sz="2800" kern="1200" dirty="0" smtClean="0">
                <a:solidFill>
                  <a:srgbClr val="0094C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143000"/>
            <a:ext cx="8305800" cy="5257800"/>
          </a:xfrm>
        </p:spPr>
        <p:txBody>
          <a:bodyPr/>
          <a:lstStyle>
            <a:lvl1pPr>
              <a:buFontTx/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0" y="609600"/>
            <a:ext cx="7772400" cy="457200"/>
          </a:xfrm>
        </p:spPr>
        <p:txBody>
          <a:bodyPr>
            <a:normAutofit/>
          </a:bodyPr>
          <a:lstStyle>
            <a:lvl1pPr marL="457200" indent="0">
              <a:buNone/>
              <a:defRPr lang="en-US" sz="2000" kern="1200" dirty="0" smtClean="0">
                <a:solidFill>
                  <a:srgbClr val="0094C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" y="259"/>
            <a:ext cx="9143310" cy="6857482"/>
          </a:xfrm>
          <a:prstGeom prst="rect">
            <a:avLst/>
          </a:prstGeom>
        </p:spPr>
      </p:pic>
      <p:sp>
        <p:nvSpPr>
          <p:cNvPr id="8" name="Right Triangle 7"/>
          <p:cNvSpPr/>
          <p:nvPr userDrawn="1"/>
        </p:nvSpPr>
        <p:spPr>
          <a:xfrm>
            <a:off x="0" y="5562600"/>
            <a:ext cx="1295400" cy="1295400"/>
          </a:xfrm>
          <a:prstGeom prst="rtTriangle">
            <a:avLst/>
          </a:prstGeom>
          <a:solidFill>
            <a:srgbClr val="0094CA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gradFill flip="none" rotWithShape="1">
            <a:gsLst>
              <a:gs pos="62000">
                <a:srgbClr val="0094CA">
                  <a:alpha val="60000"/>
                </a:srgbClr>
              </a:gs>
              <a:gs pos="100000">
                <a:srgbClr val="FFFFFF">
                  <a:alpha val="60000"/>
                </a:srgbClr>
              </a:gs>
            </a:gsLst>
            <a:lin ang="15720000" scaled="0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Triangle 10"/>
          <p:cNvSpPr/>
          <p:nvPr userDrawn="1"/>
        </p:nvSpPr>
        <p:spPr>
          <a:xfrm rot="10800000">
            <a:off x="7315200" y="0"/>
            <a:ext cx="1828800" cy="1828800"/>
          </a:xfrm>
          <a:prstGeom prst="rtTriangle">
            <a:avLst/>
          </a:prstGeom>
          <a:solidFill>
            <a:srgbClr val="41008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20059"/>
            <a:ext cx="7162800" cy="685800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802575"/>
            <a:ext cx="7162800" cy="457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subtitle/date</a:t>
            </a:r>
            <a:endParaRPr lang="en-US" dirty="0"/>
          </a:p>
        </p:txBody>
      </p:sp>
      <p:pic>
        <p:nvPicPr>
          <p:cNvPr id="15" name="Picture 14" descr="USAF logo revers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928" y="152400"/>
            <a:ext cx="718672" cy="58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414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itle/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>
              <a:defRPr lang="en-US" sz="2800" kern="1200" dirty="0" smtClean="0">
                <a:solidFill>
                  <a:srgbClr val="0094C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914400"/>
            <a:ext cx="3931920" cy="5486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645152" y="914400"/>
            <a:ext cx="3931920" cy="5486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/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>
              <a:defRPr lang="en-US" sz="2800" kern="1200" dirty="0" smtClean="0">
                <a:solidFill>
                  <a:srgbClr val="0094C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1143000"/>
            <a:ext cx="393192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645152" y="1143000"/>
            <a:ext cx="393192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0" y="609600"/>
            <a:ext cx="7772400" cy="457200"/>
          </a:xfrm>
        </p:spPr>
        <p:txBody>
          <a:bodyPr>
            <a:normAutofit/>
          </a:bodyPr>
          <a:lstStyle>
            <a:lvl1pPr marL="457200" indent="0">
              <a:buNone/>
              <a:defRPr lang="en-US" sz="2000" kern="1200" dirty="0" smtClean="0">
                <a:solidFill>
                  <a:srgbClr val="0094C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itle/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>
              <a:defRPr sz="2800">
                <a:solidFill>
                  <a:srgbClr val="EF82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074152" cy="5486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-762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/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>
              <a:defRPr sz="2800">
                <a:solidFill>
                  <a:srgbClr val="EF82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609600"/>
            <a:ext cx="7772400" cy="457200"/>
          </a:xfrm>
        </p:spPr>
        <p:txBody>
          <a:bodyPr/>
          <a:lstStyle>
            <a:lvl1pPr marL="457200" indent="0">
              <a:buFontTx/>
              <a:buNone/>
              <a:tabLst/>
              <a:defRPr sz="2000">
                <a:solidFill>
                  <a:srgbClr val="EF820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>
              <a:defRPr sz="2800">
                <a:solidFill>
                  <a:srgbClr val="EF82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-762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>
              <a:defRPr sz="2800">
                <a:solidFill>
                  <a:srgbClr val="EF82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609600"/>
            <a:ext cx="7772400" cy="457200"/>
          </a:xfrm>
        </p:spPr>
        <p:txBody>
          <a:bodyPr/>
          <a:lstStyle>
            <a:lvl1pPr marL="457200" indent="0">
              <a:buFontTx/>
              <a:buNone/>
              <a:tabLst/>
              <a:defRPr sz="2000">
                <a:solidFill>
                  <a:srgbClr val="EF820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itle/On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 defTabSz="914400" rtl="0" eaLnBrk="1" latinLnBrk="0" hangingPunct="1">
              <a:spcBef>
                <a:spcPct val="0"/>
              </a:spcBef>
              <a:buNone/>
              <a:defRPr lang="en-US" sz="2800" kern="1200" dirty="0" smtClean="0">
                <a:solidFill>
                  <a:srgbClr val="EF82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914400"/>
            <a:ext cx="8077200" cy="5486400"/>
          </a:xfrm>
        </p:spPr>
        <p:txBody>
          <a:bodyPr/>
          <a:lstStyle>
            <a:lvl1pPr>
              <a:buFontTx/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/One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 defTabSz="914400" rtl="0" eaLnBrk="1" latinLnBrk="0" hangingPunct="1">
              <a:spcBef>
                <a:spcPct val="0"/>
              </a:spcBef>
              <a:buNone/>
              <a:defRPr lang="en-US" sz="2800" kern="1200" dirty="0" smtClean="0">
                <a:solidFill>
                  <a:srgbClr val="EF82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143000"/>
            <a:ext cx="8305800" cy="5257800"/>
          </a:xfrm>
        </p:spPr>
        <p:txBody>
          <a:bodyPr/>
          <a:lstStyle>
            <a:lvl1pPr>
              <a:buFontTx/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0" y="609600"/>
            <a:ext cx="7772400" cy="457200"/>
          </a:xfrm>
        </p:spPr>
        <p:txBody>
          <a:bodyPr>
            <a:normAutofit/>
          </a:bodyPr>
          <a:lstStyle>
            <a:lvl1pPr marL="457200" indent="0">
              <a:buNone/>
              <a:defRPr sz="2000">
                <a:solidFill>
                  <a:srgbClr val="EF8200"/>
                </a:solidFill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itle/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>
              <a:defRPr lang="en-US" sz="2800" kern="1200" dirty="0" smtClean="0">
                <a:solidFill>
                  <a:srgbClr val="EF82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914400"/>
            <a:ext cx="3931920" cy="5486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645152" y="914400"/>
            <a:ext cx="3931920" cy="5486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/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609600"/>
          </a:xfrm>
          <a:prstGeom prst="rect">
            <a:avLst/>
          </a:prstGeom>
        </p:spPr>
        <p:txBody>
          <a:bodyPr anchor="b"/>
          <a:lstStyle>
            <a:lvl1pPr marL="463550" indent="0" algn="l">
              <a:defRPr lang="en-US" sz="2800" kern="1200" dirty="0" smtClean="0">
                <a:solidFill>
                  <a:srgbClr val="EF82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1143000"/>
            <a:ext cx="393192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645152" y="1143000"/>
            <a:ext cx="393192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-76200" y="6400800"/>
            <a:ext cx="685800" cy="457200"/>
          </a:xfrm>
        </p:spPr>
        <p:txBody>
          <a:bodyPr anchor="ctr"/>
          <a:lstStyle>
            <a:lvl1pPr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&lt;#&gt;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0" y="609600"/>
            <a:ext cx="7772400" cy="457200"/>
          </a:xfrm>
        </p:spPr>
        <p:txBody>
          <a:bodyPr>
            <a:normAutofit/>
          </a:bodyPr>
          <a:lstStyle>
            <a:lvl1pPr marL="457200" indent="0">
              <a:buNone/>
              <a:defRPr lang="en-US" sz="2000" kern="1200" dirty="0" smtClean="0">
                <a:solidFill>
                  <a:srgbClr val="EF82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</a:pP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" y="259"/>
            <a:ext cx="9142094" cy="6857482"/>
          </a:xfrm>
          <a:prstGeom prst="rect">
            <a:avLst/>
          </a:prstGeom>
        </p:spPr>
      </p:pic>
      <p:sp>
        <p:nvSpPr>
          <p:cNvPr id="8" name="Right Triangle 7"/>
          <p:cNvSpPr/>
          <p:nvPr userDrawn="1"/>
        </p:nvSpPr>
        <p:spPr>
          <a:xfrm>
            <a:off x="0" y="5562600"/>
            <a:ext cx="1295400" cy="1295400"/>
          </a:xfrm>
          <a:prstGeom prst="rtTriangle">
            <a:avLst/>
          </a:prstGeom>
          <a:solidFill>
            <a:srgbClr val="0094CA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gradFill flip="none" rotWithShape="1">
            <a:gsLst>
              <a:gs pos="62000">
                <a:srgbClr val="0094CA">
                  <a:alpha val="60000"/>
                </a:srgbClr>
              </a:gs>
              <a:gs pos="100000">
                <a:srgbClr val="FFFFFF">
                  <a:alpha val="60000"/>
                </a:srgbClr>
              </a:gs>
            </a:gsLst>
            <a:lin ang="15720000" scaled="0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Triangle 10"/>
          <p:cNvSpPr/>
          <p:nvPr userDrawn="1"/>
        </p:nvSpPr>
        <p:spPr>
          <a:xfrm rot="10800000">
            <a:off x="7315200" y="0"/>
            <a:ext cx="1828800" cy="1828800"/>
          </a:xfrm>
          <a:prstGeom prst="rtTriangle">
            <a:avLst/>
          </a:prstGeom>
          <a:solidFill>
            <a:srgbClr val="41008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20059"/>
            <a:ext cx="7162800" cy="685800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802575"/>
            <a:ext cx="7162800" cy="457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subtitle/date</a:t>
            </a:r>
            <a:endParaRPr lang="en-US" dirty="0"/>
          </a:p>
        </p:txBody>
      </p:sp>
      <p:pic>
        <p:nvPicPr>
          <p:cNvPr id="15" name="Picture 14" descr="USAF logo revers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928" y="152400"/>
            <a:ext cx="718672" cy="58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767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ight Triangle 8"/>
          <p:cNvSpPr/>
          <p:nvPr userDrawn="1"/>
        </p:nvSpPr>
        <p:spPr>
          <a:xfrm>
            <a:off x="0" y="5562600"/>
            <a:ext cx="1295400" cy="1295400"/>
          </a:xfrm>
          <a:prstGeom prst="rtTriangle">
            <a:avLst/>
          </a:prstGeom>
          <a:solidFill>
            <a:srgbClr val="0094CA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gradFill flip="none" rotWithShape="1">
            <a:gsLst>
              <a:gs pos="62000">
                <a:srgbClr val="0094CA">
                  <a:alpha val="60000"/>
                </a:srgbClr>
              </a:gs>
              <a:gs pos="100000">
                <a:srgbClr val="FFFFFF">
                  <a:alpha val="60000"/>
                </a:srgbClr>
              </a:gs>
            </a:gsLst>
            <a:lin ang="15720000" scaled="0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/>
          <p:cNvSpPr/>
          <p:nvPr userDrawn="1"/>
        </p:nvSpPr>
        <p:spPr>
          <a:xfrm rot="10800000">
            <a:off x="7315200" y="0"/>
            <a:ext cx="1828800" cy="1828800"/>
          </a:xfrm>
          <a:prstGeom prst="rtTriangle">
            <a:avLst/>
          </a:prstGeom>
          <a:solidFill>
            <a:srgbClr val="41008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20059"/>
            <a:ext cx="7162800" cy="685800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802575"/>
            <a:ext cx="7162800" cy="457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subtitle/date</a:t>
            </a:r>
            <a:endParaRPr lang="en-US" dirty="0"/>
          </a:p>
        </p:txBody>
      </p:sp>
      <p:pic>
        <p:nvPicPr>
          <p:cNvPr id="16" name="Picture 15" descr="USAF logo revers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928" y="152400"/>
            <a:ext cx="718672" cy="5892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471" cy="6871103"/>
          </a:xfrm>
          <a:prstGeom prst="rect">
            <a:avLst/>
          </a:prstGeom>
        </p:spPr>
      </p:pic>
      <p:sp>
        <p:nvSpPr>
          <p:cNvPr id="11" name="Right Triangle 10"/>
          <p:cNvSpPr/>
          <p:nvPr userDrawn="1"/>
        </p:nvSpPr>
        <p:spPr>
          <a:xfrm>
            <a:off x="0" y="5562600"/>
            <a:ext cx="1295400" cy="1295400"/>
          </a:xfrm>
          <a:prstGeom prst="rtTriangle">
            <a:avLst/>
          </a:prstGeom>
          <a:solidFill>
            <a:srgbClr val="0094CA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gradFill flip="none" rotWithShape="1">
            <a:gsLst>
              <a:gs pos="62000">
                <a:srgbClr val="0094CA">
                  <a:alpha val="60000"/>
                </a:srgbClr>
              </a:gs>
              <a:gs pos="100000">
                <a:srgbClr val="FFFFFF">
                  <a:alpha val="60000"/>
                </a:srgbClr>
              </a:gs>
            </a:gsLst>
            <a:lin ang="15720000" scaled="0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/>
          <p:cNvSpPr/>
          <p:nvPr userDrawn="1"/>
        </p:nvSpPr>
        <p:spPr>
          <a:xfrm rot="10800000">
            <a:off x="7315200" y="0"/>
            <a:ext cx="1828800" cy="1828800"/>
          </a:xfrm>
          <a:prstGeom prst="rtTriangle">
            <a:avLst/>
          </a:prstGeom>
          <a:solidFill>
            <a:srgbClr val="41008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20059"/>
            <a:ext cx="7162800" cy="685800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802575"/>
            <a:ext cx="7162800" cy="457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subtitle/date</a:t>
            </a:r>
            <a:endParaRPr lang="en-US" dirty="0"/>
          </a:p>
        </p:txBody>
      </p:sp>
      <p:pic>
        <p:nvPicPr>
          <p:cNvPr id="18" name="Picture 17" descr="USAF logo revers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928" y="152400"/>
            <a:ext cx="718672" cy="5892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ight Triangle 6"/>
          <p:cNvSpPr/>
          <p:nvPr userDrawn="1"/>
        </p:nvSpPr>
        <p:spPr>
          <a:xfrm>
            <a:off x="0" y="5562600"/>
            <a:ext cx="1295400" cy="1295400"/>
          </a:xfrm>
          <a:prstGeom prst="rtTriangle">
            <a:avLst/>
          </a:prstGeom>
          <a:solidFill>
            <a:srgbClr val="0094CA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gradFill flip="none" rotWithShape="1">
            <a:gsLst>
              <a:gs pos="62000">
                <a:srgbClr val="0094CA">
                  <a:alpha val="60000"/>
                </a:srgbClr>
              </a:gs>
              <a:gs pos="100000">
                <a:srgbClr val="FFFFFF">
                  <a:alpha val="60000"/>
                </a:srgbClr>
              </a:gs>
            </a:gsLst>
            <a:lin ang="15720000" scaled="0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Triangle 9"/>
          <p:cNvSpPr/>
          <p:nvPr userDrawn="1"/>
        </p:nvSpPr>
        <p:spPr>
          <a:xfrm rot="10800000">
            <a:off x="7315200" y="0"/>
            <a:ext cx="1828800" cy="1828800"/>
          </a:xfrm>
          <a:prstGeom prst="rtTriangle">
            <a:avLst/>
          </a:prstGeom>
          <a:solidFill>
            <a:srgbClr val="41008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20059"/>
            <a:ext cx="7162800" cy="685800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802575"/>
            <a:ext cx="7162800" cy="457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subtitle/date</a:t>
            </a:r>
            <a:endParaRPr lang="en-US" dirty="0"/>
          </a:p>
        </p:txBody>
      </p:sp>
      <p:pic>
        <p:nvPicPr>
          <p:cNvPr id="14" name="Picture 13" descr="USAF logo revers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928" y="152400"/>
            <a:ext cx="718672" cy="5892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ight Triangle 5"/>
          <p:cNvSpPr/>
          <p:nvPr userDrawn="1"/>
        </p:nvSpPr>
        <p:spPr>
          <a:xfrm>
            <a:off x="0" y="5562600"/>
            <a:ext cx="1295400" cy="1295400"/>
          </a:xfrm>
          <a:prstGeom prst="rtTriangle">
            <a:avLst/>
          </a:prstGeom>
          <a:solidFill>
            <a:srgbClr val="0094CA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gradFill flip="none" rotWithShape="1">
            <a:gsLst>
              <a:gs pos="62000">
                <a:srgbClr val="0094CA">
                  <a:alpha val="60000"/>
                </a:srgbClr>
              </a:gs>
              <a:gs pos="100000">
                <a:srgbClr val="FFFFFF">
                  <a:alpha val="60000"/>
                </a:srgbClr>
              </a:gs>
            </a:gsLst>
            <a:lin ang="15720000" scaled="0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/>
          <p:cNvSpPr/>
          <p:nvPr userDrawn="1"/>
        </p:nvSpPr>
        <p:spPr>
          <a:xfrm rot="10800000">
            <a:off x="7315200" y="0"/>
            <a:ext cx="1828800" cy="1828800"/>
          </a:xfrm>
          <a:prstGeom prst="rtTriangle">
            <a:avLst/>
          </a:prstGeom>
          <a:solidFill>
            <a:srgbClr val="41008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20059"/>
            <a:ext cx="7162800" cy="685800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802575"/>
            <a:ext cx="7162800" cy="457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subtitle/date</a:t>
            </a:r>
            <a:endParaRPr lang="en-US" dirty="0"/>
          </a:p>
        </p:txBody>
      </p:sp>
      <p:pic>
        <p:nvPicPr>
          <p:cNvPr id="13" name="Picture 12" descr="USAF logo revers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928" y="152400"/>
            <a:ext cx="718672" cy="5892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ight Triangle 8"/>
          <p:cNvSpPr/>
          <p:nvPr userDrawn="1"/>
        </p:nvSpPr>
        <p:spPr>
          <a:xfrm>
            <a:off x="0" y="5562600"/>
            <a:ext cx="1295400" cy="1295400"/>
          </a:xfrm>
          <a:prstGeom prst="rtTriangle">
            <a:avLst/>
          </a:prstGeom>
          <a:solidFill>
            <a:srgbClr val="0094CA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gradFill flip="none" rotWithShape="1">
            <a:gsLst>
              <a:gs pos="62000">
                <a:srgbClr val="0094CA">
                  <a:alpha val="60000"/>
                </a:srgbClr>
              </a:gs>
              <a:gs pos="100000">
                <a:srgbClr val="FFFFFF">
                  <a:alpha val="60000"/>
                </a:srgbClr>
              </a:gs>
            </a:gsLst>
            <a:lin ang="15720000" scaled="0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/>
          <p:cNvSpPr/>
          <p:nvPr userDrawn="1"/>
        </p:nvSpPr>
        <p:spPr>
          <a:xfrm rot="10800000">
            <a:off x="7315200" y="0"/>
            <a:ext cx="1828800" cy="1828800"/>
          </a:xfrm>
          <a:prstGeom prst="rtTriangle">
            <a:avLst/>
          </a:prstGeom>
          <a:solidFill>
            <a:srgbClr val="41008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120059"/>
            <a:ext cx="7162800" cy="685800"/>
          </a:xfrm>
          <a:prstGeom prst="rect">
            <a:avLst/>
          </a:prstGeom>
          <a:noFill/>
        </p:spPr>
        <p:txBody>
          <a:bodyPr anchor="b" anchorCtr="0"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802575"/>
            <a:ext cx="7162800" cy="457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subtitle/date</a:t>
            </a:r>
            <a:endParaRPr lang="en-US" dirty="0"/>
          </a:p>
        </p:txBody>
      </p:sp>
      <p:pic>
        <p:nvPicPr>
          <p:cNvPr id="16" name="Picture 15" descr="USAF logo revers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928" y="152400"/>
            <a:ext cx="718672" cy="5892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457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715" r:id="rId2"/>
    <p:sldLayoutId id="2147483713" r:id="rId3"/>
    <p:sldLayoutId id="2147483714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9" r:id="rId14"/>
    <p:sldLayoutId id="2147483680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457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755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ight Triangle 6"/>
          <p:cNvSpPr/>
          <p:nvPr userDrawn="1"/>
        </p:nvSpPr>
        <p:spPr>
          <a:xfrm rot="10800000">
            <a:off x="7650480" y="0"/>
            <a:ext cx="1524000" cy="1524000"/>
          </a:xfrm>
          <a:prstGeom prst="rtTriangle">
            <a:avLst/>
          </a:prstGeom>
          <a:solidFill>
            <a:srgbClr val="41008C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 userDrawn="1"/>
        </p:nvSpPr>
        <p:spPr>
          <a:xfrm>
            <a:off x="0" y="5948680"/>
            <a:ext cx="909320" cy="909320"/>
          </a:xfrm>
          <a:prstGeom prst="rtTriangle">
            <a:avLst/>
          </a:prstGeom>
          <a:solidFill>
            <a:srgbClr val="0094CA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USAF logo reversed.png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4010" y="152400"/>
            <a:ext cx="557590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707" r:id="rId3"/>
    <p:sldLayoutId id="2147483708" r:id="rId4"/>
    <p:sldLayoutId id="2147483652" r:id="rId5"/>
    <p:sldLayoutId id="2147483662" r:id="rId6"/>
    <p:sldLayoutId id="2147483661" r:id="rId7"/>
    <p:sldLayoutId id="2147483649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SzPct val="95000"/>
        <a:buFont typeface="Wingdings" pitchFamily="2" charset="2"/>
        <a:buChar char="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858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SzPct val="95000"/>
        <a:buFont typeface="Wingdings" pitchFamily="2" charset="2"/>
        <a:buChar char="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SzPct val="95000"/>
        <a:buFont typeface="Wingdings" pitchFamily="2" charset="2"/>
        <a:buChar char="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/>
          <p:nvPr userDrawn="1"/>
        </p:nvSpPr>
        <p:spPr>
          <a:xfrm rot="10800000">
            <a:off x="7653528" y="0"/>
            <a:ext cx="1524000" cy="1524000"/>
          </a:xfrm>
          <a:prstGeom prst="rtTriangle">
            <a:avLst/>
          </a:prstGeom>
          <a:solidFill>
            <a:srgbClr val="0094C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755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ight Triangle 8"/>
          <p:cNvSpPr/>
          <p:nvPr userDrawn="1"/>
        </p:nvSpPr>
        <p:spPr>
          <a:xfrm>
            <a:off x="0" y="5948680"/>
            <a:ext cx="909320" cy="909320"/>
          </a:xfrm>
          <a:prstGeom prst="rtTriangle">
            <a:avLst/>
          </a:prstGeom>
          <a:solidFill>
            <a:srgbClr val="41008C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SAF logo reversed.png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4010" y="152400"/>
            <a:ext cx="557590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709" r:id="rId3"/>
    <p:sldLayoutId id="2147483710" r:id="rId4"/>
    <p:sldLayoutId id="2147483696" r:id="rId5"/>
    <p:sldLayoutId id="2147483697" r:id="rId6"/>
    <p:sldLayoutId id="2147483698" r:id="rId7"/>
    <p:sldLayoutId id="2147483699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SzPct val="95000"/>
        <a:buFont typeface="Wingdings" pitchFamily="2" charset="2"/>
        <a:buChar char="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858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SzPct val="95000"/>
        <a:buFont typeface="Wingdings" pitchFamily="2" charset="2"/>
        <a:buChar char="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SzPct val="95000"/>
        <a:buFont typeface="Wingdings" pitchFamily="2" charset="2"/>
        <a:buChar char="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/>
          <p:nvPr userDrawn="1"/>
        </p:nvSpPr>
        <p:spPr>
          <a:xfrm rot="10800000">
            <a:off x="7653528" y="0"/>
            <a:ext cx="1524000" cy="1524000"/>
          </a:xfrm>
          <a:prstGeom prst="rtTriangle">
            <a:avLst/>
          </a:prstGeom>
          <a:solidFill>
            <a:srgbClr val="EF82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755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ight Triangle 8"/>
          <p:cNvSpPr/>
          <p:nvPr userDrawn="1"/>
        </p:nvSpPr>
        <p:spPr>
          <a:xfrm>
            <a:off x="0" y="5948680"/>
            <a:ext cx="909320" cy="909320"/>
          </a:xfrm>
          <a:prstGeom prst="rtTriangle">
            <a:avLst/>
          </a:prstGeom>
          <a:solidFill>
            <a:srgbClr val="0094CA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USAF logo reversed.png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4010" y="152400"/>
            <a:ext cx="557590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11" r:id="rId3"/>
    <p:sldLayoutId id="2147483712" r:id="rId4"/>
    <p:sldLayoutId id="2147483703" r:id="rId5"/>
    <p:sldLayoutId id="2147483704" r:id="rId6"/>
    <p:sldLayoutId id="2147483705" r:id="rId7"/>
    <p:sldLayoutId id="2147483706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SzPct val="95000"/>
        <a:buFont typeface="Wingdings" pitchFamily="2" charset="2"/>
        <a:buChar char="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858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SzPct val="95000"/>
        <a:buFont typeface="Wingdings" pitchFamily="2" charset="2"/>
        <a:buChar char="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SzPct val="95000"/>
        <a:buFont typeface="Wingdings" pitchFamily="2" charset="2"/>
        <a:buChar char="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 userDrawn="1"/>
        </p:nvSpPr>
        <p:spPr bwMode="auto">
          <a:xfrm>
            <a:off x="685800" y="4008120"/>
            <a:ext cx="6400800" cy="124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 smtClean="0">
                <a:solidFill>
                  <a:srgbClr val="41008C"/>
                </a:solidFill>
                <a:latin typeface="Arial"/>
                <a:cs typeface="Arial"/>
              </a:rPr>
              <a:t>A nonprofit corporation, </a:t>
            </a:r>
            <a:r>
              <a:rPr lang="en-US" sz="1600" dirty="0" smtClean="0">
                <a:solidFill>
                  <a:srgbClr val="41008C"/>
                </a:solidFill>
                <a:latin typeface="Arial"/>
                <a:cs typeface="Arial"/>
              </a:rPr>
              <a:t>USA Funds</a:t>
            </a:r>
            <a:r>
              <a:rPr lang="en-US" sz="1600" baseline="30000" dirty="0" smtClean="0">
                <a:solidFill>
                  <a:srgbClr val="41008C"/>
                </a:solidFill>
                <a:latin typeface="Arial"/>
                <a:cs typeface="Arial"/>
              </a:rPr>
              <a:t>®</a:t>
            </a:r>
            <a:r>
              <a:rPr lang="en-US" sz="1600" dirty="0" smtClean="0">
                <a:solidFill>
                  <a:srgbClr val="41008C"/>
                </a:solidFill>
                <a:latin typeface="Arial"/>
                <a:cs typeface="Arial"/>
              </a:rPr>
              <a:t> works to enhance</a:t>
            </a:r>
            <a:r>
              <a:rPr lang="en-US" sz="1600" baseline="0" dirty="0" smtClean="0">
                <a:solidFill>
                  <a:srgbClr val="41008C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srgbClr val="41008C"/>
                </a:solidFill>
                <a:latin typeface="Arial"/>
                <a:cs typeface="Arial"/>
              </a:rPr>
              <a:t>postsecondary education preparedness, access and success </a:t>
            </a:r>
            <a:br>
              <a:rPr lang="en-US" sz="1600" dirty="0" smtClean="0">
                <a:solidFill>
                  <a:srgbClr val="41008C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srgbClr val="41008C"/>
                </a:solidFill>
                <a:latin typeface="Arial"/>
                <a:cs typeface="Arial"/>
              </a:rPr>
              <a:t>by providing and supporting financial and other valued services. </a:t>
            </a:r>
            <a:endParaRPr lang="en-US" sz="1600" dirty="0">
              <a:solidFill>
                <a:srgbClr val="41008C"/>
              </a:solidFill>
              <a:latin typeface="Arial"/>
              <a:cs typeface="Arial"/>
            </a:endParaRPr>
          </a:p>
        </p:txBody>
      </p:sp>
      <p:pic>
        <p:nvPicPr>
          <p:cNvPr id="8" name="Picture 7" descr="usaFunds_Mark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008120"/>
            <a:ext cx="1106443" cy="882799"/>
          </a:xfrm>
          <a:prstGeom prst="rect">
            <a:avLst/>
          </a:prstGeom>
        </p:spPr>
      </p:pic>
      <p:sp>
        <p:nvSpPr>
          <p:cNvPr id="9" name="Right Triangle 8"/>
          <p:cNvSpPr/>
          <p:nvPr userDrawn="1"/>
        </p:nvSpPr>
        <p:spPr>
          <a:xfrm>
            <a:off x="0" y="5948680"/>
            <a:ext cx="909320" cy="909320"/>
          </a:xfrm>
          <a:prstGeom prst="rtTriangle">
            <a:avLst/>
          </a:prstGeom>
          <a:solidFill>
            <a:srgbClr val="0094CA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 userDrawn="1"/>
        </p:nvSpPr>
        <p:spPr>
          <a:xfrm rot="10800000">
            <a:off x="7650480" y="0"/>
            <a:ext cx="1524000" cy="1524000"/>
          </a:xfrm>
          <a:prstGeom prst="rtTriangle">
            <a:avLst/>
          </a:prstGeom>
          <a:solidFill>
            <a:srgbClr val="41008C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67" y="3278998"/>
            <a:ext cx="3639433" cy="2664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Keynote Address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81000" y="1905000"/>
            <a:ext cx="7162800" cy="685800"/>
          </a:xfrm>
        </p:spPr>
        <p:txBody>
          <a:bodyPr>
            <a:normAutofit/>
          </a:bodyPr>
          <a:lstStyle/>
          <a:p>
            <a:r>
              <a:rPr lang="en-US" b="1" dirty="0"/>
              <a:t>H. Kent Weldon Conference for Higher </a:t>
            </a:r>
            <a:r>
              <a:rPr lang="en-US" b="1" dirty="0" smtClean="0"/>
              <a:t>Education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April 14, 2015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648150"/>
            <a:ext cx="7465392" cy="5981352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12" t="5152" r="8740" b="11022"/>
          <a:stretch/>
        </p:blipFill>
        <p:spPr>
          <a:xfrm>
            <a:off x="488091" y="533400"/>
            <a:ext cx="7640216" cy="571500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8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679955"/>
            <a:ext cx="6858000" cy="5299362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1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4" t="4141" r="3237" b="5789"/>
          <a:stretch/>
        </p:blipFill>
        <p:spPr>
          <a:xfrm>
            <a:off x="609600" y="706935"/>
            <a:ext cx="7538569" cy="5617665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81000"/>
            <a:ext cx="8428481" cy="4724400"/>
          </a:xfrm>
        </p:spPr>
        <p:txBody>
          <a:bodyPr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4400" b="1" dirty="0">
                <a:solidFill>
                  <a:schemeClr val="bg1"/>
                </a:solidFill>
              </a:rPr>
              <a:t>In 2013, </a:t>
            </a:r>
            <a:r>
              <a:rPr lang="en-US" sz="4400" b="1" dirty="0">
                <a:solidFill>
                  <a:srgbClr val="00B0F0"/>
                </a:solidFill>
              </a:rPr>
              <a:t>36.2 million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br>
              <a:rPr lang="en-US" sz="4400" b="1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chemeClr val="bg1"/>
                </a:solidFill>
              </a:rPr>
              <a:t>Americans in 25-64 age </a:t>
            </a:r>
            <a:r>
              <a:rPr lang="en-US" sz="4400" b="1" dirty="0" smtClean="0">
                <a:solidFill>
                  <a:schemeClr val="bg1"/>
                </a:solidFill>
              </a:rPr>
              <a:t/>
            </a:r>
            <a:br>
              <a:rPr lang="en-US" sz="4400" b="1" dirty="0" smtClean="0">
                <a:solidFill>
                  <a:schemeClr val="bg1"/>
                </a:solidFill>
              </a:rPr>
            </a:br>
            <a:r>
              <a:rPr lang="en-US" sz="4400" b="1" dirty="0" smtClean="0">
                <a:solidFill>
                  <a:schemeClr val="bg1"/>
                </a:solidFill>
              </a:rPr>
              <a:t>group </a:t>
            </a:r>
            <a:r>
              <a:rPr lang="en-US" sz="4400" b="1" dirty="0">
                <a:solidFill>
                  <a:schemeClr val="bg1"/>
                </a:solidFill>
              </a:rPr>
              <a:t>had some college </a:t>
            </a:r>
            <a:br>
              <a:rPr lang="en-US" sz="4400" b="1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chemeClr val="bg1"/>
                </a:solidFill>
              </a:rPr>
              <a:t>but no degree</a:t>
            </a:r>
            <a:r>
              <a:rPr lang="en-US" sz="4400" b="1" dirty="0" smtClean="0">
                <a:solidFill>
                  <a:schemeClr val="bg1"/>
                </a:solidFill>
              </a:rPr>
              <a:t>.</a:t>
            </a:r>
            <a:br>
              <a:rPr lang="en-US" sz="4400" b="1" dirty="0" smtClean="0">
                <a:solidFill>
                  <a:schemeClr val="bg1"/>
                </a:solidFill>
              </a:rPr>
            </a:br>
            <a:endParaRPr lang="en-US" sz="44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In Indiana, </a:t>
            </a:r>
            <a:r>
              <a:rPr lang="en-US" sz="44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761,726</a:t>
            </a:r>
            <a:r>
              <a:rPr lang="en-US" sz="4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br>
              <a:rPr lang="en-US" sz="4400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en-US" sz="4400" b="1" dirty="0" smtClean="0">
                <a:solidFill>
                  <a:schemeClr val="bg1"/>
                </a:solidFill>
              </a:rPr>
              <a:t>working-age Hoosiers had </a:t>
            </a:r>
            <a:br>
              <a:rPr lang="en-US" sz="4400" b="1" dirty="0" smtClean="0">
                <a:solidFill>
                  <a:schemeClr val="bg1"/>
                </a:solidFill>
              </a:rPr>
            </a:br>
            <a:r>
              <a:rPr lang="en-US" sz="4400" b="1" dirty="0" smtClean="0">
                <a:solidFill>
                  <a:schemeClr val="bg1"/>
                </a:solidFill>
              </a:rPr>
              <a:t>some college but no degree.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6172200"/>
            <a:ext cx="3685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U.S. Census Bureau.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86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t="7471" r="6090" b="10973"/>
          <a:stretch/>
        </p:blipFill>
        <p:spPr>
          <a:xfrm>
            <a:off x="340019" y="812803"/>
            <a:ext cx="7965782" cy="5310876"/>
          </a:xfrm>
        </p:spPr>
      </p:pic>
    </p:spTree>
    <p:extLst>
      <p:ext uri="{BB962C8B-B14F-4D97-AF65-F5344CB8AC3E}">
        <p14:creationId xmlns:p14="http://schemas.microsoft.com/office/powerpoint/2010/main" val="95111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400" y="685800"/>
            <a:ext cx="7764774" cy="5545914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60" y="1143000"/>
            <a:ext cx="8114880" cy="4572000"/>
          </a:xfrm>
        </p:spPr>
      </p:pic>
    </p:spTree>
    <p:extLst>
      <p:ext uri="{BB962C8B-B14F-4D97-AF65-F5344CB8AC3E}">
        <p14:creationId xmlns:p14="http://schemas.microsoft.com/office/powerpoint/2010/main" val="6283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donConference-CWAPurposeTemplate 2015 [Read-Only]" id="{26CF765F-6D43-4960-8605-8B339CED941A}" vid="{DAEBB55A-01ED-4A47-B6F9-FE90F6F31695}"/>
    </a:ext>
  </a:extLst>
</a:theme>
</file>

<file path=ppt/theme/theme2.xml><?xml version="1.0" encoding="utf-8"?>
<a:theme xmlns:a="http://schemas.openxmlformats.org/drawingml/2006/main" name="Primary content slid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donConference-CWAPurposeTemplate 2015 [Read-Only]" id="{26CF765F-6D43-4960-8605-8B339CED941A}" vid="{FEDEA00C-ECEC-4D2C-88DE-A89CDF89FF57}"/>
    </a:ext>
  </a:extLst>
</a:theme>
</file>

<file path=ppt/theme/theme3.xml><?xml version="1.0" encoding="utf-8"?>
<a:theme xmlns:a="http://schemas.openxmlformats.org/drawingml/2006/main" name="Secondary content slid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1008C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eldonConference-CWAPurposeTemplate 2015 [Read-Only]" id="{26CF765F-6D43-4960-8605-8B339CED941A}" vid="{AF5D8E58-16BD-4434-B10A-BEE44D3E57A6}"/>
    </a:ext>
  </a:extLst>
</a:theme>
</file>

<file path=ppt/theme/theme4.xml><?xml version="1.0" encoding="utf-8"?>
<a:theme xmlns:a="http://schemas.openxmlformats.org/drawingml/2006/main" name="Secondary (2) content slid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1008C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eldonConference-CWAPurposeTemplate 2015 [Read-Only]" id="{26CF765F-6D43-4960-8605-8B339CED941A}" vid="{F054196E-4314-4646-8950-52C917E124DB}"/>
    </a:ext>
  </a:extLst>
</a:theme>
</file>

<file path=ppt/theme/theme5.xml><?xml version="1.0" encoding="utf-8"?>
<a:theme xmlns:a="http://schemas.openxmlformats.org/drawingml/2006/main" name="Mission Statem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donConference-CWAPurposeTemplate 2015 [Read-Only]" id="{26CF765F-6D43-4960-8605-8B339CED941A}" vid="{13D89025-29FE-466D-8126-5B2E916E2F3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mat xmlns="040a57f1-f1d6-496c-9fcb-0b3eb3f2e56d" xsi:nil="true"/>
    <Expiration_x0020_Date0 xmlns="040a57f1-f1d6-496c-9fcb-0b3eb3f2e56d" xsi:nil="true"/>
    <Publication_x0020_Number xmlns="040a57f1-f1d6-496c-9fcb-0b3eb3f2e56d" xsi:nil="true"/>
    <PublishingExpirationDate xmlns="http://schemas.microsoft.com/sharepoint/v3" xsi:nil="true"/>
    <PublishingStartDate xmlns="http://schemas.microsoft.com/sharepoint/v3" xsi:nil="true"/>
    <Publication_x0020_Type xmlns="040a57f1-f1d6-496c-9fcb-0b3eb3f2e56d"/>
    <Date_x0020_Updated xmlns="040a57f1-f1d6-496c-9fcb-0b3eb3f2e56d">2014-06-25T04:00:00+00:00</Date_x0020_Update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7D39C75AFF4142A2C1B806A133CE5A" ma:contentTypeVersion="10" ma:contentTypeDescription="Create a new document." ma:contentTypeScope="" ma:versionID="783240c61c4d00b030b0c8f05041ba85">
  <xsd:schema xmlns:xsd="http://www.w3.org/2001/XMLSchema" xmlns:xs="http://www.w3.org/2001/XMLSchema" xmlns:p="http://schemas.microsoft.com/office/2006/metadata/properties" xmlns:ns1="http://schemas.microsoft.com/sharepoint/v3" xmlns:ns2="040a57f1-f1d6-496c-9fcb-0b3eb3f2e56d" targetNamespace="http://schemas.microsoft.com/office/2006/metadata/properties" ma:root="true" ma:fieldsID="29e600c7980ad44d78dc4b40b8111d52" ns1:_="" ns2:_="">
    <xsd:import namespace="http://schemas.microsoft.com/sharepoint/v3"/>
    <xsd:import namespace="040a57f1-f1d6-496c-9fcb-0b3eb3f2e56d"/>
    <xsd:element name="properties">
      <xsd:complexType>
        <xsd:sequence>
          <xsd:element name="documentManagement">
            <xsd:complexType>
              <xsd:all>
                <xsd:element ref="ns2:Publication_x0020_Number" minOccurs="0"/>
                <xsd:element ref="ns2:Date_x0020_Updated" minOccurs="0"/>
                <xsd:element ref="ns2:Expiration_x0020_Date0" minOccurs="0"/>
                <xsd:element ref="ns1:PublishingStartDate" minOccurs="0"/>
                <xsd:element ref="ns1:PublishingExpirationDate" minOccurs="0"/>
                <xsd:element ref="ns2:Format" minOccurs="0"/>
                <xsd:element ref="ns2:Publication_x0020_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7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8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0a57f1-f1d6-496c-9fcb-0b3eb3f2e56d" elementFormDefault="qualified">
    <xsd:import namespace="http://schemas.microsoft.com/office/2006/documentManagement/types"/>
    <xsd:import namespace="http://schemas.microsoft.com/office/infopath/2007/PartnerControls"/>
    <xsd:element name="Publication_x0020_Number" ma:index="2" nillable="true" ma:displayName="Job Number" ma:internalName="Publication_x0020_Number">
      <xsd:simpleType>
        <xsd:restriction base="dms:Text">
          <xsd:maxLength value="50"/>
        </xsd:restriction>
      </xsd:simpleType>
    </xsd:element>
    <xsd:element name="Date_x0020_Updated" ma:index="3" nillable="true" ma:displayName="Date Updated" ma:format="DateOnly" ma:internalName="Date_x0020_Updated">
      <xsd:simpleType>
        <xsd:restriction base="dms:DateTime"/>
      </xsd:simpleType>
    </xsd:element>
    <xsd:element name="Expiration_x0020_Date0" ma:index="4" nillable="true" ma:displayName="Expiration Date" ma:format="DateOnly" ma:internalName="Expiration_x0020_Date0">
      <xsd:simpleType>
        <xsd:restriction base="dms:DateTime"/>
      </xsd:simpleType>
    </xsd:element>
    <xsd:element name="Format" ma:index="13" nillable="true" ma:displayName="Format" ma:format="RadioButtons" ma:internalName="Format">
      <xsd:simpleType>
        <xsd:restriction base="dms:Choice">
          <xsd:enumeration value="PDF"/>
          <xsd:enumeration value="Paper"/>
          <xsd:enumeration value="Magnet"/>
        </xsd:restriction>
      </xsd:simpleType>
    </xsd:element>
    <xsd:element name="Publication_x0020_Type" ma:index="14" nillable="true" ma:displayName="Publication Type" ma:internalName="Publication_x0020_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"/>
                    <xsd:enumeration value="Bio"/>
                    <xsd:enumeration value="Life Skills"/>
                    <xsd:enumeration value="Conference"/>
                    <xsd:enumeration value="Training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0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CDACD2-5DB8-4CE8-AE13-86BA4C6B61E0}">
  <ds:schemaRefs>
    <ds:schemaRef ds:uri="http://schemas.microsoft.com/office/2006/metadata/properties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040a57f1-f1d6-496c-9fcb-0b3eb3f2e56d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1AF7167-E033-4906-87C8-10CF426D12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F3B79C-8B08-464A-8659-28262640B7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40a57f1-f1d6-496c-9fcb-0b3eb3f2e5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WeldonConference-CWAPurposeTemplate 2015</Template>
  <TotalTime>71</TotalTime>
  <Words>22</Words>
  <Application>Microsoft Office PowerPoint</Application>
  <PresentationFormat>On-screen Show (4:3)</PresentationFormat>
  <Paragraphs>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Arial Black</vt:lpstr>
      <vt:lpstr>Calibri</vt:lpstr>
      <vt:lpstr>Wingdings</vt:lpstr>
      <vt:lpstr>Cover slides</vt:lpstr>
      <vt:lpstr>Primary content slide template</vt:lpstr>
      <vt:lpstr>Secondary content slide template</vt:lpstr>
      <vt:lpstr>Secondary (2) content slide template</vt:lpstr>
      <vt:lpstr>Mission Statement Slide</vt:lpstr>
      <vt:lpstr>Keynote Address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USA Funds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Keynote Address</dc:title>
  <dc:creator>Bob Murray</dc:creator>
  <cp:lastModifiedBy>Bob Murray</cp:lastModifiedBy>
  <cp:revision>4</cp:revision>
  <cp:lastPrinted>2015-04-13T18:21:44Z</cp:lastPrinted>
  <dcterms:created xsi:type="dcterms:W3CDTF">2015-04-13T18:21:02Z</dcterms:created>
  <dcterms:modified xsi:type="dcterms:W3CDTF">2015-04-13T21:34:26Z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0x010100687D39C75AFF4142A2C1B806A133CE5A</vt:lpwstr>
  </property>
</Properties>
</file>