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Aspose.Slides for .NET 7.7.0.0--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r:id="rId1" id="2147483648"/>
  </p:sldMasterIdLst>
  <p:notesMasterIdLst>
    <p:notesMasterId r:id="rId23"/>
  </p:notesMasterIdLst>
  <p:handoutMasterIdLst>
    <p:handoutMasterId r:id="rId24"/>
  </p:handoutMasterIdLst>
  <p:sldIdLst>
    <p:sldId r:id="rId2" id="257"/>
    <p:sldId r:id="rId3" id="258"/>
    <p:sldId r:id="rId4" id="259"/>
    <p:sldId r:id="rId5" id="260"/>
    <p:sldId r:id="rId6" id="261"/>
    <p:sldId r:id="rId7" id="262"/>
    <p:sldId r:id="rId8" id="263"/>
    <p:sldId r:id="rId9" id="264"/>
    <p:sldId r:id="rId10" id="265"/>
    <p:sldId r:id="rId11" id="266"/>
    <p:sldId r:id="rId12" id="267"/>
    <p:sldId r:id="rId13" id="268"/>
    <p:sldId r:id="rId14" id="269"/>
    <p:sldId r:id="rId15" id="270"/>
    <p:sldId r:id="rId16" id="271"/>
    <p:sldId r:id="rId17" id="272"/>
    <p:sldId r:id="rId18" id="273"/>
    <p:sldId r:id="rId19" id="274"/>
    <p:sldId r:id="rId20" id="275"/>
    <p:sldId r:id="rId21" id="276"/>
    <p:sldId r:id="rId22" id="27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65" autoAdjust="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notesMaster" Target="notesMasters/notesMaster1.xml" /><Relationship Id="rId24" Type="http://schemas.openxmlformats.org/officeDocument/2006/relationships/handoutMaster" Target="handoutMasters/handoutMaster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29" Type="http://schemas.openxmlformats.org/officeDocument/2006/relationships/tags" Target="tags/tag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5152F-6F1B-4A2F-95BC-04B7AED1929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33137-8FF9-4BEF-9AA5-CCF4BBD8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29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B345F-FAFF-417F-8065-5273DC049CD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vert="horz" lIns="91440" tIns="45720" rIns="91440" bIns="45720" rtlCol="0"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65790-0B3F-4D76-BBA8-81E4E8752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5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0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2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3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4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5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6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7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8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9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0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3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4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5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6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7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8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9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993E0-71AE-4C9A-A824-D94B23E4C58C}" type="slidenum">
              <a:rPr lang="en-US" smtClean="0"/>
              <a:t>1</a:t>
            </a:fld>
          </a:p>
        </p:txBody>
      </p:sp>
    </p:spTree>
    <p:extLst>
      <p:ext uri="{BB962C8B-B14F-4D97-AF65-F5344CB8AC3E}">
        <p14:creationId xmlns:p14="http://schemas.microsoft.com/office/powerpoint/2010/main" val="2873631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FEDC-78B4-4592-92F2-43EC17761A00}" type="slidenum">
              <a:rPr lang="en-US" smtClean="0"/>
              <a:t>2</a:t>
            </a:fld>
          </a:p>
        </p:txBody>
      </p:sp>
    </p:spTree>
    <p:extLst>
      <p:ext uri="{BB962C8B-B14F-4D97-AF65-F5344CB8AC3E}">
        <p14:creationId xmlns:p14="http://schemas.microsoft.com/office/powerpoint/2010/main" val="3436543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1" smtClean="0"/>
              <a:t>http://whatsyoursideeffect.org/stories/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8BA64-8C66-4BF7-9255-F9712F19C423}" type="slidenum">
              <a:rPr lang="en-US" smtClean="0"/>
              <a:t>3</a:t>
            </a:fld>
          </a:p>
        </p:txBody>
      </p:sp>
    </p:spTree>
    <p:extLst>
      <p:ext uri="{BB962C8B-B14F-4D97-AF65-F5344CB8AC3E}">
        <p14:creationId xmlns:p14="http://schemas.microsoft.com/office/powerpoint/2010/main" val="771452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B352-121A-42B8-9DBF-3E64C2F89EE3}" type="slidenum">
              <a:rPr lang="en-US" smtClean="0"/>
              <a:t>4</a:t>
            </a:fld>
          </a:p>
        </p:txBody>
      </p:sp>
    </p:spTree>
    <p:extLst>
      <p:ext uri="{BB962C8B-B14F-4D97-AF65-F5344CB8AC3E}">
        <p14:creationId xmlns:p14="http://schemas.microsoft.com/office/powerpoint/2010/main" val="2860588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FD4ED-1821-47CD-9FD6-D23F160A8CC6}" type="slidenum">
              <a:rPr lang="en-US" smtClean="0"/>
              <a:t>5</a:t>
            </a:fld>
          </a:p>
        </p:txBody>
      </p:sp>
    </p:spTree>
    <p:extLst>
      <p:ext uri="{BB962C8B-B14F-4D97-AF65-F5344CB8AC3E}">
        <p14:creationId xmlns:p14="http://schemas.microsoft.com/office/powerpoint/2010/main" val="2417525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E0C6-A8E3-4B94-BFA5-DD9EDA62948A}" type="slidenum">
              <a:rPr lang="en-US" smtClean="0"/>
              <a:t>6</a:t>
            </a:fld>
          </a:p>
        </p:txBody>
      </p:sp>
    </p:spTree>
    <p:extLst>
      <p:ext uri="{BB962C8B-B14F-4D97-AF65-F5344CB8AC3E}">
        <p14:creationId xmlns:p14="http://schemas.microsoft.com/office/powerpoint/2010/main" val="2553231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D065C-453F-40F5-94C8-523916318F97}" type="slidenum">
              <a:rPr lang="en-US" smtClean="0"/>
              <a:t>7</a:t>
            </a:fld>
          </a:p>
        </p:txBody>
      </p:sp>
    </p:spTree>
    <p:extLst>
      <p:ext uri="{BB962C8B-B14F-4D97-AF65-F5344CB8AC3E}">
        <p14:creationId xmlns:p14="http://schemas.microsoft.com/office/powerpoint/2010/main" val="3650128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689E1-401A-4F87-B98F-F91AD4154CCD}" type="slidenum">
              <a:rPr lang="en-US" smtClean="0"/>
              <a:t>8</a:t>
            </a:fld>
          </a:p>
        </p:txBody>
      </p:sp>
    </p:spTree>
    <p:extLst>
      <p:ext uri="{BB962C8B-B14F-4D97-AF65-F5344CB8AC3E}">
        <p14:creationId xmlns:p14="http://schemas.microsoft.com/office/powerpoint/2010/main" val="2143139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AE2AA-07F0-43EE-B9C6-F2126BE8427F}" type="slidenum">
              <a:rPr lang="en-US" smtClean="0"/>
              <a:t>9</a:t>
            </a:fld>
          </a:p>
        </p:txBody>
      </p:sp>
    </p:spTree>
    <p:extLst>
      <p:ext uri="{BB962C8B-B14F-4D97-AF65-F5344CB8AC3E}">
        <p14:creationId xmlns:p14="http://schemas.microsoft.com/office/powerpoint/2010/main" val="817312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B81E3-5A6A-4F06-A0E1-3F14681BD41C}" type="slidenum">
              <a:rPr lang="en-US" smtClean="0"/>
              <a:t>10</a:t>
            </a:fld>
          </a:p>
        </p:txBody>
      </p:sp>
    </p:spTree>
    <p:extLst>
      <p:ext uri="{BB962C8B-B14F-4D97-AF65-F5344CB8AC3E}">
        <p14:creationId xmlns:p14="http://schemas.microsoft.com/office/powerpoint/2010/main" val="3186349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8056-7D62-4089-B830-B2646321D6D4}" type="slidenum">
              <a:rPr lang="en-US" smtClean="0"/>
              <a:t>11</a:t>
            </a:fld>
          </a:p>
        </p:txBody>
      </p:sp>
    </p:spTree>
    <p:extLst>
      <p:ext uri="{BB962C8B-B14F-4D97-AF65-F5344CB8AC3E}">
        <p14:creationId xmlns:p14="http://schemas.microsoft.com/office/powerpoint/2010/main" val="411283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6B5E-5D6A-46E0-82C0-31F00E3C2C5A}" type="slidenum">
              <a:rPr lang="en-US" smtClean="0"/>
              <a:t>12</a:t>
            </a:fld>
          </a:p>
        </p:txBody>
      </p:sp>
    </p:spTree>
    <p:extLst>
      <p:ext uri="{BB962C8B-B14F-4D97-AF65-F5344CB8AC3E}">
        <p14:creationId xmlns:p14="http://schemas.microsoft.com/office/powerpoint/2010/main" val="3322812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B7C51-E71F-4CCB-9B8C-DD036A4F9096}" type="slidenum">
              <a:rPr lang="en-US" smtClean="0"/>
              <a:t>13</a:t>
            </a:fld>
          </a:p>
        </p:txBody>
      </p:sp>
    </p:spTree>
    <p:extLst>
      <p:ext uri="{BB962C8B-B14F-4D97-AF65-F5344CB8AC3E}">
        <p14:creationId xmlns:p14="http://schemas.microsoft.com/office/powerpoint/2010/main" val="3672115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8F5A5-2224-41F2-B534-29B10BCD5A9E}" type="slidenum">
              <a:rPr lang="en-US" smtClean="0"/>
              <a:t>14</a:t>
            </a:fld>
          </a:p>
        </p:txBody>
      </p:sp>
    </p:spTree>
    <p:extLst>
      <p:ext uri="{BB962C8B-B14F-4D97-AF65-F5344CB8AC3E}">
        <p14:creationId xmlns:p14="http://schemas.microsoft.com/office/powerpoint/2010/main" val="256277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2BD9B-68D1-4978-8675-F3FD0840BFF1}" type="slidenum">
              <a:rPr lang="en-US" smtClean="0"/>
              <a:t>15</a:t>
            </a:fld>
          </a:p>
        </p:txBody>
      </p:sp>
    </p:spTree>
    <p:extLst>
      <p:ext uri="{BB962C8B-B14F-4D97-AF65-F5344CB8AC3E}">
        <p14:creationId xmlns:p14="http://schemas.microsoft.com/office/powerpoint/2010/main" val="1150298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747-E51C-40E1-BFC9-C4455EB4A8BB}" type="slidenum">
              <a:rPr lang="en-US" smtClean="0"/>
              <a:t>16</a:t>
            </a:fld>
          </a:p>
        </p:txBody>
      </p:sp>
    </p:spTree>
    <p:extLst>
      <p:ext uri="{BB962C8B-B14F-4D97-AF65-F5344CB8AC3E}">
        <p14:creationId xmlns:p14="http://schemas.microsoft.com/office/powerpoint/2010/main" val="193492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6EC40-595F-4682-B5B3-5ED6048EFA56}" type="slidenum">
              <a:rPr lang="en-US" smtClean="0"/>
              <a:t>17</a:t>
            </a:fld>
          </a:p>
        </p:txBody>
      </p:sp>
    </p:spTree>
    <p:extLst>
      <p:ext uri="{BB962C8B-B14F-4D97-AF65-F5344CB8AC3E}">
        <p14:creationId xmlns:p14="http://schemas.microsoft.com/office/powerpoint/2010/main" val="303047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8DEC-9040-4064-ADAF-473207DCE406}" type="slidenum">
              <a:rPr lang="en-US" smtClean="0"/>
              <a:t>18</a:t>
            </a:fld>
          </a:p>
        </p:txBody>
      </p:sp>
    </p:spTree>
    <p:extLst>
      <p:ext uri="{BB962C8B-B14F-4D97-AF65-F5344CB8AC3E}">
        <p14:creationId xmlns:p14="http://schemas.microsoft.com/office/powerpoint/2010/main" val="2496361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9A880-1696-47E8-8287-AFCACC6968F0}" type="slidenum">
              <a:rPr lang="en-US" smtClean="0"/>
              <a:t>19</a:t>
            </a:fld>
          </a:p>
        </p:txBody>
      </p:sp>
    </p:spTree>
    <p:extLst>
      <p:ext uri="{BB962C8B-B14F-4D97-AF65-F5344CB8AC3E}">
        <p14:creationId xmlns:p14="http://schemas.microsoft.com/office/powerpoint/2010/main" val="198172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A2F6D-4827-489C-B1A5-81CBFDB06325}" type="slidenum">
              <a:rPr lang="en-US" smtClean="0"/>
              <a:t>20</a:t>
            </a:fld>
          </a:p>
        </p:txBody>
      </p:sp>
    </p:spTree>
    <p:extLst>
      <p:ext uri="{BB962C8B-B14F-4D97-AF65-F5344CB8AC3E}">
        <p14:creationId xmlns:p14="http://schemas.microsoft.com/office/powerpoint/2010/main" val="1906934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CA2B5-B001-4F74-B22E-F02987D90092}" type="slidenum">
              <a:rPr lang="en-US" smtClean="0"/>
              <a:t>21</a:t>
            </a:fld>
          </a:p>
        </p:txBody>
      </p:sp>
    </p:spTree>
    <p:extLst>
      <p:ext uri="{BB962C8B-B14F-4D97-AF65-F5344CB8AC3E}">
        <p14:creationId xmlns:p14="http://schemas.microsoft.com/office/powerpoint/2010/main" val="2681184153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1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8B04-DF2D-4DD3-A59E-27A7E3AA154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59AB-410E-44BC-82B6-1A93250E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2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8B04-DF2D-4DD3-A59E-27A7E3AA154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59AB-410E-44BC-82B6-1A93250E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0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8B04-DF2D-4DD3-A59E-27A7E3AA154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59AB-410E-44BC-82B6-1A93250E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8B04-DF2D-4DD3-A59E-27A7E3AA154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59AB-410E-44BC-82B6-1A93250E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3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8B04-DF2D-4DD3-A59E-27A7E3AA154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59AB-410E-44BC-82B6-1A93250E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3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8B04-DF2D-4DD3-A59E-27A7E3AA154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59AB-410E-44BC-82B6-1A93250E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4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8B04-DF2D-4DD3-A59E-27A7E3AA154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59AB-410E-44BC-82B6-1A93250E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00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8B04-DF2D-4DD3-A59E-27A7E3AA154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59AB-410E-44BC-82B6-1A93250E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8B04-DF2D-4DD3-A59E-27A7E3AA154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59AB-410E-44BC-82B6-1A93250E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0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8B04-DF2D-4DD3-A59E-27A7E3AA154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59AB-410E-44BC-82B6-1A93250E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34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8B04-DF2D-4DD3-A59E-27A7E3AA154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59AB-410E-44BC-82B6-1A93250E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7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F8B04-DF2D-4DD3-A59E-27A7E3AA154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F59AB-410E-44BC-82B6-1A93250E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8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0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3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7003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8920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3499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8089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47823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6590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42754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7370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5224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42945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3590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40963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9429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6740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8108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4206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877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7374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976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42464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3102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4.0.30319.34209"/>
  <p:tag name="AS_OS" val="Microsoft Windows NT 6.1.7601 Service Pack 1"/>
  <p:tag name="AS_RELEASE_DATE" val="2013.07.29"/>
  <p:tag name="AS_TITLE" val="Aspose.Slides for .NET 4.0"/>
  <p:tag name="AS_VERSION" val="7.7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On-screen Show (4:3)</PresentationFormat>
  <Slides>21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1601-01-01T00:00:00.0000000Z</dcterms:created>
  <dcterms:modified xsi:type="dcterms:W3CDTF">1601-01-01T00:00:00.0000000Z</dcterms:modified>
</cp:coreProperties>
</file>