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85" r:id="rId2"/>
  </p:sldMasterIdLst>
  <p:notesMasterIdLst>
    <p:notesMasterId r:id="rId26"/>
  </p:notesMasterIdLst>
  <p:handoutMasterIdLst>
    <p:handoutMasterId r:id="rId27"/>
  </p:handoutMasterIdLst>
  <p:sldIdLst>
    <p:sldId id="304" r:id="rId3"/>
    <p:sldId id="277" r:id="rId4"/>
    <p:sldId id="307" r:id="rId5"/>
    <p:sldId id="308" r:id="rId6"/>
    <p:sldId id="286" r:id="rId7"/>
    <p:sldId id="287" r:id="rId8"/>
    <p:sldId id="295" r:id="rId9"/>
    <p:sldId id="296" r:id="rId10"/>
    <p:sldId id="270" r:id="rId11"/>
    <p:sldId id="271" r:id="rId12"/>
    <p:sldId id="283" r:id="rId13"/>
    <p:sldId id="305" r:id="rId14"/>
    <p:sldId id="291" r:id="rId15"/>
    <p:sldId id="292" r:id="rId16"/>
    <p:sldId id="309" r:id="rId17"/>
    <p:sldId id="310" r:id="rId18"/>
    <p:sldId id="288" r:id="rId19"/>
    <p:sldId id="311" r:id="rId20"/>
    <p:sldId id="312" r:id="rId21"/>
    <p:sldId id="313" r:id="rId22"/>
    <p:sldId id="314" r:id="rId23"/>
    <p:sldId id="315" r:id="rId24"/>
    <p:sldId id="306" r:id="rId25"/>
  </p:sldIdLst>
  <p:sldSz cx="12188825"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D2D29FE5-1244-40CD-A2B6-BA247F65CA21}">
          <p14:sldIdLst>
            <p14:sldId id="304"/>
            <p14:sldId id="277"/>
            <p14:sldId id="307"/>
            <p14:sldId id="308"/>
            <p14:sldId id="286"/>
            <p14:sldId id="287"/>
            <p14:sldId id="295"/>
            <p14:sldId id="296"/>
            <p14:sldId id="270"/>
            <p14:sldId id="271"/>
            <p14:sldId id="283"/>
            <p14:sldId id="305"/>
            <p14:sldId id="291"/>
            <p14:sldId id="292"/>
            <p14:sldId id="309"/>
            <p14:sldId id="310"/>
            <p14:sldId id="288"/>
            <p14:sldId id="311"/>
            <p14:sldId id="312"/>
            <p14:sldId id="313"/>
            <p14:sldId id="314"/>
            <p14:sldId id="315"/>
            <p14:sldId id="306"/>
          </p14:sldIdLst>
        </p14:section>
      </p14:sectionLst>
    </p:ext>
    <p:ext uri="{EFAFB233-063F-42B5-8137-9DF3F51BA10A}">
      <p15:sldGuideLst xmlns="" xmlns:p15="http://schemas.microsoft.com/office/powerpoint/2012/main">
        <p15:guide id="1" orient="horz" pos="2160">
          <p15:clr>
            <a:srgbClr val="A4A3A4"/>
          </p15:clr>
        </p15:guide>
        <p15:guide id="2" orient="horz" pos="864">
          <p15:clr>
            <a:srgbClr val="A4A3A4"/>
          </p15:clr>
        </p15:guide>
        <p15:guide id="3" orient="horz" pos="2496">
          <p15:clr>
            <a:srgbClr val="A4A3A4"/>
          </p15:clr>
        </p15:guide>
        <p15:guide id="4" orient="horz" pos="1200">
          <p15:clr>
            <a:srgbClr val="A4A3A4"/>
          </p15:clr>
        </p15:guide>
        <p15:guide id="5" orient="horz" pos="3888">
          <p15:clr>
            <a:srgbClr val="A4A3A4"/>
          </p15:clr>
        </p15:guide>
        <p15:guide id="6" pos="3839">
          <p15:clr>
            <a:srgbClr val="A4A3A4"/>
          </p15:clr>
        </p15:guide>
        <p15:guide id="7" pos="959">
          <p15:clr>
            <a:srgbClr val="A4A3A4"/>
          </p15:clr>
        </p15:guide>
        <p15:guide id="8" pos="6719">
          <p15:clr>
            <a:srgbClr val="A4A3A4"/>
          </p15:clr>
        </p15:guide>
        <p15:guide id="9" pos="383">
          <p15:clr>
            <a:srgbClr val="A4A3A4"/>
          </p15:clr>
        </p15:guide>
        <p15:guide id="10" pos="4703">
          <p15:clr>
            <a:srgbClr val="A4A3A4"/>
          </p15:clr>
        </p15:guide>
        <p15:guide id="11" pos="1022">
          <p15:clr>
            <a:srgbClr val="A4A3A4"/>
          </p15:clr>
        </p15:guide>
      </p15:sldGuideLst>
    </p:ext>
    <p:ext uri="{2D200454-40CA-4A62-9FC3-DE9A4176ACB9}">
      <p15:notesGuideLst xmlns=""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9900"/>
    <a:srgbClr val="EBDDC3"/>
    <a:srgbClr val="CCB2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B301B821-A1FF-4177-AEE7-76D212191A09}">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115" autoAdjust="0"/>
    <p:restoredTop sz="96187" autoAdjust="0"/>
  </p:normalViewPr>
  <p:slideViewPr>
    <p:cSldViewPr>
      <p:cViewPr>
        <p:scale>
          <a:sx n="59" d="100"/>
          <a:sy n="59" d="100"/>
        </p:scale>
        <p:origin x="-90" y="-336"/>
      </p:cViewPr>
      <p:guideLst>
        <p:guide orient="horz" pos="2160"/>
        <p:guide orient="horz" pos="864"/>
        <p:guide orient="horz" pos="2496"/>
        <p:guide orient="horz" pos="1200"/>
        <p:guide orient="horz" pos="3888"/>
        <p:guide pos="3839"/>
        <p:guide pos="959"/>
        <p:guide pos="6719"/>
        <p:guide pos="383"/>
        <p:guide pos="4703"/>
        <p:guide pos="1022"/>
      </p:guideLst>
    </p:cSldViewPr>
  </p:slideViewPr>
  <p:outlineViewPr>
    <p:cViewPr>
      <p:scale>
        <a:sx n="33" d="100"/>
        <a:sy n="33" d="100"/>
      </p:scale>
      <p:origin x="0" y="0"/>
    </p:cViewPr>
  </p:outlineViewPr>
  <p:notesTextViewPr>
    <p:cViewPr>
      <p:scale>
        <a:sx n="3" d="2"/>
        <a:sy n="3" d="2"/>
      </p:scale>
      <p:origin x="0" y="0"/>
    </p:cViewPr>
  </p:notesTextViewPr>
  <p:sorterViewPr>
    <p:cViewPr>
      <p:scale>
        <a:sx n="100" d="100"/>
        <a:sy n="100" d="100"/>
      </p:scale>
      <p:origin x="0" y="0"/>
    </p:cViewPr>
  </p:sorterViewPr>
  <p:notesViewPr>
    <p:cSldViewPr>
      <p:cViewPr varScale="1">
        <p:scale>
          <a:sx n="57" d="100"/>
          <a:sy n="57" d="100"/>
        </p:scale>
        <p:origin x="283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DB9F0A6-9C53-4730-9F35-9FE657C38D92}" type="doc">
      <dgm:prSet loTypeId="urn:microsoft.com/office/officeart/2008/layout/RadialCluster" loCatId="cycle" qsTypeId="urn:microsoft.com/office/officeart/2005/8/quickstyle/3d4" qsCatId="3D" csTypeId="urn:microsoft.com/office/officeart/2005/8/colors/accent1_2" csCatId="accent1" phldr="1"/>
      <dgm:spPr/>
      <dgm:t>
        <a:bodyPr/>
        <a:lstStyle/>
        <a:p>
          <a:endParaRPr lang="en-US"/>
        </a:p>
      </dgm:t>
    </dgm:pt>
    <dgm:pt modelId="{F1728C8D-ACB7-4300-A46E-F5D642846661}">
      <dgm:prSet phldrT="[Text]"/>
      <dgm:spPr>
        <a:solidFill>
          <a:srgbClr val="C00000"/>
        </a:solidFill>
      </dgm:spPr>
      <dgm:t>
        <a:bodyPr/>
        <a:lstStyle/>
        <a:p>
          <a:r>
            <a:rPr lang="en-US" dirty="0" smtClean="0"/>
            <a:t>Patient</a:t>
          </a:r>
          <a:endParaRPr lang="en-US" dirty="0"/>
        </a:p>
      </dgm:t>
    </dgm:pt>
    <dgm:pt modelId="{9C16B92C-3083-4B41-BFDB-1C826E14A195}" type="parTrans" cxnId="{1E4B8020-87C2-4F81-999F-46BF7F202AC7}">
      <dgm:prSet/>
      <dgm:spPr/>
      <dgm:t>
        <a:bodyPr/>
        <a:lstStyle/>
        <a:p>
          <a:endParaRPr lang="en-US"/>
        </a:p>
      </dgm:t>
    </dgm:pt>
    <dgm:pt modelId="{00D795C8-451D-4951-862B-879290EE9AA1}" type="sibTrans" cxnId="{1E4B8020-87C2-4F81-999F-46BF7F202AC7}">
      <dgm:prSet/>
      <dgm:spPr/>
      <dgm:t>
        <a:bodyPr/>
        <a:lstStyle/>
        <a:p>
          <a:endParaRPr lang="en-US"/>
        </a:p>
      </dgm:t>
    </dgm:pt>
    <dgm:pt modelId="{3008675D-1221-49DF-A6C5-AC9EE0A06DE7}">
      <dgm:prSet phldrT="[Text]"/>
      <dgm:spPr>
        <a:solidFill>
          <a:srgbClr val="C0BABA"/>
        </a:solidFill>
      </dgm:spPr>
      <dgm:t>
        <a:bodyPr/>
        <a:lstStyle/>
        <a:p>
          <a:r>
            <a:rPr lang="en-US" dirty="0" smtClean="0"/>
            <a:t>OBGYN</a:t>
          </a:r>
        </a:p>
        <a:p>
          <a:r>
            <a:rPr lang="en-US" dirty="0" smtClean="0"/>
            <a:t>Hospital</a:t>
          </a:r>
        </a:p>
        <a:p>
          <a:r>
            <a:rPr lang="en-US" dirty="0" smtClean="0"/>
            <a:t>P.C.P. </a:t>
          </a:r>
          <a:endParaRPr lang="en-US" dirty="0"/>
        </a:p>
      </dgm:t>
    </dgm:pt>
    <dgm:pt modelId="{AD166579-D952-486A-A050-85C0858CC58F}" type="parTrans" cxnId="{49C35B36-8FF9-40BB-96E9-1B1B6A6C711A}">
      <dgm:prSet/>
      <dgm:spPr>
        <a:ln>
          <a:noFill/>
        </a:ln>
      </dgm:spPr>
      <dgm:t>
        <a:bodyPr/>
        <a:lstStyle/>
        <a:p>
          <a:endParaRPr lang="en-US"/>
        </a:p>
      </dgm:t>
    </dgm:pt>
    <dgm:pt modelId="{9C194E1F-769C-447C-8475-B472CAC49CF8}" type="sibTrans" cxnId="{49C35B36-8FF9-40BB-96E9-1B1B6A6C711A}">
      <dgm:prSet/>
      <dgm:spPr/>
      <dgm:t>
        <a:bodyPr/>
        <a:lstStyle/>
        <a:p>
          <a:endParaRPr lang="en-US"/>
        </a:p>
      </dgm:t>
    </dgm:pt>
    <dgm:pt modelId="{6DADA27E-F0CE-4B71-9829-C1EC162BE09B}">
      <dgm:prSet phldrT="[Text]"/>
      <dgm:spPr>
        <a:solidFill>
          <a:srgbClr val="BA8F2D"/>
        </a:solidFill>
      </dgm:spPr>
      <dgm:t>
        <a:bodyPr/>
        <a:lstStyle/>
        <a:p>
          <a:r>
            <a:rPr lang="en-US" dirty="0" smtClean="0"/>
            <a:t>Addiction Specialist</a:t>
          </a:r>
          <a:endParaRPr lang="en-US" dirty="0"/>
        </a:p>
      </dgm:t>
    </dgm:pt>
    <dgm:pt modelId="{9B8077E7-6AA0-4EA9-B71D-ECFC11427802}" type="parTrans" cxnId="{2DBEA45C-BDE1-448B-A19E-7E2F6CC85E1B}">
      <dgm:prSet/>
      <dgm:spPr>
        <a:ln>
          <a:noFill/>
        </a:ln>
      </dgm:spPr>
      <dgm:t>
        <a:bodyPr/>
        <a:lstStyle/>
        <a:p>
          <a:endParaRPr lang="en-US"/>
        </a:p>
      </dgm:t>
    </dgm:pt>
    <dgm:pt modelId="{DD9AEF53-9043-418B-99A1-321C5B72B597}" type="sibTrans" cxnId="{2DBEA45C-BDE1-448B-A19E-7E2F6CC85E1B}">
      <dgm:prSet/>
      <dgm:spPr/>
      <dgm:t>
        <a:bodyPr/>
        <a:lstStyle/>
        <a:p>
          <a:endParaRPr lang="en-US"/>
        </a:p>
      </dgm:t>
    </dgm:pt>
    <dgm:pt modelId="{035BF066-B7B5-4A5D-AC7E-79DC8BC34683}">
      <dgm:prSet phldrT="[Text]"/>
      <dgm:spPr>
        <a:solidFill>
          <a:srgbClr val="3A5750"/>
        </a:solidFill>
      </dgm:spPr>
      <dgm:t>
        <a:bodyPr/>
        <a:lstStyle/>
        <a:p>
          <a:r>
            <a:rPr lang="en-US" dirty="0" smtClean="0"/>
            <a:t>Mental Health Provider</a:t>
          </a:r>
          <a:endParaRPr lang="en-US" dirty="0"/>
        </a:p>
      </dgm:t>
    </dgm:pt>
    <dgm:pt modelId="{64F4529F-8BA7-48DB-AA95-52168DE66D3F}" type="parTrans" cxnId="{E1E48587-4EB2-43CC-8ADC-DB1DA9D31E7B}">
      <dgm:prSet/>
      <dgm:spPr>
        <a:ln>
          <a:noFill/>
        </a:ln>
      </dgm:spPr>
      <dgm:t>
        <a:bodyPr/>
        <a:lstStyle/>
        <a:p>
          <a:endParaRPr lang="en-US"/>
        </a:p>
      </dgm:t>
    </dgm:pt>
    <dgm:pt modelId="{2E005FF3-86CA-47E8-8B8C-164974F0E277}" type="sibTrans" cxnId="{E1E48587-4EB2-43CC-8ADC-DB1DA9D31E7B}">
      <dgm:prSet/>
      <dgm:spPr/>
      <dgm:t>
        <a:bodyPr/>
        <a:lstStyle/>
        <a:p>
          <a:endParaRPr lang="en-US"/>
        </a:p>
      </dgm:t>
    </dgm:pt>
    <dgm:pt modelId="{FD2A92D7-2223-44D2-80EF-76217C99D36A}" type="pres">
      <dgm:prSet presAssocID="{DDB9F0A6-9C53-4730-9F35-9FE657C38D92}" presName="Name0" presStyleCnt="0">
        <dgm:presLayoutVars>
          <dgm:chMax val="1"/>
          <dgm:chPref val="1"/>
          <dgm:dir/>
          <dgm:animOne val="branch"/>
          <dgm:animLvl val="lvl"/>
        </dgm:presLayoutVars>
      </dgm:prSet>
      <dgm:spPr/>
      <dgm:t>
        <a:bodyPr/>
        <a:lstStyle/>
        <a:p>
          <a:endParaRPr lang="en-US"/>
        </a:p>
      </dgm:t>
    </dgm:pt>
    <dgm:pt modelId="{0156A221-B732-49D3-A44D-A70C28591B14}" type="pres">
      <dgm:prSet presAssocID="{F1728C8D-ACB7-4300-A46E-F5D642846661}" presName="singleCycle" presStyleCnt="0"/>
      <dgm:spPr/>
    </dgm:pt>
    <dgm:pt modelId="{9142A53C-1E82-4B4D-9DD2-D6E259D29165}" type="pres">
      <dgm:prSet presAssocID="{F1728C8D-ACB7-4300-A46E-F5D642846661}" presName="singleCenter" presStyleLbl="node1" presStyleIdx="0" presStyleCnt="4" custScaleX="68795" custScaleY="68797" custLinFactNeighborY="-2832">
        <dgm:presLayoutVars>
          <dgm:chMax val="7"/>
          <dgm:chPref val="7"/>
        </dgm:presLayoutVars>
      </dgm:prSet>
      <dgm:spPr/>
      <dgm:t>
        <a:bodyPr/>
        <a:lstStyle/>
        <a:p>
          <a:endParaRPr lang="en-US"/>
        </a:p>
      </dgm:t>
    </dgm:pt>
    <dgm:pt modelId="{EA10D137-574E-4630-8493-C9C04E22D190}" type="pres">
      <dgm:prSet presAssocID="{AD166579-D952-486A-A050-85C0858CC58F}" presName="Name56" presStyleLbl="parChTrans1D2" presStyleIdx="0" presStyleCnt="3"/>
      <dgm:spPr/>
      <dgm:t>
        <a:bodyPr/>
        <a:lstStyle/>
        <a:p>
          <a:endParaRPr lang="en-US"/>
        </a:p>
      </dgm:t>
    </dgm:pt>
    <dgm:pt modelId="{746368B5-3189-4001-9487-D85C2163422E}" type="pres">
      <dgm:prSet presAssocID="{3008675D-1221-49DF-A6C5-AC9EE0A06DE7}" presName="text0" presStyleLbl="node1" presStyleIdx="1" presStyleCnt="4" custScaleX="135920" custScaleY="107645" custRadScaleRad="110008" custRadScaleInc="765">
        <dgm:presLayoutVars>
          <dgm:bulletEnabled val="1"/>
        </dgm:presLayoutVars>
      </dgm:prSet>
      <dgm:spPr/>
      <dgm:t>
        <a:bodyPr/>
        <a:lstStyle/>
        <a:p>
          <a:endParaRPr lang="en-US"/>
        </a:p>
      </dgm:t>
    </dgm:pt>
    <dgm:pt modelId="{7FF1E3BD-3F0E-42E1-9069-9DE0F6EB7D80}" type="pres">
      <dgm:prSet presAssocID="{9B8077E7-6AA0-4EA9-B71D-ECFC11427802}" presName="Name56" presStyleLbl="parChTrans1D2" presStyleIdx="1" presStyleCnt="3"/>
      <dgm:spPr/>
      <dgm:t>
        <a:bodyPr/>
        <a:lstStyle/>
        <a:p>
          <a:endParaRPr lang="en-US"/>
        </a:p>
      </dgm:t>
    </dgm:pt>
    <dgm:pt modelId="{9B8DECFF-17A3-4AC8-971B-FBE7B9601941}" type="pres">
      <dgm:prSet presAssocID="{6DADA27E-F0CE-4B71-9829-C1EC162BE09B}" presName="text0" presStyleLbl="node1" presStyleIdx="2" presStyleCnt="4" custRadScaleRad="141461" custRadScaleInc="-14249">
        <dgm:presLayoutVars>
          <dgm:bulletEnabled val="1"/>
        </dgm:presLayoutVars>
      </dgm:prSet>
      <dgm:spPr/>
      <dgm:t>
        <a:bodyPr/>
        <a:lstStyle/>
        <a:p>
          <a:endParaRPr lang="en-US"/>
        </a:p>
      </dgm:t>
    </dgm:pt>
    <dgm:pt modelId="{7B830EFF-B76F-432E-9369-DEEA470797D1}" type="pres">
      <dgm:prSet presAssocID="{64F4529F-8BA7-48DB-AA95-52168DE66D3F}" presName="Name56" presStyleLbl="parChTrans1D2" presStyleIdx="2" presStyleCnt="3"/>
      <dgm:spPr/>
      <dgm:t>
        <a:bodyPr/>
        <a:lstStyle/>
        <a:p>
          <a:endParaRPr lang="en-US"/>
        </a:p>
      </dgm:t>
    </dgm:pt>
    <dgm:pt modelId="{748D874B-030A-490F-9AE0-A0449C06700C}" type="pres">
      <dgm:prSet presAssocID="{035BF066-B7B5-4A5D-AC7E-79DC8BC34683}" presName="text0" presStyleLbl="node1" presStyleIdx="3" presStyleCnt="4" custRadScaleRad="136690" custRadScaleInc="15227">
        <dgm:presLayoutVars>
          <dgm:bulletEnabled val="1"/>
        </dgm:presLayoutVars>
      </dgm:prSet>
      <dgm:spPr/>
      <dgm:t>
        <a:bodyPr/>
        <a:lstStyle/>
        <a:p>
          <a:endParaRPr lang="en-US"/>
        </a:p>
      </dgm:t>
    </dgm:pt>
  </dgm:ptLst>
  <dgm:cxnLst>
    <dgm:cxn modelId="{21DF4BFE-F5CF-4003-B11C-13C021C768DA}" type="presOf" srcId="{9B8077E7-6AA0-4EA9-B71D-ECFC11427802}" destId="{7FF1E3BD-3F0E-42E1-9069-9DE0F6EB7D80}" srcOrd="0" destOrd="0" presId="urn:microsoft.com/office/officeart/2008/layout/RadialCluster"/>
    <dgm:cxn modelId="{93DB015F-CE1F-4DC6-96F0-FB97AA97E9BE}" type="presOf" srcId="{F1728C8D-ACB7-4300-A46E-F5D642846661}" destId="{9142A53C-1E82-4B4D-9DD2-D6E259D29165}" srcOrd="0" destOrd="0" presId="urn:microsoft.com/office/officeart/2008/layout/RadialCluster"/>
    <dgm:cxn modelId="{FE8F49C3-5E7D-41A5-8562-7067BF80229C}" type="presOf" srcId="{6DADA27E-F0CE-4B71-9829-C1EC162BE09B}" destId="{9B8DECFF-17A3-4AC8-971B-FBE7B9601941}" srcOrd="0" destOrd="0" presId="urn:microsoft.com/office/officeart/2008/layout/RadialCluster"/>
    <dgm:cxn modelId="{1E4B8020-87C2-4F81-999F-46BF7F202AC7}" srcId="{DDB9F0A6-9C53-4730-9F35-9FE657C38D92}" destId="{F1728C8D-ACB7-4300-A46E-F5D642846661}" srcOrd="0" destOrd="0" parTransId="{9C16B92C-3083-4B41-BFDB-1C826E14A195}" sibTransId="{00D795C8-451D-4951-862B-879290EE9AA1}"/>
    <dgm:cxn modelId="{E1E48587-4EB2-43CC-8ADC-DB1DA9D31E7B}" srcId="{F1728C8D-ACB7-4300-A46E-F5D642846661}" destId="{035BF066-B7B5-4A5D-AC7E-79DC8BC34683}" srcOrd="2" destOrd="0" parTransId="{64F4529F-8BA7-48DB-AA95-52168DE66D3F}" sibTransId="{2E005FF3-86CA-47E8-8B8C-164974F0E277}"/>
    <dgm:cxn modelId="{BA2C99FF-7CA0-4446-89DE-6977D8DE6219}" type="presOf" srcId="{035BF066-B7B5-4A5D-AC7E-79DC8BC34683}" destId="{748D874B-030A-490F-9AE0-A0449C06700C}" srcOrd="0" destOrd="0" presId="urn:microsoft.com/office/officeart/2008/layout/RadialCluster"/>
    <dgm:cxn modelId="{FA66B908-8CF8-46EE-9EB2-903FAD154107}" type="presOf" srcId="{AD166579-D952-486A-A050-85C0858CC58F}" destId="{EA10D137-574E-4630-8493-C9C04E22D190}" srcOrd="0" destOrd="0" presId="urn:microsoft.com/office/officeart/2008/layout/RadialCluster"/>
    <dgm:cxn modelId="{49C35B36-8FF9-40BB-96E9-1B1B6A6C711A}" srcId="{F1728C8D-ACB7-4300-A46E-F5D642846661}" destId="{3008675D-1221-49DF-A6C5-AC9EE0A06DE7}" srcOrd="0" destOrd="0" parTransId="{AD166579-D952-486A-A050-85C0858CC58F}" sibTransId="{9C194E1F-769C-447C-8475-B472CAC49CF8}"/>
    <dgm:cxn modelId="{2B48A1EA-9406-45CB-9E79-F5FD58CD409D}" type="presOf" srcId="{3008675D-1221-49DF-A6C5-AC9EE0A06DE7}" destId="{746368B5-3189-4001-9487-D85C2163422E}" srcOrd="0" destOrd="0" presId="urn:microsoft.com/office/officeart/2008/layout/RadialCluster"/>
    <dgm:cxn modelId="{0424975B-1356-4B5D-A68D-C06135C329F3}" type="presOf" srcId="{DDB9F0A6-9C53-4730-9F35-9FE657C38D92}" destId="{FD2A92D7-2223-44D2-80EF-76217C99D36A}" srcOrd="0" destOrd="0" presId="urn:microsoft.com/office/officeart/2008/layout/RadialCluster"/>
    <dgm:cxn modelId="{2DBEA45C-BDE1-448B-A19E-7E2F6CC85E1B}" srcId="{F1728C8D-ACB7-4300-A46E-F5D642846661}" destId="{6DADA27E-F0CE-4B71-9829-C1EC162BE09B}" srcOrd="1" destOrd="0" parTransId="{9B8077E7-6AA0-4EA9-B71D-ECFC11427802}" sibTransId="{DD9AEF53-9043-418B-99A1-321C5B72B597}"/>
    <dgm:cxn modelId="{7DAD8285-3469-4F06-9DBC-6255151A727A}" type="presOf" srcId="{64F4529F-8BA7-48DB-AA95-52168DE66D3F}" destId="{7B830EFF-B76F-432E-9369-DEEA470797D1}" srcOrd="0" destOrd="0" presId="urn:microsoft.com/office/officeart/2008/layout/RadialCluster"/>
    <dgm:cxn modelId="{5B5877EE-12AD-4556-B17D-0025B7C1F751}" type="presParOf" srcId="{FD2A92D7-2223-44D2-80EF-76217C99D36A}" destId="{0156A221-B732-49D3-A44D-A70C28591B14}" srcOrd="0" destOrd="0" presId="urn:microsoft.com/office/officeart/2008/layout/RadialCluster"/>
    <dgm:cxn modelId="{1FC42F0D-2888-49D9-B26E-F033449A0C83}" type="presParOf" srcId="{0156A221-B732-49D3-A44D-A70C28591B14}" destId="{9142A53C-1E82-4B4D-9DD2-D6E259D29165}" srcOrd="0" destOrd="0" presId="urn:microsoft.com/office/officeart/2008/layout/RadialCluster"/>
    <dgm:cxn modelId="{AB0B26B3-141D-4D97-9A9C-6DC5F83DEB08}" type="presParOf" srcId="{0156A221-B732-49D3-A44D-A70C28591B14}" destId="{EA10D137-574E-4630-8493-C9C04E22D190}" srcOrd="1" destOrd="0" presId="urn:microsoft.com/office/officeart/2008/layout/RadialCluster"/>
    <dgm:cxn modelId="{01CEED75-903C-4671-B1CF-FEA972E79741}" type="presParOf" srcId="{0156A221-B732-49D3-A44D-A70C28591B14}" destId="{746368B5-3189-4001-9487-D85C2163422E}" srcOrd="2" destOrd="0" presId="urn:microsoft.com/office/officeart/2008/layout/RadialCluster"/>
    <dgm:cxn modelId="{E7650A6A-E28A-4141-BC9A-4CA006EA4656}" type="presParOf" srcId="{0156A221-B732-49D3-A44D-A70C28591B14}" destId="{7FF1E3BD-3F0E-42E1-9069-9DE0F6EB7D80}" srcOrd="3" destOrd="0" presId="urn:microsoft.com/office/officeart/2008/layout/RadialCluster"/>
    <dgm:cxn modelId="{32C7E91C-C549-449F-B0BD-C8BEC2BD9985}" type="presParOf" srcId="{0156A221-B732-49D3-A44D-A70C28591B14}" destId="{9B8DECFF-17A3-4AC8-971B-FBE7B9601941}" srcOrd="4" destOrd="0" presId="urn:microsoft.com/office/officeart/2008/layout/RadialCluster"/>
    <dgm:cxn modelId="{0B1BEEC4-3FFC-4B99-9668-07876078DABA}" type="presParOf" srcId="{0156A221-B732-49D3-A44D-A70C28591B14}" destId="{7B830EFF-B76F-432E-9369-DEEA470797D1}" srcOrd="5" destOrd="0" presId="urn:microsoft.com/office/officeart/2008/layout/RadialCluster"/>
    <dgm:cxn modelId="{2215FE51-2755-4472-B15C-9DC85560703E}" type="presParOf" srcId="{0156A221-B732-49D3-A44D-A70C28591B14}" destId="{748D874B-030A-490F-9AE0-A0449C06700C}" srcOrd="6" destOrd="0" presId="urn:microsoft.com/office/officeart/2008/layout/RadialCluster"/>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142A53C-1E82-4B4D-9DD2-D6E259D29165}">
      <dsp:nvSpPr>
        <dsp:cNvPr id="0" name=""/>
        <dsp:cNvSpPr/>
      </dsp:nvSpPr>
      <dsp:spPr>
        <a:xfrm>
          <a:off x="3503921" y="2653225"/>
          <a:ext cx="1118040" cy="1118072"/>
        </a:xfrm>
        <a:prstGeom prst="roundRect">
          <a:avLst/>
        </a:prstGeom>
        <a:solidFill>
          <a:srgbClr val="C0000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lvl="0" algn="ctr" defTabSz="1066800">
            <a:lnSpc>
              <a:spcPct val="90000"/>
            </a:lnSpc>
            <a:spcBef>
              <a:spcPct val="0"/>
            </a:spcBef>
            <a:spcAft>
              <a:spcPct val="35000"/>
            </a:spcAft>
          </a:pPr>
          <a:r>
            <a:rPr lang="en-US" sz="2400" kern="1200" dirty="0" smtClean="0"/>
            <a:t>Patient</a:t>
          </a:r>
          <a:endParaRPr lang="en-US" sz="2400" kern="1200" dirty="0"/>
        </a:p>
      </dsp:txBody>
      <dsp:txXfrm>
        <a:off x="3558499" y="2707803"/>
        <a:ext cx="1008884" cy="1008916"/>
      </dsp:txXfrm>
    </dsp:sp>
    <dsp:sp modelId="{EA10D137-574E-4630-8493-C9C04E22D190}">
      <dsp:nvSpPr>
        <dsp:cNvPr id="0" name=""/>
        <dsp:cNvSpPr/>
      </dsp:nvSpPr>
      <dsp:spPr>
        <a:xfrm rot="16229035">
          <a:off x="3343651" y="1923072"/>
          <a:ext cx="1460358" cy="0"/>
        </a:xfrm>
        <a:custGeom>
          <a:avLst/>
          <a:gdLst/>
          <a:ahLst/>
          <a:cxnLst/>
          <a:rect l="0" t="0" r="0" b="0"/>
          <a:pathLst>
            <a:path>
              <a:moveTo>
                <a:pt x="0" y="0"/>
              </a:moveTo>
              <a:lnTo>
                <a:pt x="1460358" y="0"/>
              </a:lnTo>
            </a:path>
          </a:pathLst>
        </a:custGeom>
        <a:noFill/>
        <a:ln w="15875" cap="flat" cmpd="sng" algn="ctr">
          <a:noFill/>
          <a:miter lim="800000"/>
        </a:ln>
        <a:effectLst/>
        <a:sp3d z="-40000" prstMaterial="matte"/>
      </dsp:spPr>
      <dsp:style>
        <a:lnRef idx="2">
          <a:scrgbClr r="0" g="0" b="0"/>
        </a:lnRef>
        <a:fillRef idx="0">
          <a:scrgbClr r="0" g="0" b="0"/>
        </a:fillRef>
        <a:effectRef idx="0">
          <a:scrgbClr r="0" g="0" b="0"/>
        </a:effectRef>
        <a:fontRef idx="minor"/>
      </dsp:style>
    </dsp:sp>
    <dsp:sp modelId="{746368B5-3189-4001-9487-D85C2163422E}">
      <dsp:nvSpPr>
        <dsp:cNvPr id="0" name=""/>
        <dsp:cNvSpPr/>
      </dsp:nvSpPr>
      <dsp:spPr>
        <a:xfrm>
          <a:off x="3344951" y="20807"/>
          <a:ext cx="1479990" cy="1172112"/>
        </a:xfrm>
        <a:prstGeom prst="roundRect">
          <a:avLst/>
        </a:prstGeom>
        <a:solidFill>
          <a:srgbClr val="C0BABA"/>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800100">
            <a:lnSpc>
              <a:spcPct val="90000"/>
            </a:lnSpc>
            <a:spcBef>
              <a:spcPct val="0"/>
            </a:spcBef>
            <a:spcAft>
              <a:spcPct val="35000"/>
            </a:spcAft>
          </a:pPr>
          <a:r>
            <a:rPr lang="en-US" sz="1800" kern="1200" dirty="0" smtClean="0"/>
            <a:t>OBGYN</a:t>
          </a:r>
        </a:p>
        <a:p>
          <a:pPr lvl="0" algn="ctr" defTabSz="800100">
            <a:lnSpc>
              <a:spcPct val="90000"/>
            </a:lnSpc>
            <a:spcBef>
              <a:spcPct val="0"/>
            </a:spcBef>
            <a:spcAft>
              <a:spcPct val="35000"/>
            </a:spcAft>
          </a:pPr>
          <a:r>
            <a:rPr lang="en-US" sz="1800" kern="1200" dirty="0" smtClean="0"/>
            <a:t>Hospital</a:t>
          </a:r>
        </a:p>
        <a:p>
          <a:pPr lvl="0" algn="ctr" defTabSz="800100">
            <a:lnSpc>
              <a:spcPct val="90000"/>
            </a:lnSpc>
            <a:spcBef>
              <a:spcPct val="0"/>
            </a:spcBef>
            <a:spcAft>
              <a:spcPct val="35000"/>
            </a:spcAft>
          </a:pPr>
          <a:r>
            <a:rPr lang="en-US" sz="1800" kern="1200" dirty="0" smtClean="0"/>
            <a:t>P.C.P. </a:t>
          </a:r>
          <a:endParaRPr lang="en-US" sz="1800" kern="1200" dirty="0"/>
        </a:p>
      </dsp:txBody>
      <dsp:txXfrm>
        <a:off x="3402169" y="78025"/>
        <a:ext cx="1365554" cy="1057676"/>
      </dsp:txXfrm>
    </dsp:sp>
    <dsp:sp modelId="{7FF1E3BD-3F0E-42E1-9069-9DE0F6EB7D80}">
      <dsp:nvSpPr>
        <dsp:cNvPr id="0" name=""/>
        <dsp:cNvSpPr/>
      </dsp:nvSpPr>
      <dsp:spPr>
        <a:xfrm rot="1413241">
          <a:off x="4522702" y="3932036"/>
          <a:ext cx="2382696" cy="0"/>
        </a:xfrm>
        <a:custGeom>
          <a:avLst/>
          <a:gdLst/>
          <a:ahLst/>
          <a:cxnLst/>
          <a:rect l="0" t="0" r="0" b="0"/>
          <a:pathLst>
            <a:path>
              <a:moveTo>
                <a:pt x="0" y="0"/>
              </a:moveTo>
              <a:lnTo>
                <a:pt x="2382696" y="0"/>
              </a:lnTo>
            </a:path>
          </a:pathLst>
        </a:custGeom>
        <a:noFill/>
        <a:ln w="15875" cap="flat" cmpd="sng" algn="ctr">
          <a:noFill/>
          <a:miter lim="800000"/>
        </a:ln>
        <a:effectLst/>
        <a:sp3d z="-40000" prstMaterial="matte"/>
      </dsp:spPr>
      <dsp:style>
        <a:lnRef idx="2">
          <a:scrgbClr r="0" g="0" b="0"/>
        </a:lnRef>
        <a:fillRef idx="0">
          <a:scrgbClr r="0" g="0" b="0"/>
        </a:fillRef>
        <a:effectRef idx="0">
          <a:scrgbClr r="0" g="0" b="0"/>
        </a:effectRef>
        <a:fontRef idx="minor"/>
      </dsp:style>
    </dsp:sp>
    <dsp:sp modelId="{9B8DECFF-17A3-4AC8-971B-FBE7B9601941}">
      <dsp:nvSpPr>
        <dsp:cNvPr id="0" name=""/>
        <dsp:cNvSpPr/>
      </dsp:nvSpPr>
      <dsp:spPr>
        <a:xfrm>
          <a:off x="6806140" y="4101018"/>
          <a:ext cx="1088868" cy="1088868"/>
        </a:xfrm>
        <a:prstGeom prst="roundRect">
          <a:avLst/>
        </a:prstGeom>
        <a:solidFill>
          <a:srgbClr val="BA8F2D"/>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43180" tIns="43180" rIns="43180" bIns="43180" numCol="1" spcCol="1270" anchor="ctr" anchorCtr="0">
          <a:noAutofit/>
        </a:bodyPr>
        <a:lstStyle/>
        <a:p>
          <a:pPr lvl="0" algn="ctr" defTabSz="755650">
            <a:lnSpc>
              <a:spcPct val="90000"/>
            </a:lnSpc>
            <a:spcBef>
              <a:spcPct val="0"/>
            </a:spcBef>
            <a:spcAft>
              <a:spcPct val="35000"/>
            </a:spcAft>
          </a:pPr>
          <a:r>
            <a:rPr lang="en-US" sz="1700" kern="1200" dirty="0" smtClean="0"/>
            <a:t>Addiction Specialist</a:t>
          </a:r>
          <a:endParaRPr lang="en-US" sz="1700" kern="1200" dirty="0"/>
        </a:p>
      </dsp:txBody>
      <dsp:txXfrm>
        <a:off x="6859294" y="4154172"/>
        <a:ext cx="982560" cy="982560"/>
      </dsp:txXfrm>
    </dsp:sp>
    <dsp:sp modelId="{7B830EFF-B76F-432E-9369-DEEA470797D1}">
      <dsp:nvSpPr>
        <dsp:cNvPr id="0" name=""/>
        <dsp:cNvSpPr/>
      </dsp:nvSpPr>
      <dsp:spPr>
        <a:xfrm rot="9417063">
          <a:off x="1327525" y="3893877"/>
          <a:ext cx="2266877" cy="0"/>
        </a:xfrm>
        <a:custGeom>
          <a:avLst/>
          <a:gdLst/>
          <a:ahLst/>
          <a:cxnLst/>
          <a:rect l="0" t="0" r="0" b="0"/>
          <a:pathLst>
            <a:path>
              <a:moveTo>
                <a:pt x="0" y="0"/>
              </a:moveTo>
              <a:lnTo>
                <a:pt x="2266877" y="0"/>
              </a:lnTo>
            </a:path>
          </a:pathLst>
        </a:custGeom>
        <a:noFill/>
        <a:ln w="15875" cap="flat" cmpd="sng" algn="ctr">
          <a:noFill/>
          <a:miter lim="800000"/>
        </a:ln>
        <a:effectLst/>
        <a:sp3d z="-40000" prstMaterial="matte"/>
      </dsp:spPr>
      <dsp:style>
        <a:lnRef idx="2">
          <a:scrgbClr r="0" g="0" b="0"/>
        </a:lnRef>
        <a:fillRef idx="0">
          <a:scrgbClr r="0" g="0" b="0"/>
        </a:fillRef>
        <a:effectRef idx="0">
          <a:scrgbClr r="0" g="0" b="0"/>
        </a:effectRef>
        <a:fontRef idx="minor"/>
      </dsp:style>
    </dsp:sp>
    <dsp:sp modelId="{748D874B-030A-490F-9AE0-A0449C06700C}">
      <dsp:nvSpPr>
        <dsp:cNvPr id="0" name=""/>
        <dsp:cNvSpPr/>
      </dsp:nvSpPr>
      <dsp:spPr>
        <a:xfrm>
          <a:off x="329138" y="4024852"/>
          <a:ext cx="1088868" cy="1088868"/>
        </a:xfrm>
        <a:prstGeom prst="roundRect">
          <a:avLst/>
        </a:prstGeom>
        <a:solidFill>
          <a:srgbClr val="3A5750"/>
        </a:solidFill>
        <a:ln>
          <a:noFill/>
        </a:ln>
        <a:effectLst/>
        <a:scene3d>
          <a:camera prst="orthographicFront"/>
          <a:lightRig rig="chilly" dir="t"/>
        </a:scene3d>
        <a:sp3d prstMaterial="translucentPowder">
          <a:bevelT w="127000" h="25400" prst="softRound"/>
        </a:sp3d>
      </dsp:spPr>
      <dsp:style>
        <a:lnRef idx="0">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en-US" sz="2000" kern="1200" dirty="0" smtClean="0"/>
            <a:t>Mental Health Provider</a:t>
          </a:r>
          <a:endParaRPr lang="en-US" sz="2000" kern="1200" dirty="0"/>
        </a:p>
      </dsp:txBody>
      <dsp:txXfrm>
        <a:off x="382292" y="4078006"/>
        <a:ext cx="982560" cy="982560"/>
      </dsp:txXfrm>
    </dsp:sp>
  </dsp:spTree>
</dsp:drawing>
</file>

<file path=ppt/diagrams/layout1.xml><?xml version="1.0" encoding="utf-8"?>
<dgm:layoutDef xmlns:dgm="http://schemas.openxmlformats.org/drawingml/2006/diagram" xmlns:a="http://schemas.openxmlformats.org/drawingml/2006/main" uniqueId="urn:microsoft.com/office/officeart/2008/layout/RadialCluster">
  <dgm:title val=""/>
  <dgm:desc val=""/>
  <dgm:catLst>
    <dgm:cat type="relationship" pri="19500"/>
    <dgm:cat type="cycle" pri="15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useDef="1">
    <dgm:dataModel>
      <dgm:ptLst/>
      <dgm:bg/>
      <dgm:whole/>
    </dgm:dataModel>
  </dgm:styleData>
  <dgm:clrData useDef="1">
    <dgm:dataModel>
      <dgm:ptLst/>
      <dgm:bg/>
      <dgm:whole/>
    </dgm:dataModel>
  </dgm:clrData>
  <dgm:layoutNode name="Name0">
    <dgm:varLst>
      <dgm:chMax val="1"/>
      <dgm:chPref val="1"/>
      <dgm:dir/>
      <dgm:animOne val="branch"/>
      <dgm:animLvl val="lvl"/>
    </dgm:varLst>
    <dgm:alg type="composite">
      <dgm:param type="ar" val="1.00"/>
    </dgm:alg>
    <dgm:shape xmlns:r="http://schemas.openxmlformats.org/officeDocument/2006/relationships" r:blip="">
      <dgm:adjLst/>
    </dgm:shape>
    <dgm:choose name="Name1">
      <dgm:if name="Name2" func="var" arg="dir" op="equ" val="norm">
        <dgm:choose name="Name3">
          <dgm:if name="Name4" axis="ch ch" ptType="node node" cnt="1 0" func="cnt" op="equ" val="1">
            <dgm:constrLst>
              <dgm:constr type="l" for="ch" forName="textCenter"/>
              <dgm:constr type="ctrY" for="ch" forName="textCenter" refType="h" fact="0.5"/>
              <dgm:constr type="w" for="ch" forName="textCenter" refType="w" fact="0.32"/>
              <dgm:constr type="h" for="ch" forName="textCenter" refType="w" refFor="ch" refForName="textCenter"/>
              <dgm:constr type="r" for="ch" forName="cycle_1" refType="w"/>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5" axis="ch ch" ptType="node node" cnt="1 0"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6" axis="ch ch" ptType="node node" cnt="1 0" func="cnt" op="equ" val="3">
            <dgm:choose name="Name7">
              <dgm:if name="Name8" axis="ch ch ch" ptType="node node node" st="1 2 0" cnt="1 1 0" func="cnt" op="equ" val="1">
                <dgm:choose name="Name9">
                  <dgm:if name="Name10"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fact="0.85"/>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12">
                <dgm:choose name="Name13">
                  <dgm:if name="Name14"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15">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r" for="ch" forName="cycle_2" refType="w"/>
                      <dgm:constr type="b" for="ch" forName="cycle_2" refType="h"/>
                      <dgm:constr type="w" for="ch" forName="cycle_2" refType="w" fact="0.46"/>
                      <dgm:constr type="h" for="ch" forName="cycle_2" refType="h" fact="0.54"/>
                      <dgm:constr type="diam" for="ch" forName="cycle_2" refType="w" fact="0.5"/>
                      <dgm:constr type="l" for="ch" forName="cycle_3"/>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16" axis="ch ch" ptType="node node" cnt="1 0"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r" for="ch" forName="cycle_2" refType="w"/>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l" for="ch" forName="cycle_4"/>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17" axis="ch ch" ptType="node node" cnt="1 0"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24"/>
              <dgm:constr type="w" for="ch" forName="cycle_2" refType="w" fact="0.33"/>
              <dgm:constr type="h" for="ch" forName="cycle_2" refType="w" refFor="ch" refForName="cycle_2"/>
              <dgm:constr type="r" for="ch" forName="cycle_3" refType="w" fact="0.89"/>
              <dgm:constr type="b" for="ch" forName="cycle_3" refType="h"/>
              <dgm:constr type="w" for="ch" forName="cycle_3" refType="w" fact="0.33"/>
              <dgm:constr type="h" for="ch" forName="cycle_3" refType="w" refFor="ch" refForName="cycle_3"/>
              <dgm:constr type="l" for="ch" forName="cycle_4" refType="w" fact="0.11"/>
              <dgm:constr type="b" for="ch" forName="cycle_4" refType="h"/>
              <dgm:constr type="w" for="ch" forName="cycle_4" refType="w" fact="0.33"/>
              <dgm:constr type="h" for="ch" forName="cycle_4" refType="w" refFor="ch" refForName="cycle_4"/>
              <dgm:constr type="l" for="ch" forName="cycle_5"/>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18" axis="ch ch" ptType="node node" cnt="1 0"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r" for="ch" forName="cycle_2" refType="w"/>
              <dgm:constr type="t" for="ch" forName="cycle_2" refType="h" fact="0.17"/>
              <dgm:constr type="w" for="ch" forName="cycle_2" refType="w" fact="0.33"/>
              <dgm:constr type="h" for="ch" forName="cycle_2" refType="w" refFor="ch" refForName="cycle_2"/>
              <dgm:constr type="r" for="ch" forName="cycle_3" refType="w"/>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l" for="ch" forName="cycle_5"/>
              <dgm:constr type="b" for="ch" forName="cycle_5" refType="h" fact="0.83"/>
              <dgm:constr type="w" for="ch" forName="cycle_5" refType="w" fact="0.33"/>
              <dgm:constr type="h" for="ch" forName="cycle_5" refType="w" refFor="ch" refForName="cycle_5"/>
              <dgm:constr type="l" for="ch" forName="cycle_6"/>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19">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r" for="ch" forName="cycle_2" refType="w" fact="0.938"/>
              <dgm:constr type="t" for="ch" forName="cycle_2" refType="h" fact="0.141"/>
              <dgm:constr type="w" for="ch" forName="cycle_2" refType="w" fact="0.263"/>
              <dgm:constr type="h" for="ch" forName="cycle_2" refType="w" refFor="ch" refForName="cycle_2"/>
              <dgm:constr type="r" for="ch" forName="cycle_3" refType="w"/>
              <dgm:constr type="b" for="ch" forName="cycle_3" refType="h" fact="0.74"/>
              <dgm:constr type="w" for="ch" forName="cycle_3" refType="w" fact="0.263"/>
              <dgm:constr type="h" for="ch" forName="cycle_3" refType="w" refFor="ch" refForName="cycle_3"/>
              <dgm:constr type="r" for="ch" forName="cycle_4" refType="w" fact="0.8"/>
              <dgm:constr type="b" for="ch" forName="cycle_4" refType="h"/>
              <dgm:constr type="w" for="ch" forName="cycle_4" refType="w" fact="0.263"/>
              <dgm:constr type="h" for="ch" forName="cycle_4" refType="w" refFor="ch" refForName="cycle_4"/>
              <dgm:constr type="l" for="ch" forName="cycle_5" refType="w" fact="0.2"/>
              <dgm:constr type="b" for="ch" forName="cycle_5" refType="h"/>
              <dgm:constr type="w" for="ch" forName="cycle_5" refType="w" fact="0.263"/>
              <dgm:constr type="h" for="ch" forName="cycle_5" refType="w" refFor="ch" refForName="cycle_5"/>
              <dgm:constr type="l" for="ch" forName="cycle_6"/>
              <dgm:constr type="b" for="ch" forName="cycle_6" refType="h" fact="0.74"/>
              <dgm:constr type="w" for="ch" forName="cycle_6" refType="w" fact="0.263"/>
              <dgm:constr type="h" for="ch" forName="cycle_6" refType="w" refFor="ch" refForName="cycle_6"/>
              <dgm:constr type="l" for="ch" forName="cycle_7" refType="w" fact="0.062"/>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if>
      <dgm:else name="Name20">
        <dgm:choose name="Name21">
          <dgm:if name="Name22" axis="ch ch" ptType="node node" func="cnt" op="equ" val="1">
            <dgm:constrLst>
              <dgm:constr type="r" for="ch" forName="textCenter" refType="w"/>
              <dgm:constr type="ctrY" for="ch" forName="textCenter" refType="h" fact="0.5"/>
              <dgm:constr type="w" for="ch" forName="textCenter" refType="w" fact="0.32"/>
              <dgm:constr type="h" for="ch" forName="textCenter" refType="w" refFor="ch" refForName="textCenter"/>
              <dgm:constr type="l" for="ch" forName="cycle_1"/>
              <dgm:constr type="ctrY" for="ch" forName="cycle_1" refType="h" fact="0.5"/>
              <dgm:constr type="w" for="ch" forName="cycle_1" refType="w" fact="0.56"/>
              <dgm:constr type="h" for="ch" forName="cycle_1" refType="h"/>
              <dgm:constr type="primFontSz" for="ch" forName="textCenter" val="65"/>
              <dgm:constr type="primFontSz" for="des" forName="childCenter1" val="65"/>
              <dgm:constr type="primFontSz" for="des" forName="text1" op="equ" val="65"/>
              <dgm:constr type="userS" for="des" ptType="node" refType="w" refFor="ch" refForName="textCenter" fact="0.67"/>
            </dgm:constrLst>
          </dgm:if>
          <dgm:if name="Name23" axis="ch ch" ptType="node node" func="cnt" op="equ" val="2">
            <dgm:constrLst>
              <dgm:constr type="ctrX" for="ch" forName="textCenter" refType="w" fact="0.5"/>
              <dgm:constr type="ctrY" for="ch" forName="textCenter" refType="h" fact="0.5"/>
              <dgm:constr type="w" for="ch" forName="textCenter" refType="w" fact="0.25"/>
              <dgm:constr type="h" for="ch" forName="textCenter" refType="w" refFor="ch" refForName="textCenter"/>
              <dgm:constr type="ctrX" for="ch" forName="cycle_1" refType="w" fact="0.5"/>
              <dgm:constr type="t" for="ch" forName="cycle_1"/>
              <dgm:constr type="w" for="ch" forName="cycle_1" refType="w"/>
              <dgm:constr type="h" for="ch" forName="cycle_1" refType="h" fact="0.34"/>
              <dgm:constr type="ctrX" for="ch" forName="cycle_2" refType="w" fact="0.5"/>
              <dgm:constr type="b" for="ch" forName="cycle_2" refType="h"/>
              <dgm:constr type="w" for="ch" forName="cycle_2" refType="w"/>
              <dgm:constr type="h" for="ch" forName="cycle_2" refType="h" fact="0.34"/>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userS" for="des" ptType="node" refType="w" refFor="ch" refForName="textCenter" fact="0.67"/>
            </dgm:constrLst>
          </dgm:if>
          <dgm:if name="Name24" axis="ch ch" ptType="node node" func="cnt" op="equ" val="3">
            <dgm:choose name="Name25">
              <dgm:if name="Name26" axis="ch ch ch" ptType="node node node" st="1 2 0" cnt="1 1 0" func="cnt" op="equ" val="1">
                <dgm:choose name="Name27">
                  <dgm:if name="Name28"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29">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fact="0.85"/>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if>
              <dgm:else name="Name30">
                <dgm:choose name="Name31">
                  <dgm:if name="Name32" axis="ch ch ch" ptType="node node node" st="1 3 0" cnt="1 1 0" func="cnt" op="equ" val="1">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fact="0.85"/>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if>
                  <dgm:else name="Name33">
                    <dgm:constrLst>
                      <dgm:constr type="ctrX" for="ch" forName="textCenter" refType="w" fact="0.5"/>
                      <dgm:constr type="t" for="ch" forName="textCenter" refType="h" fact="0.436"/>
                      <dgm:constr type="w" for="ch" forName="textCenter" refType="w" fact="0.21"/>
                      <dgm:constr type="h" for="ch" forName="textCenter" refType="w" refFor="ch" refForName="textCenter"/>
                      <dgm:constr type="ctrX" for="ch" forName="cycle_1" refType="w" fact="0.5"/>
                      <dgm:constr type="t" for="ch" forName="cycle_1"/>
                      <dgm:constr type="w" for="ch" forName="cycle_1" refType="w" fact="0.61"/>
                      <dgm:constr type="h" for="ch" forName="cycle_1" refType="h" fact="0.36"/>
                      <dgm:constr type="diam" for="ch" forName="cycle_1" refType="w" fact="0.5"/>
                      <dgm:constr type="l" for="ch" forName="cycle_2"/>
                      <dgm:constr type="b" for="ch" forName="cycle_2" refType="h"/>
                      <dgm:constr type="w" for="ch" forName="cycle_2" refType="w" fact="0.46"/>
                      <dgm:constr type="h" for="ch" forName="cycle_2" refType="h" fact="0.54"/>
                      <dgm:constr type="diam" for="ch" forName="cycle_2" refType="w" fact="0.5"/>
                      <dgm:constr type="r" for="ch" forName="cycle_3" refType="w"/>
                      <dgm:constr type="b" for="ch" forName="cycle_3" refType="h"/>
                      <dgm:constr type="w" for="ch" forName="cycle_3" refType="w" fact="0.46"/>
                      <dgm:constr type="h" for="ch" forName="cycle_3" refType="h" fact="0.54"/>
                      <dgm:constr type="diam" for="ch" forName="cycle_3" refType="w"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userS" for="des" ptType="node" refType="w" refFor="ch" refForName="textCenter" fact="0.67"/>
                    </dgm:constrLst>
                  </dgm:else>
                </dgm:choose>
              </dgm:else>
            </dgm:choose>
          </dgm:if>
          <dgm:if name="Name34" axis="ch ch" ptType="node node" func="cnt" op="equ" val="4">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5"/>
              <dgm:constr type="h" for="ch" forName="cycle_1" refType="h" fact="0.33"/>
              <dgm:constr type="l" for="ch" forName="cycle_2"/>
              <dgm:constr type="ctrY" for="ch" forName="cycle_2" refType="h" fact="0.5"/>
              <dgm:constr type="w" for="ch" forName="cycle_2" refType="w" fact="0.33"/>
              <dgm:constr type="h" for="ch" forName="cycle_2" refType="h" fact="0.5"/>
              <dgm:constr type="ctrX" for="ch" forName="cycle_3" refType="w" fact="0.5"/>
              <dgm:constr type="b" for="ch" forName="cycle_3" refType="h"/>
              <dgm:constr type="w" for="ch" forName="cycle_3" refType="w" fact="0.5"/>
              <dgm:constr type="h" for="ch" forName="cycle_3" refType="h" fact="0.33"/>
              <dgm:constr type="r" for="ch" forName="cycle_4" refType="w"/>
              <dgm:constr type="ctrY" for="ch" forName="cycle_4" refType="h" fact="0.5"/>
              <dgm:constr type="w" for="ch" forName="cycle_4" refType="w" fact="0.33"/>
              <dgm:constr type="h" for="ch" forName="cycle_4" refType="h" fact="0.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userS" for="des" ptType="node" refType="w" refFor="ch" refForName="textCenter" fact="0.67"/>
            </dgm:constrLst>
          </dgm:if>
          <dgm:if name="Name35" axis="ch ch" ptType="node node" func="cnt" op="equ" val="5">
            <dgm:constrLst>
              <dgm:constr type="ctrX" for="ch" forName="textCenter" refType="w" fact="0.5"/>
              <dgm:constr type="t" for="ch" forName="textCenter" refType="h" fact="0.42"/>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24"/>
              <dgm:constr type="w" for="ch" forName="cycle_2" refType="w" fact="0.33"/>
              <dgm:constr type="h" for="ch" forName="cycle_2" refType="w" refFor="ch" refForName="cycle_2"/>
              <dgm:constr type="l" for="ch" forName="cycle_3" refType="w" fact="0.11"/>
              <dgm:constr type="b" for="ch" forName="cycle_3" refType="h"/>
              <dgm:constr type="w" for="ch" forName="cycle_3" refType="w" fact="0.33"/>
              <dgm:constr type="h" for="ch" forName="cycle_3" refType="w" refFor="ch" refForName="cycle_3"/>
              <dgm:constr type="r" for="ch" forName="cycle_4" refType="w" fact="0.89"/>
              <dgm:constr type="b" for="ch" forName="cycle_4" refType="h"/>
              <dgm:constr type="w" for="ch" forName="cycle_4" refType="w" fact="0.33"/>
              <dgm:constr type="h" for="ch" forName="cycle_4" refType="w" refFor="ch" refForName="cycle_4"/>
              <dgm:constr type="r" for="ch" forName="cycle_5" refType="w"/>
              <dgm:constr type="t" for="ch" forName="cycle_5" refType="h" fact="0.24"/>
              <dgm:constr type="w" for="ch" forName="cycle_5" refType="w" fact="0.33"/>
              <dgm:constr type="h" for="ch" forName="cycle_5" refType="w" refFor="ch" refForName="cycle_5"/>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userS" for="des" ptType="node" refType="w" refFor="ch" refForName="textCenter" fact="0.67"/>
            </dgm:constrLst>
          </dgm:if>
          <dgm:if name="Name36" axis="ch ch" ptType="node node" func="cnt" op="equ" val="6">
            <dgm:constrLst>
              <dgm:constr type="ctrX" for="ch" forName="textCenter" refType="w" fact="0.5"/>
              <dgm:constr type="ctrY" for="ch" forName="textCenter" refType="h" fact="0.5"/>
              <dgm:constr type="w" for="ch" forName="textCenter" refType="w" fact="0.2"/>
              <dgm:constr type="h" for="ch" forName="textCenter" refType="w" refFor="ch" refForName="textCenter"/>
              <dgm:constr type="ctrX" for="ch" forName="cycle_1" refType="w" fact="0.5"/>
              <dgm:constr type="t" for="ch" forName="cycle_1"/>
              <dgm:constr type="w" for="ch" forName="cycle_1" refType="w" fact="0.33"/>
              <dgm:constr type="h" for="ch" forName="cycle_1" refType="w" refFor="ch" refForName="cycle_1"/>
              <dgm:constr type="l" for="ch" forName="cycle_2"/>
              <dgm:constr type="t" for="ch" forName="cycle_2" refType="h" fact="0.17"/>
              <dgm:constr type="w" for="ch" forName="cycle_2" refType="w" fact="0.33"/>
              <dgm:constr type="h" for="ch" forName="cycle_2" refType="w" refFor="ch" refForName="cycle_2"/>
              <dgm:constr type="l" for="ch" forName="cycle_3"/>
              <dgm:constr type="b" for="ch" forName="cycle_3" refType="h" fact="0.83"/>
              <dgm:constr type="w" for="ch" forName="cycle_3" refType="w" fact="0.33"/>
              <dgm:constr type="h" for="ch" forName="cycle_3" refType="w" refFor="ch" refForName="cycle_3"/>
              <dgm:constr type="ctrX" for="ch" forName="cycle_4" refType="w" fact="0.5"/>
              <dgm:constr type="b" for="ch" forName="cycle_4" refType="h"/>
              <dgm:constr type="w" for="ch" forName="cycle_4" refType="w" fact="0.33"/>
              <dgm:constr type="h" for="ch" forName="cycle_4" refType="w" refFor="ch" refForName="cycle_4"/>
              <dgm:constr type="r" for="ch" forName="cycle_5" refType="w"/>
              <dgm:constr type="b" for="ch" forName="cycle_5" refType="h" fact="0.83"/>
              <dgm:constr type="w" for="ch" forName="cycle_5" refType="w" fact="0.33"/>
              <dgm:constr type="h" for="ch" forName="cycle_5" refType="w" refFor="ch" refForName="cycle_5"/>
              <dgm:constr type="r" for="ch" forName="cycle_6" refType="w"/>
              <dgm:constr type="t" for="ch" forName="cycle_6" refType="h" fact="0.17"/>
              <dgm:constr type="w" for="ch" forName="cycle_6" refType="w" fact="0.33"/>
              <dgm:constr type="h" for="ch" forName="cycle_6" refType="w" refFor="ch" refForName="cycle_6"/>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userS" for="des" ptType="node" refType="w" refFor="ch" refForName="textCenter" fact="0.67"/>
            </dgm:constrLst>
          </dgm:if>
          <dgm:else name="Name37">
            <dgm:constrLst>
              <dgm:constr type="ctrX" for="ch" forName="textCenter" refType="w" fact="0.5"/>
              <dgm:constr type="t" for="ch" forName="textCenter" refType="h" fact="0.444"/>
              <dgm:constr type="w" for="ch" forName="textCenter" refType="w" fact="0.167"/>
              <dgm:constr type="h" for="ch" forName="textCenter" refType="w" refFor="ch" refForName="textCenter"/>
              <dgm:constr type="ctrX" for="ch" forName="cycle_1" refType="w" fact="0.5"/>
              <dgm:constr type="t" for="ch" forName="cycle_1"/>
              <dgm:constr type="w" for="ch" forName="cycle_1" refType="w" fact="0.263"/>
              <dgm:constr type="h" for="ch" forName="cycle_1" refType="w" refFor="ch" refForName="cycle_1"/>
              <dgm:constr type="l" for="ch" forName="cycle_2" refType="w" fact="0.062"/>
              <dgm:constr type="t" for="ch" forName="cycle_2" refType="h" fact="0.141"/>
              <dgm:constr type="w" for="ch" forName="cycle_2" refType="w" fact="0.263"/>
              <dgm:constr type="h" for="ch" forName="cycle_2" refType="w" refFor="ch" refForName="cycle_2"/>
              <dgm:constr type="l" for="ch" forName="cycle_3"/>
              <dgm:constr type="b" for="ch" forName="cycle_3" refType="h" fact="0.74"/>
              <dgm:constr type="w" for="ch" forName="cycle_3" refType="w" fact="0.263"/>
              <dgm:constr type="h" for="ch" forName="cycle_3" refType="w" refFor="ch" refForName="cycle_3"/>
              <dgm:constr type="l" for="ch" forName="cycle_4" refType="w" fact="0.2"/>
              <dgm:constr type="b" for="ch" forName="cycle_4" refType="h"/>
              <dgm:constr type="w" for="ch" forName="cycle_4" refType="w" fact="0.263"/>
              <dgm:constr type="h" for="ch" forName="cycle_4" refType="w" refFor="ch" refForName="cycle_4"/>
              <dgm:constr type="r" for="ch" forName="cycle_5" refType="w" fact="0.8"/>
              <dgm:constr type="b" for="ch" forName="cycle_5" refType="h"/>
              <dgm:constr type="w" for="ch" forName="cycle_5" refType="w" fact="0.263"/>
              <dgm:constr type="h" for="ch" forName="cycle_5" refType="w" refFor="ch" refForName="cycle_5"/>
              <dgm:constr type="r" for="ch" forName="cycle_6" refType="w"/>
              <dgm:constr type="b" for="ch" forName="cycle_6" refType="h" fact="0.74"/>
              <dgm:constr type="w" for="ch" forName="cycle_6" refType="w" fact="0.263"/>
              <dgm:constr type="h" for="ch" forName="cycle_6" refType="w" refFor="ch" refForName="cycle_6"/>
              <dgm:constr type="r" for="ch" forName="cycle_7" refType="w" fact="0.938"/>
              <dgm:constr type="t" for="ch" forName="cycle_7" refType="h" fact="0.141"/>
              <dgm:constr type="w" for="ch" forName="cycle_7" refType="w" fact="0.263"/>
              <dgm:constr type="h" for="ch" forName="cycle_7" refType="w" refFor="ch" refForName="cycle_7"/>
              <dgm:constr type="primFontSz" for="ch" forName="textCenter" val="65"/>
              <dgm:constr type="primFontSz" for="des" forName="childCenter1" val="65"/>
              <dgm:constr type="primFontSz" for="des" forName="text1" op="equ" val="65"/>
              <dgm:constr type="primFontSz" for="des" forName="childCenter2" refType="primFontSz" refFor="des" refForName="childCenter1" op="equ"/>
              <dgm:constr type="primFontSz" for="des" forName="text2" refType="primFontSz" refFor="des" refForName="text1" op="equ"/>
              <dgm:constr type="primFontSz" for="des" forName="childCenter3" refType="primFontSz" refFor="des" refForName="childCenter1" op="equ"/>
              <dgm:constr type="primFontSz" for="des" forName="text3" refType="primFontSz" refFor="des" refForName="text1" op="equ"/>
              <dgm:constr type="primFontSz" for="des" forName="childCenter4" refType="primFontSz" refFor="des" refForName="childCenter1" op="equ"/>
              <dgm:constr type="primFontSz" for="des" forName="text4" refType="primFontSz" refFor="des" refForName="text1" op="equ"/>
              <dgm:constr type="primFontSz" for="des" forName="childCenter5" refType="primFontSz" refFor="des" refForName="childCenter1" op="equ"/>
              <dgm:constr type="primFontSz" for="des" forName="text5" refType="primFontSz" refFor="des" refForName="text1" op="equ"/>
              <dgm:constr type="primFontSz" for="des" forName="childCenter6" refType="primFontSz" refFor="des" refForName="childCenter1" op="equ"/>
              <dgm:constr type="primFontSz" for="des" forName="text6" refType="primFontSz" refFor="des" refForName="text1" op="equ"/>
              <dgm:constr type="primFontSz" for="des" forName="childCenter7" refType="primFontSz" refFor="des" refForName="childCenter1" op="equ"/>
              <dgm:constr type="primFontSz" for="des" forName="text7" refType="primFontSz" refFor="des" refForName="text1" op="equ"/>
              <dgm:constr type="userS" for="des" ptType="node" refType="w" refFor="ch" refForName="textCenter" fact="0.67"/>
            </dgm:constrLst>
          </dgm:else>
        </dgm:choose>
      </dgm:else>
    </dgm:choose>
    <dgm:forEach name="Name38" axis="ch" ptType="node" cnt="1">
      <dgm:choose name="Name39">
        <dgm:if name="Name40" axis="des" func="maxDepth" op="lte" val="1">
          <dgm:layoutNode name="singleCycle">
            <dgm:choose name="Name41">
              <dgm:if name="Name42" axis="ch" ptType="node" func="cnt" op="equ" val="1">
                <dgm:choose name="Name43">
                  <dgm:if name="Name44" func="var" arg="dir" op="equ" val="norm">
                    <dgm:alg type="cycle">
                      <dgm:param type="stAng" val="90"/>
                      <dgm:param type="ctrShpMap" val="fNode"/>
                    </dgm:alg>
                  </dgm:if>
                  <dgm:else name="Name45">
                    <dgm:alg type="cycle">
                      <dgm:param type="stAng" val="-90"/>
                      <dgm:param type="spanAng" val="-360"/>
                      <dgm:param type="ctrShpMap" val="fNode"/>
                    </dgm:alg>
                  </dgm:else>
                </dgm:choose>
              </dgm:if>
              <dgm:else name="Name46">
                <dgm:choose name="Name47">
                  <dgm:if name="Name48" func="var" arg="dir" op="equ" val="norm">
                    <dgm:alg type="cycle">
                      <dgm:param type="ctrShpMap" val="fNode"/>
                    </dgm:alg>
                  </dgm:if>
                  <dgm:else name="Name49">
                    <dgm:alg type="cycle">
                      <dgm:param type="spanAng" val="-360"/>
                      <dgm:param type="ctrShpMap" val="fNode"/>
                    </dgm:alg>
                  </dgm:else>
                </dgm:choose>
              </dgm:else>
            </dgm:choose>
            <dgm:shape xmlns:r="http://schemas.openxmlformats.org/officeDocument/2006/relationships" r:blip="">
              <dgm:adjLst/>
            </dgm:shape>
            <dgm:presOf/>
            <dgm:choose name="Name50">
              <dgm:if name="Name51" axis="ch" ptType="node" func="cnt" op="equ" val="0">
                <dgm:constrLst>
                  <dgm:constr type="w" for="ch" forName="singleCenter" refType="w"/>
                  <dgm:constr type="h" for="ch" forName="singleCenter" refType="w" refFor="ch" refForName="singleCenter"/>
                </dgm:constrLst>
              </dgm:if>
              <dgm:if name="Name52" axis="ch" ptType="node" func="cnt" op="equ" val="1">
                <dgm:constrLst>
                  <dgm:constr type="w" for="ch" forName="singleCenter" refType="w" fact="0.5"/>
                  <dgm:constr type="h" for="ch" forName="singleCenter" refType="w" refFor="ch" refForName="singleCenter"/>
                  <dgm:constr type="userS" for="ch" ptType="node" refType="w" refFor="ch" refForName="singleCenter" fact="0.67"/>
                </dgm:constrLst>
              </dgm:if>
              <dgm:else name="Name53">
                <dgm:constrLst>
                  <dgm:constr type="w" for="ch" forName="singleCenter" refType="w" fact="0.3"/>
                  <dgm:constr type="h" for="ch" forName="singleCenter" refType="w" refFor="ch" refForName="singleCenter"/>
                  <dgm:constr type="userS" for="ch" ptType="node" refType="w" refFor="ch" refForName="singleCenter" fact="0.67"/>
                </dgm:constrLst>
              </dgm:else>
            </dgm:choose>
            <dgm:layoutNode name="singleCenter" styleLbl="node1">
              <dgm:varLst>
                <dgm:chMax val="7"/>
                <dgm:chPref val="7"/>
              </dgm:varLst>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54" axis="ch" cnt="21">
              <dgm:forEach name="Name55" axis="self" ptType="parTrans">
                <dgm:layoutNode name="Name5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57" axis="self" ptType="node">
                <dgm:layoutNode name="text0"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layoutNode>
        </dgm:if>
        <dgm:else name="Name58">
          <dgm:layoutNode name="textCenter" styleLbl="node1">
            <dgm:alg type="tx"/>
            <dgm:shape xmlns:r="http://schemas.openxmlformats.org/officeDocument/2006/relationships" type="roundRect" r:blip="">
              <dgm:adjLst/>
            </dgm:shape>
            <dgm:presOf axis="self" ptType="node"/>
            <dgm:constrLst>
              <dgm:constr type="tMarg" refType="primFontSz" fact="0.2"/>
              <dgm:constr type="bMarg" refType="primFontSz" fact="0.2"/>
              <dgm:constr type="lMarg" refType="primFontSz" fact="0.2"/>
              <dgm:constr type="rMarg" refType="primFontSz" fact="0.2"/>
            </dgm:constrLst>
            <dgm:ruleLst>
              <dgm:rule type="primFontSz" val="5" fact="NaN" max="NaN"/>
            </dgm:ruleLst>
          </dgm:layoutNode>
          <dgm:choose name="Name59">
            <dgm:if name="Name60" axis="ch" ptType="node" func="cnt" op="gte" val="1">
              <dgm:layoutNode name="cycle_1">
                <dgm:choose name="Name61">
                  <dgm:if name="Name62" func="var" arg="dir" op="equ" val="norm">
                    <dgm:choose name="Name63">
                      <dgm:if name="Name64" axis="ch" ptType="node" func="cnt" op="equ" val="1">
                        <dgm:choose name="Name65">
                          <dgm:if name="Name66" axis="ch ch" ptType="node node" st="1 1" cnt="1 0" func="cnt" op="equ" val="1">
                            <dgm:alg type="cycle">
                              <dgm:param type="ctrShpMap" val="fNode"/>
                              <dgm:param type="stAng" val="90"/>
                            </dgm:alg>
                          </dgm:if>
                          <dgm:if name="Name67" axis="ch ch" ptType="node node" st="1 1" cnt="1 0" func="cnt" op="equ" val="2">
                            <dgm:alg type="cycle">
                              <dgm:param type="ctrShpMap" val="fNode"/>
                              <dgm:param type="stAng" val="45"/>
                              <dgm:param type="spanAng" val="90"/>
                            </dgm:alg>
                          </dgm:if>
                          <dgm:else name="Name68">
                            <dgm:alg type="cycle">
                              <dgm:param type="ctrShpMap" val="fNode"/>
                              <dgm:param type="stAng" val="0"/>
                              <dgm:param type="spanAng" val="180"/>
                            </dgm:alg>
                          </dgm:else>
                        </dgm:choose>
                      </dgm:if>
                      <dgm:if name="Name69" axis="ch" ptType="node" func="cnt" op="equ" val="2">
                        <dgm:choose name="Name70">
                          <dgm:if name="Name71" axis="ch ch" ptType="node node" st="1 1" cnt="1 0" func="cnt" op="equ" val="1">
                            <dgm:alg type="cycle">
                              <dgm:param type="ctrShpMap" val="fNode"/>
                              <dgm:param type="stAng" val="0"/>
                            </dgm:alg>
                          </dgm:if>
                          <dgm:if name="Name72" axis="ch ch" ptType="node node" st="1 1" cnt="1 0" func="cnt" op="equ" val="2">
                            <dgm:alg type="cycle">
                              <dgm:param type="ctrShpMap" val="fNode"/>
                              <dgm:param type="stAng" val="315"/>
                              <dgm:param type="spanAng" val="90"/>
                            </dgm:alg>
                          </dgm:if>
                          <dgm:else name="Name73">
                            <dgm:alg type="cycle">
                              <dgm:param type="ctrShpMap" val="fNode"/>
                              <dgm:param type="stAng" val="270"/>
                              <dgm:param type="spanAng" val="180"/>
                            </dgm:alg>
                          </dgm:else>
                        </dgm:choose>
                      </dgm:if>
                      <dgm:if name="Name74" axis="ch" ptType="node" func="cnt" op="equ" val="3">
                        <dgm:choose name="Name75">
                          <dgm:if name="Name76" axis="ch ch" ptType="node node" st="1 1" cnt="1 0" func="cnt" op="equ" val="1">
                            <dgm:alg type="cycle">
                              <dgm:param type="ctrShpMap" val="fNode"/>
                              <dgm:param type="stAng" val="0"/>
                            </dgm:alg>
                          </dgm:if>
                          <dgm:if name="Name77" axis="ch ch" ptType="node node" st="1 1" cnt="1 0" func="cnt" op="equ" val="2">
                            <dgm:alg type="cycle">
                              <dgm:param type="ctrShpMap" val="fNode"/>
                              <dgm:param type="stAng" val="315"/>
                              <dgm:param type="spanAng" val="90"/>
                            </dgm:alg>
                          </dgm:if>
                          <dgm:else name="Name78">
                            <dgm:alg type="cycle">
                              <dgm:param type="ctrShpMap" val="fNode"/>
                              <dgm:param type="stAng" val="270"/>
                              <dgm:param type="spanAng" val="180"/>
                            </dgm:alg>
                          </dgm:else>
                        </dgm:choose>
                      </dgm:if>
                      <dgm:if name="Name79" axis="ch" ptType="node" func="cnt" op="equ" val="4">
                        <dgm:choose name="Name80">
                          <dgm:if name="Name81" axis="ch ch" ptType="node node" st="1 1" cnt="1 0" func="cnt" op="equ" val="1">
                            <dgm:alg type="cycle">
                              <dgm:param type="ctrShpMap" val="fNode"/>
                              <dgm:param type="stAng" val="0"/>
                            </dgm:alg>
                          </dgm:if>
                          <dgm:if name="Name82" axis="ch ch" ptType="node node" st="1 1" cnt="1 0" func="cnt" op="equ" val="2">
                            <dgm:alg type="cycle">
                              <dgm:param type="ctrShpMap" val="fNode"/>
                              <dgm:param type="stAng" val="315"/>
                              <dgm:param type="spanAng" val="90"/>
                            </dgm:alg>
                          </dgm:if>
                          <dgm:else name="Name83">
                            <dgm:alg type="cycle">
                              <dgm:param type="ctrShpMap" val="fNode"/>
                              <dgm:param type="stAng" val="292.5"/>
                              <dgm:param type="spanAng" val="135"/>
                            </dgm:alg>
                          </dgm:else>
                        </dgm:choose>
                      </dgm:if>
                      <dgm:if name="Name84" axis="ch" ptType="node" func="cnt" op="equ" val="5">
                        <dgm:choose name="Name85">
                          <dgm:if name="Name86" axis="ch ch" ptType="node node" st="1 1" cnt="1 0" func="cnt" op="equ" val="1">
                            <dgm:alg type="cycle">
                              <dgm:param type="ctrShpMap" val="fNode"/>
                              <dgm:param type="stAng" val="0"/>
                            </dgm:alg>
                          </dgm:if>
                          <dgm:if name="Name87" axis="ch ch" ptType="node node" st="1 1" cnt="1 0" func="cnt" op="equ" val="2">
                            <dgm:alg type="cycle">
                              <dgm:param type="ctrShpMap" val="fNode"/>
                              <dgm:param type="stAng" val="315"/>
                              <dgm:param type="spanAng" val="90"/>
                            </dgm:alg>
                          </dgm:if>
                          <dgm:else name="Name88">
                            <dgm:alg type="cycle">
                              <dgm:param type="ctrShpMap" val="fNode"/>
                              <dgm:param type="stAng" val="0"/>
                              <dgm:param type="spanAng" val="360"/>
                            </dgm:alg>
                          </dgm:else>
                        </dgm:choose>
                      </dgm:if>
                      <dgm:if name="Name89" axis="ch" ptType="node" func="cnt" op="equ" val="6">
                        <dgm:choose name="Name90">
                          <dgm:if name="Name91" axis="ch ch" ptType="node node" st="1 1" cnt="1 0" func="cnt" op="equ" val="1">
                            <dgm:alg type="cycle">
                              <dgm:param type="ctrShpMap" val="fNode"/>
                              <dgm:param type="stAng" val="0"/>
                            </dgm:alg>
                          </dgm:if>
                          <dgm:if name="Name92" axis="ch ch" ptType="node node" st="1 1" cnt="1 0" func="cnt" op="equ" val="2">
                            <dgm:alg type="cycle">
                              <dgm:param type="ctrShpMap" val="fNode"/>
                              <dgm:param type="stAng" val="315"/>
                              <dgm:param type="spanAng" val="90"/>
                            </dgm:alg>
                          </dgm:if>
                          <dgm:else name="Name93">
                            <dgm:alg type="cycle">
                              <dgm:param type="ctrShpMap" val="fNode"/>
                              <dgm:param type="stAng" val="0"/>
                              <dgm:param type="spanAng" val="360"/>
                            </dgm:alg>
                          </dgm:else>
                        </dgm:choose>
                      </dgm:if>
                      <dgm:if name="Name94" axis="ch" ptType="node" func="cnt" op="gte" val="7">
                        <dgm:choose name="Name95">
                          <dgm:if name="Name96" axis="ch ch" ptType="node node" st="1 1" cnt="1 0" func="cnt" op="equ" val="1">
                            <dgm:alg type="cycle">
                              <dgm:param type="ctrShpMap" val="fNode"/>
                              <dgm:param type="stAng" val="0"/>
                            </dgm:alg>
                          </dgm:if>
                          <dgm:if name="Name97" axis="ch ch" ptType="node node" st="1 1" cnt="1 0" func="cnt" op="equ" val="2">
                            <dgm:alg type="cycle">
                              <dgm:param type="ctrShpMap" val="fNode"/>
                              <dgm:param type="stAng" val="315"/>
                              <dgm:param type="spanAng" val="90"/>
                            </dgm:alg>
                          </dgm:if>
                          <dgm:else name="Name98">
                            <dgm:alg type="cycle">
                              <dgm:param type="ctrShpMap" val="fNode"/>
                              <dgm:param type="stAng" val="0"/>
                              <dgm:param type="spanAng" val="360"/>
                            </dgm:alg>
                          </dgm:else>
                        </dgm:choose>
                      </dgm:if>
                      <dgm:else name="Name99"/>
                    </dgm:choose>
                  </dgm:if>
                  <dgm:else name="Name100">
                    <dgm:choose name="Name101">
                      <dgm:if name="Name102" axis="ch" ptType="node" func="cnt" op="equ" val="1">
                        <dgm:choose name="Name103">
                          <dgm:if name="Name104" axis="ch ch" ptType="node node" st="1 1" cnt="1 0" func="cnt" op="equ" val="1">
                            <dgm:alg type="cycle">
                              <dgm:param type="ctrShpMap" val="fNode"/>
                              <dgm:param type="stAng" val="270"/>
                            </dgm:alg>
                          </dgm:if>
                          <dgm:if name="Name105" axis="ch ch" ptType="node node" st="1 1" cnt="1 0" func="cnt" op="equ" val="2">
                            <dgm:alg type="cycle">
                              <dgm:param type="ctrShpMap" val="fNode"/>
                              <dgm:param type="stAng" val="315"/>
                              <dgm:param type="spanAng" val="-90"/>
                            </dgm:alg>
                          </dgm:if>
                          <dgm:else name="Name106">
                            <dgm:alg type="cycle">
                              <dgm:param type="ctrShpMap" val="fNode"/>
                              <dgm:param type="stAng" val="0"/>
                              <dgm:param type="spanAng" val="-180"/>
                            </dgm:alg>
                          </dgm:else>
                        </dgm:choose>
                      </dgm:if>
                      <dgm:if name="Name107" axis="ch" ptType="node" func="cnt" op="equ" val="2">
                        <dgm:choose name="Name108">
                          <dgm:if name="Name109" axis="ch ch" ptType="node node" st="1 1" cnt="1 0" func="cnt" op="equ" val="1">
                            <dgm:alg type="cycle">
                              <dgm:param type="ctrShpMap" val="fNode"/>
                              <dgm:param type="stAng" val="0"/>
                            </dgm:alg>
                          </dgm:if>
                          <dgm:if name="Name110" axis="ch ch" ptType="node node" st="1 1" cnt="1 0" func="cnt" op="equ" val="2">
                            <dgm:alg type="cycle">
                              <dgm:param type="ctrShpMap" val="fNode"/>
                              <dgm:param type="stAng" val="45"/>
                              <dgm:param type="spanAng" val="-90"/>
                            </dgm:alg>
                          </dgm:if>
                          <dgm:else name="Name111">
                            <dgm:alg type="cycle">
                              <dgm:param type="ctrShpMap" val="fNode"/>
                              <dgm:param type="stAng" val="90"/>
                              <dgm:param type="spanAng" val="-180"/>
                            </dgm:alg>
                          </dgm:else>
                        </dgm:choose>
                      </dgm:if>
                      <dgm:if name="Name112" axis="ch" ptType="node" func="cnt" op="equ" val="3">
                        <dgm:choose name="Name113">
                          <dgm:if name="Name114" axis="ch ch" ptType="node node" st="1 1" cnt="1 0" func="cnt" op="equ" val="1">
                            <dgm:alg type="cycle">
                              <dgm:param type="ctrShpMap" val="fNode"/>
                              <dgm:param type="stAng" val="0"/>
                            </dgm:alg>
                          </dgm:if>
                          <dgm:if name="Name115" axis="ch ch" ptType="node node" st="1 1" cnt="1 0" func="cnt" op="equ" val="2">
                            <dgm:alg type="cycle">
                              <dgm:param type="ctrShpMap" val="fNode"/>
                              <dgm:param type="stAng" val="45"/>
                              <dgm:param type="spanAng" val="-90"/>
                            </dgm:alg>
                          </dgm:if>
                          <dgm:else name="Name116">
                            <dgm:alg type="cycle">
                              <dgm:param type="ctrShpMap" val="fNode"/>
                              <dgm:param type="stAng" val="90"/>
                              <dgm:param type="spanAng" val="-180"/>
                            </dgm:alg>
                          </dgm:else>
                        </dgm:choose>
                      </dgm:if>
                      <dgm:if name="Name117" axis="ch" ptType="node" func="cnt" op="equ" val="4">
                        <dgm:choose name="Name118">
                          <dgm:if name="Name119" axis="ch ch" ptType="node node" st="1 1" cnt="1 0" func="cnt" op="equ" val="1">
                            <dgm:alg type="cycle">
                              <dgm:param type="ctrShpMap" val="fNode"/>
                              <dgm:param type="stAng" val="0"/>
                            </dgm:alg>
                          </dgm:if>
                          <dgm:if name="Name120" axis="ch ch" ptType="node node" st="1 1" cnt="1 0" func="cnt" op="equ" val="2">
                            <dgm:alg type="cycle">
                              <dgm:param type="ctrShpMap" val="fNode"/>
                              <dgm:param type="stAng" val="45"/>
                              <dgm:param type="spanAng" val="-90"/>
                            </dgm:alg>
                          </dgm:if>
                          <dgm:else name="Name121">
                            <dgm:alg type="cycle">
                              <dgm:param type="ctrShpMap" val="fNode"/>
                              <dgm:param type="stAng" val="67.5"/>
                              <dgm:param type="spanAng" val="-135"/>
                            </dgm:alg>
                          </dgm:else>
                        </dgm:choose>
                      </dgm:if>
                      <dgm:if name="Name122" axis="ch" ptType="node" func="cnt" op="equ" val="5">
                        <dgm:choose name="Name123">
                          <dgm:if name="Name124" axis="ch ch" ptType="node node" st="1 1" cnt="1 0" func="cnt" op="equ" val="1">
                            <dgm:alg type="cycle">
                              <dgm:param type="ctrShpMap" val="fNode"/>
                              <dgm:param type="stAng" val="0"/>
                            </dgm:alg>
                          </dgm:if>
                          <dgm:if name="Name125" axis="ch ch" ptType="node node" st="1 1" cnt="1 0" func="cnt" op="equ" val="2">
                            <dgm:alg type="cycle">
                              <dgm:param type="ctrShpMap" val="fNode"/>
                              <dgm:param type="stAng" val="45"/>
                              <dgm:param type="spanAng" val="-90"/>
                            </dgm:alg>
                          </dgm:if>
                          <dgm:else name="Name126">
                            <dgm:alg type="cycle">
                              <dgm:param type="ctrShpMap" val="fNode"/>
                              <dgm:param type="stAng" val="0"/>
                              <dgm:param type="spanAng" val="-360"/>
                            </dgm:alg>
                          </dgm:else>
                        </dgm:choose>
                      </dgm:if>
                      <dgm:if name="Name127" axis="ch" ptType="node" func="cnt" op="equ" val="6">
                        <dgm:choose name="Name128">
                          <dgm:if name="Name129" axis="ch ch" ptType="node node" st="1 1" cnt="1 0" func="cnt" op="equ" val="1">
                            <dgm:alg type="cycle">
                              <dgm:param type="ctrShpMap" val="fNode"/>
                              <dgm:param type="stAng" val="0"/>
                            </dgm:alg>
                          </dgm:if>
                          <dgm:if name="Name130" axis="ch ch" ptType="node node" st="1 1" cnt="1 0" func="cnt" op="equ" val="2">
                            <dgm:alg type="cycle">
                              <dgm:param type="ctrShpMap" val="fNode"/>
                              <dgm:param type="stAng" val="45"/>
                              <dgm:param type="spanAng" val="-90"/>
                            </dgm:alg>
                          </dgm:if>
                          <dgm:else name="Name131">
                            <dgm:alg type="cycle">
                              <dgm:param type="ctrShpMap" val="fNode"/>
                              <dgm:param type="stAng" val="0"/>
                              <dgm:param type="spanAng" val="-360"/>
                            </dgm:alg>
                          </dgm:else>
                        </dgm:choose>
                      </dgm:if>
                      <dgm:if name="Name132" axis="ch" ptType="node" func="cnt" op="gte" val="7">
                        <dgm:choose name="Name133">
                          <dgm:if name="Name134" axis="ch ch" ptType="node node" st="1 1" cnt="1 0" func="cnt" op="equ" val="1">
                            <dgm:alg type="cycle">
                              <dgm:param type="ctrShpMap" val="fNode"/>
                              <dgm:param type="stAng" val="0"/>
                            </dgm:alg>
                          </dgm:if>
                          <dgm:if name="Name135" axis="ch ch" ptType="node node" st="1 1" cnt="1 0" func="cnt" op="equ" val="2">
                            <dgm:alg type="cycle">
                              <dgm:param type="ctrShpMap" val="fNode"/>
                              <dgm:param type="stAng" val="45"/>
                              <dgm:param type="spanAng" val="-90"/>
                            </dgm:alg>
                          </dgm:if>
                          <dgm:else name="Name136">
                            <dgm:alg type="cycle">
                              <dgm:param type="ctrShpMap" val="fNode"/>
                              <dgm:param type="stAng" val="0"/>
                              <dgm:param type="spanAng" val="-360"/>
                            </dgm:alg>
                          </dgm:else>
                        </dgm:choose>
                      </dgm:if>
                      <dgm:else name="Name137"/>
                    </dgm:choose>
                  </dgm:else>
                </dgm:choose>
                <dgm:shape xmlns:r="http://schemas.openxmlformats.org/officeDocument/2006/relationships" r:blip="">
                  <dgm:adjLst/>
                </dgm:shape>
                <dgm:presOf/>
                <dgm:constrLst>
                  <dgm:constr type="sp" refType="w" fact="0.1"/>
                  <dgm:constr type="sibSp" refType="w" fact="0.1"/>
                </dgm:constrLst>
                <dgm:forEach name="Name138" axis="ch" ptType="node" cnt="1">
                  <dgm:layoutNode name="childCenter1"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139" axis="ch">
                    <dgm:forEach name="Name140" axis="self" ptType="parTrans">
                      <dgm:layoutNode name="Name141">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142" axis="self" ptType="node">
                      <dgm:layoutNode name="text1"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143" axis="ch" ptType="parTrans" cnt="1">
                <dgm:layoutNode name="Name144">
                  <dgm:alg type="conn">
                    <dgm:param type="dim" val="1D"/>
                    <dgm:param type="begPts" val="auto"/>
                    <dgm:param type="endPts" val="auto"/>
                    <dgm:param type="endSty" val="noArr"/>
                    <dgm:param type="srcNode" val="textCenter"/>
                    <dgm:param type="dstNode" val="childCenter1"/>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145"/>
          </dgm:choose>
          <dgm:choose name="Name146">
            <dgm:if name="Name147" axis="ch" ptType="node" func="cnt" op="gte" val="2">
              <dgm:layoutNode name="cycle_2">
                <dgm:choose name="Name148">
                  <dgm:if name="Name149" func="var" arg="dir" op="equ" val="norm">
                    <dgm:choose name="Name150">
                      <dgm:if name="Name151" axis="ch" ptType="node" func="cnt" op="equ" val="2">
                        <dgm:choose name="Name152">
                          <dgm:if name="Name153" axis="ch ch" ptType="node node" st="2 1" cnt="1 0" func="cnt" op="equ" val="1">
                            <dgm:alg type="cycle">
                              <dgm:param type="ctrShpMap" val="fNode"/>
                              <dgm:param type="stAng" val="180"/>
                            </dgm:alg>
                          </dgm:if>
                          <dgm:if name="Name154" axis="ch ch" ptType="node node" st="2 1" cnt="1 0" func="cnt" op="equ" val="2">
                            <dgm:alg type="cycle">
                              <dgm:param type="ctrShpMap" val="fNode"/>
                              <dgm:param type="stAng" val="135"/>
                              <dgm:param type="spanAng" val="90"/>
                            </dgm:alg>
                          </dgm:if>
                          <dgm:else name="Name155">
                            <dgm:alg type="cycle">
                              <dgm:param type="ctrShpMap" val="fNode"/>
                              <dgm:param type="stAng" val="90"/>
                              <dgm:param type="spanAng" val="180"/>
                            </dgm:alg>
                          </dgm:else>
                        </dgm:choose>
                      </dgm:if>
                      <dgm:if name="Name156" axis="ch" ptType="node" func="cnt" op="equ" val="3">
                        <dgm:choose name="Name157">
                          <dgm:if name="Name158" axis="ch ch" ptType="node node" st="2 1" cnt="1 0" func="cnt" op="equ" val="1">
                            <dgm:alg type="cycle">
                              <dgm:param type="ctrShpMap" val="fNode"/>
                              <dgm:param type="stAng" val="120"/>
                              <dgm:param type="horzAlign" val="r"/>
                              <dgm:param type="vertAlign" val="b"/>
                            </dgm:alg>
                          </dgm:if>
                          <dgm:if name="Name159" axis="ch ch" ptType="node node" st="2 1" cnt="1 0" func="cnt" op="equ" val="2">
                            <dgm:alg type="cycle">
                              <dgm:param type="ctrShpMap" val="fNode"/>
                              <dgm:param type="stAng" val="75"/>
                              <dgm:param type="spanAng" val="90"/>
                              <dgm:param type="horzAlign" val="r"/>
                              <dgm:param type="vertAlign" val="b"/>
                            </dgm:alg>
                          </dgm:if>
                          <dgm:else name="Name160">
                            <dgm:alg type="cycle">
                              <dgm:param type="ctrShpMap" val="fNode"/>
                              <dgm:param type="stAng" val="30"/>
                              <dgm:param type="spanAng" val="180"/>
                            </dgm:alg>
                          </dgm:else>
                        </dgm:choose>
                      </dgm:if>
                      <dgm:if name="Name161" axis="ch" ptType="node" func="cnt" op="equ" val="4">
                        <dgm:choose name="Name162">
                          <dgm:if name="Name163" axis="ch ch" ptType="node node" st="2 1" cnt="1 0" func="cnt" op="equ" val="1">
                            <dgm:alg type="cycle">
                              <dgm:param type="ctrShpMap" val="fNode"/>
                              <dgm:param type="stAng" val="90"/>
                            </dgm:alg>
                          </dgm:if>
                          <dgm:if name="Name164" axis="ch ch" ptType="node node" st="2 1" cnt="1 0" func="cnt" op="equ" val="2">
                            <dgm:alg type="cycle">
                              <dgm:param type="ctrShpMap" val="fNode"/>
                              <dgm:param type="stAng" val="45"/>
                              <dgm:param type="spanAng" val="90"/>
                            </dgm:alg>
                          </dgm:if>
                          <dgm:else name="Name165">
                            <dgm:alg type="cycle">
                              <dgm:param type="ctrShpMap" val="fNode"/>
                              <dgm:param type="stAng" val="22.5"/>
                              <dgm:param type="spanAng" val="135"/>
                            </dgm:alg>
                          </dgm:else>
                        </dgm:choose>
                      </dgm:if>
                      <dgm:if name="Name166" axis="ch" ptType="node" func="cnt" op="equ" val="5">
                        <dgm:choose name="Name167">
                          <dgm:if name="Name168" axis="ch ch" ptType="node node" st="2 1" cnt="1 0" func="cnt" op="equ" val="1">
                            <dgm:alg type="cycle">
                              <dgm:param type="ctrShpMap" val="fNode"/>
                              <dgm:param type="stAng" val="72"/>
                            </dgm:alg>
                          </dgm:if>
                          <dgm:if name="Name169" axis="ch ch" ptType="node node" st="2 1" cnt="1 0" func="cnt" op="equ" val="2">
                            <dgm:alg type="cycle">
                              <dgm:param type="ctrShpMap" val="fNode"/>
                              <dgm:param type="stAng" val="27"/>
                              <dgm:param type="spanAng" val="90"/>
                            </dgm:alg>
                          </dgm:if>
                          <dgm:else name="Name170">
                            <dgm:alg type="cycle">
                              <dgm:param type="ctrShpMap" val="fNode"/>
                              <dgm:param type="stAng" val="0"/>
                              <dgm:param type="spanAng" val="360"/>
                            </dgm:alg>
                          </dgm:else>
                        </dgm:choose>
                      </dgm:if>
                      <dgm:if name="Name171" axis="ch" ptType="node" func="cnt" op="equ" val="6">
                        <dgm:choose name="Name172">
                          <dgm:if name="Name173" axis="ch ch" ptType="node node" st="2 1" cnt="1 0" func="cnt" op="equ" val="1">
                            <dgm:alg type="cycle">
                              <dgm:param type="ctrShpMap" val="fNode"/>
                              <dgm:param type="stAng" val="60"/>
                            </dgm:alg>
                          </dgm:if>
                          <dgm:if name="Name174" axis="ch ch" ptType="node node" st="2 1" cnt="1 0" func="cnt" op="equ" val="2">
                            <dgm:alg type="cycle">
                              <dgm:param type="ctrShpMap" val="fNode"/>
                              <dgm:param type="stAng" val="15"/>
                              <dgm:param type="spanAng" val="90"/>
                            </dgm:alg>
                          </dgm:if>
                          <dgm:else name="Name175">
                            <dgm:alg type="cycle">
                              <dgm:param type="ctrShpMap" val="fNode"/>
                              <dgm:param type="stAng" val="0"/>
                              <dgm:param type="spanAng" val="360"/>
                            </dgm:alg>
                          </dgm:else>
                        </dgm:choose>
                      </dgm:if>
                      <dgm:if name="Name176" axis="ch" ptType="node" func="cnt" op="gte" val="7">
                        <dgm:choose name="Name177">
                          <dgm:if name="Name178" axis="ch ch" ptType="node node" st="2 1" cnt="1 0" func="cnt" op="equ" val="1">
                            <dgm:alg type="cycle">
                              <dgm:param type="ctrShpMap" val="fNode"/>
                              <dgm:param type="stAng" val="51"/>
                            </dgm:alg>
                          </dgm:if>
                          <dgm:if name="Name179" axis="ch ch" ptType="node node" st="2 1" cnt="1 0" func="cnt" op="equ" val="2">
                            <dgm:alg type="cycle">
                              <dgm:param type="ctrShpMap" val="fNode"/>
                              <dgm:param type="stAng" val="6"/>
                              <dgm:param type="spanAng" val="90"/>
                            </dgm:alg>
                          </dgm:if>
                          <dgm:else name="Name180">
                            <dgm:alg type="cycle">
                              <dgm:param type="ctrShpMap" val="fNode"/>
                              <dgm:param type="stAng" val="0"/>
                              <dgm:param type="spanAng" val="360"/>
                            </dgm:alg>
                          </dgm:else>
                        </dgm:choose>
                      </dgm:if>
                      <dgm:else name="Name181"/>
                    </dgm:choose>
                  </dgm:if>
                  <dgm:else name="Name182">
                    <dgm:choose name="Name183">
                      <dgm:if name="Name184" axis="ch" ptType="node" func="cnt" op="equ" val="2">
                        <dgm:choose name="Name185">
                          <dgm:if name="Name186" axis="ch ch" ptType="node node" st="2 1" cnt="1 0" func="cnt" op="equ" val="1">
                            <dgm:alg type="cycle">
                              <dgm:param type="ctrShpMap" val="fNode"/>
                              <dgm:param type="stAng" val="180"/>
                            </dgm:alg>
                          </dgm:if>
                          <dgm:if name="Name187" axis="ch ch" ptType="node node" st="2 1" cnt="1 0" func="cnt" op="equ" val="2">
                            <dgm:alg type="cycle">
                              <dgm:param type="ctrShpMap" val="fNode"/>
                              <dgm:param type="stAng" val="225"/>
                              <dgm:param type="spanAng" val="-90"/>
                            </dgm:alg>
                          </dgm:if>
                          <dgm:else name="Name188">
                            <dgm:alg type="cycle">
                              <dgm:param type="ctrShpMap" val="fNode"/>
                              <dgm:param type="stAng" val="270"/>
                              <dgm:param type="spanAng" val="-180"/>
                            </dgm:alg>
                          </dgm:else>
                        </dgm:choose>
                      </dgm:if>
                      <dgm:if name="Name189" axis="ch" ptType="node" func="cnt" op="equ" val="3">
                        <dgm:choose name="Name190">
                          <dgm:if name="Name191" axis="ch ch" ptType="node node" st="2 1" cnt="1 0" func="cnt" op="equ" val="1">
                            <dgm:alg type="cycle">
                              <dgm:param type="ctrShpMap" val="fNode"/>
                              <dgm:param type="stAng" val="240"/>
                              <dgm:param type="horzAlign" val="l"/>
                              <dgm:param type="vertAlign" val="b"/>
                            </dgm:alg>
                          </dgm:if>
                          <dgm:if name="Name192" axis="ch ch" ptType="node node" st="2 1" cnt="1 0" func="cnt" op="equ" val="2">
                            <dgm:alg type="cycle">
                              <dgm:param type="ctrShpMap" val="fNode"/>
                              <dgm:param type="stAng" val="285"/>
                              <dgm:param type="spanAng" val="-90"/>
                              <dgm:param type="horzAlign" val="l"/>
                              <dgm:param type="vertAlign" val="b"/>
                            </dgm:alg>
                          </dgm:if>
                          <dgm:else name="Name193">
                            <dgm:alg type="cycle">
                              <dgm:param type="ctrShpMap" val="fNode"/>
                              <dgm:param type="stAng" val="330"/>
                              <dgm:param type="spanAng" val="-180"/>
                            </dgm:alg>
                          </dgm:else>
                        </dgm:choose>
                      </dgm:if>
                      <dgm:if name="Name194" axis="ch" ptType="node" func="cnt" op="equ" val="4">
                        <dgm:choose name="Name195">
                          <dgm:if name="Name196" axis="ch ch" ptType="node node" st="2 1" cnt="1 0" func="cnt" op="equ" val="1">
                            <dgm:alg type="cycle">
                              <dgm:param type="ctrShpMap" val="fNode"/>
                              <dgm:param type="stAng" val="270"/>
                            </dgm:alg>
                          </dgm:if>
                          <dgm:if name="Name197" axis="ch ch" ptType="node node" st="2 1" cnt="1 0" func="cnt" op="equ" val="2">
                            <dgm:alg type="cycle">
                              <dgm:param type="ctrShpMap" val="fNode"/>
                              <dgm:param type="stAng" val="315"/>
                              <dgm:param type="spanAng" val="-90"/>
                            </dgm:alg>
                          </dgm:if>
                          <dgm:else name="Name198">
                            <dgm:alg type="cycle">
                              <dgm:param type="ctrShpMap" val="fNode"/>
                              <dgm:param type="stAng" val="337.5"/>
                              <dgm:param type="spanAng" val="-135"/>
                            </dgm:alg>
                          </dgm:else>
                        </dgm:choose>
                      </dgm:if>
                      <dgm:if name="Name199" axis="ch" ptType="node" func="cnt" op="equ" val="5">
                        <dgm:choose name="Name200">
                          <dgm:if name="Name201" axis="ch ch" ptType="node node" st="2 1" cnt="1 0" func="cnt" op="equ" val="1">
                            <dgm:alg type="cycle">
                              <dgm:param type="ctrShpMap" val="fNode"/>
                              <dgm:param type="stAng" val="288"/>
                            </dgm:alg>
                          </dgm:if>
                          <dgm:if name="Name202" axis="ch ch" ptType="node node" st="2 1" cnt="1 0" func="cnt" op="equ" val="2">
                            <dgm:alg type="cycle">
                              <dgm:param type="ctrShpMap" val="fNode"/>
                              <dgm:param type="stAng" val="333"/>
                              <dgm:param type="spanAng" val="-90"/>
                            </dgm:alg>
                          </dgm:if>
                          <dgm:else name="Name203">
                            <dgm:alg type="cycle">
                              <dgm:param type="ctrShpMap" val="fNode"/>
                              <dgm:param type="stAng" val="0"/>
                              <dgm:param type="spanAng" val="-360"/>
                            </dgm:alg>
                          </dgm:else>
                        </dgm:choose>
                      </dgm:if>
                      <dgm:if name="Name204" axis="ch" ptType="node" func="cnt" op="equ" val="6">
                        <dgm:choose name="Name205">
                          <dgm:if name="Name206" axis="ch ch" ptType="node node" st="2 1" cnt="1 0" func="cnt" op="equ" val="1">
                            <dgm:alg type="cycle">
                              <dgm:param type="ctrShpMap" val="fNode"/>
                              <dgm:param type="stAng" val="300"/>
                            </dgm:alg>
                          </dgm:if>
                          <dgm:if name="Name207" axis="ch ch" ptType="node node" st="2 1" cnt="1 0" func="cnt" op="equ" val="2">
                            <dgm:alg type="cycle">
                              <dgm:param type="ctrShpMap" val="fNode"/>
                              <dgm:param type="stAng" val="345"/>
                              <dgm:param type="spanAng" val="-90"/>
                            </dgm:alg>
                          </dgm:if>
                          <dgm:else name="Name208">
                            <dgm:alg type="cycle">
                              <dgm:param type="ctrShpMap" val="fNode"/>
                              <dgm:param type="stAng" val="0"/>
                              <dgm:param type="spanAng" val="-360"/>
                            </dgm:alg>
                          </dgm:else>
                        </dgm:choose>
                      </dgm:if>
                      <dgm:if name="Name209" axis="ch" ptType="node" func="cnt" op="gte" val="7">
                        <dgm:choose name="Name210">
                          <dgm:if name="Name211" axis="ch ch" ptType="node node" st="2 1" cnt="1 0" func="cnt" op="equ" val="1">
                            <dgm:alg type="cycle">
                              <dgm:param type="ctrShpMap" val="fNode"/>
                              <dgm:param type="stAng" val="308"/>
                            </dgm:alg>
                          </dgm:if>
                          <dgm:if name="Name212" axis="ch ch" ptType="node node" st="2 1" cnt="1 0" func="cnt" op="equ" val="2">
                            <dgm:alg type="cycle">
                              <dgm:param type="ctrShpMap" val="fNode"/>
                              <dgm:param type="stAng" val="353"/>
                              <dgm:param type="spanAng" val="-90"/>
                            </dgm:alg>
                          </dgm:if>
                          <dgm:else name="Name213">
                            <dgm:alg type="cycle">
                              <dgm:param type="ctrShpMap" val="fNode"/>
                              <dgm:param type="stAng" val="0"/>
                              <dgm:param type="spanAng" val="-360"/>
                            </dgm:alg>
                          </dgm:else>
                        </dgm:choose>
                      </dgm:if>
                      <dgm:else name="Name214"/>
                    </dgm:choose>
                  </dgm:else>
                </dgm:choose>
                <dgm:shape xmlns:r="http://schemas.openxmlformats.org/officeDocument/2006/relationships" r:blip="">
                  <dgm:adjLst/>
                </dgm:shape>
                <dgm:presOf/>
                <dgm:constrLst>
                  <dgm:constr type="sp" refType="w" fact="0.1"/>
                  <dgm:constr type="sibSp" refType="w" fact="0.1"/>
                </dgm:constrLst>
                <dgm:forEach name="Name215" axis="ch" ptType="node" st="2" cnt="1">
                  <dgm:layoutNode name="childCenter2"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16" axis="ch">
                    <dgm:forEach name="Name217" axis="self" ptType="parTrans">
                      <dgm:layoutNode name="Name218">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19" axis="self" ptType="node">
                      <dgm:layoutNode name="text2"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20" axis="ch" ptType="parTrans" st="2" cnt="1">
                <dgm:layoutNode name="Name221">
                  <dgm:alg type="conn">
                    <dgm:param type="dim" val="1D"/>
                    <dgm:param type="begPts" val="auto"/>
                    <dgm:param type="endPts" val="auto"/>
                    <dgm:param type="endSty" val="noArr"/>
                    <dgm:param type="srcNode" val="textCenter"/>
                    <dgm:param type="dstNode" val="childCenter2"/>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22"/>
          </dgm:choose>
          <dgm:choose name="Name223">
            <dgm:if name="Name224" axis="ch" ptType="node" func="cnt" op="gte" val="3">
              <dgm:layoutNode name="cycle_3">
                <dgm:choose name="Name225">
                  <dgm:if name="Name226" func="var" arg="dir" op="equ" val="norm">
                    <dgm:choose name="Name227">
                      <dgm:if name="Name228" axis="ch" ptType="node" func="cnt" op="equ" val="3">
                        <dgm:choose name="Name229">
                          <dgm:if name="Name230" axis="ch ch" ptType="node node" st="3 1" cnt="1 0" func="cnt" op="equ" val="1">
                            <dgm:alg type="cycle">
                              <dgm:param type="ctrShpMap" val="fNode"/>
                              <dgm:param type="stAng" val="240"/>
                              <dgm:param type="horzAlign" val="l"/>
                              <dgm:param type="vertAlign" val="b"/>
                            </dgm:alg>
                          </dgm:if>
                          <dgm:if name="Name231" axis="ch ch" ptType="node node" st="3 1" cnt="1 0" func="cnt" op="equ" val="2">
                            <dgm:alg type="cycle">
                              <dgm:param type="ctrShpMap" val="fNode"/>
                              <dgm:param type="stAng" val="195"/>
                              <dgm:param type="spanAng" val="90"/>
                              <dgm:param type="horzAlign" val="l"/>
                              <dgm:param type="vertAlign" val="b"/>
                            </dgm:alg>
                          </dgm:if>
                          <dgm:else name="Name232">
                            <dgm:alg type="cycle">
                              <dgm:param type="ctrShpMap" val="fNode"/>
                              <dgm:param type="stAng" val="150"/>
                              <dgm:param type="spanAng" val="180"/>
                            </dgm:alg>
                          </dgm:else>
                        </dgm:choose>
                      </dgm:if>
                      <dgm:if name="Name233" axis="ch" ptType="node" func="cnt" op="equ" val="4">
                        <dgm:choose name="Name234">
                          <dgm:if name="Name235" axis="ch ch" ptType="node node" st="3 1" cnt="1 0" func="cnt" op="equ" val="1">
                            <dgm:alg type="cycle">
                              <dgm:param type="ctrShpMap" val="fNode"/>
                              <dgm:param type="stAng" val="180"/>
                            </dgm:alg>
                          </dgm:if>
                          <dgm:if name="Name236" axis="ch ch" ptType="node node" st="3 1" cnt="1 0" func="cnt" op="equ" val="2">
                            <dgm:alg type="cycle">
                              <dgm:param type="ctrShpMap" val="fNode"/>
                              <dgm:param type="stAng" val="135"/>
                              <dgm:param type="spanAng" val="90"/>
                            </dgm:alg>
                          </dgm:if>
                          <dgm:else name="Name237">
                            <dgm:alg type="cycle">
                              <dgm:param type="ctrShpMap" val="fNode"/>
                              <dgm:param type="stAng" val="112.5"/>
                              <dgm:param type="spanAng" val="135"/>
                            </dgm:alg>
                          </dgm:else>
                        </dgm:choose>
                      </dgm:if>
                      <dgm:if name="Name238" axis="ch" ptType="node" func="cnt" op="equ" val="5">
                        <dgm:choose name="Name239">
                          <dgm:if name="Name240" axis="ch ch" ptType="node node" st="3 1" cnt="1 0" func="cnt" op="equ" val="1">
                            <dgm:alg type="cycle">
                              <dgm:param type="ctrShpMap" val="fNode"/>
                              <dgm:param type="stAng" val="144"/>
                            </dgm:alg>
                          </dgm:if>
                          <dgm:if name="Name241" axis="ch ch" ptType="node node" st="3 1" cnt="1 0" func="cnt" op="equ" val="2">
                            <dgm:alg type="cycle">
                              <dgm:param type="ctrShpMap" val="fNode"/>
                              <dgm:param type="stAng" val="99"/>
                              <dgm:param type="spanAng" val="90"/>
                            </dgm:alg>
                          </dgm:if>
                          <dgm:else name="Name242">
                            <dgm:alg type="cycle">
                              <dgm:param type="ctrShpMap" val="fNode"/>
                              <dgm:param type="stAng" val="0"/>
                              <dgm:param type="spanAng" val="360"/>
                            </dgm:alg>
                          </dgm:else>
                        </dgm:choose>
                      </dgm:if>
                      <dgm:if name="Name243" axis="ch" ptType="node" func="cnt" op="equ" val="6">
                        <dgm:choose name="Name244">
                          <dgm:if name="Name245" axis="ch ch" ptType="node node" st="3 1" cnt="1 0" func="cnt" op="equ" val="1">
                            <dgm:alg type="cycle">
                              <dgm:param type="ctrShpMap" val="fNode"/>
                              <dgm:param type="stAng" val="120"/>
                            </dgm:alg>
                          </dgm:if>
                          <dgm:if name="Name246" axis="ch ch" ptType="node node" st="3 1" cnt="1 0" func="cnt" op="equ" val="2">
                            <dgm:alg type="cycle">
                              <dgm:param type="ctrShpMap" val="fNode"/>
                              <dgm:param type="stAng" val="75"/>
                              <dgm:param type="spanAng" val="90"/>
                            </dgm:alg>
                          </dgm:if>
                          <dgm:else name="Name247">
                            <dgm:alg type="cycle">
                              <dgm:param type="ctrShpMap" val="fNode"/>
                              <dgm:param type="stAng" val="0"/>
                              <dgm:param type="spanAng" val="360"/>
                            </dgm:alg>
                          </dgm:else>
                        </dgm:choose>
                      </dgm:if>
                      <dgm:if name="Name248" axis="ch" ptType="node" func="cnt" op="gte" val="7">
                        <dgm:choose name="Name249">
                          <dgm:if name="Name250" axis="ch ch" ptType="node node" st="3 1" cnt="1 0" func="cnt" op="equ" val="1">
                            <dgm:alg type="cycle">
                              <dgm:param type="ctrShpMap" val="fNode"/>
                              <dgm:param type="stAng" val="102"/>
                            </dgm:alg>
                          </dgm:if>
                          <dgm:if name="Name251" axis="ch ch" ptType="node node" st="3 1" cnt="1 0" func="cnt" op="equ" val="2">
                            <dgm:alg type="cycle">
                              <dgm:param type="ctrShpMap" val="fNode"/>
                              <dgm:param type="stAng" val="57"/>
                              <dgm:param type="spanAng" val="90"/>
                            </dgm:alg>
                          </dgm:if>
                          <dgm:else name="Name252">
                            <dgm:alg type="cycle">
                              <dgm:param type="ctrShpMap" val="fNode"/>
                              <dgm:param type="stAng" val="0"/>
                              <dgm:param type="spanAng" val="360"/>
                            </dgm:alg>
                          </dgm:else>
                        </dgm:choose>
                      </dgm:if>
                      <dgm:else name="Name253"/>
                    </dgm:choose>
                  </dgm:if>
                  <dgm:else name="Name254">
                    <dgm:choose name="Name255">
                      <dgm:if name="Name256" axis="ch" ptType="node" func="cnt" op="equ" val="3">
                        <dgm:choose name="Name257">
                          <dgm:if name="Name258" axis="ch ch" ptType="node node" st="3 1" cnt="1 0" func="cnt" op="equ" val="1">
                            <dgm:alg type="cycle">
                              <dgm:param type="ctrShpMap" val="fNode"/>
                              <dgm:param type="stAng" val="120"/>
                              <dgm:param type="horzAlign" val="r"/>
                              <dgm:param type="vertAlign" val="b"/>
                            </dgm:alg>
                          </dgm:if>
                          <dgm:if name="Name259" axis="ch ch" ptType="node node" st="3 1" cnt="1 0" func="cnt" op="equ" val="2">
                            <dgm:alg type="cycle">
                              <dgm:param type="ctrShpMap" val="fNode"/>
                              <dgm:param type="stAng" val="165"/>
                              <dgm:param type="spanAng" val="-90"/>
                              <dgm:param type="horzAlign" val="r"/>
                              <dgm:param type="vertAlign" val="b"/>
                            </dgm:alg>
                          </dgm:if>
                          <dgm:else name="Name260">
                            <dgm:alg type="cycle">
                              <dgm:param type="ctrShpMap" val="fNode"/>
                              <dgm:param type="stAng" val="210"/>
                              <dgm:param type="spanAng" val="-180"/>
                            </dgm:alg>
                          </dgm:else>
                        </dgm:choose>
                      </dgm:if>
                      <dgm:if name="Name261" axis="ch" ptType="node" func="cnt" op="equ" val="4">
                        <dgm:choose name="Name262">
                          <dgm:if name="Name263" axis="ch ch" ptType="node node" st="3 1" cnt="1 0" func="cnt" op="equ" val="1">
                            <dgm:alg type="cycle">
                              <dgm:param type="ctrShpMap" val="fNode"/>
                              <dgm:param type="stAng" val="180"/>
                            </dgm:alg>
                          </dgm:if>
                          <dgm:if name="Name264" axis="ch ch" ptType="node node" st="3 1" cnt="1 0" func="cnt" op="equ" val="2">
                            <dgm:alg type="cycle">
                              <dgm:param type="ctrShpMap" val="fNode"/>
                              <dgm:param type="stAng" val="225"/>
                              <dgm:param type="spanAng" val="-90"/>
                            </dgm:alg>
                          </dgm:if>
                          <dgm:else name="Name265">
                            <dgm:alg type="cycle">
                              <dgm:param type="ctrShpMap" val="fNode"/>
                              <dgm:param type="stAng" val="247.5"/>
                              <dgm:param type="spanAng" val="-135"/>
                            </dgm:alg>
                          </dgm:else>
                        </dgm:choose>
                      </dgm:if>
                      <dgm:if name="Name266" axis="ch" ptType="node" func="cnt" op="equ" val="5">
                        <dgm:choose name="Name267">
                          <dgm:if name="Name268" axis="ch ch" ptType="node node" st="3 1" cnt="1 0" func="cnt" op="equ" val="1">
                            <dgm:alg type="cycle">
                              <dgm:param type="ctrShpMap" val="fNode"/>
                              <dgm:param type="stAng" val="216"/>
                            </dgm:alg>
                          </dgm:if>
                          <dgm:if name="Name269" axis="ch ch" ptType="node node" st="3 1" cnt="1 0" func="cnt" op="equ" val="2">
                            <dgm:alg type="cycle">
                              <dgm:param type="ctrShpMap" val="fNode"/>
                              <dgm:param type="stAng" val="261"/>
                              <dgm:param type="spanAng" val="-90"/>
                            </dgm:alg>
                          </dgm:if>
                          <dgm:else name="Name270">
                            <dgm:alg type="cycle">
                              <dgm:param type="ctrShpMap" val="fNode"/>
                              <dgm:param type="stAng" val="0"/>
                              <dgm:param type="spanAng" val="-360"/>
                            </dgm:alg>
                          </dgm:else>
                        </dgm:choose>
                      </dgm:if>
                      <dgm:if name="Name271" axis="ch" ptType="node" func="cnt" op="equ" val="6">
                        <dgm:choose name="Name272">
                          <dgm:if name="Name273" axis="ch ch" ptType="node node" st="3 1" cnt="1 0" func="cnt" op="equ" val="1">
                            <dgm:alg type="cycle">
                              <dgm:param type="ctrShpMap" val="fNode"/>
                              <dgm:param type="stAng" val="240"/>
                            </dgm:alg>
                          </dgm:if>
                          <dgm:if name="Name274" axis="ch ch" ptType="node node" st="3 1" cnt="1 0" func="cnt" op="equ" val="2">
                            <dgm:alg type="cycle">
                              <dgm:param type="ctrShpMap" val="fNode"/>
                              <dgm:param type="stAng" val="285"/>
                              <dgm:param type="spanAng" val="-90"/>
                            </dgm:alg>
                          </dgm:if>
                          <dgm:else name="Name275">
                            <dgm:alg type="cycle">
                              <dgm:param type="ctrShpMap" val="fNode"/>
                              <dgm:param type="stAng" val="0"/>
                              <dgm:param type="spanAng" val="-360"/>
                            </dgm:alg>
                          </dgm:else>
                        </dgm:choose>
                      </dgm:if>
                      <dgm:if name="Name276" axis="ch" ptType="node" func="cnt" op="gte" val="7">
                        <dgm:choose name="Name277">
                          <dgm:if name="Name278" axis="ch ch" ptType="node node" st="3 1" cnt="1 0" func="cnt" op="equ" val="1">
                            <dgm:alg type="cycle">
                              <dgm:param type="ctrShpMap" val="fNode"/>
                              <dgm:param type="stAng" val="257"/>
                            </dgm:alg>
                          </dgm:if>
                          <dgm:if name="Name279" axis="ch ch" ptType="node node" st="3 1" cnt="1 0" func="cnt" op="equ" val="2">
                            <dgm:alg type="cycle">
                              <dgm:param type="ctrShpMap" val="fNode"/>
                              <dgm:param type="stAng" val="302"/>
                              <dgm:param type="spanAng" val="-90"/>
                            </dgm:alg>
                          </dgm:if>
                          <dgm:else name="Name280">
                            <dgm:alg type="cycle">
                              <dgm:param type="ctrShpMap" val="fNode"/>
                              <dgm:param type="stAng" val="0"/>
                              <dgm:param type="spanAng" val="-360"/>
                            </dgm:alg>
                          </dgm:else>
                        </dgm:choose>
                      </dgm:if>
                      <dgm:else name="Name281"/>
                    </dgm:choose>
                  </dgm:else>
                </dgm:choose>
                <dgm:shape xmlns:r="http://schemas.openxmlformats.org/officeDocument/2006/relationships" r:blip="">
                  <dgm:adjLst/>
                </dgm:shape>
                <dgm:presOf/>
                <dgm:constrLst>
                  <dgm:constr type="sp" refType="w" fact="0.1"/>
                  <dgm:constr type="sibSp" refType="w" fact="0.1"/>
                </dgm:constrLst>
                <dgm:forEach name="Name282" axis="ch" ptType="node" st="3" cnt="1">
                  <dgm:layoutNode name="childCenter3"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283" axis="ch">
                    <dgm:forEach name="Name284" axis="self" ptType="parTrans">
                      <dgm:layoutNode name="Name285">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286" axis="self" ptType="node">
                      <dgm:layoutNode name="text3"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287" axis="ch" ptType="parTrans" st="3" cnt="1">
                <dgm:layoutNode name="Name288">
                  <dgm:alg type="conn">
                    <dgm:param type="dim" val="1D"/>
                    <dgm:param type="begPts" val="auto"/>
                    <dgm:param type="endPts" val="auto"/>
                    <dgm:param type="endSty" val="noArr"/>
                    <dgm:param type="srcNode" val="textCenter"/>
                    <dgm:param type="dstNode" val="childCenter3"/>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289"/>
          </dgm:choose>
          <dgm:choose name="Name290">
            <dgm:if name="Name291" axis="ch" ptType="node" func="cnt" op="gte" val="4">
              <dgm:layoutNode name="cycle_4">
                <dgm:choose name="Name292">
                  <dgm:if name="Name293" func="var" arg="dir" op="equ" val="norm">
                    <dgm:choose name="Name294">
                      <dgm:if name="Name295" axis="ch" ptType="node" func="cnt" op="equ" val="4">
                        <dgm:choose name="Name296">
                          <dgm:if name="Name297" axis="ch ch" ptType="node node" st="4 1" cnt="1 0" func="cnt" op="equ" val="1">
                            <dgm:alg type="cycle">
                              <dgm:param type="ctrShpMap" val="fNode"/>
                              <dgm:param type="stAng" val="270"/>
                            </dgm:alg>
                          </dgm:if>
                          <dgm:if name="Name298" axis="ch ch" ptType="node node" st="4 1" cnt="1 0" func="cnt" op="equ" val="2">
                            <dgm:alg type="cycle">
                              <dgm:param type="ctrShpMap" val="fNode"/>
                              <dgm:param type="stAng" val="225"/>
                              <dgm:param type="spanAng" val="90"/>
                            </dgm:alg>
                          </dgm:if>
                          <dgm:else name="Name299">
                            <dgm:alg type="cycle">
                              <dgm:param type="ctrShpMap" val="fNode"/>
                              <dgm:param type="stAng" val="202.5"/>
                              <dgm:param type="spanAng" val="135"/>
                            </dgm:alg>
                          </dgm:else>
                        </dgm:choose>
                      </dgm:if>
                      <dgm:if name="Name300" axis="ch" ptType="node" func="cnt" op="equ" val="5">
                        <dgm:choose name="Name301">
                          <dgm:if name="Name302" axis="ch ch" ptType="node node" st="4 1" cnt="1 0" func="cnt" op="equ" val="1">
                            <dgm:alg type="cycle">
                              <dgm:param type="ctrShpMap" val="fNode"/>
                              <dgm:param type="stAng" val="216"/>
                            </dgm:alg>
                          </dgm:if>
                          <dgm:if name="Name303" axis="ch ch" ptType="node node" st="4 1" cnt="1 0" func="cnt" op="equ" val="2">
                            <dgm:alg type="cycle">
                              <dgm:param type="ctrShpMap" val="fNode"/>
                              <dgm:param type="stAng" val="171"/>
                              <dgm:param type="spanAng" val="90"/>
                            </dgm:alg>
                          </dgm:if>
                          <dgm:else name="Name304">
                            <dgm:alg type="cycle">
                              <dgm:param type="ctrShpMap" val="fNode"/>
                              <dgm:param type="stAng" val="0"/>
                              <dgm:param type="spanAng" val="360"/>
                            </dgm:alg>
                          </dgm:else>
                        </dgm:choose>
                      </dgm:if>
                      <dgm:if name="Name305" axis="ch" ptType="node" func="cnt" op="equ" val="6">
                        <dgm:choose name="Name306">
                          <dgm:if name="Name307" axis="ch ch" ptType="node node" st="4 1" cnt="1 0" func="cnt" op="equ" val="1">
                            <dgm:alg type="cycle">
                              <dgm:param type="ctrShpMap" val="fNode"/>
                              <dgm:param type="stAng" val="180"/>
                            </dgm:alg>
                          </dgm:if>
                          <dgm:if name="Name308" axis="ch ch" ptType="node node" st="4 1" cnt="1 0" func="cnt" op="equ" val="2">
                            <dgm:alg type="cycle">
                              <dgm:param type="ctrShpMap" val="fNode"/>
                              <dgm:param type="stAng" val="135"/>
                              <dgm:param type="spanAng" val="90"/>
                            </dgm:alg>
                          </dgm:if>
                          <dgm:else name="Name309">
                            <dgm:alg type="cycle">
                              <dgm:param type="ctrShpMap" val="fNode"/>
                              <dgm:param type="stAng" val="0"/>
                              <dgm:param type="spanAng" val="360"/>
                            </dgm:alg>
                          </dgm:else>
                        </dgm:choose>
                      </dgm:if>
                      <dgm:if name="Name310" axis="ch" ptType="node" func="cnt" op="gte" val="7">
                        <dgm:choose name="Name311">
                          <dgm:if name="Name312" axis="ch ch" ptType="node node" st="4 1" cnt="1 0" func="cnt" op="equ" val="1">
                            <dgm:alg type="cycle">
                              <dgm:param type="ctrShpMap" val="fNode"/>
                              <dgm:param type="stAng" val="154"/>
                            </dgm:alg>
                          </dgm:if>
                          <dgm:if name="Name313" axis="ch ch" ptType="node node" st="4 1" cnt="1 0" func="cnt" op="equ" val="2">
                            <dgm:alg type="cycle">
                              <dgm:param type="ctrShpMap" val="fNode"/>
                              <dgm:param type="stAng" val="109"/>
                              <dgm:param type="spanAng" val="90"/>
                            </dgm:alg>
                          </dgm:if>
                          <dgm:else name="Name314">
                            <dgm:alg type="cycle">
                              <dgm:param type="ctrShpMap" val="fNode"/>
                              <dgm:param type="stAng" val="0"/>
                              <dgm:param type="spanAng" val="360"/>
                            </dgm:alg>
                          </dgm:else>
                        </dgm:choose>
                      </dgm:if>
                      <dgm:else name="Name315"/>
                    </dgm:choose>
                  </dgm:if>
                  <dgm:else name="Name316">
                    <dgm:choose name="Name317">
                      <dgm:if name="Name318" axis="ch" ptType="node" func="cnt" op="equ" val="4">
                        <dgm:choose name="Name319">
                          <dgm:if name="Name320" axis="ch ch" ptType="node node" st="4 1" cnt="1 0" func="cnt" op="equ" val="1">
                            <dgm:alg type="cycle">
                              <dgm:param type="ctrShpMap" val="fNode"/>
                              <dgm:param type="stAng" val="90"/>
                            </dgm:alg>
                          </dgm:if>
                          <dgm:if name="Name321" axis="ch ch" ptType="node node" st="4 1" cnt="1 0" func="cnt" op="equ" val="2">
                            <dgm:alg type="cycle">
                              <dgm:param type="ctrShpMap" val="fNode"/>
                              <dgm:param type="stAng" val="135"/>
                              <dgm:param type="spanAng" val="-90"/>
                            </dgm:alg>
                          </dgm:if>
                          <dgm:else name="Name322">
                            <dgm:alg type="cycle">
                              <dgm:param type="ctrShpMap" val="fNode"/>
                              <dgm:param type="stAng" val="157.5"/>
                              <dgm:param type="spanAng" val="-135"/>
                            </dgm:alg>
                          </dgm:else>
                        </dgm:choose>
                      </dgm:if>
                      <dgm:if name="Name323" axis="ch" ptType="node" func="cnt" op="equ" val="5">
                        <dgm:choose name="Name324">
                          <dgm:if name="Name325" axis="ch ch" ptType="node node" st="4 1" cnt="1 0" func="cnt" op="equ" val="1">
                            <dgm:alg type="cycle">
                              <dgm:param type="ctrShpMap" val="fNode"/>
                              <dgm:param type="stAng" val="144"/>
                            </dgm:alg>
                          </dgm:if>
                          <dgm:if name="Name326" axis="ch ch" ptType="node node" st="4 1" cnt="1 0" func="cnt" op="equ" val="2">
                            <dgm:alg type="cycle">
                              <dgm:param type="ctrShpMap" val="fNode"/>
                              <dgm:param type="stAng" val="189"/>
                              <dgm:param type="spanAng" val="-90"/>
                            </dgm:alg>
                          </dgm:if>
                          <dgm:else name="Name327">
                            <dgm:alg type="cycle">
                              <dgm:param type="ctrShpMap" val="fNode"/>
                              <dgm:param type="stAng" val="0"/>
                              <dgm:param type="spanAng" val="-360"/>
                            </dgm:alg>
                          </dgm:else>
                        </dgm:choose>
                      </dgm:if>
                      <dgm:if name="Name328" axis="ch" ptType="node" func="cnt" op="equ" val="6">
                        <dgm:choose name="Name329">
                          <dgm:if name="Name330" axis="ch ch" ptType="node node" st="4 1" cnt="1 0" func="cnt" op="equ" val="1">
                            <dgm:alg type="cycle">
                              <dgm:param type="ctrShpMap" val="fNode"/>
                              <dgm:param type="stAng" val="180"/>
                            </dgm:alg>
                          </dgm:if>
                          <dgm:if name="Name331" axis="ch ch" ptType="node node" st="4 1" cnt="1 0" func="cnt" op="equ" val="2">
                            <dgm:alg type="cycle">
                              <dgm:param type="ctrShpMap" val="fNode"/>
                              <dgm:param type="stAng" val="225"/>
                              <dgm:param type="spanAng" val="-90"/>
                            </dgm:alg>
                          </dgm:if>
                          <dgm:else name="Name332">
                            <dgm:alg type="cycle">
                              <dgm:param type="ctrShpMap" val="fNode"/>
                              <dgm:param type="stAng" val="0"/>
                              <dgm:param type="spanAng" val="-360"/>
                            </dgm:alg>
                          </dgm:else>
                        </dgm:choose>
                      </dgm:if>
                      <dgm:if name="Name333" axis="ch" ptType="node" func="cnt" op="gte" val="7">
                        <dgm:choose name="Name334">
                          <dgm:if name="Name335" axis="ch ch" ptType="node node" st="4 1" cnt="1 0" func="cnt" op="equ" val="1">
                            <dgm:alg type="cycle">
                              <dgm:param type="ctrShpMap" val="fNode"/>
                              <dgm:param type="stAng" val="205"/>
                            </dgm:alg>
                          </dgm:if>
                          <dgm:if name="Name336" axis="ch ch" ptType="node node" st="4 1" cnt="1 0" func="cnt" op="equ" val="2">
                            <dgm:alg type="cycle">
                              <dgm:param type="ctrShpMap" val="fNode"/>
                              <dgm:param type="stAng" val="250"/>
                              <dgm:param type="spanAng" val="-90"/>
                            </dgm:alg>
                          </dgm:if>
                          <dgm:else name="Name337">
                            <dgm:alg type="cycle">
                              <dgm:param type="ctrShpMap" val="fNode"/>
                              <dgm:param type="stAng" val="0"/>
                              <dgm:param type="spanAng" val="-360"/>
                            </dgm:alg>
                          </dgm:else>
                        </dgm:choose>
                      </dgm:if>
                      <dgm:else name="Name338"/>
                    </dgm:choose>
                  </dgm:else>
                </dgm:choose>
                <dgm:shape xmlns:r="http://schemas.openxmlformats.org/officeDocument/2006/relationships" r:blip="">
                  <dgm:adjLst/>
                </dgm:shape>
                <dgm:presOf/>
                <dgm:constrLst>
                  <dgm:constr type="sp" refType="w" fact="0.1"/>
                  <dgm:constr type="sibSp" refType="w" fact="0.1"/>
                </dgm:constrLst>
                <dgm:forEach name="Name339" axis="ch" ptType="node" st="4" cnt="1">
                  <dgm:layoutNode name="childCenter4"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40" axis="ch">
                    <dgm:forEach name="Name341" axis="self" ptType="parTrans">
                      <dgm:layoutNode name="Name342">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43" axis="self" ptType="node">
                      <dgm:layoutNode name="text4"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44" axis="ch" ptType="parTrans" st="4" cnt="1">
                <dgm:layoutNode name="Name345">
                  <dgm:alg type="conn">
                    <dgm:param type="dim" val="1D"/>
                    <dgm:param type="begPts" val="auto"/>
                    <dgm:param type="endPts" val="auto"/>
                    <dgm:param type="endSty" val="noArr"/>
                    <dgm:param type="srcNode" val="textCenter"/>
                    <dgm:param type="dstNode" val="childCenter4"/>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46"/>
          </dgm:choose>
          <dgm:choose name="Name347">
            <dgm:if name="Name348" axis="ch" ptType="node" func="cnt" op="gte" val="5">
              <dgm:layoutNode name="cycle_5">
                <dgm:choose name="Name349">
                  <dgm:if name="Name350" func="var" arg="dir" op="equ" val="norm">
                    <dgm:choose name="Name351">
                      <dgm:if name="Name352" axis="ch" ptType="node" func="cnt" op="equ" val="5">
                        <dgm:choose name="Name353">
                          <dgm:if name="Name354" axis="ch ch" ptType="node node" st="5 1" cnt="1 0" func="cnt" op="equ" val="1">
                            <dgm:alg type="cycle">
                              <dgm:param type="ctrShpMap" val="fNode"/>
                              <dgm:param type="stAng" val="288"/>
                            </dgm:alg>
                          </dgm:if>
                          <dgm:if name="Name355" axis="ch ch" ptType="node node" st="5 1" cnt="1 0" func="cnt" op="equ" val="2">
                            <dgm:alg type="cycle">
                              <dgm:param type="ctrShpMap" val="fNode"/>
                              <dgm:param type="stAng" val="243"/>
                              <dgm:param type="spanAng" val="90"/>
                            </dgm:alg>
                          </dgm:if>
                          <dgm:else name="Name356">
                            <dgm:alg type="cycle">
                              <dgm:param type="ctrShpMap" val="fNode"/>
                              <dgm:param type="stAng" val="0"/>
                              <dgm:param type="spanAng" val="360"/>
                            </dgm:alg>
                          </dgm:else>
                        </dgm:choose>
                      </dgm:if>
                      <dgm:if name="Name357" axis="ch" ptType="node" func="cnt" op="equ" val="6">
                        <dgm:choose name="Name358">
                          <dgm:if name="Name359" axis="ch ch" ptType="node node" st="5 1" cnt="1 0" func="cnt" op="equ" val="1">
                            <dgm:alg type="cycle">
                              <dgm:param type="ctrShpMap" val="fNode"/>
                              <dgm:param type="stAng" val="240"/>
                            </dgm:alg>
                          </dgm:if>
                          <dgm:if name="Name360" axis="ch ch" ptType="node node" st="5 1" cnt="1 0" func="cnt" op="equ" val="2">
                            <dgm:alg type="cycle">
                              <dgm:param type="ctrShpMap" val="fNode"/>
                              <dgm:param type="stAng" val="195"/>
                              <dgm:param type="spanAng" val="90"/>
                            </dgm:alg>
                          </dgm:if>
                          <dgm:else name="Name361">
                            <dgm:alg type="cycle">
                              <dgm:param type="ctrShpMap" val="fNode"/>
                              <dgm:param type="stAng" val="0"/>
                              <dgm:param type="spanAng" val="360"/>
                            </dgm:alg>
                          </dgm:else>
                        </dgm:choose>
                      </dgm:if>
                      <dgm:if name="Name362" axis="ch" ptType="node" func="cnt" op="gte" val="7">
                        <dgm:choose name="Name363">
                          <dgm:if name="Name364" axis="ch ch" ptType="node node" st="5 1" cnt="1 0" func="cnt" op="equ" val="1">
                            <dgm:alg type="cycle">
                              <dgm:param type="ctrShpMap" val="fNode"/>
                              <dgm:param type="stAng" val="205"/>
                            </dgm:alg>
                          </dgm:if>
                          <dgm:if name="Name365" axis="ch ch" ptType="node node" st="5 1" cnt="1 0" func="cnt" op="equ" val="2">
                            <dgm:alg type="cycle">
                              <dgm:param type="ctrShpMap" val="fNode"/>
                              <dgm:param type="stAng" val="160"/>
                              <dgm:param type="spanAng" val="90"/>
                            </dgm:alg>
                          </dgm:if>
                          <dgm:else name="Name366">
                            <dgm:alg type="cycle">
                              <dgm:param type="ctrShpMap" val="fNode"/>
                              <dgm:param type="stAng" val="0"/>
                              <dgm:param type="spanAng" val="360"/>
                            </dgm:alg>
                          </dgm:else>
                        </dgm:choose>
                      </dgm:if>
                      <dgm:else name="Name367"/>
                    </dgm:choose>
                  </dgm:if>
                  <dgm:else name="Name368">
                    <dgm:choose name="Name369">
                      <dgm:if name="Name370" axis="ch" ptType="node" func="cnt" op="equ" val="5">
                        <dgm:choose name="Name371">
                          <dgm:if name="Name372" axis="ch ch" ptType="node node" st="5 1" cnt="1 0" func="cnt" op="equ" val="1">
                            <dgm:alg type="cycle">
                              <dgm:param type="ctrShpMap" val="fNode"/>
                              <dgm:param type="stAng" val="72"/>
                            </dgm:alg>
                          </dgm:if>
                          <dgm:if name="Name373" axis="ch ch" ptType="node node" st="5 1" cnt="1 0" func="cnt" op="equ" val="2">
                            <dgm:alg type="cycle">
                              <dgm:param type="ctrShpMap" val="fNode"/>
                              <dgm:param type="stAng" val="117"/>
                              <dgm:param type="spanAng" val="-90"/>
                            </dgm:alg>
                          </dgm:if>
                          <dgm:else name="Name374">
                            <dgm:alg type="cycle">
                              <dgm:param type="ctrShpMap" val="fNode"/>
                              <dgm:param type="stAng" val="0"/>
                              <dgm:param type="spanAng" val="-360"/>
                            </dgm:alg>
                          </dgm:else>
                        </dgm:choose>
                      </dgm:if>
                      <dgm:if name="Name375" axis="ch" ptType="node" func="cnt" op="equ" val="6">
                        <dgm:choose name="Name376">
                          <dgm:if name="Name377" axis="ch ch" ptType="node node" st="5 1" cnt="1 0" func="cnt" op="equ" val="1">
                            <dgm:alg type="cycle">
                              <dgm:param type="ctrShpMap" val="fNode"/>
                              <dgm:param type="stAng" val="120"/>
                            </dgm:alg>
                          </dgm:if>
                          <dgm:if name="Name378" axis="ch ch" ptType="node node" st="5 1" cnt="1 0" func="cnt" op="equ" val="2">
                            <dgm:alg type="cycle">
                              <dgm:param type="ctrShpMap" val="fNode"/>
                              <dgm:param type="stAng" val="165"/>
                              <dgm:param type="spanAng" val="-90"/>
                            </dgm:alg>
                          </dgm:if>
                          <dgm:else name="Name379">
                            <dgm:alg type="cycle">
                              <dgm:param type="ctrShpMap" val="fNode"/>
                              <dgm:param type="stAng" val="0"/>
                              <dgm:param type="spanAng" val="-360"/>
                            </dgm:alg>
                          </dgm:else>
                        </dgm:choose>
                      </dgm:if>
                      <dgm:if name="Name380" axis="ch" ptType="node" func="cnt" op="gte" val="7">
                        <dgm:choose name="Name381">
                          <dgm:if name="Name382" axis="ch ch" ptType="node node" st="5 1" cnt="1 0" func="cnt" op="equ" val="1">
                            <dgm:alg type="cycle">
                              <dgm:param type="ctrShpMap" val="fNode"/>
                              <dgm:param type="stAng" val="154"/>
                            </dgm:alg>
                          </dgm:if>
                          <dgm:if name="Name383" axis="ch ch" ptType="node node" st="5 1" cnt="1 0" func="cnt" op="equ" val="2">
                            <dgm:alg type="cycle">
                              <dgm:param type="ctrShpMap" val="fNode"/>
                              <dgm:param type="stAng" val="199"/>
                              <dgm:param type="spanAng" val="-90"/>
                            </dgm:alg>
                          </dgm:if>
                          <dgm:else name="Name384">
                            <dgm:alg type="cycle">
                              <dgm:param type="ctrShpMap" val="fNode"/>
                              <dgm:param type="stAng" val="0"/>
                              <dgm:param type="spanAng" val="-360"/>
                            </dgm:alg>
                          </dgm:else>
                        </dgm:choose>
                      </dgm:if>
                      <dgm:else name="Name385"/>
                    </dgm:choose>
                  </dgm:else>
                </dgm:choose>
                <dgm:shape xmlns:r="http://schemas.openxmlformats.org/officeDocument/2006/relationships" r:blip="">
                  <dgm:adjLst/>
                </dgm:shape>
                <dgm:presOf/>
                <dgm:constrLst>
                  <dgm:constr type="sp" refType="w" fact="0.1"/>
                  <dgm:constr type="sibSp" refType="w" fact="0.1"/>
                </dgm:constrLst>
                <dgm:forEach name="Name386" axis="ch" ptType="node" st="5" cnt="1">
                  <dgm:layoutNode name="childCenter5"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387" axis="ch">
                    <dgm:forEach name="Name388" axis="self" ptType="parTrans">
                      <dgm:layoutNode name="Name389">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390" axis="self" ptType="node">
                      <dgm:layoutNode name="text5"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391" axis="ch" ptType="parTrans" st="5" cnt="1">
                <dgm:layoutNode name="Name392">
                  <dgm:alg type="conn">
                    <dgm:param type="dim" val="1D"/>
                    <dgm:param type="begPts" val="auto"/>
                    <dgm:param type="endPts" val="auto"/>
                    <dgm:param type="endSty" val="noArr"/>
                    <dgm:param type="srcNode" val="textCenter"/>
                    <dgm:param type="dstNode" val="childCenter5"/>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393"/>
          </dgm:choose>
          <dgm:choose name="Name394">
            <dgm:if name="Name395" axis="ch" ptType="node" func="cnt" op="gte" val="6">
              <dgm:layoutNode name="cycle_6">
                <dgm:choose name="Name396">
                  <dgm:if name="Name397" func="var" arg="dir" op="equ" val="norm">
                    <dgm:choose name="Name398">
                      <dgm:if name="Name399" axis="ch" ptType="node" func="cnt" op="equ" val="6">
                        <dgm:choose name="Name400">
                          <dgm:if name="Name401" axis="ch ch" ptType="node node" st="6 1" cnt="1 0" func="cnt" op="equ" val="1">
                            <dgm:alg type="cycle">
                              <dgm:param type="ctrShpMap" val="fNode"/>
                              <dgm:param type="stAng" val="300"/>
                            </dgm:alg>
                          </dgm:if>
                          <dgm:if name="Name402" axis="ch ch" ptType="node node" st="6 1" cnt="1 0" func="cnt" op="equ" val="2">
                            <dgm:alg type="cycle">
                              <dgm:param type="ctrShpMap" val="fNode"/>
                              <dgm:param type="stAng" val="255"/>
                              <dgm:param type="spanAng" val="90"/>
                            </dgm:alg>
                          </dgm:if>
                          <dgm:else name="Name403">
                            <dgm:alg type="cycle">
                              <dgm:param type="ctrShpMap" val="fNode"/>
                              <dgm:param type="stAng" val="0"/>
                              <dgm:param type="spanAng" val="360"/>
                            </dgm:alg>
                          </dgm:else>
                        </dgm:choose>
                      </dgm:if>
                      <dgm:if name="Name404" axis="ch" ptType="node" func="cnt" op="gte" val="7">
                        <dgm:choose name="Name405">
                          <dgm:if name="Name406" axis="ch ch" ptType="node node" st="6 1" cnt="1 0" func="cnt" op="equ" val="1">
                            <dgm:alg type="cycle">
                              <dgm:param type="ctrShpMap" val="fNode"/>
                              <dgm:param type="stAng" val="257"/>
                            </dgm:alg>
                          </dgm:if>
                          <dgm:if name="Name407" axis="ch ch" ptType="node node" st="6 1" cnt="1 0" func="cnt" op="equ" val="2">
                            <dgm:alg type="cycle">
                              <dgm:param type="ctrShpMap" val="fNode"/>
                              <dgm:param type="stAng" val="212"/>
                              <dgm:param type="spanAng" val="90"/>
                            </dgm:alg>
                          </dgm:if>
                          <dgm:else name="Name408">
                            <dgm:alg type="cycle">
                              <dgm:param type="ctrShpMap" val="fNode"/>
                              <dgm:param type="stAng" val="0"/>
                              <dgm:param type="spanAng" val="360"/>
                            </dgm:alg>
                          </dgm:else>
                        </dgm:choose>
                      </dgm:if>
                      <dgm:else name="Name409"/>
                    </dgm:choose>
                  </dgm:if>
                  <dgm:else name="Name410">
                    <dgm:choose name="Name411">
                      <dgm:if name="Name412" axis="ch" ptType="node" func="cnt" op="equ" val="6">
                        <dgm:choose name="Name413">
                          <dgm:if name="Name414" axis="ch ch" ptType="node node" st="6 1" cnt="1 0" func="cnt" op="equ" val="1">
                            <dgm:alg type="cycle">
                              <dgm:param type="ctrShpMap" val="fNode"/>
                              <dgm:param type="stAng" val="60"/>
                            </dgm:alg>
                          </dgm:if>
                          <dgm:if name="Name415" axis="ch ch" ptType="node node" st="6 1" cnt="1 0" func="cnt" op="equ" val="2">
                            <dgm:alg type="cycle">
                              <dgm:param type="ctrShpMap" val="fNode"/>
                              <dgm:param type="stAng" val="105"/>
                              <dgm:param type="spanAng" val="-90"/>
                            </dgm:alg>
                          </dgm:if>
                          <dgm:else name="Name416">
                            <dgm:alg type="cycle">
                              <dgm:param type="ctrShpMap" val="fNode"/>
                              <dgm:param type="stAng" val="0"/>
                              <dgm:param type="spanAng" val="-360"/>
                            </dgm:alg>
                          </dgm:else>
                        </dgm:choose>
                      </dgm:if>
                      <dgm:if name="Name417" axis="ch" ptType="node" func="cnt" op="gte" val="7">
                        <dgm:choose name="Name418">
                          <dgm:if name="Name419" axis="ch ch" ptType="node node" st="6 1" cnt="1 0" func="cnt" op="equ" val="1">
                            <dgm:alg type="cycle">
                              <dgm:param type="ctrShpMap" val="fNode"/>
                              <dgm:param type="stAng" val="102"/>
                            </dgm:alg>
                          </dgm:if>
                          <dgm:if name="Name420" axis="ch ch" ptType="node node" st="6 1" cnt="1 0" func="cnt" op="equ" val="2">
                            <dgm:alg type="cycle">
                              <dgm:param type="ctrShpMap" val="fNode"/>
                              <dgm:param type="stAng" val="147"/>
                              <dgm:param type="spanAng" val="-90"/>
                            </dgm:alg>
                          </dgm:if>
                          <dgm:else name="Name421">
                            <dgm:alg type="cycle">
                              <dgm:param type="ctrShpMap" val="fNode"/>
                              <dgm:param type="stAng" val="0"/>
                              <dgm:param type="spanAng" val="-360"/>
                            </dgm:alg>
                          </dgm:else>
                        </dgm:choose>
                      </dgm:if>
                      <dgm:else name="Name422"/>
                    </dgm:choose>
                  </dgm:else>
                </dgm:choose>
                <dgm:shape xmlns:r="http://schemas.openxmlformats.org/officeDocument/2006/relationships" r:blip="">
                  <dgm:adjLst/>
                </dgm:shape>
                <dgm:presOf/>
                <dgm:constrLst>
                  <dgm:constr type="sp" refType="w" fact="0.1"/>
                  <dgm:constr type="sibSp" refType="w" fact="0.1"/>
                </dgm:constrLst>
                <dgm:forEach name="Name423" axis="ch" ptType="node" st="6" cnt="1">
                  <dgm:layoutNode name="childCenter6"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24" axis="ch">
                    <dgm:forEach name="Name425" axis="self" ptType="parTrans">
                      <dgm:layoutNode name="Name426">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27" axis="self" ptType="node">
                      <dgm:layoutNode name="text6"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28" axis="ch" ptType="parTrans" st="6" cnt="1">
                <dgm:layoutNode name="Name429">
                  <dgm:alg type="conn">
                    <dgm:param type="dim" val="1D"/>
                    <dgm:param type="begPts" val="auto"/>
                    <dgm:param type="endPts" val="auto"/>
                    <dgm:param type="endSty" val="noArr"/>
                    <dgm:param type="srcNode" val="textCenter"/>
                    <dgm:param type="dstNode" val="childCenter6"/>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30"/>
          </dgm:choose>
          <dgm:choose name="Name431">
            <dgm:if name="Name432" axis="ch" ptType="node" func="cnt" op="gte" val="7">
              <dgm:layoutNode name="cycle_7">
                <dgm:choose name="Name433">
                  <dgm:if name="Name434" func="var" arg="dir" op="equ" val="norm">
                    <dgm:choose name="Name435">
                      <dgm:if name="Name436" axis="ch" ptType="node" func="cnt" op="gte" val="7">
                        <dgm:choose name="Name437">
                          <dgm:if name="Name438" axis="ch ch" ptType="node node" st="7 1" cnt="1 0" func="cnt" op="equ" val="1">
                            <dgm:alg type="cycle">
                              <dgm:param type="ctrShpMap" val="fNode"/>
                              <dgm:param type="stAng" val="308"/>
                            </dgm:alg>
                          </dgm:if>
                          <dgm:if name="Name439" axis="ch ch" ptType="node node" st="7 1" cnt="1 0" func="cnt" op="equ" val="2">
                            <dgm:alg type="cycle">
                              <dgm:param type="ctrShpMap" val="fNode"/>
                              <dgm:param type="stAng" val="263"/>
                              <dgm:param type="spanAng" val="90"/>
                            </dgm:alg>
                          </dgm:if>
                          <dgm:else name="Name440">
                            <dgm:alg type="cycle">
                              <dgm:param type="ctrShpMap" val="fNode"/>
                              <dgm:param type="stAng" val="0"/>
                              <dgm:param type="spanAng" val="360"/>
                            </dgm:alg>
                          </dgm:else>
                        </dgm:choose>
                      </dgm:if>
                      <dgm:else name="Name441"/>
                    </dgm:choose>
                  </dgm:if>
                  <dgm:else name="Name442">
                    <dgm:choose name="Name443">
                      <dgm:if name="Name444" axis="ch" ptType="node" func="cnt" op="gte" val="7">
                        <dgm:choose name="Name445">
                          <dgm:if name="Name446" axis="ch ch" ptType="node node" st="7 1" cnt="1 0" func="cnt" op="equ" val="1">
                            <dgm:alg type="cycle">
                              <dgm:param type="ctrShpMap" val="fNode"/>
                              <dgm:param type="stAng" val="51"/>
                            </dgm:alg>
                          </dgm:if>
                          <dgm:if name="Name447" axis="ch ch" ptType="node node" st="7 1" cnt="1 0" func="cnt" op="equ" val="2">
                            <dgm:alg type="cycle">
                              <dgm:param type="ctrShpMap" val="fNode"/>
                              <dgm:param type="stAng" val="96"/>
                              <dgm:param type="spanAng" val="-90"/>
                            </dgm:alg>
                          </dgm:if>
                          <dgm:else name="Name448">
                            <dgm:alg type="cycle">
                              <dgm:param type="ctrShpMap" val="fNode"/>
                              <dgm:param type="stAng" val="0"/>
                              <dgm:param type="spanAng" val="-360"/>
                            </dgm:alg>
                          </dgm:else>
                        </dgm:choose>
                      </dgm:if>
                      <dgm:else name="Name449"/>
                    </dgm:choose>
                  </dgm:else>
                </dgm:choose>
                <dgm:shape xmlns:r="http://schemas.openxmlformats.org/officeDocument/2006/relationships" r:blip="">
                  <dgm:adjLst/>
                </dgm:shape>
                <dgm:presOf/>
                <dgm:constrLst>
                  <dgm:constr type="sp" refType="w" fact="0.1"/>
                  <dgm:constr type="sibSp" refType="w" fact="0.1"/>
                </dgm:constrLst>
                <dgm:forEach name="Name450" axis="ch" ptType="node" st="7" cnt="1">
                  <dgm:layoutNode name="childCenter7" styleLbl="node1">
                    <dgm:alg type="tx"/>
                    <dgm:shape xmlns:r="http://schemas.openxmlformats.org/officeDocument/2006/relationships" type="roundRect" r:blip="">
                      <dgm:adjLst/>
                    </dgm:shape>
                    <dgm:presOf axis="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name="Name451" axis="ch">
                    <dgm:forEach name="Name452" axis="self" ptType="parTrans">
                      <dgm:layoutNode name="Name453">
                        <dgm:alg type="conn">
                          <dgm:param type="dim" val="1D"/>
                          <dgm:param type="begPts" val="auto"/>
                          <dgm:param type="endPts" val="auto"/>
                          <dgm:param type="begSty" val="noArr"/>
                          <dgm:param type="endSty" val="noArr"/>
                        </dgm:alg>
                        <dgm:shape xmlns:r="http://schemas.openxmlformats.org/officeDocument/2006/relationships" type="conn" r:blip="">
                          <dgm:adjLst/>
                        </dgm:shape>
                        <dgm:presOf axis="self"/>
                        <dgm:constrLst>
                          <dgm:constr type="begPad"/>
                          <dgm:constr type="endPad"/>
                        </dgm:constrLst>
                      </dgm:layoutNode>
                    </dgm:forEach>
                    <dgm:forEach name="Name454" axis="self" ptType="node">
                      <dgm:layoutNode name="text7" styleLbl="node1">
                        <dgm:varLst>
                          <dgm:bulletEnabled val="1"/>
                        </dgm:varLst>
                        <dgm:alg type="tx"/>
                        <dgm:shape xmlns:r="http://schemas.openxmlformats.org/officeDocument/2006/relationships" type="roundRect" r:blip="">
                          <dgm:adjLst/>
                        </dgm:shape>
                        <dgm:presOf axis="desOrSelf" ptType="node"/>
                        <dgm:constrLst>
                          <dgm:constr type="userS"/>
                          <dgm:constr type="w" refType="userS"/>
                          <dgm:constr type="h" refType="w"/>
                          <dgm:constr type="tMarg" refType="primFontSz" fact="0.2"/>
                          <dgm:constr type="bMarg" refType="primFontSz" fact="0.2"/>
                          <dgm:constr type="lMarg" refType="primFontSz" fact="0.2"/>
                          <dgm:constr type="rMarg" refType="primFontSz" fact="0.2"/>
                        </dgm:constrLst>
                        <dgm:ruleLst>
                          <dgm:rule type="primFontSz" val="5" fact="NaN" max="NaN"/>
                        </dgm:ruleLst>
                      </dgm:layoutNode>
                    </dgm:forEach>
                  </dgm:forEach>
                </dgm:forEach>
              </dgm:layoutNode>
              <dgm:forEach name="Name455" axis="ch" ptType="parTrans" st="7" cnt="1">
                <dgm:layoutNode name="Name456">
                  <dgm:alg type="conn">
                    <dgm:param type="dim" val="1D"/>
                    <dgm:param type="begPts" val="auto"/>
                    <dgm:param type="endPts" val="auto"/>
                    <dgm:param type="endSty" val="noArr"/>
                    <dgm:param type="srcNode" val="textCenter"/>
                    <dgm:param type="dstNode" val="childCenter7"/>
                  </dgm:alg>
                  <dgm:shape xmlns:r="http://schemas.openxmlformats.org/officeDocument/2006/relationships" type="conn" r:blip="" zOrderOff="-999">
                    <dgm:adjLst/>
                  </dgm:shape>
                  <dgm:presOf axis="self"/>
                  <dgm:constrLst>
                    <dgm:constr type="h"/>
                    <dgm:constr type="begPad"/>
                    <dgm:constr type="endPad"/>
                  </dgm:constrLst>
                </dgm:layoutNode>
              </dgm:forEach>
            </dgm:if>
            <dgm:else name="Name45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4">
  <dgm:title val=""/>
  <dgm:desc val=""/>
  <dgm:catLst>
    <dgm:cat type="3D" pri="11400"/>
  </dgm:catLst>
  <dgm:scene3d>
    <a:camera prst="orthographicFront"/>
    <a:lightRig rig="threePt" dir="t"/>
  </dgm:scene3d>
  <dgm:styleLbl name="node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chilly" dir="t"/>
    </dgm:scene3d>
    <dgm:sp3d prstMaterial="translucentPowder">
      <a:bevelT w="127000" h="25400" prst="softRound"/>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chilly" dir="t"/>
    </dgm:scene3d>
    <dgm:sp3d z="12700" extrusionH="12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alignImgPlace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bgImgPlace1">
    <dgm:scene3d>
      <a:camera prst="orthographicFront"/>
      <a:lightRig rig="chilly" dir="t"/>
    </dgm:scene3d>
    <dgm:sp3d z="-257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chilly" dir="t"/>
    </dgm:scene3d>
    <dgm:sp3d z="-70000" extrusionH="1700" prstMaterial="translucentPowder">
      <a:bevelT w="25400" h="6350" prst="softRound"/>
      <a:bevelB w="0" h="0" prst="convex"/>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bgSibTrans2D1">
    <dgm:scene3d>
      <a:camera prst="orthographicFront"/>
      <a:lightRig rig="chilly" dir="t"/>
    </dgm:scene3d>
    <dgm:sp3d z="-25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sibTrans1D1">
    <dgm:scene3d>
      <a:camera prst="orthographicFront"/>
      <a:lightRig rig="chilly"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chilly"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chilly" dir="t"/>
    </dgm:scene3d>
    <dgm:sp3d prstMaterial="translucentPowder">
      <a:bevelT w="127000" h="25400" prst="softRound"/>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2">
    <dgm:scene3d>
      <a:camera prst="orthographicFront"/>
      <a:lightRig rig="chilly" dir="t"/>
    </dgm:scene3d>
    <dgm:sp3d z="1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3">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2D4">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parChTrans1D1">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chilly"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con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1">
    <dgm:scene3d>
      <a:camera prst="orthographicFront"/>
      <a:lightRig rig="chilly" dir="t"/>
    </dgm:scene3d>
    <dgm:sp3d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trAlignAcc1">
    <dgm:scene3d>
      <a:camera prst="orthographicFront"/>
      <a:lightRig rig="chilly" dir="t"/>
    </dgm:scene3d>
    <dgm:sp3d prstMaterial="dkEdge">
      <a:bevelT w="127000" h="25400"/>
    </dgm:sp3d>
    <dgm:txPr/>
    <dgm:style>
      <a:lnRef idx="1">
        <a:scrgbClr r="0" g="0" b="0"/>
      </a:lnRef>
      <a:fillRef idx="1">
        <a:scrgbClr r="0" g="0" b="0"/>
      </a:fillRef>
      <a:effectRef idx="0">
        <a:scrgbClr r="0" g="0" b="0"/>
      </a:effectRef>
      <a:fontRef idx="minor">
        <a:schemeClr val="lt1"/>
      </a:fontRef>
    </dgm:style>
  </dgm:styleLbl>
  <dgm:styleLbl name="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F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AlignAcc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solidBgAcc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chilly" dir="t"/>
    </dgm:scene3d>
    <dgm:sp3d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AccFollowNode1">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0">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2">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3">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fgAcc4">
    <dgm:scene3d>
      <a:camera prst="orthographicFront"/>
      <a:lightRig rig="chilly" dir="t"/>
    </dgm:scene3d>
    <dgm:sp3d z="12700" extrusionH="1700" prstMaterial="dkEdge">
      <a:bevelT w="25400" h="6350" prst="softRound"/>
      <a:bevelB w="0" h="0" prst="convex"/>
    </dgm:sp3d>
    <dgm:txPr/>
    <dgm:style>
      <a:lnRef idx="1">
        <a:scrgbClr r="0" g="0" b="0"/>
      </a:lnRef>
      <a:fillRef idx="1">
        <a:scrgbClr r="0" g="0" b="0"/>
      </a:fillRef>
      <a:effectRef idx="0">
        <a:scrgbClr r="0" g="0" b="0"/>
      </a:effectRef>
      <a:fontRef idx="minor"/>
    </dgm:style>
  </dgm:styleLbl>
  <dgm:styleLbl name="b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dkBgShp">
    <dgm:scene3d>
      <a:camera prst="orthographicFront"/>
      <a:lightRig rig="chilly" dir="t"/>
    </dgm:scene3d>
    <dgm:sp3d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trBgShp">
    <dgm:scene3d>
      <a:camera prst="orthographicFront"/>
      <a:lightRig rig="chilly"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chilly" dir="t"/>
    </dgm:scene3d>
    <dgm:sp3d z="12700" extrusionH="1700" prstMaterial="translucentPowder">
      <a:bevelT w="25400" h="6350" prst="softRound"/>
      <a:bevelB w="0" h="0" prst="convex"/>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985FFBF-2C64-42CD-9E2F-09E2049D891B}" type="datetimeFigureOut">
              <a:rPr lang="en-US"/>
              <a:t>11/2/2015</a:t>
            </a:fld>
            <a:endParaRPr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84AF2C6B-0C1B-4F88-BCBA-898BA50DE788}" type="slidenum">
              <a:rPr/>
              <a:t>‹#›</a:t>
            </a:fld>
            <a:endParaRPr dirty="0"/>
          </a:p>
        </p:txBody>
      </p:sp>
    </p:spTree>
    <p:extLst>
      <p:ext uri="{BB962C8B-B14F-4D97-AF65-F5344CB8AC3E}">
        <p14:creationId xmlns:p14="http://schemas.microsoft.com/office/powerpoint/2010/main" val="241093022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A3DF44-BBF1-44C7-A0B1-7B7B2F7B3880}" type="datetimeFigureOut">
              <a:rPr lang="en-US"/>
              <a:t>11/2/2015</a:t>
            </a:fld>
            <a:endParaRPr dirty="0"/>
          </a:p>
        </p:txBody>
      </p:sp>
      <p:sp>
        <p:nvSpPr>
          <p:cNvPr id="4" name="Slide Image Placeholder 3"/>
          <p:cNvSpPr>
            <a:spLocks noGrp="1" noRot="1" noChangeAspect="1"/>
          </p:cNvSpPr>
          <p:nvPr>
            <p:ph type="sldImg" idx="2"/>
          </p:nvPr>
        </p:nvSpPr>
        <p:spPr>
          <a:xfrm>
            <a:off x="382588" y="685800"/>
            <a:ext cx="6092825" cy="3429000"/>
          </a:xfrm>
          <a:prstGeom prst="rect">
            <a:avLst/>
          </a:prstGeom>
          <a:noFill/>
          <a:ln w="12700">
            <a:solidFill>
              <a:prstClr val="black"/>
            </a:solidFill>
          </a:ln>
        </p:spPr>
        <p:txBody>
          <a:bodyPr vert="horz" lIns="91440" tIns="45720" rIns="91440" bIns="45720" rtlCol="0" anchor="ctr"/>
          <a:lstStyle/>
          <a:p>
            <a:endParaRPr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a:t>Click to edit Master text styles</a:t>
            </a:r>
          </a:p>
          <a:p>
            <a:pPr lvl="1"/>
            <a:r>
              <a:rPr/>
              <a:t>Second level</a:t>
            </a:r>
          </a:p>
          <a:p>
            <a:pPr lvl="2"/>
            <a:r>
              <a:rPr/>
              <a:t>Third level</a:t>
            </a:r>
          </a:p>
          <a:p>
            <a:pPr lvl="3"/>
            <a:r>
              <a:rPr/>
              <a:t>Fourth level</a:t>
            </a:r>
          </a:p>
          <a:p>
            <a:pPr lvl="4"/>
            <a:r>
              <a:rPr/>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F8E53BB-F993-49A1-9E37-CA3E5BE0709B}" type="slidenum">
              <a:rPr/>
              <a:t>‹#›</a:t>
            </a:fld>
            <a:endParaRPr dirty="0"/>
          </a:p>
        </p:txBody>
      </p:sp>
    </p:spTree>
    <p:extLst>
      <p:ext uri="{BB962C8B-B14F-4D97-AF65-F5344CB8AC3E}">
        <p14:creationId xmlns:p14="http://schemas.microsoft.com/office/powerpoint/2010/main" val="60987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8E53BB-F993-49A1-9E37-CA3E5BE0709B}" type="slidenum">
              <a:rPr lang="en-US" smtClean="0"/>
              <a:t>2</a:t>
            </a:fld>
            <a:endParaRPr lang="en-US" dirty="0"/>
          </a:p>
        </p:txBody>
      </p:sp>
    </p:spTree>
    <p:extLst>
      <p:ext uri="{BB962C8B-B14F-4D97-AF65-F5344CB8AC3E}">
        <p14:creationId xmlns:p14="http://schemas.microsoft.com/office/powerpoint/2010/main" val="16590670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F8E53BB-F993-49A1-9E37-CA3E5BE0709B}" type="slidenum">
              <a:rPr lang="en-US" smtClean="0"/>
              <a:t>10</a:t>
            </a:fld>
            <a:endParaRPr lang="en-US" dirty="0"/>
          </a:p>
        </p:txBody>
      </p:sp>
    </p:spTree>
    <p:extLst>
      <p:ext uri="{BB962C8B-B14F-4D97-AF65-F5344CB8AC3E}">
        <p14:creationId xmlns:p14="http://schemas.microsoft.com/office/powerpoint/2010/main" val="266461358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with Photo">
    <p:spTree>
      <p:nvGrpSpPr>
        <p:cNvPr id="1" name=""/>
        <p:cNvGrpSpPr/>
        <p:nvPr/>
      </p:nvGrpSpPr>
      <p:grpSpPr>
        <a:xfrm>
          <a:off x="0" y="0"/>
          <a:ext cx="0" cy="0"/>
          <a:chOff x="0" y="0"/>
          <a:chExt cx="0" cy="0"/>
        </a:xfrm>
      </p:grpSpPr>
      <p:sp>
        <p:nvSpPr>
          <p:cNvPr id="7" name="Rectangle 12"/>
          <p:cNvSpPr/>
          <p:nvPr/>
        </p:nvSpPr>
        <p:spPr bwMode="ltGray">
          <a:xfrm flipH="1" flipV="1">
            <a:off x="0" y="2975260"/>
            <a:ext cx="12188824" cy="1785092"/>
          </a:xfrm>
          <a:custGeom>
            <a:avLst/>
            <a:gdLst/>
            <a:ahLst/>
            <a:cxnLst/>
            <a:rect l="l" t="t" r="r" b="b"/>
            <a:pathLst>
              <a:path w="12188824" h="1785092">
                <a:moveTo>
                  <a:pt x="0" y="0"/>
                </a:moveTo>
                <a:lnTo>
                  <a:pt x="12188824" y="0"/>
                </a:lnTo>
                <a:lnTo>
                  <a:pt x="12188824" y="1782868"/>
                </a:lnTo>
                <a:cubicBezTo>
                  <a:pt x="10420784" y="1612647"/>
                  <a:pt x="8336849" y="1514598"/>
                  <a:pt x="6105606" y="1514598"/>
                </a:cubicBezTo>
                <a:cubicBezTo>
                  <a:pt x="3864933" y="1514598"/>
                  <a:pt x="1772814" y="1613477"/>
                  <a:pt x="0" y="1785092"/>
                </a:cubicBezTo>
                <a:close/>
              </a:path>
            </a:pathLst>
          </a:cu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8" name="Rectangle 16"/>
          <p:cNvSpPr/>
          <p:nvPr/>
        </p:nvSpPr>
        <p:spPr bwMode="ltGray">
          <a:xfrm flipH="1" flipV="1">
            <a:off x="0" y="3076712"/>
            <a:ext cx="12188825" cy="3829414"/>
          </a:xfrm>
          <a:custGeom>
            <a:avLst/>
            <a:gdLst>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2270882 h 3829414"/>
              <a:gd name="connsiteX14" fmla="*/ 12188819 w 12188825"/>
              <a:gd name="connsiteY14"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25 w 12188825"/>
              <a:gd name="connsiteY12" fmla="*/ 2270882 h 3829414"/>
              <a:gd name="connsiteX13" fmla="*/ 12188819 w 12188825"/>
              <a:gd name="connsiteY13"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25 w 12188825"/>
              <a:gd name="connsiteY11" fmla="*/ 1600200 h 3829414"/>
              <a:gd name="connsiteX12" fmla="*/ 12188819 w 12188825"/>
              <a:gd name="connsiteY12"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25 w 12188825"/>
              <a:gd name="connsiteY10" fmla="*/ 1204082 h 3829414"/>
              <a:gd name="connsiteX11" fmla="*/ 12188819 w 12188825"/>
              <a:gd name="connsiteY11"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1204082 h 3829414"/>
              <a:gd name="connsiteX8" fmla="*/ 1 w 12188825"/>
              <a:gd name="connsiteY8" fmla="*/ 0 h 3829414"/>
              <a:gd name="connsiteX9" fmla="*/ 12188825 w 12188825"/>
              <a:gd name="connsiteY9" fmla="*/ 0 h 3829414"/>
              <a:gd name="connsiteX10" fmla="*/ 12188819 w 12188825"/>
              <a:gd name="connsiteY10"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1600200 h 3829414"/>
              <a:gd name="connsiteX7" fmla="*/ 1 w 12188825"/>
              <a:gd name="connsiteY7" fmla="*/ 0 h 3829414"/>
              <a:gd name="connsiteX8" fmla="*/ 12188825 w 12188825"/>
              <a:gd name="connsiteY8" fmla="*/ 0 h 3829414"/>
              <a:gd name="connsiteX9" fmla="*/ 12188819 w 12188825"/>
              <a:gd name="connsiteY9"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1966082 h 3829414"/>
              <a:gd name="connsiteX6" fmla="*/ 1 w 12188825"/>
              <a:gd name="connsiteY6" fmla="*/ 0 h 3829414"/>
              <a:gd name="connsiteX7" fmla="*/ 12188825 w 12188825"/>
              <a:gd name="connsiteY7" fmla="*/ 0 h 3829414"/>
              <a:gd name="connsiteX8" fmla="*/ 12188819 w 12188825"/>
              <a:gd name="connsiteY8"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2097648 h 3829414"/>
              <a:gd name="connsiteX5" fmla="*/ 1 w 12188825"/>
              <a:gd name="connsiteY5" fmla="*/ 0 h 3829414"/>
              <a:gd name="connsiteX6" fmla="*/ 12188825 w 12188825"/>
              <a:gd name="connsiteY6" fmla="*/ 0 h 3829414"/>
              <a:gd name="connsiteX7" fmla="*/ 12188819 w 12188825"/>
              <a:gd name="connsiteY7"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0 w 12188825"/>
              <a:gd name="connsiteY3" fmla="*/ 2097648 h 3829414"/>
              <a:gd name="connsiteX4" fmla="*/ 1 w 12188825"/>
              <a:gd name="connsiteY4" fmla="*/ 0 h 3829414"/>
              <a:gd name="connsiteX5" fmla="*/ 12188825 w 12188825"/>
              <a:gd name="connsiteY5" fmla="*/ 0 h 3829414"/>
              <a:gd name="connsiteX6" fmla="*/ 12188819 w 12188825"/>
              <a:gd name="connsiteY6" fmla="*/ 3829414 h 3829414"/>
              <a:gd name="connsiteX0" fmla="*/ 12188819 w 12188825"/>
              <a:gd name="connsiteY0" fmla="*/ 3829414 h 3829414"/>
              <a:gd name="connsiteX1" fmla="*/ 6121030 w 12188825"/>
              <a:gd name="connsiteY1" fmla="*/ 3425501 h 3829414"/>
              <a:gd name="connsiteX2" fmla="*/ 0 w 12188825"/>
              <a:gd name="connsiteY2" fmla="*/ 3621385 h 3829414"/>
              <a:gd name="connsiteX3" fmla="*/ 1 w 12188825"/>
              <a:gd name="connsiteY3" fmla="*/ 0 h 3829414"/>
              <a:gd name="connsiteX4" fmla="*/ 12188825 w 12188825"/>
              <a:gd name="connsiteY4" fmla="*/ 0 h 3829414"/>
              <a:gd name="connsiteX5" fmla="*/ 12188819 w 12188825"/>
              <a:gd name="connsiteY5" fmla="*/ 3829414 h 38294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2188825" h="3829414">
                <a:moveTo>
                  <a:pt x="12188819" y="3829414"/>
                </a:moveTo>
                <a:cubicBezTo>
                  <a:pt x="10472741" y="3611474"/>
                  <a:pt x="8380478" y="3464940"/>
                  <a:pt x="6121030" y="3425501"/>
                </a:cubicBezTo>
                <a:cubicBezTo>
                  <a:pt x="3842817" y="3385734"/>
                  <a:pt x="1730673" y="3460715"/>
                  <a:pt x="0" y="3621385"/>
                </a:cubicBezTo>
                <a:cubicBezTo>
                  <a:pt x="0" y="2414257"/>
                  <a:pt x="1" y="1207128"/>
                  <a:pt x="1" y="0"/>
                </a:cubicBezTo>
                <a:lnTo>
                  <a:pt x="12188825" y="0"/>
                </a:lnTo>
                <a:cubicBezTo>
                  <a:pt x="12188823" y="1276471"/>
                  <a:pt x="12188821" y="2552943"/>
                  <a:pt x="12188819" y="3829414"/>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4" name="Date Placeholder 3"/>
          <p:cNvSpPr>
            <a:spLocks noGrp="1"/>
          </p:cNvSpPr>
          <p:nvPr>
            <p:ph type="dt" sz="half" idx="10"/>
          </p:nvPr>
        </p:nvSpPr>
        <p:spPr bwMode="ltGray"/>
        <p:txBody>
          <a:bodyPr/>
          <a:lstStyle>
            <a:lvl1pPr>
              <a:defRPr>
                <a:solidFill>
                  <a:schemeClr val="tx1"/>
                </a:solidFill>
              </a:defRPr>
            </a:lvl1pPr>
          </a:lstStyle>
          <a:p>
            <a:fld id="{42D0201E-7B0F-42E7-80A0-E79B7AA39E81}" type="datetime1">
              <a:rPr lang="en-US" smtClean="0"/>
              <a:t>11/2/2015</a:t>
            </a:fld>
            <a:endParaRPr lang="en-US" dirty="0"/>
          </a:p>
        </p:txBody>
      </p:sp>
      <p:sp>
        <p:nvSpPr>
          <p:cNvPr id="5" name="Footer Placeholder 4"/>
          <p:cNvSpPr>
            <a:spLocks noGrp="1"/>
          </p:cNvSpPr>
          <p:nvPr>
            <p:ph type="ftr" sz="quarter" idx="11"/>
          </p:nvPr>
        </p:nvSpPr>
        <p:spPr bwMode="ltGray"/>
        <p:txBody>
          <a:bodyPr/>
          <a:lstStyle>
            <a:lvl1pPr>
              <a:defRPr>
                <a:solidFill>
                  <a:schemeClr val="tx1"/>
                </a:solidFill>
              </a:defRPr>
            </a:lvl1pPr>
          </a:lstStyle>
          <a:p>
            <a:endParaRPr lang="en-US" dirty="0"/>
          </a:p>
        </p:txBody>
      </p:sp>
      <p:sp>
        <p:nvSpPr>
          <p:cNvPr id="6" name="Slide Number Placeholder 5"/>
          <p:cNvSpPr>
            <a:spLocks noGrp="1"/>
          </p:cNvSpPr>
          <p:nvPr>
            <p:ph type="sldNum" sz="quarter" idx="12"/>
          </p:nvPr>
        </p:nvSpPr>
        <p:spPr bwMode="ltGray"/>
        <p:txBody>
          <a:bodyPr/>
          <a:lstStyle>
            <a:lvl1pPr>
              <a:defRPr>
                <a:solidFill>
                  <a:schemeClr val="tx1"/>
                </a:solidFill>
              </a:defRPr>
            </a:lvl1pPr>
          </a:lstStyle>
          <a:p>
            <a:fld id="{5382E9EE-A870-438B-947A-FF671DFAFC96}" type="slidenum">
              <a:rPr lang="en-US" smtClean="0"/>
              <a:pPr/>
              <a:t>‹#›</a:t>
            </a:fld>
            <a:endParaRPr lang="en-US" dirty="0"/>
          </a:p>
        </p:txBody>
      </p:sp>
      <p:sp>
        <p:nvSpPr>
          <p:cNvPr id="3" name="Subtitle 2"/>
          <p:cNvSpPr>
            <a:spLocks noGrp="1"/>
          </p:cNvSpPr>
          <p:nvPr>
            <p:ph type="subTitle" idx="1"/>
          </p:nvPr>
        </p:nvSpPr>
        <p:spPr bwMode="ltGray">
          <a:xfrm>
            <a:off x="1501775" y="5638800"/>
            <a:ext cx="7335837" cy="1219200"/>
          </a:xfrm>
        </p:spPr>
        <p:txBody>
          <a:bodyPr/>
          <a:lstStyle>
            <a:lvl1pPr marL="0" indent="0" algn="l">
              <a:spcBef>
                <a:spcPts val="0"/>
              </a:spcBef>
              <a:buNone/>
              <a:defRPr>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2" name="Title 1"/>
          <p:cNvSpPr>
            <a:spLocks noGrp="1"/>
          </p:cNvSpPr>
          <p:nvPr>
            <p:ph type="ctrTitle"/>
          </p:nvPr>
        </p:nvSpPr>
        <p:spPr bwMode="ltGray">
          <a:xfrm>
            <a:off x="1522413" y="3581400"/>
            <a:ext cx="9144000" cy="1908446"/>
          </a:xfrm>
        </p:spPr>
        <p:txBody>
          <a:bodyPr>
            <a:noAutofit/>
          </a:bodyPr>
          <a:lstStyle>
            <a:lvl1pPr>
              <a:lnSpc>
                <a:spcPct val="85000"/>
              </a:lnSpc>
              <a:defRPr sz="6600">
                <a:solidFill>
                  <a:schemeClr val="accent1"/>
                </a:solidFill>
              </a:defRPr>
            </a:lvl1pPr>
          </a:lstStyle>
          <a:p>
            <a:r>
              <a:rPr lang="en-US" smtClean="0"/>
              <a:t>Click to edit Master title style</a:t>
            </a:r>
            <a:endParaRPr dirty="0"/>
          </a:p>
        </p:txBody>
      </p:sp>
      <p:pic>
        <p:nvPicPr>
          <p:cNvPr id="10" name="Picture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30258"/>
            <a:ext cx="12188826" cy="1977090"/>
          </a:xfrm>
          <a:prstGeom prst="rect">
            <a:avLst/>
          </a:prstGeom>
        </p:spPr>
      </p:pic>
    </p:spTree>
    <p:extLst>
      <p:ext uri="{BB962C8B-B14F-4D97-AF65-F5344CB8AC3E}">
        <p14:creationId xmlns:p14="http://schemas.microsoft.com/office/powerpoint/2010/main" val="24142443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94CFAF80-2FB0-4F15-84E2-CEDA4EA92FB0}" type="datetime1">
              <a:rPr lang="en-US" smtClean="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2E9EE-A870-438B-947A-FF671DFAFC96}" type="slidenum">
              <a:rPr lang="en-US" smtClean="0"/>
              <a:t>‹#›</a:t>
            </a:fld>
            <a:endParaRPr lang="en-US" dirty="0"/>
          </a:p>
        </p:txBody>
      </p:sp>
      <p:sp>
        <p:nvSpPr>
          <p:cNvPr id="3" name="Vertical Text Placeholder 2"/>
          <p:cNvSpPr>
            <a:spLocks noGrp="1"/>
          </p:cNvSpPr>
          <p:nvPr>
            <p:ph type="body" orient="vert" idx="1"/>
          </p:nvPr>
        </p:nvSpPr>
        <p:spPr>
          <a:xfrm>
            <a:off x="1522414" y="1905000"/>
            <a:ext cx="9144000" cy="4267200"/>
          </a:xfrm>
        </p:spPr>
        <p:txBody>
          <a:bodyPr vert="eaVert"/>
          <a:lstStyle>
            <a:lvl5pPr>
              <a:defRPr/>
            </a:lvl5pPr>
            <a:lvl6pPr>
              <a:defRPr/>
            </a:lvl6pPr>
            <a:lvl7pPr>
              <a:defRPr/>
            </a:lvl7pPr>
            <a:lvl8pPr>
              <a:defRPr/>
            </a:lvl8pPr>
            <a:lvl9pP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16967238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Vertical Title 1"/>
          <p:cNvSpPr>
            <a:spLocks noGrp="1"/>
          </p:cNvSpPr>
          <p:nvPr>
            <p:ph type="title" orient="vert"/>
          </p:nvPr>
        </p:nvSpPr>
        <p:spPr bwMode="black">
          <a:xfrm>
            <a:off x="9294812" y="1755925"/>
            <a:ext cx="1371602" cy="4416275"/>
          </a:xfrm>
        </p:spPr>
        <p:txBody>
          <a:bodyPr vert="eaVert"/>
          <a:lstStyle>
            <a:lvl1pPr>
              <a:defRPr>
                <a:solidFill>
                  <a:schemeClr val="tx1"/>
                </a:solidFil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1522413" y="1752600"/>
            <a:ext cx="7619999" cy="4406360"/>
          </a:xfrm>
        </p:spPr>
        <p:txBody>
          <a:bodyPr vert="eaVert"/>
          <a:lstStyle>
            <a:lvl5pPr>
              <a:defRPr/>
            </a:lvl5pPr>
            <a:lvl6pPr>
              <a:defRPr baseline="0"/>
            </a:lvl6pPr>
            <a:lvl7pPr>
              <a:defRPr baseline="0"/>
            </a:lvl7pPr>
            <a:lvl8pPr>
              <a:defRPr baseline="0"/>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Date Placeholder 9"/>
          <p:cNvSpPr>
            <a:spLocks noGrp="1"/>
          </p:cNvSpPr>
          <p:nvPr>
            <p:ph type="dt" sz="half" idx="10"/>
          </p:nvPr>
        </p:nvSpPr>
        <p:spPr/>
        <p:txBody>
          <a:bodyPr/>
          <a:lstStyle/>
          <a:p>
            <a:fld id="{65FCBD09-8E33-4253-99B8-B12917FA4EA0}" type="datetime1">
              <a:rPr lang="en-US" smtClean="0"/>
              <a:t>11/2/2015</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5382E9EE-A870-438B-947A-FF671DFAFC96}" type="slidenum">
              <a:rPr lang="en-US" smtClean="0"/>
              <a:pPr/>
              <a:t>‹#›</a:t>
            </a:fld>
            <a:endParaRPr lang="en-US" dirty="0"/>
          </a:p>
        </p:txBody>
      </p:sp>
    </p:spTree>
    <p:extLst>
      <p:ext uri="{BB962C8B-B14F-4D97-AF65-F5344CB8AC3E}">
        <p14:creationId xmlns:p14="http://schemas.microsoft.com/office/powerpoint/2010/main" val="5174960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034" y="685800"/>
            <a:ext cx="7998916" cy="2971801"/>
          </a:xfrm>
        </p:spPr>
        <p:txBody>
          <a:bodyPr anchor="b">
            <a:normAutofit/>
          </a:bodyPr>
          <a:lstStyle>
            <a:lvl1pPr algn="l">
              <a:defRPr sz="4799">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034" y="3843868"/>
            <a:ext cx="6399133" cy="1947333"/>
          </a:xfrm>
        </p:spPr>
        <p:txBody>
          <a:bodyPr anchor="t">
            <a:normAutofit/>
          </a:bodyPr>
          <a:lstStyle>
            <a:lvl1pPr marL="0" indent="0" algn="l">
              <a:buNone/>
              <a:defRPr sz="2099">
                <a:solidFill>
                  <a:schemeClr val="bg2">
                    <a:lumMod val="75000"/>
                  </a:schemeClr>
                </a:solidFill>
              </a:defRPr>
            </a:lvl1pPr>
            <a:lvl2pPr marL="457063" indent="0" algn="ctr">
              <a:buNone/>
              <a:defRPr>
                <a:solidFill>
                  <a:schemeClr val="tx1">
                    <a:tint val="75000"/>
                  </a:schemeClr>
                </a:solidFill>
              </a:defRPr>
            </a:lvl2pPr>
            <a:lvl3pPr marL="914126" indent="0" algn="ctr">
              <a:buNone/>
              <a:defRPr>
                <a:solidFill>
                  <a:schemeClr val="tx1">
                    <a:tint val="75000"/>
                  </a:schemeClr>
                </a:solidFill>
              </a:defRPr>
            </a:lvl3pPr>
            <a:lvl4pPr marL="1371189" indent="0" algn="ctr">
              <a:buNone/>
              <a:defRPr>
                <a:solidFill>
                  <a:schemeClr val="tx1">
                    <a:tint val="75000"/>
                  </a:schemeClr>
                </a:solidFill>
              </a:defRPr>
            </a:lvl4pPr>
            <a:lvl5pPr marL="1828251" indent="0" algn="ctr">
              <a:buNone/>
              <a:defRPr>
                <a:solidFill>
                  <a:schemeClr val="tx1">
                    <a:tint val="75000"/>
                  </a:schemeClr>
                </a:solidFill>
              </a:defRPr>
            </a:lvl5pPr>
            <a:lvl6pPr marL="2285314" indent="0" algn="ctr">
              <a:buNone/>
              <a:defRPr>
                <a:solidFill>
                  <a:schemeClr val="tx1">
                    <a:tint val="75000"/>
                  </a:schemeClr>
                </a:solidFill>
              </a:defRPr>
            </a:lvl6pPr>
            <a:lvl7pPr marL="2742377" indent="0" algn="ctr">
              <a:buNone/>
              <a:defRPr>
                <a:solidFill>
                  <a:schemeClr val="tx1">
                    <a:tint val="75000"/>
                  </a:schemeClr>
                </a:solidFill>
              </a:defRPr>
            </a:lvl7pPr>
            <a:lvl8pPr marL="3199440" indent="0" algn="ctr">
              <a:buNone/>
              <a:defRPr>
                <a:solidFill>
                  <a:schemeClr val="tx1">
                    <a:tint val="75000"/>
                  </a:schemeClr>
                </a:solidFill>
              </a:defRPr>
            </a:lvl8pPr>
            <a:lvl9pPr marL="3656503"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CC701931-80AD-4048-B887-91F55E0DAA47}" type="datetimeFigureOut">
              <a:rPr lang="en-US" smtClean="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04A39DE-3DF6-4C1F-9977-5404EA3E44B8}" type="slidenum">
              <a:rPr lang="en-US" smtClean="0"/>
              <a:t>‹#›</a:t>
            </a:fld>
            <a:endParaRPr lang="en-US" dirty="0"/>
          </a:p>
        </p:txBody>
      </p:sp>
      <p:cxnSp>
        <p:nvCxnSpPr>
          <p:cNvPr id="16" name="Straight Connector 15"/>
          <p:cNvCxnSpPr/>
          <p:nvPr/>
        </p:nvCxnSpPr>
        <p:spPr>
          <a:xfrm flipH="1">
            <a:off x="8225869" y="8467"/>
            <a:ext cx="3809008"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6580" y="91546"/>
            <a:ext cx="6079071"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3941" y="228600"/>
            <a:ext cx="495171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3927" y="32279"/>
            <a:ext cx="4851725"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3383" y="609602"/>
            <a:ext cx="4342268"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551894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2EF5D87-98E8-4941-8BAA-7E6DE11EE9B8}" type="datetime1">
              <a:rPr lang="en-US" smtClean="0"/>
              <a:t>11/2/2015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5382E9EE-A870-438B-947A-FF671DFAFC96}" type="slidenum">
              <a:rPr lang="en-US" smtClean="0"/>
              <a:t>‹#›</a:t>
            </a:fld>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defRPr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1"/>
          <p:cNvSpPr>
            <a:spLocks noGrp="1"/>
          </p:cNvSpPr>
          <p:nvPr>
            <p:ph type="title"/>
          </p:nvPr>
        </p:nvSpPr>
        <p:spPr/>
        <p:txBody>
          <a:bodyPr/>
          <a:lstStyle/>
          <a:p>
            <a:r>
              <a:rPr lang="en-US" smtClean="0"/>
              <a:t>Click to edit Master title style</a:t>
            </a:r>
            <a:endParaRPr/>
          </a:p>
        </p:txBody>
      </p:sp>
    </p:spTree>
    <p:extLst>
      <p:ext uri="{BB962C8B-B14F-4D97-AF65-F5344CB8AC3E}">
        <p14:creationId xmlns:p14="http://schemas.microsoft.com/office/powerpoint/2010/main" val="21950834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Rectangle 12"/>
          <p:cNvSpPr/>
          <p:nvPr/>
        </p:nvSpPr>
        <p:spPr bwMode="ltGray">
          <a:xfrm flipH="1">
            <a:off x="2" y="789993"/>
            <a:ext cx="12188825" cy="5080598"/>
          </a:xfrm>
          <a:custGeom>
            <a:avLst/>
            <a:gdLst/>
            <a:ahLst/>
            <a:cxnLst/>
            <a:rect l="l" t="t" r="r" b="b"/>
            <a:pathLst>
              <a:path w="12188825" h="5080598">
                <a:moveTo>
                  <a:pt x="12188824" y="0"/>
                </a:moveTo>
                <a:cubicBezTo>
                  <a:pt x="10416010" y="171615"/>
                  <a:pt x="8323891" y="270494"/>
                  <a:pt x="6083218" y="270494"/>
                </a:cubicBezTo>
                <a:cubicBezTo>
                  <a:pt x="3851975" y="270494"/>
                  <a:pt x="1768040" y="172445"/>
                  <a:pt x="0" y="2224"/>
                </a:cubicBezTo>
                <a:lnTo>
                  <a:pt x="0" y="1496008"/>
                </a:lnTo>
                <a:lnTo>
                  <a:pt x="0" y="1785092"/>
                </a:lnTo>
                <a:lnTo>
                  <a:pt x="0" y="3295506"/>
                </a:lnTo>
                <a:lnTo>
                  <a:pt x="0" y="3553408"/>
                </a:lnTo>
                <a:lnTo>
                  <a:pt x="0" y="5080598"/>
                </a:lnTo>
                <a:cubicBezTo>
                  <a:pt x="1772814" y="4908983"/>
                  <a:pt x="3864933" y="4810104"/>
                  <a:pt x="6105606" y="4810104"/>
                </a:cubicBezTo>
                <a:cubicBezTo>
                  <a:pt x="8336849" y="4810104"/>
                  <a:pt x="10420784" y="4908153"/>
                  <a:pt x="12188824" y="5078374"/>
                </a:cubicBezTo>
                <a:lnTo>
                  <a:pt x="12188824" y="3553408"/>
                </a:lnTo>
                <a:lnTo>
                  <a:pt x="12188825" y="3553408"/>
                </a:lnTo>
                <a:lnTo>
                  <a:pt x="12188825" y="1496008"/>
                </a:lnTo>
                <a:lnTo>
                  <a:pt x="12188824" y="1496008"/>
                </a:lnTo>
                <a:close/>
              </a:path>
            </a:pathLst>
          </a:custGeom>
          <a:solidFill>
            <a:schemeClr val="bg2">
              <a:lumMod val="20000"/>
              <a:lumOff val="8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5" name="Rectangle 12"/>
          <p:cNvSpPr/>
          <p:nvPr/>
        </p:nvSpPr>
        <p:spPr bwMode="ltGray">
          <a:xfrm flipH="1">
            <a:off x="2" y="792217"/>
            <a:ext cx="12188825" cy="5078374"/>
          </a:xfrm>
          <a:custGeom>
            <a:avLst/>
            <a:gdLst/>
            <a:ahLst/>
            <a:cxnLst/>
            <a:rect l="l" t="t" r="r" b="b"/>
            <a:pathLst>
              <a:path w="12188825" h="5078374">
                <a:moveTo>
                  <a:pt x="0" y="0"/>
                </a:moveTo>
                <a:lnTo>
                  <a:pt x="0" y="1493784"/>
                </a:lnTo>
                <a:lnTo>
                  <a:pt x="0" y="1782868"/>
                </a:lnTo>
                <a:lnTo>
                  <a:pt x="0" y="3293282"/>
                </a:lnTo>
                <a:lnTo>
                  <a:pt x="0" y="3551184"/>
                </a:lnTo>
                <a:lnTo>
                  <a:pt x="0" y="5078374"/>
                </a:lnTo>
                <a:lnTo>
                  <a:pt x="2" y="5078374"/>
                </a:lnTo>
                <a:lnTo>
                  <a:pt x="2" y="4101849"/>
                </a:lnTo>
                <a:lnTo>
                  <a:pt x="8" y="4101849"/>
                </a:lnTo>
                <a:lnTo>
                  <a:pt x="8" y="4825486"/>
                </a:lnTo>
                <a:cubicBezTo>
                  <a:pt x="1730681" y="4664816"/>
                  <a:pt x="3842825" y="4589835"/>
                  <a:pt x="6121038" y="4629602"/>
                </a:cubicBezTo>
                <a:cubicBezTo>
                  <a:pt x="8380486" y="4669041"/>
                  <a:pt x="10472749" y="4815575"/>
                  <a:pt x="12188824" y="5033515"/>
                </a:cubicBezTo>
                <a:lnTo>
                  <a:pt x="12188824" y="3551184"/>
                </a:lnTo>
                <a:lnTo>
                  <a:pt x="12188825" y="3551184"/>
                </a:lnTo>
                <a:lnTo>
                  <a:pt x="12188825" y="1493784"/>
                </a:lnTo>
                <a:lnTo>
                  <a:pt x="12188824" y="1493784"/>
                </a:lnTo>
                <a:lnTo>
                  <a:pt x="12188824" y="254012"/>
                </a:lnTo>
                <a:cubicBezTo>
                  <a:pt x="10458154" y="414682"/>
                  <a:pt x="8346010" y="489663"/>
                  <a:pt x="6067797" y="449896"/>
                </a:cubicBezTo>
                <a:cubicBezTo>
                  <a:pt x="3808349" y="410457"/>
                  <a:pt x="1716086" y="263923"/>
                  <a:pt x="8" y="45983"/>
                </a:cubicBezTo>
                <a:lnTo>
                  <a:pt x="8" y="977649"/>
                </a:lnTo>
                <a:lnTo>
                  <a:pt x="2" y="977649"/>
                </a:lnTo>
                <a:close/>
              </a:path>
            </a:pathLst>
          </a:cu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2" name="Title 1"/>
          <p:cNvSpPr>
            <a:spLocks noGrp="1"/>
          </p:cNvSpPr>
          <p:nvPr>
            <p:ph type="title"/>
          </p:nvPr>
        </p:nvSpPr>
        <p:spPr bwMode="ltGray">
          <a:xfrm>
            <a:off x="1522413" y="1371600"/>
            <a:ext cx="9144000" cy="2743200"/>
          </a:xfrm>
        </p:spPr>
        <p:txBody>
          <a:bodyPr anchor="b">
            <a:normAutofit/>
          </a:bodyPr>
          <a:lstStyle>
            <a:lvl1pPr algn="l">
              <a:lnSpc>
                <a:spcPct val="85000"/>
              </a:lnSpc>
              <a:defRPr sz="6000" b="0" cap="none" baseline="0">
                <a:solidFill>
                  <a:schemeClr val="accent1"/>
                </a:solidFill>
              </a:defRPr>
            </a:lvl1pPr>
          </a:lstStyle>
          <a:p>
            <a:r>
              <a:rPr lang="en-US" smtClean="0"/>
              <a:t>Click to edit Master title style</a:t>
            </a:r>
            <a:endParaRPr/>
          </a:p>
        </p:txBody>
      </p:sp>
      <p:sp>
        <p:nvSpPr>
          <p:cNvPr id="3" name="Text Placeholder 2"/>
          <p:cNvSpPr>
            <a:spLocks noGrp="1"/>
          </p:cNvSpPr>
          <p:nvPr>
            <p:ph type="body" idx="1"/>
          </p:nvPr>
        </p:nvSpPr>
        <p:spPr bwMode="ltGray">
          <a:xfrm>
            <a:off x="1522414" y="4267201"/>
            <a:ext cx="7315198" cy="1066800"/>
          </a:xfrm>
        </p:spPr>
        <p:txBody>
          <a:bodyPr anchor="t">
            <a:normAutofit/>
          </a:bodyPr>
          <a:lstStyle>
            <a:lvl1pPr marL="0" indent="0">
              <a:spcBef>
                <a:spcPts val="600"/>
              </a:spcBef>
              <a:buNone/>
              <a:defRPr sz="240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bwMode="ltGray"/>
        <p:txBody>
          <a:bodyPr/>
          <a:lstStyle/>
          <a:p>
            <a:fld id="{1268617A-FE06-4D83-B8FD-200D8F9DD952}" type="datetime1">
              <a:rPr lang="en-US" smtClean="0"/>
              <a:t>11/2/2015</a:t>
            </a:fld>
            <a:endParaRPr lang="en-US" dirty="0"/>
          </a:p>
        </p:txBody>
      </p:sp>
      <p:sp>
        <p:nvSpPr>
          <p:cNvPr id="5" name="Footer Placeholder 4"/>
          <p:cNvSpPr>
            <a:spLocks noGrp="1"/>
          </p:cNvSpPr>
          <p:nvPr>
            <p:ph type="ftr" sz="quarter" idx="11"/>
          </p:nvPr>
        </p:nvSpPr>
        <p:spPr bwMode="ltGray"/>
        <p:txBody>
          <a:bodyPr/>
          <a:lstStyle/>
          <a:p>
            <a:endParaRPr lang="en-US" dirty="0"/>
          </a:p>
        </p:txBody>
      </p:sp>
      <p:sp>
        <p:nvSpPr>
          <p:cNvPr id="6" name="Slide Number Placeholder 5"/>
          <p:cNvSpPr>
            <a:spLocks noGrp="1"/>
          </p:cNvSpPr>
          <p:nvPr>
            <p:ph type="sldNum" sz="quarter" idx="12"/>
          </p:nvPr>
        </p:nvSpPr>
        <p:spPr bwMode="ltGray"/>
        <p:txBody>
          <a:bodyPr/>
          <a:lstStyle/>
          <a:p>
            <a:fld id="{5382E9EE-A870-438B-947A-FF671DFAFC96}" type="slidenum">
              <a:rPr lang="en-US" smtClean="0"/>
              <a:t>‹#›</a:t>
            </a:fld>
            <a:endParaRPr lang="en-US" dirty="0"/>
          </a:p>
        </p:txBody>
      </p:sp>
    </p:spTree>
    <p:extLst>
      <p:ext uri="{BB962C8B-B14F-4D97-AF65-F5344CB8AC3E}">
        <p14:creationId xmlns:p14="http://schemas.microsoft.com/office/powerpoint/2010/main" val="5328194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27013" y="274638"/>
            <a:ext cx="10439401" cy="1096962"/>
          </a:xfrm>
        </p:spPr>
        <p:txBody>
          <a:bodyPr/>
          <a:lstStyle/>
          <a:p>
            <a:r>
              <a:rPr lang="en-US" smtClean="0"/>
              <a:t>Click to edit Master title style</a:t>
            </a:r>
            <a:endParaRPr/>
          </a:p>
        </p:txBody>
      </p:sp>
      <p:sp>
        <p:nvSpPr>
          <p:cNvPr id="3" name="Content Placeholder 2"/>
          <p:cNvSpPr>
            <a:spLocks noGrp="1"/>
          </p:cNvSpPr>
          <p:nvPr>
            <p:ph sz="half" idx="1"/>
          </p:nvPr>
        </p:nvSpPr>
        <p:spPr>
          <a:xfrm>
            <a:off x="1522413" y="1905000"/>
            <a:ext cx="4419599"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6249862" y="1905000"/>
            <a:ext cx="4416552" cy="42672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54BBC967-8065-4CF3-9F67-FCDDF5074317}" type="datetime1">
              <a:rPr lang="en-US" smtClean="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382E9EE-A870-438B-947A-FF671DFAFC96}" type="slidenum">
              <a:rPr lang="en-US" smtClean="0"/>
              <a:t>‹#›</a:t>
            </a:fld>
            <a:endParaRPr lang="en-US" dirty="0"/>
          </a:p>
        </p:txBody>
      </p:sp>
    </p:spTree>
    <p:extLst>
      <p:ext uri="{BB962C8B-B14F-4D97-AF65-F5344CB8AC3E}">
        <p14:creationId xmlns:p14="http://schemas.microsoft.com/office/powerpoint/2010/main" val="316410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27013" y="274638"/>
            <a:ext cx="10439401" cy="1096962"/>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1522413"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522413"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6191754" y="1905000"/>
            <a:ext cx="4416552" cy="685800"/>
          </a:xfrm>
        </p:spPr>
        <p:txBody>
          <a:bodyPr anchor="ctr">
            <a:normAutofit/>
          </a:bodyPr>
          <a:lstStyle>
            <a:lvl1pPr marL="0" indent="0">
              <a:spcBef>
                <a:spcPts val="0"/>
              </a:spcBef>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1754" y="2666999"/>
            <a:ext cx="4416552" cy="3505201"/>
          </a:xfrm>
        </p:spPr>
        <p:txBody>
          <a:bodyPr>
            <a:normAutofit/>
          </a:bodyPr>
          <a:lstStyle>
            <a:lvl1pPr>
              <a:defRPr sz="2000"/>
            </a:lvl1pPr>
            <a:lvl2pPr>
              <a:defRPr sz="1800"/>
            </a:lvl2pPr>
            <a:lvl3pPr>
              <a:defRPr sz="1600"/>
            </a:lvl3pPr>
            <a:lvl4pPr>
              <a:defRPr sz="1400"/>
            </a:lvl4pPr>
            <a:lvl5pPr>
              <a:defRPr sz="1400"/>
            </a:lvl5pPr>
            <a:lvl6pPr>
              <a:defRPr sz="1400" baseline="0"/>
            </a:lvl6pPr>
            <a:lvl7pPr>
              <a:defRPr sz="1400" baseline="0"/>
            </a:lvl7pPr>
            <a:lvl8pPr>
              <a:defRPr sz="1400" baseline="0"/>
            </a:lvl8pPr>
            <a:lvl9pPr>
              <a:defRPr sz="1400" baseline="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97C65BE9-DA0E-4B63-A85D-D89A0A7D49C2}" type="datetime1">
              <a:rPr lang="en-US" smtClean="0"/>
              <a:t>11/2/2015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5382E9EE-A870-438B-947A-FF671DFAFC96}" type="slidenum">
              <a:rPr lang="en-US" smtClean="0"/>
              <a:t>‹#›</a:t>
            </a:fld>
            <a:endParaRPr lang="en-US" dirty="0"/>
          </a:p>
        </p:txBody>
      </p:sp>
    </p:spTree>
    <p:extLst>
      <p:ext uri="{BB962C8B-B14F-4D97-AF65-F5344CB8AC3E}">
        <p14:creationId xmlns:p14="http://schemas.microsoft.com/office/powerpoint/2010/main" val="2784653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B9B6FF5-9962-4C81-83AB-7A9AE0B798D9}" type="datetime1">
              <a:rPr lang="en-US" smtClean="0"/>
              <a:t>11/2/2015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5382E9EE-A870-438B-947A-FF671DFAFC96}" type="slidenum">
              <a:rPr lang="en-US" smtClean="0"/>
              <a:t>‹#›</a:t>
            </a:fld>
            <a:endParaRPr lang="en-US" dirty="0"/>
          </a:p>
        </p:txBody>
      </p:sp>
    </p:spTree>
    <p:extLst>
      <p:ext uri="{BB962C8B-B14F-4D97-AF65-F5344CB8AC3E}">
        <p14:creationId xmlns:p14="http://schemas.microsoft.com/office/powerpoint/2010/main" val="17916228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5" name="Date Placeholder 4"/>
          <p:cNvSpPr>
            <a:spLocks noGrp="1"/>
          </p:cNvSpPr>
          <p:nvPr>
            <p:ph type="dt" sz="half" idx="10"/>
          </p:nvPr>
        </p:nvSpPr>
        <p:spPr/>
        <p:txBody>
          <a:bodyPr/>
          <a:lstStyle/>
          <a:p>
            <a:fld id="{65FCBD09-8E33-4253-99B8-B12917FA4EA0}" type="datetime1">
              <a:rPr lang="en-US" smtClean="0"/>
              <a:t>11/2/2015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5382E9EE-A870-438B-947A-FF671DFAFC96}" type="slidenum">
              <a:rPr lang="en-US" smtClean="0"/>
              <a:pPr/>
              <a:t>‹#›</a:t>
            </a:fld>
            <a:endParaRPr lang="en-US" dirty="0"/>
          </a:p>
        </p:txBody>
      </p:sp>
    </p:spTree>
    <p:extLst>
      <p:ext uri="{BB962C8B-B14F-4D97-AF65-F5344CB8AC3E}">
        <p14:creationId xmlns:p14="http://schemas.microsoft.com/office/powerpoint/2010/main" val="3312759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3" name="Rectangle 12"/>
          <p:cNvSpPr/>
          <p:nvPr/>
        </p:nvSpPr>
        <p:spPr bwMode="ltGray">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5" name="Date Placeholder 4"/>
          <p:cNvSpPr>
            <a:spLocks noGrp="1"/>
          </p:cNvSpPr>
          <p:nvPr>
            <p:ph type="dt" sz="half" idx="10"/>
          </p:nvPr>
        </p:nvSpPr>
        <p:spPr bwMode="white"/>
        <p:txBody>
          <a:bodyPr/>
          <a:lstStyle/>
          <a:p>
            <a:fld id="{0FAE0BD8-0B74-43D4-B351-0C0C23226CBB}" type="datetime1">
              <a:rPr lang="en-US" smtClean="0"/>
              <a:t>11/2/2015</a:t>
            </a:fld>
            <a:endParaRPr lang="en-US" dirty="0"/>
          </a:p>
        </p:txBody>
      </p:sp>
      <p:sp>
        <p:nvSpPr>
          <p:cNvPr id="6" name="Footer Placeholder 5"/>
          <p:cNvSpPr>
            <a:spLocks noGrp="1"/>
          </p:cNvSpPr>
          <p:nvPr>
            <p:ph type="ftr" sz="quarter" idx="11"/>
          </p:nvPr>
        </p:nvSpPr>
        <p:spPr bwMode="white"/>
        <p:txBody>
          <a:bodyPr/>
          <a:lstStyle/>
          <a:p>
            <a:endParaRPr lang="en-US" dirty="0"/>
          </a:p>
        </p:txBody>
      </p:sp>
      <p:sp>
        <p:nvSpPr>
          <p:cNvPr id="7" name="Slide Number Placeholder 6"/>
          <p:cNvSpPr>
            <a:spLocks noGrp="1"/>
          </p:cNvSpPr>
          <p:nvPr>
            <p:ph type="sldNum" sz="quarter" idx="12"/>
          </p:nvPr>
        </p:nvSpPr>
        <p:spPr bwMode="white"/>
        <p:txBody>
          <a:bodyPr/>
          <a:lstStyle/>
          <a:p>
            <a:fld id="{5382E9EE-A870-438B-947A-FF671DFAFC96}" type="slidenum">
              <a:rPr lang="en-US" smtClean="0"/>
              <a:t>‹#›</a:t>
            </a:fld>
            <a:endParaRPr lang="en-US" dirty="0"/>
          </a:p>
        </p:txBody>
      </p:sp>
      <p:sp>
        <p:nvSpPr>
          <p:cNvPr id="3" name="Content Placeholder 2"/>
          <p:cNvSpPr>
            <a:spLocks noGrp="1"/>
          </p:cNvSpPr>
          <p:nvPr>
            <p:ph idx="1"/>
          </p:nvPr>
        </p:nvSpPr>
        <p:spPr>
          <a:xfrm>
            <a:off x="608013" y="457200"/>
            <a:ext cx="6324599" cy="5334000"/>
          </a:xfrm>
        </p:spPr>
        <p:txBody>
          <a:bodyP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bwMode="ltGray">
          <a:xfrm>
            <a:off x="7923212" y="3962400"/>
            <a:ext cx="3781439" cy="1828800"/>
          </a:xfrm>
        </p:spPr>
        <p:txBody>
          <a:bodyPr>
            <a:normAutofit/>
          </a:bodyPr>
          <a:lstStyle>
            <a:lvl1pPr marL="0" indent="0">
              <a:spcBef>
                <a:spcPts val="12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bwMode="ltGray">
          <a:xfrm>
            <a:off x="7923212" y="457200"/>
            <a:ext cx="3781439" cy="3276600"/>
          </a:xfrm>
        </p:spPr>
        <p:txBody>
          <a:bodyPr anchor="b">
            <a:noAutofit/>
          </a:bodyPr>
          <a:lstStyle>
            <a:lvl1pPr algn="l">
              <a:defRPr sz="4000" b="0">
                <a:solidFill>
                  <a:schemeClr val="tx1"/>
                </a:solidFill>
              </a:defRPr>
            </a:lvl1pPr>
          </a:lstStyle>
          <a:p>
            <a:r>
              <a:rPr lang="en-US" smtClean="0"/>
              <a:t>Click to edit Master title style</a:t>
            </a:r>
            <a:endParaRPr/>
          </a:p>
        </p:txBody>
      </p:sp>
    </p:spTree>
    <p:extLst>
      <p:ext uri="{BB962C8B-B14F-4D97-AF65-F5344CB8AC3E}">
        <p14:creationId xmlns:p14="http://schemas.microsoft.com/office/powerpoint/2010/main" val="34127388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4" name="Rectangle 12"/>
          <p:cNvSpPr/>
          <p:nvPr/>
        </p:nvSpPr>
        <p:spPr bwMode="ltGray">
          <a:xfrm>
            <a:off x="7466013" y="1"/>
            <a:ext cx="4722806" cy="6353183"/>
          </a:xfrm>
          <a:custGeom>
            <a:avLst/>
            <a:gdLst/>
            <a:ahLst/>
            <a:cxnLst/>
            <a:rect l="l" t="t" r="r" b="b"/>
            <a:pathLst>
              <a:path w="4722806" h="6353183">
                <a:moveTo>
                  <a:pt x="0" y="0"/>
                </a:moveTo>
                <a:lnTo>
                  <a:pt x="4722806" y="0"/>
                </a:lnTo>
                <a:lnTo>
                  <a:pt x="4722806" y="6098225"/>
                </a:lnTo>
                <a:cubicBezTo>
                  <a:pt x="3319459" y="6233334"/>
                  <a:pt x="1717095" y="6322975"/>
                  <a:pt x="0" y="6353183"/>
                </a:cubicBezTo>
                <a:close/>
              </a:path>
            </a:pathLst>
          </a:custGeom>
          <a:solidFill>
            <a:schemeClr val="bg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11" name="Rectangle 12"/>
          <p:cNvSpPr/>
          <p:nvPr/>
        </p:nvSpPr>
        <p:spPr>
          <a:xfrm flipV="1">
            <a:off x="1" y="6096000"/>
            <a:ext cx="12188824" cy="762000"/>
          </a:xfrm>
          <a:custGeom>
            <a:avLst/>
            <a:gdLst/>
            <a:ahLst/>
            <a:cxnLst/>
            <a:rect l="l" t="t" r="r" b="b"/>
            <a:pathLst>
              <a:path w="12188824" h="762000">
                <a:moveTo>
                  <a:pt x="0" y="762000"/>
                </a:moveTo>
                <a:cubicBezTo>
                  <a:pt x="1772814" y="590385"/>
                  <a:pt x="3864933" y="491506"/>
                  <a:pt x="6105606" y="491506"/>
                </a:cubicBezTo>
                <a:cubicBezTo>
                  <a:pt x="8336849" y="491506"/>
                  <a:pt x="10420784" y="589555"/>
                  <a:pt x="12188824" y="759776"/>
                </a:cubicBezTo>
                <a:lnTo>
                  <a:pt x="12188824" y="0"/>
                </a:lnTo>
                <a:lnTo>
                  <a:pt x="0" y="0"/>
                </a:lnTo>
                <a:close/>
              </a:path>
            </a:pathLst>
          </a:custGeom>
          <a:solidFill>
            <a:schemeClr val="bg2">
              <a:lumMod val="5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5" name="Date Placeholder 4"/>
          <p:cNvSpPr>
            <a:spLocks noGrp="1"/>
          </p:cNvSpPr>
          <p:nvPr>
            <p:ph type="dt" sz="half" idx="10"/>
          </p:nvPr>
        </p:nvSpPr>
        <p:spPr bwMode="white"/>
        <p:txBody>
          <a:bodyPr/>
          <a:lstStyle/>
          <a:p>
            <a:fld id="{46C8AD9C-723B-4585-904F-27FEBC2ACD5F}" type="datetime1">
              <a:rPr lang="en-US" smtClean="0"/>
              <a:t>11/2/2015</a:t>
            </a:fld>
            <a:endParaRPr lang="en-US" dirty="0"/>
          </a:p>
        </p:txBody>
      </p:sp>
      <p:sp>
        <p:nvSpPr>
          <p:cNvPr id="6" name="Footer Placeholder 5"/>
          <p:cNvSpPr>
            <a:spLocks noGrp="1"/>
          </p:cNvSpPr>
          <p:nvPr>
            <p:ph type="ftr" sz="quarter" idx="11"/>
          </p:nvPr>
        </p:nvSpPr>
        <p:spPr bwMode="white"/>
        <p:txBody>
          <a:bodyPr/>
          <a:lstStyle/>
          <a:p>
            <a:endParaRPr lang="en-US" dirty="0"/>
          </a:p>
        </p:txBody>
      </p:sp>
      <p:sp>
        <p:nvSpPr>
          <p:cNvPr id="7" name="Slide Number Placeholder 6"/>
          <p:cNvSpPr>
            <a:spLocks noGrp="1"/>
          </p:cNvSpPr>
          <p:nvPr>
            <p:ph type="sldNum" sz="quarter" idx="12"/>
          </p:nvPr>
        </p:nvSpPr>
        <p:spPr bwMode="white"/>
        <p:txBody>
          <a:bodyPr/>
          <a:lstStyle/>
          <a:p>
            <a:fld id="{5382E9EE-A870-438B-947A-FF671DFAFC96}" type="slidenum">
              <a:rPr lang="en-US" smtClean="0"/>
              <a:t>‹#›</a:t>
            </a:fld>
            <a:endParaRPr lang="en-US" dirty="0"/>
          </a:p>
        </p:txBody>
      </p:sp>
      <p:sp>
        <p:nvSpPr>
          <p:cNvPr id="3" name="Picture Placeholder 2"/>
          <p:cNvSpPr>
            <a:spLocks noGrp="1"/>
          </p:cNvSpPr>
          <p:nvPr>
            <p:ph type="pic" idx="1"/>
          </p:nvPr>
        </p:nvSpPr>
        <p:spPr>
          <a:xfrm>
            <a:off x="-3026" y="0"/>
            <a:ext cx="7469039" cy="6366494"/>
          </a:xfrm>
          <a:custGeom>
            <a:avLst/>
            <a:gdLst>
              <a:gd name="connsiteX0" fmla="*/ 0 w 7469039"/>
              <a:gd name="connsiteY0" fmla="*/ 0 h 6508480"/>
              <a:gd name="connsiteX1" fmla="*/ 7469039 w 7469039"/>
              <a:gd name="connsiteY1" fmla="*/ 0 h 6508480"/>
              <a:gd name="connsiteX2" fmla="*/ 7469039 w 7469039"/>
              <a:gd name="connsiteY2" fmla="*/ 6353183 h 6508480"/>
              <a:gd name="connsiteX3" fmla="*/ 6108633 w 7469039"/>
              <a:gd name="connsiteY3" fmla="*/ 6366494 h 6508480"/>
              <a:gd name="connsiteX4" fmla="*/ 3027 w 7469039"/>
              <a:gd name="connsiteY4" fmla="*/ 6096000 h 6508480"/>
              <a:gd name="connsiteX5" fmla="*/ 3027 w 7469039"/>
              <a:gd name="connsiteY5" fmla="*/ 6508480 h 6508480"/>
              <a:gd name="connsiteX6" fmla="*/ 0 w 7469039"/>
              <a:gd name="connsiteY6" fmla="*/ 0 h 6508480"/>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3027 w 7469039"/>
              <a:gd name="connsiteY4" fmla="*/ 6096000 h 6366494"/>
              <a:gd name="connsiteX5" fmla="*/ 0 w 7469039"/>
              <a:gd name="connsiteY5" fmla="*/ 0 h 6366494"/>
              <a:gd name="connsiteX0" fmla="*/ 0 w 7469039"/>
              <a:gd name="connsiteY0" fmla="*/ 0 h 6366494"/>
              <a:gd name="connsiteX1" fmla="*/ 7469039 w 7469039"/>
              <a:gd name="connsiteY1" fmla="*/ 0 h 6366494"/>
              <a:gd name="connsiteX2" fmla="*/ 7469039 w 7469039"/>
              <a:gd name="connsiteY2" fmla="*/ 6353183 h 6366494"/>
              <a:gd name="connsiteX3" fmla="*/ 6108633 w 7469039"/>
              <a:gd name="connsiteY3" fmla="*/ 6366494 h 6366494"/>
              <a:gd name="connsiteX4" fmla="*/ 645 w 7469039"/>
              <a:gd name="connsiteY4" fmla="*/ 6096000 h 6366494"/>
              <a:gd name="connsiteX5" fmla="*/ 0 w 7469039"/>
              <a:gd name="connsiteY5" fmla="*/ 0 h 6366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469039" h="6366494">
                <a:moveTo>
                  <a:pt x="0" y="0"/>
                </a:moveTo>
                <a:lnTo>
                  <a:pt x="7469039" y="0"/>
                </a:lnTo>
                <a:lnTo>
                  <a:pt x="7469039" y="6353183"/>
                </a:lnTo>
                <a:cubicBezTo>
                  <a:pt x="7022837" y="6362323"/>
                  <a:pt x="6568869" y="6366494"/>
                  <a:pt x="6108633" y="6366494"/>
                </a:cubicBezTo>
                <a:cubicBezTo>
                  <a:pt x="3867960" y="6366494"/>
                  <a:pt x="1773459" y="6267615"/>
                  <a:pt x="645" y="6096000"/>
                </a:cubicBezTo>
                <a:lnTo>
                  <a:pt x="0" y="0"/>
                </a:lnTo>
                <a:close/>
              </a:path>
            </a:pathLst>
          </a:custGeom>
          <a:noFill/>
        </p:spPr>
        <p:txBody>
          <a:bodyPr tIns="457200">
            <a:normAutofit/>
          </a:bodyPr>
          <a:lstStyle>
            <a:lvl1pPr marL="0" indent="0" algn="ctr">
              <a:buNone/>
              <a:defRPr sz="2400">
                <a:solidFill>
                  <a:schemeClr val="tx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dirty="0"/>
          </a:p>
        </p:txBody>
      </p:sp>
      <p:sp>
        <p:nvSpPr>
          <p:cNvPr id="4" name="Text Placeholder 3"/>
          <p:cNvSpPr>
            <a:spLocks noGrp="1"/>
          </p:cNvSpPr>
          <p:nvPr>
            <p:ph type="body" sz="half" idx="2"/>
          </p:nvPr>
        </p:nvSpPr>
        <p:spPr bwMode="ltGray">
          <a:xfrm>
            <a:off x="7923211" y="3962400"/>
            <a:ext cx="3781439" cy="1828800"/>
          </a:xfrm>
        </p:spPr>
        <p:txBody>
          <a:bodyPr>
            <a:normAutofit/>
          </a:bodyPr>
          <a:lstStyle>
            <a:lvl1pPr marL="0" indent="0">
              <a:spcBef>
                <a:spcPts val="1200"/>
              </a:spcBef>
              <a:buNone/>
              <a:defRPr sz="18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bwMode="ltGray">
          <a:xfrm>
            <a:off x="7923211" y="457200"/>
            <a:ext cx="3781439" cy="3276600"/>
          </a:xfrm>
        </p:spPr>
        <p:txBody>
          <a:bodyPr anchor="b">
            <a:noAutofit/>
          </a:bodyPr>
          <a:lstStyle>
            <a:lvl1pPr algn="l">
              <a:defRPr sz="4000" b="0">
                <a:solidFill>
                  <a:schemeClr val="tx1"/>
                </a:solidFill>
              </a:defRPr>
            </a:lvl1pPr>
          </a:lstStyle>
          <a:p>
            <a:r>
              <a:rPr lang="en-US" smtClean="0"/>
              <a:t>Click to edit Master title style</a:t>
            </a:r>
            <a:endParaRPr/>
          </a:p>
        </p:txBody>
      </p:sp>
    </p:spTree>
    <p:extLst>
      <p:ext uri="{BB962C8B-B14F-4D97-AF65-F5344CB8AC3E}">
        <p14:creationId xmlns:p14="http://schemas.microsoft.com/office/powerpoint/2010/main" val="31268638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a:blip r:embed="rId14">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1460" y="0"/>
            <a:ext cx="12188952" cy="1510922"/>
          </a:xfrm>
          <a:prstGeom prst="rect">
            <a:avLst/>
          </a:prstGeom>
        </p:spPr>
      </p:pic>
      <p:sp>
        <p:nvSpPr>
          <p:cNvPr id="7" name="Rectangle 7"/>
          <p:cNvSpPr/>
          <p:nvPr/>
        </p:nvSpPr>
        <p:spPr bwMode="hidden">
          <a:xfrm>
            <a:off x="1" y="6354411"/>
            <a:ext cx="12188824" cy="503589"/>
          </a:xfrm>
          <a:custGeom>
            <a:avLst/>
            <a:gdLst/>
            <a:ahLst/>
            <a:cxnLst/>
            <a:rect l="l" t="t" r="r" b="b"/>
            <a:pathLst>
              <a:path w="12188824" h="503589">
                <a:moveTo>
                  <a:pt x="6105606" y="0"/>
                </a:moveTo>
                <a:cubicBezTo>
                  <a:pt x="8336849" y="0"/>
                  <a:pt x="10420784" y="98049"/>
                  <a:pt x="12188824" y="268270"/>
                </a:cubicBezTo>
                <a:lnTo>
                  <a:pt x="12188824" y="503589"/>
                </a:lnTo>
                <a:lnTo>
                  <a:pt x="0" y="503589"/>
                </a:lnTo>
                <a:lnTo>
                  <a:pt x="0" y="270494"/>
                </a:lnTo>
                <a:cubicBezTo>
                  <a:pt x="1772814" y="98879"/>
                  <a:pt x="3864933" y="0"/>
                  <a:pt x="6105606" y="0"/>
                </a:cubicBezTo>
                <a:close/>
              </a:path>
            </a:pathLst>
          </a:custGeom>
          <a:solidFill>
            <a:schemeClr val="bg2">
              <a:lumMod val="75000"/>
            </a:schemeClr>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dirty="0"/>
          </a:p>
        </p:txBody>
      </p:sp>
      <p:sp>
        <p:nvSpPr>
          <p:cNvPr id="4" name="Date Placeholder 3"/>
          <p:cNvSpPr>
            <a:spLocks noGrp="1"/>
          </p:cNvSpPr>
          <p:nvPr>
            <p:ph type="dt" sz="half" idx="2"/>
          </p:nvPr>
        </p:nvSpPr>
        <p:spPr>
          <a:xfrm>
            <a:off x="7618412" y="6518274"/>
            <a:ext cx="1676400" cy="320676"/>
          </a:xfrm>
          <a:prstGeom prst="rect">
            <a:avLst/>
          </a:prstGeom>
        </p:spPr>
        <p:txBody>
          <a:bodyPr vert="horz" lIns="91440" tIns="45720" rIns="91440" bIns="45720" rtlCol="0" anchor="ctr"/>
          <a:lstStyle>
            <a:lvl1pPr algn="r">
              <a:defRPr sz="1000">
                <a:solidFill>
                  <a:schemeClr val="tx2"/>
                </a:solidFill>
              </a:defRPr>
            </a:lvl1pPr>
          </a:lstStyle>
          <a:p>
            <a:fld id="{65FCBD09-8E33-4253-99B8-B12917FA4EA0}" type="datetime1">
              <a:rPr lang="en-US" smtClean="0"/>
              <a:t>11/2/2015</a:t>
            </a:fld>
            <a:endParaRPr lang="en-US" dirty="0"/>
          </a:p>
        </p:txBody>
      </p:sp>
      <p:sp>
        <p:nvSpPr>
          <p:cNvPr id="5" name="Footer Placeholder 4"/>
          <p:cNvSpPr>
            <a:spLocks noGrp="1"/>
          </p:cNvSpPr>
          <p:nvPr>
            <p:ph type="ftr" sz="quarter" idx="3"/>
          </p:nvPr>
        </p:nvSpPr>
        <p:spPr>
          <a:xfrm>
            <a:off x="1525138" y="6518274"/>
            <a:ext cx="5864674" cy="320676"/>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9523412" y="6518274"/>
            <a:ext cx="1143002" cy="320676"/>
          </a:xfrm>
          <a:prstGeom prst="rect">
            <a:avLst/>
          </a:prstGeom>
        </p:spPr>
        <p:txBody>
          <a:bodyPr vert="horz" lIns="91440" tIns="45720" rIns="91440" bIns="45720" rtlCol="0" anchor="ctr"/>
          <a:lstStyle>
            <a:lvl1pPr algn="r">
              <a:defRPr sz="1000">
                <a:solidFill>
                  <a:schemeClr val="tx2"/>
                </a:solidFill>
              </a:defRPr>
            </a:lvl1pPr>
          </a:lstStyle>
          <a:p>
            <a:fld id="{5382E9EE-A870-438B-947A-FF671DFAFC96}" type="slidenum">
              <a:rPr lang="en-US" smtClean="0"/>
              <a:pPr/>
              <a:t>‹#›</a:t>
            </a:fld>
            <a:endParaRPr lang="en-US" dirty="0"/>
          </a:p>
        </p:txBody>
      </p:sp>
      <p:sp>
        <p:nvSpPr>
          <p:cNvPr id="3" name="Text Placeholder 2"/>
          <p:cNvSpPr>
            <a:spLocks noGrp="1"/>
          </p:cNvSpPr>
          <p:nvPr>
            <p:ph type="body" idx="1"/>
          </p:nvPr>
        </p:nvSpPr>
        <p:spPr>
          <a:xfrm>
            <a:off x="1522414" y="1905000"/>
            <a:ext cx="9144000" cy="42672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Placeholder 1"/>
          <p:cNvSpPr>
            <a:spLocks noGrp="1"/>
          </p:cNvSpPr>
          <p:nvPr>
            <p:ph type="title"/>
          </p:nvPr>
        </p:nvSpPr>
        <p:spPr bwMode="gray">
          <a:xfrm>
            <a:off x="227012" y="274638"/>
            <a:ext cx="10439402" cy="1096962"/>
          </a:xfrm>
          <a:prstGeom prst="rect">
            <a:avLst/>
          </a:prstGeom>
        </p:spPr>
        <p:txBody>
          <a:bodyPr vert="horz" lIns="91440" tIns="45720" rIns="91440" bIns="45720" rtlCol="0" anchor="b">
            <a:normAutofit/>
          </a:bodyPr>
          <a:lstStyle/>
          <a:p>
            <a:r>
              <a:rPr lang="en-US" smtClean="0"/>
              <a:t>Click to edit Master title style</a:t>
            </a:r>
            <a:endParaRPr dirty="0"/>
          </a:p>
        </p:txBody>
      </p:sp>
    </p:spTree>
    <p:extLst>
      <p:ext uri="{BB962C8B-B14F-4D97-AF65-F5344CB8AC3E}">
        <p14:creationId xmlns:p14="http://schemas.microsoft.com/office/powerpoint/2010/main" val="3863873163"/>
      </p:ext>
    </p:extLst>
  </p:cSld>
  <p:clrMap bg1="dk1" tx1="lt1" bg2="dk2" tx2="lt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 id="2147483697" r:id="rId12"/>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hf sldNum="0" hdr="0" ftr="0" dt="0"/>
  <p:txStyles>
    <p:titleStyle>
      <a:lvl1pPr algn="l" defTabSz="914400" rtl="0" eaLnBrk="1" latinLnBrk="0" hangingPunct="1">
        <a:lnSpc>
          <a:spcPct val="90000"/>
        </a:lnSpc>
        <a:spcBef>
          <a:spcPct val="0"/>
        </a:spcBef>
        <a:buNone/>
        <a:defRPr sz="3200" kern="1200">
          <a:solidFill>
            <a:schemeClr val="accent1"/>
          </a:solidFill>
          <a:latin typeface="+mj-lt"/>
          <a:ea typeface="+mj-ea"/>
          <a:cs typeface="+mj-cs"/>
        </a:defRPr>
      </a:lvl1pPr>
    </p:titleStyle>
    <p:bodyStyle>
      <a:lvl1pPr marL="228600" indent="-228600" algn="l" defTabSz="914400" rtl="0" eaLnBrk="1" latinLnBrk="0" hangingPunct="1">
        <a:lnSpc>
          <a:spcPct val="90000"/>
        </a:lnSpc>
        <a:spcBef>
          <a:spcPts val="1800"/>
        </a:spcBef>
        <a:buSzPct val="80000"/>
        <a:buFont typeface="Wingdings" pitchFamily="2" charset="2"/>
        <a:buChar char="§"/>
        <a:defRPr sz="2000" kern="1200">
          <a:solidFill>
            <a:schemeClr val="tx2"/>
          </a:solidFill>
          <a:latin typeface="+mn-lt"/>
          <a:ea typeface="+mn-ea"/>
          <a:cs typeface="+mn-cs"/>
        </a:defRPr>
      </a:lvl1pPr>
      <a:lvl2pPr marL="502920" indent="-223838" algn="l" defTabSz="914400" rtl="0" eaLnBrk="1" latinLnBrk="0" hangingPunct="1">
        <a:lnSpc>
          <a:spcPct val="90000"/>
        </a:lnSpc>
        <a:spcBef>
          <a:spcPts val="1000"/>
        </a:spcBef>
        <a:buSzPct val="90000"/>
        <a:buFont typeface="Arial" pitchFamily="34" charset="0"/>
        <a:buChar char="–"/>
        <a:defRPr sz="1800" kern="1200">
          <a:solidFill>
            <a:schemeClr val="tx2"/>
          </a:solidFill>
          <a:latin typeface="+mn-lt"/>
          <a:ea typeface="+mn-ea"/>
          <a:cs typeface="+mn-cs"/>
        </a:defRPr>
      </a:lvl2pPr>
      <a:lvl3pPr marL="685800" indent="-182880" algn="l" defTabSz="914400" rtl="0" eaLnBrk="1" latinLnBrk="0" hangingPunct="1">
        <a:lnSpc>
          <a:spcPct val="90000"/>
        </a:lnSpc>
        <a:spcBef>
          <a:spcPts val="800"/>
        </a:spcBef>
        <a:buSzPct val="80000"/>
        <a:buFont typeface="Wingdings" pitchFamily="2" charset="2"/>
        <a:buChar char="§"/>
        <a:defRPr sz="1800" kern="1200">
          <a:solidFill>
            <a:schemeClr val="tx2"/>
          </a:solidFill>
          <a:latin typeface="+mn-lt"/>
          <a:ea typeface="+mn-ea"/>
          <a:cs typeface="+mn-cs"/>
        </a:defRPr>
      </a:lvl3pPr>
      <a:lvl4pPr marL="868680" indent="-182880" algn="l" defTabSz="914400" rtl="0" eaLnBrk="1" latinLnBrk="0" hangingPunct="1">
        <a:lnSpc>
          <a:spcPct val="90000"/>
        </a:lnSpc>
        <a:spcBef>
          <a:spcPts val="600"/>
        </a:spcBef>
        <a:buSzPct val="90000"/>
        <a:buFont typeface="Arial" pitchFamily="34" charset="0"/>
        <a:buChar char="–"/>
        <a:defRPr sz="1800" kern="1200">
          <a:solidFill>
            <a:schemeClr val="tx2"/>
          </a:solidFill>
          <a:latin typeface="+mn-lt"/>
          <a:ea typeface="+mn-ea"/>
          <a:cs typeface="+mn-cs"/>
        </a:defRPr>
      </a:lvl4pPr>
      <a:lvl5pPr marL="1051560" indent="-182880" algn="l" defTabSz="914400" rtl="0" eaLnBrk="1" latinLnBrk="0" hangingPunct="1">
        <a:lnSpc>
          <a:spcPct val="90000"/>
        </a:lnSpc>
        <a:spcBef>
          <a:spcPts val="600"/>
        </a:spcBef>
        <a:buSzPct val="80000"/>
        <a:buFont typeface="Wingdings" pitchFamily="2" charset="2"/>
        <a:buChar char="§"/>
        <a:defRPr sz="1800" kern="1200">
          <a:solidFill>
            <a:schemeClr val="tx2"/>
          </a:solidFill>
          <a:latin typeface="+mn-lt"/>
          <a:ea typeface="+mn-ea"/>
          <a:cs typeface="+mn-cs"/>
        </a:defRPr>
      </a:lvl5pPr>
      <a:lvl6pPr marL="1234440" indent="-182880" algn="l" defTabSz="914400" rtl="0" eaLnBrk="1" latinLnBrk="0" hangingPunct="1">
        <a:lnSpc>
          <a:spcPct val="90000"/>
        </a:lnSpc>
        <a:spcBef>
          <a:spcPts val="600"/>
        </a:spcBef>
        <a:buSzPct val="90000"/>
        <a:buFont typeface="Arial" pitchFamily="34" charset="0"/>
        <a:buChar char="–"/>
        <a:defRPr sz="1800" kern="1200">
          <a:solidFill>
            <a:schemeClr val="tx2"/>
          </a:solidFill>
          <a:latin typeface="+mn-lt"/>
          <a:ea typeface="+mn-ea"/>
          <a:cs typeface="+mn-cs"/>
        </a:defRPr>
      </a:lvl6pPr>
      <a:lvl7pPr marL="1417320" indent="-182880" algn="l" defTabSz="914400" rtl="0" eaLnBrk="1" latinLnBrk="0" hangingPunct="1">
        <a:lnSpc>
          <a:spcPct val="90000"/>
        </a:lnSpc>
        <a:spcBef>
          <a:spcPts val="600"/>
        </a:spcBef>
        <a:buSzPct val="80000"/>
        <a:buFont typeface="Wingdings" pitchFamily="2" charset="2"/>
        <a:buChar char="§"/>
        <a:defRPr sz="1800" kern="1200">
          <a:solidFill>
            <a:schemeClr val="tx2"/>
          </a:solidFill>
          <a:latin typeface="+mn-lt"/>
          <a:ea typeface="+mn-ea"/>
          <a:cs typeface="+mn-cs"/>
        </a:defRPr>
      </a:lvl7pPr>
      <a:lvl8pPr marL="1600200" indent="-182880" algn="l" defTabSz="914400" rtl="0" eaLnBrk="1" latinLnBrk="0" hangingPunct="1">
        <a:lnSpc>
          <a:spcPct val="90000"/>
        </a:lnSpc>
        <a:spcBef>
          <a:spcPts val="600"/>
        </a:spcBef>
        <a:buSzPct val="90000"/>
        <a:buFont typeface="Arial" pitchFamily="34" charset="0"/>
        <a:buChar char="–"/>
        <a:defRPr sz="1800" kern="1200">
          <a:solidFill>
            <a:schemeClr val="tx2"/>
          </a:solidFill>
          <a:latin typeface="+mn-lt"/>
          <a:ea typeface="+mn-ea"/>
          <a:cs typeface="+mn-cs"/>
        </a:defRPr>
      </a:lvl8pPr>
      <a:lvl9pPr marL="1783080" indent="-182880" algn="l" defTabSz="914400" rtl="0" eaLnBrk="1" latinLnBrk="0" hangingPunct="1">
        <a:lnSpc>
          <a:spcPct val="90000"/>
        </a:lnSpc>
        <a:spcBef>
          <a:spcPts val="600"/>
        </a:spcBef>
        <a:buSzPct val="80000"/>
        <a:buFont typeface="Wingdings" pitchFamily="2" charset="2"/>
        <a:buChar char="§"/>
        <a:defRPr sz="1800" kern="1200">
          <a:solidFill>
            <a:schemeClr val="tx2"/>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 xmlns:p15="http://schemas.microsoft.com/office/powerpoint/2012/main">
        <p15:guide id="0" orient="horz" pos="2160" userDrawn="1">
          <p15:clr>
            <a:srgbClr val="F26B43"/>
          </p15:clr>
        </p15:guide>
        <p15:guide id="1" pos="3839" userDrawn="1">
          <p15:clr>
            <a:srgbClr val="F26B43"/>
          </p15:clr>
        </p15:guide>
        <p15:guide id="2" pos="143"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370012" y="3429000"/>
            <a:ext cx="10515599" cy="3124200"/>
          </a:xfrm>
          <a:effectLst>
            <a:outerShdw blurRad="50800" dist="38100" algn="l" rotWithShape="0">
              <a:prstClr val="black">
                <a:alpha val="40000"/>
              </a:prstClr>
            </a:outerShdw>
          </a:effectLst>
        </p:spPr>
        <p:txBody>
          <a:bodyPr anchor="ctr"/>
          <a:lstStyle/>
          <a:p>
            <a:r>
              <a:rPr lang="en-US" sz="4800" dirty="0" smtClean="0">
                <a:solidFill>
                  <a:srgbClr val="0070C0"/>
                </a:solidFill>
              </a:rPr>
              <a:t>Renaissance Prenatal Care Program </a:t>
            </a:r>
            <a:r>
              <a:rPr lang="en-US" sz="4800" baseline="30000" dirty="0" smtClean="0">
                <a:solidFill>
                  <a:srgbClr val="0070C0"/>
                </a:solidFill>
              </a:rPr>
              <a:t>TM </a:t>
            </a:r>
            <a:endParaRPr lang="en-US" sz="4800" baseline="30000" dirty="0">
              <a:solidFill>
                <a:srgbClr val="0070C0"/>
              </a:solidFill>
            </a:endParaRPr>
          </a:p>
        </p:txBody>
      </p:sp>
    </p:spTree>
    <p:extLst>
      <p:ext uri="{BB962C8B-B14F-4D97-AF65-F5344CB8AC3E}">
        <p14:creationId xmlns:p14="http://schemas.microsoft.com/office/powerpoint/2010/main" val="1174129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22413" y="238486"/>
            <a:ext cx="10666411" cy="1096962"/>
          </a:xfrm>
          <a:effectLst>
            <a:outerShdw blurRad="50800" dist="38100" algn="l" rotWithShape="0">
              <a:prstClr val="black">
                <a:alpha val="40000"/>
              </a:prstClr>
            </a:outerShdw>
          </a:effectLst>
        </p:spPr>
        <p:txBody>
          <a:bodyPr>
            <a:normAutofit/>
          </a:bodyPr>
          <a:lstStyle/>
          <a:p>
            <a:pPr algn="ctr"/>
            <a:r>
              <a:rPr lang="en-US" sz="4800" dirty="0" smtClean="0">
                <a:solidFill>
                  <a:srgbClr val="0070C0"/>
                </a:solidFill>
              </a:rPr>
              <a:t>   Preferred Prenatal Outcome Network</a:t>
            </a:r>
            <a:endParaRPr lang="en-US" sz="4800" dirty="0">
              <a:solidFill>
                <a:srgbClr val="0070C0"/>
              </a:solidFill>
            </a:endParaRPr>
          </a:p>
        </p:txBody>
      </p:sp>
      <p:sp>
        <p:nvSpPr>
          <p:cNvPr id="5" name="Content Placeholder 4"/>
          <p:cNvSpPr>
            <a:spLocks noGrp="1"/>
          </p:cNvSpPr>
          <p:nvPr>
            <p:ph idx="1"/>
          </p:nvPr>
        </p:nvSpPr>
        <p:spPr>
          <a:effectLst>
            <a:outerShdw blurRad="50800" dist="38100" algn="l" rotWithShape="0">
              <a:prstClr val="black">
                <a:alpha val="40000"/>
              </a:prstClr>
            </a:outerShdw>
          </a:effectLst>
        </p:spPr>
        <p:txBody>
          <a:bodyPr anchor="ctr"/>
          <a:lstStyle/>
          <a:p>
            <a:pPr marL="0" indent="0">
              <a:buNone/>
            </a:pPr>
            <a:r>
              <a:rPr lang="en-US" sz="2400" dirty="0" smtClean="0">
                <a:solidFill>
                  <a:srgbClr val="FFFF00"/>
                </a:solidFill>
                <a:effectLst>
                  <a:outerShdw blurRad="50800" dist="38100" dir="2700000" algn="tl" rotWithShape="0">
                    <a:prstClr val="black">
                      <a:alpha val="40000"/>
                    </a:prstClr>
                  </a:outerShdw>
                </a:effectLst>
              </a:rPr>
              <a:t>A Preferred Prenatal Outcome Network </a:t>
            </a:r>
            <a:r>
              <a:rPr lang="en-US" sz="2400" dirty="0">
                <a:solidFill>
                  <a:srgbClr val="FFFF00"/>
                </a:solidFill>
                <a:effectLst>
                  <a:outerShdw blurRad="50800" dist="38100" dir="2700000" algn="tl" rotWithShape="0">
                    <a:prstClr val="black">
                      <a:alpha val="40000"/>
                    </a:prstClr>
                  </a:outerShdw>
                </a:effectLst>
              </a:rPr>
              <a:t>(</a:t>
            </a:r>
            <a:r>
              <a:rPr lang="en-US" sz="2400" dirty="0" smtClean="0">
                <a:solidFill>
                  <a:srgbClr val="FFFF00"/>
                </a:solidFill>
                <a:effectLst>
                  <a:outerShdw blurRad="50800" dist="38100" dir="2700000" algn="tl" rotWithShape="0">
                    <a:prstClr val="black">
                      <a:alpha val="40000"/>
                    </a:prstClr>
                  </a:outerShdw>
                </a:effectLst>
              </a:rPr>
              <a:t>P.P.O.N.) </a:t>
            </a:r>
            <a:r>
              <a:rPr lang="en-US" dirty="0" smtClean="0">
                <a:solidFill>
                  <a:schemeClr val="tx1"/>
                </a:solidFill>
                <a:effectLst>
                  <a:outerShdw blurRad="50800" dist="38100" dir="2700000" algn="tl" rotWithShape="0">
                    <a:prstClr val="black">
                      <a:alpha val="40000"/>
                    </a:prstClr>
                  </a:outerShdw>
                </a:effectLst>
              </a:rPr>
              <a:t>is a network designed to enhance the exchange of the most current treatment guidelines, facilitate referral sources, and monitor a patient’s progress in an effort to foster preferred prenatal outcomes </a:t>
            </a:r>
            <a:endParaRPr lang="en-US" dirty="0">
              <a:solidFill>
                <a:schemeClr val="tx1"/>
              </a:solidFill>
              <a:effectLst>
                <a:outerShdw blurRad="50800" dist="38100" dir="2700000" algn="tl" rotWithShape="0">
                  <a:prstClr val="black">
                    <a:alpha val="40000"/>
                  </a:prstClr>
                </a:outerShdw>
              </a:effectLst>
            </a:endParaRPr>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2035145316"/>
      </p:ext>
    </p:extLst>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gradFill>
          <a:gsLst>
            <a:gs pos="0">
              <a:schemeClr val="bg2">
                <a:tint val="80000"/>
                <a:satMod val="300000"/>
              </a:schemeClr>
            </a:gs>
            <a:gs pos="100000">
              <a:schemeClr val="bg2">
                <a:shade val="30000"/>
                <a:satMod val="200000"/>
              </a:schemeClr>
            </a:gs>
          </a:gsLst>
          <a:path path="circle">
            <a:fillToRect l="50000" t="50000" r="50000" b="50000"/>
          </a:path>
        </a:gra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a:effectLst/>
        </p:spPr>
        <p:txBody>
          <a:bodyPr anchor="t">
            <a:normAutofit/>
          </a:bodyPr>
          <a:lstStyle/>
          <a:p>
            <a:pPr marL="0" indent="0">
              <a:buNone/>
            </a:pPr>
            <a:r>
              <a:rPr lang="en-US" sz="2400" dirty="0" smtClean="0">
                <a:solidFill>
                  <a:srgbClr val="FF9900"/>
                </a:solidFill>
                <a:effectLst>
                  <a:outerShdw blurRad="50800" dist="38100" algn="l" rotWithShape="0">
                    <a:prstClr val="black">
                      <a:alpha val="40000"/>
                    </a:prstClr>
                  </a:outerShdw>
                </a:effectLst>
              </a:rPr>
              <a:t>The role of </a:t>
            </a:r>
            <a:r>
              <a:rPr lang="en-US" sz="2400" dirty="0" smtClean="0">
                <a:solidFill>
                  <a:srgbClr val="FFFF00"/>
                </a:solidFill>
                <a:effectLst>
                  <a:outerShdw blurRad="50800" dist="38100" algn="l" rotWithShape="0">
                    <a:prstClr val="black">
                      <a:alpha val="40000"/>
                    </a:prstClr>
                  </a:outerShdw>
                </a:effectLst>
              </a:rPr>
              <a:t>Renaissance PPON </a:t>
            </a:r>
            <a:r>
              <a:rPr lang="en-US" sz="2400" dirty="0" smtClean="0">
                <a:solidFill>
                  <a:srgbClr val="FF9900"/>
                </a:solidFill>
                <a:effectLst>
                  <a:outerShdw blurRad="50800" dist="38100" algn="l" rotWithShape="0">
                    <a:prstClr val="black">
                      <a:alpha val="40000"/>
                    </a:prstClr>
                  </a:outerShdw>
                </a:effectLst>
              </a:rPr>
              <a:t>is to manage all aspects of the programs including the following:</a:t>
            </a:r>
          </a:p>
          <a:p>
            <a:r>
              <a:rPr lang="en-US" dirty="0" smtClean="0">
                <a:solidFill>
                  <a:schemeClr val="tx1"/>
                </a:solidFill>
                <a:effectLst>
                  <a:outerShdw blurRad="50800" dist="38100" algn="l" rotWithShape="0">
                    <a:prstClr val="black">
                      <a:alpha val="40000"/>
                    </a:prstClr>
                  </a:outerShdw>
                </a:effectLst>
              </a:rPr>
              <a:t>The exchange of information and services between </a:t>
            </a:r>
            <a:r>
              <a:rPr lang="en-US" dirty="0" smtClean="0">
                <a:solidFill>
                  <a:srgbClr val="FFFF00"/>
                </a:solidFill>
                <a:effectLst>
                  <a:outerShdw blurRad="50800" dist="38100" algn="l" rotWithShape="0">
                    <a:prstClr val="black">
                      <a:alpha val="40000"/>
                    </a:prstClr>
                  </a:outerShdw>
                </a:effectLst>
              </a:rPr>
              <a:t>P.P.O.N.</a:t>
            </a:r>
            <a:r>
              <a:rPr lang="en-US" dirty="0">
                <a:solidFill>
                  <a:schemeClr val="tx1"/>
                </a:solidFill>
                <a:effectLst>
                  <a:outerShdw blurRad="50800" dist="38100" algn="l" rotWithShape="0">
                    <a:prstClr val="black">
                      <a:alpha val="40000"/>
                    </a:prstClr>
                  </a:outerShdw>
                </a:effectLst>
              </a:rPr>
              <a:t> </a:t>
            </a:r>
            <a:r>
              <a:rPr lang="en-US" dirty="0" smtClean="0">
                <a:solidFill>
                  <a:schemeClr val="tx1"/>
                </a:solidFill>
                <a:effectLst>
                  <a:outerShdw blurRad="50800" dist="38100" algn="l" rotWithShape="0">
                    <a:prstClr val="black">
                      <a:alpha val="40000"/>
                    </a:prstClr>
                  </a:outerShdw>
                </a:effectLst>
              </a:rPr>
              <a:t> members</a:t>
            </a:r>
          </a:p>
          <a:p>
            <a:r>
              <a:rPr lang="en-US" dirty="0" smtClean="0">
                <a:solidFill>
                  <a:schemeClr val="tx1"/>
                </a:solidFill>
                <a:effectLst>
                  <a:outerShdw blurRad="50800" dist="38100" algn="l" rotWithShape="0">
                    <a:prstClr val="black">
                      <a:alpha val="40000"/>
                    </a:prstClr>
                  </a:outerShdw>
                </a:effectLst>
              </a:rPr>
              <a:t>Problem resolution</a:t>
            </a:r>
          </a:p>
          <a:p>
            <a:r>
              <a:rPr lang="en-US" dirty="0" smtClean="0">
                <a:solidFill>
                  <a:schemeClr val="tx1"/>
                </a:solidFill>
                <a:effectLst>
                  <a:outerShdw blurRad="50800" dist="38100" algn="l" rotWithShape="0">
                    <a:prstClr val="black">
                      <a:alpha val="40000"/>
                    </a:prstClr>
                  </a:outerShdw>
                </a:effectLst>
              </a:rPr>
              <a:t>Implementation of IT structure</a:t>
            </a:r>
          </a:p>
          <a:p>
            <a:r>
              <a:rPr lang="en-US" dirty="0" smtClean="0">
                <a:solidFill>
                  <a:schemeClr val="tx1"/>
                </a:solidFill>
                <a:effectLst>
                  <a:outerShdw blurRad="50800" dist="38100" algn="l" rotWithShape="0">
                    <a:prstClr val="black">
                      <a:alpha val="40000"/>
                    </a:prstClr>
                  </a:outerShdw>
                </a:effectLst>
              </a:rPr>
              <a:t>Training and education of program </a:t>
            </a:r>
            <a:r>
              <a:rPr lang="en-US" dirty="0">
                <a:solidFill>
                  <a:schemeClr val="tx1"/>
                </a:solidFill>
                <a:effectLst>
                  <a:outerShdw blurRad="50800" dist="38100" algn="l" rotWithShape="0">
                    <a:prstClr val="black">
                      <a:alpha val="40000"/>
                    </a:prstClr>
                  </a:outerShdw>
                </a:effectLst>
              </a:rPr>
              <a:t>f</a:t>
            </a:r>
            <a:r>
              <a:rPr lang="en-US" dirty="0" smtClean="0">
                <a:solidFill>
                  <a:schemeClr val="tx1"/>
                </a:solidFill>
                <a:effectLst>
                  <a:outerShdw blurRad="50800" dist="38100" algn="l" rotWithShape="0">
                    <a:prstClr val="black">
                      <a:alpha val="40000"/>
                    </a:prstClr>
                  </a:outerShdw>
                </a:effectLst>
              </a:rPr>
              <a:t>unction and features</a:t>
            </a:r>
          </a:p>
          <a:p>
            <a:r>
              <a:rPr lang="en-US" dirty="0" smtClean="0">
                <a:solidFill>
                  <a:schemeClr val="tx1"/>
                </a:solidFill>
                <a:effectLst>
                  <a:outerShdw blurRad="50800" dist="38100" algn="l" rotWithShape="0">
                    <a:prstClr val="black">
                      <a:alpha val="40000"/>
                    </a:prstClr>
                  </a:outerShdw>
                </a:effectLst>
              </a:rPr>
              <a:t>Data collection</a:t>
            </a:r>
          </a:p>
          <a:p>
            <a:pPr marL="0" indent="0">
              <a:buNone/>
            </a:pPr>
            <a:endParaRPr lang="en-US" dirty="0" smtClean="0">
              <a:solidFill>
                <a:schemeClr val="tx1"/>
              </a:solidFill>
              <a:effectLst>
                <a:outerShdw blurRad="50800" dist="38100" algn="l" rotWithShape="0">
                  <a:prstClr val="black">
                    <a:alpha val="40000"/>
                  </a:prstClr>
                </a:outerShdw>
              </a:effectLst>
            </a:endParaRPr>
          </a:p>
          <a:p>
            <a:endParaRPr lang="en-US" dirty="0" smtClean="0">
              <a:solidFill>
                <a:schemeClr val="tx1"/>
              </a:solidFill>
            </a:endParaRPr>
          </a:p>
          <a:p>
            <a:pPr marL="0" indent="0">
              <a:buNone/>
            </a:pPr>
            <a:endParaRPr lang="en-US" sz="2400" dirty="0">
              <a:solidFill>
                <a:srgbClr val="FF9900"/>
              </a:solidFill>
            </a:endParaRPr>
          </a:p>
        </p:txBody>
      </p:sp>
      <p:sp>
        <p:nvSpPr>
          <p:cNvPr id="3" name="Title 2"/>
          <p:cNvSpPr>
            <a:spLocks noGrp="1"/>
          </p:cNvSpPr>
          <p:nvPr>
            <p:ph type="title"/>
          </p:nvPr>
        </p:nvSpPr>
        <p:spPr>
          <a:xfrm>
            <a:off x="1522413" y="274638"/>
            <a:ext cx="10666411" cy="1096962"/>
          </a:xfrm>
          <a:effectLst>
            <a:outerShdw blurRad="50800" dist="38100" algn="l" rotWithShape="0">
              <a:srgbClr val="FF9900">
                <a:alpha val="60000"/>
              </a:srgbClr>
            </a:outerShdw>
          </a:effectLst>
        </p:spPr>
        <p:txBody>
          <a:bodyPr>
            <a:normAutofit/>
          </a:bodyPr>
          <a:lstStyle/>
          <a:p>
            <a:pPr algn="ctr"/>
            <a:r>
              <a:rPr lang="en-US" sz="4800" dirty="0" smtClean="0">
                <a:solidFill>
                  <a:schemeClr val="accent2">
                    <a:lumMod val="50000"/>
                  </a:schemeClr>
                </a:solidFill>
                <a:effectLst>
                  <a:outerShdw blurRad="50800" dist="38100" dir="2700000" algn="tl" rotWithShape="0">
                    <a:prstClr val="black">
                      <a:alpha val="40000"/>
                    </a:prstClr>
                  </a:outerShdw>
                </a:effectLst>
              </a:rPr>
              <a:t>Renaissance PPON</a:t>
            </a:r>
            <a:endParaRPr lang="en-US" sz="4800" dirty="0">
              <a:solidFill>
                <a:schemeClr val="accent2">
                  <a:lumMod val="50000"/>
                </a:schemeClr>
              </a:solidFill>
              <a:effectLst>
                <a:outerShdw blurRad="50800" dist="38100" dir="2700000" algn="tl" rotWithShape="0">
                  <a:prstClr val="black">
                    <a:alpha val="40000"/>
                  </a:prstClr>
                </a:outerShdw>
              </a:effectLst>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1227347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
                                            <p:txEl>
                                              <p:pRg st="2" end="2"/>
                                            </p:txEl>
                                          </p:spTgt>
                                        </p:tgtEl>
                                        <p:attrNameLst>
                                          <p:attrName>style.visibility</p:attrName>
                                        </p:attrNameLst>
                                      </p:cBhvr>
                                      <p:to>
                                        <p:strVal val="visible"/>
                                      </p:to>
                                    </p:set>
                                    <p:animEffect transition="in" filter="fade">
                                      <p:cBhvr>
                                        <p:cTn id="12" dur="500"/>
                                        <p:tgtEl>
                                          <p:spTgt spid="2">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
                                            <p:txEl>
                                              <p:pRg st="3" end="3"/>
                                            </p:txEl>
                                          </p:spTgt>
                                        </p:tgtEl>
                                        <p:attrNameLst>
                                          <p:attrName>style.visibility</p:attrName>
                                        </p:attrNameLst>
                                      </p:cBhvr>
                                      <p:to>
                                        <p:strVal val="visible"/>
                                      </p:to>
                                    </p:set>
                                    <p:animEffect transition="in" filter="fade">
                                      <p:cBhvr>
                                        <p:cTn id="17" dur="500"/>
                                        <p:tgtEl>
                                          <p:spTgt spid="2">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
                                            <p:txEl>
                                              <p:pRg st="4" end="4"/>
                                            </p:txEl>
                                          </p:spTgt>
                                        </p:tgtEl>
                                        <p:attrNameLst>
                                          <p:attrName>style.visibility</p:attrName>
                                        </p:attrNameLst>
                                      </p:cBhvr>
                                      <p:to>
                                        <p:strVal val="visible"/>
                                      </p:to>
                                    </p:set>
                                    <p:animEffect transition="in" filter="fade">
                                      <p:cBhvr>
                                        <p:cTn id="22" dur="500"/>
                                        <p:tgtEl>
                                          <p:spTgt spid="2">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
                                            <p:txEl>
                                              <p:pRg st="5" end="5"/>
                                            </p:txEl>
                                          </p:spTgt>
                                        </p:tgtEl>
                                        <p:attrNameLst>
                                          <p:attrName>style.visibility</p:attrName>
                                        </p:attrNameLst>
                                      </p:cBhvr>
                                      <p:to>
                                        <p:strVal val="visible"/>
                                      </p:to>
                                    </p:set>
                                    <p:animEffect transition="in" filter="fade">
                                      <p:cBhvr>
                                        <p:cTn id="27"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effectLst>
            <a:outerShdw blurRad="50800" dist="38100" algn="l" rotWithShape="0">
              <a:prstClr val="black">
                <a:alpha val="40000"/>
              </a:prstClr>
            </a:outerShdw>
          </a:effectLst>
        </p:spPr>
        <p:txBody>
          <a:bodyPr/>
          <a:lstStyle/>
          <a:p>
            <a:pPr lvl="1"/>
            <a:r>
              <a:rPr lang="en-US" sz="2000" dirty="0"/>
              <a:t>S</a:t>
            </a:r>
            <a:r>
              <a:rPr lang="en-US" sz="2000" dirty="0" smtClean="0"/>
              <a:t>eeks to enhance the </a:t>
            </a:r>
            <a:r>
              <a:rPr lang="en-US" sz="2000" dirty="0" smtClean="0">
                <a:solidFill>
                  <a:srgbClr val="FFFF00"/>
                </a:solidFill>
              </a:rPr>
              <a:t>standard of care </a:t>
            </a:r>
            <a:r>
              <a:rPr lang="en-US" sz="2000" dirty="0" smtClean="0"/>
              <a:t>received by patients through continuous evaluation  and analysis of program and network structure</a:t>
            </a:r>
          </a:p>
          <a:p>
            <a:pPr lvl="1"/>
            <a:endParaRPr lang="en-US" sz="2000" dirty="0"/>
          </a:p>
          <a:p>
            <a:pPr lvl="1"/>
            <a:r>
              <a:rPr lang="en-US" sz="2000" dirty="0" smtClean="0"/>
              <a:t>Oversees the interpretation and application of data captured from patients, participating providers, and other healthcare professionals to </a:t>
            </a:r>
            <a:r>
              <a:rPr lang="en-US" sz="2000" dirty="0" smtClean="0">
                <a:solidFill>
                  <a:srgbClr val="FFFF00"/>
                </a:solidFill>
              </a:rPr>
              <a:t>improve patient outcomes</a:t>
            </a:r>
          </a:p>
          <a:p>
            <a:pPr lvl="1"/>
            <a:endParaRPr lang="en-US" sz="2000" dirty="0"/>
          </a:p>
          <a:p>
            <a:pPr lvl="1"/>
            <a:r>
              <a:rPr lang="en-US" sz="2000" dirty="0" smtClean="0"/>
              <a:t> Develops the educational component of the programs for pier groups through an ongoing process of seeking and distributing the </a:t>
            </a:r>
            <a:r>
              <a:rPr lang="en-US" sz="2000" dirty="0" smtClean="0">
                <a:solidFill>
                  <a:srgbClr val="FFFF00"/>
                </a:solidFill>
              </a:rPr>
              <a:t>most current </a:t>
            </a:r>
            <a:r>
              <a:rPr lang="en-US" sz="2000" dirty="0" smtClean="0"/>
              <a:t>treatment guidelines</a:t>
            </a:r>
          </a:p>
          <a:p>
            <a:pPr marL="279082" lvl="1" indent="0">
              <a:buNone/>
            </a:pPr>
            <a:endParaRPr lang="en-US" dirty="0" smtClean="0"/>
          </a:p>
          <a:p>
            <a:pPr lvl="1"/>
            <a:endParaRPr lang="en-US" dirty="0"/>
          </a:p>
        </p:txBody>
      </p:sp>
      <p:sp>
        <p:nvSpPr>
          <p:cNvPr id="3" name="Title 2"/>
          <p:cNvSpPr>
            <a:spLocks noGrp="1"/>
          </p:cNvSpPr>
          <p:nvPr>
            <p:ph type="title"/>
          </p:nvPr>
        </p:nvSpPr>
        <p:spPr>
          <a:xfrm>
            <a:off x="1522414" y="274638"/>
            <a:ext cx="10666410" cy="1096962"/>
          </a:xfrm>
          <a:effectLst>
            <a:outerShdw blurRad="50800" dist="38100" algn="l" rotWithShape="0">
              <a:srgbClr val="FF9900">
                <a:alpha val="60000"/>
              </a:srgbClr>
            </a:outerShdw>
          </a:effectLst>
        </p:spPr>
        <p:txBody>
          <a:bodyPr>
            <a:normAutofit/>
          </a:bodyPr>
          <a:lstStyle/>
          <a:p>
            <a:pPr algn="ctr"/>
            <a:r>
              <a:rPr lang="en-US" sz="4800" dirty="0" smtClean="0">
                <a:solidFill>
                  <a:schemeClr val="accent2">
                    <a:lumMod val="50000"/>
                  </a:schemeClr>
                </a:solidFill>
              </a:rPr>
              <a:t>Physician Advisory Board</a:t>
            </a:r>
            <a:endParaRPr lang="en-US" sz="4800" dirty="0">
              <a:solidFill>
                <a:schemeClr val="accent2">
                  <a:lumMod val="50000"/>
                </a:schemeClr>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19738086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Flowchart: Alternate Process 3"/>
          <p:cNvSpPr/>
          <p:nvPr/>
        </p:nvSpPr>
        <p:spPr>
          <a:xfrm>
            <a:off x="5232090" y="4527068"/>
            <a:ext cx="1475126" cy="644068"/>
          </a:xfrm>
          <a:prstGeom prst="flowChartAlternateProces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99" dirty="0" smtClean="0">
                <a:solidFill>
                  <a:prstClr val="white"/>
                </a:solidFill>
              </a:rPr>
              <a:t>P.P.O.N.</a:t>
            </a:r>
            <a:endParaRPr lang="en-US" sz="1799" dirty="0">
              <a:solidFill>
                <a:prstClr val="white"/>
              </a:solidFill>
            </a:endParaRPr>
          </a:p>
        </p:txBody>
      </p:sp>
      <p:sp>
        <p:nvSpPr>
          <p:cNvPr id="6" name="Flowchart: Alternate Process 5"/>
          <p:cNvSpPr/>
          <p:nvPr/>
        </p:nvSpPr>
        <p:spPr>
          <a:xfrm>
            <a:off x="469796" y="5160040"/>
            <a:ext cx="1475126" cy="644068"/>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99" dirty="0">
                <a:solidFill>
                  <a:prstClr val="white"/>
                </a:solidFill>
              </a:rPr>
              <a:t>ACOG</a:t>
            </a:r>
          </a:p>
        </p:txBody>
      </p:sp>
      <p:sp>
        <p:nvSpPr>
          <p:cNvPr id="7" name="Flowchart: Alternate Process 6"/>
          <p:cNvSpPr/>
          <p:nvPr/>
        </p:nvSpPr>
        <p:spPr>
          <a:xfrm>
            <a:off x="475729" y="5962458"/>
            <a:ext cx="1475126" cy="644068"/>
          </a:xfrm>
          <a:prstGeom prst="flowChartAlternateProcess">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99" dirty="0" smtClean="0">
                <a:solidFill>
                  <a:prstClr val="white"/>
                </a:solidFill>
              </a:rPr>
              <a:t>SAMHSA</a:t>
            </a:r>
            <a:endParaRPr lang="en-US" sz="1799" dirty="0">
              <a:solidFill>
                <a:prstClr val="white"/>
              </a:solidFill>
            </a:endParaRPr>
          </a:p>
        </p:txBody>
      </p:sp>
      <p:sp>
        <p:nvSpPr>
          <p:cNvPr id="8" name="Flowchart: Alternate Process 7"/>
          <p:cNvSpPr/>
          <p:nvPr/>
        </p:nvSpPr>
        <p:spPr>
          <a:xfrm>
            <a:off x="10301880" y="5777059"/>
            <a:ext cx="1475126" cy="644068"/>
          </a:xfrm>
          <a:prstGeom prst="flowChartAlternateProcess">
            <a:avLst/>
          </a:prstGeom>
          <a:solidFill>
            <a:schemeClr val="accent3"/>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99" dirty="0" smtClean="0">
                <a:solidFill>
                  <a:prstClr val="white"/>
                </a:solidFill>
              </a:rPr>
              <a:t>Toxicology Analysis</a:t>
            </a:r>
            <a:endParaRPr lang="en-US" sz="1799" dirty="0">
              <a:solidFill>
                <a:prstClr val="white"/>
              </a:solidFill>
            </a:endParaRPr>
          </a:p>
        </p:txBody>
      </p:sp>
      <p:sp>
        <p:nvSpPr>
          <p:cNvPr id="9" name="Flowchart: Alternate Process 8"/>
          <p:cNvSpPr/>
          <p:nvPr/>
        </p:nvSpPr>
        <p:spPr>
          <a:xfrm>
            <a:off x="1020990" y="1169325"/>
            <a:ext cx="1475126" cy="644068"/>
          </a:xfrm>
          <a:prstGeom prst="flowChartAlternateProcess">
            <a:avLst/>
          </a:prstGeom>
          <a:solidFill>
            <a:srgbClr val="C0BABA"/>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99" dirty="0">
                <a:solidFill>
                  <a:prstClr val="white"/>
                </a:solidFill>
              </a:rPr>
              <a:t>OBGYN</a:t>
            </a:r>
          </a:p>
        </p:txBody>
      </p:sp>
      <p:sp>
        <p:nvSpPr>
          <p:cNvPr id="10" name="Flowchart: Alternate Process 9"/>
          <p:cNvSpPr/>
          <p:nvPr/>
        </p:nvSpPr>
        <p:spPr>
          <a:xfrm>
            <a:off x="6438830" y="1220676"/>
            <a:ext cx="1475126" cy="644068"/>
          </a:xfrm>
          <a:prstGeom prst="flowChartAlternateProcess">
            <a:avLst/>
          </a:prstGeom>
          <a:solidFill>
            <a:srgbClr val="3A57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99" dirty="0">
                <a:solidFill>
                  <a:prstClr val="white"/>
                </a:solidFill>
              </a:rPr>
              <a:t>MENTAL</a:t>
            </a:r>
          </a:p>
        </p:txBody>
      </p:sp>
      <p:sp>
        <p:nvSpPr>
          <p:cNvPr id="11" name="Flowchart: Alternate Process 10"/>
          <p:cNvSpPr/>
          <p:nvPr/>
        </p:nvSpPr>
        <p:spPr>
          <a:xfrm>
            <a:off x="9135929" y="1209337"/>
            <a:ext cx="1529656" cy="644068"/>
          </a:xfrm>
          <a:prstGeom prst="flowChartAlternateProcess">
            <a:avLst/>
          </a:prstGeom>
          <a:solidFill>
            <a:srgbClr val="BA8F2D"/>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prstClr val="white"/>
                </a:solidFill>
              </a:rPr>
              <a:t>RRG/Substance</a:t>
            </a:r>
          </a:p>
          <a:p>
            <a:pPr algn="ctr"/>
            <a:r>
              <a:rPr lang="en-US" sz="1600" dirty="0" smtClean="0">
                <a:solidFill>
                  <a:prstClr val="white"/>
                </a:solidFill>
              </a:rPr>
              <a:t>Abuse</a:t>
            </a:r>
            <a:endParaRPr lang="en-US" sz="1600" dirty="0">
              <a:solidFill>
                <a:prstClr val="white"/>
              </a:solidFill>
            </a:endParaRPr>
          </a:p>
        </p:txBody>
      </p:sp>
      <p:sp>
        <p:nvSpPr>
          <p:cNvPr id="12" name="Flowchart: Alternate Process 11"/>
          <p:cNvSpPr/>
          <p:nvPr/>
        </p:nvSpPr>
        <p:spPr>
          <a:xfrm>
            <a:off x="3741731" y="1230896"/>
            <a:ext cx="1475126" cy="644068"/>
          </a:xfrm>
          <a:prstGeom prst="flowChartAlternateProcess">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799" dirty="0">
                <a:solidFill>
                  <a:prstClr val="white"/>
                </a:solidFill>
              </a:rPr>
              <a:t>HOSPITAL</a:t>
            </a:r>
          </a:p>
        </p:txBody>
      </p:sp>
      <p:cxnSp>
        <p:nvCxnSpPr>
          <p:cNvPr id="24" name="Straight Arrow Connector 23"/>
          <p:cNvCxnSpPr/>
          <p:nvPr/>
        </p:nvCxnSpPr>
        <p:spPr>
          <a:xfrm>
            <a:off x="1738998" y="2012682"/>
            <a:ext cx="3484756" cy="2510344"/>
          </a:xfrm>
          <a:prstGeom prst="straightConnector1">
            <a:avLst/>
          </a:prstGeom>
          <a:ln w="76200">
            <a:solidFill>
              <a:srgbClr val="FF0000">
                <a:alpha val="60000"/>
              </a:srgb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30" name="Straight Arrow Connector 29"/>
          <p:cNvCxnSpPr/>
          <p:nvPr/>
        </p:nvCxnSpPr>
        <p:spPr>
          <a:xfrm>
            <a:off x="4506467" y="2076082"/>
            <a:ext cx="1255239" cy="2328870"/>
          </a:xfrm>
          <a:prstGeom prst="straightConnector1">
            <a:avLst/>
          </a:prstGeom>
          <a:ln w="76200">
            <a:solidFill>
              <a:srgbClr val="FF0000">
                <a:alpha val="60000"/>
              </a:srgb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32" name="Straight Arrow Connector 31"/>
          <p:cNvCxnSpPr/>
          <p:nvPr/>
        </p:nvCxnSpPr>
        <p:spPr>
          <a:xfrm flipV="1">
            <a:off x="6715552" y="2076082"/>
            <a:ext cx="3441234" cy="2423292"/>
          </a:xfrm>
          <a:prstGeom prst="straightConnector1">
            <a:avLst/>
          </a:prstGeom>
          <a:ln w="76200">
            <a:solidFill>
              <a:srgbClr val="FF0000">
                <a:alpha val="60000"/>
              </a:srgb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40" name="Straight Arrow Connector 39"/>
          <p:cNvCxnSpPr/>
          <p:nvPr/>
        </p:nvCxnSpPr>
        <p:spPr>
          <a:xfrm flipV="1">
            <a:off x="2083074" y="4721191"/>
            <a:ext cx="2967446" cy="758392"/>
          </a:xfrm>
          <a:prstGeom prst="straightConnector1">
            <a:avLst/>
          </a:prstGeom>
          <a:ln w="76200">
            <a:solidFill>
              <a:srgbClr val="FF0000">
                <a:alpha val="60000"/>
              </a:srgbClr>
            </a:solidFill>
            <a:tailEnd type="triangle"/>
          </a:ln>
        </p:spPr>
        <p:style>
          <a:lnRef idx="3">
            <a:schemeClr val="accent2"/>
          </a:lnRef>
          <a:fillRef idx="0">
            <a:schemeClr val="accent2"/>
          </a:fillRef>
          <a:effectRef idx="2">
            <a:schemeClr val="accent2"/>
          </a:effectRef>
          <a:fontRef idx="minor">
            <a:schemeClr val="tx1"/>
          </a:fontRef>
        </p:style>
      </p:cxnSp>
      <p:cxnSp>
        <p:nvCxnSpPr>
          <p:cNvPr id="42" name="Straight Arrow Connector 41"/>
          <p:cNvCxnSpPr/>
          <p:nvPr/>
        </p:nvCxnSpPr>
        <p:spPr>
          <a:xfrm flipV="1">
            <a:off x="2014664" y="5064848"/>
            <a:ext cx="3069728" cy="1350238"/>
          </a:xfrm>
          <a:prstGeom prst="straightConnector1">
            <a:avLst/>
          </a:prstGeom>
          <a:ln w="76200">
            <a:solidFill>
              <a:srgbClr val="FF0000">
                <a:alpha val="60000"/>
              </a:srgbClr>
            </a:solidFill>
            <a:headEnd type="none"/>
            <a:tailEnd type="triangle"/>
          </a:ln>
        </p:spPr>
        <p:style>
          <a:lnRef idx="3">
            <a:schemeClr val="accent2"/>
          </a:lnRef>
          <a:fillRef idx="0">
            <a:schemeClr val="accent2"/>
          </a:fillRef>
          <a:effectRef idx="2">
            <a:schemeClr val="accent2"/>
          </a:effectRef>
          <a:fontRef idx="minor">
            <a:schemeClr val="tx1"/>
          </a:fontRef>
        </p:style>
      </p:cxnSp>
      <p:cxnSp>
        <p:nvCxnSpPr>
          <p:cNvPr id="49" name="Straight Arrow Connector 48"/>
          <p:cNvCxnSpPr/>
          <p:nvPr/>
        </p:nvCxnSpPr>
        <p:spPr>
          <a:xfrm>
            <a:off x="6854914" y="5037608"/>
            <a:ext cx="3301872" cy="1061485"/>
          </a:xfrm>
          <a:prstGeom prst="straightConnector1">
            <a:avLst/>
          </a:prstGeom>
          <a:ln w="76200">
            <a:solidFill>
              <a:srgbClr val="FFFF00">
                <a:alpha val="60000"/>
              </a:srgbClr>
            </a:solidFill>
            <a:headEnd type="triangle"/>
            <a:tailEnd type="triangle"/>
          </a:ln>
        </p:spPr>
        <p:style>
          <a:lnRef idx="3">
            <a:schemeClr val="accent1"/>
          </a:lnRef>
          <a:fillRef idx="0">
            <a:schemeClr val="accent1"/>
          </a:fillRef>
          <a:effectRef idx="2">
            <a:schemeClr val="accent1"/>
          </a:effectRef>
          <a:fontRef idx="minor">
            <a:schemeClr val="tx1"/>
          </a:fontRef>
        </p:style>
      </p:cxnSp>
      <p:cxnSp>
        <p:nvCxnSpPr>
          <p:cNvPr id="60" name="Straight Arrow Connector 59"/>
          <p:cNvCxnSpPr/>
          <p:nvPr/>
        </p:nvCxnSpPr>
        <p:spPr>
          <a:xfrm flipV="1">
            <a:off x="2603348" y="1525860"/>
            <a:ext cx="958972" cy="3716"/>
          </a:xfrm>
          <a:prstGeom prst="straightConnector1">
            <a:avLst/>
          </a:prstGeom>
          <a:ln w="38100">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62" name="Straight Arrow Connector 61"/>
          <p:cNvCxnSpPr/>
          <p:nvPr/>
        </p:nvCxnSpPr>
        <p:spPr>
          <a:xfrm>
            <a:off x="7968486" y="1548940"/>
            <a:ext cx="1097726" cy="0"/>
          </a:xfrm>
          <a:prstGeom prst="straightConnector1">
            <a:avLst/>
          </a:prstGeom>
          <a:ln w="38100">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63" name="Straight Arrow Connector 62"/>
          <p:cNvCxnSpPr/>
          <p:nvPr/>
        </p:nvCxnSpPr>
        <p:spPr>
          <a:xfrm>
            <a:off x="2496116" y="1082655"/>
            <a:ext cx="6697752" cy="19748"/>
          </a:xfrm>
          <a:prstGeom prst="straightConnector1">
            <a:avLst/>
          </a:prstGeom>
          <a:ln w="38100">
            <a:headEnd type="triangle"/>
            <a:tailEnd type="triangle"/>
          </a:ln>
        </p:spPr>
        <p:style>
          <a:lnRef idx="3">
            <a:schemeClr val="accent5"/>
          </a:lnRef>
          <a:fillRef idx="0">
            <a:schemeClr val="accent5"/>
          </a:fillRef>
          <a:effectRef idx="2">
            <a:schemeClr val="accent5"/>
          </a:effectRef>
          <a:fontRef idx="minor">
            <a:schemeClr val="tx1"/>
          </a:fontRef>
        </p:style>
      </p:cxnSp>
      <p:sp>
        <p:nvSpPr>
          <p:cNvPr id="15" name="Rectangle 14"/>
          <p:cNvSpPr/>
          <p:nvPr/>
        </p:nvSpPr>
        <p:spPr>
          <a:xfrm rot="20769497">
            <a:off x="2464785" y="4745232"/>
            <a:ext cx="2009846" cy="338554"/>
          </a:xfrm>
          <a:prstGeom prst="rect">
            <a:avLst/>
          </a:prstGeom>
        </p:spPr>
        <p:txBody>
          <a:bodyPr wrap="none">
            <a:spAutoFit/>
          </a:bodyPr>
          <a:lstStyle/>
          <a:p>
            <a:r>
              <a:rPr lang="en-US" sz="1600" b="1" dirty="0" smtClean="0">
                <a:solidFill>
                  <a:srgbClr val="FFC000"/>
                </a:solidFill>
              </a:rPr>
              <a:t>Treatment Guidelines</a:t>
            </a:r>
            <a:endParaRPr lang="en-US" sz="1600" b="1" dirty="0">
              <a:solidFill>
                <a:srgbClr val="FFC000"/>
              </a:solidFill>
            </a:endParaRPr>
          </a:p>
        </p:txBody>
      </p:sp>
      <p:sp>
        <p:nvSpPr>
          <p:cNvPr id="17" name="TextBox 16"/>
          <p:cNvSpPr txBox="1"/>
          <p:nvPr/>
        </p:nvSpPr>
        <p:spPr>
          <a:xfrm>
            <a:off x="7968486" y="1552061"/>
            <a:ext cx="1310748" cy="399981"/>
          </a:xfrm>
          <a:prstGeom prst="rect">
            <a:avLst/>
          </a:prstGeom>
          <a:noFill/>
        </p:spPr>
        <p:txBody>
          <a:bodyPr wrap="square" rtlCol="0">
            <a:spAutoFit/>
          </a:bodyPr>
          <a:lstStyle/>
          <a:p>
            <a:r>
              <a:rPr lang="en-US" sz="1999" dirty="0">
                <a:solidFill>
                  <a:srgbClr val="7BA79D"/>
                </a:solidFill>
              </a:rPr>
              <a:t>Referrals</a:t>
            </a:r>
          </a:p>
        </p:txBody>
      </p:sp>
      <p:sp>
        <p:nvSpPr>
          <p:cNvPr id="5" name="Rectangle 4"/>
          <p:cNvSpPr/>
          <p:nvPr/>
        </p:nvSpPr>
        <p:spPr>
          <a:xfrm rot="2149103">
            <a:off x="2338901" y="3216511"/>
            <a:ext cx="2009846" cy="338554"/>
          </a:xfrm>
          <a:prstGeom prst="rect">
            <a:avLst/>
          </a:prstGeom>
        </p:spPr>
        <p:txBody>
          <a:bodyPr wrap="none">
            <a:spAutoFit/>
          </a:bodyPr>
          <a:lstStyle/>
          <a:p>
            <a:r>
              <a:rPr lang="en-US" sz="1600" b="1" dirty="0" smtClean="0">
                <a:solidFill>
                  <a:srgbClr val="FFC000"/>
                </a:solidFill>
              </a:rPr>
              <a:t>Treatment Guidelines</a:t>
            </a:r>
            <a:endParaRPr lang="en-US" sz="1600" b="1" dirty="0">
              <a:solidFill>
                <a:srgbClr val="FFC000"/>
              </a:solidFill>
            </a:endParaRPr>
          </a:p>
        </p:txBody>
      </p:sp>
      <p:sp>
        <p:nvSpPr>
          <p:cNvPr id="31" name="Rectangle 30"/>
          <p:cNvSpPr/>
          <p:nvPr/>
        </p:nvSpPr>
        <p:spPr>
          <a:xfrm rot="20275673">
            <a:off x="2589398" y="5299779"/>
            <a:ext cx="2116573" cy="338554"/>
          </a:xfrm>
          <a:prstGeom prst="rect">
            <a:avLst/>
          </a:prstGeom>
        </p:spPr>
        <p:txBody>
          <a:bodyPr wrap="square">
            <a:spAutoFit/>
          </a:bodyPr>
          <a:lstStyle/>
          <a:p>
            <a:r>
              <a:rPr lang="en-US" sz="1600" b="1" dirty="0" smtClean="0">
                <a:solidFill>
                  <a:srgbClr val="FFC000"/>
                </a:solidFill>
              </a:rPr>
              <a:t>Treatment Guidelines</a:t>
            </a:r>
            <a:endParaRPr lang="en-US" sz="1600" b="1" dirty="0">
              <a:solidFill>
                <a:srgbClr val="FFC000"/>
              </a:solidFill>
            </a:endParaRPr>
          </a:p>
        </p:txBody>
      </p:sp>
      <p:sp>
        <p:nvSpPr>
          <p:cNvPr id="33" name="Rectangle 32"/>
          <p:cNvSpPr/>
          <p:nvPr/>
        </p:nvSpPr>
        <p:spPr>
          <a:xfrm rot="19486723">
            <a:off x="7618911" y="3183669"/>
            <a:ext cx="2009846" cy="338554"/>
          </a:xfrm>
          <a:prstGeom prst="rect">
            <a:avLst/>
          </a:prstGeom>
        </p:spPr>
        <p:txBody>
          <a:bodyPr wrap="none">
            <a:spAutoFit/>
          </a:bodyPr>
          <a:lstStyle/>
          <a:p>
            <a:r>
              <a:rPr lang="en-US" sz="1600" b="1" dirty="0" smtClean="0">
                <a:solidFill>
                  <a:srgbClr val="FFC000"/>
                </a:solidFill>
              </a:rPr>
              <a:t>Treatment</a:t>
            </a:r>
            <a:r>
              <a:rPr lang="en-US" sz="1600" b="1" dirty="0" smtClean="0">
                <a:solidFill>
                  <a:srgbClr val="FFFF00"/>
                </a:solidFill>
              </a:rPr>
              <a:t> </a:t>
            </a:r>
            <a:r>
              <a:rPr lang="en-US" sz="1600" b="1" dirty="0" smtClean="0">
                <a:solidFill>
                  <a:srgbClr val="FFC000"/>
                </a:solidFill>
              </a:rPr>
              <a:t>Guidelines</a:t>
            </a:r>
            <a:endParaRPr lang="en-US" sz="1600" b="1" dirty="0">
              <a:solidFill>
                <a:srgbClr val="FFC000"/>
              </a:solidFill>
            </a:endParaRPr>
          </a:p>
        </p:txBody>
      </p:sp>
      <p:sp>
        <p:nvSpPr>
          <p:cNvPr id="34" name="TextBox 33"/>
          <p:cNvSpPr txBox="1"/>
          <p:nvPr/>
        </p:nvSpPr>
        <p:spPr>
          <a:xfrm rot="2087647">
            <a:off x="2659706" y="2955512"/>
            <a:ext cx="1900416" cy="369332"/>
          </a:xfrm>
          <a:prstGeom prst="rect">
            <a:avLst/>
          </a:prstGeom>
          <a:noFill/>
        </p:spPr>
        <p:txBody>
          <a:bodyPr wrap="square" rtlCol="0">
            <a:spAutoFit/>
          </a:bodyPr>
          <a:lstStyle/>
          <a:p>
            <a:r>
              <a:rPr lang="en-US" dirty="0" smtClean="0"/>
              <a:t>Patient’s Progress</a:t>
            </a:r>
            <a:endParaRPr lang="en-US" dirty="0"/>
          </a:p>
        </p:txBody>
      </p:sp>
      <p:sp>
        <p:nvSpPr>
          <p:cNvPr id="35" name="TextBox 34"/>
          <p:cNvSpPr txBox="1"/>
          <p:nvPr/>
        </p:nvSpPr>
        <p:spPr>
          <a:xfrm rot="19526434">
            <a:off x="7411347" y="2918836"/>
            <a:ext cx="1900416" cy="369332"/>
          </a:xfrm>
          <a:prstGeom prst="rect">
            <a:avLst/>
          </a:prstGeom>
          <a:noFill/>
        </p:spPr>
        <p:txBody>
          <a:bodyPr wrap="square" rtlCol="0">
            <a:spAutoFit/>
          </a:bodyPr>
          <a:lstStyle/>
          <a:p>
            <a:r>
              <a:rPr lang="en-US" dirty="0" smtClean="0"/>
              <a:t>Patient’s Progress</a:t>
            </a:r>
            <a:endParaRPr lang="en-US" dirty="0"/>
          </a:p>
        </p:txBody>
      </p:sp>
      <p:sp>
        <p:nvSpPr>
          <p:cNvPr id="36" name="TextBox 35"/>
          <p:cNvSpPr txBox="1"/>
          <p:nvPr/>
        </p:nvSpPr>
        <p:spPr>
          <a:xfrm rot="3584319">
            <a:off x="4073948" y="3133052"/>
            <a:ext cx="1900416" cy="338554"/>
          </a:xfrm>
          <a:prstGeom prst="rect">
            <a:avLst/>
          </a:prstGeom>
          <a:noFill/>
        </p:spPr>
        <p:txBody>
          <a:bodyPr wrap="square" rtlCol="0">
            <a:spAutoFit/>
          </a:bodyPr>
          <a:lstStyle/>
          <a:p>
            <a:r>
              <a:rPr lang="en-US" sz="1600" dirty="0" smtClean="0"/>
              <a:t>Patient’s Progress</a:t>
            </a:r>
            <a:endParaRPr lang="en-US" sz="1600" dirty="0"/>
          </a:p>
        </p:txBody>
      </p:sp>
      <p:sp>
        <p:nvSpPr>
          <p:cNvPr id="37" name="TextBox 36"/>
          <p:cNvSpPr txBox="1"/>
          <p:nvPr/>
        </p:nvSpPr>
        <p:spPr>
          <a:xfrm>
            <a:off x="2514956" y="1555130"/>
            <a:ext cx="1434845" cy="399981"/>
          </a:xfrm>
          <a:prstGeom prst="rect">
            <a:avLst/>
          </a:prstGeom>
          <a:noFill/>
        </p:spPr>
        <p:txBody>
          <a:bodyPr wrap="square" rtlCol="0">
            <a:spAutoFit/>
          </a:bodyPr>
          <a:lstStyle/>
          <a:p>
            <a:r>
              <a:rPr lang="en-US" sz="1999" dirty="0">
                <a:solidFill>
                  <a:srgbClr val="7BA79D"/>
                </a:solidFill>
              </a:rPr>
              <a:t>Referrals</a:t>
            </a:r>
          </a:p>
        </p:txBody>
      </p:sp>
      <p:sp>
        <p:nvSpPr>
          <p:cNvPr id="38" name="TextBox 37"/>
          <p:cNvSpPr txBox="1"/>
          <p:nvPr/>
        </p:nvSpPr>
        <p:spPr>
          <a:xfrm>
            <a:off x="5389497" y="742010"/>
            <a:ext cx="2178078" cy="400006"/>
          </a:xfrm>
          <a:prstGeom prst="rect">
            <a:avLst/>
          </a:prstGeom>
          <a:noFill/>
        </p:spPr>
        <p:txBody>
          <a:bodyPr wrap="square" rtlCol="0">
            <a:spAutoFit/>
          </a:bodyPr>
          <a:lstStyle/>
          <a:p>
            <a:r>
              <a:rPr lang="en-US" sz="1999" dirty="0">
                <a:solidFill>
                  <a:srgbClr val="7BA79D"/>
                </a:solidFill>
              </a:rPr>
              <a:t>Referrals</a:t>
            </a:r>
          </a:p>
        </p:txBody>
      </p:sp>
      <p:sp>
        <p:nvSpPr>
          <p:cNvPr id="39" name="Rectangle 38"/>
          <p:cNvSpPr/>
          <p:nvPr/>
        </p:nvSpPr>
        <p:spPr>
          <a:xfrm rot="3718984">
            <a:off x="4206005" y="2910645"/>
            <a:ext cx="2013052" cy="338554"/>
          </a:xfrm>
          <a:prstGeom prst="rect">
            <a:avLst/>
          </a:prstGeom>
        </p:spPr>
        <p:txBody>
          <a:bodyPr wrap="none">
            <a:spAutoFit/>
          </a:bodyPr>
          <a:lstStyle/>
          <a:p>
            <a:r>
              <a:rPr lang="en-US" sz="1600" b="1" dirty="0" smtClean="0">
                <a:solidFill>
                  <a:srgbClr val="FFC000"/>
                </a:solidFill>
              </a:rPr>
              <a:t>Treatment</a:t>
            </a:r>
            <a:r>
              <a:rPr lang="en-US" sz="1600" b="1" dirty="0" smtClean="0">
                <a:solidFill>
                  <a:srgbClr val="FFFF00"/>
                </a:solidFill>
              </a:rPr>
              <a:t> </a:t>
            </a:r>
            <a:r>
              <a:rPr lang="en-US" sz="1600" b="1" dirty="0" smtClean="0">
                <a:solidFill>
                  <a:srgbClr val="FFC000"/>
                </a:solidFill>
              </a:rPr>
              <a:t>Guidelines</a:t>
            </a:r>
            <a:endParaRPr lang="en-US" sz="1600" b="1" dirty="0">
              <a:solidFill>
                <a:srgbClr val="FFC000"/>
              </a:solidFill>
            </a:endParaRPr>
          </a:p>
        </p:txBody>
      </p:sp>
      <p:cxnSp>
        <p:nvCxnSpPr>
          <p:cNvPr id="41" name="Straight Arrow Connector 40"/>
          <p:cNvCxnSpPr/>
          <p:nvPr/>
        </p:nvCxnSpPr>
        <p:spPr>
          <a:xfrm>
            <a:off x="5256756" y="1552061"/>
            <a:ext cx="1097726" cy="0"/>
          </a:xfrm>
          <a:prstGeom prst="straightConnector1">
            <a:avLst/>
          </a:prstGeom>
          <a:ln w="38100">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43" name="Straight Arrow Connector 42"/>
          <p:cNvCxnSpPr/>
          <p:nvPr/>
        </p:nvCxnSpPr>
        <p:spPr>
          <a:xfrm flipH="1">
            <a:off x="6134804" y="2076082"/>
            <a:ext cx="1063786" cy="2286950"/>
          </a:xfrm>
          <a:prstGeom prst="straightConnector1">
            <a:avLst/>
          </a:prstGeom>
          <a:ln w="76200">
            <a:solidFill>
              <a:srgbClr val="FF0000">
                <a:alpha val="60000"/>
              </a:srgbClr>
            </a:solidFill>
            <a:headEnd type="triangle"/>
            <a:tailEnd type="triangle"/>
          </a:ln>
        </p:spPr>
        <p:style>
          <a:lnRef idx="3">
            <a:schemeClr val="accent1"/>
          </a:lnRef>
          <a:fillRef idx="0">
            <a:schemeClr val="accent1"/>
          </a:fillRef>
          <a:effectRef idx="2">
            <a:schemeClr val="accent1"/>
          </a:effectRef>
          <a:fontRef idx="minor">
            <a:schemeClr val="tx1"/>
          </a:fontRef>
        </p:style>
      </p:cxnSp>
      <p:sp>
        <p:nvSpPr>
          <p:cNvPr id="44" name="TextBox 43"/>
          <p:cNvSpPr txBox="1"/>
          <p:nvPr/>
        </p:nvSpPr>
        <p:spPr>
          <a:xfrm rot="17683870">
            <a:off x="5572564" y="2910644"/>
            <a:ext cx="1900416" cy="338554"/>
          </a:xfrm>
          <a:prstGeom prst="rect">
            <a:avLst/>
          </a:prstGeom>
          <a:noFill/>
        </p:spPr>
        <p:txBody>
          <a:bodyPr wrap="square" rtlCol="0">
            <a:spAutoFit/>
          </a:bodyPr>
          <a:lstStyle/>
          <a:p>
            <a:r>
              <a:rPr lang="en-US" sz="1600" dirty="0" smtClean="0"/>
              <a:t>Patient’s Progress</a:t>
            </a:r>
            <a:endParaRPr lang="en-US" sz="1600" dirty="0"/>
          </a:p>
        </p:txBody>
      </p:sp>
      <p:sp>
        <p:nvSpPr>
          <p:cNvPr id="45" name="Rectangle 44"/>
          <p:cNvSpPr/>
          <p:nvPr/>
        </p:nvSpPr>
        <p:spPr>
          <a:xfrm rot="17737452">
            <a:off x="5789259" y="3118450"/>
            <a:ext cx="2013052" cy="338554"/>
          </a:xfrm>
          <a:prstGeom prst="rect">
            <a:avLst/>
          </a:prstGeom>
        </p:spPr>
        <p:txBody>
          <a:bodyPr wrap="square">
            <a:spAutoFit/>
          </a:bodyPr>
          <a:lstStyle/>
          <a:p>
            <a:r>
              <a:rPr lang="en-US" sz="1600" b="1" dirty="0" smtClean="0">
                <a:solidFill>
                  <a:srgbClr val="FFC000"/>
                </a:solidFill>
              </a:rPr>
              <a:t>Treatment</a:t>
            </a:r>
            <a:r>
              <a:rPr lang="en-US" sz="1600" b="1" dirty="0" smtClean="0">
                <a:solidFill>
                  <a:srgbClr val="FFFF00"/>
                </a:solidFill>
              </a:rPr>
              <a:t> </a:t>
            </a:r>
            <a:r>
              <a:rPr lang="en-US" sz="1600" b="1" dirty="0" smtClean="0">
                <a:solidFill>
                  <a:srgbClr val="FFC000"/>
                </a:solidFill>
              </a:rPr>
              <a:t>Guidelines</a:t>
            </a:r>
            <a:endParaRPr lang="en-US" sz="1600" b="1" dirty="0">
              <a:solidFill>
                <a:srgbClr val="FFC000"/>
              </a:solidFill>
            </a:endParaRPr>
          </a:p>
        </p:txBody>
      </p:sp>
    </p:spTree>
    <p:extLst>
      <p:ext uri="{BB962C8B-B14F-4D97-AF65-F5344CB8AC3E}">
        <p14:creationId xmlns:p14="http://schemas.microsoft.com/office/powerpoint/2010/main" val="161273547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par>
                    <p:cTn id="16" fill="hold">
                      <p:stCondLst>
                        <p:cond delay="indefinite"/>
                      </p:stCondLst>
                      <p:childTnLst>
                        <p:par>
                          <p:cTn id="17" fill="hold">
                            <p:stCondLst>
                              <p:cond delay="0"/>
                            </p:stCondLst>
                            <p:childTnLst>
                              <p:par>
                                <p:cTn id="18" presetID="53" presetClass="entr" presetSubtype="16" fill="hold" nodeType="clickEffect">
                                  <p:stCondLst>
                                    <p:cond delay="0"/>
                                  </p:stCondLst>
                                  <p:childTnLst>
                                    <p:set>
                                      <p:cBhvr>
                                        <p:cTn id="19" dur="1" fill="hold">
                                          <p:stCondLst>
                                            <p:cond delay="0"/>
                                          </p:stCondLst>
                                        </p:cTn>
                                        <p:tgtEl>
                                          <p:spTgt spid="42"/>
                                        </p:tgtEl>
                                        <p:attrNameLst>
                                          <p:attrName>style.visibility</p:attrName>
                                        </p:attrNameLst>
                                      </p:cBhvr>
                                      <p:to>
                                        <p:strVal val="visible"/>
                                      </p:to>
                                    </p:set>
                                    <p:anim calcmode="lin" valueType="num">
                                      <p:cBhvr>
                                        <p:cTn id="20" dur="500" fill="hold"/>
                                        <p:tgtEl>
                                          <p:spTgt spid="42"/>
                                        </p:tgtEl>
                                        <p:attrNameLst>
                                          <p:attrName>ppt_w</p:attrName>
                                        </p:attrNameLst>
                                      </p:cBhvr>
                                      <p:tavLst>
                                        <p:tav tm="0">
                                          <p:val>
                                            <p:fltVal val="0"/>
                                          </p:val>
                                        </p:tav>
                                        <p:tav tm="100000">
                                          <p:val>
                                            <p:strVal val="#ppt_w"/>
                                          </p:val>
                                        </p:tav>
                                      </p:tavLst>
                                    </p:anim>
                                    <p:anim calcmode="lin" valueType="num">
                                      <p:cBhvr>
                                        <p:cTn id="21" dur="500" fill="hold"/>
                                        <p:tgtEl>
                                          <p:spTgt spid="42"/>
                                        </p:tgtEl>
                                        <p:attrNameLst>
                                          <p:attrName>ppt_h</p:attrName>
                                        </p:attrNameLst>
                                      </p:cBhvr>
                                      <p:tavLst>
                                        <p:tav tm="0">
                                          <p:val>
                                            <p:fltVal val="0"/>
                                          </p:val>
                                        </p:tav>
                                        <p:tav tm="100000">
                                          <p:val>
                                            <p:strVal val="#ppt_h"/>
                                          </p:val>
                                        </p:tav>
                                      </p:tavLst>
                                    </p:anim>
                                    <p:animEffect transition="in" filter="fade">
                                      <p:cBhvr>
                                        <p:cTn id="22" dur="500"/>
                                        <p:tgtEl>
                                          <p:spTgt spid="42"/>
                                        </p:tgtEl>
                                      </p:cBhvr>
                                    </p:animEffect>
                                  </p:childTnLst>
                                </p:cTn>
                              </p:par>
                              <p:par>
                                <p:cTn id="23" presetID="53" presetClass="entr" presetSubtype="16" fill="hold" nodeType="withEffect">
                                  <p:stCondLst>
                                    <p:cond delay="0"/>
                                  </p:stCondLst>
                                  <p:childTnLst>
                                    <p:set>
                                      <p:cBhvr>
                                        <p:cTn id="24" dur="1" fill="hold">
                                          <p:stCondLst>
                                            <p:cond delay="0"/>
                                          </p:stCondLst>
                                        </p:cTn>
                                        <p:tgtEl>
                                          <p:spTgt spid="40"/>
                                        </p:tgtEl>
                                        <p:attrNameLst>
                                          <p:attrName>style.visibility</p:attrName>
                                        </p:attrNameLst>
                                      </p:cBhvr>
                                      <p:to>
                                        <p:strVal val="visible"/>
                                      </p:to>
                                    </p:set>
                                    <p:anim calcmode="lin" valueType="num">
                                      <p:cBhvr>
                                        <p:cTn id="25" dur="500" fill="hold"/>
                                        <p:tgtEl>
                                          <p:spTgt spid="40"/>
                                        </p:tgtEl>
                                        <p:attrNameLst>
                                          <p:attrName>ppt_w</p:attrName>
                                        </p:attrNameLst>
                                      </p:cBhvr>
                                      <p:tavLst>
                                        <p:tav tm="0">
                                          <p:val>
                                            <p:fltVal val="0"/>
                                          </p:val>
                                        </p:tav>
                                        <p:tav tm="100000">
                                          <p:val>
                                            <p:strVal val="#ppt_w"/>
                                          </p:val>
                                        </p:tav>
                                      </p:tavLst>
                                    </p:anim>
                                    <p:anim calcmode="lin" valueType="num">
                                      <p:cBhvr>
                                        <p:cTn id="26" dur="500" fill="hold"/>
                                        <p:tgtEl>
                                          <p:spTgt spid="40"/>
                                        </p:tgtEl>
                                        <p:attrNameLst>
                                          <p:attrName>ppt_h</p:attrName>
                                        </p:attrNameLst>
                                      </p:cBhvr>
                                      <p:tavLst>
                                        <p:tav tm="0">
                                          <p:val>
                                            <p:fltVal val="0"/>
                                          </p:val>
                                        </p:tav>
                                        <p:tav tm="100000">
                                          <p:val>
                                            <p:strVal val="#ppt_h"/>
                                          </p:val>
                                        </p:tav>
                                      </p:tavLst>
                                    </p:anim>
                                    <p:animEffect transition="in" filter="fade">
                                      <p:cBhvr>
                                        <p:cTn id="27" dur="500"/>
                                        <p:tgtEl>
                                          <p:spTgt spid="40"/>
                                        </p:tgtEl>
                                      </p:cBhvr>
                                    </p:animEffect>
                                  </p:childTnLst>
                                </p:cTn>
                              </p:par>
                              <p:par>
                                <p:cTn id="28" presetID="53" presetClass="entr" presetSubtype="16" fill="hold" grpId="0" nodeType="withEffect">
                                  <p:stCondLst>
                                    <p:cond delay="0"/>
                                  </p:stCondLst>
                                  <p:childTnLst>
                                    <p:set>
                                      <p:cBhvr>
                                        <p:cTn id="29" dur="1" fill="hold">
                                          <p:stCondLst>
                                            <p:cond delay="0"/>
                                          </p:stCondLst>
                                        </p:cTn>
                                        <p:tgtEl>
                                          <p:spTgt spid="31"/>
                                        </p:tgtEl>
                                        <p:attrNameLst>
                                          <p:attrName>style.visibility</p:attrName>
                                        </p:attrNameLst>
                                      </p:cBhvr>
                                      <p:to>
                                        <p:strVal val="visible"/>
                                      </p:to>
                                    </p:set>
                                    <p:anim calcmode="lin" valueType="num">
                                      <p:cBhvr>
                                        <p:cTn id="30" dur="500" fill="hold"/>
                                        <p:tgtEl>
                                          <p:spTgt spid="31"/>
                                        </p:tgtEl>
                                        <p:attrNameLst>
                                          <p:attrName>ppt_w</p:attrName>
                                        </p:attrNameLst>
                                      </p:cBhvr>
                                      <p:tavLst>
                                        <p:tav tm="0">
                                          <p:val>
                                            <p:fltVal val="0"/>
                                          </p:val>
                                        </p:tav>
                                        <p:tav tm="100000">
                                          <p:val>
                                            <p:strVal val="#ppt_w"/>
                                          </p:val>
                                        </p:tav>
                                      </p:tavLst>
                                    </p:anim>
                                    <p:anim calcmode="lin" valueType="num">
                                      <p:cBhvr>
                                        <p:cTn id="31" dur="500" fill="hold"/>
                                        <p:tgtEl>
                                          <p:spTgt spid="31"/>
                                        </p:tgtEl>
                                        <p:attrNameLst>
                                          <p:attrName>ppt_h</p:attrName>
                                        </p:attrNameLst>
                                      </p:cBhvr>
                                      <p:tavLst>
                                        <p:tav tm="0">
                                          <p:val>
                                            <p:fltVal val="0"/>
                                          </p:val>
                                        </p:tav>
                                        <p:tav tm="100000">
                                          <p:val>
                                            <p:strVal val="#ppt_h"/>
                                          </p:val>
                                        </p:tav>
                                      </p:tavLst>
                                    </p:anim>
                                    <p:animEffect transition="in" filter="fade">
                                      <p:cBhvr>
                                        <p:cTn id="32" dur="500"/>
                                        <p:tgtEl>
                                          <p:spTgt spid="31"/>
                                        </p:tgtEl>
                                      </p:cBhvr>
                                    </p:animEffect>
                                  </p:childTnLst>
                                </p:cTn>
                              </p:par>
                              <p:par>
                                <p:cTn id="33" presetID="53" presetClass="entr" presetSubtype="16"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anim calcmode="lin" valueType="num">
                                      <p:cBhvr>
                                        <p:cTn id="35" dur="500" fill="hold"/>
                                        <p:tgtEl>
                                          <p:spTgt spid="15"/>
                                        </p:tgtEl>
                                        <p:attrNameLst>
                                          <p:attrName>ppt_w</p:attrName>
                                        </p:attrNameLst>
                                      </p:cBhvr>
                                      <p:tavLst>
                                        <p:tav tm="0">
                                          <p:val>
                                            <p:fltVal val="0"/>
                                          </p:val>
                                        </p:tav>
                                        <p:tav tm="100000">
                                          <p:val>
                                            <p:strVal val="#ppt_w"/>
                                          </p:val>
                                        </p:tav>
                                      </p:tavLst>
                                    </p:anim>
                                    <p:anim calcmode="lin" valueType="num">
                                      <p:cBhvr>
                                        <p:cTn id="36" dur="500" fill="hold"/>
                                        <p:tgtEl>
                                          <p:spTgt spid="15"/>
                                        </p:tgtEl>
                                        <p:attrNameLst>
                                          <p:attrName>ppt_h</p:attrName>
                                        </p:attrNameLst>
                                      </p:cBhvr>
                                      <p:tavLst>
                                        <p:tav tm="0">
                                          <p:val>
                                            <p:fltVal val="0"/>
                                          </p:val>
                                        </p:tav>
                                        <p:tav tm="100000">
                                          <p:val>
                                            <p:strVal val="#ppt_h"/>
                                          </p:val>
                                        </p:tav>
                                      </p:tavLst>
                                    </p:anim>
                                    <p:animEffect transition="in" filter="fade">
                                      <p:cBhvr>
                                        <p:cTn id="37" dur="500"/>
                                        <p:tgtEl>
                                          <p:spTgt spid="15"/>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500"/>
                                        <p:tgtEl>
                                          <p:spTgt spid="10"/>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9"/>
                                        </p:tgtEl>
                                        <p:attrNameLst>
                                          <p:attrName>style.visibility</p:attrName>
                                        </p:attrNameLst>
                                      </p:cBhvr>
                                      <p:to>
                                        <p:strVal val="visible"/>
                                      </p:to>
                                    </p:set>
                                    <p:animEffect transition="in" filter="fade">
                                      <p:cBhvr>
                                        <p:cTn id="45" dur="500"/>
                                        <p:tgtEl>
                                          <p:spTgt spid="9"/>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12"/>
                                        </p:tgtEl>
                                        <p:attrNameLst>
                                          <p:attrName>style.visibility</p:attrName>
                                        </p:attrNameLst>
                                      </p:cBhvr>
                                      <p:to>
                                        <p:strVal val="visible"/>
                                      </p:to>
                                    </p:set>
                                    <p:animEffect transition="in" filter="fade">
                                      <p:cBhvr>
                                        <p:cTn id="48" dur="500"/>
                                        <p:tgtEl>
                                          <p:spTgt spid="12"/>
                                        </p:tgtEl>
                                      </p:cBhvr>
                                    </p:animEffect>
                                  </p:childTnLst>
                                </p:cTn>
                              </p:par>
                              <p:par>
                                <p:cTn id="49" presetID="10" presetClass="entr" presetSubtype="0" fill="hold" grpId="0" nodeType="withEffect">
                                  <p:stCondLst>
                                    <p:cond delay="0"/>
                                  </p:stCondLst>
                                  <p:childTnLst>
                                    <p:set>
                                      <p:cBhvr>
                                        <p:cTn id="50" dur="1" fill="hold">
                                          <p:stCondLst>
                                            <p:cond delay="0"/>
                                          </p:stCondLst>
                                        </p:cTn>
                                        <p:tgtEl>
                                          <p:spTgt spid="11"/>
                                        </p:tgtEl>
                                        <p:attrNameLst>
                                          <p:attrName>style.visibility</p:attrName>
                                        </p:attrNameLst>
                                      </p:cBhvr>
                                      <p:to>
                                        <p:strVal val="visible"/>
                                      </p:to>
                                    </p:set>
                                    <p:animEffect transition="in" filter="fade">
                                      <p:cBhvr>
                                        <p:cTn id="51" dur="500"/>
                                        <p:tgtEl>
                                          <p:spTgt spid="11"/>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nodeType="clickEffect">
                                  <p:stCondLst>
                                    <p:cond delay="0"/>
                                  </p:stCondLst>
                                  <p:childTnLst>
                                    <p:set>
                                      <p:cBhvr>
                                        <p:cTn id="55" dur="1" fill="hold">
                                          <p:stCondLst>
                                            <p:cond delay="0"/>
                                          </p:stCondLst>
                                        </p:cTn>
                                        <p:tgtEl>
                                          <p:spTgt spid="24"/>
                                        </p:tgtEl>
                                        <p:attrNameLst>
                                          <p:attrName>style.visibility</p:attrName>
                                        </p:attrNameLst>
                                      </p:cBhvr>
                                      <p:to>
                                        <p:strVal val="visible"/>
                                      </p:to>
                                    </p:set>
                                    <p:anim calcmode="lin" valueType="num">
                                      <p:cBhvr>
                                        <p:cTn id="56" dur="500" fill="hold"/>
                                        <p:tgtEl>
                                          <p:spTgt spid="24"/>
                                        </p:tgtEl>
                                        <p:attrNameLst>
                                          <p:attrName>ppt_w</p:attrName>
                                        </p:attrNameLst>
                                      </p:cBhvr>
                                      <p:tavLst>
                                        <p:tav tm="0">
                                          <p:val>
                                            <p:fltVal val="0"/>
                                          </p:val>
                                        </p:tav>
                                        <p:tav tm="100000">
                                          <p:val>
                                            <p:strVal val="#ppt_w"/>
                                          </p:val>
                                        </p:tav>
                                      </p:tavLst>
                                    </p:anim>
                                    <p:anim calcmode="lin" valueType="num">
                                      <p:cBhvr>
                                        <p:cTn id="57" dur="500" fill="hold"/>
                                        <p:tgtEl>
                                          <p:spTgt spid="24"/>
                                        </p:tgtEl>
                                        <p:attrNameLst>
                                          <p:attrName>ppt_h</p:attrName>
                                        </p:attrNameLst>
                                      </p:cBhvr>
                                      <p:tavLst>
                                        <p:tav tm="0">
                                          <p:val>
                                            <p:fltVal val="0"/>
                                          </p:val>
                                        </p:tav>
                                        <p:tav tm="100000">
                                          <p:val>
                                            <p:strVal val="#ppt_h"/>
                                          </p:val>
                                        </p:tav>
                                      </p:tavLst>
                                    </p:anim>
                                    <p:animEffect transition="in" filter="fade">
                                      <p:cBhvr>
                                        <p:cTn id="58" dur="500"/>
                                        <p:tgtEl>
                                          <p:spTgt spid="24"/>
                                        </p:tgtEl>
                                      </p:cBhvr>
                                    </p:animEffect>
                                  </p:childTnLst>
                                </p:cTn>
                              </p:par>
                              <p:par>
                                <p:cTn id="59" presetID="53" presetClass="entr" presetSubtype="16" fill="hold" grpId="0" nodeType="withEffect">
                                  <p:stCondLst>
                                    <p:cond delay="0"/>
                                  </p:stCondLst>
                                  <p:childTnLst>
                                    <p:set>
                                      <p:cBhvr>
                                        <p:cTn id="60" dur="1" fill="hold">
                                          <p:stCondLst>
                                            <p:cond delay="0"/>
                                          </p:stCondLst>
                                        </p:cTn>
                                        <p:tgtEl>
                                          <p:spTgt spid="5"/>
                                        </p:tgtEl>
                                        <p:attrNameLst>
                                          <p:attrName>style.visibility</p:attrName>
                                        </p:attrNameLst>
                                      </p:cBhvr>
                                      <p:to>
                                        <p:strVal val="visible"/>
                                      </p:to>
                                    </p:set>
                                    <p:anim calcmode="lin" valueType="num">
                                      <p:cBhvr>
                                        <p:cTn id="61" dur="500" fill="hold"/>
                                        <p:tgtEl>
                                          <p:spTgt spid="5"/>
                                        </p:tgtEl>
                                        <p:attrNameLst>
                                          <p:attrName>ppt_w</p:attrName>
                                        </p:attrNameLst>
                                      </p:cBhvr>
                                      <p:tavLst>
                                        <p:tav tm="0">
                                          <p:val>
                                            <p:fltVal val="0"/>
                                          </p:val>
                                        </p:tav>
                                        <p:tav tm="100000">
                                          <p:val>
                                            <p:strVal val="#ppt_w"/>
                                          </p:val>
                                        </p:tav>
                                      </p:tavLst>
                                    </p:anim>
                                    <p:anim calcmode="lin" valueType="num">
                                      <p:cBhvr>
                                        <p:cTn id="62" dur="500" fill="hold"/>
                                        <p:tgtEl>
                                          <p:spTgt spid="5"/>
                                        </p:tgtEl>
                                        <p:attrNameLst>
                                          <p:attrName>ppt_h</p:attrName>
                                        </p:attrNameLst>
                                      </p:cBhvr>
                                      <p:tavLst>
                                        <p:tav tm="0">
                                          <p:val>
                                            <p:fltVal val="0"/>
                                          </p:val>
                                        </p:tav>
                                        <p:tav tm="100000">
                                          <p:val>
                                            <p:strVal val="#ppt_h"/>
                                          </p:val>
                                        </p:tav>
                                      </p:tavLst>
                                    </p:anim>
                                    <p:animEffect transition="in" filter="fade">
                                      <p:cBhvr>
                                        <p:cTn id="63" dur="500"/>
                                        <p:tgtEl>
                                          <p:spTgt spid="5"/>
                                        </p:tgtEl>
                                      </p:cBhvr>
                                    </p:animEffect>
                                  </p:childTnLst>
                                </p:cTn>
                              </p:par>
                              <p:par>
                                <p:cTn id="64" presetID="53" presetClass="entr" presetSubtype="16" fill="hold" grpId="0" nodeType="withEffect">
                                  <p:stCondLst>
                                    <p:cond delay="0"/>
                                  </p:stCondLst>
                                  <p:childTnLst>
                                    <p:set>
                                      <p:cBhvr>
                                        <p:cTn id="65" dur="1" fill="hold">
                                          <p:stCondLst>
                                            <p:cond delay="0"/>
                                          </p:stCondLst>
                                        </p:cTn>
                                        <p:tgtEl>
                                          <p:spTgt spid="34"/>
                                        </p:tgtEl>
                                        <p:attrNameLst>
                                          <p:attrName>style.visibility</p:attrName>
                                        </p:attrNameLst>
                                      </p:cBhvr>
                                      <p:to>
                                        <p:strVal val="visible"/>
                                      </p:to>
                                    </p:set>
                                    <p:anim calcmode="lin" valueType="num">
                                      <p:cBhvr>
                                        <p:cTn id="66" dur="500" fill="hold"/>
                                        <p:tgtEl>
                                          <p:spTgt spid="34"/>
                                        </p:tgtEl>
                                        <p:attrNameLst>
                                          <p:attrName>ppt_w</p:attrName>
                                        </p:attrNameLst>
                                      </p:cBhvr>
                                      <p:tavLst>
                                        <p:tav tm="0">
                                          <p:val>
                                            <p:fltVal val="0"/>
                                          </p:val>
                                        </p:tav>
                                        <p:tav tm="100000">
                                          <p:val>
                                            <p:strVal val="#ppt_w"/>
                                          </p:val>
                                        </p:tav>
                                      </p:tavLst>
                                    </p:anim>
                                    <p:anim calcmode="lin" valueType="num">
                                      <p:cBhvr>
                                        <p:cTn id="67" dur="500" fill="hold"/>
                                        <p:tgtEl>
                                          <p:spTgt spid="34"/>
                                        </p:tgtEl>
                                        <p:attrNameLst>
                                          <p:attrName>ppt_h</p:attrName>
                                        </p:attrNameLst>
                                      </p:cBhvr>
                                      <p:tavLst>
                                        <p:tav tm="0">
                                          <p:val>
                                            <p:fltVal val="0"/>
                                          </p:val>
                                        </p:tav>
                                        <p:tav tm="100000">
                                          <p:val>
                                            <p:strVal val="#ppt_h"/>
                                          </p:val>
                                        </p:tav>
                                      </p:tavLst>
                                    </p:anim>
                                    <p:animEffect transition="in" filter="fade">
                                      <p:cBhvr>
                                        <p:cTn id="68" dur="500"/>
                                        <p:tgtEl>
                                          <p:spTgt spid="34"/>
                                        </p:tgtEl>
                                      </p:cBhvr>
                                    </p:animEffect>
                                  </p:childTnLst>
                                </p:cTn>
                              </p:par>
                              <p:par>
                                <p:cTn id="69" presetID="53" presetClass="entr" presetSubtype="16" fill="hold" grpId="0" nodeType="withEffect">
                                  <p:stCondLst>
                                    <p:cond delay="0"/>
                                  </p:stCondLst>
                                  <p:childTnLst>
                                    <p:set>
                                      <p:cBhvr>
                                        <p:cTn id="70" dur="1" fill="hold">
                                          <p:stCondLst>
                                            <p:cond delay="0"/>
                                          </p:stCondLst>
                                        </p:cTn>
                                        <p:tgtEl>
                                          <p:spTgt spid="36"/>
                                        </p:tgtEl>
                                        <p:attrNameLst>
                                          <p:attrName>style.visibility</p:attrName>
                                        </p:attrNameLst>
                                      </p:cBhvr>
                                      <p:to>
                                        <p:strVal val="visible"/>
                                      </p:to>
                                    </p:set>
                                    <p:anim calcmode="lin" valueType="num">
                                      <p:cBhvr>
                                        <p:cTn id="71" dur="500" fill="hold"/>
                                        <p:tgtEl>
                                          <p:spTgt spid="36"/>
                                        </p:tgtEl>
                                        <p:attrNameLst>
                                          <p:attrName>ppt_w</p:attrName>
                                        </p:attrNameLst>
                                      </p:cBhvr>
                                      <p:tavLst>
                                        <p:tav tm="0">
                                          <p:val>
                                            <p:fltVal val="0"/>
                                          </p:val>
                                        </p:tav>
                                        <p:tav tm="100000">
                                          <p:val>
                                            <p:strVal val="#ppt_w"/>
                                          </p:val>
                                        </p:tav>
                                      </p:tavLst>
                                    </p:anim>
                                    <p:anim calcmode="lin" valueType="num">
                                      <p:cBhvr>
                                        <p:cTn id="72" dur="500" fill="hold"/>
                                        <p:tgtEl>
                                          <p:spTgt spid="36"/>
                                        </p:tgtEl>
                                        <p:attrNameLst>
                                          <p:attrName>ppt_h</p:attrName>
                                        </p:attrNameLst>
                                      </p:cBhvr>
                                      <p:tavLst>
                                        <p:tav tm="0">
                                          <p:val>
                                            <p:fltVal val="0"/>
                                          </p:val>
                                        </p:tav>
                                        <p:tav tm="100000">
                                          <p:val>
                                            <p:strVal val="#ppt_h"/>
                                          </p:val>
                                        </p:tav>
                                      </p:tavLst>
                                    </p:anim>
                                    <p:animEffect transition="in" filter="fade">
                                      <p:cBhvr>
                                        <p:cTn id="73" dur="500"/>
                                        <p:tgtEl>
                                          <p:spTgt spid="36"/>
                                        </p:tgtEl>
                                      </p:cBhvr>
                                    </p:animEffect>
                                  </p:childTnLst>
                                </p:cTn>
                              </p:par>
                              <p:par>
                                <p:cTn id="74" presetID="53" presetClass="entr" presetSubtype="16" fill="hold" nodeType="withEffect">
                                  <p:stCondLst>
                                    <p:cond delay="0"/>
                                  </p:stCondLst>
                                  <p:childTnLst>
                                    <p:set>
                                      <p:cBhvr>
                                        <p:cTn id="75" dur="1" fill="hold">
                                          <p:stCondLst>
                                            <p:cond delay="0"/>
                                          </p:stCondLst>
                                        </p:cTn>
                                        <p:tgtEl>
                                          <p:spTgt spid="30"/>
                                        </p:tgtEl>
                                        <p:attrNameLst>
                                          <p:attrName>style.visibility</p:attrName>
                                        </p:attrNameLst>
                                      </p:cBhvr>
                                      <p:to>
                                        <p:strVal val="visible"/>
                                      </p:to>
                                    </p:set>
                                    <p:anim calcmode="lin" valueType="num">
                                      <p:cBhvr>
                                        <p:cTn id="76" dur="500" fill="hold"/>
                                        <p:tgtEl>
                                          <p:spTgt spid="30"/>
                                        </p:tgtEl>
                                        <p:attrNameLst>
                                          <p:attrName>ppt_w</p:attrName>
                                        </p:attrNameLst>
                                      </p:cBhvr>
                                      <p:tavLst>
                                        <p:tav tm="0">
                                          <p:val>
                                            <p:fltVal val="0"/>
                                          </p:val>
                                        </p:tav>
                                        <p:tav tm="100000">
                                          <p:val>
                                            <p:strVal val="#ppt_w"/>
                                          </p:val>
                                        </p:tav>
                                      </p:tavLst>
                                    </p:anim>
                                    <p:anim calcmode="lin" valueType="num">
                                      <p:cBhvr>
                                        <p:cTn id="77" dur="500" fill="hold"/>
                                        <p:tgtEl>
                                          <p:spTgt spid="30"/>
                                        </p:tgtEl>
                                        <p:attrNameLst>
                                          <p:attrName>ppt_h</p:attrName>
                                        </p:attrNameLst>
                                      </p:cBhvr>
                                      <p:tavLst>
                                        <p:tav tm="0">
                                          <p:val>
                                            <p:fltVal val="0"/>
                                          </p:val>
                                        </p:tav>
                                        <p:tav tm="100000">
                                          <p:val>
                                            <p:strVal val="#ppt_h"/>
                                          </p:val>
                                        </p:tav>
                                      </p:tavLst>
                                    </p:anim>
                                    <p:animEffect transition="in" filter="fade">
                                      <p:cBhvr>
                                        <p:cTn id="78" dur="500"/>
                                        <p:tgtEl>
                                          <p:spTgt spid="30"/>
                                        </p:tgtEl>
                                      </p:cBhvr>
                                    </p:animEffect>
                                  </p:childTnLst>
                                </p:cTn>
                              </p:par>
                              <p:par>
                                <p:cTn id="79" presetID="53" presetClass="entr" presetSubtype="16" fill="hold" grpId="0" nodeType="withEffect">
                                  <p:stCondLst>
                                    <p:cond delay="0"/>
                                  </p:stCondLst>
                                  <p:childTnLst>
                                    <p:set>
                                      <p:cBhvr>
                                        <p:cTn id="80" dur="1" fill="hold">
                                          <p:stCondLst>
                                            <p:cond delay="0"/>
                                          </p:stCondLst>
                                        </p:cTn>
                                        <p:tgtEl>
                                          <p:spTgt spid="39"/>
                                        </p:tgtEl>
                                        <p:attrNameLst>
                                          <p:attrName>style.visibility</p:attrName>
                                        </p:attrNameLst>
                                      </p:cBhvr>
                                      <p:to>
                                        <p:strVal val="visible"/>
                                      </p:to>
                                    </p:set>
                                    <p:anim calcmode="lin" valueType="num">
                                      <p:cBhvr>
                                        <p:cTn id="81" dur="500" fill="hold"/>
                                        <p:tgtEl>
                                          <p:spTgt spid="39"/>
                                        </p:tgtEl>
                                        <p:attrNameLst>
                                          <p:attrName>ppt_w</p:attrName>
                                        </p:attrNameLst>
                                      </p:cBhvr>
                                      <p:tavLst>
                                        <p:tav tm="0">
                                          <p:val>
                                            <p:fltVal val="0"/>
                                          </p:val>
                                        </p:tav>
                                        <p:tav tm="100000">
                                          <p:val>
                                            <p:strVal val="#ppt_w"/>
                                          </p:val>
                                        </p:tav>
                                      </p:tavLst>
                                    </p:anim>
                                    <p:anim calcmode="lin" valueType="num">
                                      <p:cBhvr>
                                        <p:cTn id="82" dur="500" fill="hold"/>
                                        <p:tgtEl>
                                          <p:spTgt spid="39"/>
                                        </p:tgtEl>
                                        <p:attrNameLst>
                                          <p:attrName>ppt_h</p:attrName>
                                        </p:attrNameLst>
                                      </p:cBhvr>
                                      <p:tavLst>
                                        <p:tav tm="0">
                                          <p:val>
                                            <p:fltVal val="0"/>
                                          </p:val>
                                        </p:tav>
                                        <p:tav tm="100000">
                                          <p:val>
                                            <p:strVal val="#ppt_h"/>
                                          </p:val>
                                        </p:tav>
                                      </p:tavLst>
                                    </p:anim>
                                    <p:animEffect transition="in" filter="fade">
                                      <p:cBhvr>
                                        <p:cTn id="83" dur="500"/>
                                        <p:tgtEl>
                                          <p:spTgt spid="39"/>
                                        </p:tgtEl>
                                      </p:cBhvr>
                                    </p:animEffect>
                                  </p:childTnLst>
                                </p:cTn>
                              </p:par>
                              <p:par>
                                <p:cTn id="84" presetID="53" presetClass="entr" presetSubtype="16" fill="hold" grpId="0" nodeType="withEffect">
                                  <p:stCondLst>
                                    <p:cond delay="0"/>
                                  </p:stCondLst>
                                  <p:childTnLst>
                                    <p:set>
                                      <p:cBhvr>
                                        <p:cTn id="85" dur="1" fill="hold">
                                          <p:stCondLst>
                                            <p:cond delay="0"/>
                                          </p:stCondLst>
                                        </p:cTn>
                                        <p:tgtEl>
                                          <p:spTgt spid="35"/>
                                        </p:tgtEl>
                                        <p:attrNameLst>
                                          <p:attrName>style.visibility</p:attrName>
                                        </p:attrNameLst>
                                      </p:cBhvr>
                                      <p:to>
                                        <p:strVal val="visible"/>
                                      </p:to>
                                    </p:set>
                                    <p:anim calcmode="lin" valueType="num">
                                      <p:cBhvr>
                                        <p:cTn id="86" dur="500" fill="hold"/>
                                        <p:tgtEl>
                                          <p:spTgt spid="35"/>
                                        </p:tgtEl>
                                        <p:attrNameLst>
                                          <p:attrName>ppt_w</p:attrName>
                                        </p:attrNameLst>
                                      </p:cBhvr>
                                      <p:tavLst>
                                        <p:tav tm="0">
                                          <p:val>
                                            <p:fltVal val="0"/>
                                          </p:val>
                                        </p:tav>
                                        <p:tav tm="100000">
                                          <p:val>
                                            <p:strVal val="#ppt_w"/>
                                          </p:val>
                                        </p:tav>
                                      </p:tavLst>
                                    </p:anim>
                                    <p:anim calcmode="lin" valueType="num">
                                      <p:cBhvr>
                                        <p:cTn id="87" dur="500" fill="hold"/>
                                        <p:tgtEl>
                                          <p:spTgt spid="35"/>
                                        </p:tgtEl>
                                        <p:attrNameLst>
                                          <p:attrName>ppt_h</p:attrName>
                                        </p:attrNameLst>
                                      </p:cBhvr>
                                      <p:tavLst>
                                        <p:tav tm="0">
                                          <p:val>
                                            <p:fltVal val="0"/>
                                          </p:val>
                                        </p:tav>
                                        <p:tav tm="100000">
                                          <p:val>
                                            <p:strVal val="#ppt_h"/>
                                          </p:val>
                                        </p:tav>
                                      </p:tavLst>
                                    </p:anim>
                                    <p:animEffect transition="in" filter="fade">
                                      <p:cBhvr>
                                        <p:cTn id="88" dur="500"/>
                                        <p:tgtEl>
                                          <p:spTgt spid="35"/>
                                        </p:tgtEl>
                                      </p:cBhvr>
                                    </p:animEffect>
                                  </p:childTnLst>
                                </p:cTn>
                              </p:par>
                              <p:par>
                                <p:cTn id="89" presetID="53" presetClass="entr" presetSubtype="16" fill="hold" nodeType="withEffect">
                                  <p:stCondLst>
                                    <p:cond delay="0"/>
                                  </p:stCondLst>
                                  <p:childTnLst>
                                    <p:set>
                                      <p:cBhvr>
                                        <p:cTn id="90" dur="1" fill="hold">
                                          <p:stCondLst>
                                            <p:cond delay="0"/>
                                          </p:stCondLst>
                                        </p:cTn>
                                        <p:tgtEl>
                                          <p:spTgt spid="32"/>
                                        </p:tgtEl>
                                        <p:attrNameLst>
                                          <p:attrName>style.visibility</p:attrName>
                                        </p:attrNameLst>
                                      </p:cBhvr>
                                      <p:to>
                                        <p:strVal val="visible"/>
                                      </p:to>
                                    </p:set>
                                    <p:anim calcmode="lin" valueType="num">
                                      <p:cBhvr>
                                        <p:cTn id="91" dur="500" fill="hold"/>
                                        <p:tgtEl>
                                          <p:spTgt spid="32"/>
                                        </p:tgtEl>
                                        <p:attrNameLst>
                                          <p:attrName>ppt_w</p:attrName>
                                        </p:attrNameLst>
                                      </p:cBhvr>
                                      <p:tavLst>
                                        <p:tav tm="0">
                                          <p:val>
                                            <p:fltVal val="0"/>
                                          </p:val>
                                        </p:tav>
                                        <p:tav tm="100000">
                                          <p:val>
                                            <p:strVal val="#ppt_w"/>
                                          </p:val>
                                        </p:tav>
                                      </p:tavLst>
                                    </p:anim>
                                    <p:anim calcmode="lin" valueType="num">
                                      <p:cBhvr>
                                        <p:cTn id="92" dur="500" fill="hold"/>
                                        <p:tgtEl>
                                          <p:spTgt spid="32"/>
                                        </p:tgtEl>
                                        <p:attrNameLst>
                                          <p:attrName>ppt_h</p:attrName>
                                        </p:attrNameLst>
                                      </p:cBhvr>
                                      <p:tavLst>
                                        <p:tav tm="0">
                                          <p:val>
                                            <p:fltVal val="0"/>
                                          </p:val>
                                        </p:tav>
                                        <p:tav tm="100000">
                                          <p:val>
                                            <p:strVal val="#ppt_h"/>
                                          </p:val>
                                        </p:tav>
                                      </p:tavLst>
                                    </p:anim>
                                    <p:animEffect transition="in" filter="fade">
                                      <p:cBhvr>
                                        <p:cTn id="93" dur="500"/>
                                        <p:tgtEl>
                                          <p:spTgt spid="32"/>
                                        </p:tgtEl>
                                      </p:cBhvr>
                                    </p:animEffect>
                                  </p:childTnLst>
                                </p:cTn>
                              </p:par>
                              <p:par>
                                <p:cTn id="94" presetID="53" presetClass="entr" presetSubtype="16" fill="hold" grpId="0" nodeType="withEffect">
                                  <p:stCondLst>
                                    <p:cond delay="0"/>
                                  </p:stCondLst>
                                  <p:childTnLst>
                                    <p:set>
                                      <p:cBhvr>
                                        <p:cTn id="95" dur="1" fill="hold">
                                          <p:stCondLst>
                                            <p:cond delay="0"/>
                                          </p:stCondLst>
                                        </p:cTn>
                                        <p:tgtEl>
                                          <p:spTgt spid="33"/>
                                        </p:tgtEl>
                                        <p:attrNameLst>
                                          <p:attrName>style.visibility</p:attrName>
                                        </p:attrNameLst>
                                      </p:cBhvr>
                                      <p:to>
                                        <p:strVal val="visible"/>
                                      </p:to>
                                    </p:set>
                                    <p:anim calcmode="lin" valueType="num">
                                      <p:cBhvr>
                                        <p:cTn id="96" dur="500" fill="hold"/>
                                        <p:tgtEl>
                                          <p:spTgt spid="33"/>
                                        </p:tgtEl>
                                        <p:attrNameLst>
                                          <p:attrName>ppt_w</p:attrName>
                                        </p:attrNameLst>
                                      </p:cBhvr>
                                      <p:tavLst>
                                        <p:tav tm="0">
                                          <p:val>
                                            <p:fltVal val="0"/>
                                          </p:val>
                                        </p:tav>
                                        <p:tav tm="100000">
                                          <p:val>
                                            <p:strVal val="#ppt_w"/>
                                          </p:val>
                                        </p:tav>
                                      </p:tavLst>
                                    </p:anim>
                                    <p:anim calcmode="lin" valueType="num">
                                      <p:cBhvr>
                                        <p:cTn id="97" dur="500" fill="hold"/>
                                        <p:tgtEl>
                                          <p:spTgt spid="33"/>
                                        </p:tgtEl>
                                        <p:attrNameLst>
                                          <p:attrName>ppt_h</p:attrName>
                                        </p:attrNameLst>
                                      </p:cBhvr>
                                      <p:tavLst>
                                        <p:tav tm="0">
                                          <p:val>
                                            <p:fltVal val="0"/>
                                          </p:val>
                                        </p:tav>
                                        <p:tav tm="100000">
                                          <p:val>
                                            <p:strVal val="#ppt_h"/>
                                          </p:val>
                                        </p:tav>
                                      </p:tavLst>
                                    </p:anim>
                                    <p:animEffect transition="in" filter="fade">
                                      <p:cBhvr>
                                        <p:cTn id="98" dur="500"/>
                                        <p:tgtEl>
                                          <p:spTgt spid="33"/>
                                        </p:tgtEl>
                                      </p:cBhvr>
                                    </p:animEffect>
                                  </p:childTnLst>
                                </p:cTn>
                              </p:par>
                              <p:par>
                                <p:cTn id="99" presetID="53" presetClass="entr" presetSubtype="16" fill="hold" grpId="0" nodeType="withEffect">
                                  <p:stCondLst>
                                    <p:cond delay="0"/>
                                  </p:stCondLst>
                                  <p:childTnLst>
                                    <p:set>
                                      <p:cBhvr>
                                        <p:cTn id="100" dur="1" fill="hold">
                                          <p:stCondLst>
                                            <p:cond delay="0"/>
                                          </p:stCondLst>
                                        </p:cTn>
                                        <p:tgtEl>
                                          <p:spTgt spid="44"/>
                                        </p:tgtEl>
                                        <p:attrNameLst>
                                          <p:attrName>style.visibility</p:attrName>
                                        </p:attrNameLst>
                                      </p:cBhvr>
                                      <p:to>
                                        <p:strVal val="visible"/>
                                      </p:to>
                                    </p:set>
                                    <p:anim calcmode="lin" valueType="num">
                                      <p:cBhvr>
                                        <p:cTn id="101" dur="500" fill="hold"/>
                                        <p:tgtEl>
                                          <p:spTgt spid="44"/>
                                        </p:tgtEl>
                                        <p:attrNameLst>
                                          <p:attrName>ppt_w</p:attrName>
                                        </p:attrNameLst>
                                      </p:cBhvr>
                                      <p:tavLst>
                                        <p:tav tm="0">
                                          <p:val>
                                            <p:fltVal val="0"/>
                                          </p:val>
                                        </p:tav>
                                        <p:tav tm="100000">
                                          <p:val>
                                            <p:strVal val="#ppt_w"/>
                                          </p:val>
                                        </p:tav>
                                      </p:tavLst>
                                    </p:anim>
                                    <p:anim calcmode="lin" valueType="num">
                                      <p:cBhvr>
                                        <p:cTn id="102" dur="500" fill="hold"/>
                                        <p:tgtEl>
                                          <p:spTgt spid="44"/>
                                        </p:tgtEl>
                                        <p:attrNameLst>
                                          <p:attrName>ppt_h</p:attrName>
                                        </p:attrNameLst>
                                      </p:cBhvr>
                                      <p:tavLst>
                                        <p:tav tm="0">
                                          <p:val>
                                            <p:fltVal val="0"/>
                                          </p:val>
                                        </p:tav>
                                        <p:tav tm="100000">
                                          <p:val>
                                            <p:strVal val="#ppt_h"/>
                                          </p:val>
                                        </p:tav>
                                      </p:tavLst>
                                    </p:anim>
                                    <p:animEffect transition="in" filter="fade">
                                      <p:cBhvr>
                                        <p:cTn id="103" dur="500"/>
                                        <p:tgtEl>
                                          <p:spTgt spid="44"/>
                                        </p:tgtEl>
                                      </p:cBhvr>
                                    </p:animEffect>
                                  </p:childTnLst>
                                </p:cTn>
                              </p:par>
                              <p:par>
                                <p:cTn id="104" presetID="53" presetClass="entr" presetSubtype="16" fill="hold" nodeType="withEffect">
                                  <p:stCondLst>
                                    <p:cond delay="0"/>
                                  </p:stCondLst>
                                  <p:childTnLst>
                                    <p:set>
                                      <p:cBhvr>
                                        <p:cTn id="105" dur="1" fill="hold">
                                          <p:stCondLst>
                                            <p:cond delay="0"/>
                                          </p:stCondLst>
                                        </p:cTn>
                                        <p:tgtEl>
                                          <p:spTgt spid="43"/>
                                        </p:tgtEl>
                                        <p:attrNameLst>
                                          <p:attrName>style.visibility</p:attrName>
                                        </p:attrNameLst>
                                      </p:cBhvr>
                                      <p:to>
                                        <p:strVal val="visible"/>
                                      </p:to>
                                    </p:set>
                                    <p:anim calcmode="lin" valueType="num">
                                      <p:cBhvr>
                                        <p:cTn id="106" dur="500" fill="hold"/>
                                        <p:tgtEl>
                                          <p:spTgt spid="43"/>
                                        </p:tgtEl>
                                        <p:attrNameLst>
                                          <p:attrName>ppt_w</p:attrName>
                                        </p:attrNameLst>
                                      </p:cBhvr>
                                      <p:tavLst>
                                        <p:tav tm="0">
                                          <p:val>
                                            <p:fltVal val="0"/>
                                          </p:val>
                                        </p:tav>
                                        <p:tav tm="100000">
                                          <p:val>
                                            <p:strVal val="#ppt_w"/>
                                          </p:val>
                                        </p:tav>
                                      </p:tavLst>
                                    </p:anim>
                                    <p:anim calcmode="lin" valueType="num">
                                      <p:cBhvr>
                                        <p:cTn id="107" dur="500" fill="hold"/>
                                        <p:tgtEl>
                                          <p:spTgt spid="43"/>
                                        </p:tgtEl>
                                        <p:attrNameLst>
                                          <p:attrName>ppt_h</p:attrName>
                                        </p:attrNameLst>
                                      </p:cBhvr>
                                      <p:tavLst>
                                        <p:tav tm="0">
                                          <p:val>
                                            <p:fltVal val="0"/>
                                          </p:val>
                                        </p:tav>
                                        <p:tav tm="100000">
                                          <p:val>
                                            <p:strVal val="#ppt_h"/>
                                          </p:val>
                                        </p:tav>
                                      </p:tavLst>
                                    </p:anim>
                                    <p:animEffect transition="in" filter="fade">
                                      <p:cBhvr>
                                        <p:cTn id="108" dur="500"/>
                                        <p:tgtEl>
                                          <p:spTgt spid="43"/>
                                        </p:tgtEl>
                                      </p:cBhvr>
                                    </p:animEffect>
                                  </p:childTnLst>
                                </p:cTn>
                              </p:par>
                              <p:par>
                                <p:cTn id="109" presetID="53" presetClass="entr" presetSubtype="16" fill="hold" grpId="0" nodeType="withEffect">
                                  <p:stCondLst>
                                    <p:cond delay="0"/>
                                  </p:stCondLst>
                                  <p:childTnLst>
                                    <p:set>
                                      <p:cBhvr>
                                        <p:cTn id="110" dur="1" fill="hold">
                                          <p:stCondLst>
                                            <p:cond delay="0"/>
                                          </p:stCondLst>
                                        </p:cTn>
                                        <p:tgtEl>
                                          <p:spTgt spid="45"/>
                                        </p:tgtEl>
                                        <p:attrNameLst>
                                          <p:attrName>style.visibility</p:attrName>
                                        </p:attrNameLst>
                                      </p:cBhvr>
                                      <p:to>
                                        <p:strVal val="visible"/>
                                      </p:to>
                                    </p:set>
                                    <p:anim calcmode="lin" valueType="num">
                                      <p:cBhvr>
                                        <p:cTn id="111" dur="500" fill="hold"/>
                                        <p:tgtEl>
                                          <p:spTgt spid="45"/>
                                        </p:tgtEl>
                                        <p:attrNameLst>
                                          <p:attrName>ppt_w</p:attrName>
                                        </p:attrNameLst>
                                      </p:cBhvr>
                                      <p:tavLst>
                                        <p:tav tm="0">
                                          <p:val>
                                            <p:fltVal val="0"/>
                                          </p:val>
                                        </p:tav>
                                        <p:tav tm="100000">
                                          <p:val>
                                            <p:strVal val="#ppt_w"/>
                                          </p:val>
                                        </p:tav>
                                      </p:tavLst>
                                    </p:anim>
                                    <p:anim calcmode="lin" valueType="num">
                                      <p:cBhvr>
                                        <p:cTn id="112" dur="500" fill="hold"/>
                                        <p:tgtEl>
                                          <p:spTgt spid="45"/>
                                        </p:tgtEl>
                                        <p:attrNameLst>
                                          <p:attrName>ppt_h</p:attrName>
                                        </p:attrNameLst>
                                      </p:cBhvr>
                                      <p:tavLst>
                                        <p:tav tm="0">
                                          <p:val>
                                            <p:fltVal val="0"/>
                                          </p:val>
                                        </p:tav>
                                        <p:tav tm="100000">
                                          <p:val>
                                            <p:strVal val="#ppt_h"/>
                                          </p:val>
                                        </p:tav>
                                      </p:tavLst>
                                    </p:anim>
                                    <p:animEffect transition="in" filter="fade">
                                      <p:cBhvr>
                                        <p:cTn id="113" dur="500"/>
                                        <p:tgtEl>
                                          <p:spTgt spid="45"/>
                                        </p:tgtEl>
                                      </p:cBhvr>
                                    </p:animEffect>
                                  </p:childTnLst>
                                </p:cTn>
                              </p:par>
                            </p:childTnLst>
                          </p:cTn>
                        </p:par>
                      </p:childTnLst>
                    </p:cTn>
                  </p:par>
                  <p:par>
                    <p:cTn id="114" fill="hold">
                      <p:stCondLst>
                        <p:cond delay="indefinite"/>
                      </p:stCondLst>
                      <p:childTnLst>
                        <p:par>
                          <p:cTn id="115" fill="hold">
                            <p:stCondLst>
                              <p:cond delay="0"/>
                            </p:stCondLst>
                            <p:childTnLst>
                              <p:par>
                                <p:cTn id="116" presetID="53" presetClass="entr" presetSubtype="16" fill="hold" nodeType="clickEffect">
                                  <p:stCondLst>
                                    <p:cond delay="0"/>
                                  </p:stCondLst>
                                  <p:childTnLst>
                                    <p:set>
                                      <p:cBhvr>
                                        <p:cTn id="117" dur="1" fill="hold">
                                          <p:stCondLst>
                                            <p:cond delay="0"/>
                                          </p:stCondLst>
                                        </p:cTn>
                                        <p:tgtEl>
                                          <p:spTgt spid="60"/>
                                        </p:tgtEl>
                                        <p:attrNameLst>
                                          <p:attrName>style.visibility</p:attrName>
                                        </p:attrNameLst>
                                      </p:cBhvr>
                                      <p:to>
                                        <p:strVal val="visible"/>
                                      </p:to>
                                    </p:set>
                                    <p:anim calcmode="lin" valueType="num">
                                      <p:cBhvr>
                                        <p:cTn id="118" dur="500" fill="hold"/>
                                        <p:tgtEl>
                                          <p:spTgt spid="60"/>
                                        </p:tgtEl>
                                        <p:attrNameLst>
                                          <p:attrName>ppt_w</p:attrName>
                                        </p:attrNameLst>
                                      </p:cBhvr>
                                      <p:tavLst>
                                        <p:tav tm="0">
                                          <p:val>
                                            <p:fltVal val="0"/>
                                          </p:val>
                                        </p:tav>
                                        <p:tav tm="100000">
                                          <p:val>
                                            <p:strVal val="#ppt_w"/>
                                          </p:val>
                                        </p:tav>
                                      </p:tavLst>
                                    </p:anim>
                                    <p:anim calcmode="lin" valueType="num">
                                      <p:cBhvr>
                                        <p:cTn id="119" dur="500" fill="hold"/>
                                        <p:tgtEl>
                                          <p:spTgt spid="60"/>
                                        </p:tgtEl>
                                        <p:attrNameLst>
                                          <p:attrName>ppt_h</p:attrName>
                                        </p:attrNameLst>
                                      </p:cBhvr>
                                      <p:tavLst>
                                        <p:tav tm="0">
                                          <p:val>
                                            <p:fltVal val="0"/>
                                          </p:val>
                                        </p:tav>
                                        <p:tav tm="100000">
                                          <p:val>
                                            <p:strVal val="#ppt_h"/>
                                          </p:val>
                                        </p:tav>
                                      </p:tavLst>
                                    </p:anim>
                                    <p:animEffect transition="in" filter="fade">
                                      <p:cBhvr>
                                        <p:cTn id="120" dur="500"/>
                                        <p:tgtEl>
                                          <p:spTgt spid="60"/>
                                        </p:tgtEl>
                                      </p:cBhvr>
                                    </p:animEffect>
                                  </p:childTnLst>
                                </p:cTn>
                              </p:par>
                              <p:par>
                                <p:cTn id="121" presetID="53" presetClass="entr" presetSubtype="16" fill="hold" nodeType="withEffect">
                                  <p:stCondLst>
                                    <p:cond delay="0"/>
                                  </p:stCondLst>
                                  <p:childTnLst>
                                    <p:set>
                                      <p:cBhvr>
                                        <p:cTn id="122" dur="1" fill="hold">
                                          <p:stCondLst>
                                            <p:cond delay="0"/>
                                          </p:stCondLst>
                                        </p:cTn>
                                        <p:tgtEl>
                                          <p:spTgt spid="41"/>
                                        </p:tgtEl>
                                        <p:attrNameLst>
                                          <p:attrName>style.visibility</p:attrName>
                                        </p:attrNameLst>
                                      </p:cBhvr>
                                      <p:to>
                                        <p:strVal val="visible"/>
                                      </p:to>
                                    </p:set>
                                    <p:anim calcmode="lin" valueType="num">
                                      <p:cBhvr>
                                        <p:cTn id="123" dur="500" fill="hold"/>
                                        <p:tgtEl>
                                          <p:spTgt spid="41"/>
                                        </p:tgtEl>
                                        <p:attrNameLst>
                                          <p:attrName>ppt_w</p:attrName>
                                        </p:attrNameLst>
                                      </p:cBhvr>
                                      <p:tavLst>
                                        <p:tav tm="0">
                                          <p:val>
                                            <p:fltVal val="0"/>
                                          </p:val>
                                        </p:tav>
                                        <p:tav tm="100000">
                                          <p:val>
                                            <p:strVal val="#ppt_w"/>
                                          </p:val>
                                        </p:tav>
                                      </p:tavLst>
                                    </p:anim>
                                    <p:anim calcmode="lin" valueType="num">
                                      <p:cBhvr>
                                        <p:cTn id="124" dur="500" fill="hold"/>
                                        <p:tgtEl>
                                          <p:spTgt spid="41"/>
                                        </p:tgtEl>
                                        <p:attrNameLst>
                                          <p:attrName>ppt_h</p:attrName>
                                        </p:attrNameLst>
                                      </p:cBhvr>
                                      <p:tavLst>
                                        <p:tav tm="0">
                                          <p:val>
                                            <p:fltVal val="0"/>
                                          </p:val>
                                        </p:tav>
                                        <p:tav tm="100000">
                                          <p:val>
                                            <p:strVal val="#ppt_h"/>
                                          </p:val>
                                        </p:tav>
                                      </p:tavLst>
                                    </p:anim>
                                    <p:animEffect transition="in" filter="fade">
                                      <p:cBhvr>
                                        <p:cTn id="125" dur="500"/>
                                        <p:tgtEl>
                                          <p:spTgt spid="41"/>
                                        </p:tgtEl>
                                      </p:cBhvr>
                                    </p:animEffect>
                                  </p:childTnLst>
                                </p:cTn>
                              </p:par>
                              <p:par>
                                <p:cTn id="126" presetID="53" presetClass="entr" presetSubtype="16" fill="hold" grpId="0" nodeType="withEffect">
                                  <p:stCondLst>
                                    <p:cond delay="0"/>
                                  </p:stCondLst>
                                  <p:childTnLst>
                                    <p:set>
                                      <p:cBhvr>
                                        <p:cTn id="127" dur="1" fill="hold">
                                          <p:stCondLst>
                                            <p:cond delay="0"/>
                                          </p:stCondLst>
                                        </p:cTn>
                                        <p:tgtEl>
                                          <p:spTgt spid="37"/>
                                        </p:tgtEl>
                                        <p:attrNameLst>
                                          <p:attrName>style.visibility</p:attrName>
                                        </p:attrNameLst>
                                      </p:cBhvr>
                                      <p:to>
                                        <p:strVal val="visible"/>
                                      </p:to>
                                    </p:set>
                                    <p:anim calcmode="lin" valueType="num">
                                      <p:cBhvr>
                                        <p:cTn id="128" dur="500" fill="hold"/>
                                        <p:tgtEl>
                                          <p:spTgt spid="37"/>
                                        </p:tgtEl>
                                        <p:attrNameLst>
                                          <p:attrName>ppt_w</p:attrName>
                                        </p:attrNameLst>
                                      </p:cBhvr>
                                      <p:tavLst>
                                        <p:tav tm="0">
                                          <p:val>
                                            <p:fltVal val="0"/>
                                          </p:val>
                                        </p:tav>
                                        <p:tav tm="100000">
                                          <p:val>
                                            <p:strVal val="#ppt_w"/>
                                          </p:val>
                                        </p:tav>
                                      </p:tavLst>
                                    </p:anim>
                                    <p:anim calcmode="lin" valueType="num">
                                      <p:cBhvr>
                                        <p:cTn id="129" dur="500" fill="hold"/>
                                        <p:tgtEl>
                                          <p:spTgt spid="37"/>
                                        </p:tgtEl>
                                        <p:attrNameLst>
                                          <p:attrName>ppt_h</p:attrName>
                                        </p:attrNameLst>
                                      </p:cBhvr>
                                      <p:tavLst>
                                        <p:tav tm="0">
                                          <p:val>
                                            <p:fltVal val="0"/>
                                          </p:val>
                                        </p:tav>
                                        <p:tav tm="100000">
                                          <p:val>
                                            <p:strVal val="#ppt_h"/>
                                          </p:val>
                                        </p:tav>
                                      </p:tavLst>
                                    </p:anim>
                                    <p:animEffect transition="in" filter="fade">
                                      <p:cBhvr>
                                        <p:cTn id="130" dur="500"/>
                                        <p:tgtEl>
                                          <p:spTgt spid="37"/>
                                        </p:tgtEl>
                                      </p:cBhvr>
                                    </p:animEffect>
                                  </p:childTnLst>
                                </p:cTn>
                              </p:par>
                              <p:par>
                                <p:cTn id="131" presetID="53" presetClass="entr" presetSubtype="16" fill="hold" nodeType="withEffect">
                                  <p:stCondLst>
                                    <p:cond delay="0"/>
                                  </p:stCondLst>
                                  <p:childTnLst>
                                    <p:set>
                                      <p:cBhvr>
                                        <p:cTn id="132" dur="1" fill="hold">
                                          <p:stCondLst>
                                            <p:cond delay="0"/>
                                          </p:stCondLst>
                                        </p:cTn>
                                        <p:tgtEl>
                                          <p:spTgt spid="63"/>
                                        </p:tgtEl>
                                        <p:attrNameLst>
                                          <p:attrName>style.visibility</p:attrName>
                                        </p:attrNameLst>
                                      </p:cBhvr>
                                      <p:to>
                                        <p:strVal val="visible"/>
                                      </p:to>
                                    </p:set>
                                    <p:anim calcmode="lin" valueType="num">
                                      <p:cBhvr>
                                        <p:cTn id="133" dur="500" fill="hold"/>
                                        <p:tgtEl>
                                          <p:spTgt spid="63"/>
                                        </p:tgtEl>
                                        <p:attrNameLst>
                                          <p:attrName>ppt_w</p:attrName>
                                        </p:attrNameLst>
                                      </p:cBhvr>
                                      <p:tavLst>
                                        <p:tav tm="0">
                                          <p:val>
                                            <p:fltVal val="0"/>
                                          </p:val>
                                        </p:tav>
                                        <p:tav tm="100000">
                                          <p:val>
                                            <p:strVal val="#ppt_w"/>
                                          </p:val>
                                        </p:tav>
                                      </p:tavLst>
                                    </p:anim>
                                    <p:anim calcmode="lin" valueType="num">
                                      <p:cBhvr>
                                        <p:cTn id="134" dur="500" fill="hold"/>
                                        <p:tgtEl>
                                          <p:spTgt spid="63"/>
                                        </p:tgtEl>
                                        <p:attrNameLst>
                                          <p:attrName>ppt_h</p:attrName>
                                        </p:attrNameLst>
                                      </p:cBhvr>
                                      <p:tavLst>
                                        <p:tav tm="0">
                                          <p:val>
                                            <p:fltVal val="0"/>
                                          </p:val>
                                        </p:tav>
                                        <p:tav tm="100000">
                                          <p:val>
                                            <p:strVal val="#ppt_h"/>
                                          </p:val>
                                        </p:tav>
                                      </p:tavLst>
                                    </p:anim>
                                    <p:animEffect transition="in" filter="fade">
                                      <p:cBhvr>
                                        <p:cTn id="135" dur="500"/>
                                        <p:tgtEl>
                                          <p:spTgt spid="63"/>
                                        </p:tgtEl>
                                      </p:cBhvr>
                                    </p:animEffect>
                                  </p:childTnLst>
                                </p:cTn>
                              </p:par>
                              <p:par>
                                <p:cTn id="136" presetID="53" presetClass="entr" presetSubtype="16" fill="hold" grpId="0" nodeType="withEffect">
                                  <p:stCondLst>
                                    <p:cond delay="0"/>
                                  </p:stCondLst>
                                  <p:childTnLst>
                                    <p:set>
                                      <p:cBhvr>
                                        <p:cTn id="137" dur="1" fill="hold">
                                          <p:stCondLst>
                                            <p:cond delay="0"/>
                                          </p:stCondLst>
                                        </p:cTn>
                                        <p:tgtEl>
                                          <p:spTgt spid="38"/>
                                        </p:tgtEl>
                                        <p:attrNameLst>
                                          <p:attrName>style.visibility</p:attrName>
                                        </p:attrNameLst>
                                      </p:cBhvr>
                                      <p:to>
                                        <p:strVal val="visible"/>
                                      </p:to>
                                    </p:set>
                                    <p:anim calcmode="lin" valueType="num">
                                      <p:cBhvr>
                                        <p:cTn id="138" dur="500" fill="hold"/>
                                        <p:tgtEl>
                                          <p:spTgt spid="38"/>
                                        </p:tgtEl>
                                        <p:attrNameLst>
                                          <p:attrName>ppt_w</p:attrName>
                                        </p:attrNameLst>
                                      </p:cBhvr>
                                      <p:tavLst>
                                        <p:tav tm="0">
                                          <p:val>
                                            <p:fltVal val="0"/>
                                          </p:val>
                                        </p:tav>
                                        <p:tav tm="100000">
                                          <p:val>
                                            <p:strVal val="#ppt_w"/>
                                          </p:val>
                                        </p:tav>
                                      </p:tavLst>
                                    </p:anim>
                                    <p:anim calcmode="lin" valueType="num">
                                      <p:cBhvr>
                                        <p:cTn id="139" dur="500" fill="hold"/>
                                        <p:tgtEl>
                                          <p:spTgt spid="38"/>
                                        </p:tgtEl>
                                        <p:attrNameLst>
                                          <p:attrName>ppt_h</p:attrName>
                                        </p:attrNameLst>
                                      </p:cBhvr>
                                      <p:tavLst>
                                        <p:tav tm="0">
                                          <p:val>
                                            <p:fltVal val="0"/>
                                          </p:val>
                                        </p:tav>
                                        <p:tav tm="100000">
                                          <p:val>
                                            <p:strVal val="#ppt_h"/>
                                          </p:val>
                                        </p:tav>
                                      </p:tavLst>
                                    </p:anim>
                                    <p:animEffect transition="in" filter="fade">
                                      <p:cBhvr>
                                        <p:cTn id="140" dur="500"/>
                                        <p:tgtEl>
                                          <p:spTgt spid="38"/>
                                        </p:tgtEl>
                                      </p:cBhvr>
                                    </p:animEffect>
                                  </p:childTnLst>
                                </p:cTn>
                              </p:par>
                              <p:par>
                                <p:cTn id="141" presetID="53" presetClass="entr" presetSubtype="16" fill="hold" grpId="0" nodeType="withEffect">
                                  <p:stCondLst>
                                    <p:cond delay="0"/>
                                  </p:stCondLst>
                                  <p:childTnLst>
                                    <p:set>
                                      <p:cBhvr>
                                        <p:cTn id="142" dur="1" fill="hold">
                                          <p:stCondLst>
                                            <p:cond delay="0"/>
                                          </p:stCondLst>
                                        </p:cTn>
                                        <p:tgtEl>
                                          <p:spTgt spid="17"/>
                                        </p:tgtEl>
                                        <p:attrNameLst>
                                          <p:attrName>style.visibility</p:attrName>
                                        </p:attrNameLst>
                                      </p:cBhvr>
                                      <p:to>
                                        <p:strVal val="visible"/>
                                      </p:to>
                                    </p:set>
                                    <p:anim calcmode="lin" valueType="num">
                                      <p:cBhvr>
                                        <p:cTn id="143" dur="500" fill="hold"/>
                                        <p:tgtEl>
                                          <p:spTgt spid="17"/>
                                        </p:tgtEl>
                                        <p:attrNameLst>
                                          <p:attrName>ppt_w</p:attrName>
                                        </p:attrNameLst>
                                      </p:cBhvr>
                                      <p:tavLst>
                                        <p:tav tm="0">
                                          <p:val>
                                            <p:fltVal val="0"/>
                                          </p:val>
                                        </p:tav>
                                        <p:tav tm="100000">
                                          <p:val>
                                            <p:strVal val="#ppt_w"/>
                                          </p:val>
                                        </p:tav>
                                      </p:tavLst>
                                    </p:anim>
                                    <p:anim calcmode="lin" valueType="num">
                                      <p:cBhvr>
                                        <p:cTn id="144" dur="500" fill="hold"/>
                                        <p:tgtEl>
                                          <p:spTgt spid="17"/>
                                        </p:tgtEl>
                                        <p:attrNameLst>
                                          <p:attrName>ppt_h</p:attrName>
                                        </p:attrNameLst>
                                      </p:cBhvr>
                                      <p:tavLst>
                                        <p:tav tm="0">
                                          <p:val>
                                            <p:fltVal val="0"/>
                                          </p:val>
                                        </p:tav>
                                        <p:tav tm="100000">
                                          <p:val>
                                            <p:strVal val="#ppt_h"/>
                                          </p:val>
                                        </p:tav>
                                      </p:tavLst>
                                    </p:anim>
                                    <p:animEffect transition="in" filter="fade">
                                      <p:cBhvr>
                                        <p:cTn id="145" dur="500"/>
                                        <p:tgtEl>
                                          <p:spTgt spid="17"/>
                                        </p:tgtEl>
                                      </p:cBhvr>
                                    </p:animEffect>
                                  </p:childTnLst>
                                </p:cTn>
                              </p:par>
                              <p:par>
                                <p:cTn id="146" presetID="53" presetClass="entr" presetSubtype="16" fill="hold" nodeType="withEffect">
                                  <p:stCondLst>
                                    <p:cond delay="0"/>
                                  </p:stCondLst>
                                  <p:childTnLst>
                                    <p:set>
                                      <p:cBhvr>
                                        <p:cTn id="147" dur="1" fill="hold">
                                          <p:stCondLst>
                                            <p:cond delay="0"/>
                                          </p:stCondLst>
                                        </p:cTn>
                                        <p:tgtEl>
                                          <p:spTgt spid="62"/>
                                        </p:tgtEl>
                                        <p:attrNameLst>
                                          <p:attrName>style.visibility</p:attrName>
                                        </p:attrNameLst>
                                      </p:cBhvr>
                                      <p:to>
                                        <p:strVal val="visible"/>
                                      </p:to>
                                    </p:set>
                                    <p:anim calcmode="lin" valueType="num">
                                      <p:cBhvr>
                                        <p:cTn id="148" dur="500" fill="hold"/>
                                        <p:tgtEl>
                                          <p:spTgt spid="62"/>
                                        </p:tgtEl>
                                        <p:attrNameLst>
                                          <p:attrName>ppt_w</p:attrName>
                                        </p:attrNameLst>
                                      </p:cBhvr>
                                      <p:tavLst>
                                        <p:tav tm="0">
                                          <p:val>
                                            <p:fltVal val="0"/>
                                          </p:val>
                                        </p:tav>
                                        <p:tav tm="100000">
                                          <p:val>
                                            <p:strVal val="#ppt_w"/>
                                          </p:val>
                                        </p:tav>
                                      </p:tavLst>
                                    </p:anim>
                                    <p:anim calcmode="lin" valueType="num">
                                      <p:cBhvr>
                                        <p:cTn id="149" dur="500" fill="hold"/>
                                        <p:tgtEl>
                                          <p:spTgt spid="62"/>
                                        </p:tgtEl>
                                        <p:attrNameLst>
                                          <p:attrName>ppt_h</p:attrName>
                                        </p:attrNameLst>
                                      </p:cBhvr>
                                      <p:tavLst>
                                        <p:tav tm="0">
                                          <p:val>
                                            <p:fltVal val="0"/>
                                          </p:val>
                                        </p:tav>
                                        <p:tav tm="100000">
                                          <p:val>
                                            <p:strVal val="#ppt_h"/>
                                          </p:val>
                                        </p:tav>
                                      </p:tavLst>
                                    </p:anim>
                                    <p:animEffect transition="in" filter="fade">
                                      <p:cBhvr>
                                        <p:cTn id="150" dur="500"/>
                                        <p:tgtEl>
                                          <p:spTgt spid="62"/>
                                        </p:tgtEl>
                                      </p:cBhvr>
                                    </p:animEffect>
                                  </p:childTnLst>
                                </p:cTn>
                              </p:par>
                            </p:childTnLst>
                          </p:cTn>
                        </p:par>
                      </p:childTnLst>
                    </p:cTn>
                  </p:par>
                  <p:par>
                    <p:cTn id="151" fill="hold">
                      <p:stCondLst>
                        <p:cond delay="indefinite"/>
                      </p:stCondLst>
                      <p:childTnLst>
                        <p:par>
                          <p:cTn id="152" fill="hold">
                            <p:stCondLst>
                              <p:cond delay="0"/>
                            </p:stCondLst>
                            <p:childTnLst>
                              <p:par>
                                <p:cTn id="153" presetID="10" presetClass="entr" presetSubtype="0" fill="hold" nodeType="clickEffect">
                                  <p:stCondLst>
                                    <p:cond delay="0"/>
                                  </p:stCondLst>
                                  <p:childTnLst>
                                    <p:set>
                                      <p:cBhvr>
                                        <p:cTn id="154" dur="1" fill="hold">
                                          <p:stCondLst>
                                            <p:cond delay="0"/>
                                          </p:stCondLst>
                                        </p:cTn>
                                        <p:tgtEl>
                                          <p:spTgt spid="49"/>
                                        </p:tgtEl>
                                        <p:attrNameLst>
                                          <p:attrName>style.visibility</p:attrName>
                                        </p:attrNameLst>
                                      </p:cBhvr>
                                      <p:to>
                                        <p:strVal val="visible"/>
                                      </p:to>
                                    </p:set>
                                    <p:animEffect transition="in" filter="fade">
                                      <p:cBhvr>
                                        <p:cTn id="155" dur="500"/>
                                        <p:tgtEl>
                                          <p:spTgt spid="49"/>
                                        </p:tgtEl>
                                      </p:cBhvr>
                                    </p:animEffect>
                                  </p:childTnLst>
                                </p:cTn>
                              </p:par>
                              <p:par>
                                <p:cTn id="156" presetID="10" presetClass="entr" presetSubtype="0" fill="hold" grpId="0" nodeType="withEffect">
                                  <p:stCondLst>
                                    <p:cond delay="0"/>
                                  </p:stCondLst>
                                  <p:childTnLst>
                                    <p:set>
                                      <p:cBhvr>
                                        <p:cTn id="157" dur="1" fill="hold">
                                          <p:stCondLst>
                                            <p:cond delay="0"/>
                                          </p:stCondLst>
                                        </p:cTn>
                                        <p:tgtEl>
                                          <p:spTgt spid="8"/>
                                        </p:tgtEl>
                                        <p:attrNameLst>
                                          <p:attrName>style.visibility</p:attrName>
                                        </p:attrNameLst>
                                      </p:cBhvr>
                                      <p:to>
                                        <p:strVal val="visible"/>
                                      </p:to>
                                    </p:set>
                                    <p:animEffect transition="in" filter="fade">
                                      <p:cBhvr>
                                        <p:cTn id="158"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7" grpId="0" animBg="1"/>
      <p:bldP spid="8" grpId="0" animBg="1"/>
      <p:bldP spid="9" grpId="0" animBg="1"/>
      <p:bldP spid="10" grpId="0" animBg="1"/>
      <p:bldP spid="11" grpId="0" animBg="1"/>
      <p:bldP spid="12" grpId="0" animBg="1"/>
      <p:bldP spid="15" grpId="0"/>
      <p:bldP spid="17" grpId="0"/>
      <p:bldP spid="5" grpId="0"/>
      <p:bldP spid="31" grpId="0"/>
      <p:bldP spid="33" grpId="0"/>
      <p:bldP spid="34" grpId="0"/>
      <p:bldP spid="35" grpId="0"/>
      <p:bldP spid="36" grpId="0"/>
      <p:bldP spid="37" grpId="0"/>
      <p:bldP spid="38" grpId="0"/>
      <p:bldP spid="39" grpId="0"/>
      <p:bldP spid="44" grpId="0"/>
      <p:bldP spid="45" grpId="0"/>
    </p:bld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346433601"/>
              </p:ext>
            </p:extLst>
          </p:nvPr>
        </p:nvGraphicFramePr>
        <p:xfrm>
          <a:off x="2031471" y="1143000"/>
          <a:ext cx="8125883" cy="54172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cxnSp>
        <p:nvCxnSpPr>
          <p:cNvPr id="7" name="Straight Arrow Connector 6"/>
          <p:cNvCxnSpPr/>
          <p:nvPr/>
        </p:nvCxnSpPr>
        <p:spPr>
          <a:xfrm flipV="1">
            <a:off x="6094412" y="2371165"/>
            <a:ext cx="0" cy="1295401"/>
          </a:xfrm>
          <a:prstGeom prst="straightConnector1">
            <a:avLst/>
          </a:prstGeom>
          <a:ln w="63500">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11" name="Straight Arrow Connector 10"/>
          <p:cNvCxnSpPr/>
          <p:nvPr/>
        </p:nvCxnSpPr>
        <p:spPr>
          <a:xfrm flipV="1">
            <a:off x="3503612" y="4428566"/>
            <a:ext cx="1905000" cy="923363"/>
          </a:xfrm>
          <a:prstGeom prst="straightConnector1">
            <a:avLst/>
          </a:prstGeom>
          <a:ln w="63500">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12" name="Straight Arrow Connector 11"/>
          <p:cNvCxnSpPr/>
          <p:nvPr/>
        </p:nvCxnSpPr>
        <p:spPr>
          <a:xfrm>
            <a:off x="6908918" y="1956037"/>
            <a:ext cx="2438400" cy="3200400"/>
          </a:xfrm>
          <a:prstGeom prst="straightConnector1">
            <a:avLst/>
          </a:prstGeom>
          <a:ln w="63500">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13" name="Straight Arrow Connector 12"/>
          <p:cNvCxnSpPr/>
          <p:nvPr/>
        </p:nvCxnSpPr>
        <p:spPr>
          <a:xfrm flipV="1">
            <a:off x="2811783" y="1972235"/>
            <a:ext cx="2438400" cy="3065929"/>
          </a:xfrm>
          <a:prstGeom prst="straightConnector1">
            <a:avLst/>
          </a:prstGeom>
          <a:ln w="63500">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14" name="Straight Arrow Connector 13"/>
          <p:cNvCxnSpPr/>
          <p:nvPr/>
        </p:nvCxnSpPr>
        <p:spPr>
          <a:xfrm>
            <a:off x="3732212" y="5952565"/>
            <a:ext cx="4953000" cy="0"/>
          </a:xfrm>
          <a:prstGeom prst="straightConnector1">
            <a:avLst/>
          </a:prstGeom>
          <a:ln w="63500">
            <a:headEnd type="triangle"/>
            <a:tailEnd type="triangle"/>
          </a:ln>
        </p:spPr>
        <p:style>
          <a:lnRef idx="3">
            <a:schemeClr val="accent5"/>
          </a:lnRef>
          <a:fillRef idx="0">
            <a:schemeClr val="accent5"/>
          </a:fillRef>
          <a:effectRef idx="2">
            <a:schemeClr val="accent5"/>
          </a:effectRef>
          <a:fontRef idx="minor">
            <a:schemeClr val="tx1"/>
          </a:fontRef>
        </p:style>
      </p:cxnSp>
      <p:cxnSp>
        <p:nvCxnSpPr>
          <p:cNvPr id="25" name="Straight Arrow Connector 24"/>
          <p:cNvCxnSpPr/>
          <p:nvPr/>
        </p:nvCxnSpPr>
        <p:spPr>
          <a:xfrm>
            <a:off x="6780212" y="4504765"/>
            <a:ext cx="1981200" cy="847164"/>
          </a:xfrm>
          <a:prstGeom prst="straightConnector1">
            <a:avLst/>
          </a:prstGeom>
          <a:ln w="63500">
            <a:headEnd type="triangle"/>
            <a:tailEnd type="triangle"/>
          </a:ln>
        </p:spPr>
        <p:style>
          <a:lnRef idx="3">
            <a:schemeClr val="accent5"/>
          </a:lnRef>
          <a:fillRef idx="0">
            <a:schemeClr val="accent5"/>
          </a:fillRef>
          <a:effectRef idx="2">
            <a:schemeClr val="accent5"/>
          </a:effectRef>
          <a:fontRef idx="minor">
            <a:schemeClr val="tx1"/>
          </a:fontRef>
        </p:style>
      </p:cxnSp>
      <p:sp>
        <p:nvSpPr>
          <p:cNvPr id="33" name="TextBox 32"/>
          <p:cNvSpPr txBox="1"/>
          <p:nvPr/>
        </p:nvSpPr>
        <p:spPr>
          <a:xfrm>
            <a:off x="5144204" y="5589514"/>
            <a:ext cx="1900416" cy="369332"/>
          </a:xfrm>
          <a:prstGeom prst="rect">
            <a:avLst/>
          </a:prstGeom>
          <a:noFill/>
        </p:spPr>
        <p:txBody>
          <a:bodyPr wrap="square" rtlCol="0">
            <a:spAutoFit/>
          </a:bodyPr>
          <a:lstStyle/>
          <a:p>
            <a:r>
              <a:rPr lang="en-US" dirty="0" smtClean="0"/>
              <a:t>Patient’s Progress</a:t>
            </a:r>
            <a:endParaRPr lang="en-US" dirty="0"/>
          </a:p>
        </p:txBody>
      </p:sp>
      <p:sp>
        <p:nvSpPr>
          <p:cNvPr id="34" name="TextBox 33"/>
          <p:cNvSpPr txBox="1"/>
          <p:nvPr/>
        </p:nvSpPr>
        <p:spPr>
          <a:xfrm rot="18476097">
            <a:off x="2951488" y="3208373"/>
            <a:ext cx="1900416" cy="369332"/>
          </a:xfrm>
          <a:prstGeom prst="rect">
            <a:avLst/>
          </a:prstGeom>
          <a:noFill/>
        </p:spPr>
        <p:txBody>
          <a:bodyPr wrap="square" rtlCol="0">
            <a:spAutoFit/>
          </a:bodyPr>
          <a:lstStyle/>
          <a:p>
            <a:r>
              <a:rPr lang="en-US" dirty="0" smtClean="0"/>
              <a:t>Patient’s Progress</a:t>
            </a:r>
            <a:endParaRPr lang="en-US" dirty="0"/>
          </a:p>
        </p:txBody>
      </p:sp>
      <p:sp>
        <p:nvSpPr>
          <p:cNvPr id="35" name="TextBox 34"/>
          <p:cNvSpPr txBox="1"/>
          <p:nvPr/>
        </p:nvSpPr>
        <p:spPr>
          <a:xfrm rot="3249933">
            <a:off x="7300009" y="3256138"/>
            <a:ext cx="1900416" cy="369332"/>
          </a:xfrm>
          <a:prstGeom prst="rect">
            <a:avLst/>
          </a:prstGeom>
          <a:noFill/>
        </p:spPr>
        <p:txBody>
          <a:bodyPr wrap="square" rtlCol="0">
            <a:spAutoFit/>
          </a:bodyPr>
          <a:lstStyle/>
          <a:p>
            <a:r>
              <a:rPr lang="en-US" dirty="0" smtClean="0"/>
              <a:t>Patient’s Progress</a:t>
            </a:r>
            <a:endParaRPr lang="en-US" dirty="0"/>
          </a:p>
        </p:txBody>
      </p:sp>
      <p:sp>
        <p:nvSpPr>
          <p:cNvPr id="36" name="TextBox 35"/>
          <p:cNvSpPr txBox="1"/>
          <p:nvPr/>
        </p:nvSpPr>
        <p:spPr>
          <a:xfrm>
            <a:off x="5064712" y="5932843"/>
            <a:ext cx="2287999" cy="369332"/>
          </a:xfrm>
          <a:prstGeom prst="rect">
            <a:avLst/>
          </a:prstGeom>
          <a:noFill/>
        </p:spPr>
        <p:txBody>
          <a:bodyPr wrap="square" rtlCol="0">
            <a:spAutoFit/>
          </a:bodyPr>
          <a:lstStyle/>
          <a:p>
            <a:r>
              <a:rPr lang="en-US" dirty="0" smtClean="0">
                <a:solidFill>
                  <a:srgbClr val="FFFF00"/>
                </a:solidFill>
              </a:rPr>
              <a:t>Treatment Guidelines </a:t>
            </a:r>
            <a:endParaRPr lang="en-US" dirty="0">
              <a:solidFill>
                <a:srgbClr val="FFFF00"/>
              </a:solidFill>
            </a:endParaRPr>
          </a:p>
        </p:txBody>
      </p:sp>
      <p:sp>
        <p:nvSpPr>
          <p:cNvPr id="37" name="TextBox 36"/>
          <p:cNvSpPr txBox="1"/>
          <p:nvPr/>
        </p:nvSpPr>
        <p:spPr>
          <a:xfrm rot="18491000">
            <a:off x="3143446" y="3391063"/>
            <a:ext cx="2287999" cy="369332"/>
          </a:xfrm>
          <a:prstGeom prst="rect">
            <a:avLst/>
          </a:prstGeom>
          <a:noFill/>
        </p:spPr>
        <p:txBody>
          <a:bodyPr wrap="square" rtlCol="0">
            <a:spAutoFit/>
          </a:bodyPr>
          <a:lstStyle/>
          <a:p>
            <a:r>
              <a:rPr lang="en-US" dirty="0" smtClean="0">
                <a:solidFill>
                  <a:srgbClr val="FFFF00"/>
                </a:solidFill>
              </a:rPr>
              <a:t>Treatment Guidelines </a:t>
            </a:r>
            <a:endParaRPr lang="en-US" dirty="0">
              <a:solidFill>
                <a:srgbClr val="FFFF00"/>
              </a:solidFill>
            </a:endParaRPr>
          </a:p>
        </p:txBody>
      </p:sp>
      <p:sp>
        <p:nvSpPr>
          <p:cNvPr id="38" name="TextBox 37"/>
          <p:cNvSpPr txBox="1"/>
          <p:nvPr/>
        </p:nvSpPr>
        <p:spPr>
          <a:xfrm rot="3197033">
            <a:off x="6777786" y="3450484"/>
            <a:ext cx="2287999" cy="369332"/>
          </a:xfrm>
          <a:prstGeom prst="rect">
            <a:avLst/>
          </a:prstGeom>
          <a:noFill/>
        </p:spPr>
        <p:txBody>
          <a:bodyPr wrap="square" rtlCol="0">
            <a:spAutoFit/>
          </a:bodyPr>
          <a:lstStyle/>
          <a:p>
            <a:r>
              <a:rPr lang="en-US" dirty="0" smtClean="0">
                <a:solidFill>
                  <a:srgbClr val="FFFF00"/>
                </a:solidFill>
              </a:rPr>
              <a:t>Treatment Guidelines </a:t>
            </a:r>
            <a:endParaRPr lang="en-US" dirty="0">
              <a:solidFill>
                <a:srgbClr val="FFFF00"/>
              </a:solidFill>
            </a:endParaRPr>
          </a:p>
        </p:txBody>
      </p:sp>
      <p:sp>
        <p:nvSpPr>
          <p:cNvPr id="39" name="TextBox 38"/>
          <p:cNvSpPr txBox="1"/>
          <p:nvPr/>
        </p:nvSpPr>
        <p:spPr>
          <a:xfrm rot="20022763">
            <a:off x="3925233" y="4502065"/>
            <a:ext cx="1143000" cy="369332"/>
          </a:xfrm>
          <a:prstGeom prst="rect">
            <a:avLst/>
          </a:prstGeom>
          <a:noFill/>
        </p:spPr>
        <p:txBody>
          <a:bodyPr wrap="square" rtlCol="0">
            <a:spAutoFit/>
          </a:bodyPr>
          <a:lstStyle/>
          <a:p>
            <a:r>
              <a:rPr lang="en-US" dirty="0" smtClean="0"/>
              <a:t>Services</a:t>
            </a:r>
            <a:endParaRPr lang="en-US" dirty="0"/>
          </a:p>
        </p:txBody>
      </p:sp>
      <p:sp>
        <p:nvSpPr>
          <p:cNvPr id="40" name="TextBox 39"/>
          <p:cNvSpPr txBox="1"/>
          <p:nvPr/>
        </p:nvSpPr>
        <p:spPr>
          <a:xfrm rot="1338706">
            <a:off x="7350284" y="4642021"/>
            <a:ext cx="1143000" cy="369332"/>
          </a:xfrm>
          <a:prstGeom prst="rect">
            <a:avLst/>
          </a:prstGeom>
          <a:noFill/>
        </p:spPr>
        <p:txBody>
          <a:bodyPr wrap="square" rtlCol="0">
            <a:spAutoFit/>
          </a:bodyPr>
          <a:lstStyle/>
          <a:p>
            <a:r>
              <a:rPr lang="en-US" dirty="0" smtClean="0"/>
              <a:t>Services</a:t>
            </a:r>
            <a:endParaRPr lang="en-US" dirty="0"/>
          </a:p>
        </p:txBody>
      </p:sp>
      <p:sp>
        <p:nvSpPr>
          <p:cNvPr id="41" name="TextBox 40"/>
          <p:cNvSpPr txBox="1"/>
          <p:nvPr/>
        </p:nvSpPr>
        <p:spPr>
          <a:xfrm rot="16200000">
            <a:off x="5360242" y="2751719"/>
            <a:ext cx="1143000" cy="369332"/>
          </a:xfrm>
          <a:prstGeom prst="rect">
            <a:avLst/>
          </a:prstGeom>
          <a:noFill/>
        </p:spPr>
        <p:txBody>
          <a:bodyPr wrap="square" rtlCol="0">
            <a:spAutoFit/>
          </a:bodyPr>
          <a:lstStyle/>
          <a:p>
            <a:r>
              <a:rPr lang="en-US" dirty="0" smtClean="0"/>
              <a:t>Services</a:t>
            </a:r>
            <a:endParaRPr lang="en-US" dirty="0"/>
          </a:p>
        </p:txBody>
      </p:sp>
      <p:sp>
        <p:nvSpPr>
          <p:cNvPr id="3" name="TextBox 2"/>
          <p:cNvSpPr txBox="1"/>
          <p:nvPr/>
        </p:nvSpPr>
        <p:spPr>
          <a:xfrm>
            <a:off x="433242" y="2080293"/>
            <a:ext cx="3352800" cy="369332"/>
          </a:xfrm>
          <a:prstGeom prst="rect">
            <a:avLst/>
          </a:prstGeom>
          <a:noFill/>
        </p:spPr>
        <p:txBody>
          <a:bodyPr wrap="square" rtlCol="0">
            <a:spAutoFit/>
          </a:bodyPr>
          <a:lstStyle/>
          <a:p>
            <a:r>
              <a:rPr lang="en-US" dirty="0" smtClean="0"/>
              <a:t>Current Treatment Scenario </a:t>
            </a:r>
            <a:endParaRPr lang="en-US" dirty="0"/>
          </a:p>
        </p:txBody>
      </p:sp>
      <p:sp>
        <p:nvSpPr>
          <p:cNvPr id="4" name="TextBox 3"/>
          <p:cNvSpPr txBox="1"/>
          <p:nvPr/>
        </p:nvSpPr>
        <p:spPr>
          <a:xfrm>
            <a:off x="1335099" y="467039"/>
            <a:ext cx="9193286" cy="461665"/>
          </a:xfrm>
          <a:prstGeom prst="rect">
            <a:avLst/>
          </a:prstGeom>
          <a:noFill/>
        </p:spPr>
        <p:txBody>
          <a:bodyPr wrap="square" rtlCol="0">
            <a:spAutoFit/>
          </a:bodyPr>
          <a:lstStyle/>
          <a:p>
            <a:pPr algn="ctr"/>
            <a:r>
              <a:rPr lang="en-US" sz="2400" b="1" dirty="0" smtClean="0"/>
              <a:t>Renaissance Prenatal Care Scenario</a:t>
            </a:r>
            <a:endParaRPr lang="en-US" sz="2400" b="1" dirty="0"/>
          </a:p>
        </p:txBody>
      </p:sp>
    </p:spTree>
    <p:extLst>
      <p:ext uri="{BB962C8B-B14F-4D97-AF65-F5344CB8AC3E}">
        <p14:creationId xmlns:p14="http://schemas.microsoft.com/office/powerpoint/2010/main" val="4168326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 calcmode="lin" valueType="num">
                                      <p:cBhvr>
                                        <p:cTn id="12" dur="500" fill="hold"/>
                                        <p:tgtEl>
                                          <p:spTgt spid="7"/>
                                        </p:tgtEl>
                                        <p:attrNameLst>
                                          <p:attrName>ppt_w</p:attrName>
                                        </p:attrNameLst>
                                      </p:cBhvr>
                                      <p:tavLst>
                                        <p:tav tm="0">
                                          <p:val>
                                            <p:fltVal val="0"/>
                                          </p:val>
                                        </p:tav>
                                        <p:tav tm="100000">
                                          <p:val>
                                            <p:strVal val="#ppt_w"/>
                                          </p:val>
                                        </p:tav>
                                      </p:tavLst>
                                    </p:anim>
                                    <p:anim calcmode="lin" valueType="num">
                                      <p:cBhvr>
                                        <p:cTn id="13" dur="500" fill="hold"/>
                                        <p:tgtEl>
                                          <p:spTgt spid="7"/>
                                        </p:tgtEl>
                                        <p:attrNameLst>
                                          <p:attrName>ppt_h</p:attrName>
                                        </p:attrNameLst>
                                      </p:cBhvr>
                                      <p:tavLst>
                                        <p:tav tm="0">
                                          <p:val>
                                            <p:fltVal val="0"/>
                                          </p:val>
                                        </p:tav>
                                        <p:tav tm="100000">
                                          <p:val>
                                            <p:strVal val="#ppt_h"/>
                                          </p:val>
                                        </p:tav>
                                      </p:tavLst>
                                    </p:anim>
                                    <p:animEffect transition="in" filter="fade">
                                      <p:cBhvr>
                                        <p:cTn id="14" dur="500"/>
                                        <p:tgtEl>
                                          <p:spTgt spid="7"/>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1"/>
                                        </p:tgtEl>
                                        <p:attrNameLst>
                                          <p:attrName>style.visibility</p:attrName>
                                        </p:attrNameLst>
                                      </p:cBhvr>
                                      <p:to>
                                        <p:strVal val="visible"/>
                                      </p:to>
                                    </p:set>
                                    <p:anim calcmode="lin" valueType="num">
                                      <p:cBhvr>
                                        <p:cTn id="17" dur="500" fill="hold"/>
                                        <p:tgtEl>
                                          <p:spTgt spid="41"/>
                                        </p:tgtEl>
                                        <p:attrNameLst>
                                          <p:attrName>ppt_w</p:attrName>
                                        </p:attrNameLst>
                                      </p:cBhvr>
                                      <p:tavLst>
                                        <p:tav tm="0">
                                          <p:val>
                                            <p:fltVal val="0"/>
                                          </p:val>
                                        </p:tav>
                                        <p:tav tm="100000">
                                          <p:val>
                                            <p:strVal val="#ppt_w"/>
                                          </p:val>
                                        </p:tav>
                                      </p:tavLst>
                                    </p:anim>
                                    <p:anim calcmode="lin" valueType="num">
                                      <p:cBhvr>
                                        <p:cTn id="18" dur="500" fill="hold"/>
                                        <p:tgtEl>
                                          <p:spTgt spid="41"/>
                                        </p:tgtEl>
                                        <p:attrNameLst>
                                          <p:attrName>ppt_h</p:attrName>
                                        </p:attrNameLst>
                                      </p:cBhvr>
                                      <p:tavLst>
                                        <p:tav tm="0">
                                          <p:val>
                                            <p:fltVal val="0"/>
                                          </p:val>
                                        </p:tav>
                                        <p:tav tm="100000">
                                          <p:val>
                                            <p:strVal val="#ppt_h"/>
                                          </p:val>
                                        </p:tav>
                                      </p:tavLst>
                                    </p:anim>
                                    <p:animEffect transition="in" filter="fade">
                                      <p:cBhvr>
                                        <p:cTn id="19" dur="500"/>
                                        <p:tgtEl>
                                          <p:spTgt spid="41"/>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3"/>
                                        </p:tgtEl>
                                        <p:attrNameLst>
                                          <p:attrName>style.visibility</p:attrName>
                                        </p:attrNameLst>
                                      </p:cBhvr>
                                      <p:to>
                                        <p:strVal val="visible"/>
                                      </p:to>
                                    </p:set>
                                    <p:animEffect transition="in" filter="fade">
                                      <p:cBhvr>
                                        <p:cTn id="22" dur="500"/>
                                        <p:tgtEl>
                                          <p:spTgt spid="3"/>
                                        </p:tgtEl>
                                      </p:cBhvr>
                                    </p:animEffect>
                                  </p:childTnLst>
                                  <p:subTnLst>
                                    <p:set>
                                      <p:cBhvr override="childStyle">
                                        <p:cTn dur="1" fill="hold" display="0" masterRel="nextClick" afterEffect="1"/>
                                        <p:tgtEl>
                                          <p:spTgt spid="3"/>
                                        </p:tgtEl>
                                        <p:attrNameLst>
                                          <p:attrName>style.visibility</p:attrName>
                                        </p:attrNameLst>
                                      </p:cBhvr>
                                      <p:to>
                                        <p:strVal val="hidden"/>
                                      </p:to>
                                    </p:set>
                                  </p:subTnLst>
                                </p:cTn>
                              </p:par>
                            </p:childTnLst>
                          </p:cTn>
                        </p:par>
                      </p:childTnLst>
                    </p:cTn>
                  </p:par>
                  <p:par>
                    <p:cTn id="23" fill="hold">
                      <p:stCondLst>
                        <p:cond delay="indefinite"/>
                      </p:stCondLst>
                      <p:childTnLst>
                        <p:par>
                          <p:cTn id="24" fill="hold">
                            <p:stCondLst>
                              <p:cond delay="0"/>
                            </p:stCondLst>
                            <p:childTnLst>
                              <p:par>
                                <p:cTn id="25" presetID="53" presetClass="entr" presetSubtype="16" fill="hold" nodeType="clickEffect">
                                  <p:stCondLst>
                                    <p:cond delay="0"/>
                                  </p:stCondLst>
                                  <p:childTnLst>
                                    <p:set>
                                      <p:cBhvr>
                                        <p:cTn id="26" dur="1" fill="hold">
                                          <p:stCondLst>
                                            <p:cond delay="0"/>
                                          </p:stCondLst>
                                        </p:cTn>
                                        <p:tgtEl>
                                          <p:spTgt spid="11"/>
                                        </p:tgtEl>
                                        <p:attrNameLst>
                                          <p:attrName>style.visibility</p:attrName>
                                        </p:attrNameLst>
                                      </p:cBhvr>
                                      <p:to>
                                        <p:strVal val="visible"/>
                                      </p:to>
                                    </p:set>
                                    <p:anim calcmode="lin" valueType="num">
                                      <p:cBhvr>
                                        <p:cTn id="27" dur="500" fill="hold"/>
                                        <p:tgtEl>
                                          <p:spTgt spid="11"/>
                                        </p:tgtEl>
                                        <p:attrNameLst>
                                          <p:attrName>ppt_w</p:attrName>
                                        </p:attrNameLst>
                                      </p:cBhvr>
                                      <p:tavLst>
                                        <p:tav tm="0">
                                          <p:val>
                                            <p:fltVal val="0"/>
                                          </p:val>
                                        </p:tav>
                                        <p:tav tm="100000">
                                          <p:val>
                                            <p:strVal val="#ppt_w"/>
                                          </p:val>
                                        </p:tav>
                                      </p:tavLst>
                                    </p:anim>
                                    <p:anim calcmode="lin" valueType="num">
                                      <p:cBhvr>
                                        <p:cTn id="28" dur="500" fill="hold"/>
                                        <p:tgtEl>
                                          <p:spTgt spid="11"/>
                                        </p:tgtEl>
                                        <p:attrNameLst>
                                          <p:attrName>ppt_h</p:attrName>
                                        </p:attrNameLst>
                                      </p:cBhvr>
                                      <p:tavLst>
                                        <p:tav tm="0">
                                          <p:val>
                                            <p:fltVal val="0"/>
                                          </p:val>
                                        </p:tav>
                                        <p:tav tm="100000">
                                          <p:val>
                                            <p:strVal val="#ppt_h"/>
                                          </p:val>
                                        </p:tav>
                                      </p:tavLst>
                                    </p:anim>
                                    <p:animEffect transition="in" filter="fade">
                                      <p:cBhvr>
                                        <p:cTn id="29" dur="500"/>
                                        <p:tgtEl>
                                          <p:spTgt spid="11"/>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9"/>
                                        </p:tgtEl>
                                        <p:attrNameLst>
                                          <p:attrName>style.visibility</p:attrName>
                                        </p:attrNameLst>
                                      </p:cBhvr>
                                      <p:to>
                                        <p:strVal val="visible"/>
                                      </p:to>
                                    </p:set>
                                    <p:anim calcmode="lin" valueType="num">
                                      <p:cBhvr>
                                        <p:cTn id="32" dur="500" fill="hold"/>
                                        <p:tgtEl>
                                          <p:spTgt spid="39"/>
                                        </p:tgtEl>
                                        <p:attrNameLst>
                                          <p:attrName>ppt_w</p:attrName>
                                        </p:attrNameLst>
                                      </p:cBhvr>
                                      <p:tavLst>
                                        <p:tav tm="0">
                                          <p:val>
                                            <p:fltVal val="0"/>
                                          </p:val>
                                        </p:tav>
                                        <p:tav tm="100000">
                                          <p:val>
                                            <p:strVal val="#ppt_w"/>
                                          </p:val>
                                        </p:tav>
                                      </p:tavLst>
                                    </p:anim>
                                    <p:anim calcmode="lin" valueType="num">
                                      <p:cBhvr>
                                        <p:cTn id="33" dur="500" fill="hold"/>
                                        <p:tgtEl>
                                          <p:spTgt spid="39"/>
                                        </p:tgtEl>
                                        <p:attrNameLst>
                                          <p:attrName>ppt_h</p:attrName>
                                        </p:attrNameLst>
                                      </p:cBhvr>
                                      <p:tavLst>
                                        <p:tav tm="0">
                                          <p:val>
                                            <p:fltVal val="0"/>
                                          </p:val>
                                        </p:tav>
                                        <p:tav tm="100000">
                                          <p:val>
                                            <p:strVal val="#ppt_h"/>
                                          </p:val>
                                        </p:tav>
                                      </p:tavLst>
                                    </p:anim>
                                    <p:animEffect transition="in" filter="fade">
                                      <p:cBhvr>
                                        <p:cTn id="34" dur="500"/>
                                        <p:tgtEl>
                                          <p:spTgt spid="39"/>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7"/>
                                        </p:tgtEl>
                                        <p:attrNameLst>
                                          <p:attrName>style.visibility</p:attrName>
                                        </p:attrNameLst>
                                      </p:cBhvr>
                                      <p:to>
                                        <p:strVal val="visible"/>
                                      </p:to>
                                    </p:set>
                                    <p:anim calcmode="lin" valueType="num">
                                      <p:cBhvr>
                                        <p:cTn id="37" dur="500" fill="hold"/>
                                        <p:tgtEl>
                                          <p:spTgt spid="37"/>
                                        </p:tgtEl>
                                        <p:attrNameLst>
                                          <p:attrName>ppt_w</p:attrName>
                                        </p:attrNameLst>
                                      </p:cBhvr>
                                      <p:tavLst>
                                        <p:tav tm="0">
                                          <p:val>
                                            <p:fltVal val="0"/>
                                          </p:val>
                                        </p:tav>
                                        <p:tav tm="100000">
                                          <p:val>
                                            <p:strVal val="#ppt_w"/>
                                          </p:val>
                                        </p:tav>
                                      </p:tavLst>
                                    </p:anim>
                                    <p:anim calcmode="lin" valueType="num">
                                      <p:cBhvr>
                                        <p:cTn id="38" dur="500" fill="hold"/>
                                        <p:tgtEl>
                                          <p:spTgt spid="37"/>
                                        </p:tgtEl>
                                        <p:attrNameLst>
                                          <p:attrName>ppt_h</p:attrName>
                                        </p:attrNameLst>
                                      </p:cBhvr>
                                      <p:tavLst>
                                        <p:tav tm="0">
                                          <p:val>
                                            <p:fltVal val="0"/>
                                          </p:val>
                                        </p:tav>
                                        <p:tav tm="100000">
                                          <p:val>
                                            <p:strVal val="#ppt_h"/>
                                          </p:val>
                                        </p:tav>
                                      </p:tavLst>
                                    </p:anim>
                                    <p:animEffect transition="in" filter="fade">
                                      <p:cBhvr>
                                        <p:cTn id="39" dur="500"/>
                                        <p:tgtEl>
                                          <p:spTgt spid="37"/>
                                        </p:tgtEl>
                                      </p:cBhvr>
                                    </p:animEffect>
                                  </p:childTnLst>
                                </p:cTn>
                              </p:par>
                              <p:par>
                                <p:cTn id="40" presetID="53" presetClass="entr" presetSubtype="16" fill="hold"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 fill="hold"/>
                                        <p:tgtEl>
                                          <p:spTgt spid="13"/>
                                        </p:tgtEl>
                                        <p:attrNameLst>
                                          <p:attrName>ppt_w</p:attrName>
                                        </p:attrNameLst>
                                      </p:cBhvr>
                                      <p:tavLst>
                                        <p:tav tm="0">
                                          <p:val>
                                            <p:fltVal val="0"/>
                                          </p:val>
                                        </p:tav>
                                        <p:tav tm="100000">
                                          <p:val>
                                            <p:strVal val="#ppt_w"/>
                                          </p:val>
                                        </p:tav>
                                      </p:tavLst>
                                    </p:anim>
                                    <p:anim calcmode="lin" valueType="num">
                                      <p:cBhvr>
                                        <p:cTn id="43" dur="500" fill="hold"/>
                                        <p:tgtEl>
                                          <p:spTgt spid="13"/>
                                        </p:tgtEl>
                                        <p:attrNameLst>
                                          <p:attrName>ppt_h</p:attrName>
                                        </p:attrNameLst>
                                      </p:cBhvr>
                                      <p:tavLst>
                                        <p:tav tm="0">
                                          <p:val>
                                            <p:fltVal val="0"/>
                                          </p:val>
                                        </p:tav>
                                        <p:tav tm="100000">
                                          <p:val>
                                            <p:strVal val="#ppt_h"/>
                                          </p:val>
                                        </p:tav>
                                      </p:tavLst>
                                    </p:anim>
                                    <p:animEffect transition="in" filter="fade">
                                      <p:cBhvr>
                                        <p:cTn id="44" dur="500"/>
                                        <p:tgtEl>
                                          <p:spTgt spid="13"/>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34"/>
                                        </p:tgtEl>
                                        <p:attrNameLst>
                                          <p:attrName>style.visibility</p:attrName>
                                        </p:attrNameLst>
                                      </p:cBhvr>
                                      <p:to>
                                        <p:strVal val="visible"/>
                                      </p:to>
                                    </p:set>
                                    <p:anim calcmode="lin" valueType="num">
                                      <p:cBhvr>
                                        <p:cTn id="47" dur="500" fill="hold"/>
                                        <p:tgtEl>
                                          <p:spTgt spid="34"/>
                                        </p:tgtEl>
                                        <p:attrNameLst>
                                          <p:attrName>ppt_w</p:attrName>
                                        </p:attrNameLst>
                                      </p:cBhvr>
                                      <p:tavLst>
                                        <p:tav tm="0">
                                          <p:val>
                                            <p:fltVal val="0"/>
                                          </p:val>
                                        </p:tav>
                                        <p:tav tm="100000">
                                          <p:val>
                                            <p:strVal val="#ppt_w"/>
                                          </p:val>
                                        </p:tav>
                                      </p:tavLst>
                                    </p:anim>
                                    <p:anim calcmode="lin" valueType="num">
                                      <p:cBhvr>
                                        <p:cTn id="48" dur="500" fill="hold"/>
                                        <p:tgtEl>
                                          <p:spTgt spid="34"/>
                                        </p:tgtEl>
                                        <p:attrNameLst>
                                          <p:attrName>ppt_h</p:attrName>
                                        </p:attrNameLst>
                                      </p:cBhvr>
                                      <p:tavLst>
                                        <p:tav tm="0">
                                          <p:val>
                                            <p:fltVal val="0"/>
                                          </p:val>
                                        </p:tav>
                                        <p:tav tm="100000">
                                          <p:val>
                                            <p:strVal val="#ppt_h"/>
                                          </p:val>
                                        </p:tav>
                                      </p:tavLst>
                                    </p:anim>
                                    <p:animEffect transition="in" filter="fade">
                                      <p:cBhvr>
                                        <p:cTn id="49" dur="500"/>
                                        <p:tgtEl>
                                          <p:spTgt spid="34"/>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33"/>
                                        </p:tgtEl>
                                        <p:attrNameLst>
                                          <p:attrName>style.visibility</p:attrName>
                                        </p:attrNameLst>
                                      </p:cBhvr>
                                      <p:to>
                                        <p:strVal val="visible"/>
                                      </p:to>
                                    </p:set>
                                    <p:anim calcmode="lin" valueType="num">
                                      <p:cBhvr>
                                        <p:cTn id="52" dur="500" fill="hold"/>
                                        <p:tgtEl>
                                          <p:spTgt spid="33"/>
                                        </p:tgtEl>
                                        <p:attrNameLst>
                                          <p:attrName>ppt_w</p:attrName>
                                        </p:attrNameLst>
                                      </p:cBhvr>
                                      <p:tavLst>
                                        <p:tav tm="0">
                                          <p:val>
                                            <p:fltVal val="0"/>
                                          </p:val>
                                        </p:tav>
                                        <p:tav tm="100000">
                                          <p:val>
                                            <p:strVal val="#ppt_w"/>
                                          </p:val>
                                        </p:tav>
                                      </p:tavLst>
                                    </p:anim>
                                    <p:anim calcmode="lin" valueType="num">
                                      <p:cBhvr>
                                        <p:cTn id="53" dur="500" fill="hold"/>
                                        <p:tgtEl>
                                          <p:spTgt spid="33"/>
                                        </p:tgtEl>
                                        <p:attrNameLst>
                                          <p:attrName>ppt_h</p:attrName>
                                        </p:attrNameLst>
                                      </p:cBhvr>
                                      <p:tavLst>
                                        <p:tav tm="0">
                                          <p:val>
                                            <p:fltVal val="0"/>
                                          </p:val>
                                        </p:tav>
                                        <p:tav tm="100000">
                                          <p:val>
                                            <p:strVal val="#ppt_h"/>
                                          </p:val>
                                        </p:tav>
                                      </p:tavLst>
                                    </p:anim>
                                    <p:animEffect transition="in" filter="fade">
                                      <p:cBhvr>
                                        <p:cTn id="54" dur="500"/>
                                        <p:tgtEl>
                                          <p:spTgt spid="33"/>
                                        </p:tgtEl>
                                      </p:cBhvr>
                                    </p:animEffect>
                                  </p:childTnLst>
                                </p:cTn>
                              </p:par>
                              <p:par>
                                <p:cTn id="55" presetID="53" presetClass="entr" presetSubtype="16" fill="hold" nodeType="withEffect">
                                  <p:stCondLst>
                                    <p:cond delay="0"/>
                                  </p:stCondLst>
                                  <p:childTnLst>
                                    <p:set>
                                      <p:cBhvr>
                                        <p:cTn id="56" dur="1" fill="hold">
                                          <p:stCondLst>
                                            <p:cond delay="0"/>
                                          </p:stCondLst>
                                        </p:cTn>
                                        <p:tgtEl>
                                          <p:spTgt spid="14"/>
                                        </p:tgtEl>
                                        <p:attrNameLst>
                                          <p:attrName>style.visibility</p:attrName>
                                        </p:attrNameLst>
                                      </p:cBhvr>
                                      <p:to>
                                        <p:strVal val="visible"/>
                                      </p:to>
                                    </p:set>
                                    <p:anim calcmode="lin" valueType="num">
                                      <p:cBhvr>
                                        <p:cTn id="57" dur="500" fill="hold"/>
                                        <p:tgtEl>
                                          <p:spTgt spid="14"/>
                                        </p:tgtEl>
                                        <p:attrNameLst>
                                          <p:attrName>ppt_w</p:attrName>
                                        </p:attrNameLst>
                                      </p:cBhvr>
                                      <p:tavLst>
                                        <p:tav tm="0">
                                          <p:val>
                                            <p:fltVal val="0"/>
                                          </p:val>
                                        </p:tav>
                                        <p:tav tm="100000">
                                          <p:val>
                                            <p:strVal val="#ppt_w"/>
                                          </p:val>
                                        </p:tav>
                                      </p:tavLst>
                                    </p:anim>
                                    <p:anim calcmode="lin" valueType="num">
                                      <p:cBhvr>
                                        <p:cTn id="58" dur="500" fill="hold"/>
                                        <p:tgtEl>
                                          <p:spTgt spid="14"/>
                                        </p:tgtEl>
                                        <p:attrNameLst>
                                          <p:attrName>ppt_h</p:attrName>
                                        </p:attrNameLst>
                                      </p:cBhvr>
                                      <p:tavLst>
                                        <p:tav tm="0">
                                          <p:val>
                                            <p:fltVal val="0"/>
                                          </p:val>
                                        </p:tav>
                                        <p:tav tm="100000">
                                          <p:val>
                                            <p:strVal val="#ppt_h"/>
                                          </p:val>
                                        </p:tav>
                                      </p:tavLst>
                                    </p:anim>
                                    <p:animEffect transition="in" filter="fade">
                                      <p:cBhvr>
                                        <p:cTn id="59" dur="500"/>
                                        <p:tgtEl>
                                          <p:spTgt spid="14"/>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36"/>
                                        </p:tgtEl>
                                        <p:attrNameLst>
                                          <p:attrName>style.visibility</p:attrName>
                                        </p:attrNameLst>
                                      </p:cBhvr>
                                      <p:to>
                                        <p:strVal val="visible"/>
                                      </p:to>
                                    </p:set>
                                    <p:anim calcmode="lin" valueType="num">
                                      <p:cBhvr>
                                        <p:cTn id="62" dur="500" fill="hold"/>
                                        <p:tgtEl>
                                          <p:spTgt spid="36"/>
                                        </p:tgtEl>
                                        <p:attrNameLst>
                                          <p:attrName>ppt_w</p:attrName>
                                        </p:attrNameLst>
                                      </p:cBhvr>
                                      <p:tavLst>
                                        <p:tav tm="0">
                                          <p:val>
                                            <p:fltVal val="0"/>
                                          </p:val>
                                        </p:tav>
                                        <p:tav tm="100000">
                                          <p:val>
                                            <p:strVal val="#ppt_w"/>
                                          </p:val>
                                        </p:tav>
                                      </p:tavLst>
                                    </p:anim>
                                    <p:anim calcmode="lin" valueType="num">
                                      <p:cBhvr>
                                        <p:cTn id="63" dur="500" fill="hold"/>
                                        <p:tgtEl>
                                          <p:spTgt spid="36"/>
                                        </p:tgtEl>
                                        <p:attrNameLst>
                                          <p:attrName>ppt_h</p:attrName>
                                        </p:attrNameLst>
                                      </p:cBhvr>
                                      <p:tavLst>
                                        <p:tav tm="0">
                                          <p:val>
                                            <p:fltVal val="0"/>
                                          </p:val>
                                        </p:tav>
                                        <p:tav tm="100000">
                                          <p:val>
                                            <p:strVal val="#ppt_h"/>
                                          </p:val>
                                        </p:tav>
                                      </p:tavLst>
                                    </p:anim>
                                    <p:animEffect transition="in" filter="fade">
                                      <p:cBhvr>
                                        <p:cTn id="64" dur="500"/>
                                        <p:tgtEl>
                                          <p:spTgt spid="36"/>
                                        </p:tgtEl>
                                      </p:cBhvr>
                                    </p:animEffect>
                                  </p:childTnLst>
                                </p:cTn>
                              </p:par>
                              <p:par>
                                <p:cTn id="65" presetID="53" presetClass="entr" presetSubtype="16" fill="hold" nodeType="withEffect">
                                  <p:stCondLst>
                                    <p:cond delay="0"/>
                                  </p:stCondLst>
                                  <p:childTnLst>
                                    <p:set>
                                      <p:cBhvr>
                                        <p:cTn id="66" dur="1" fill="hold">
                                          <p:stCondLst>
                                            <p:cond delay="0"/>
                                          </p:stCondLst>
                                        </p:cTn>
                                        <p:tgtEl>
                                          <p:spTgt spid="25"/>
                                        </p:tgtEl>
                                        <p:attrNameLst>
                                          <p:attrName>style.visibility</p:attrName>
                                        </p:attrNameLst>
                                      </p:cBhvr>
                                      <p:to>
                                        <p:strVal val="visible"/>
                                      </p:to>
                                    </p:set>
                                    <p:anim calcmode="lin" valueType="num">
                                      <p:cBhvr>
                                        <p:cTn id="67" dur="500" fill="hold"/>
                                        <p:tgtEl>
                                          <p:spTgt spid="25"/>
                                        </p:tgtEl>
                                        <p:attrNameLst>
                                          <p:attrName>ppt_w</p:attrName>
                                        </p:attrNameLst>
                                      </p:cBhvr>
                                      <p:tavLst>
                                        <p:tav tm="0">
                                          <p:val>
                                            <p:fltVal val="0"/>
                                          </p:val>
                                        </p:tav>
                                        <p:tav tm="100000">
                                          <p:val>
                                            <p:strVal val="#ppt_w"/>
                                          </p:val>
                                        </p:tav>
                                      </p:tavLst>
                                    </p:anim>
                                    <p:anim calcmode="lin" valueType="num">
                                      <p:cBhvr>
                                        <p:cTn id="68" dur="500" fill="hold"/>
                                        <p:tgtEl>
                                          <p:spTgt spid="25"/>
                                        </p:tgtEl>
                                        <p:attrNameLst>
                                          <p:attrName>ppt_h</p:attrName>
                                        </p:attrNameLst>
                                      </p:cBhvr>
                                      <p:tavLst>
                                        <p:tav tm="0">
                                          <p:val>
                                            <p:fltVal val="0"/>
                                          </p:val>
                                        </p:tav>
                                        <p:tav tm="100000">
                                          <p:val>
                                            <p:strVal val="#ppt_h"/>
                                          </p:val>
                                        </p:tav>
                                      </p:tavLst>
                                    </p:anim>
                                    <p:animEffect transition="in" filter="fade">
                                      <p:cBhvr>
                                        <p:cTn id="69" dur="500"/>
                                        <p:tgtEl>
                                          <p:spTgt spid="2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40"/>
                                        </p:tgtEl>
                                        <p:attrNameLst>
                                          <p:attrName>style.visibility</p:attrName>
                                        </p:attrNameLst>
                                      </p:cBhvr>
                                      <p:to>
                                        <p:strVal val="visible"/>
                                      </p:to>
                                    </p:set>
                                    <p:anim calcmode="lin" valueType="num">
                                      <p:cBhvr>
                                        <p:cTn id="72" dur="500" fill="hold"/>
                                        <p:tgtEl>
                                          <p:spTgt spid="40"/>
                                        </p:tgtEl>
                                        <p:attrNameLst>
                                          <p:attrName>ppt_w</p:attrName>
                                        </p:attrNameLst>
                                      </p:cBhvr>
                                      <p:tavLst>
                                        <p:tav tm="0">
                                          <p:val>
                                            <p:fltVal val="0"/>
                                          </p:val>
                                        </p:tav>
                                        <p:tav tm="100000">
                                          <p:val>
                                            <p:strVal val="#ppt_w"/>
                                          </p:val>
                                        </p:tav>
                                      </p:tavLst>
                                    </p:anim>
                                    <p:anim calcmode="lin" valueType="num">
                                      <p:cBhvr>
                                        <p:cTn id="73" dur="500" fill="hold"/>
                                        <p:tgtEl>
                                          <p:spTgt spid="40"/>
                                        </p:tgtEl>
                                        <p:attrNameLst>
                                          <p:attrName>ppt_h</p:attrName>
                                        </p:attrNameLst>
                                      </p:cBhvr>
                                      <p:tavLst>
                                        <p:tav tm="0">
                                          <p:val>
                                            <p:fltVal val="0"/>
                                          </p:val>
                                        </p:tav>
                                        <p:tav tm="100000">
                                          <p:val>
                                            <p:strVal val="#ppt_h"/>
                                          </p:val>
                                        </p:tav>
                                      </p:tavLst>
                                    </p:anim>
                                    <p:animEffect transition="in" filter="fade">
                                      <p:cBhvr>
                                        <p:cTn id="74" dur="500"/>
                                        <p:tgtEl>
                                          <p:spTgt spid="40"/>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35"/>
                                        </p:tgtEl>
                                        <p:attrNameLst>
                                          <p:attrName>style.visibility</p:attrName>
                                        </p:attrNameLst>
                                      </p:cBhvr>
                                      <p:to>
                                        <p:strVal val="visible"/>
                                      </p:to>
                                    </p:set>
                                    <p:anim calcmode="lin" valueType="num">
                                      <p:cBhvr>
                                        <p:cTn id="82" dur="500" fill="hold"/>
                                        <p:tgtEl>
                                          <p:spTgt spid="35"/>
                                        </p:tgtEl>
                                        <p:attrNameLst>
                                          <p:attrName>ppt_w</p:attrName>
                                        </p:attrNameLst>
                                      </p:cBhvr>
                                      <p:tavLst>
                                        <p:tav tm="0">
                                          <p:val>
                                            <p:fltVal val="0"/>
                                          </p:val>
                                        </p:tav>
                                        <p:tav tm="100000">
                                          <p:val>
                                            <p:strVal val="#ppt_w"/>
                                          </p:val>
                                        </p:tav>
                                      </p:tavLst>
                                    </p:anim>
                                    <p:anim calcmode="lin" valueType="num">
                                      <p:cBhvr>
                                        <p:cTn id="83" dur="500" fill="hold"/>
                                        <p:tgtEl>
                                          <p:spTgt spid="35"/>
                                        </p:tgtEl>
                                        <p:attrNameLst>
                                          <p:attrName>ppt_h</p:attrName>
                                        </p:attrNameLst>
                                      </p:cBhvr>
                                      <p:tavLst>
                                        <p:tav tm="0">
                                          <p:val>
                                            <p:fltVal val="0"/>
                                          </p:val>
                                        </p:tav>
                                        <p:tav tm="100000">
                                          <p:val>
                                            <p:strVal val="#ppt_h"/>
                                          </p:val>
                                        </p:tav>
                                      </p:tavLst>
                                    </p:anim>
                                    <p:animEffect transition="in" filter="fade">
                                      <p:cBhvr>
                                        <p:cTn id="84" dur="500"/>
                                        <p:tgtEl>
                                          <p:spTgt spid="35"/>
                                        </p:tgtEl>
                                      </p:cBhvr>
                                    </p:animEffect>
                                  </p:childTnLst>
                                </p:cTn>
                              </p:par>
                              <p:par>
                                <p:cTn id="85" presetID="53" presetClass="entr" presetSubtype="16" fill="hold" nodeType="withEffect">
                                  <p:stCondLst>
                                    <p:cond delay="0"/>
                                  </p:stCondLst>
                                  <p:childTnLst>
                                    <p:set>
                                      <p:cBhvr>
                                        <p:cTn id="86" dur="1" fill="hold">
                                          <p:stCondLst>
                                            <p:cond delay="0"/>
                                          </p:stCondLst>
                                        </p:cTn>
                                        <p:tgtEl>
                                          <p:spTgt spid="12"/>
                                        </p:tgtEl>
                                        <p:attrNameLst>
                                          <p:attrName>style.visibility</p:attrName>
                                        </p:attrNameLst>
                                      </p:cBhvr>
                                      <p:to>
                                        <p:strVal val="visible"/>
                                      </p:to>
                                    </p:set>
                                    <p:anim calcmode="lin" valueType="num">
                                      <p:cBhvr>
                                        <p:cTn id="87" dur="500" fill="hold"/>
                                        <p:tgtEl>
                                          <p:spTgt spid="12"/>
                                        </p:tgtEl>
                                        <p:attrNameLst>
                                          <p:attrName>ppt_w</p:attrName>
                                        </p:attrNameLst>
                                      </p:cBhvr>
                                      <p:tavLst>
                                        <p:tav tm="0">
                                          <p:val>
                                            <p:fltVal val="0"/>
                                          </p:val>
                                        </p:tav>
                                        <p:tav tm="100000">
                                          <p:val>
                                            <p:strVal val="#ppt_w"/>
                                          </p:val>
                                        </p:tav>
                                      </p:tavLst>
                                    </p:anim>
                                    <p:anim calcmode="lin" valueType="num">
                                      <p:cBhvr>
                                        <p:cTn id="88" dur="500" fill="hold"/>
                                        <p:tgtEl>
                                          <p:spTgt spid="12"/>
                                        </p:tgtEl>
                                        <p:attrNameLst>
                                          <p:attrName>ppt_h</p:attrName>
                                        </p:attrNameLst>
                                      </p:cBhvr>
                                      <p:tavLst>
                                        <p:tav tm="0">
                                          <p:val>
                                            <p:fltVal val="0"/>
                                          </p:val>
                                        </p:tav>
                                        <p:tav tm="100000">
                                          <p:val>
                                            <p:strVal val="#ppt_h"/>
                                          </p:val>
                                        </p:tav>
                                      </p:tavLst>
                                    </p:anim>
                                    <p:animEffect transition="in" filter="fade">
                                      <p:cBhvr>
                                        <p:cTn id="89" dur="500"/>
                                        <p:tgtEl>
                                          <p:spTgt spid="12"/>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
                                        </p:tgtEl>
                                        <p:attrNameLst>
                                          <p:attrName>style.visibility</p:attrName>
                                        </p:attrNameLst>
                                      </p:cBhvr>
                                      <p:to>
                                        <p:strVal val="visible"/>
                                      </p:to>
                                    </p:set>
                                    <p:animEffect transition="in" filter="fade">
                                      <p:cBhvr>
                                        <p:cTn id="9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2" grpId="0">
        <p:bldAsOne/>
      </p:bldGraphic>
      <p:bldP spid="33" grpId="0"/>
      <p:bldP spid="34" grpId="0"/>
      <p:bldP spid="35" grpId="0"/>
      <p:bldP spid="36" grpId="0"/>
      <p:bldP spid="37" grpId="0"/>
      <p:bldP spid="38" grpId="0"/>
      <p:bldP spid="39" grpId="0"/>
      <p:bldP spid="40" grpId="0"/>
      <p:bldP spid="41" grpId="0"/>
      <p:bldP spid="3" grpId="0"/>
      <p:bldP spid="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a:p>
        </p:txBody>
      </p:sp>
      <p:sp>
        <p:nvSpPr>
          <p:cNvPr id="3" name="Title 2"/>
          <p:cNvSpPr>
            <a:spLocks noGrp="1"/>
          </p:cNvSpPr>
          <p:nvPr>
            <p:ph type="title"/>
          </p:nvPr>
        </p:nvSpPr>
        <p:spPr/>
        <p:txBody>
          <a:bodyPr>
            <a:normAutofit/>
          </a:bodyPr>
          <a:lstStyle/>
          <a:p>
            <a:pPr algn="ctr"/>
            <a:r>
              <a:rPr lang="en-US" sz="4000" dirty="0" smtClean="0">
                <a:solidFill>
                  <a:srgbClr val="0070C0"/>
                </a:solidFill>
              </a:rPr>
              <a:t>Renaissance Recovery Group</a:t>
            </a:r>
            <a:endParaRPr lang="en-US" sz="4000" dirty="0">
              <a:solidFill>
                <a:srgbClr val="0070C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34570962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From 2002–2012 treatment for pregnant with an opioid use disorder increased by 124% in the publicly funded treatment system.*</a:t>
            </a:r>
          </a:p>
          <a:p>
            <a:r>
              <a:rPr lang="en-US" dirty="0" smtClean="0"/>
              <a:t>Much of this increase due to the increase in use and misuse of opioid pain relievers, increasing from 2.5% of pregnant women admitted to treatment in 2002 to 18.4% in 2012.*</a:t>
            </a:r>
          </a:p>
          <a:p>
            <a:r>
              <a:rPr lang="en-US" dirty="0" smtClean="0"/>
              <a:t>Conclusion NAS and opioid substance abuse is closely correlated nationally. </a:t>
            </a:r>
          </a:p>
          <a:p>
            <a:endParaRPr lang="en-US" dirty="0"/>
          </a:p>
          <a:p>
            <a:endParaRPr lang="en-US" dirty="0" smtClean="0"/>
          </a:p>
          <a:p>
            <a:endParaRPr lang="en-US" dirty="0"/>
          </a:p>
          <a:p>
            <a:pPr marL="0" indent="0" algn="r">
              <a:buNone/>
            </a:pPr>
            <a:r>
              <a:rPr lang="en-US" sz="1200" dirty="0" smtClean="0"/>
              <a:t>*Treatment </a:t>
            </a:r>
            <a:r>
              <a:rPr lang="en-US" sz="1200" dirty="0"/>
              <a:t>Admissions Dataset. (2013). Concatenated, 1992-2012. Analysis ran on 2015-04-28 using SDA 3.5: Tables</a:t>
            </a:r>
            <a:endParaRPr lang="en-US" sz="1200" dirty="0" smtClean="0"/>
          </a:p>
          <a:p>
            <a:endParaRPr lang="en-US" dirty="0" smtClean="0"/>
          </a:p>
          <a:p>
            <a:endParaRPr lang="en-US" dirty="0"/>
          </a:p>
        </p:txBody>
      </p:sp>
      <p:sp>
        <p:nvSpPr>
          <p:cNvPr id="3" name="Title 2"/>
          <p:cNvSpPr>
            <a:spLocks noGrp="1"/>
          </p:cNvSpPr>
          <p:nvPr>
            <p:ph type="title"/>
          </p:nvPr>
        </p:nvSpPr>
        <p:spPr>
          <a:xfrm>
            <a:off x="1446212" y="274638"/>
            <a:ext cx="10439400" cy="1096962"/>
          </a:xfrm>
        </p:spPr>
        <p:txBody>
          <a:bodyPr>
            <a:normAutofit/>
          </a:bodyPr>
          <a:lstStyle/>
          <a:p>
            <a:pPr algn="ctr"/>
            <a:r>
              <a:rPr lang="en-US" sz="4800" dirty="0" smtClean="0">
                <a:solidFill>
                  <a:srgbClr val="0070C0"/>
                </a:solidFill>
              </a:rPr>
              <a:t>Nation Wide Statistics</a:t>
            </a:r>
            <a:endParaRPr lang="en-US" sz="4800" dirty="0">
              <a:solidFill>
                <a:srgbClr val="0070C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18085860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2414" y="1905000"/>
            <a:ext cx="9677398" cy="4267200"/>
          </a:xfrm>
          <a:effectLst>
            <a:outerShdw blurRad="50800" dist="38100" algn="l" rotWithShape="0">
              <a:prstClr val="black">
                <a:alpha val="40000"/>
              </a:prstClr>
            </a:outerShdw>
          </a:effectLst>
        </p:spPr>
        <p:txBody>
          <a:bodyPr/>
          <a:lstStyle/>
          <a:p>
            <a:pPr marL="0" indent="0">
              <a:lnSpc>
                <a:spcPct val="100000"/>
              </a:lnSpc>
              <a:spcBef>
                <a:spcPts val="0"/>
              </a:spcBef>
              <a:buNone/>
            </a:pPr>
            <a:r>
              <a:rPr lang="en-US" sz="2400" dirty="0" smtClean="0">
                <a:solidFill>
                  <a:srgbClr val="FF9900"/>
                </a:solidFill>
                <a:effectLst>
                  <a:outerShdw blurRad="50800" dist="38100" algn="l" rotWithShape="0">
                    <a:prstClr val="black">
                      <a:alpha val="40000"/>
                    </a:prstClr>
                  </a:outerShdw>
                </a:effectLst>
              </a:rPr>
              <a:t>Neonatal </a:t>
            </a:r>
            <a:r>
              <a:rPr lang="en-US" sz="2400" dirty="0">
                <a:solidFill>
                  <a:srgbClr val="FF9900"/>
                </a:solidFill>
                <a:effectLst>
                  <a:outerShdw blurRad="50800" dist="38100" algn="l" rotWithShape="0">
                    <a:prstClr val="black">
                      <a:alpha val="40000"/>
                    </a:prstClr>
                  </a:outerShdw>
                </a:effectLst>
              </a:rPr>
              <a:t>Abstinence Syndrome and Associated Health Care </a:t>
            </a:r>
            <a:r>
              <a:rPr lang="en-US" sz="2400" dirty="0" smtClean="0">
                <a:solidFill>
                  <a:srgbClr val="FF9900"/>
                </a:solidFill>
                <a:effectLst>
                  <a:outerShdw blurRad="50800" dist="38100" algn="l" rotWithShape="0">
                    <a:prstClr val="black">
                      <a:alpha val="40000"/>
                    </a:prstClr>
                  </a:outerShdw>
                </a:effectLst>
              </a:rPr>
              <a:t>Expenditures</a:t>
            </a:r>
          </a:p>
          <a:p>
            <a:pPr>
              <a:lnSpc>
                <a:spcPct val="100000"/>
              </a:lnSpc>
              <a:spcBef>
                <a:spcPts val="0"/>
              </a:spcBef>
            </a:pPr>
            <a:r>
              <a:rPr lang="en-US" dirty="0">
                <a:solidFill>
                  <a:srgbClr val="FF9900"/>
                </a:solidFill>
                <a:effectLst>
                  <a:outerShdw blurRad="50800" dist="38100" algn="l" rotWithShape="0">
                    <a:prstClr val="black">
                      <a:alpha val="40000"/>
                    </a:prstClr>
                  </a:outerShdw>
                </a:effectLst>
              </a:rPr>
              <a:t>JAMA </a:t>
            </a:r>
            <a:r>
              <a:rPr lang="en-US" dirty="0" smtClean="0">
                <a:solidFill>
                  <a:srgbClr val="FF9900"/>
                </a:solidFill>
                <a:effectLst>
                  <a:outerShdw blurRad="50800" dist="38100" algn="l" rotWithShape="0">
                    <a:prstClr val="black">
                      <a:alpha val="40000"/>
                    </a:prstClr>
                  </a:outerShdw>
                </a:effectLst>
              </a:rPr>
              <a:t>article: 2012;307(18</a:t>
            </a:r>
            <a:r>
              <a:rPr lang="en-US" dirty="0">
                <a:solidFill>
                  <a:srgbClr val="FF9900"/>
                </a:solidFill>
                <a:effectLst>
                  <a:outerShdw blurRad="50800" dist="38100" algn="l" rotWithShape="0">
                    <a:prstClr val="black">
                      <a:alpha val="40000"/>
                    </a:prstClr>
                  </a:outerShdw>
                </a:effectLst>
              </a:rPr>
              <a:t>):</a:t>
            </a:r>
            <a:r>
              <a:rPr lang="en-US" dirty="0" smtClean="0">
                <a:solidFill>
                  <a:srgbClr val="FF9900"/>
                </a:solidFill>
                <a:effectLst>
                  <a:outerShdw blurRad="50800" dist="38100" algn="l" rotWithShape="0">
                    <a:prstClr val="black">
                      <a:alpha val="40000"/>
                    </a:prstClr>
                  </a:outerShdw>
                </a:effectLst>
              </a:rPr>
              <a:t>1934-1940</a:t>
            </a:r>
            <a:endParaRPr lang="en-US" dirty="0">
              <a:solidFill>
                <a:srgbClr val="FF9900"/>
              </a:solidFill>
              <a:effectLst>
                <a:outerShdw blurRad="50800" dist="38100" algn="l" rotWithShape="0">
                  <a:prstClr val="black">
                    <a:alpha val="40000"/>
                  </a:prstClr>
                </a:outerShdw>
              </a:effectLst>
            </a:endParaRPr>
          </a:p>
          <a:p>
            <a:pPr lvl="1">
              <a:lnSpc>
                <a:spcPct val="100000"/>
              </a:lnSpc>
              <a:spcBef>
                <a:spcPts val="0"/>
              </a:spcBef>
            </a:pPr>
            <a:endParaRPr lang="en-US" sz="2000" dirty="0" smtClean="0">
              <a:effectLst>
                <a:outerShdw blurRad="50800" dist="38100" algn="l" rotWithShape="0">
                  <a:prstClr val="black">
                    <a:alpha val="40000"/>
                  </a:prstClr>
                </a:outerShdw>
              </a:effectLst>
            </a:endParaRPr>
          </a:p>
          <a:p>
            <a:pPr lvl="1">
              <a:lnSpc>
                <a:spcPct val="100000"/>
              </a:lnSpc>
              <a:spcBef>
                <a:spcPts val="0"/>
              </a:spcBef>
            </a:pPr>
            <a:r>
              <a:rPr lang="en-US" sz="2000" dirty="0" smtClean="0">
                <a:effectLst>
                  <a:outerShdw blurRad="50800" dist="38100" algn="l" rotWithShape="0">
                    <a:prstClr val="black">
                      <a:alpha val="40000"/>
                    </a:prstClr>
                  </a:outerShdw>
                </a:effectLst>
              </a:rPr>
              <a:t>2000 </a:t>
            </a:r>
            <a:r>
              <a:rPr lang="en-US" sz="2000" dirty="0">
                <a:effectLst>
                  <a:outerShdw blurRad="50800" dist="38100" algn="l" rotWithShape="0">
                    <a:prstClr val="black">
                      <a:alpha val="40000"/>
                    </a:prstClr>
                  </a:outerShdw>
                </a:effectLst>
              </a:rPr>
              <a:t>to </a:t>
            </a:r>
            <a:r>
              <a:rPr lang="en-US" sz="2000" dirty="0" smtClean="0">
                <a:effectLst>
                  <a:outerShdw blurRad="50800" dist="38100" algn="l" rotWithShape="0">
                    <a:prstClr val="black">
                      <a:alpha val="40000"/>
                    </a:prstClr>
                  </a:outerShdw>
                </a:effectLst>
              </a:rPr>
              <a:t>2009:Number of </a:t>
            </a:r>
            <a:r>
              <a:rPr lang="en-US" sz="2000" dirty="0">
                <a:effectLst>
                  <a:outerShdw blurRad="50800" dist="38100" algn="l" rotWithShape="0">
                    <a:prstClr val="black">
                      <a:alpha val="40000"/>
                    </a:prstClr>
                  </a:outerShdw>
                </a:effectLst>
              </a:rPr>
              <a:t>opiate </a:t>
            </a:r>
            <a:r>
              <a:rPr lang="en-US" sz="2000" dirty="0" smtClean="0">
                <a:effectLst>
                  <a:outerShdw blurRad="50800" dist="38100" algn="l" rotWithShape="0">
                    <a:prstClr val="black">
                      <a:alpha val="40000"/>
                    </a:prstClr>
                  </a:outerShdw>
                </a:effectLst>
              </a:rPr>
              <a:t>positive mothers </a:t>
            </a:r>
            <a:r>
              <a:rPr lang="en-US" sz="2000" dirty="0">
                <a:effectLst>
                  <a:outerShdw blurRad="50800" dist="38100" algn="l" rotWithShape="0">
                    <a:prstClr val="black">
                      <a:alpha val="40000"/>
                    </a:prstClr>
                  </a:outerShdw>
                </a:effectLst>
              </a:rPr>
              <a:t>increased from 1.19 to </a:t>
            </a:r>
            <a:r>
              <a:rPr lang="en-US" sz="2000" dirty="0" smtClean="0">
                <a:effectLst>
                  <a:outerShdw blurRad="50800" dist="38100" algn="l" rotWithShape="0">
                    <a:prstClr val="black">
                      <a:alpha val="40000"/>
                    </a:prstClr>
                  </a:outerShdw>
                </a:effectLst>
              </a:rPr>
              <a:t>5.63/1000 </a:t>
            </a:r>
            <a:r>
              <a:rPr lang="en-US" sz="2000" dirty="0">
                <a:effectLst>
                  <a:outerShdw blurRad="50800" dist="38100" algn="l" rotWithShape="0">
                    <a:prstClr val="black">
                      <a:alpha val="40000"/>
                    </a:prstClr>
                  </a:outerShdw>
                </a:effectLst>
              </a:rPr>
              <a:t>live </a:t>
            </a:r>
            <a:r>
              <a:rPr lang="en-US" sz="2000" dirty="0" smtClean="0">
                <a:effectLst>
                  <a:outerShdw blurRad="50800" dist="38100" algn="l" rotWithShape="0">
                    <a:prstClr val="black">
                      <a:alpha val="40000"/>
                    </a:prstClr>
                  </a:outerShdw>
                </a:effectLst>
              </a:rPr>
              <a:t>births</a:t>
            </a:r>
            <a:endParaRPr lang="en-US" sz="2000" dirty="0">
              <a:effectLst>
                <a:outerShdw blurRad="50800" dist="38100" algn="l" rotWithShape="0">
                  <a:prstClr val="black">
                    <a:alpha val="40000"/>
                  </a:prstClr>
                </a:outerShdw>
              </a:effectLst>
            </a:endParaRPr>
          </a:p>
          <a:p>
            <a:pPr lvl="1">
              <a:lnSpc>
                <a:spcPct val="100000"/>
              </a:lnSpc>
              <a:spcBef>
                <a:spcPts val="0"/>
              </a:spcBef>
            </a:pPr>
            <a:r>
              <a:rPr lang="en-US" sz="2000" dirty="0">
                <a:effectLst>
                  <a:outerShdw blurRad="50800" dist="38100" algn="l" rotWithShape="0">
                    <a:prstClr val="black">
                      <a:alpha val="40000"/>
                    </a:prstClr>
                  </a:outerShdw>
                </a:effectLst>
              </a:rPr>
              <a:t>Total hospital charges for </a:t>
            </a:r>
            <a:r>
              <a:rPr lang="en-US" sz="2000" dirty="0">
                <a:solidFill>
                  <a:srgbClr val="FF9900"/>
                </a:solidFill>
                <a:effectLst>
                  <a:outerShdw blurRad="50800" dist="38100" algn="l" rotWithShape="0">
                    <a:prstClr val="black">
                      <a:alpha val="40000"/>
                    </a:prstClr>
                  </a:outerShdw>
                </a:effectLst>
              </a:rPr>
              <a:t>NAS</a:t>
            </a:r>
            <a:r>
              <a:rPr lang="en-US" sz="2000" dirty="0">
                <a:effectLst>
                  <a:outerShdw blurRad="50800" dist="38100" algn="l" rotWithShape="0">
                    <a:prstClr val="black">
                      <a:alpha val="40000"/>
                    </a:prstClr>
                  </a:outerShdw>
                </a:effectLst>
              </a:rPr>
              <a:t> increased from </a:t>
            </a:r>
            <a:r>
              <a:rPr lang="en-US" sz="2000" dirty="0" smtClean="0">
                <a:effectLst>
                  <a:outerShdw blurRad="50800" dist="38100" algn="l" rotWithShape="0">
                    <a:prstClr val="black">
                      <a:alpha val="40000"/>
                    </a:prstClr>
                  </a:outerShdw>
                </a:effectLst>
              </a:rPr>
              <a:t>$190M </a:t>
            </a:r>
            <a:r>
              <a:rPr lang="en-US" sz="2000" dirty="0">
                <a:effectLst>
                  <a:outerShdw blurRad="50800" dist="38100" algn="l" rotWithShape="0">
                    <a:prstClr val="black">
                      <a:alpha val="40000"/>
                    </a:prstClr>
                  </a:outerShdw>
                </a:effectLst>
              </a:rPr>
              <a:t>to </a:t>
            </a:r>
            <a:r>
              <a:rPr lang="en-US" sz="2000" dirty="0" smtClean="0">
                <a:effectLst>
                  <a:outerShdw blurRad="50800" dist="38100" algn="l" rotWithShape="0">
                    <a:prstClr val="black">
                      <a:alpha val="40000"/>
                    </a:prstClr>
                  </a:outerShdw>
                </a:effectLst>
              </a:rPr>
              <a:t>$720M </a:t>
            </a:r>
            <a:r>
              <a:rPr lang="en-US" sz="2000" dirty="0">
                <a:effectLst>
                  <a:outerShdw blurRad="50800" dist="38100" algn="l" rotWithShape="0">
                    <a:prstClr val="black">
                      <a:alpha val="40000"/>
                    </a:prstClr>
                  </a:outerShdw>
                </a:effectLst>
              </a:rPr>
              <a:t>(279% increase</a:t>
            </a:r>
            <a:r>
              <a:rPr lang="en-US" sz="2000" dirty="0" smtClean="0">
                <a:effectLst>
                  <a:outerShdw blurRad="50800" dist="38100" algn="l" rotWithShape="0">
                    <a:prstClr val="black">
                      <a:alpha val="40000"/>
                    </a:prstClr>
                  </a:outerShdw>
                </a:effectLst>
              </a:rPr>
              <a:t>)</a:t>
            </a:r>
            <a:endParaRPr lang="en-US" sz="2000" dirty="0">
              <a:effectLst>
                <a:outerShdw blurRad="50800" dist="38100" algn="l" rotWithShape="0">
                  <a:prstClr val="black">
                    <a:alpha val="40000"/>
                  </a:prstClr>
                </a:outerShdw>
              </a:effectLst>
            </a:endParaRPr>
          </a:p>
          <a:p>
            <a:pPr>
              <a:lnSpc>
                <a:spcPct val="100000"/>
              </a:lnSpc>
              <a:spcBef>
                <a:spcPts val="0"/>
              </a:spcBef>
            </a:pPr>
            <a:endParaRPr lang="en-US" dirty="0" smtClean="0">
              <a:effectLst>
                <a:outerShdw blurRad="50800" dist="38100" algn="l" rotWithShape="0">
                  <a:prstClr val="black">
                    <a:alpha val="40000"/>
                  </a:prstClr>
                </a:outerShdw>
              </a:effectLst>
            </a:endParaRPr>
          </a:p>
          <a:p>
            <a:pPr marL="0" indent="0">
              <a:lnSpc>
                <a:spcPct val="100000"/>
              </a:lnSpc>
              <a:spcBef>
                <a:spcPts val="0"/>
              </a:spcBef>
              <a:buNone/>
            </a:pPr>
            <a:endParaRPr lang="en-US" dirty="0" smtClean="0">
              <a:effectLst>
                <a:outerShdw blurRad="50800" dist="38100" algn="l" rotWithShape="0">
                  <a:prstClr val="black">
                    <a:alpha val="40000"/>
                  </a:prstClr>
                </a:outerShdw>
              </a:effectLst>
            </a:endParaRPr>
          </a:p>
          <a:p>
            <a:pPr marL="0" indent="0">
              <a:lnSpc>
                <a:spcPct val="100000"/>
              </a:lnSpc>
              <a:spcBef>
                <a:spcPts val="0"/>
              </a:spcBef>
              <a:buNone/>
            </a:pPr>
            <a:r>
              <a:rPr lang="en-US" dirty="0" smtClean="0">
                <a:effectLst>
                  <a:outerShdw blurRad="50800" dist="38100" algn="l" rotWithShape="0">
                    <a:prstClr val="black">
                      <a:alpha val="40000"/>
                    </a:prstClr>
                  </a:outerShdw>
                </a:effectLst>
              </a:rPr>
              <a:t>From </a:t>
            </a:r>
            <a:r>
              <a:rPr lang="en-US" dirty="0">
                <a:effectLst>
                  <a:outerShdw blurRad="50800" dist="38100" algn="l" rotWithShape="0">
                    <a:prstClr val="black">
                      <a:alpha val="40000"/>
                    </a:prstClr>
                  </a:outerShdw>
                </a:effectLst>
              </a:rPr>
              <a:t>this </a:t>
            </a:r>
            <a:r>
              <a:rPr lang="en-US" dirty="0" smtClean="0">
                <a:effectLst>
                  <a:outerShdw blurRad="50800" dist="38100" algn="l" rotWithShape="0">
                    <a:prstClr val="black">
                      <a:alpha val="40000"/>
                    </a:prstClr>
                  </a:outerShdw>
                </a:effectLst>
              </a:rPr>
              <a:t>information </a:t>
            </a:r>
            <a:r>
              <a:rPr lang="en-US" dirty="0">
                <a:effectLst>
                  <a:outerShdw blurRad="50800" dist="38100" algn="l" rotWithShape="0">
                    <a:prstClr val="black">
                      <a:alpha val="40000"/>
                    </a:prstClr>
                  </a:outerShdw>
                </a:effectLst>
              </a:rPr>
              <a:t>we can deduce that any intervention in the number of mothers using at delivery, and any measure increasing compliance with a maintenance program, would have the potential to make a </a:t>
            </a:r>
            <a:r>
              <a:rPr lang="en-US" dirty="0" smtClean="0">
                <a:solidFill>
                  <a:srgbClr val="92D050"/>
                </a:solidFill>
                <a:effectLst>
                  <a:outerShdw blurRad="50800" dist="38100" algn="l" rotWithShape="0">
                    <a:prstClr val="black">
                      <a:alpha val="40000"/>
                    </a:prstClr>
                  </a:outerShdw>
                </a:effectLst>
              </a:rPr>
              <a:t>1/2 billion dollar </a:t>
            </a:r>
            <a:r>
              <a:rPr lang="en-US" dirty="0">
                <a:effectLst>
                  <a:outerShdw blurRad="50800" dist="38100" algn="l" rotWithShape="0">
                    <a:prstClr val="black">
                      <a:alpha val="40000"/>
                    </a:prstClr>
                  </a:outerShdw>
                </a:effectLst>
              </a:rPr>
              <a:t>impact in healthcare expenditures for </a:t>
            </a:r>
            <a:r>
              <a:rPr lang="en-US" dirty="0" smtClean="0">
                <a:solidFill>
                  <a:srgbClr val="FF9900"/>
                </a:solidFill>
                <a:effectLst>
                  <a:outerShdw blurRad="50800" dist="38100" algn="l" rotWithShape="0">
                    <a:prstClr val="black">
                      <a:alpha val="40000"/>
                    </a:prstClr>
                  </a:outerShdw>
                </a:effectLst>
              </a:rPr>
              <a:t>NAS</a:t>
            </a:r>
            <a:endParaRPr lang="en-US" dirty="0">
              <a:solidFill>
                <a:srgbClr val="FF9900"/>
              </a:solidFill>
              <a:effectLst>
                <a:outerShdw blurRad="50800" dist="38100" algn="l" rotWithShape="0">
                  <a:prstClr val="black">
                    <a:alpha val="40000"/>
                  </a:prstClr>
                </a:outerShdw>
              </a:effectLst>
            </a:endParaRPr>
          </a:p>
        </p:txBody>
      </p:sp>
      <p:sp>
        <p:nvSpPr>
          <p:cNvPr id="3" name="Title 2"/>
          <p:cNvSpPr>
            <a:spLocks noGrp="1"/>
          </p:cNvSpPr>
          <p:nvPr>
            <p:ph type="title"/>
          </p:nvPr>
        </p:nvSpPr>
        <p:spPr>
          <a:xfrm>
            <a:off x="1522413" y="76200"/>
            <a:ext cx="10666411" cy="1371600"/>
          </a:xfrm>
          <a:noFill/>
          <a:ln>
            <a:noFill/>
          </a:ln>
          <a:effectLst>
            <a:outerShdw blurRad="50800" dist="38100" algn="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400" dirty="0" smtClean="0">
                <a:solidFill>
                  <a:srgbClr val="0070C0"/>
                </a:solidFill>
              </a:rPr>
              <a:t>    Journal of the American Medical Association</a:t>
            </a:r>
            <a:endParaRPr lang="en-US" sz="4400" dirty="0">
              <a:solidFill>
                <a:srgbClr val="0070C0"/>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34306407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dirty="0" smtClean="0"/>
              <a:t>Only 8 states had a higher prescribing rate for opioid pain relievers in Indiana.</a:t>
            </a:r>
          </a:p>
          <a:p>
            <a:r>
              <a:rPr lang="en-US" dirty="0" smtClean="0"/>
              <a:t>Drug use generally within the population correlates to growth in the NAS rates as mothers struggling with addiction become more common. </a:t>
            </a:r>
          </a:p>
          <a:p>
            <a:r>
              <a:rPr lang="en-US" dirty="0"/>
              <a:t>More cases of NAS 1 NAS/year in 2001 to 1/</a:t>
            </a:r>
            <a:r>
              <a:rPr lang="en-US" dirty="0" err="1"/>
              <a:t>wk</a:t>
            </a:r>
            <a:r>
              <a:rPr lang="en-US" dirty="0"/>
              <a:t> in </a:t>
            </a:r>
            <a:r>
              <a:rPr lang="en-US" dirty="0" smtClean="0"/>
              <a:t>2012*</a:t>
            </a:r>
          </a:p>
          <a:p>
            <a:r>
              <a:rPr lang="en-US" dirty="0"/>
              <a:t>NAS Hospital Charges in Indiana have gone from 1-2 million in 2002 to more than 25 million in </a:t>
            </a:r>
            <a:r>
              <a:rPr lang="en-US" dirty="0" smtClean="0"/>
              <a:t>2010*</a:t>
            </a:r>
          </a:p>
          <a:p>
            <a:r>
              <a:rPr lang="en-US" dirty="0"/>
              <a:t>Paul D Winchester MD Indiana University School of Medicine, Director of Neonatology, St Francis Health </a:t>
            </a:r>
            <a:r>
              <a:rPr lang="en-US" dirty="0" smtClean="0"/>
              <a:t>Center</a:t>
            </a:r>
            <a:endParaRPr lang="en-US" dirty="0"/>
          </a:p>
        </p:txBody>
      </p:sp>
      <p:sp>
        <p:nvSpPr>
          <p:cNvPr id="3" name="Title 2"/>
          <p:cNvSpPr>
            <a:spLocks noGrp="1"/>
          </p:cNvSpPr>
          <p:nvPr>
            <p:ph type="title"/>
          </p:nvPr>
        </p:nvSpPr>
        <p:spPr/>
        <p:txBody>
          <a:bodyPr>
            <a:normAutofit/>
          </a:bodyPr>
          <a:lstStyle/>
          <a:p>
            <a:pPr algn="ctr"/>
            <a:r>
              <a:rPr lang="en-US" sz="4800" dirty="0" smtClean="0">
                <a:solidFill>
                  <a:srgbClr val="0070C0"/>
                </a:solidFill>
              </a:rPr>
              <a:t>NAS In Indiana </a:t>
            </a:r>
            <a:endParaRPr lang="en-US" sz="4800" dirty="0">
              <a:solidFill>
                <a:srgbClr val="0070C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31295792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Nearly 70% of mothers who delivered babies with NAS were taking at least one drug prescribed to them by a physician</a:t>
            </a:r>
            <a:r>
              <a:rPr lang="en-US" dirty="0" smtClean="0"/>
              <a:t>.</a:t>
            </a:r>
          </a:p>
          <a:p>
            <a:r>
              <a:rPr lang="en-US" dirty="0"/>
              <a:t>In 2014, there were 1,018 cases of </a:t>
            </a:r>
            <a:r>
              <a:rPr lang="en-US" dirty="0" smtClean="0"/>
              <a:t>NAS</a:t>
            </a:r>
          </a:p>
          <a:p>
            <a:r>
              <a:rPr lang="en-US" dirty="0"/>
              <a:t>Costs for an NAS </a:t>
            </a:r>
            <a:r>
              <a:rPr lang="en-US" dirty="0" smtClean="0"/>
              <a:t>infants </a:t>
            </a:r>
            <a:r>
              <a:rPr lang="en-US" dirty="0"/>
              <a:t>in TN are </a:t>
            </a:r>
            <a:r>
              <a:rPr lang="en-US" dirty="0" smtClean="0"/>
              <a:t>$67,000 </a:t>
            </a:r>
            <a:r>
              <a:rPr lang="en-US" dirty="0"/>
              <a:t>according to </a:t>
            </a:r>
            <a:r>
              <a:rPr lang="en-US" dirty="0" err="1"/>
              <a:t>Tenncare</a:t>
            </a:r>
            <a:r>
              <a:rPr lang="en-US" dirty="0"/>
              <a:t> (</a:t>
            </a:r>
            <a:r>
              <a:rPr lang="en-US" dirty="0" err="1"/>
              <a:t>Bluecare</a:t>
            </a:r>
            <a:r>
              <a:rPr lang="en-US" dirty="0" smtClean="0"/>
              <a:t>)</a:t>
            </a:r>
          </a:p>
          <a:p>
            <a:r>
              <a:rPr lang="en-US" dirty="0"/>
              <a:t>Most of this cost </a:t>
            </a:r>
            <a:r>
              <a:rPr lang="en-US" dirty="0" smtClean="0"/>
              <a:t>is associated </a:t>
            </a:r>
            <a:r>
              <a:rPr lang="en-US" dirty="0"/>
              <a:t>with inpatient hospitalizations in the Neonatal Intensive Care Unit</a:t>
            </a:r>
          </a:p>
          <a:p>
            <a:r>
              <a:rPr lang="en-US" dirty="0"/>
              <a:t>In 2011, the majority of NAS inpatient hospitalizations (95.5%) were charged to </a:t>
            </a:r>
            <a:r>
              <a:rPr lang="en-US" dirty="0" err="1"/>
              <a:t>TennCare</a:t>
            </a:r>
            <a:r>
              <a:rPr lang="en-US" dirty="0"/>
              <a:t>.</a:t>
            </a:r>
          </a:p>
        </p:txBody>
      </p:sp>
      <p:sp>
        <p:nvSpPr>
          <p:cNvPr id="3" name="Title 2"/>
          <p:cNvSpPr>
            <a:spLocks noGrp="1"/>
          </p:cNvSpPr>
          <p:nvPr>
            <p:ph type="title"/>
          </p:nvPr>
        </p:nvSpPr>
        <p:spPr/>
        <p:txBody>
          <a:bodyPr>
            <a:normAutofit/>
          </a:bodyPr>
          <a:lstStyle/>
          <a:p>
            <a:pPr algn="ctr"/>
            <a:r>
              <a:rPr lang="en-US" sz="4800" dirty="0" smtClean="0">
                <a:solidFill>
                  <a:srgbClr val="0070C0"/>
                </a:solidFill>
              </a:rPr>
              <a:t>NAS </a:t>
            </a:r>
            <a:r>
              <a:rPr lang="en-US" sz="4800" dirty="0">
                <a:solidFill>
                  <a:srgbClr val="0070C0"/>
                </a:solidFill>
              </a:rPr>
              <a:t>I</a:t>
            </a:r>
            <a:r>
              <a:rPr lang="en-US" sz="4800" dirty="0" smtClean="0">
                <a:solidFill>
                  <a:srgbClr val="0070C0"/>
                </a:solidFill>
              </a:rPr>
              <a:t>n Tennessee</a:t>
            </a:r>
            <a:endParaRPr lang="en-US" sz="4800" dirty="0">
              <a:solidFill>
                <a:srgbClr val="0070C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11605924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1555460" y="3657600"/>
            <a:ext cx="10666413" cy="841646"/>
          </a:xfrm>
          <a:effectLst>
            <a:outerShdw blurRad="50800" dist="38100" algn="l" rotWithShape="0">
              <a:prstClr val="black">
                <a:alpha val="40000"/>
              </a:prstClr>
            </a:outerShdw>
          </a:effectLst>
        </p:spPr>
        <p:txBody>
          <a:bodyPr/>
          <a:lstStyle/>
          <a:p>
            <a:r>
              <a:rPr lang="en-US" sz="4800" dirty="0" smtClean="0">
                <a:solidFill>
                  <a:srgbClr val="0070C0"/>
                </a:solidFill>
              </a:rPr>
              <a:t>Renaissance Prenatal Care Program </a:t>
            </a:r>
            <a:r>
              <a:rPr lang="en-US" sz="4800" baseline="30000" dirty="0" smtClean="0">
                <a:solidFill>
                  <a:srgbClr val="0070C0"/>
                </a:solidFill>
              </a:rPr>
              <a:t>TM</a:t>
            </a:r>
            <a:endParaRPr lang="en-US" sz="4800" dirty="0">
              <a:solidFill>
                <a:srgbClr val="0070C0"/>
              </a:solidFill>
            </a:endParaRPr>
          </a:p>
        </p:txBody>
      </p:sp>
      <p:sp>
        <p:nvSpPr>
          <p:cNvPr id="2" name="TextBox 1"/>
          <p:cNvSpPr txBox="1"/>
          <p:nvPr/>
        </p:nvSpPr>
        <p:spPr>
          <a:xfrm>
            <a:off x="1714545" y="4485391"/>
            <a:ext cx="8763000" cy="1138773"/>
          </a:xfrm>
          <a:prstGeom prst="rect">
            <a:avLst/>
          </a:prstGeom>
          <a:noFill/>
        </p:spPr>
        <p:txBody>
          <a:bodyPr wrap="square" rtlCol="0">
            <a:spAutoFit/>
          </a:bodyPr>
          <a:lstStyle/>
          <a:p>
            <a:r>
              <a:rPr lang="en-US" sz="2000" dirty="0" smtClean="0">
                <a:solidFill>
                  <a:srgbClr val="0070C0"/>
                </a:solidFill>
              </a:rPr>
              <a:t>“Every </a:t>
            </a:r>
            <a:r>
              <a:rPr lang="en-US" sz="2800" i="1" dirty="0" smtClean="0">
                <a:solidFill>
                  <a:srgbClr val="0070C0"/>
                </a:solidFill>
              </a:rPr>
              <a:t>Renaissance</a:t>
            </a:r>
            <a:r>
              <a:rPr lang="en-US" sz="2000" dirty="0" smtClean="0">
                <a:solidFill>
                  <a:srgbClr val="0070C0"/>
                </a:solidFill>
              </a:rPr>
              <a:t> comes to the world with a cry, the cry of the human spirit to be free” </a:t>
            </a:r>
          </a:p>
          <a:p>
            <a:pPr algn="ctr"/>
            <a:r>
              <a:rPr lang="en-US" sz="2000" dirty="0" smtClean="0">
                <a:solidFill>
                  <a:srgbClr val="0070C0"/>
                </a:solidFill>
              </a:rPr>
              <a:t>-Anne Sullivan Macy</a:t>
            </a:r>
            <a:endParaRPr lang="en-US" sz="2000" dirty="0">
              <a:solidFill>
                <a:srgbClr val="0070C0"/>
              </a:solidFill>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28260"/>
            <a:ext cx="12188825" cy="1952940"/>
          </a:xfrm>
          <a:prstGeom prst="rect">
            <a:avLst/>
          </a:prstGeom>
        </p:spPr>
      </p:pic>
    </p:spTree>
    <p:extLst>
      <p:ext uri="{BB962C8B-B14F-4D97-AF65-F5344CB8AC3E}">
        <p14:creationId xmlns:p14="http://schemas.microsoft.com/office/powerpoint/2010/main" val="21584274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Reducing the length of NICU stays has the largest impact on cost to the state.</a:t>
            </a:r>
          </a:p>
          <a:p>
            <a:r>
              <a:rPr lang="en-US" dirty="0"/>
              <a:t>The effect of a program like ours is two fold:</a:t>
            </a:r>
          </a:p>
          <a:p>
            <a:r>
              <a:rPr lang="en-US" dirty="0"/>
              <a:t>E</a:t>
            </a:r>
            <a:r>
              <a:rPr lang="en-US" dirty="0" smtClean="0"/>
              <a:t>arly intervention, assessment and care coordination improve outcomes for mother and child</a:t>
            </a:r>
          </a:p>
          <a:p>
            <a:r>
              <a:rPr lang="en-US" dirty="0" smtClean="0"/>
              <a:t>Improved outcomes for mothers and babies greatly reduces costs to the state.</a:t>
            </a:r>
            <a:r>
              <a:rPr lang="en-US" dirty="0"/>
              <a:t/>
            </a:r>
            <a:br>
              <a:rPr lang="en-US" dirty="0"/>
            </a:br>
            <a:endParaRPr lang="en-US" dirty="0"/>
          </a:p>
        </p:txBody>
      </p:sp>
      <p:sp>
        <p:nvSpPr>
          <p:cNvPr id="3" name="Title 2"/>
          <p:cNvSpPr>
            <a:spLocks noGrp="1"/>
          </p:cNvSpPr>
          <p:nvPr>
            <p:ph type="title"/>
          </p:nvPr>
        </p:nvSpPr>
        <p:spPr/>
        <p:txBody>
          <a:bodyPr>
            <a:normAutofit/>
          </a:bodyPr>
          <a:lstStyle/>
          <a:p>
            <a:pPr algn="ctr"/>
            <a:r>
              <a:rPr lang="en-US" sz="4800" dirty="0" smtClean="0">
                <a:solidFill>
                  <a:srgbClr val="0070C0"/>
                </a:solidFill>
              </a:rPr>
              <a:t>Conclusions </a:t>
            </a:r>
            <a:endParaRPr lang="en-US" sz="4800" dirty="0">
              <a:solidFill>
                <a:srgbClr val="0070C0"/>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355992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marL="0" indent="0" algn="ctr">
              <a:buNone/>
            </a:pPr>
            <a:r>
              <a:rPr lang="en-US" b="1" dirty="0" smtClean="0"/>
              <a:t>Tennessee</a:t>
            </a:r>
          </a:p>
          <a:p>
            <a:r>
              <a:rPr lang="en-US" b="1" dirty="0" smtClean="0"/>
              <a:t>39-13-107</a:t>
            </a:r>
            <a:r>
              <a:rPr lang="en-US" b="1" dirty="0"/>
              <a:t>. Viable fetus as victim. - Assault/Aggravated assault</a:t>
            </a:r>
            <a:endParaRPr lang="en-US" dirty="0"/>
          </a:p>
          <a:p>
            <a:r>
              <a:rPr lang="en-US" b="1" dirty="0" smtClean="0"/>
              <a:t>39-13-214</a:t>
            </a:r>
            <a:r>
              <a:rPr lang="en-US" b="1" dirty="0"/>
              <a:t>. Viable fetus as victim. - </a:t>
            </a:r>
            <a:r>
              <a:rPr lang="en-US" b="1" dirty="0" smtClean="0"/>
              <a:t>Homicide</a:t>
            </a:r>
            <a:endParaRPr lang="en-US" dirty="0"/>
          </a:p>
          <a:p>
            <a:r>
              <a:rPr lang="en-US" dirty="0" smtClean="0"/>
              <a:t>Civil </a:t>
            </a:r>
            <a:r>
              <a:rPr lang="en-US" dirty="0"/>
              <a:t>Legislation</a:t>
            </a:r>
          </a:p>
          <a:p>
            <a:r>
              <a:rPr lang="en-US" dirty="0" smtClean="0"/>
              <a:t>“</a:t>
            </a:r>
            <a:r>
              <a:rPr lang="en-US" dirty="0"/>
              <a:t>Safe Harbor Act of 2013”</a:t>
            </a:r>
          </a:p>
          <a:p>
            <a:pPr marL="0" indent="0">
              <a:buNone/>
            </a:pPr>
            <a:r>
              <a:rPr lang="en-US" dirty="0"/>
              <a:t/>
            </a:r>
            <a:br>
              <a:rPr lang="en-US" dirty="0"/>
            </a:br>
            <a:endParaRPr lang="en-US" dirty="0"/>
          </a:p>
        </p:txBody>
      </p:sp>
      <p:sp>
        <p:nvSpPr>
          <p:cNvPr id="3" name="Title 2"/>
          <p:cNvSpPr>
            <a:spLocks noGrp="1"/>
          </p:cNvSpPr>
          <p:nvPr>
            <p:ph type="title"/>
          </p:nvPr>
        </p:nvSpPr>
        <p:spPr/>
        <p:txBody>
          <a:bodyPr>
            <a:normAutofit/>
          </a:bodyPr>
          <a:lstStyle/>
          <a:p>
            <a:pPr algn="r"/>
            <a:r>
              <a:rPr lang="en-US" sz="4400" dirty="0">
                <a:solidFill>
                  <a:srgbClr val="0070C0"/>
                </a:solidFill>
              </a:rPr>
              <a:t>TN and Indiana Legal Overview</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34116949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marL="0" indent="0" algn="ctr">
              <a:buNone/>
            </a:pPr>
            <a:r>
              <a:rPr lang="en-US" dirty="0"/>
              <a:t>Indiana</a:t>
            </a:r>
          </a:p>
          <a:p>
            <a:r>
              <a:rPr lang="en-US" dirty="0" smtClean="0"/>
              <a:t>2014 </a:t>
            </a:r>
            <a:r>
              <a:rPr lang="en-US" dirty="0"/>
              <a:t>SB 408</a:t>
            </a:r>
          </a:p>
          <a:p>
            <a:r>
              <a:rPr lang="en-US" dirty="0" smtClean="0"/>
              <a:t>Indiana </a:t>
            </a:r>
            <a:r>
              <a:rPr lang="en-US" dirty="0"/>
              <a:t>State NAS Task Force Response to SB 408</a:t>
            </a:r>
          </a:p>
          <a:p>
            <a:r>
              <a:rPr lang="en-US" dirty="0" smtClean="0"/>
              <a:t>Deliverable </a:t>
            </a:r>
            <a:r>
              <a:rPr lang="en-US" dirty="0"/>
              <a:t>1:  The appropriate standard clinical definition of “Neonatal Abstinence Syndrome” (NAS)</a:t>
            </a:r>
          </a:p>
          <a:p>
            <a:r>
              <a:rPr lang="en-US" dirty="0" smtClean="0"/>
              <a:t>Deliverable </a:t>
            </a:r>
            <a:r>
              <a:rPr lang="en-US" dirty="0"/>
              <a:t>2:  The development of a uniform process of identifying “NAS”</a:t>
            </a:r>
          </a:p>
          <a:p>
            <a:r>
              <a:rPr lang="en-US" dirty="0" smtClean="0"/>
              <a:t>Deliverable </a:t>
            </a:r>
            <a:r>
              <a:rPr lang="en-US" dirty="0"/>
              <a:t>3: The estimated time and resources needed to educate hospital personnel in implementing an appropriate and uniform process for identifying NAS. </a:t>
            </a:r>
          </a:p>
          <a:p>
            <a:r>
              <a:rPr lang="en-US" dirty="0" smtClean="0"/>
              <a:t>Deliverable </a:t>
            </a:r>
            <a:r>
              <a:rPr lang="en-US" dirty="0"/>
              <a:t>4: The Identification and review of appropriate data reporting options available for the reporting of NAS data to the state department, including recommendations for reporting of NAS using existing data reporting  options or new data reporting </a:t>
            </a:r>
            <a:r>
              <a:rPr lang="en-US" dirty="0" smtClean="0"/>
              <a:t>options.</a:t>
            </a:r>
          </a:p>
          <a:p>
            <a:r>
              <a:rPr lang="en-US" dirty="0" smtClean="0"/>
              <a:t>Deliverable </a:t>
            </a:r>
            <a:r>
              <a:rPr lang="en-US" dirty="0"/>
              <a:t>5:  The identification of whether payment methodologies for identifying NAS and the  reporting of NAS data are currently available or </a:t>
            </a:r>
            <a:r>
              <a:rPr lang="en-US" dirty="0" smtClean="0"/>
              <a:t>needed</a:t>
            </a:r>
            <a:endParaRPr lang="en-US" dirty="0"/>
          </a:p>
        </p:txBody>
      </p:sp>
      <p:sp>
        <p:nvSpPr>
          <p:cNvPr id="3" name="Title 2"/>
          <p:cNvSpPr>
            <a:spLocks noGrp="1"/>
          </p:cNvSpPr>
          <p:nvPr>
            <p:ph type="title"/>
          </p:nvPr>
        </p:nvSpPr>
        <p:spPr/>
        <p:txBody>
          <a:bodyPr>
            <a:normAutofit/>
          </a:bodyPr>
          <a:lstStyle/>
          <a:p>
            <a:pPr algn="r"/>
            <a:r>
              <a:rPr lang="en-US" sz="4400" dirty="0">
                <a:solidFill>
                  <a:srgbClr val="0070C0"/>
                </a:solidFill>
              </a:rPr>
              <a:t>TN and Indiana Legal Overview</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34401481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lvl="3"/>
            <a:r>
              <a:rPr lang="en-US" sz="2000" dirty="0" smtClean="0"/>
              <a:t>Redefined “victim” for the assault statue </a:t>
            </a:r>
          </a:p>
          <a:p>
            <a:pPr lvl="3"/>
            <a:r>
              <a:rPr lang="en-US" sz="2000" dirty="0" smtClean="0"/>
              <a:t>It allows </a:t>
            </a:r>
            <a:r>
              <a:rPr lang="en-US" sz="2000" dirty="0"/>
              <a:t>women to be charged with misdemeanor assault if their infants are born </a:t>
            </a:r>
            <a:r>
              <a:rPr lang="en-US" sz="2000" dirty="0" smtClean="0"/>
              <a:t>drug-dependent</a:t>
            </a:r>
          </a:p>
          <a:p>
            <a:pPr lvl="3"/>
            <a:r>
              <a:rPr lang="en-US" sz="2000" dirty="0"/>
              <a:t>The proposal, like the Safe Harbor Act, provides that women who stick with addiction treatment cannot be charged. Most drug charges are related to the possession or sale of illegal substances, whereas new legislation seeks to penalize the harm done by earlier drug use.</a:t>
            </a:r>
          </a:p>
        </p:txBody>
      </p:sp>
      <p:sp>
        <p:nvSpPr>
          <p:cNvPr id="3" name="Title 2"/>
          <p:cNvSpPr>
            <a:spLocks noGrp="1"/>
          </p:cNvSpPr>
          <p:nvPr>
            <p:ph type="title"/>
          </p:nvPr>
        </p:nvSpPr>
        <p:spPr>
          <a:xfrm>
            <a:off x="227012" y="274638"/>
            <a:ext cx="11506200" cy="1096962"/>
          </a:xfrm>
        </p:spPr>
        <p:txBody>
          <a:bodyPr>
            <a:normAutofit/>
          </a:bodyPr>
          <a:lstStyle/>
          <a:p>
            <a:pPr algn="ctr"/>
            <a:r>
              <a:rPr lang="en-US" b="1" dirty="0" smtClean="0">
                <a:solidFill>
                  <a:srgbClr val="0070C0"/>
                </a:solidFill>
              </a:rPr>
              <a:t>                    </a:t>
            </a:r>
            <a:r>
              <a:rPr lang="en-US" sz="3600" b="1" dirty="0" smtClean="0">
                <a:solidFill>
                  <a:srgbClr val="0070C0"/>
                </a:solidFill>
              </a:rPr>
              <a:t>TN </a:t>
            </a:r>
            <a:r>
              <a:rPr lang="en-US" sz="3600" b="1" dirty="0">
                <a:solidFill>
                  <a:srgbClr val="0070C0"/>
                </a:solidFill>
              </a:rPr>
              <a:t>Pregnancy Criminalization </a:t>
            </a:r>
            <a:r>
              <a:rPr lang="en-US" sz="3600" b="1" dirty="0" smtClean="0">
                <a:solidFill>
                  <a:srgbClr val="0070C0"/>
                </a:solidFill>
              </a:rPr>
              <a:t>Law 39-13-107</a:t>
            </a:r>
            <a:endParaRPr lang="en-US" sz="3600" dirty="0">
              <a:solidFill>
                <a:srgbClr val="0070C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4127768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2414" y="1905000"/>
            <a:ext cx="9829798" cy="4267200"/>
          </a:xfrm>
        </p:spPr>
        <p:txBody>
          <a:bodyPr/>
          <a:lstStyle/>
          <a:p>
            <a:pPr marL="0" indent="0">
              <a:buNone/>
            </a:pPr>
            <a:r>
              <a:rPr lang="en-US" sz="2400" b="1" u="sng" dirty="0" smtClean="0"/>
              <a:t>Mission</a:t>
            </a:r>
            <a:endParaRPr lang="en-US" sz="2400" dirty="0" smtClean="0"/>
          </a:p>
          <a:p>
            <a:pPr marL="0" indent="0">
              <a:lnSpc>
                <a:spcPct val="100000"/>
              </a:lnSpc>
              <a:spcBef>
                <a:spcPts val="0"/>
              </a:spcBef>
              <a:buNone/>
            </a:pPr>
            <a:r>
              <a:rPr lang="en-US" dirty="0" smtClean="0"/>
              <a:t>Renaissance was formed to assist and enable dependent/addicted women to deliver healthy babies</a:t>
            </a:r>
          </a:p>
          <a:p>
            <a:pPr marL="0" indent="0">
              <a:lnSpc>
                <a:spcPct val="100000"/>
              </a:lnSpc>
              <a:spcBef>
                <a:spcPts val="0"/>
              </a:spcBef>
              <a:buNone/>
            </a:pPr>
            <a:endParaRPr lang="en-US" dirty="0"/>
          </a:p>
          <a:p>
            <a:pPr marL="0" indent="0">
              <a:lnSpc>
                <a:spcPct val="100000"/>
              </a:lnSpc>
              <a:spcBef>
                <a:spcPts val="0"/>
              </a:spcBef>
              <a:buNone/>
            </a:pPr>
            <a:r>
              <a:rPr lang="en-US" sz="2400" b="1" u="sng" dirty="0" smtClean="0"/>
              <a:t>Vision</a:t>
            </a:r>
          </a:p>
          <a:p>
            <a:pPr marL="0" indent="0">
              <a:lnSpc>
                <a:spcPct val="100000"/>
              </a:lnSpc>
              <a:spcBef>
                <a:spcPts val="0"/>
              </a:spcBef>
              <a:buNone/>
            </a:pPr>
            <a:r>
              <a:rPr lang="en-US" dirty="0" smtClean="0"/>
              <a:t>Build and develop a clinically sound and financially effective prenatal program that will be transferable nation wide and will substantially reduce the number and cost of addicted babies born to American mothers</a:t>
            </a:r>
          </a:p>
          <a:p>
            <a:pPr marL="0" indent="0">
              <a:lnSpc>
                <a:spcPct val="100000"/>
              </a:lnSpc>
              <a:spcBef>
                <a:spcPts val="0"/>
              </a:spcBef>
              <a:buNone/>
            </a:pPr>
            <a:endParaRPr lang="en-US" dirty="0"/>
          </a:p>
          <a:p>
            <a:pPr marL="0" indent="0">
              <a:lnSpc>
                <a:spcPct val="100000"/>
              </a:lnSpc>
              <a:spcBef>
                <a:spcPts val="0"/>
              </a:spcBef>
              <a:buNone/>
            </a:pPr>
            <a:r>
              <a:rPr lang="en-US" sz="2400" b="1" u="sng" dirty="0" smtClean="0"/>
              <a:t>Values</a:t>
            </a:r>
          </a:p>
          <a:p>
            <a:pPr marL="0" indent="0">
              <a:lnSpc>
                <a:spcPct val="100000"/>
              </a:lnSpc>
              <a:spcBef>
                <a:spcPts val="0"/>
              </a:spcBef>
              <a:buNone/>
            </a:pPr>
            <a:r>
              <a:rPr lang="en-US" dirty="0" smtClean="0"/>
              <a:t>The founders of Renaissance place a high value on:</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
        <p:nvSpPr>
          <p:cNvPr id="5" name="Title 1"/>
          <p:cNvSpPr>
            <a:spLocks noGrp="1"/>
          </p:cNvSpPr>
          <p:nvPr>
            <p:ph type="title"/>
          </p:nvPr>
        </p:nvSpPr>
        <p:spPr>
          <a:xfrm>
            <a:off x="1522414" y="358775"/>
            <a:ext cx="10515599" cy="1096963"/>
          </a:xfrm>
          <a:noFill/>
          <a:ln>
            <a:noFill/>
          </a:ln>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normAutofit/>
          </a:bodyPr>
          <a:lstStyle/>
          <a:p>
            <a:pPr algn="ctr"/>
            <a:r>
              <a:rPr lang="en-US" sz="4800" dirty="0" smtClean="0">
                <a:solidFill>
                  <a:srgbClr val="0070C0"/>
                </a:solidFill>
              </a:rPr>
              <a:t>    Preferred Prenatal Outcome Network</a:t>
            </a:r>
            <a:endParaRPr lang="en-US" dirty="0">
              <a:solidFill>
                <a:srgbClr val="0070C0"/>
              </a:solidFill>
            </a:endParaRPr>
          </a:p>
        </p:txBody>
      </p:sp>
    </p:spTree>
    <p:extLst>
      <p:ext uri="{BB962C8B-B14F-4D97-AF65-F5344CB8AC3E}">
        <p14:creationId xmlns:p14="http://schemas.microsoft.com/office/powerpoint/2010/main" val="2815946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2414" y="1905000"/>
            <a:ext cx="9829798" cy="4267200"/>
          </a:xfrm>
        </p:spPr>
        <p:txBody>
          <a:bodyPr>
            <a:normAutofit/>
          </a:bodyPr>
          <a:lstStyle/>
          <a:p>
            <a:r>
              <a:rPr lang="en-US" dirty="0" smtClean="0"/>
              <a:t>Sound clinical protocols, programs and practice</a:t>
            </a:r>
          </a:p>
          <a:p>
            <a:r>
              <a:rPr lang="en-US" dirty="0" smtClean="0"/>
              <a:t>Compassionate, committed and disciplined associates</a:t>
            </a:r>
          </a:p>
          <a:p>
            <a:r>
              <a:rPr lang="en-US" dirty="0" smtClean="0"/>
              <a:t>Self-supporting, efficient and effective business model</a:t>
            </a:r>
          </a:p>
          <a:p>
            <a:r>
              <a:rPr lang="en-US" dirty="0" smtClean="0"/>
              <a:t>Mutually beneficial partnerships with quality providers</a:t>
            </a:r>
          </a:p>
          <a:p>
            <a:r>
              <a:rPr lang="en-US" dirty="0" smtClean="0"/>
              <a:t>Involvement and support of public and community resources</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
        <p:nvSpPr>
          <p:cNvPr id="5" name="Title 1"/>
          <p:cNvSpPr>
            <a:spLocks noGrp="1"/>
          </p:cNvSpPr>
          <p:nvPr>
            <p:ph type="title"/>
          </p:nvPr>
        </p:nvSpPr>
        <p:spPr>
          <a:xfrm>
            <a:off x="1522414" y="358775"/>
            <a:ext cx="10515599" cy="1096963"/>
          </a:xfrm>
          <a:noFill/>
          <a:ln>
            <a:noFill/>
          </a:ln>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normAutofit/>
          </a:bodyPr>
          <a:lstStyle/>
          <a:p>
            <a:pPr algn="ctr"/>
            <a:r>
              <a:rPr lang="en-US" sz="4800" dirty="0" smtClean="0">
                <a:solidFill>
                  <a:srgbClr val="0070C0"/>
                </a:solidFill>
              </a:rPr>
              <a:t>    Preferred Prenatal Outcome Network</a:t>
            </a:r>
            <a:endParaRPr lang="en-US" dirty="0">
              <a:solidFill>
                <a:srgbClr val="0070C0"/>
              </a:solidFill>
            </a:endParaRPr>
          </a:p>
        </p:txBody>
      </p:sp>
    </p:spTree>
    <p:extLst>
      <p:ext uri="{BB962C8B-B14F-4D97-AF65-F5344CB8AC3E}">
        <p14:creationId xmlns:p14="http://schemas.microsoft.com/office/powerpoint/2010/main" val="3219606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2413" y="274638"/>
            <a:ext cx="10666411" cy="1096962"/>
          </a:xfrm>
          <a:effectLst>
            <a:outerShdw blurRad="50800" dist="38100" algn="l" rotWithShape="0">
              <a:prstClr val="black">
                <a:alpha val="40000"/>
              </a:prstClr>
            </a:outerShdw>
          </a:effectLst>
        </p:spPr>
        <p:txBody>
          <a:bodyPr>
            <a:normAutofit/>
          </a:bodyPr>
          <a:lstStyle/>
          <a:p>
            <a:pPr algn="ctr"/>
            <a:r>
              <a:rPr lang="en-US" sz="4800" dirty="0" smtClean="0">
                <a:solidFill>
                  <a:srgbClr val="0070C0"/>
                </a:solidFill>
              </a:rPr>
              <a:t>ACOG Committee Opinion</a:t>
            </a:r>
            <a:endParaRPr lang="en-US" sz="4800" dirty="0">
              <a:solidFill>
                <a:srgbClr val="0070C0"/>
              </a:solidFill>
            </a:endParaRPr>
          </a:p>
        </p:txBody>
      </p:sp>
      <p:sp>
        <p:nvSpPr>
          <p:cNvPr id="3" name="Content Placeholder 2"/>
          <p:cNvSpPr>
            <a:spLocks noGrp="1"/>
          </p:cNvSpPr>
          <p:nvPr>
            <p:ph idx="1"/>
          </p:nvPr>
        </p:nvSpPr>
        <p:spPr>
          <a:effectLst>
            <a:outerShdw blurRad="50800" dist="38100" algn="l" rotWithShape="0">
              <a:prstClr val="black">
                <a:alpha val="40000"/>
              </a:prstClr>
            </a:outerShdw>
          </a:effectLst>
        </p:spPr>
        <p:txBody>
          <a:bodyPr>
            <a:normAutofit/>
          </a:bodyPr>
          <a:lstStyle/>
          <a:p>
            <a:pPr marL="0" indent="0">
              <a:lnSpc>
                <a:spcPct val="100000"/>
              </a:lnSpc>
              <a:spcBef>
                <a:spcPts val="0"/>
              </a:spcBef>
              <a:buNone/>
            </a:pPr>
            <a:r>
              <a:rPr lang="en-US" sz="2400" dirty="0" smtClean="0">
                <a:solidFill>
                  <a:srgbClr val="FF9900"/>
                </a:solidFill>
                <a:effectLst>
                  <a:outerShdw blurRad="50800" dist="38100" algn="l" rotWithShape="0">
                    <a:prstClr val="black">
                      <a:alpha val="40000"/>
                    </a:prstClr>
                  </a:outerShdw>
                </a:effectLst>
              </a:rPr>
              <a:t>Opioid Abuse, Dependence, and Addiction in Pregnancy</a:t>
            </a:r>
          </a:p>
          <a:p>
            <a:pPr>
              <a:lnSpc>
                <a:spcPct val="100000"/>
              </a:lnSpc>
              <a:spcBef>
                <a:spcPts val="0"/>
              </a:spcBef>
            </a:pPr>
            <a:r>
              <a:rPr lang="en-US" dirty="0" smtClean="0">
                <a:solidFill>
                  <a:srgbClr val="FF9900"/>
                </a:solidFill>
                <a:effectLst>
                  <a:outerShdw blurRad="50800" dist="38100" algn="l" rotWithShape="0">
                    <a:prstClr val="black">
                      <a:alpha val="40000"/>
                    </a:prstClr>
                  </a:outerShdw>
                </a:effectLst>
              </a:rPr>
              <a:t>Number 524, May 2012</a:t>
            </a:r>
          </a:p>
          <a:p>
            <a:pPr lvl="1">
              <a:lnSpc>
                <a:spcPct val="100000"/>
              </a:lnSpc>
              <a:spcBef>
                <a:spcPts val="0"/>
              </a:spcBef>
            </a:pPr>
            <a:endParaRPr lang="en-US" sz="2000" dirty="0" smtClean="0">
              <a:solidFill>
                <a:schemeClr val="tx1"/>
              </a:solidFill>
              <a:effectLst>
                <a:outerShdw blurRad="50800" dist="38100" algn="l" rotWithShape="0">
                  <a:prstClr val="black">
                    <a:alpha val="40000"/>
                  </a:prstClr>
                </a:outerShdw>
              </a:effectLst>
            </a:endParaRPr>
          </a:p>
          <a:p>
            <a:pPr lvl="1">
              <a:lnSpc>
                <a:spcPct val="100000"/>
              </a:lnSpc>
              <a:spcBef>
                <a:spcPts val="0"/>
              </a:spcBef>
            </a:pPr>
            <a:r>
              <a:rPr lang="en-US" sz="2000" dirty="0" smtClean="0">
                <a:solidFill>
                  <a:schemeClr val="tx1"/>
                </a:solidFill>
                <a:effectLst>
                  <a:outerShdw blurRad="50800" dist="38100" algn="l" rotWithShape="0">
                    <a:prstClr val="black">
                      <a:alpha val="40000"/>
                    </a:prstClr>
                  </a:outerShdw>
                </a:effectLst>
              </a:rPr>
              <a:t>Screening for substance abuse is a part of complete obstetric care and should be done in partnership with the pregnant woman</a:t>
            </a:r>
          </a:p>
          <a:p>
            <a:pPr lvl="1">
              <a:lnSpc>
                <a:spcPct val="100000"/>
              </a:lnSpc>
              <a:spcBef>
                <a:spcPts val="0"/>
              </a:spcBef>
            </a:pPr>
            <a:endParaRPr lang="en-US" sz="2000" dirty="0">
              <a:solidFill>
                <a:schemeClr val="tx1"/>
              </a:solidFill>
              <a:effectLst>
                <a:outerShdw blurRad="50800" dist="38100" algn="l" rotWithShape="0">
                  <a:prstClr val="black">
                    <a:alpha val="40000"/>
                  </a:prstClr>
                </a:outerShdw>
              </a:effectLst>
            </a:endParaRPr>
          </a:p>
          <a:p>
            <a:pPr lvl="1">
              <a:lnSpc>
                <a:spcPct val="100000"/>
              </a:lnSpc>
              <a:spcBef>
                <a:spcPts val="0"/>
              </a:spcBef>
            </a:pPr>
            <a:r>
              <a:rPr lang="en-US" sz="2000" dirty="0" smtClean="0">
                <a:solidFill>
                  <a:schemeClr val="tx1"/>
                </a:solidFill>
                <a:effectLst>
                  <a:outerShdw blurRad="50800" dist="38100" algn="l" rotWithShape="0">
                    <a:prstClr val="black">
                      <a:alpha val="40000"/>
                    </a:prstClr>
                  </a:outerShdw>
                </a:effectLst>
              </a:rPr>
              <a:t>Both before pregnancy and in early pregnancy, all women should be routinely asked about their use of alcohol and drugs, including prescription opioids and other medications used for nonmedical reasons</a:t>
            </a:r>
          </a:p>
          <a:p>
            <a:pPr marL="279082" lvl="1" indent="0">
              <a:lnSpc>
                <a:spcPct val="100000"/>
              </a:lnSpc>
              <a:spcBef>
                <a:spcPts val="0"/>
              </a:spcBef>
              <a:buNone/>
            </a:pPr>
            <a:endParaRPr lang="en-US" sz="2000" dirty="0" smtClean="0">
              <a:solidFill>
                <a:schemeClr val="tx1"/>
              </a:solidFill>
              <a:effectLst>
                <a:outerShdw blurRad="50800" dist="38100" algn="l" rotWithShape="0">
                  <a:prstClr val="black">
                    <a:alpha val="40000"/>
                  </a:prstClr>
                </a:outerShdw>
              </a:effectLst>
            </a:endParaRPr>
          </a:p>
          <a:p>
            <a:pPr marL="0" indent="0">
              <a:lnSpc>
                <a:spcPct val="100000"/>
              </a:lnSpc>
              <a:buNone/>
            </a:pPr>
            <a:r>
              <a:rPr lang="en-US" sz="2400" dirty="0" smtClean="0">
                <a:solidFill>
                  <a:srgbClr val="FF9900"/>
                </a:solidFill>
                <a:effectLst>
                  <a:outerShdw blurRad="50800" dist="38100" algn="l" rotWithShape="0">
                    <a:prstClr val="black">
                      <a:alpha val="40000"/>
                    </a:prstClr>
                  </a:outerShdw>
                </a:effectLst>
              </a:rPr>
              <a:t>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3597295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effectLst>
            <a:outerShdw blurRad="50800" dist="38100" algn="l" rotWithShape="0">
              <a:prstClr val="black">
                <a:alpha val="40000"/>
              </a:prstClr>
            </a:outerShdw>
          </a:effectLst>
        </p:spPr>
        <p:txBody>
          <a:bodyPr>
            <a:normAutofit/>
          </a:bodyPr>
          <a:lstStyle/>
          <a:p>
            <a:pPr lvl="1"/>
            <a:r>
              <a:rPr lang="en-US" sz="2000" dirty="0" smtClean="0">
                <a:effectLst>
                  <a:outerShdw blurRad="50800" dist="38100" dir="2700000" algn="tl" rotWithShape="0">
                    <a:prstClr val="black">
                      <a:alpha val="40000"/>
                    </a:prstClr>
                  </a:outerShdw>
                </a:effectLst>
              </a:rPr>
              <a:t>Early identification of opioid-dependent pregnant women improves maternal and infant outcomes</a:t>
            </a:r>
          </a:p>
          <a:p>
            <a:pPr lvl="1"/>
            <a:endParaRPr lang="en-US" sz="2000" dirty="0" smtClean="0">
              <a:effectLst>
                <a:outerShdw blurRad="50800" dist="38100" dir="2700000" algn="tl" rotWithShape="0">
                  <a:prstClr val="black">
                    <a:alpha val="40000"/>
                  </a:prstClr>
                </a:outerShdw>
              </a:effectLst>
            </a:endParaRPr>
          </a:p>
          <a:p>
            <a:pPr lvl="1"/>
            <a:r>
              <a:rPr lang="en-US" sz="2000" dirty="0" smtClean="0">
                <a:effectLst>
                  <a:outerShdw blurRad="50800" dist="38100" dir="2700000" algn="tl" rotWithShape="0">
                    <a:prstClr val="black">
                      <a:alpha val="40000"/>
                    </a:prstClr>
                  </a:outerShdw>
                </a:effectLst>
              </a:rPr>
              <a:t>Pregnancy in the opioid-dependent woman should be co-managed by the obstetrician-gynecologist and addiction medicine specialist</a:t>
            </a:r>
          </a:p>
          <a:p>
            <a:pPr lvl="1"/>
            <a:endParaRPr lang="en-US" sz="2000" dirty="0" smtClean="0">
              <a:effectLst>
                <a:outerShdw blurRad="50800" dist="38100" dir="2700000" algn="tl" rotWithShape="0">
                  <a:prstClr val="black">
                    <a:alpha val="40000"/>
                  </a:prstClr>
                </a:outerShdw>
              </a:effectLst>
            </a:endParaRPr>
          </a:p>
          <a:p>
            <a:pPr lvl="1"/>
            <a:r>
              <a:rPr lang="en-US" sz="2000" dirty="0" smtClean="0">
                <a:effectLst>
                  <a:outerShdw blurRad="50800" dist="38100" dir="2700000" algn="tl" rotWithShape="0">
                    <a:prstClr val="black">
                      <a:alpha val="40000"/>
                    </a:prstClr>
                  </a:outerShdw>
                </a:effectLst>
              </a:rPr>
              <a:t>This collaboration is particularly important when the woman receives opioid maintenance treatment or is at high risk or relapse</a:t>
            </a:r>
            <a:endParaRPr lang="en-US" sz="2000" dirty="0">
              <a:effectLst>
                <a:outerShdw blurRad="50800" dist="38100" dir="2700000" algn="tl" rotWithShape="0">
                  <a:prstClr val="black">
                    <a:alpha val="40000"/>
                  </a:prstClr>
                </a:outerShdw>
              </a:effectLst>
            </a:endParaRPr>
          </a:p>
        </p:txBody>
      </p:sp>
      <p:sp>
        <p:nvSpPr>
          <p:cNvPr id="3" name="Title 2"/>
          <p:cNvSpPr>
            <a:spLocks noGrp="1"/>
          </p:cNvSpPr>
          <p:nvPr>
            <p:ph type="title"/>
          </p:nvPr>
        </p:nvSpPr>
        <p:spPr>
          <a:xfrm>
            <a:off x="1522413" y="228600"/>
            <a:ext cx="10666411" cy="1096962"/>
          </a:xfrm>
          <a:effectLst>
            <a:outerShdw blurRad="50800" dist="38100" algn="l" rotWithShape="0">
              <a:prstClr val="black">
                <a:alpha val="40000"/>
              </a:prstClr>
            </a:outerShdw>
          </a:effectLst>
        </p:spPr>
        <p:txBody>
          <a:bodyPr>
            <a:normAutofit/>
          </a:bodyPr>
          <a:lstStyle/>
          <a:p>
            <a:pPr algn="ctr"/>
            <a:r>
              <a:rPr lang="en-US" sz="4800" dirty="0">
                <a:solidFill>
                  <a:srgbClr val="0070C0"/>
                </a:solidFill>
              </a:rPr>
              <a:t>ACOG Committee </a:t>
            </a:r>
            <a:r>
              <a:rPr lang="en-US" sz="4800" dirty="0" smtClean="0">
                <a:solidFill>
                  <a:srgbClr val="0070C0"/>
                </a:solidFill>
              </a:rPr>
              <a:t>Opinion cont.</a:t>
            </a:r>
            <a:endParaRPr lang="en-US" sz="4800" dirty="0"/>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18781653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2412" y="1650134"/>
            <a:ext cx="10058400" cy="4826866"/>
          </a:xfrm>
          <a:effectLst>
            <a:outerShdw blurRad="50800" dist="38100" algn="l" rotWithShape="0">
              <a:prstClr val="black">
                <a:alpha val="40000"/>
              </a:prstClr>
            </a:outerShdw>
          </a:effectLst>
        </p:spPr>
        <p:txBody>
          <a:bodyPr>
            <a:normAutofit/>
          </a:bodyPr>
          <a:lstStyle/>
          <a:p>
            <a:pPr marL="0" indent="0">
              <a:lnSpc>
                <a:spcPct val="100000"/>
              </a:lnSpc>
              <a:buNone/>
            </a:pPr>
            <a:r>
              <a:rPr lang="en-US" sz="2400" dirty="0" smtClean="0">
                <a:solidFill>
                  <a:srgbClr val="FF9900"/>
                </a:solidFill>
                <a:effectLst>
                  <a:outerShdw blurRad="50800" dist="38100" algn="l" rotWithShape="0">
                    <a:prstClr val="black">
                      <a:alpha val="40000"/>
                    </a:prstClr>
                  </a:outerShdw>
                </a:effectLst>
              </a:rPr>
              <a:t>Mental health, substance use and intimate partner problems among pregnant and postpartum suicide victims in the National Violent Death Reporting System</a:t>
            </a:r>
          </a:p>
          <a:p>
            <a:pPr lvl="1">
              <a:lnSpc>
                <a:spcPct val="100000"/>
              </a:lnSpc>
              <a:spcBef>
                <a:spcPts val="0"/>
              </a:spcBef>
              <a:buFont typeface="Wingdings" panose="05000000000000000000" pitchFamily="2" charset="2"/>
              <a:buChar char="§"/>
            </a:pPr>
            <a:r>
              <a:rPr lang="en-US" sz="2000" dirty="0" smtClean="0">
                <a:solidFill>
                  <a:srgbClr val="FF9900"/>
                </a:solidFill>
                <a:effectLst>
                  <a:outerShdw blurRad="50800" dist="38100" algn="l" rotWithShape="0">
                    <a:prstClr val="black">
                      <a:alpha val="40000"/>
                    </a:prstClr>
                  </a:outerShdw>
                </a:effectLst>
              </a:rPr>
              <a:t>General Hospital Psychiatry 34 (2012) 139-145</a:t>
            </a:r>
          </a:p>
          <a:p>
            <a:pPr lvl="1">
              <a:lnSpc>
                <a:spcPct val="100000"/>
              </a:lnSpc>
              <a:spcBef>
                <a:spcPts val="0"/>
              </a:spcBef>
              <a:buFont typeface="Wingdings" panose="05000000000000000000" pitchFamily="2" charset="2"/>
              <a:buChar char="§"/>
            </a:pPr>
            <a:endParaRPr lang="en-US" sz="2000" dirty="0">
              <a:solidFill>
                <a:srgbClr val="FF9900"/>
              </a:solidFill>
              <a:effectLst>
                <a:outerShdw blurRad="50800" dist="38100" algn="l" rotWithShape="0">
                  <a:prstClr val="black">
                    <a:alpha val="40000"/>
                  </a:prstClr>
                </a:outerShdw>
              </a:effectLst>
            </a:endParaRPr>
          </a:p>
          <a:p>
            <a:pPr lvl="3">
              <a:lnSpc>
                <a:spcPct val="100000"/>
              </a:lnSpc>
              <a:spcBef>
                <a:spcPts val="0"/>
              </a:spcBef>
            </a:pPr>
            <a:r>
              <a:rPr lang="en-US" sz="2000" dirty="0" smtClean="0">
                <a:effectLst>
                  <a:outerShdw blurRad="50800" dist="38100" algn="l" rotWithShape="0">
                    <a:prstClr val="black">
                      <a:alpha val="40000"/>
                    </a:prstClr>
                  </a:outerShdw>
                </a:effectLst>
              </a:rPr>
              <a:t>Within </a:t>
            </a:r>
            <a:r>
              <a:rPr lang="en-US" sz="2000" dirty="0">
                <a:effectLst>
                  <a:outerShdw blurRad="50800" dist="38100" algn="l" rotWithShape="0">
                    <a:prstClr val="black">
                      <a:alpha val="40000"/>
                    </a:prstClr>
                  </a:outerShdw>
                </a:effectLst>
              </a:rPr>
              <a:t>the 2083 female suicide victims of reproductive </a:t>
            </a:r>
            <a:r>
              <a:rPr lang="en-US" sz="2000" dirty="0" smtClean="0">
                <a:effectLst>
                  <a:outerShdw blurRad="50800" dist="38100" algn="l" rotWithShape="0">
                    <a:prstClr val="black">
                      <a:alpha val="40000"/>
                    </a:prstClr>
                  </a:outerShdw>
                </a:effectLst>
              </a:rPr>
              <a:t>age, </a:t>
            </a:r>
            <a:r>
              <a:rPr lang="en-US" sz="2000" dirty="0">
                <a:effectLst>
                  <a:outerShdw blurRad="50800" dist="38100" algn="l" rotWithShape="0">
                    <a:prstClr val="black">
                      <a:alpha val="40000"/>
                    </a:prstClr>
                  </a:outerShdw>
                </a:effectLst>
              </a:rPr>
              <a:t>substance use and  the presence of other precipitating factors were high and similar among </a:t>
            </a:r>
            <a:r>
              <a:rPr lang="en-US" sz="2000" dirty="0" smtClean="0">
                <a:effectLst>
                  <a:outerShdw blurRad="50800" dist="38100" algn="l" rotWithShape="0">
                    <a:prstClr val="black">
                      <a:alpha val="40000"/>
                    </a:prstClr>
                  </a:outerShdw>
                </a:effectLst>
              </a:rPr>
              <a:t>groups</a:t>
            </a:r>
          </a:p>
          <a:p>
            <a:pPr lvl="3">
              <a:lnSpc>
                <a:spcPct val="100000"/>
              </a:lnSpc>
              <a:spcBef>
                <a:spcPts val="0"/>
              </a:spcBef>
            </a:pPr>
            <a:endParaRPr lang="en-US" sz="2000" dirty="0">
              <a:effectLst>
                <a:outerShdw blurRad="50800" dist="38100" algn="l" rotWithShape="0">
                  <a:prstClr val="black">
                    <a:alpha val="40000"/>
                  </a:prstClr>
                </a:outerShdw>
              </a:effectLst>
            </a:endParaRPr>
          </a:p>
          <a:p>
            <a:pPr lvl="3">
              <a:lnSpc>
                <a:spcPct val="100000"/>
              </a:lnSpc>
              <a:spcBef>
                <a:spcPts val="0"/>
              </a:spcBef>
            </a:pPr>
            <a:r>
              <a:rPr lang="en-US" sz="2000" dirty="0">
                <a:effectLst>
                  <a:outerShdw blurRad="50800" dist="38100" algn="l" rotWithShape="0">
                    <a:prstClr val="black">
                      <a:alpha val="40000"/>
                    </a:prstClr>
                  </a:outerShdw>
                </a:effectLst>
              </a:rPr>
              <a:t>Among all victims, 591 (28%) had a known alcohol or substance dependence or problem at the time of death, and this did not vary by pregnancy </a:t>
            </a:r>
            <a:r>
              <a:rPr lang="en-US" sz="2000" dirty="0" smtClean="0">
                <a:effectLst>
                  <a:outerShdw blurRad="50800" dist="38100" algn="l" rotWithShape="0">
                    <a:prstClr val="black">
                      <a:alpha val="40000"/>
                    </a:prstClr>
                  </a:outerShdw>
                </a:effectLst>
              </a:rPr>
              <a:t>status</a:t>
            </a:r>
          </a:p>
          <a:p>
            <a:pPr lvl="3">
              <a:lnSpc>
                <a:spcPct val="100000"/>
              </a:lnSpc>
              <a:spcBef>
                <a:spcPts val="0"/>
              </a:spcBef>
            </a:pPr>
            <a:endParaRPr lang="en-US" sz="2000" dirty="0">
              <a:effectLst>
                <a:outerShdw blurRad="50800" dist="38100" algn="l" rotWithShape="0">
                  <a:prstClr val="black">
                    <a:alpha val="40000"/>
                  </a:prstClr>
                </a:outerShdw>
              </a:effectLst>
            </a:endParaRPr>
          </a:p>
          <a:p>
            <a:pPr lvl="3">
              <a:lnSpc>
                <a:spcPct val="100000"/>
              </a:lnSpc>
              <a:spcBef>
                <a:spcPts val="0"/>
              </a:spcBef>
            </a:pPr>
            <a:r>
              <a:rPr lang="en-US" sz="2000" dirty="0">
                <a:effectLst>
                  <a:outerShdw blurRad="50800" dist="38100" algn="l" rotWithShape="0">
                    <a:prstClr val="black">
                      <a:alpha val="40000"/>
                    </a:prstClr>
                  </a:outerShdw>
                </a:effectLst>
              </a:rPr>
              <a:t>82% of victims had toxicology testing after death, and 54% of those tested had a positive </a:t>
            </a:r>
            <a:r>
              <a:rPr lang="en-US" sz="2000" dirty="0" smtClean="0">
                <a:effectLst>
                  <a:outerShdw blurRad="50800" dist="38100" algn="l" rotWithShape="0">
                    <a:prstClr val="black">
                      <a:alpha val="40000"/>
                    </a:prstClr>
                  </a:outerShdw>
                </a:effectLst>
              </a:rPr>
              <a:t>result</a:t>
            </a:r>
            <a:endParaRPr lang="en-US" sz="2000" dirty="0">
              <a:effectLst>
                <a:outerShdw blurRad="50800" dist="38100" algn="l" rotWithShape="0">
                  <a:prstClr val="black">
                    <a:alpha val="40000"/>
                  </a:prstClr>
                </a:outerShdw>
              </a:effectLst>
            </a:endParaRPr>
          </a:p>
          <a:p>
            <a:pPr lvl="3">
              <a:lnSpc>
                <a:spcPct val="100000"/>
              </a:lnSpc>
              <a:spcBef>
                <a:spcPts val="0"/>
              </a:spcBef>
            </a:pPr>
            <a:endParaRPr lang="en-US" sz="2000" dirty="0"/>
          </a:p>
          <a:p>
            <a:pPr lvl="3">
              <a:lnSpc>
                <a:spcPct val="100000"/>
              </a:lnSpc>
              <a:spcBef>
                <a:spcPts val="0"/>
              </a:spcBef>
            </a:pPr>
            <a:endParaRPr lang="en-US" sz="2000" dirty="0" smtClean="0"/>
          </a:p>
          <a:p>
            <a:pPr marL="0" indent="0">
              <a:buNone/>
            </a:pPr>
            <a:endParaRPr lang="en-US" sz="5400" dirty="0">
              <a:solidFill>
                <a:srgbClr val="FF9900"/>
              </a:solidFill>
            </a:endParaRPr>
          </a:p>
          <a:p>
            <a:endParaRPr lang="en-US" dirty="0"/>
          </a:p>
          <a:p>
            <a:endParaRPr lang="en-US" sz="2000" dirty="0" smtClean="0"/>
          </a:p>
        </p:txBody>
      </p:sp>
      <p:sp>
        <p:nvSpPr>
          <p:cNvPr id="3" name="Title 2"/>
          <p:cNvSpPr>
            <a:spLocks noGrp="1"/>
          </p:cNvSpPr>
          <p:nvPr>
            <p:ph type="title"/>
          </p:nvPr>
        </p:nvSpPr>
        <p:spPr>
          <a:xfrm>
            <a:off x="1522411" y="274638"/>
            <a:ext cx="10666413" cy="1096962"/>
          </a:xfrm>
          <a:noFill/>
          <a:ln>
            <a:noFill/>
          </a:ln>
          <a:effectLst>
            <a:outerShdw blurRad="50800" dist="38100" algn="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800" dirty="0" smtClean="0">
                <a:solidFill>
                  <a:srgbClr val="0070C0"/>
                </a:solidFill>
              </a:rPr>
              <a:t>General Hospital Psychiatry</a:t>
            </a:r>
            <a:endParaRPr lang="en-US" sz="4800" dirty="0">
              <a:solidFill>
                <a:srgbClr val="0070C0"/>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11823627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84212" y="1650134"/>
            <a:ext cx="11201400" cy="4903066"/>
          </a:xfrm>
          <a:effectLst>
            <a:outerShdw blurRad="50800" dist="38100" algn="l" rotWithShape="0">
              <a:prstClr val="black">
                <a:alpha val="40000"/>
              </a:prstClr>
            </a:outerShdw>
          </a:effectLst>
        </p:spPr>
        <p:txBody>
          <a:bodyPr>
            <a:normAutofit/>
          </a:bodyPr>
          <a:lstStyle/>
          <a:p>
            <a:pPr marL="0" indent="0">
              <a:buNone/>
            </a:pPr>
            <a:endParaRPr lang="en-US" dirty="0" smtClean="0">
              <a:solidFill>
                <a:srgbClr val="EBDDC3"/>
              </a:solidFill>
              <a:effectLst>
                <a:outerShdw blurRad="50800" dist="38100" dir="2700000" algn="tl" rotWithShape="0">
                  <a:prstClr val="black">
                    <a:alpha val="40000"/>
                  </a:prstClr>
                </a:outerShdw>
              </a:effectLst>
            </a:endParaRPr>
          </a:p>
          <a:p>
            <a:pPr lvl="1"/>
            <a:r>
              <a:rPr lang="en-US" sz="2000" dirty="0">
                <a:effectLst>
                  <a:outerShdw blurRad="50800" dist="38100" dir="2700000" algn="tl" rotWithShape="0">
                    <a:prstClr val="black">
                      <a:alpha val="40000"/>
                    </a:prstClr>
                  </a:outerShdw>
                </a:effectLst>
              </a:rPr>
              <a:t>Mental health disorders and substance abuse are equally prevalent in pregnant and nonpregnant women who commit suicide, and providers should be alert to these risk </a:t>
            </a:r>
            <a:r>
              <a:rPr lang="en-US" sz="2000" dirty="0" smtClean="0">
                <a:effectLst>
                  <a:outerShdw blurRad="50800" dist="38100" dir="2700000" algn="tl" rotWithShape="0">
                    <a:prstClr val="black">
                      <a:alpha val="40000"/>
                    </a:prstClr>
                  </a:outerShdw>
                </a:effectLst>
              </a:rPr>
              <a:t>factors</a:t>
            </a:r>
          </a:p>
          <a:p>
            <a:pPr lvl="1"/>
            <a:r>
              <a:rPr lang="en-US" sz="2000" dirty="0" smtClean="0">
                <a:solidFill>
                  <a:srgbClr val="EBDDC3"/>
                </a:solidFill>
                <a:effectLst>
                  <a:outerShdw blurRad="50800" dist="38100" dir="2700000" algn="tl" rotWithShape="0">
                    <a:prstClr val="black">
                      <a:alpha val="40000"/>
                    </a:prstClr>
                  </a:outerShdw>
                </a:effectLst>
              </a:rPr>
              <a:t>Providers </a:t>
            </a:r>
            <a:r>
              <a:rPr lang="en-US" sz="2000" dirty="0">
                <a:solidFill>
                  <a:srgbClr val="EBDDC3"/>
                </a:solidFill>
                <a:effectLst>
                  <a:outerShdw blurRad="50800" dist="38100" dir="2700000" algn="tl" rotWithShape="0">
                    <a:prstClr val="black">
                      <a:alpha val="40000"/>
                    </a:prstClr>
                  </a:outerShdw>
                </a:effectLst>
              </a:rPr>
              <a:t>are urged to ask their patients about mental health diagnosis, current depressed mood, and conflict with intimate </a:t>
            </a:r>
            <a:r>
              <a:rPr lang="en-US" sz="2000" dirty="0" smtClean="0">
                <a:solidFill>
                  <a:srgbClr val="EBDDC3"/>
                </a:solidFill>
                <a:effectLst>
                  <a:outerShdw blurRad="50800" dist="38100" dir="2700000" algn="tl" rotWithShape="0">
                    <a:prstClr val="black">
                      <a:alpha val="40000"/>
                    </a:prstClr>
                  </a:outerShdw>
                </a:effectLst>
              </a:rPr>
              <a:t>partners</a:t>
            </a:r>
          </a:p>
          <a:p>
            <a:pPr lvl="1"/>
            <a:r>
              <a:rPr lang="en-US" sz="2000" dirty="0" smtClean="0">
                <a:solidFill>
                  <a:srgbClr val="EBDDC3"/>
                </a:solidFill>
                <a:effectLst>
                  <a:outerShdw blurRad="50800" dist="38100" dir="2700000" algn="tl" rotWithShape="0">
                    <a:prstClr val="black">
                      <a:alpha val="40000"/>
                    </a:prstClr>
                  </a:outerShdw>
                </a:effectLst>
              </a:rPr>
              <a:t>Women </a:t>
            </a:r>
            <a:r>
              <a:rPr lang="en-US" sz="2000" dirty="0">
                <a:solidFill>
                  <a:srgbClr val="EBDDC3"/>
                </a:solidFill>
                <a:effectLst>
                  <a:outerShdw blurRad="50800" dist="38100" dir="2700000" algn="tl" rotWithShape="0">
                    <a:prstClr val="black">
                      <a:alpha val="40000"/>
                    </a:prstClr>
                  </a:outerShdw>
                </a:effectLst>
              </a:rPr>
              <a:t>disclosing such issues may signal higher risk for suicide and may need referral for further screening and </a:t>
            </a:r>
            <a:r>
              <a:rPr lang="en-US" sz="2000" dirty="0" smtClean="0">
                <a:solidFill>
                  <a:srgbClr val="EBDDC3"/>
                </a:solidFill>
                <a:effectLst>
                  <a:outerShdw blurRad="50800" dist="38100" dir="2700000" algn="tl" rotWithShape="0">
                    <a:prstClr val="black">
                      <a:alpha val="40000"/>
                    </a:prstClr>
                  </a:outerShdw>
                </a:effectLst>
              </a:rPr>
              <a:t>treatment</a:t>
            </a:r>
          </a:p>
          <a:p>
            <a:pPr lvl="1"/>
            <a:r>
              <a:rPr lang="en-US" sz="2000" dirty="0" smtClean="0">
                <a:solidFill>
                  <a:srgbClr val="EBDDC3"/>
                </a:solidFill>
                <a:effectLst>
                  <a:outerShdw blurRad="50800" dist="38100" dir="2700000" algn="tl" rotWithShape="0">
                    <a:prstClr val="black">
                      <a:alpha val="40000"/>
                    </a:prstClr>
                  </a:outerShdw>
                </a:effectLst>
              </a:rPr>
              <a:t>Suicide </a:t>
            </a:r>
            <a:r>
              <a:rPr lang="en-US" sz="2000" dirty="0">
                <a:solidFill>
                  <a:srgbClr val="EBDDC3"/>
                </a:solidFill>
                <a:effectLst>
                  <a:outerShdw blurRad="50800" dist="38100" dir="2700000" algn="tl" rotWithShape="0">
                    <a:prstClr val="black">
                      <a:alpha val="40000"/>
                    </a:prstClr>
                  </a:outerShdw>
                </a:effectLst>
              </a:rPr>
              <a:t>among pregnant and postpartum women is a potentially preventable cause of death, and additional research is needed to understand how interventions addressing the risk factors identified here could improve outcomes among this </a:t>
            </a:r>
            <a:r>
              <a:rPr lang="en-US" sz="2000" dirty="0" smtClean="0">
                <a:solidFill>
                  <a:srgbClr val="EBDDC3"/>
                </a:solidFill>
                <a:effectLst>
                  <a:outerShdw blurRad="50800" dist="38100" dir="2700000" algn="tl" rotWithShape="0">
                    <a:prstClr val="black">
                      <a:alpha val="40000"/>
                    </a:prstClr>
                  </a:outerShdw>
                </a:effectLst>
              </a:rPr>
              <a:t>population </a:t>
            </a:r>
            <a:endParaRPr lang="en-US" sz="2000" dirty="0">
              <a:effectLst>
                <a:outerShdw blurRad="50800" dist="38100" dir="2700000" algn="tl" rotWithShape="0">
                  <a:prstClr val="black">
                    <a:alpha val="40000"/>
                  </a:prstClr>
                </a:outerShdw>
              </a:effectLst>
            </a:endParaRPr>
          </a:p>
          <a:p>
            <a:pPr marL="0" indent="0">
              <a:buNone/>
            </a:pPr>
            <a:endParaRPr lang="en-US" dirty="0"/>
          </a:p>
          <a:p>
            <a:endParaRPr lang="en-US" dirty="0"/>
          </a:p>
        </p:txBody>
      </p:sp>
      <p:sp>
        <p:nvSpPr>
          <p:cNvPr id="3" name="Title 2"/>
          <p:cNvSpPr>
            <a:spLocks noGrp="1"/>
          </p:cNvSpPr>
          <p:nvPr>
            <p:ph type="title"/>
          </p:nvPr>
        </p:nvSpPr>
        <p:spPr>
          <a:xfrm>
            <a:off x="1522411" y="274638"/>
            <a:ext cx="10666413" cy="1096962"/>
          </a:xfrm>
          <a:noFill/>
          <a:ln>
            <a:noFill/>
          </a:ln>
          <a:effectLst>
            <a:outerShdw blurRad="50800" dist="38100" algn="l" rotWithShape="0">
              <a:prstClr val="black">
                <a:alpha val="40000"/>
              </a:prstClr>
            </a:outerShdw>
          </a:effectLst>
        </p:spPr>
        <p:style>
          <a:lnRef idx="1">
            <a:schemeClr val="accent1"/>
          </a:lnRef>
          <a:fillRef idx="2">
            <a:schemeClr val="accent1"/>
          </a:fillRef>
          <a:effectRef idx="1">
            <a:schemeClr val="accent1"/>
          </a:effectRef>
          <a:fontRef idx="minor">
            <a:schemeClr val="dk1"/>
          </a:fontRef>
        </p:style>
        <p:txBody>
          <a:bodyPr>
            <a:normAutofit/>
          </a:bodyPr>
          <a:lstStyle/>
          <a:p>
            <a:pPr algn="ctr"/>
            <a:r>
              <a:rPr lang="en-US" sz="4800" dirty="0">
                <a:solidFill>
                  <a:srgbClr val="0070C0"/>
                </a:solidFill>
              </a:rPr>
              <a:t>General Hospital </a:t>
            </a:r>
            <a:r>
              <a:rPr lang="en-US" sz="4800" dirty="0" smtClean="0">
                <a:solidFill>
                  <a:srgbClr val="0070C0"/>
                </a:solidFill>
              </a:rPr>
              <a:t>Psychiatry cont.</a:t>
            </a:r>
            <a:endParaRPr lang="en-US" sz="4800" dirty="0"/>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2651071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effectLst>
            <a:outerShdw blurRad="50800" dist="38100" algn="l" rotWithShape="0">
              <a:prstClr val="black">
                <a:alpha val="40000"/>
              </a:prstClr>
            </a:outerShdw>
          </a:effectLst>
        </p:spPr>
        <p:txBody>
          <a:bodyPr anchor="ctr"/>
          <a:lstStyle/>
          <a:p>
            <a:pPr marL="0" indent="0">
              <a:buNone/>
            </a:pPr>
            <a:r>
              <a:rPr lang="en-US" sz="2400" dirty="0" smtClean="0">
                <a:solidFill>
                  <a:srgbClr val="FF9900"/>
                </a:solidFill>
                <a:effectLst>
                  <a:outerShdw blurRad="50800" dist="38100" dir="2700000" algn="tl" rotWithShape="0">
                    <a:prstClr val="black">
                      <a:alpha val="40000"/>
                    </a:prstClr>
                  </a:outerShdw>
                </a:effectLst>
              </a:rPr>
              <a:t>Renaissance prenatal care program </a:t>
            </a:r>
            <a:r>
              <a:rPr lang="en-US" sz="2400" baseline="30000" dirty="0" smtClean="0">
                <a:solidFill>
                  <a:srgbClr val="FF9900"/>
                </a:solidFill>
                <a:effectLst>
                  <a:outerShdw blurRad="50800" dist="38100" dir="2700000" algn="tl" rotWithShape="0">
                    <a:prstClr val="black">
                      <a:alpha val="40000"/>
                    </a:prstClr>
                  </a:outerShdw>
                </a:effectLst>
              </a:rPr>
              <a:t>TM</a:t>
            </a:r>
            <a:r>
              <a:rPr lang="en-US" sz="2400" dirty="0" smtClean="0">
                <a:solidFill>
                  <a:schemeClr val="tx1"/>
                </a:solidFill>
                <a:effectLst>
                  <a:outerShdw blurRad="50800" dist="38100" dir="2700000" algn="tl" rotWithShape="0">
                    <a:prstClr val="black">
                      <a:alpha val="40000"/>
                    </a:prstClr>
                  </a:outerShdw>
                </a:effectLst>
              </a:rPr>
              <a:t> </a:t>
            </a:r>
            <a:r>
              <a:rPr lang="en-US" dirty="0" smtClean="0">
                <a:solidFill>
                  <a:schemeClr val="tx1"/>
                </a:solidFill>
                <a:effectLst>
                  <a:outerShdw blurRad="50800" dist="38100" dir="2700000" algn="tl" rotWithShape="0">
                    <a:prstClr val="black">
                      <a:alpha val="40000"/>
                    </a:prstClr>
                  </a:outerShdw>
                </a:effectLst>
              </a:rPr>
              <a:t>is a collaborative effort of participating physicians and other healthcare professionals to deliver a comprehensive and patient oriented option for the treatment of prenatal substance abuse by creating a </a:t>
            </a:r>
            <a:r>
              <a:rPr lang="en-US" sz="2400" dirty="0" smtClean="0">
                <a:solidFill>
                  <a:srgbClr val="FFFF00"/>
                </a:solidFill>
                <a:effectLst>
                  <a:outerShdw blurRad="50800" dist="38100" dir="2700000" algn="tl" rotWithShape="0">
                    <a:prstClr val="black">
                      <a:alpha val="40000"/>
                    </a:prstClr>
                  </a:outerShdw>
                </a:effectLst>
              </a:rPr>
              <a:t>Preferred Prenatal Outcome Network (P.P.O.N.)</a:t>
            </a:r>
          </a:p>
        </p:txBody>
      </p:sp>
      <p:sp>
        <p:nvSpPr>
          <p:cNvPr id="2" name="Title 1"/>
          <p:cNvSpPr>
            <a:spLocks noGrp="1"/>
          </p:cNvSpPr>
          <p:nvPr>
            <p:ph type="title"/>
          </p:nvPr>
        </p:nvSpPr>
        <p:spPr>
          <a:xfrm>
            <a:off x="1522413" y="274638"/>
            <a:ext cx="10666411" cy="1096962"/>
          </a:xfrm>
          <a:noFill/>
          <a:ln>
            <a:noFill/>
          </a:ln>
          <a:effectLst>
            <a:outerShdw blurRad="50800" dist="38100" algn="l" rotWithShape="0">
              <a:prstClr val="black">
                <a:alpha val="40000"/>
              </a:prstClr>
            </a:outerShdw>
          </a:effectLst>
        </p:spPr>
        <p:style>
          <a:lnRef idx="0">
            <a:schemeClr val="accent1"/>
          </a:lnRef>
          <a:fillRef idx="3">
            <a:schemeClr val="accent1"/>
          </a:fillRef>
          <a:effectRef idx="3">
            <a:schemeClr val="accent1"/>
          </a:effectRef>
          <a:fontRef idx="minor">
            <a:schemeClr val="lt1"/>
          </a:fontRef>
        </p:style>
        <p:txBody>
          <a:bodyPr/>
          <a:lstStyle/>
          <a:p>
            <a:pPr algn="ctr"/>
            <a:r>
              <a:rPr lang="en-US" sz="4800" dirty="0" smtClean="0">
                <a:solidFill>
                  <a:srgbClr val="0070C0"/>
                </a:solidFill>
              </a:rPr>
              <a:t>    Renaissance </a:t>
            </a:r>
            <a:r>
              <a:rPr lang="en-US" sz="4800" dirty="0">
                <a:solidFill>
                  <a:srgbClr val="0070C0"/>
                </a:solidFill>
              </a:rPr>
              <a:t>Prenatal Care </a:t>
            </a:r>
            <a:r>
              <a:rPr lang="en-US" sz="4800" dirty="0" smtClean="0">
                <a:solidFill>
                  <a:srgbClr val="0070C0"/>
                </a:solidFill>
              </a:rPr>
              <a:t>Program </a:t>
            </a:r>
            <a:r>
              <a:rPr lang="en-US" sz="4800" baseline="30000" dirty="0" smtClean="0">
                <a:solidFill>
                  <a:srgbClr val="0070C0"/>
                </a:solidFill>
              </a:rPr>
              <a:t>TM</a:t>
            </a:r>
            <a:endParaRPr lang="en-US" dirty="0">
              <a:solidFill>
                <a:srgbClr val="0070C0"/>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96" y="76200"/>
            <a:ext cx="2153416" cy="1379346"/>
          </a:xfrm>
          <a:prstGeom prst="rect">
            <a:avLst/>
          </a:prstGeom>
        </p:spPr>
      </p:pic>
    </p:spTree>
    <p:extLst>
      <p:ext uri="{BB962C8B-B14F-4D97-AF65-F5344CB8AC3E}">
        <p14:creationId xmlns:p14="http://schemas.microsoft.com/office/powerpoint/2010/main" val="4090160801"/>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Women's History Month presentatio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Calibri">
      <a:maj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miter lim="800000"/>
        </a:ln>
        <a:ln w="15875" cap="flat" cmpd="sng" algn="ctr">
          <a:solidFill>
            <a:schemeClr val="phClr">
              <a:shade val="80000"/>
              <a:lumMod val="90000"/>
            </a:schemeClr>
          </a:solidFill>
          <a:miter lim="800000"/>
        </a:ln>
        <a:ln w="25400" cap="flat" cmpd="sng" algn="ctr">
          <a:solidFill>
            <a:schemeClr val="phClr"/>
          </a:solidFill>
          <a:miter lim="800000"/>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ln>
          <a:miter lim="800000"/>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15875">
          <a:miter lim="800000"/>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 xmlns:thm15="http://schemas.microsoft.com/office/thememl/2012/main" name="Women's History Month presentation" id="{5B6F0A8B-42F5-40EF-A782-A4410F466076}" vid="{B9D2FB75-F70E-4CC7-AAC7-6E94D6386B41}"/>
    </a:ext>
  </a:extLst>
</a:theme>
</file>

<file path=ppt/theme/theme2.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Curves_16x9">
      <a:majorFont>
        <a:latin typeface="Euphemia"/>
        <a:ea typeface=""/>
        <a:cs typeface=""/>
      </a:majorFont>
      <a:minorFont>
        <a:latin typeface="Euphemia"/>
        <a:ea typeface=""/>
        <a:cs typeface=""/>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miter lim="800000"/>
        </a:ln>
        <a:ln w="15875" cap="flat" cmpd="sng" algn="ctr">
          <a:solidFill>
            <a:schemeClr val="phClr">
              <a:shade val="80000"/>
              <a:lumMod val="90000"/>
            </a:schemeClr>
          </a:solidFill>
          <a:miter lim="800000"/>
        </a:ln>
        <a:ln w="25400" cap="flat" cmpd="sng" algn="ctr">
          <a:solidFill>
            <a:schemeClr val="phClr"/>
          </a:solidFill>
          <a:miter lim="800000"/>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Curves_16x9">
      <a:dk1>
        <a:sysClr val="windowText" lastClr="000000"/>
      </a:dk1>
      <a:lt1>
        <a:sysClr val="window" lastClr="FFFFFF"/>
      </a:lt1>
      <a:dk2>
        <a:srgbClr val="1D4D53"/>
      </a:dk2>
      <a:lt2>
        <a:srgbClr val="96D2DA"/>
      </a:lt2>
      <a:accent1>
        <a:srgbClr val="00B1C5"/>
      </a:accent1>
      <a:accent2>
        <a:srgbClr val="49AF0A"/>
      </a:accent2>
      <a:accent3>
        <a:srgbClr val="6457DB"/>
      </a:accent3>
      <a:accent4>
        <a:srgbClr val="CF4895"/>
      </a:accent4>
      <a:accent5>
        <a:srgbClr val="0065E1"/>
      </a:accent5>
      <a:accent6>
        <a:srgbClr val="A84BE1"/>
      </a:accent6>
      <a:hlink>
        <a:srgbClr val="CF4895"/>
      </a:hlink>
      <a:folHlink>
        <a:srgbClr val="7F7F7F"/>
      </a:folHlink>
    </a:clrScheme>
    <a:fontScheme name="Curves_16x9">
      <a:majorFont>
        <a:latin typeface="Euphemia"/>
        <a:ea typeface=""/>
        <a:cs typeface=""/>
      </a:majorFont>
      <a:minorFont>
        <a:latin typeface="Euphemia"/>
        <a:ea typeface=""/>
        <a:cs typeface=""/>
      </a:minorFont>
    </a:fontScheme>
    <a:fmtScheme name="Pushpin">
      <a:fillStyleLst>
        <a:solidFill>
          <a:schemeClr val="phClr"/>
        </a:solidFill>
        <a:gradFill rotWithShape="1">
          <a:gsLst>
            <a:gs pos="0">
              <a:schemeClr val="phClr">
                <a:tint val="50000"/>
                <a:satMod val="180000"/>
                <a:lumMod val="100000"/>
              </a:schemeClr>
            </a:gs>
            <a:gs pos="40000">
              <a:schemeClr val="phClr">
                <a:tint val="60000"/>
                <a:satMod val="130000"/>
                <a:lumMod val="100000"/>
              </a:schemeClr>
            </a:gs>
            <a:gs pos="100000">
              <a:schemeClr val="phClr">
                <a:tint val="96000"/>
                <a:lumMod val="108000"/>
              </a:schemeClr>
            </a:gs>
          </a:gsLst>
          <a:lin ang="5400000" scaled="0"/>
        </a:gradFill>
        <a:gradFill rotWithShape="1">
          <a:gsLst>
            <a:gs pos="0">
              <a:schemeClr val="phClr"/>
            </a:gs>
            <a:gs pos="100000">
              <a:schemeClr val="phClr">
                <a:shade val="76000"/>
                <a:lumMod val="90000"/>
              </a:schemeClr>
            </a:gs>
          </a:gsLst>
          <a:lin ang="5400000" scaled="0"/>
        </a:gradFill>
      </a:fillStyleLst>
      <a:lnStyleLst>
        <a:ln w="9525" cap="flat" cmpd="sng" algn="ctr">
          <a:solidFill>
            <a:schemeClr val="phClr"/>
          </a:solidFill>
          <a:miter lim="800000"/>
        </a:ln>
        <a:ln w="15875" cap="flat" cmpd="sng" algn="ctr">
          <a:solidFill>
            <a:schemeClr val="phClr">
              <a:shade val="80000"/>
              <a:lumMod val="90000"/>
            </a:schemeClr>
          </a:solidFill>
          <a:miter lim="800000"/>
        </a:ln>
        <a:ln w="25400" cap="flat" cmpd="sng" algn="ctr">
          <a:solidFill>
            <a:schemeClr val="phClr"/>
          </a:solidFill>
          <a:miter lim="800000"/>
        </a:ln>
      </a:lnStyleLst>
      <a:effectStyleLst>
        <a:effectStyle>
          <a:effectLst/>
        </a:effectStyle>
        <a:effectStyle>
          <a:effectLst>
            <a:outerShdw blurRad="38100" dist="38100" dir="4800000" sx="98000" sy="98000" rotWithShape="0">
              <a:srgbClr val="000000">
                <a:alpha val="32000"/>
              </a:srgbClr>
            </a:outerShdw>
          </a:effectLst>
        </a:effectStyle>
        <a:effectStyle>
          <a:effectLst>
            <a:outerShdw blurRad="38100" dist="38100" dir="4800000" sx="96000" sy="96000" rotWithShape="0">
              <a:srgbClr val="000000">
                <a:alpha val="40000"/>
              </a:srgbClr>
            </a:outerShdw>
          </a:effectLst>
          <a:scene3d>
            <a:camera prst="orthographicFront">
              <a:rot lat="0" lon="0" rev="0"/>
            </a:camera>
            <a:lightRig rig="threePt" dir="t">
              <a:rot lat="0" lon="0" rev="3240000"/>
            </a:lightRig>
          </a:scene3d>
          <a:sp3d>
            <a:bevelT w="28575" h="28575"/>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18CC8DA7-0D59-4E06-B499-3565952F671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Women's History Month presentation</Template>
  <TotalTime>0</TotalTime>
  <Words>1299</Words>
  <Application>Microsoft Office PowerPoint</Application>
  <PresentationFormat>Custom</PresentationFormat>
  <Paragraphs>166</Paragraphs>
  <Slides>23</Slides>
  <Notes>2</Notes>
  <HiddenSlides>0</HiddenSlides>
  <MMClips>0</MMClips>
  <ScaleCrop>false</ScaleCrop>
  <HeadingPairs>
    <vt:vector size="4" baseType="variant">
      <vt:variant>
        <vt:lpstr>Theme</vt:lpstr>
      </vt:variant>
      <vt:variant>
        <vt:i4>1</vt:i4>
      </vt:variant>
      <vt:variant>
        <vt:lpstr>Slide Titles</vt:lpstr>
      </vt:variant>
      <vt:variant>
        <vt:i4>23</vt:i4>
      </vt:variant>
    </vt:vector>
  </HeadingPairs>
  <TitlesOfParts>
    <vt:vector size="24" baseType="lpstr">
      <vt:lpstr>Women's History Month presentation</vt:lpstr>
      <vt:lpstr>Renaissance Prenatal Care Program TM </vt:lpstr>
      <vt:lpstr>Renaissance Prenatal Care Program TM</vt:lpstr>
      <vt:lpstr>    Preferred Prenatal Outcome Network</vt:lpstr>
      <vt:lpstr>    Preferred Prenatal Outcome Network</vt:lpstr>
      <vt:lpstr>ACOG Committee Opinion</vt:lpstr>
      <vt:lpstr>ACOG Committee Opinion cont.</vt:lpstr>
      <vt:lpstr>General Hospital Psychiatry</vt:lpstr>
      <vt:lpstr>General Hospital Psychiatry cont.</vt:lpstr>
      <vt:lpstr>    Renaissance Prenatal Care Program TM</vt:lpstr>
      <vt:lpstr>   Preferred Prenatal Outcome Network</vt:lpstr>
      <vt:lpstr>Renaissance PPON</vt:lpstr>
      <vt:lpstr>Physician Advisory Board</vt:lpstr>
      <vt:lpstr>PowerPoint Presentation</vt:lpstr>
      <vt:lpstr>PowerPoint Presentation</vt:lpstr>
      <vt:lpstr>Renaissance Recovery Group</vt:lpstr>
      <vt:lpstr>Nation Wide Statistics</vt:lpstr>
      <vt:lpstr>    Journal of the American Medical Association</vt:lpstr>
      <vt:lpstr>NAS In Indiana </vt:lpstr>
      <vt:lpstr>NAS In Tennessee</vt:lpstr>
      <vt:lpstr>Conclusions </vt:lpstr>
      <vt:lpstr>TN and Indiana Legal Overview</vt:lpstr>
      <vt:lpstr>TN and Indiana Legal Overview</vt:lpstr>
      <vt:lpstr>                    TN Pregnancy Criminalization Law 39-13-107</vt:lpstr>
    </vt:vector>
  </TitlesOfParts>
  <Manager/>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2013-09-25T18:22:28Z</dcterms:created>
  <dcterms:modified xsi:type="dcterms:W3CDTF">2015-11-02T18:16:22Z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TC034606189991</vt:lpwstr>
  </property>
</Properties>
</file>