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7" r:id="rId4"/>
  </p:sldMasterIdLst>
  <p:notesMasterIdLst>
    <p:notesMasterId r:id="rId14"/>
  </p:notesMasterIdLst>
  <p:handoutMasterIdLst>
    <p:handoutMasterId r:id="rId15"/>
  </p:handoutMasterIdLst>
  <p:sldIdLst>
    <p:sldId id="376" r:id="rId5"/>
    <p:sldId id="279" r:id="rId6"/>
    <p:sldId id="291" r:id="rId7"/>
    <p:sldId id="378" r:id="rId8"/>
    <p:sldId id="295" r:id="rId9"/>
    <p:sldId id="287" r:id="rId10"/>
    <p:sldId id="288" r:id="rId11"/>
    <p:sldId id="289" r:id="rId12"/>
    <p:sldId id="3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8F0"/>
    <a:srgbClr val="AAC3E8"/>
    <a:srgbClr val="A5A5A5"/>
    <a:srgbClr val="0D0D0D"/>
    <a:srgbClr val="2C4A52"/>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04072-5093-42CA-B189-EFDB430D0081}" v="3" dt="2023-11-27T19:40:50.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63" autoAdjust="0"/>
    <p:restoredTop sz="95388" autoAdjust="0"/>
  </p:normalViewPr>
  <p:slideViewPr>
    <p:cSldViewPr snapToGrid="0" showGuides="1">
      <p:cViewPr varScale="1">
        <p:scale>
          <a:sx n="114" d="100"/>
          <a:sy n="114" d="100"/>
        </p:scale>
        <p:origin x="1518"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65" d="100"/>
          <a:sy n="65" d="100"/>
        </p:scale>
        <p:origin x="3082"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69671B-947A-44A3-A764-A91E66D469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B4B23CC-4610-41C4-A0CF-67A30700C4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7299BE-0F96-4D8C-8AC3-AFAE1A841C66}" type="datetimeFigureOut">
              <a:rPr lang="en-US" smtClean="0"/>
              <a:t>11/30/2023</a:t>
            </a:fld>
            <a:endParaRPr lang="en-US" dirty="0"/>
          </a:p>
        </p:txBody>
      </p:sp>
      <p:sp>
        <p:nvSpPr>
          <p:cNvPr id="4" name="Footer Placeholder 3">
            <a:extLst>
              <a:ext uri="{FF2B5EF4-FFF2-40B4-BE49-F238E27FC236}">
                <a16:creationId xmlns:a16="http://schemas.microsoft.com/office/drawing/2014/main" id="{1F94FC55-2324-40BC-8420-15EC835D95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63EC604-E5A5-4A58-AC5A-211F83D37C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3B048B-0EBA-466F-928F-37073F3BFB70}" type="slidenum">
              <a:rPr lang="en-US" smtClean="0"/>
              <a:t>‹#›</a:t>
            </a:fld>
            <a:endParaRPr lang="en-US" dirty="0"/>
          </a:p>
        </p:txBody>
      </p:sp>
    </p:spTree>
    <p:extLst>
      <p:ext uri="{BB962C8B-B14F-4D97-AF65-F5344CB8AC3E}">
        <p14:creationId xmlns:p14="http://schemas.microsoft.com/office/powerpoint/2010/main" val="4065507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692AC-01A2-4EFF-966B-504F28E82D7A}" type="datetimeFigureOut">
              <a:rPr lang="en-US" noProof="0" smtClean="0"/>
              <a:t>11/30/2023</a:t>
            </a:fld>
            <a:endParaRPr lang="en-US" noProof="0"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D498D-6977-40EC-8E5E-7EB644D5E759}" type="slidenum">
              <a:rPr lang="en-US" noProof="0" smtClean="0"/>
              <a:t>‹#›</a:t>
            </a:fld>
            <a:endParaRPr lang="en-US" noProof="0" dirty="0"/>
          </a:p>
        </p:txBody>
      </p:sp>
    </p:spTree>
    <p:extLst>
      <p:ext uri="{BB962C8B-B14F-4D97-AF65-F5344CB8AC3E}">
        <p14:creationId xmlns:p14="http://schemas.microsoft.com/office/powerpoint/2010/main" val="135226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D498D-6977-40EC-8E5E-7EB644D5E759}" type="slidenum">
              <a:rPr lang="en-US" noProof="0" smtClean="0"/>
              <a:t>1</a:t>
            </a:fld>
            <a:endParaRPr lang="en-US" noProof="0" dirty="0"/>
          </a:p>
        </p:txBody>
      </p:sp>
    </p:spTree>
    <p:extLst>
      <p:ext uri="{BB962C8B-B14F-4D97-AF65-F5344CB8AC3E}">
        <p14:creationId xmlns:p14="http://schemas.microsoft.com/office/powerpoint/2010/main" val="227871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D498D-6977-40EC-8E5E-7EB644D5E759}" type="slidenum">
              <a:rPr lang="en-US" noProof="0" smtClean="0"/>
              <a:t>9</a:t>
            </a:fld>
            <a:endParaRPr lang="en-US" noProof="0" dirty="0"/>
          </a:p>
        </p:txBody>
      </p:sp>
    </p:spTree>
    <p:extLst>
      <p:ext uri="{BB962C8B-B14F-4D97-AF65-F5344CB8AC3E}">
        <p14:creationId xmlns:p14="http://schemas.microsoft.com/office/powerpoint/2010/main" val="1253991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B82A-265A-E954-8F9D-91AE4129C80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107A36A-50B7-FBA6-6B60-DA148D561BB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554C741-3A37-815A-4483-D2B51E249D69}"/>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5" name="Footer Placeholder 4">
            <a:extLst>
              <a:ext uri="{FF2B5EF4-FFF2-40B4-BE49-F238E27FC236}">
                <a16:creationId xmlns:a16="http://schemas.microsoft.com/office/drawing/2014/main" id="{19E79734-EC1E-F21F-1245-904E05ABA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1DB254-7DE5-1C34-7AA2-7ECB13BB3E9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33239978"/>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B114-2956-FB0E-9F71-D21986CF8D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BDF0B4-EF25-F0C1-F64A-3984484EAF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EB1CD-7A6E-BDD8-3C7D-A0DDC9EB21BF}"/>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5" name="Footer Placeholder 4">
            <a:extLst>
              <a:ext uri="{FF2B5EF4-FFF2-40B4-BE49-F238E27FC236}">
                <a16:creationId xmlns:a16="http://schemas.microsoft.com/office/drawing/2014/main" id="{2F15E0B2-7AC7-F318-34F4-30ADA17F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19C26-3233-BFFE-4658-66517FAD072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6812811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427B72-5AFB-8E1E-C532-5F4EA233465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E29D8F-1AD6-3012-2B76-B16521D3565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5A099-2F26-7C4E-EB11-8515E89D8F7F}"/>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5" name="Footer Placeholder 4">
            <a:extLst>
              <a:ext uri="{FF2B5EF4-FFF2-40B4-BE49-F238E27FC236}">
                <a16:creationId xmlns:a16="http://schemas.microsoft.com/office/drawing/2014/main" id="{917186E1-B78D-42FE-ECCE-7C2BB5CC1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7065B-530E-F3E6-C0BA-90D9AB6E3C4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51071338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429131-412E-2106-C980-E40EDDAEA4D5}"/>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0" y="-1441"/>
            <a:ext cx="9144000" cy="6858841"/>
          </a:xfrm>
          <a:prstGeom prst="rect">
            <a:avLst/>
          </a:prstGeom>
        </p:spPr>
      </p:pic>
      <p:sp>
        <p:nvSpPr>
          <p:cNvPr id="2" name="Title 1"/>
          <p:cNvSpPr>
            <a:spLocks noGrp="1"/>
          </p:cNvSpPr>
          <p:nvPr>
            <p:ph type="ctrTitle" hasCustomPrompt="1"/>
          </p:nvPr>
        </p:nvSpPr>
        <p:spPr>
          <a:xfrm>
            <a:off x="5339917" y="723440"/>
            <a:ext cx="3242570" cy="2579052"/>
          </a:xfrm>
        </p:spPr>
        <p:txBody>
          <a:bodyPr anchor="b">
            <a:normAutofit/>
          </a:bodyPr>
          <a:lstStyle>
            <a:lvl1pPr algn="l">
              <a:lnSpc>
                <a:spcPct val="90000"/>
              </a:lnSpc>
              <a:defRPr sz="6000" spc="-50" baseline="0">
                <a:solidFill>
                  <a:schemeClr val="tx1"/>
                </a:solidFill>
              </a:defRPr>
            </a:lvl1pPr>
          </a:lstStyle>
          <a:p>
            <a:r>
              <a:rPr lang="en-US" dirty="0"/>
              <a:t>Add title here</a:t>
            </a:r>
          </a:p>
        </p:txBody>
      </p:sp>
      <p:sp>
        <p:nvSpPr>
          <p:cNvPr id="3" name="Subtitle 2"/>
          <p:cNvSpPr>
            <a:spLocks noGrp="1"/>
          </p:cNvSpPr>
          <p:nvPr>
            <p:ph type="subTitle" idx="1" hasCustomPrompt="1"/>
          </p:nvPr>
        </p:nvSpPr>
        <p:spPr>
          <a:xfrm>
            <a:off x="5346114" y="5248835"/>
            <a:ext cx="3242570" cy="1008925"/>
          </a:xfrm>
        </p:spPr>
        <p:txBody>
          <a:bodyPr lIns="91440" rIns="91440">
            <a:normAutofit/>
          </a:bodyPr>
          <a:lstStyle>
            <a:lvl1pPr marL="0" indent="0" algn="l">
              <a:spcBef>
                <a:spcPts val="0"/>
              </a:spcBef>
              <a:spcAft>
                <a:spcPts val="0"/>
              </a:spcAft>
              <a:buNone/>
              <a:defRPr sz="1600" cap="all" spc="1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Add Subtitle here</a:t>
            </a:r>
          </a:p>
        </p:txBody>
      </p:sp>
      <p:sp>
        <p:nvSpPr>
          <p:cNvPr id="8" name="Text Placeholder 7">
            <a:extLst>
              <a:ext uri="{FF2B5EF4-FFF2-40B4-BE49-F238E27FC236}">
                <a16:creationId xmlns:a16="http://schemas.microsoft.com/office/drawing/2014/main" id="{D5E91AD6-E4A6-F082-0E76-DAF7D57B5162}"/>
              </a:ext>
            </a:extLst>
          </p:cNvPr>
          <p:cNvSpPr>
            <a:spLocks noGrp="1"/>
          </p:cNvSpPr>
          <p:nvPr>
            <p:ph type="body" sz="quarter" idx="10" hasCustomPrompt="1"/>
          </p:nvPr>
        </p:nvSpPr>
        <p:spPr>
          <a:xfrm>
            <a:off x="5339455" y="3373515"/>
            <a:ext cx="3242570" cy="1008926"/>
          </a:xfrm>
        </p:spPr>
        <p:txBody>
          <a:bodyPr lIns="91440" rIns="91440">
            <a:noAutofit/>
          </a:bodyPr>
          <a:lstStyle>
            <a:lvl1pPr marL="0" indent="0">
              <a:buNone/>
              <a:defRPr sz="6000" b="1">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a:t>
            </a:r>
          </a:p>
        </p:txBody>
      </p:sp>
      <p:cxnSp>
        <p:nvCxnSpPr>
          <p:cNvPr id="19" name="Straight Connector 18">
            <a:extLst>
              <a:ext uri="{FF2B5EF4-FFF2-40B4-BE49-F238E27FC236}">
                <a16:creationId xmlns:a16="http://schemas.microsoft.com/office/drawing/2014/main" id="{7ADF7228-F4CB-A1B9-79EA-63240531648D}"/>
              </a:ext>
              <a:ext uri="{C183D7F6-B498-43B3-948B-1728B52AA6E4}">
                <adec:decorative xmlns:adec="http://schemas.microsoft.com/office/drawing/2017/decorative" val="1"/>
              </a:ext>
            </a:extLst>
          </p:cNvPr>
          <p:cNvCxnSpPr>
            <a:cxnSpLocks/>
          </p:cNvCxnSpPr>
          <p:nvPr userDrawn="1"/>
        </p:nvCxnSpPr>
        <p:spPr>
          <a:xfrm flipH="1">
            <a:off x="3419667" y="-10665"/>
            <a:ext cx="1447608" cy="6877290"/>
          </a:xfrm>
          <a:prstGeom prst="line">
            <a:avLst/>
          </a:prstGeom>
          <a:ln w="95250">
            <a:solidFill>
              <a:schemeClr val="tx2"/>
            </a:solidFill>
          </a:ln>
        </p:spPr>
        <p:style>
          <a:lnRef idx="1">
            <a:schemeClr val="accent1"/>
          </a:lnRef>
          <a:fillRef idx="0">
            <a:schemeClr val="accent1"/>
          </a:fillRef>
          <a:effectRef idx="0">
            <a:schemeClr val="accent1"/>
          </a:effectRef>
          <a:fontRef idx="minor">
            <a:schemeClr val="tx1"/>
          </a:fontRef>
        </p:style>
      </p:cxnSp>
      <p:pic>
        <p:nvPicPr>
          <p:cNvPr id="18" name="Graphic 17">
            <a:extLst>
              <a:ext uri="{FF2B5EF4-FFF2-40B4-BE49-F238E27FC236}">
                <a16:creationId xmlns:a16="http://schemas.microsoft.com/office/drawing/2014/main" id="{7FAC3601-9744-9840-0229-E000CCFBEABC}"/>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419667" y="-21887"/>
            <a:ext cx="5051002" cy="6879887"/>
          </a:xfrm>
          <a:prstGeom prst="rect">
            <a:avLst/>
          </a:prstGeom>
        </p:spPr>
      </p:pic>
    </p:spTree>
    <p:extLst>
      <p:ext uri="{BB962C8B-B14F-4D97-AF65-F5344CB8AC3E}">
        <p14:creationId xmlns:p14="http://schemas.microsoft.com/office/powerpoint/2010/main" val="688978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genda - Topic 1">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7B8C35C0-4758-2887-0763-E78795846CD3}"/>
              </a:ext>
              <a:ext uri="{C183D7F6-B498-43B3-948B-1728B52AA6E4}">
                <adec:decorative xmlns:adec="http://schemas.microsoft.com/office/drawing/2017/decorative" val="1"/>
              </a:ext>
            </a:extLst>
          </p:cNvPr>
          <p:cNvSpPr/>
          <p:nvPr userDrawn="1"/>
        </p:nvSpPr>
        <p:spPr>
          <a:xfrm>
            <a:off x="4570153" y="-1946"/>
            <a:ext cx="2701005" cy="6881814"/>
          </a:xfrm>
          <a:custGeom>
            <a:avLst/>
            <a:gdLst>
              <a:gd name="connsiteX0" fmla="*/ 3601340 w 3601340"/>
              <a:gd name="connsiteY0" fmla="*/ 0 h 6881814"/>
              <a:gd name="connsiteX1" fmla="*/ 0 w 3601340"/>
              <a:gd name="connsiteY1" fmla="*/ 0 h 6881814"/>
              <a:gd name="connsiteX2" fmla="*/ 0 w 3601340"/>
              <a:gd name="connsiteY2" fmla="*/ 6881815 h 6881814"/>
              <a:gd name="connsiteX3" fmla="*/ 1064235 w 3601340"/>
              <a:gd name="connsiteY3" fmla="*/ 6881815 h 6881814"/>
              <a:gd name="connsiteX4" fmla="*/ 1441045 w 3601340"/>
              <a:gd name="connsiteY4" fmla="*/ 5490188 h 6881814"/>
              <a:gd name="connsiteX5" fmla="*/ 1835678 w 3601340"/>
              <a:gd name="connsiteY5" fmla="*/ 4034957 h 6881814"/>
              <a:gd name="connsiteX6" fmla="*/ 2045724 w 3601340"/>
              <a:gd name="connsiteY6" fmla="*/ 3914112 h 6881814"/>
              <a:gd name="connsiteX7" fmla="*/ 2166660 w 3601340"/>
              <a:gd name="connsiteY7" fmla="*/ 4124001 h 6881814"/>
              <a:gd name="connsiteX8" fmla="*/ 1906966 w 3601340"/>
              <a:gd name="connsiteY8" fmla="*/ 5081858 h 6881814"/>
              <a:gd name="connsiteX9" fmla="*/ 2027902 w 3601340"/>
              <a:gd name="connsiteY9" fmla="*/ 5291747 h 6881814"/>
              <a:gd name="connsiteX10" fmla="*/ 2227765 w 3601340"/>
              <a:gd name="connsiteY10" fmla="*/ 5198887 h 6881814"/>
              <a:gd name="connsiteX11" fmla="*/ 2570204 w 3601340"/>
              <a:gd name="connsiteY11" fmla="*/ 3923016 h 6881814"/>
              <a:gd name="connsiteX12" fmla="*/ 2602029 w 3601340"/>
              <a:gd name="connsiteY12" fmla="*/ 3799627 h 6881814"/>
              <a:gd name="connsiteX13" fmla="*/ 3601340 w 3601340"/>
              <a:gd name="connsiteY13" fmla="*/ 0 h 688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01340" h="6881814">
                <a:moveTo>
                  <a:pt x="3601340" y="0"/>
                </a:moveTo>
                <a:lnTo>
                  <a:pt x="0" y="0"/>
                </a:lnTo>
                <a:lnTo>
                  <a:pt x="0" y="6881815"/>
                </a:lnTo>
                <a:lnTo>
                  <a:pt x="1064235" y="6881815"/>
                </a:lnTo>
                <a:lnTo>
                  <a:pt x="1441045" y="5490188"/>
                </a:lnTo>
                <a:lnTo>
                  <a:pt x="1835678" y="4034957"/>
                </a:lnTo>
                <a:cubicBezTo>
                  <a:pt x="1859865" y="3943369"/>
                  <a:pt x="1954068" y="3889943"/>
                  <a:pt x="2045724" y="3914112"/>
                </a:cubicBezTo>
                <a:cubicBezTo>
                  <a:pt x="2137381" y="3938281"/>
                  <a:pt x="2190847" y="4032413"/>
                  <a:pt x="2166660" y="4124001"/>
                </a:cubicBezTo>
                <a:lnTo>
                  <a:pt x="1906966" y="5081858"/>
                </a:lnTo>
                <a:cubicBezTo>
                  <a:pt x="1882779" y="5173446"/>
                  <a:pt x="1936246" y="5267578"/>
                  <a:pt x="2027902" y="5291747"/>
                </a:cubicBezTo>
                <a:cubicBezTo>
                  <a:pt x="2109375" y="5313372"/>
                  <a:pt x="2193393" y="5272666"/>
                  <a:pt x="2227765" y="5198887"/>
                </a:cubicBezTo>
                <a:lnTo>
                  <a:pt x="2570204" y="3923016"/>
                </a:lnTo>
                <a:lnTo>
                  <a:pt x="2602029" y="3799627"/>
                </a:lnTo>
                <a:lnTo>
                  <a:pt x="3601340" y="0"/>
                </a:lnTo>
                <a:close/>
              </a:path>
            </a:pathLst>
          </a:custGeom>
          <a:solidFill>
            <a:srgbClr val="FFFFFF"/>
          </a:solidFill>
          <a:ln w="12700" cap="flat">
            <a:noFill/>
            <a:prstDash val="solid"/>
            <a:miter/>
          </a:ln>
        </p:spPr>
        <p:txBody>
          <a:bodyPr rtlCol="0" anchor="ctr"/>
          <a:lstStyle/>
          <a:p>
            <a:endParaRPr lang="en-US" sz="1800" dirty="0"/>
          </a:p>
        </p:txBody>
      </p:sp>
      <p:sp>
        <p:nvSpPr>
          <p:cNvPr id="14" name="Picture Placeholder 13">
            <a:extLst>
              <a:ext uri="{FF2B5EF4-FFF2-40B4-BE49-F238E27FC236}">
                <a16:creationId xmlns:a16="http://schemas.microsoft.com/office/drawing/2014/main" id="{4F200699-2797-D741-1EC1-B83FCA4B1977}"/>
              </a:ext>
            </a:extLst>
          </p:cNvPr>
          <p:cNvSpPr>
            <a:spLocks noGrp="1"/>
          </p:cNvSpPr>
          <p:nvPr>
            <p:ph type="pic" sz="quarter" idx="11"/>
          </p:nvPr>
        </p:nvSpPr>
        <p:spPr>
          <a:xfrm flipH="1">
            <a:off x="5372769" y="0"/>
            <a:ext cx="3768619" cy="6858000"/>
          </a:xfrm>
          <a:custGeom>
            <a:avLst/>
            <a:gdLst>
              <a:gd name="connsiteX0" fmla="*/ 0 w 6064250"/>
              <a:gd name="connsiteY0" fmla="*/ 0 h 6877051"/>
              <a:gd name="connsiteX1" fmla="*/ 6064250 w 6064250"/>
              <a:gd name="connsiteY1" fmla="*/ 0 h 6877051"/>
              <a:gd name="connsiteX2" fmla="*/ 6064250 w 6064250"/>
              <a:gd name="connsiteY2" fmla="*/ 6877051 h 6877051"/>
              <a:gd name="connsiteX3" fmla="*/ 0 w 6064250"/>
              <a:gd name="connsiteY3" fmla="*/ 6877051 h 6877051"/>
              <a:gd name="connsiteX4" fmla="*/ 0 w 6064250"/>
              <a:gd name="connsiteY4" fmla="*/ 0 h 6877051"/>
              <a:gd name="connsiteX0" fmla="*/ 0 w 6064250"/>
              <a:gd name="connsiteY0" fmla="*/ 0 h 6877051"/>
              <a:gd name="connsiteX1" fmla="*/ 5840730 w 6064250"/>
              <a:gd name="connsiteY1" fmla="*/ 0 h 6877051"/>
              <a:gd name="connsiteX2" fmla="*/ 6064250 w 6064250"/>
              <a:gd name="connsiteY2" fmla="*/ 6877051 h 6877051"/>
              <a:gd name="connsiteX3" fmla="*/ 0 w 6064250"/>
              <a:gd name="connsiteY3" fmla="*/ 6877051 h 6877051"/>
              <a:gd name="connsiteX4" fmla="*/ 0 w 6064250"/>
              <a:gd name="connsiteY4" fmla="*/ 0 h 6877051"/>
              <a:gd name="connsiteX0" fmla="*/ 0 w 5840730"/>
              <a:gd name="connsiteY0" fmla="*/ 0 h 6887937"/>
              <a:gd name="connsiteX1" fmla="*/ 5840730 w 5840730"/>
              <a:gd name="connsiteY1" fmla="*/ 0 h 6887937"/>
              <a:gd name="connsiteX2" fmla="*/ 4028621 w 5840730"/>
              <a:gd name="connsiteY2" fmla="*/ 6887937 h 6887937"/>
              <a:gd name="connsiteX3" fmla="*/ 0 w 5840730"/>
              <a:gd name="connsiteY3" fmla="*/ 6877051 h 6887937"/>
              <a:gd name="connsiteX4" fmla="*/ 0 w 5840730"/>
              <a:gd name="connsiteY4" fmla="*/ 0 h 6887937"/>
              <a:gd name="connsiteX0" fmla="*/ 0 w 5840730"/>
              <a:gd name="connsiteY0" fmla="*/ 0 h 6887937"/>
              <a:gd name="connsiteX1" fmla="*/ 5840730 w 5840730"/>
              <a:gd name="connsiteY1" fmla="*/ 0 h 6887937"/>
              <a:gd name="connsiteX2" fmla="*/ 5090160 w 5840730"/>
              <a:gd name="connsiteY2" fmla="*/ 2775915 h 6887937"/>
              <a:gd name="connsiteX3" fmla="*/ 4028621 w 5840730"/>
              <a:gd name="connsiteY3" fmla="*/ 6887937 h 6887937"/>
              <a:gd name="connsiteX4" fmla="*/ 0 w 5840730"/>
              <a:gd name="connsiteY4" fmla="*/ 6877051 h 6887937"/>
              <a:gd name="connsiteX5" fmla="*/ 0 w 5840730"/>
              <a:gd name="connsiteY5"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028621 w 5840730"/>
              <a:gd name="connsiteY4" fmla="*/ 6887937 h 6887937"/>
              <a:gd name="connsiteX5" fmla="*/ 0 w 5840730"/>
              <a:gd name="connsiteY5" fmla="*/ 6877051 h 6887937"/>
              <a:gd name="connsiteX6" fmla="*/ 0 w 5840730"/>
              <a:gd name="connsiteY6"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785360 w 5840730"/>
              <a:gd name="connsiteY4" fmla="*/ 3926535 h 6887937"/>
              <a:gd name="connsiteX5" fmla="*/ 4028621 w 5840730"/>
              <a:gd name="connsiteY5" fmla="*/ 6887937 h 6887937"/>
              <a:gd name="connsiteX6" fmla="*/ 0 w 5840730"/>
              <a:gd name="connsiteY6" fmla="*/ 6877051 h 6887937"/>
              <a:gd name="connsiteX7" fmla="*/ 0 w 5840730"/>
              <a:gd name="connsiteY7"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922520 w 5840730"/>
              <a:gd name="connsiteY4" fmla="*/ 3415995 h 6887937"/>
              <a:gd name="connsiteX5" fmla="*/ 4785360 w 5840730"/>
              <a:gd name="connsiteY5" fmla="*/ 3926535 h 6887937"/>
              <a:gd name="connsiteX6" fmla="*/ 4028621 w 5840730"/>
              <a:gd name="connsiteY6" fmla="*/ 6887937 h 6887937"/>
              <a:gd name="connsiteX7" fmla="*/ 0 w 5840730"/>
              <a:gd name="connsiteY7" fmla="*/ 6877051 h 6887937"/>
              <a:gd name="connsiteX8" fmla="*/ 0 w 5840730"/>
              <a:gd name="connsiteY8"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22520 w 5840730"/>
              <a:gd name="connsiteY4" fmla="*/ 3415995 h 6887937"/>
              <a:gd name="connsiteX5" fmla="*/ 4785360 w 5840730"/>
              <a:gd name="connsiteY5" fmla="*/ 3926535 h 6887937"/>
              <a:gd name="connsiteX6" fmla="*/ 4028621 w 5840730"/>
              <a:gd name="connsiteY6" fmla="*/ 6887937 h 6887937"/>
              <a:gd name="connsiteX7" fmla="*/ 0 w 5840730"/>
              <a:gd name="connsiteY7" fmla="*/ 6877051 h 6887937"/>
              <a:gd name="connsiteX8" fmla="*/ 0 w 5840730"/>
              <a:gd name="connsiteY8"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922520 w 5840730"/>
              <a:gd name="connsiteY5" fmla="*/ 3415995 h 6887937"/>
              <a:gd name="connsiteX6" fmla="*/ 4785360 w 5840730"/>
              <a:gd name="connsiteY6" fmla="*/ 3926535 h 6887937"/>
              <a:gd name="connsiteX7" fmla="*/ 4028621 w 5840730"/>
              <a:gd name="connsiteY7" fmla="*/ 6887937 h 6887937"/>
              <a:gd name="connsiteX8" fmla="*/ 0 w 5840730"/>
              <a:gd name="connsiteY8" fmla="*/ 6877051 h 6887937"/>
              <a:gd name="connsiteX9" fmla="*/ 0 w 5840730"/>
              <a:gd name="connsiteY9"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4922520 w 5840730"/>
              <a:gd name="connsiteY6" fmla="*/ 3415995 h 6887937"/>
              <a:gd name="connsiteX7" fmla="*/ 4785360 w 5840730"/>
              <a:gd name="connsiteY7" fmla="*/ 3926535 h 6887937"/>
              <a:gd name="connsiteX8" fmla="*/ 4028621 w 5840730"/>
              <a:gd name="connsiteY8" fmla="*/ 6887937 h 6887937"/>
              <a:gd name="connsiteX9" fmla="*/ 0 w 5840730"/>
              <a:gd name="connsiteY9" fmla="*/ 6877051 h 6887937"/>
              <a:gd name="connsiteX10" fmla="*/ 0 w 5840730"/>
              <a:gd name="connsiteY10"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922520 w 5840730"/>
              <a:gd name="connsiteY7" fmla="*/ 341599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457700 w 5840730"/>
              <a:gd name="connsiteY7" fmla="*/ 384271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213860 w 5840730"/>
              <a:gd name="connsiteY7" fmla="*/ 4757115 h 6887937"/>
              <a:gd name="connsiteX8" fmla="*/ 4457700 w 5840730"/>
              <a:gd name="connsiteY8" fmla="*/ 3842715 h 6887937"/>
              <a:gd name="connsiteX9" fmla="*/ 4785360 w 5840730"/>
              <a:gd name="connsiteY9" fmla="*/ 3926535 h 6887937"/>
              <a:gd name="connsiteX10" fmla="*/ 4028621 w 5840730"/>
              <a:gd name="connsiteY10" fmla="*/ 6887937 h 6887937"/>
              <a:gd name="connsiteX11" fmla="*/ 0 w 5840730"/>
              <a:gd name="connsiteY11" fmla="*/ 6877051 h 6887937"/>
              <a:gd name="connsiteX12" fmla="*/ 0 w 5840730"/>
              <a:gd name="connsiteY12"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937760 w 5840730"/>
              <a:gd name="connsiteY5" fmla="*/ 16100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6532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56810 w 5840730"/>
              <a:gd name="connsiteY4" fmla="*/ 186532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933950 w 5840730"/>
              <a:gd name="connsiteY3" fmla="*/ 273781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61560 w 5840730"/>
              <a:gd name="connsiteY3" fmla="*/ 294355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42510 w 5840730"/>
              <a:gd name="connsiteY3" fmla="*/ 301975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560570 w 5840730"/>
              <a:gd name="connsiteY11" fmla="*/ 412084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09160 w 5840730"/>
              <a:gd name="connsiteY11" fmla="*/ 363316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655820 w 5840730"/>
              <a:gd name="connsiteY6" fmla="*/ 1770075 h 6887937"/>
              <a:gd name="connsiteX7" fmla="*/ 3893820 w 5840730"/>
              <a:gd name="connsiteY7" fmla="*/ 4688535 h 6887937"/>
              <a:gd name="connsiteX8" fmla="*/ 3992880 w 5840730"/>
              <a:gd name="connsiteY8" fmla="*/ 490570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3893820 w 5840730"/>
              <a:gd name="connsiteY6" fmla="*/ 4688535 h 6887937"/>
              <a:gd name="connsiteX7" fmla="*/ 3992880 w 5840730"/>
              <a:gd name="connsiteY7" fmla="*/ 4905705 h 6887937"/>
              <a:gd name="connsiteX8" fmla="*/ 4213860 w 5840730"/>
              <a:gd name="connsiteY8" fmla="*/ 4757115 h 6887937"/>
              <a:gd name="connsiteX9" fmla="*/ 4457700 w 5840730"/>
              <a:gd name="connsiteY9" fmla="*/ 3842715 h 6887937"/>
              <a:gd name="connsiteX10" fmla="*/ 4686300 w 5840730"/>
              <a:gd name="connsiteY10" fmla="*/ 371317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3893820 w 5840730"/>
              <a:gd name="connsiteY5" fmla="*/ 4688535 h 6887937"/>
              <a:gd name="connsiteX6" fmla="*/ 3992880 w 5840730"/>
              <a:gd name="connsiteY6" fmla="*/ 4905705 h 6887937"/>
              <a:gd name="connsiteX7" fmla="*/ 4213860 w 5840730"/>
              <a:gd name="connsiteY7" fmla="*/ 4757115 h 6887937"/>
              <a:gd name="connsiteX8" fmla="*/ 4457700 w 5840730"/>
              <a:gd name="connsiteY8" fmla="*/ 3842715 h 6887937"/>
              <a:gd name="connsiteX9" fmla="*/ 4686300 w 5840730"/>
              <a:gd name="connsiteY9" fmla="*/ 371317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3893820 w 5840730"/>
              <a:gd name="connsiteY4" fmla="*/ 4688535 h 6887937"/>
              <a:gd name="connsiteX5" fmla="*/ 3992880 w 5840730"/>
              <a:gd name="connsiteY5" fmla="*/ 4905705 h 6887937"/>
              <a:gd name="connsiteX6" fmla="*/ 4213860 w 5840730"/>
              <a:gd name="connsiteY6" fmla="*/ 4757115 h 6887937"/>
              <a:gd name="connsiteX7" fmla="*/ 4457700 w 5840730"/>
              <a:gd name="connsiteY7" fmla="*/ 3842715 h 6887937"/>
              <a:gd name="connsiteX8" fmla="*/ 4686300 w 5840730"/>
              <a:gd name="connsiteY8" fmla="*/ 3713175 h 6887937"/>
              <a:gd name="connsiteX9" fmla="*/ 4785360 w 5840730"/>
              <a:gd name="connsiteY9" fmla="*/ 3926535 h 6887937"/>
              <a:gd name="connsiteX10" fmla="*/ 4028621 w 5840730"/>
              <a:gd name="connsiteY10" fmla="*/ 6887937 h 6887937"/>
              <a:gd name="connsiteX11" fmla="*/ 0 w 5840730"/>
              <a:gd name="connsiteY11" fmla="*/ 6877051 h 6887937"/>
              <a:gd name="connsiteX12" fmla="*/ 0 w 5840730"/>
              <a:gd name="connsiteY12" fmla="*/ 0 h 6887937"/>
              <a:gd name="connsiteX0" fmla="*/ 0 w 5840730"/>
              <a:gd name="connsiteY0" fmla="*/ 0 h 6887937"/>
              <a:gd name="connsiteX1" fmla="*/ 5840730 w 5840730"/>
              <a:gd name="connsiteY1" fmla="*/ 0 h 6887937"/>
              <a:gd name="connsiteX2" fmla="*/ 5090160 w 5840730"/>
              <a:gd name="connsiteY2" fmla="*/ 2775915 h 6887937"/>
              <a:gd name="connsiteX3" fmla="*/ 3893820 w 5840730"/>
              <a:gd name="connsiteY3" fmla="*/ 4688535 h 6887937"/>
              <a:gd name="connsiteX4" fmla="*/ 3992880 w 5840730"/>
              <a:gd name="connsiteY4" fmla="*/ 4905705 h 6887937"/>
              <a:gd name="connsiteX5" fmla="*/ 4213860 w 5840730"/>
              <a:gd name="connsiteY5" fmla="*/ 4757115 h 6887937"/>
              <a:gd name="connsiteX6" fmla="*/ 4457700 w 5840730"/>
              <a:gd name="connsiteY6" fmla="*/ 3842715 h 6887937"/>
              <a:gd name="connsiteX7" fmla="*/ 4686300 w 5840730"/>
              <a:gd name="connsiteY7" fmla="*/ 371317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3893820 w 5840730"/>
              <a:gd name="connsiteY2" fmla="*/ 4688535 h 6887937"/>
              <a:gd name="connsiteX3" fmla="*/ 3992880 w 5840730"/>
              <a:gd name="connsiteY3" fmla="*/ 4905705 h 6887937"/>
              <a:gd name="connsiteX4" fmla="*/ 4213860 w 5840730"/>
              <a:gd name="connsiteY4" fmla="*/ 4757115 h 6887937"/>
              <a:gd name="connsiteX5" fmla="*/ 4457700 w 5840730"/>
              <a:gd name="connsiteY5" fmla="*/ 3842715 h 6887937"/>
              <a:gd name="connsiteX6" fmla="*/ 4686300 w 5840730"/>
              <a:gd name="connsiteY6" fmla="*/ 3713175 h 6887937"/>
              <a:gd name="connsiteX7" fmla="*/ 4785360 w 5840730"/>
              <a:gd name="connsiteY7" fmla="*/ 3926535 h 6887937"/>
              <a:gd name="connsiteX8" fmla="*/ 4028621 w 5840730"/>
              <a:gd name="connsiteY8" fmla="*/ 6887937 h 6887937"/>
              <a:gd name="connsiteX9" fmla="*/ 0 w 5840730"/>
              <a:gd name="connsiteY9" fmla="*/ 6877051 h 6887937"/>
              <a:gd name="connsiteX10" fmla="*/ 0 w 5840730"/>
              <a:gd name="connsiteY10" fmla="*/ 0 h 6887937"/>
              <a:gd name="connsiteX0" fmla="*/ 0 w 4790753"/>
              <a:gd name="connsiteY0" fmla="*/ 0 h 6887937"/>
              <a:gd name="connsiteX1" fmla="*/ 2674743 w 4790753"/>
              <a:gd name="connsiteY1" fmla="*/ 49345 h 6887937"/>
              <a:gd name="connsiteX2" fmla="*/ 3893820 w 4790753"/>
              <a:gd name="connsiteY2" fmla="*/ 4688535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97763 w 4790753"/>
              <a:gd name="connsiteY1" fmla="*/ 0 h 6887937"/>
              <a:gd name="connsiteX2" fmla="*/ 3893820 w 4790753"/>
              <a:gd name="connsiteY2" fmla="*/ 4688535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97763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310950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412040 w 4790753"/>
              <a:gd name="connsiteY2" fmla="*/ 3464777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244891 w 4790753"/>
              <a:gd name="connsiteY2" fmla="*/ 3464778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392375 w 4790753"/>
              <a:gd name="connsiteY2" fmla="*/ 3464779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5110169"/>
              <a:gd name="connsiteY0" fmla="*/ 0 h 6887937"/>
              <a:gd name="connsiteX1" fmla="*/ 2487931 w 5110169"/>
              <a:gd name="connsiteY1" fmla="*/ 0 h 6887937"/>
              <a:gd name="connsiteX2" fmla="*/ 3392375 w 5110169"/>
              <a:gd name="connsiteY2" fmla="*/ 3464779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66000 w 5110169"/>
              <a:gd name="connsiteY2" fmla="*/ 4629324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16839 w 5110169"/>
              <a:gd name="connsiteY2" fmla="*/ 4550372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589019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53550 w 5110169"/>
              <a:gd name="connsiteY3" fmla="*/ 5034002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53550 w 5110169"/>
              <a:gd name="connsiteY3" fmla="*/ 5300466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4042040 w 5110169"/>
              <a:gd name="connsiteY3" fmla="*/ 5566930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05329 w 5110169"/>
              <a:gd name="connsiteY2" fmla="*/ 4974740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75832 w 5110169"/>
              <a:gd name="connsiteY2" fmla="*/ 5033954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198620 w 5110169"/>
              <a:gd name="connsiteY7" fmla="*/ 4133044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251960 w 5110169"/>
              <a:gd name="connsiteY7" fmla="*/ 4071856 h 6887937"/>
              <a:gd name="connsiteX8" fmla="*/ 5110169 w 5110169"/>
              <a:gd name="connsiteY8" fmla="*/ 6887937 h 6887937"/>
              <a:gd name="connsiteX9" fmla="*/ 0 w 5110169"/>
              <a:gd name="connsiteY9" fmla="*/ 6877051 h 6887937"/>
              <a:gd name="connsiteX10" fmla="*/ 0 w 5110169"/>
              <a:gd name="connsiteY10" fmla="*/ 0 h 6887937"/>
              <a:gd name="connsiteX0" fmla="*/ 0 w 5030921"/>
              <a:gd name="connsiteY0" fmla="*/ 0 h 6877051"/>
              <a:gd name="connsiteX1" fmla="*/ 2487931 w 5030921"/>
              <a:gd name="connsiteY1" fmla="*/ 0 h 6877051"/>
              <a:gd name="connsiteX2" fmla="*/ 3834825 w 5030921"/>
              <a:gd name="connsiteY2" fmla="*/ 5142514 h 6877051"/>
              <a:gd name="connsiteX3" fmla="*/ 4074118 w 5030921"/>
              <a:gd name="connsiteY3" fmla="*/ 5314407 h 6877051"/>
              <a:gd name="connsiteX4" fmla="*/ 4168140 w 5030921"/>
              <a:gd name="connsiteY4" fmla="*/ 5055407 h 6877051"/>
              <a:gd name="connsiteX5" fmla="*/ 3935730 w 5030921"/>
              <a:gd name="connsiteY5" fmla="*/ 4175425 h 6877051"/>
              <a:gd name="connsiteX6" fmla="*/ 4061460 w 5030921"/>
              <a:gd name="connsiteY6" fmla="*/ 3931157 h 6877051"/>
              <a:gd name="connsiteX7" fmla="*/ 4251960 w 5030921"/>
              <a:gd name="connsiteY7" fmla="*/ 4071856 h 6877051"/>
              <a:gd name="connsiteX8" fmla="*/ 5030921 w 5030921"/>
              <a:gd name="connsiteY8" fmla="*/ 6875699 h 6877051"/>
              <a:gd name="connsiteX9" fmla="*/ 0 w 5030921"/>
              <a:gd name="connsiteY9" fmla="*/ 6877051 h 6877051"/>
              <a:gd name="connsiteX10" fmla="*/ 0 w 5030921"/>
              <a:gd name="connsiteY10" fmla="*/ 0 h 6877051"/>
              <a:gd name="connsiteX0" fmla="*/ 0 w 4963865"/>
              <a:gd name="connsiteY0" fmla="*/ 0 h 6877051"/>
              <a:gd name="connsiteX1" fmla="*/ 2487931 w 4963865"/>
              <a:gd name="connsiteY1" fmla="*/ 0 h 6877051"/>
              <a:gd name="connsiteX2" fmla="*/ 3834825 w 4963865"/>
              <a:gd name="connsiteY2" fmla="*/ 5142514 h 6877051"/>
              <a:gd name="connsiteX3" fmla="*/ 4074118 w 4963865"/>
              <a:gd name="connsiteY3" fmla="*/ 5314407 h 6877051"/>
              <a:gd name="connsiteX4" fmla="*/ 4168140 w 4963865"/>
              <a:gd name="connsiteY4" fmla="*/ 5055407 h 6877051"/>
              <a:gd name="connsiteX5" fmla="*/ 3935730 w 4963865"/>
              <a:gd name="connsiteY5" fmla="*/ 4175425 h 6877051"/>
              <a:gd name="connsiteX6" fmla="*/ 4061460 w 4963865"/>
              <a:gd name="connsiteY6" fmla="*/ 3931157 h 6877051"/>
              <a:gd name="connsiteX7" fmla="*/ 4251960 w 4963865"/>
              <a:gd name="connsiteY7" fmla="*/ 4071856 h 6877051"/>
              <a:gd name="connsiteX8" fmla="*/ 4963865 w 4963865"/>
              <a:gd name="connsiteY8" fmla="*/ 6875699 h 6877051"/>
              <a:gd name="connsiteX9" fmla="*/ 0 w 4963865"/>
              <a:gd name="connsiteY9" fmla="*/ 6877051 h 6877051"/>
              <a:gd name="connsiteX10" fmla="*/ 0 w 4963865"/>
              <a:gd name="connsiteY10" fmla="*/ 0 h 6877051"/>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24825" h="6881818">
                <a:moveTo>
                  <a:pt x="0" y="0"/>
                </a:moveTo>
                <a:lnTo>
                  <a:pt x="2487931" y="0"/>
                </a:lnTo>
                <a:lnTo>
                  <a:pt x="3834825" y="5142514"/>
                </a:lnTo>
                <a:cubicBezTo>
                  <a:pt x="3851116" y="5182666"/>
                  <a:pt x="3878538" y="5351369"/>
                  <a:pt x="4048718" y="5314407"/>
                </a:cubicBezTo>
                <a:cubicBezTo>
                  <a:pt x="4218898" y="5277445"/>
                  <a:pt x="4184015" y="5205230"/>
                  <a:pt x="4168140" y="5055407"/>
                </a:cubicBezTo>
                <a:lnTo>
                  <a:pt x="3935730" y="4175425"/>
                </a:lnTo>
                <a:cubicBezTo>
                  <a:pt x="3924300" y="4083966"/>
                  <a:pt x="3902710" y="3989870"/>
                  <a:pt x="4061460" y="3941355"/>
                </a:cubicBezTo>
                <a:cubicBezTo>
                  <a:pt x="4194810" y="3923207"/>
                  <a:pt x="4213860" y="4007005"/>
                  <a:pt x="4251960" y="4071856"/>
                </a:cubicBezTo>
                <a:lnTo>
                  <a:pt x="5024825" y="6881818"/>
                </a:lnTo>
                <a:lnTo>
                  <a:pt x="0" y="6877051"/>
                </a:lnTo>
                <a:lnTo>
                  <a:pt x="0" y="0"/>
                </a:lnTo>
                <a:close/>
              </a:path>
            </a:pathLst>
          </a:custGeom>
          <a:solidFill>
            <a:schemeClr val="bg2"/>
          </a:solidFill>
        </p:spPr>
        <p:txBody>
          <a:bodyPr anchor="ctr"/>
          <a:lstStyle>
            <a:lvl1pPr algn="ctr">
              <a:defRPr baseline="-25000"/>
            </a:lvl1pPr>
          </a:lstStyle>
          <a:p>
            <a:r>
              <a:rPr lang="en-US"/>
              <a:t>Click icon to add picture</a:t>
            </a:r>
            <a:endParaRPr lang="en-US" dirty="0"/>
          </a:p>
        </p:txBody>
      </p:sp>
      <p:sp>
        <p:nvSpPr>
          <p:cNvPr id="2" name="Title 1"/>
          <p:cNvSpPr>
            <a:spLocks noGrp="1"/>
          </p:cNvSpPr>
          <p:nvPr>
            <p:ph type="ctrTitle" hasCustomPrompt="1"/>
          </p:nvPr>
        </p:nvSpPr>
        <p:spPr>
          <a:xfrm>
            <a:off x="597242" y="320041"/>
            <a:ext cx="5049178" cy="1017147"/>
          </a:xfrm>
        </p:spPr>
        <p:txBody>
          <a:bodyPr anchor="b">
            <a:normAutofit/>
          </a:bodyPr>
          <a:lstStyle>
            <a:lvl1pPr algn="l">
              <a:lnSpc>
                <a:spcPct val="90000"/>
              </a:lnSpc>
              <a:defRPr sz="3600" spc="100" baseline="0">
                <a:solidFill>
                  <a:schemeClr val="tx1"/>
                </a:solidFill>
              </a:defRPr>
            </a:lvl1pPr>
          </a:lstStyle>
          <a:p>
            <a:r>
              <a:rPr lang="en-US" dirty="0"/>
              <a:t>Add title here</a:t>
            </a:r>
          </a:p>
        </p:txBody>
      </p:sp>
      <p:sp>
        <p:nvSpPr>
          <p:cNvPr id="8" name="Text Placeholder 7">
            <a:extLst>
              <a:ext uri="{FF2B5EF4-FFF2-40B4-BE49-F238E27FC236}">
                <a16:creationId xmlns:a16="http://schemas.microsoft.com/office/drawing/2014/main" id="{D5E91AD6-E4A6-F082-0E76-DAF7D57B5162}"/>
              </a:ext>
            </a:extLst>
          </p:cNvPr>
          <p:cNvSpPr>
            <a:spLocks noGrp="1"/>
          </p:cNvSpPr>
          <p:nvPr>
            <p:ph type="body" sz="quarter" idx="10" hasCustomPrompt="1"/>
          </p:nvPr>
        </p:nvSpPr>
        <p:spPr>
          <a:xfrm>
            <a:off x="618182" y="1749479"/>
            <a:ext cx="591479" cy="533400"/>
          </a:xfrm>
        </p:spPr>
        <p:txBody>
          <a:bodyPr lIns="0" tIns="0" rIns="0" bIns="0" anchor="ctr">
            <a:noAutofit/>
          </a:bodyPr>
          <a:lstStyle>
            <a:lvl1pPr marL="0" indent="0" algn="ctr">
              <a:lnSpc>
                <a:spcPct val="60000"/>
              </a:lnSpc>
              <a:spcBef>
                <a:spcPts val="0"/>
              </a:spcBef>
              <a:spcAft>
                <a:spcPts val="0"/>
              </a:spcAft>
              <a:buNone/>
              <a:defRPr sz="5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o1.</a:t>
            </a:r>
          </a:p>
        </p:txBody>
      </p:sp>
      <p:sp>
        <p:nvSpPr>
          <p:cNvPr id="13" name="Text Placeholder 12">
            <a:extLst>
              <a:ext uri="{FF2B5EF4-FFF2-40B4-BE49-F238E27FC236}">
                <a16:creationId xmlns:a16="http://schemas.microsoft.com/office/drawing/2014/main" id="{6B00516E-9699-821C-0371-67A8478E101D}"/>
              </a:ext>
            </a:extLst>
          </p:cNvPr>
          <p:cNvSpPr>
            <a:spLocks noGrp="1"/>
          </p:cNvSpPr>
          <p:nvPr>
            <p:ph type="body" sz="quarter" idx="16" hasCustomPrompt="1"/>
          </p:nvPr>
        </p:nvSpPr>
        <p:spPr>
          <a:xfrm>
            <a:off x="1232535" y="1749479"/>
            <a:ext cx="4413884" cy="533400"/>
          </a:xfrm>
        </p:spPr>
        <p:txBody>
          <a:bodyPr bIns="0" anchor="b">
            <a:normAutofit/>
          </a:bodyPr>
          <a:lstStyle>
            <a:lvl1pPr marL="0" indent="0">
              <a:buNone/>
              <a:defRPr sz="2400">
                <a:solidFill>
                  <a:schemeClr val="tx1"/>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6" name="Text Placeholder 7">
            <a:extLst>
              <a:ext uri="{FF2B5EF4-FFF2-40B4-BE49-F238E27FC236}">
                <a16:creationId xmlns:a16="http://schemas.microsoft.com/office/drawing/2014/main" id="{7C72C187-9B88-8558-E9E7-CA189DF0EF33}"/>
              </a:ext>
            </a:extLst>
          </p:cNvPr>
          <p:cNvSpPr>
            <a:spLocks noGrp="1"/>
          </p:cNvSpPr>
          <p:nvPr>
            <p:ph type="body" sz="quarter" idx="12" hasCustomPrompt="1"/>
          </p:nvPr>
        </p:nvSpPr>
        <p:spPr>
          <a:xfrm>
            <a:off x="618182" y="2378035"/>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o2.</a:t>
            </a:r>
          </a:p>
        </p:txBody>
      </p:sp>
      <p:sp>
        <p:nvSpPr>
          <p:cNvPr id="15" name="Text Placeholder 12">
            <a:extLst>
              <a:ext uri="{FF2B5EF4-FFF2-40B4-BE49-F238E27FC236}">
                <a16:creationId xmlns:a16="http://schemas.microsoft.com/office/drawing/2014/main" id="{9366E515-A368-5E2D-8A9F-6BDBB76BC877}"/>
              </a:ext>
            </a:extLst>
          </p:cNvPr>
          <p:cNvSpPr>
            <a:spLocks noGrp="1"/>
          </p:cNvSpPr>
          <p:nvPr>
            <p:ph type="body" sz="quarter" idx="17" hasCustomPrompt="1"/>
          </p:nvPr>
        </p:nvSpPr>
        <p:spPr>
          <a:xfrm>
            <a:off x="1232535" y="2378035"/>
            <a:ext cx="4413884" cy="533400"/>
          </a:xfrm>
        </p:spPr>
        <p:txBody>
          <a:bodyPr bIns="0" anchor="b">
            <a:normAutofit/>
          </a:bodyPr>
          <a:lstStyle>
            <a:lvl1pPr marL="0" indent="0">
              <a:buNone/>
              <a:defRPr sz="2000">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7" name="Text Placeholder 7">
            <a:extLst>
              <a:ext uri="{FF2B5EF4-FFF2-40B4-BE49-F238E27FC236}">
                <a16:creationId xmlns:a16="http://schemas.microsoft.com/office/drawing/2014/main" id="{1F522536-6FE3-2618-BC24-8C5188185870}"/>
              </a:ext>
            </a:extLst>
          </p:cNvPr>
          <p:cNvSpPr>
            <a:spLocks noGrp="1"/>
          </p:cNvSpPr>
          <p:nvPr>
            <p:ph type="body" sz="quarter" idx="13" hasCustomPrompt="1"/>
          </p:nvPr>
        </p:nvSpPr>
        <p:spPr>
          <a:xfrm>
            <a:off x="618182" y="3006909"/>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o3.</a:t>
            </a:r>
          </a:p>
        </p:txBody>
      </p:sp>
      <p:sp>
        <p:nvSpPr>
          <p:cNvPr id="16" name="Text Placeholder 12">
            <a:extLst>
              <a:ext uri="{FF2B5EF4-FFF2-40B4-BE49-F238E27FC236}">
                <a16:creationId xmlns:a16="http://schemas.microsoft.com/office/drawing/2014/main" id="{89C1155B-B06D-77D5-B3DC-9CEAEDF2D61F}"/>
              </a:ext>
            </a:extLst>
          </p:cNvPr>
          <p:cNvSpPr>
            <a:spLocks noGrp="1"/>
          </p:cNvSpPr>
          <p:nvPr>
            <p:ph type="body" sz="quarter" idx="18" hasCustomPrompt="1"/>
          </p:nvPr>
        </p:nvSpPr>
        <p:spPr>
          <a:xfrm>
            <a:off x="1232535" y="3009613"/>
            <a:ext cx="4413884" cy="533400"/>
          </a:xfrm>
        </p:spPr>
        <p:txBody>
          <a:bodyPr bIns="0" anchor="b">
            <a:normAutofit/>
          </a:bodyPr>
          <a:lstStyle>
            <a:lvl1pPr marL="0" indent="0">
              <a:buNone/>
              <a:defRPr sz="2000">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9" name="Text Placeholder 7">
            <a:extLst>
              <a:ext uri="{FF2B5EF4-FFF2-40B4-BE49-F238E27FC236}">
                <a16:creationId xmlns:a16="http://schemas.microsoft.com/office/drawing/2014/main" id="{F3A36BC1-799A-6623-E5E3-1190C0C7C479}"/>
              </a:ext>
            </a:extLst>
          </p:cNvPr>
          <p:cNvSpPr>
            <a:spLocks noGrp="1"/>
          </p:cNvSpPr>
          <p:nvPr>
            <p:ph type="body" sz="quarter" idx="14" hasCustomPrompt="1"/>
          </p:nvPr>
        </p:nvSpPr>
        <p:spPr>
          <a:xfrm>
            <a:off x="618182" y="3635783"/>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o4.</a:t>
            </a:r>
          </a:p>
        </p:txBody>
      </p:sp>
      <p:sp>
        <p:nvSpPr>
          <p:cNvPr id="17" name="Text Placeholder 12">
            <a:extLst>
              <a:ext uri="{FF2B5EF4-FFF2-40B4-BE49-F238E27FC236}">
                <a16:creationId xmlns:a16="http://schemas.microsoft.com/office/drawing/2014/main" id="{92954362-36EF-4B42-19C7-6132A7E2A875}"/>
              </a:ext>
            </a:extLst>
          </p:cNvPr>
          <p:cNvSpPr>
            <a:spLocks noGrp="1"/>
          </p:cNvSpPr>
          <p:nvPr>
            <p:ph type="body" sz="quarter" idx="19" hasCustomPrompt="1"/>
          </p:nvPr>
        </p:nvSpPr>
        <p:spPr>
          <a:xfrm>
            <a:off x="1232535" y="3638169"/>
            <a:ext cx="4413884" cy="533400"/>
          </a:xfrm>
        </p:spPr>
        <p:txBody>
          <a:bodyPr bIns="0" anchor="b"/>
          <a:lstStyle>
            <a:lvl1pPr marL="0" indent="0">
              <a:buNone/>
              <a:defRPr>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10" name="Text Placeholder 7">
            <a:extLst>
              <a:ext uri="{FF2B5EF4-FFF2-40B4-BE49-F238E27FC236}">
                <a16:creationId xmlns:a16="http://schemas.microsoft.com/office/drawing/2014/main" id="{9EF1DED4-DCEF-D1F3-17B9-BC29651F7DE8}"/>
              </a:ext>
            </a:extLst>
          </p:cNvPr>
          <p:cNvSpPr>
            <a:spLocks noGrp="1"/>
          </p:cNvSpPr>
          <p:nvPr>
            <p:ph type="body" sz="quarter" idx="15" hasCustomPrompt="1"/>
          </p:nvPr>
        </p:nvSpPr>
        <p:spPr>
          <a:xfrm>
            <a:off x="618182" y="4264656"/>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o5.</a:t>
            </a:r>
          </a:p>
        </p:txBody>
      </p:sp>
      <p:sp>
        <p:nvSpPr>
          <p:cNvPr id="20" name="Text Placeholder 12">
            <a:extLst>
              <a:ext uri="{FF2B5EF4-FFF2-40B4-BE49-F238E27FC236}">
                <a16:creationId xmlns:a16="http://schemas.microsoft.com/office/drawing/2014/main" id="{A57B871C-EE51-327F-62B1-79B005BD932C}"/>
              </a:ext>
            </a:extLst>
          </p:cNvPr>
          <p:cNvSpPr>
            <a:spLocks noGrp="1"/>
          </p:cNvSpPr>
          <p:nvPr>
            <p:ph type="body" sz="quarter" idx="20" hasCustomPrompt="1"/>
          </p:nvPr>
        </p:nvSpPr>
        <p:spPr>
          <a:xfrm>
            <a:off x="1232535" y="4269747"/>
            <a:ext cx="4413884" cy="533400"/>
          </a:xfrm>
        </p:spPr>
        <p:txBody>
          <a:bodyPr bIns="0" anchor="b"/>
          <a:lstStyle>
            <a:lvl1pPr marL="0" indent="0">
              <a:buNone/>
              <a:defRPr>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cxnSp>
        <p:nvCxnSpPr>
          <p:cNvPr id="22" name="Straight Connector 21">
            <a:extLst>
              <a:ext uri="{FF2B5EF4-FFF2-40B4-BE49-F238E27FC236}">
                <a16:creationId xmlns:a16="http://schemas.microsoft.com/office/drawing/2014/main" id="{C01359A1-A1B1-9DC6-08B9-8042E7FBA168}"/>
              </a:ext>
              <a:ext uri="{C183D7F6-B498-43B3-948B-1728B52AA6E4}">
                <adec:decorative xmlns:adec="http://schemas.microsoft.com/office/drawing/2017/decorative" val="1"/>
              </a:ext>
            </a:extLst>
          </p:cNvPr>
          <p:cNvCxnSpPr>
            <a:cxnSpLocks/>
          </p:cNvCxnSpPr>
          <p:nvPr userDrawn="1"/>
        </p:nvCxnSpPr>
        <p:spPr>
          <a:xfrm rot="10800000" flipH="1">
            <a:off x="5167322" y="0"/>
            <a:ext cx="1366592" cy="6871447"/>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Footer Placeholder 8">
            <a:extLst>
              <a:ext uri="{FF2B5EF4-FFF2-40B4-BE49-F238E27FC236}">
                <a16:creationId xmlns:a16="http://schemas.microsoft.com/office/drawing/2014/main" id="{28D89004-F984-BB7D-2489-E7EC55129802}"/>
              </a:ext>
            </a:extLst>
          </p:cNvPr>
          <p:cNvSpPr>
            <a:spLocks noGrp="1"/>
          </p:cNvSpPr>
          <p:nvPr>
            <p:ph type="ftr" sz="quarter" idx="3"/>
          </p:nvPr>
        </p:nvSpPr>
        <p:spPr>
          <a:xfrm>
            <a:off x="618181" y="6290775"/>
            <a:ext cx="4977803" cy="365125"/>
          </a:xfrm>
          <a:prstGeom prst="rect">
            <a:avLst/>
          </a:prstGeom>
        </p:spPr>
        <p:txBody>
          <a:bodyPr/>
          <a:lstStyle>
            <a:lvl1pPr>
              <a:defRPr sz="1100" b="0" i="0" cap="all" baseline="0">
                <a:solidFill>
                  <a:schemeClr val="tx1"/>
                </a:solidFill>
                <a:latin typeface="+mn-lt"/>
              </a:defRPr>
            </a:lvl1pPr>
          </a:lstStyle>
          <a:p>
            <a:r>
              <a:rPr lang="en-US" dirty="0"/>
              <a:t>Add footer here</a:t>
            </a:r>
          </a:p>
        </p:txBody>
      </p:sp>
      <p:sp>
        <p:nvSpPr>
          <p:cNvPr id="21" name="Slide Number Placeholder 9">
            <a:extLst>
              <a:ext uri="{FF2B5EF4-FFF2-40B4-BE49-F238E27FC236}">
                <a16:creationId xmlns:a16="http://schemas.microsoft.com/office/drawing/2014/main" id="{E2790754-E9EF-9F79-825B-5AB348DFA62E}"/>
              </a:ext>
            </a:extLst>
          </p:cNvPr>
          <p:cNvSpPr>
            <a:spLocks noGrp="1"/>
          </p:cNvSpPr>
          <p:nvPr>
            <p:ph type="sldNum" sz="quarter" idx="4"/>
          </p:nvPr>
        </p:nvSpPr>
        <p:spPr>
          <a:xfrm>
            <a:off x="8076410" y="6290775"/>
            <a:ext cx="463434" cy="365125"/>
          </a:xfrm>
          <a:prstGeom prst="rect">
            <a:avLst/>
          </a:prstGeom>
        </p:spPr>
        <p:txBody>
          <a:bodyPr/>
          <a:lstStyle>
            <a:lvl1pPr algn="r">
              <a:defRPr sz="1100" b="0" i="0">
                <a:solidFill>
                  <a:schemeClr val="bg1"/>
                </a:solidFill>
                <a:latin typeface="+mn-lt"/>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20533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genda - Topic 4">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7B8C35C0-4758-2887-0763-E78795846CD3}"/>
              </a:ext>
              <a:ext uri="{C183D7F6-B498-43B3-948B-1728B52AA6E4}">
                <adec:decorative xmlns:adec="http://schemas.microsoft.com/office/drawing/2017/decorative" val="1"/>
              </a:ext>
            </a:extLst>
          </p:cNvPr>
          <p:cNvSpPr/>
          <p:nvPr userDrawn="1"/>
        </p:nvSpPr>
        <p:spPr>
          <a:xfrm>
            <a:off x="4570153" y="-1946"/>
            <a:ext cx="2701005" cy="6881814"/>
          </a:xfrm>
          <a:custGeom>
            <a:avLst/>
            <a:gdLst>
              <a:gd name="connsiteX0" fmla="*/ 3601340 w 3601340"/>
              <a:gd name="connsiteY0" fmla="*/ 0 h 6881814"/>
              <a:gd name="connsiteX1" fmla="*/ 0 w 3601340"/>
              <a:gd name="connsiteY1" fmla="*/ 0 h 6881814"/>
              <a:gd name="connsiteX2" fmla="*/ 0 w 3601340"/>
              <a:gd name="connsiteY2" fmla="*/ 6881815 h 6881814"/>
              <a:gd name="connsiteX3" fmla="*/ 1064235 w 3601340"/>
              <a:gd name="connsiteY3" fmla="*/ 6881815 h 6881814"/>
              <a:gd name="connsiteX4" fmla="*/ 1441045 w 3601340"/>
              <a:gd name="connsiteY4" fmla="*/ 5490188 h 6881814"/>
              <a:gd name="connsiteX5" fmla="*/ 1835678 w 3601340"/>
              <a:gd name="connsiteY5" fmla="*/ 4034957 h 6881814"/>
              <a:gd name="connsiteX6" fmla="*/ 2045724 w 3601340"/>
              <a:gd name="connsiteY6" fmla="*/ 3914112 h 6881814"/>
              <a:gd name="connsiteX7" fmla="*/ 2166660 w 3601340"/>
              <a:gd name="connsiteY7" fmla="*/ 4124001 h 6881814"/>
              <a:gd name="connsiteX8" fmla="*/ 1906966 w 3601340"/>
              <a:gd name="connsiteY8" fmla="*/ 5081858 h 6881814"/>
              <a:gd name="connsiteX9" fmla="*/ 2027902 w 3601340"/>
              <a:gd name="connsiteY9" fmla="*/ 5291747 h 6881814"/>
              <a:gd name="connsiteX10" fmla="*/ 2227765 w 3601340"/>
              <a:gd name="connsiteY10" fmla="*/ 5198887 h 6881814"/>
              <a:gd name="connsiteX11" fmla="*/ 2570204 w 3601340"/>
              <a:gd name="connsiteY11" fmla="*/ 3923016 h 6881814"/>
              <a:gd name="connsiteX12" fmla="*/ 2602029 w 3601340"/>
              <a:gd name="connsiteY12" fmla="*/ 3799627 h 6881814"/>
              <a:gd name="connsiteX13" fmla="*/ 3601340 w 3601340"/>
              <a:gd name="connsiteY13" fmla="*/ 0 h 688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01340" h="6881814">
                <a:moveTo>
                  <a:pt x="3601340" y="0"/>
                </a:moveTo>
                <a:lnTo>
                  <a:pt x="0" y="0"/>
                </a:lnTo>
                <a:lnTo>
                  <a:pt x="0" y="6881815"/>
                </a:lnTo>
                <a:lnTo>
                  <a:pt x="1064235" y="6881815"/>
                </a:lnTo>
                <a:lnTo>
                  <a:pt x="1441045" y="5490188"/>
                </a:lnTo>
                <a:lnTo>
                  <a:pt x="1835678" y="4034957"/>
                </a:lnTo>
                <a:cubicBezTo>
                  <a:pt x="1859865" y="3943369"/>
                  <a:pt x="1954068" y="3889943"/>
                  <a:pt x="2045724" y="3914112"/>
                </a:cubicBezTo>
                <a:cubicBezTo>
                  <a:pt x="2137381" y="3938281"/>
                  <a:pt x="2190847" y="4032413"/>
                  <a:pt x="2166660" y="4124001"/>
                </a:cubicBezTo>
                <a:lnTo>
                  <a:pt x="1906966" y="5081858"/>
                </a:lnTo>
                <a:cubicBezTo>
                  <a:pt x="1882779" y="5173446"/>
                  <a:pt x="1936246" y="5267578"/>
                  <a:pt x="2027902" y="5291747"/>
                </a:cubicBezTo>
                <a:cubicBezTo>
                  <a:pt x="2109375" y="5313372"/>
                  <a:pt x="2193393" y="5272666"/>
                  <a:pt x="2227765" y="5198887"/>
                </a:cubicBezTo>
                <a:lnTo>
                  <a:pt x="2570204" y="3923016"/>
                </a:lnTo>
                <a:lnTo>
                  <a:pt x="2602029" y="3799627"/>
                </a:lnTo>
                <a:lnTo>
                  <a:pt x="3601340" y="0"/>
                </a:lnTo>
                <a:close/>
              </a:path>
            </a:pathLst>
          </a:custGeom>
          <a:solidFill>
            <a:srgbClr val="FFFFFF"/>
          </a:solidFill>
          <a:ln w="12700" cap="flat">
            <a:noFill/>
            <a:prstDash val="solid"/>
            <a:miter/>
          </a:ln>
        </p:spPr>
        <p:txBody>
          <a:bodyPr rtlCol="0" anchor="ctr"/>
          <a:lstStyle/>
          <a:p>
            <a:endParaRPr lang="en-US" sz="1800" dirty="0"/>
          </a:p>
        </p:txBody>
      </p:sp>
      <p:sp>
        <p:nvSpPr>
          <p:cNvPr id="14" name="Picture Placeholder 13">
            <a:extLst>
              <a:ext uri="{FF2B5EF4-FFF2-40B4-BE49-F238E27FC236}">
                <a16:creationId xmlns:a16="http://schemas.microsoft.com/office/drawing/2014/main" id="{4F200699-2797-D741-1EC1-B83FCA4B1977}"/>
              </a:ext>
            </a:extLst>
          </p:cNvPr>
          <p:cNvSpPr>
            <a:spLocks noGrp="1"/>
          </p:cNvSpPr>
          <p:nvPr>
            <p:ph type="pic" sz="quarter" idx="11"/>
          </p:nvPr>
        </p:nvSpPr>
        <p:spPr>
          <a:xfrm flipH="1">
            <a:off x="5372769" y="0"/>
            <a:ext cx="3768619" cy="6858000"/>
          </a:xfrm>
          <a:custGeom>
            <a:avLst/>
            <a:gdLst>
              <a:gd name="connsiteX0" fmla="*/ 0 w 6064250"/>
              <a:gd name="connsiteY0" fmla="*/ 0 h 6877051"/>
              <a:gd name="connsiteX1" fmla="*/ 6064250 w 6064250"/>
              <a:gd name="connsiteY1" fmla="*/ 0 h 6877051"/>
              <a:gd name="connsiteX2" fmla="*/ 6064250 w 6064250"/>
              <a:gd name="connsiteY2" fmla="*/ 6877051 h 6877051"/>
              <a:gd name="connsiteX3" fmla="*/ 0 w 6064250"/>
              <a:gd name="connsiteY3" fmla="*/ 6877051 h 6877051"/>
              <a:gd name="connsiteX4" fmla="*/ 0 w 6064250"/>
              <a:gd name="connsiteY4" fmla="*/ 0 h 6877051"/>
              <a:gd name="connsiteX0" fmla="*/ 0 w 6064250"/>
              <a:gd name="connsiteY0" fmla="*/ 0 h 6877051"/>
              <a:gd name="connsiteX1" fmla="*/ 5840730 w 6064250"/>
              <a:gd name="connsiteY1" fmla="*/ 0 h 6877051"/>
              <a:gd name="connsiteX2" fmla="*/ 6064250 w 6064250"/>
              <a:gd name="connsiteY2" fmla="*/ 6877051 h 6877051"/>
              <a:gd name="connsiteX3" fmla="*/ 0 w 6064250"/>
              <a:gd name="connsiteY3" fmla="*/ 6877051 h 6877051"/>
              <a:gd name="connsiteX4" fmla="*/ 0 w 6064250"/>
              <a:gd name="connsiteY4" fmla="*/ 0 h 6877051"/>
              <a:gd name="connsiteX0" fmla="*/ 0 w 5840730"/>
              <a:gd name="connsiteY0" fmla="*/ 0 h 6887937"/>
              <a:gd name="connsiteX1" fmla="*/ 5840730 w 5840730"/>
              <a:gd name="connsiteY1" fmla="*/ 0 h 6887937"/>
              <a:gd name="connsiteX2" fmla="*/ 4028621 w 5840730"/>
              <a:gd name="connsiteY2" fmla="*/ 6887937 h 6887937"/>
              <a:gd name="connsiteX3" fmla="*/ 0 w 5840730"/>
              <a:gd name="connsiteY3" fmla="*/ 6877051 h 6887937"/>
              <a:gd name="connsiteX4" fmla="*/ 0 w 5840730"/>
              <a:gd name="connsiteY4" fmla="*/ 0 h 6887937"/>
              <a:gd name="connsiteX0" fmla="*/ 0 w 5840730"/>
              <a:gd name="connsiteY0" fmla="*/ 0 h 6887937"/>
              <a:gd name="connsiteX1" fmla="*/ 5840730 w 5840730"/>
              <a:gd name="connsiteY1" fmla="*/ 0 h 6887937"/>
              <a:gd name="connsiteX2" fmla="*/ 5090160 w 5840730"/>
              <a:gd name="connsiteY2" fmla="*/ 2775915 h 6887937"/>
              <a:gd name="connsiteX3" fmla="*/ 4028621 w 5840730"/>
              <a:gd name="connsiteY3" fmla="*/ 6887937 h 6887937"/>
              <a:gd name="connsiteX4" fmla="*/ 0 w 5840730"/>
              <a:gd name="connsiteY4" fmla="*/ 6877051 h 6887937"/>
              <a:gd name="connsiteX5" fmla="*/ 0 w 5840730"/>
              <a:gd name="connsiteY5"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028621 w 5840730"/>
              <a:gd name="connsiteY4" fmla="*/ 6887937 h 6887937"/>
              <a:gd name="connsiteX5" fmla="*/ 0 w 5840730"/>
              <a:gd name="connsiteY5" fmla="*/ 6877051 h 6887937"/>
              <a:gd name="connsiteX6" fmla="*/ 0 w 5840730"/>
              <a:gd name="connsiteY6"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785360 w 5840730"/>
              <a:gd name="connsiteY4" fmla="*/ 3926535 h 6887937"/>
              <a:gd name="connsiteX5" fmla="*/ 4028621 w 5840730"/>
              <a:gd name="connsiteY5" fmla="*/ 6887937 h 6887937"/>
              <a:gd name="connsiteX6" fmla="*/ 0 w 5840730"/>
              <a:gd name="connsiteY6" fmla="*/ 6877051 h 6887937"/>
              <a:gd name="connsiteX7" fmla="*/ 0 w 5840730"/>
              <a:gd name="connsiteY7"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922520 w 5840730"/>
              <a:gd name="connsiteY4" fmla="*/ 3415995 h 6887937"/>
              <a:gd name="connsiteX5" fmla="*/ 4785360 w 5840730"/>
              <a:gd name="connsiteY5" fmla="*/ 3926535 h 6887937"/>
              <a:gd name="connsiteX6" fmla="*/ 4028621 w 5840730"/>
              <a:gd name="connsiteY6" fmla="*/ 6887937 h 6887937"/>
              <a:gd name="connsiteX7" fmla="*/ 0 w 5840730"/>
              <a:gd name="connsiteY7" fmla="*/ 6877051 h 6887937"/>
              <a:gd name="connsiteX8" fmla="*/ 0 w 5840730"/>
              <a:gd name="connsiteY8"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22520 w 5840730"/>
              <a:gd name="connsiteY4" fmla="*/ 3415995 h 6887937"/>
              <a:gd name="connsiteX5" fmla="*/ 4785360 w 5840730"/>
              <a:gd name="connsiteY5" fmla="*/ 3926535 h 6887937"/>
              <a:gd name="connsiteX6" fmla="*/ 4028621 w 5840730"/>
              <a:gd name="connsiteY6" fmla="*/ 6887937 h 6887937"/>
              <a:gd name="connsiteX7" fmla="*/ 0 w 5840730"/>
              <a:gd name="connsiteY7" fmla="*/ 6877051 h 6887937"/>
              <a:gd name="connsiteX8" fmla="*/ 0 w 5840730"/>
              <a:gd name="connsiteY8"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922520 w 5840730"/>
              <a:gd name="connsiteY5" fmla="*/ 3415995 h 6887937"/>
              <a:gd name="connsiteX6" fmla="*/ 4785360 w 5840730"/>
              <a:gd name="connsiteY6" fmla="*/ 3926535 h 6887937"/>
              <a:gd name="connsiteX7" fmla="*/ 4028621 w 5840730"/>
              <a:gd name="connsiteY7" fmla="*/ 6887937 h 6887937"/>
              <a:gd name="connsiteX8" fmla="*/ 0 w 5840730"/>
              <a:gd name="connsiteY8" fmla="*/ 6877051 h 6887937"/>
              <a:gd name="connsiteX9" fmla="*/ 0 w 5840730"/>
              <a:gd name="connsiteY9"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4922520 w 5840730"/>
              <a:gd name="connsiteY6" fmla="*/ 3415995 h 6887937"/>
              <a:gd name="connsiteX7" fmla="*/ 4785360 w 5840730"/>
              <a:gd name="connsiteY7" fmla="*/ 3926535 h 6887937"/>
              <a:gd name="connsiteX8" fmla="*/ 4028621 w 5840730"/>
              <a:gd name="connsiteY8" fmla="*/ 6887937 h 6887937"/>
              <a:gd name="connsiteX9" fmla="*/ 0 w 5840730"/>
              <a:gd name="connsiteY9" fmla="*/ 6877051 h 6887937"/>
              <a:gd name="connsiteX10" fmla="*/ 0 w 5840730"/>
              <a:gd name="connsiteY10"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922520 w 5840730"/>
              <a:gd name="connsiteY7" fmla="*/ 341599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457700 w 5840730"/>
              <a:gd name="connsiteY7" fmla="*/ 384271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213860 w 5840730"/>
              <a:gd name="connsiteY7" fmla="*/ 4757115 h 6887937"/>
              <a:gd name="connsiteX8" fmla="*/ 4457700 w 5840730"/>
              <a:gd name="connsiteY8" fmla="*/ 3842715 h 6887937"/>
              <a:gd name="connsiteX9" fmla="*/ 4785360 w 5840730"/>
              <a:gd name="connsiteY9" fmla="*/ 3926535 h 6887937"/>
              <a:gd name="connsiteX10" fmla="*/ 4028621 w 5840730"/>
              <a:gd name="connsiteY10" fmla="*/ 6887937 h 6887937"/>
              <a:gd name="connsiteX11" fmla="*/ 0 w 5840730"/>
              <a:gd name="connsiteY11" fmla="*/ 6877051 h 6887937"/>
              <a:gd name="connsiteX12" fmla="*/ 0 w 5840730"/>
              <a:gd name="connsiteY12"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937760 w 5840730"/>
              <a:gd name="connsiteY5" fmla="*/ 16100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6532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56810 w 5840730"/>
              <a:gd name="connsiteY4" fmla="*/ 186532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933950 w 5840730"/>
              <a:gd name="connsiteY3" fmla="*/ 273781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61560 w 5840730"/>
              <a:gd name="connsiteY3" fmla="*/ 294355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42510 w 5840730"/>
              <a:gd name="connsiteY3" fmla="*/ 301975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560570 w 5840730"/>
              <a:gd name="connsiteY11" fmla="*/ 412084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09160 w 5840730"/>
              <a:gd name="connsiteY11" fmla="*/ 363316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655820 w 5840730"/>
              <a:gd name="connsiteY6" fmla="*/ 1770075 h 6887937"/>
              <a:gd name="connsiteX7" fmla="*/ 3893820 w 5840730"/>
              <a:gd name="connsiteY7" fmla="*/ 4688535 h 6887937"/>
              <a:gd name="connsiteX8" fmla="*/ 3992880 w 5840730"/>
              <a:gd name="connsiteY8" fmla="*/ 490570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3893820 w 5840730"/>
              <a:gd name="connsiteY6" fmla="*/ 4688535 h 6887937"/>
              <a:gd name="connsiteX7" fmla="*/ 3992880 w 5840730"/>
              <a:gd name="connsiteY7" fmla="*/ 4905705 h 6887937"/>
              <a:gd name="connsiteX8" fmla="*/ 4213860 w 5840730"/>
              <a:gd name="connsiteY8" fmla="*/ 4757115 h 6887937"/>
              <a:gd name="connsiteX9" fmla="*/ 4457700 w 5840730"/>
              <a:gd name="connsiteY9" fmla="*/ 3842715 h 6887937"/>
              <a:gd name="connsiteX10" fmla="*/ 4686300 w 5840730"/>
              <a:gd name="connsiteY10" fmla="*/ 371317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3893820 w 5840730"/>
              <a:gd name="connsiteY5" fmla="*/ 4688535 h 6887937"/>
              <a:gd name="connsiteX6" fmla="*/ 3992880 w 5840730"/>
              <a:gd name="connsiteY6" fmla="*/ 4905705 h 6887937"/>
              <a:gd name="connsiteX7" fmla="*/ 4213860 w 5840730"/>
              <a:gd name="connsiteY7" fmla="*/ 4757115 h 6887937"/>
              <a:gd name="connsiteX8" fmla="*/ 4457700 w 5840730"/>
              <a:gd name="connsiteY8" fmla="*/ 3842715 h 6887937"/>
              <a:gd name="connsiteX9" fmla="*/ 4686300 w 5840730"/>
              <a:gd name="connsiteY9" fmla="*/ 371317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3893820 w 5840730"/>
              <a:gd name="connsiteY4" fmla="*/ 4688535 h 6887937"/>
              <a:gd name="connsiteX5" fmla="*/ 3992880 w 5840730"/>
              <a:gd name="connsiteY5" fmla="*/ 4905705 h 6887937"/>
              <a:gd name="connsiteX6" fmla="*/ 4213860 w 5840730"/>
              <a:gd name="connsiteY6" fmla="*/ 4757115 h 6887937"/>
              <a:gd name="connsiteX7" fmla="*/ 4457700 w 5840730"/>
              <a:gd name="connsiteY7" fmla="*/ 3842715 h 6887937"/>
              <a:gd name="connsiteX8" fmla="*/ 4686300 w 5840730"/>
              <a:gd name="connsiteY8" fmla="*/ 3713175 h 6887937"/>
              <a:gd name="connsiteX9" fmla="*/ 4785360 w 5840730"/>
              <a:gd name="connsiteY9" fmla="*/ 3926535 h 6887937"/>
              <a:gd name="connsiteX10" fmla="*/ 4028621 w 5840730"/>
              <a:gd name="connsiteY10" fmla="*/ 6887937 h 6887937"/>
              <a:gd name="connsiteX11" fmla="*/ 0 w 5840730"/>
              <a:gd name="connsiteY11" fmla="*/ 6877051 h 6887937"/>
              <a:gd name="connsiteX12" fmla="*/ 0 w 5840730"/>
              <a:gd name="connsiteY12" fmla="*/ 0 h 6887937"/>
              <a:gd name="connsiteX0" fmla="*/ 0 w 5840730"/>
              <a:gd name="connsiteY0" fmla="*/ 0 h 6887937"/>
              <a:gd name="connsiteX1" fmla="*/ 5840730 w 5840730"/>
              <a:gd name="connsiteY1" fmla="*/ 0 h 6887937"/>
              <a:gd name="connsiteX2" fmla="*/ 5090160 w 5840730"/>
              <a:gd name="connsiteY2" fmla="*/ 2775915 h 6887937"/>
              <a:gd name="connsiteX3" fmla="*/ 3893820 w 5840730"/>
              <a:gd name="connsiteY3" fmla="*/ 4688535 h 6887937"/>
              <a:gd name="connsiteX4" fmla="*/ 3992880 w 5840730"/>
              <a:gd name="connsiteY4" fmla="*/ 4905705 h 6887937"/>
              <a:gd name="connsiteX5" fmla="*/ 4213860 w 5840730"/>
              <a:gd name="connsiteY5" fmla="*/ 4757115 h 6887937"/>
              <a:gd name="connsiteX6" fmla="*/ 4457700 w 5840730"/>
              <a:gd name="connsiteY6" fmla="*/ 3842715 h 6887937"/>
              <a:gd name="connsiteX7" fmla="*/ 4686300 w 5840730"/>
              <a:gd name="connsiteY7" fmla="*/ 371317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3893820 w 5840730"/>
              <a:gd name="connsiteY2" fmla="*/ 4688535 h 6887937"/>
              <a:gd name="connsiteX3" fmla="*/ 3992880 w 5840730"/>
              <a:gd name="connsiteY3" fmla="*/ 4905705 h 6887937"/>
              <a:gd name="connsiteX4" fmla="*/ 4213860 w 5840730"/>
              <a:gd name="connsiteY4" fmla="*/ 4757115 h 6887937"/>
              <a:gd name="connsiteX5" fmla="*/ 4457700 w 5840730"/>
              <a:gd name="connsiteY5" fmla="*/ 3842715 h 6887937"/>
              <a:gd name="connsiteX6" fmla="*/ 4686300 w 5840730"/>
              <a:gd name="connsiteY6" fmla="*/ 3713175 h 6887937"/>
              <a:gd name="connsiteX7" fmla="*/ 4785360 w 5840730"/>
              <a:gd name="connsiteY7" fmla="*/ 3926535 h 6887937"/>
              <a:gd name="connsiteX8" fmla="*/ 4028621 w 5840730"/>
              <a:gd name="connsiteY8" fmla="*/ 6887937 h 6887937"/>
              <a:gd name="connsiteX9" fmla="*/ 0 w 5840730"/>
              <a:gd name="connsiteY9" fmla="*/ 6877051 h 6887937"/>
              <a:gd name="connsiteX10" fmla="*/ 0 w 5840730"/>
              <a:gd name="connsiteY10" fmla="*/ 0 h 6887937"/>
              <a:gd name="connsiteX0" fmla="*/ 0 w 4790753"/>
              <a:gd name="connsiteY0" fmla="*/ 0 h 6887937"/>
              <a:gd name="connsiteX1" fmla="*/ 2674743 w 4790753"/>
              <a:gd name="connsiteY1" fmla="*/ 49345 h 6887937"/>
              <a:gd name="connsiteX2" fmla="*/ 3893820 w 4790753"/>
              <a:gd name="connsiteY2" fmla="*/ 4688535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97763 w 4790753"/>
              <a:gd name="connsiteY1" fmla="*/ 0 h 6887937"/>
              <a:gd name="connsiteX2" fmla="*/ 3893820 w 4790753"/>
              <a:gd name="connsiteY2" fmla="*/ 4688535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97763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310950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412040 w 4790753"/>
              <a:gd name="connsiteY2" fmla="*/ 3464777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244891 w 4790753"/>
              <a:gd name="connsiteY2" fmla="*/ 3464778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392375 w 4790753"/>
              <a:gd name="connsiteY2" fmla="*/ 3464779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5110169"/>
              <a:gd name="connsiteY0" fmla="*/ 0 h 6887937"/>
              <a:gd name="connsiteX1" fmla="*/ 2487931 w 5110169"/>
              <a:gd name="connsiteY1" fmla="*/ 0 h 6887937"/>
              <a:gd name="connsiteX2" fmla="*/ 3392375 w 5110169"/>
              <a:gd name="connsiteY2" fmla="*/ 3464779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66000 w 5110169"/>
              <a:gd name="connsiteY2" fmla="*/ 4629324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16839 w 5110169"/>
              <a:gd name="connsiteY2" fmla="*/ 4550372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589019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53550 w 5110169"/>
              <a:gd name="connsiteY3" fmla="*/ 5034002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53550 w 5110169"/>
              <a:gd name="connsiteY3" fmla="*/ 5300466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4042040 w 5110169"/>
              <a:gd name="connsiteY3" fmla="*/ 5566930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05329 w 5110169"/>
              <a:gd name="connsiteY2" fmla="*/ 4974740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75832 w 5110169"/>
              <a:gd name="connsiteY2" fmla="*/ 5033954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198620 w 5110169"/>
              <a:gd name="connsiteY7" fmla="*/ 4133044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251960 w 5110169"/>
              <a:gd name="connsiteY7" fmla="*/ 4071856 h 6887937"/>
              <a:gd name="connsiteX8" fmla="*/ 5110169 w 5110169"/>
              <a:gd name="connsiteY8" fmla="*/ 6887937 h 6887937"/>
              <a:gd name="connsiteX9" fmla="*/ 0 w 5110169"/>
              <a:gd name="connsiteY9" fmla="*/ 6877051 h 6887937"/>
              <a:gd name="connsiteX10" fmla="*/ 0 w 5110169"/>
              <a:gd name="connsiteY10" fmla="*/ 0 h 6887937"/>
              <a:gd name="connsiteX0" fmla="*/ 0 w 5030921"/>
              <a:gd name="connsiteY0" fmla="*/ 0 h 6877051"/>
              <a:gd name="connsiteX1" fmla="*/ 2487931 w 5030921"/>
              <a:gd name="connsiteY1" fmla="*/ 0 h 6877051"/>
              <a:gd name="connsiteX2" fmla="*/ 3834825 w 5030921"/>
              <a:gd name="connsiteY2" fmla="*/ 5142514 h 6877051"/>
              <a:gd name="connsiteX3" fmla="*/ 4074118 w 5030921"/>
              <a:gd name="connsiteY3" fmla="*/ 5314407 h 6877051"/>
              <a:gd name="connsiteX4" fmla="*/ 4168140 w 5030921"/>
              <a:gd name="connsiteY4" fmla="*/ 5055407 h 6877051"/>
              <a:gd name="connsiteX5" fmla="*/ 3935730 w 5030921"/>
              <a:gd name="connsiteY5" fmla="*/ 4175425 h 6877051"/>
              <a:gd name="connsiteX6" fmla="*/ 4061460 w 5030921"/>
              <a:gd name="connsiteY6" fmla="*/ 3931157 h 6877051"/>
              <a:gd name="connsiteX7" fmla="*/ 4251960 w 5030921"/>
              <a:gd name="connsiteY7" fmla="*/ 4071856 h 6877051"/>
              <a:gd name="connsiteX8" fmla="*/ 5030921 w 5030921"/>
              <a:gd name="connsiteY8" fmla="*/ 6875699 h 6877051"/>
              <a:gd name="connsiteX9" fmla="*/ 0 w 5030921"/>
              <a:gd name="connsiteY9" fmla="*/ 6877051 h 6877051"/>
              <a:gd name="connsiteX10" fmla="*/ 0 w 5030921"/>
              <a:gd name="connsiteY10" fmla="*/ 0 h 6877051"/>
              <a:gd name="connsiteX0" fmla="*/ 0 w 4963865"/>
              <a:gd name="connsiteY0" fmla="*/ 0 h 6877051"/>
              <a:gd name="connsiteX1" fmla="*/ 2487931 w 4963865"/>
              <a:gd name="connsiteY1" fmla="*/ 0 h 6877051"/>
              <a:gd name="connsiteX2" fmla="*/ 3834825 w 4963865"/>
              <a:gd name="connsiteY2" fmla="*/ 5142514 h 6877051"/>
              <a:gd name="connsiteX3" fmla="*/ 4074118 w 4963865"/>
              <a:gd name="connsiteY3" fmla="*/ 5314407 h 6877051"/>
              <a:gd name="connsiteX4" fmla="*/ 4168140 w 4963865"/>
              <a:gd name="connsiteY4" fmla="*/ 5055407 h 6877051"/>
              <a:gd name="connsiteX5" fmla="*/ 3935730 w 4963865"/>
              <a:gd name="connsiteY5" fmla="*/ 4175425 h 6877051"/>
              <a:gd name="connsiteX6" fmla="*/ 4061460 w 4963865"/>
              <a:gd name="connsiteY6" fmla="*/ 3931157 h 6877051"/>
              <a:gd name="connsiteX7" fmla="*/ 4251960 w 4963865"/>
              <a:gd name="connsiteY7" fmla="*/ 4071856 h 6877051"/>
              <a:gd name="connsiteX8" fmla="*/ 4963865 w 4963865"/>
              <a:gd name="connsiteY8" fmla="*/ 6875699 h 6877051"/>
              <a:gd name="connsiteX9" fmla="*/ 0 w 4963865"/>
              <a:gd name="connsiteY9" fmla="*/ 6877051 h 6877051"/>
              <a:gd name="connsiteX10" fmla="*/ 0 w 4963865"/>
              <a:gd name="connsiteY10" fmla="*/ 0 h 6877051"/>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24825" h="6881818">
                <a:moveTo>
                  <a:pt x="0" y="0"/>
                </a:moveTo>
                <a:lnTo>
                  <a:pt x="2487931" y="0"/>
                </a:lnTo>
                <a:lnTo>
                  <a:pt x="3834825" y="5142514"/>
                </a:lnTo>
                <a:cubicBezTo>
                  <a:pt x="3851116" y="5182666"/>
                  <a:pt x="3878538" y="5351369"/>
                  <a:pt x="4048718" y="5314407"/>
                </a:cubicBezTo>
                <a:cubicBezTo>
                  <a:pt x="4218898" y="5277445"/>
                  <a:pt x="4184015" y="5205230"/>
                  <a:pt x="4168140" y="5055407"/>
                </a:cubicBezTo>
                <a:lnTo>
                  <a:pt x="3935730" y="4175425"/>
                </a:lnTo>
                <a:cubicBezTo>
                  <a:pt x="3924300" y="4083966"/>
                  <a:pt x="3902710" y="3989870"/>
                  <a:pt x="4061460" y="3941355"/>
                </a:cubicBezTo>
                <a:cubicBezTo>
                  <a:pt x="4194810" y="3923207"/>
                  <a:pt x="4213860" y="4007005"/>
                  <a:pt x="4251960" y="4071856"/>
                </a:cubicBezTo>
                <a:lnTo>
                  <a:pt x="5024825" y="6881818"/>
                </a:lnTo>
                <a:lnTo>
                  <a:pt x="0" y="6877051"/>
                </a:lnTo>
                <a:lnTo>
                  <a:pt x="0" y="0"/>
                </a:lnTo>
                <a:close/>
              </a:path>
            </a:pathLst>
          </a:custGeom>
          <a:solidFill>
            <a:schemeClr val="bg2"/>
          </a:solidFill>
        </p:spPr>
        <p:txBody>
          <a:bodyPr anchor="ctr"/>
          <a:lstStyle>
            <a:lvl1pPr algn="ctr">
              <a:defRPr baseline="-25000"/>
            </a:lvl1pPr>
          </a:lstStyle>
          <a:p>
            <a:r>
              <a:rPr lang="en-US"/>
              <a:t>Click icon to add picture</a:t>
            </a:r>
            <a:endParaRPr lang="en-US" dirty="0"/>
          </a:p>
        </p:txBody>
      </p:sp>
      <p:sp>
        <p:nvSpPr>
          <p:cNvPr id="2" name="Title 1"/>
          <p:cNvSpPr>
            <a:spLocks noGrp="1"/>
          </p:cNvSpPr>
          <p:nvPr>
            <p:ph type="ctrTitle" hasCustomPrompt="1"/>
          </p:nvPr>
        </p:nvSpPr>
        <p:spPr>
          <a:xfrm>
            <a:off x="597242" y="320041"/>
            <a:ext cx="5049178" cy="1017147"/>
          </a:xfrm>
        </p:spPr>
        <p:txBody>
          <a:bodyPr anchor="b">
            <a:normAutofit/>
          </a:bodyPr>
          <a:lstStyle>
            <a:lvl1pPr algn="l">
              <a:lnSpc>
                <a:spcPct val="90000"/>
              </a:lnSpc>
              <a:defRPr sz="3600" spc="100" baseline="0">
                <a:solidFill>
                  <a:schemeClr val="tx1"/>
                </a:solidFill>
              </a:defRPr>
            </a:lvl1pPr>
          </a:lstStyle>
          <a:p>
            <a:r>
              <a:rPr lang="en-US" dirty="0"/>
              <a:t>Add title here</a:t>
            </a:r>
          </a:p>
        </p:txBody>
      </p:sp>
      <p:sp>
        <p:nvSpPr>
          <p:cNvPr id="8" name="Text Placeholder 7">
            <a:extLst>
              <a:ext uri="{FF2B5EF4-FFF2-40B4-BE49-F238E27FC236}">
                <a16:creationId xmlns:a16="http://schemas.microsoft.com/office/drawing/2014/main" id="{D5E91AD6-E4A6-F082-0E76-DAF7D57B5162}"/>
              </a:ext>
            </a:extLst>
          </p:cNvPr>
          <p:cNvSpPr>
            <a:spLocks noGrp="1"/>
          </p:cNvSpPr>
          <p:nvPr>
            <p:ph type="body" sz="quarter" idx="10" hasCustomPrompt="1"/>
          </p:nvPr>
        </p:nvSpPr>
        <p:spPr>
          <a:xfrm>
            <a:off x="618182" y="1749479"/>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o1.</a:t>
            </a:r>
          </a:p>
        </p:txBody>
      </p:sp>
      <p:sp>
        <p:nvSpPr>
          <p:cNvPr id="13" name="Text Placeholder 12">
            <a:extLst>
              <a:ext uri="{FF2B5EF4-FFF2-40B4-BE49-F238E27FC236}">
                <a16:creationId xmlns:a16="http://schemas.microsoft.com/office/drawing/2014/main" id="{6B00516E-9699-821C-0371-67A8478E101D}"/>
              </a:ext>
            </a:extLst>
          </p:cNvPr>
          <p:cNvSpPr>
            <a:spLocks noGrp="1"/>
          </p:cNvSpPr>
          <p:nvPr>
            <p:ph type="body" sz="quarter" idx="16" hasCustomPrompt="1"/>
          </p:nvPr>
        </p:nvSpPr>
        <p:spPr>
          <a:xfrm>
            <a:off x="1232535" y="1749479"/>
            <a:ext cx="4413884" cy="533400"/>
          </a:xfrm>
        </p:spPr>
        <p:txBody>
          <a:bodyPr bIns="0" anchor="b"/>
          <a:lstStyle>
            <a:lvl1pPr marL="0" indent="0">
              <a:buNone/>
              <a:defRPr>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6" name="Text Placeholder 7">
            <a:extLst>
              <a:ext uri="{FF2B5EF4-FFF2-40B4-BE49-F238E27FC236}">
                <a16:creationId xmlns:a16="http://schemas.microsoft.com/office/drawing/2014/main" id="{7C72C187-9B88-8558-E9E7-CA189DF0EF33}"/>
              </a:ext>
            </a:extLst>
          </p:cNvPr>
          <p:cNvSpPr>
            <a:spLocks noGrp="1"/>
          </p:cNvSpPr>
          <p:nvPr>
            <p:ph type="body" sz="quarter" idx="12" hasCustomPrompt="1"/>
          </p:nvPr>
        </p:nvSpPr>
        <p:spPr>
          <a:xfrm>
            <a:off x="618182" y="2378035"/>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o2.</a:t>
            </a:r>
          </a:p>
        </p:txBody>
      </p:sp>
      <p:sp>
        <p:nvSpPr>
          <p:cNvPr id="15" name="Text Placeholder 12">
            <a:extLst>
              <a:ext uri="{FF2B5EF4-FFF2-40B4-BE49-F238E27FC236}">
                <a16:creationId xmlns:a16="http://schemas.microsoft.com/office/drawing/2014/main" id="{9366E515-A368-5E2D-8A9F-6BDBB76BC877}"/>
              </a:ext>
            </a:extLst>
          </p:cNvPr>
          <p:cNvSpPr>
            <a:spLocks noGrp="1"/>
          </p:cNvSpPr>
          <p:nvPr>
            <p:ph type="body" sz="quarter" idx="17" hasCustomPrompt="1"/>
          </p:nvPr>
        </p:nvSpPr>
        <p:spPr>
          <a:xfrm>
            <a:off x="1232535" y="2378035"/>
            <a:ext cx="4413884" cy="533400"/>
          </a:xfrm>
        </p:spPr>
        <p:txBody>
          <a:bodyPr bIns="0" anchor="b">
            <a:normAutofit/>
          </a:bodyPr>
          <a:lstStyle>
            <a:lvl1pPr marL="0" indent="0">
              <a:buNone/>
              <a:defRPr sz="2000">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7" name="Text Placeholder 7">
            <a:extLst>
              <a:ext uri="{FF2B5EF4-FFF2-40B4-BE49-F238E27FC236}">
                <a16:creationId xmlns:a16="http://schemas.microsoft.com/office/drawing/2014/main" id="{1F522536-6FE3-2618-BC24-8C5188185870}"/>
              </a:ext>
            </a:extLst>
          </p:cNvPr>
          <p:cNvSpPr>
            <a:spLocks noGrp="1"/>
          </p:cNvSpPr>
          <p:nvPr>
            <p:ph type="body" sz="quarter" idx="13" hasCustomPrompt="1"/>
          </p:nvPr>
        </p:nvSpPr>
        <p:spPr>
          <a:xfrm>
            <a:off x="618182" y="3006909"/>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o3.</a:t>
            </a:r>
          </a:p>
        </p:txBody>
      </p:sp>
      <p:sp>
        <p:nvSpPr>
          <p:cNvPr id="16" name="Text Placeholder 12">
            <a:extLst>
              <a:ext uri="{FF2B5EF4-FFF2-40B4-BE49-F238E27FC236}">
                <a16:creationId xmlns:a16="http://schemas.microsoft.com/office/drawing/2014/main" id="{89C1155B-B06D-77D5-B3DC-9CEAEDF2D61F}"/>
              </a:ext>
            </a:extLst>
          </p:cNvPr>
          <p:cNvSpPr>
            <a:spLocks noGrp="1"/>
          </p:cNvSpPr>
          <p:nvPr>
            <p:ph type="body" sz="quarter" idx="18" hasCustomPrompt="1"/>
          </p:nvPr>
        </p:nvSpPr>
        <p:spPr>
          <a:xfrm>
            <a:off x="1232535" y="3009613"/>
            <a:ext cx="4413884" cy="533400"/>
          </a:xfrm>
        </p:spPr>
        <p:txBody>
          <a:bodyPr bIns="0" anchor="b">
            <a:normAutofit/>
          </a:bodyPr>
          <a:lstStyle>
            <a:lvl1pPr marL="0" indent="0">
              <a:buNone/>
              <a:defRPr sz="2000">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9" name="Text Placeholder 7">
            <a:extLst>
              <a:ext uri="{FF2B5EF4-FFF2-40B4-BE49-F238E27FC236}">
                <a16:creationId xmlns:a16="http://schemas.microsoft.com/office/drawing/2014/main" id="{F3A36BC1-799A-6623-E5E3-1190C0C7C479}"/>
              </a:ext>
            </a:extLst>
          </p:cNvPr>
          <p:cNvSpPr>
            <a:spLocks noGrp="1"/>
          </p:cNvSpPr>
          <p:nvPr>
            <p:ph type="body" sz="quarter" idx="14" hasCustomPrompt="1"/>
          </p:nvPr>
        </p:nvSpPr>
        <p:spPr>
          <a:xfrm>
            <a:off x="618182" y="3635783"/>
            <a:ext cx="591479" cy="533400"/>
          </a:xfrm>
        </p:spPr>
        <p:txBody>
          <a:bodyPr lIns="0" tIns="0" rIns="0" bIns="0" anchor="ctr">
            <a:noAutofit/>
          </a:bodyPr>
          <a:lstStyle>
            <a:lvl1pPr marL="0" indent="0" algn="ctr">
              <a:lnSpc>
                <a:spcPct val="60000"/>
              </a:lnSpc>
              <a:spcBef>
                <a:spcPts val="0"/>
              </a:spcBef>
              <a:spcAft>
                <a:spcPts val="0"/>
              </a:spcAft>
              <a:buNone/>
              <a:defRPr sz="5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o4.</a:t>
            </a:r>
          </a:p>
        </p:txBody>
      </p:sp>
      <p:sp>
        <p:nvSpPr>
          <p:cNvPr id="17" name="Text Placeholder 12">
            <a:extLst>
              <a:ext uri="{FF2B5EF4-FFF2-40B4-BE49-F238E27FC236}">
                <a16:creationId xmlns:a16="http://schemas.microsoft.com/office/drawing/2014/main" id="{92954362-36EF-4B42-19C7-6132A7E2A875}"/>
              </a:ext>
            </a:extLst>
          </p:cNvPr>
          <p:cNvSpPr>
            <a:spLocks noGrp="1"/>
          </p:cNvSpPr>
          <p:nvPr>
            <p:ph type="body" sz="quarter" idx="19" hasCustomPrompt="1"/>
          </p:nvPr>
        </p:nvSpPr>
        <p:spPr>
          <a:xfrm>
            <a:off x="1232535" y="3638169"/>
            <a:ext cx="4413884" cy="533400"/>
          </a:xfrm>
        </p:spPr>
        <p:txBody>
          <a:bodyPr bIns="0" anchor="b">
            <a:normAutofit/>
          </a:bodyPr>
          <a:lstStyle>
            <a:lvl1pPr marL="0" indent="0">
              <a:buNone/>
              <a:defRPr sz="2400">
                <a:solidFill>
                  <a:schemeClr val="tx1"/>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10" name="Text Placeholder 7">
            <a:extLst>
              <a:ext uri="{FF2B5EF4-FFF2-40B4-BE49-F238E27FC236}">
                <a16:creationId xmlns:a16="http://schemas.microsoft.com/office/drawing/2014/main" id="{9EF1DED4-DCEF-D1F3-17B9-BC29651F7DE8}"/>
              </a:ext>
            </a:extLst>
          </p:cNvPr>
          <p:cNvSpPr>
            <a:spLocks noGrp="1"/>
          </p:cNvSpPr>
          <p:nvPr>
            <p:ph type="body" sz="quarter" idx="15" hasCustomPrompt="1"/>
          </p:nvPr>
        </p:nvSpPr>
        <p:spPr>
          <a:xfrm>
            <a:off x="618182" y="4264656"/>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o5.</a:t>
            </a:r>
          </a:p>
        </p:txBody>
      </p:sp>
      <p:sp>
        <p:nvSpPr>
          <p:cNvPr id="20" name="Text Placeholder 12">
            <a:extLst>
              <a:ext uri="{FF2B5EF4-FFF2-40B4-BE49-F238E27FC236}">
                <a16:creationId xmlns:a16="http://schemas.microsoft.com/office/drawing/2014/main" id="{A57B871C-EE51-327F-62B1-79B005BD932C}"/>
              </a:ext>
            </a:extLst>
          </p:cNvPr>
          <p:cNvSpPr>
            <a:spLocks noGrp="1"/>
          </p:cNvSpPr>
          <p:nvPr>
            <p:ph type="body" sz="quarter" idx="20" hasCustomPrompt="1"/>
          </p:nvPr>
        </p:nvSpPr>
        <p:spPr>
          <a:xfrm>
            <a:off x="1232535" y="4269747"/>
            <a:ext cx="4413884" cy="533400"/>
          </a:xfrm>
        </p:spPr>
        <p:txBody>
          <a:bodyPr bIns="0" anchor="b"/>
          <a:lstStyle>
            <a:lvl1pPr marL="0" indent="0">
              <a:buNone/>
              <a:defRPr>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cxnSp>
        <p:nvCxnSpPr>
          <p:cNvPr id="22" name="Straight Connector 21">
            <a:extLst>
              <a:ext uri="{FF2B5EF4-FFF2-40B4-BE49-F238E27FC236}">
                <a16:creationId xmlns:a16="http://schemas.microsoft.com/office/drawing/2014/main" id="{C01359A1-A1B1-9DC6-08B9-8042E7FBA168}"/>
              </a:ext>
              <a:ext uri="{C183D7F6-B498-43B3-948B-1728B52AA6E4}">
                <adec:decorative xmlns:adec="http://schemas.microsoft.com/office/drawing/2017/decorative" val="1"/>
              </a:ext>
            </a:extLst>
          </p:cNvPr>
          <p:cNvCxnSpPr>
            <a:cxnSpLocks/>
          </p:cNvCxnSpPr>
          <p:nvPr userDrawn="1"/>
        </p:nvCxnSpPr>
        <p:spPr>
          <a:xfrm rot="10800000" flipH="1">
            <a:off x="5167322" y="0"/>
            <a:ext cx="1366592" cy="6871447"/>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Footer Placeholder 8">
            <a:extLst>
              <a:ext uri="{FF2B5EF4-FFF2-40B4-BE49-F238E27FC236}">
                <a16:creationId xmlns:a16="http://schemas.microsoft.com/office/drawing/2014/main" id="{28D89004-F984-BB7D-2489-E7EC55129802}"/>
              </a:ext>
            </a:extLst>
          </p:cNvPr>
          <p:cNvSpPr>
            <a:spLocks noGrp="1"/>
          </p:cNvSpPr>
          <p:nvPr>
            <p:ph type="ftr" sz="quarter" idx="3"/>
          </p:nvPr>
        </p:nvSpPr>
        <p:spPr>
          <a:xfrm>
            <a:off x="618181" y="6290775"/>
            <a:ext cx="4977803" cy="365125"/>
          </a:xfrm>
          <a:prstGeom prst="rect">
            <a:avLst/>
          </a:prstGeom>
        </p:spPr>
        <p:txBody>
          <a:bodyPr/>
          <a:lstStyle>
            <a:lvl1pPr>
              <a:defRPr sz="1100" b="0" i="0" cap="all" baseline="0">
                <a:solidFill>
                  <a:schemeClr val="tx1"/>
                </a:solidFill>
                <a:latin typeface="+mn-lt"/>
              </a:defRPr>
            </a:lvl1pPr>
          </a:lstStyle>
          <a:p>
            <a:r>
              <a:rPr lang="en-US" dirty="0"/>
              <a:t>Add footer here</a:t>
            </a:r>
          </a:p>
        </p:txBody>
      </p:sp>
      <p:sp>
        <p:nvSpPr>
          <p:cNvPr id="21" name="Slide Number Placeholder 9">
            <a:extLst>
              <a:ext uri="{FF2B5EF4-FFF2-40B4-BE49-F238E27FC236}">
                <a16:creationId xmlns:a16="http://schemas.microsoft.com/office/drawing/2014/main" id="{E2790754-E9EF-9F79-825B-5AB348DFA62E}"/>
              </a:ext>
            </a:extLst>
          </p:cNvPr>
          <p:cNvSpPr>
            <a:spLocks noGrp="1"/>
          </p:cNvSpPr>
          <p:nvPr>
            <p:ph type="sldNum" sz="quarter" idx="4"/>
          </p:nvPr>
        </p:nvSpPr>
        <p:spPr>
          <a:xfrm>
            <a:off x="8076410" y="6290775"/>
            <a:ext cx="463434" cy="365125"/>
          </a:xfrm>
          <a:prstGeom prst="rect">
            <a:avLst/>
          </a:prstGeom>
        </p:spPr>
        <p:txBody>
          <a:bodyPr/>
          <a:lstStyle>
            <a:lvl1pPr algn="r">
              <a:defRPr sz="1100" b="0" i="0">
                <a:solidFill>
                  <a:schemeClr val="bg1"/>
                </a:solidFill>
                <a:latin typeface="+mn-lt"/>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26819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genda - Topic 5">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7B8C35C0-4758-2887-0763-E78795846CD3}"/>
              </a:ext>
              <a:ext uri="{C183D7F6-B498-43B3-948B-1728B52AA6E4}">
                <adec:decorative xmlns:adec="http://schemas.microsoft.com/office/drawing/2017/decorative" val="1"/>
              </a:ext>
            </a:extLst>
          </p:cNvPr>
          <p:cNvSpPr/>
          <p:nvPr userDrawn="1"/>
        </p:nvSpPr>
        <p:spPr>
          <a:xfrm>
            <a:off x="4570153" y="-1946"/>
            <a:ext cx="2701005" cy="6881814"/>
          </a:xfrm>
          <a:custGeom>
            <a:avLst/>
            <a:gdLst>
              <a:gd name="connsiteX0" fmla="*/ 3601340 w 3601340"/>
              <a:gd name="connsiteY0" fmla="*/ 0 h 6881814"/>
              <a:gd name="connsiteX1" fmla="*/ 0 w 3601340"/>
              <a:gd name="connsiteY1" fmla="*/ 0 h 6881814"/>
              <a:gd name="connsiteX2" fmla="*/ 0 w 3601340"/>
              <a:gd name="connsiteY2" fmla="*/ 6881815 h 6881814"/>
              <a:gd name="connsiteX3" fmla="*/ 1064235 w 3601340"/>
              <a:gd name="connsiteY3" fmla="*/ 6881815 h 6881814"/>
              <a:gd name="connsiteX4" fmla="*/ 1441045 w 3601340"/>
              <a:gd name="connsiteY4" fmla="*/ 5490188 h 6881814"/>
              <a:gd name="connsiteX5" fmla="*/ 1835678 w 3601340"/>
              <a:gd name="connsiteY5" fmla="*/ 4034957 h 6881814"/>
              <a:gd name="connsiteX6" fmla="*/ 2045724 w 3601340"/>
              <a:gd name="connsiteY6" fmla="*/ 3914112 h 6881814"/>
              <a:gd name="connsiteX7" fmla="*/ 2166660 w 3601340"/>
              <a:gd name="connsiteY7" fmla="*/ 4124001 h 6881814"/>
              <a:gd name="connsiteX8" fmla="*/ 1906966 w 3601340"/>
              <a:gd name="connsiteY8" fmla="*/ 5081858 h 6881814"/>
              <a:gd name="connsiteX9" fmla="*/ 2027902 w 3601340"/>
              <a:gd name="connsiteY9" fmla="*/ 5291747 h 6881814"/>
              <a:gd name="connsiteX10" fmla="*/ 2227765 w 3601340"/>
              <a:gd name="connsiteY10" fmla="*/ 5198887 h 6881814"/>
              <a:gd name="connsiteX11" fmla="*/ 2570204 w 3601340"/>
              <a:gd name="connsiteY11" fmla="*/ 3923016 h 6881814"/>
              <a:gd name="connsiteX12" fmla="*/ 2602029 w 3601340"/>
              <a:gd name="connsiteY12" fmla="*/ 3799627 h 6881814"/>
              <a:gd name="connsiteX13" fmla="*/ 3601340 w 3601340"/>
              <a:gd name="connsiteY13" fmla="*/ 0 h 688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01340" h="6881814">
                <a:moveTo>
                  <a:pt x="3601340" y="0"/>
                </a:moveTo>
                <a:lnTo>
                  <a:pt x="0" y="0"/>
                </a:lnTo>
                <a:lnTo>
                  <a:pt x="0" y="6881815"/>
                </a:lnTo>
                <a:lnTo>
                  <a:pt x="1064235" y="6881815"/>
                </a:lnTo>
                <a:lnTo>
                  <a:pt x="1441045" y="5490188"/>
                </a:lnTo>
                <a:lnTo>
                  <a:pt x="1835678" y="4034957"/>
                </a:lnTo>
                <a:cubicBezTo>
                  <a:pt x="1859865" y="3943369"/>
                  <a:pt x="1954068" y="3889943"/>
                  <a:pt x="2045724" y="3914112"/>
                </a:cubicBezTo>
                <a:cubicBezTo>
                  <a:pt x="2137381" y="3938281"/>
                  <a:pt x="2190847" y="4032413"/>
                  <a:pt x="2166660" y="4124001"/>
                </a:cubicBezTo>
                <a:lnTo>
                  <a:pt x="1906966" y="5081858"/>
                </a:lnTo>
                <a:cubicBezTo>
                  <a:pt x="1882779" y="5173446"/>
                  <a:pt x="1936246" y="5267578"/>
                  <a:pt x="2027902" y="5291747"/>
                </a:cubicBezTo>
                <a:cubicBezTo>
                  <a:pt x="2109375" y="5313372"/>
                  <a:pt x="2193393" y="5272666"/>
                  <a:pt x="2227765" y="5198887"/>
                </a:cubicBezTo>
                <a:lnTo>
                  <a:pt x="2570204" y="3923016"/>
                </a:lnTo>
                <a:lnTo>
                  <a:pt x="2602029" y="3799627"/>
                </a:lnTo>
                <a:lnTo>
                  <a:pt x="3601340" y="0"/>
                </a:lnTo>
                <a:close/>
              </a:path>
            </a:pathLst>
          </a:custGeom>
          <a:solidFill>
            <a:srgbClr val="FFFFFF"/>
          </a:solidFill>
          <a:ln w="12700" cap="flat">
            <a:noFill/>
            <a:prstDash val="solid"/>
            <a:miter/>
          </a:ln>
        </p:spPr>
        <p:txBody>
          <a:bodyPr rtlCol="0" anchor="ctr"/>
          <a:lstStyle/>
          <a:p>
            <a:endParaRPr lang="en-US" sz="1800" dirty="0"/>
          </a:p>
        </p:txBody>
      </p:sp>
      <p:sp>
        <p:nvSpPr>
          <p:cNvPr id="14" name="Picture Placeholder 13">
            <a:extLst>
              <a:ext uri="{FF2B5EF4-FFF2-40B4-BE49-F238E27FC236}">
                <a16:creationId xmlns:a16="http://schemas.microsoft.com/office/drawing/2014/main" id="{4F200699-2797-D741-1EC1-B83FCA4B1977}"/>
              </a:ext>
            </a:extLst>
          </p:cNvPr>
          <p:cNvSpPr>
            <a:spLocks noGrp="1"/>
          </p:cNvSpPr>
          <p:nvPr>
            <p:ph type="pic" sz="quarter" idx="11"/>
          </p:nvPr>
        </p:nvSpPr>
        <p:spPr>
          <a:xfrm flipH="1">
            <a:off x="5372769" y="0"/>
            <a:ext cx="3768619" cy="6858000"/>
          </a:xfrm>
          <a:custGeom>
            <a:avLst/>
            <a:gdLst>
              <a:gd name="connsiteX0" fmla="*/ 0 w 6064250"/>
              <a:gd name="connsiteY0" fmla="*/ 0 h 6877051"/>
              <a:gd name="connsiteX1" fmla="*/ 6064250 w 6064250"/>
              <a:gd name="connsiteY1" fmla="*/ 0 h 6877051"/>
              <a:gd name="connsiteX2" fmla="*/ 6064250 w 6064250"/>
              <a:gd name="connsiteY2" fmla="*/ 6877051 h 6877051"/>
              <a:gd name="connsiteX3" fmla="*/ 0 w 6064250"/>
              <a:gd name="connsiteY3" fmla="*/ 6877051 h 6877051"/>
              <a:gd name="connsiteX4" fmla="*/ 0 w 6064250"/>
              <a:gd name="connsiteY4" fmla="*/ 0 h 6877051"/>
              <a:gd name="connsiteX0" fmla="*/ 0 w 6064250"/>
              <a:gd name="connsiteY0" fmla="*/ 0 h 6877051"/>
              <a:gd name="connsiteX1" fmla="*/ 5840730 w 6064250"/>
              <a:gd name="connsiteY1" fmla="*/ 0 h 6877051"/>
              <a:gd name="connsiteX2" fmla="*/ 6064250 w 6064250"/>
              <a:gd name="connsiteY2" fmla="*/ 6877051 h 6877051"/>
              <a:gd name="connsiteX3" fmla="*/ 0 w 6064250"/>
              <a:gd name="connsiteY3" fmla="*/ 6877051 h 6877051"/>
              <a:gd name="connsiteX4" fmla="*/ 0 w 6064250"/>
              <a:gd name="connsiteY4" fmla="*/ 0 h 6877051"/>
              <a:gd name="connsiteX0" fmla="*/ 0 w 5840730"/>
              <a:gd name="connsiteY0" fmla="*/ 0 h 6887937"/>
              <a:gd name="connsiteX1" fmla="*/ 5840730 w 5840730"/>
              <a:gd name="connsiteY1" fmla="*/ 0 h 6887937"/>
              <a:gd name="connsiteX2" fmla="*/ 4028621 w 5840730"/>
              <a:gd name="connsiteY2" fmla="*/ 6887937 h 6887937"/>
              <a:gd name="connsiteX3" fmla="*/ 0 w 5840730"/>
              <a:gd name="connsiteY3" fmla="*/ 6877051 h 6887937"/>
              <a:gd name="connsiteX4" fmla="*/ 0 w 5840730"/>
              <a:gd name="connsiteY4" fmla="*/ 0 h 6887937"/>
              <a:gd name="connsiteX0" fmla="*/ 0 w 5840730"/>
              <a:gd name="connsiteY0" fmla="*/ 0 h 6887937"/>
              <a:gd name="connsiteX1" fmla="*/ 5840730 w 5840730"/>
              <a:gd name="connsiteY1" fmla="*/ 0 h 6887937"/>
              <a:gd name="connsiteX2" fmla="*/ 5090160 w 5840730"/>
              <a:gd name="connsiteY2" fmla="*/ 2775915 h 6887937"/>
              <a:gd name="connsiteX3" fmla="*/ 4028621 w 5840730"/>
              <a:gd name="connsiteY3" fmla="*/ 6887937 h 6887937"/>
              <a:gd name="connsiteX4" fmla="*/ 0 w 5840730"/>
              <a:gd name="connsiteY4" fmla="*/ 6877051 h 6887937"/>
              <a:gd name="connsiteX5" fmla="*/ 0 w 5840730"/>
              <a:gd name="connsiteY5"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028621 w 5840730"/>
              <a:gd name="connsiteY4" fmla="*/ 6887937 h 6887937"/>
              <a:gd name="connsiteX5" fmla="*/ 0 w 5840730"/>
              <a:gd name="connsiteY5" fmla="*/ 6877051 h 6887937"/>
              <a:gd name="connsiteX6" fmla="*/ 0 w 5840730"/>
              <a:gd name="connsiteY6"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785360 w 5840730"/>
              <a:gd name="connsiteY4" fmla="*/ 3926535 h 6887937"/>
              <a:gd name="connsiteX5" fmla="*/ 4028621 w 5840730"/>
              <a:gd name="connsiteY5" fmla="*/ 6887937 h 6887937"/>
              <a:gd name="connsiteX6" fmla="*/ 0 w 5840730"/>
              <a:gd name="connsiteY6" fmla="*/ 6877051 h 6887937"/>
              <a:gd name="connsiteX7" fmla="*/ 0 w 5840730"/>
              <a:gd name="connsiteY7" fmla="*/ 0 h 6887937"/>
              <a:gd name="connsiteX0" fmla="*/ 0 w 5840730"/>
              <a:gd name="connsiteY0" fmla="*/ 0 h 6887937"/>
              <a:gd name="connsiteX1" fmla="*/ 5840730 w 5840730"/>
              <a:gd name="connsiteY1" fmla="*/ 0 h 6887937"/>
              <a:gd name="connsiteX2" fmla="*/ 5090160 w 5840730"/>
              <a:gd name="connsiteY2" fmla="*/ 2775915 h 6887937"/>
              <a:gd name="connsiteX3" fmla="*/ 4991100 w 5840730"/>
              <a:gd name="connsiteY3" fmla="*/ 3134055 h 6887937"/>
              <a:gd name="connsiteX4" fmla="*/ 4922520 w 5840730"/>
              <a:gd name="connsiteY4" fmla="*/ 3415995 h 6887937"/>
              <a:gd name="connsiteX5" fmla="*/ 4785360 w 5840730"/>
              <a:gd name="connsiteY5" fmla="*/ 3926535 h 6887937"/>
              <a:gd name="connsiteX6" fmla="*/ 4028621 w 5840730"/>
              <a:gd name="connsiteY6" fmla="*/ 6887937 h 6887937"/>
              <a:gd name="connsiteX7" fmla="*/ 0 w 5840730"/>
              <a:gd name="connsiteY7" fmla="*/ 6877051 h 6887937"/>
              <a:gd name="connsiteX8" fmla="*/ 0 w 5840730"/>
              <a:gd name="connsiteY8"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22520 w 5840730"/>
              <a:gd name="connsiteY4" fmla="*/ 3415995 h 6887937"/>
              <a:gd name="connsiteX5" fmla="*/ 4785360 w 5840730"/>
              <a:gd name="connsiteY5" fmla="*/ 3926535 h 6887937"/>
              <a:gd name="connsiteX6" fmla="*/ 4028621 w 5840730"/>
              <a:gd name="connsiteY6" fmla="*/ 6887937 h 6887937"/>
              <a:gd name="connsiteX7" fmla="*/ 0 w 5840730"/>
              <a:gd name="connsiteY7" fmla="*/ 6877051 h 6887937"/>
              <a:gd name="connsiteX8" fmla="*/ 0 w 5840730"/>
              <a:gd name="connsiteY8"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922520 w 5840730"/>
              <a:gd name="connsiteY5" fmla="*/ 3415995 h 6887937"/>
              <a:gd name="connsiteX6" fmla="*/ 4785360 w 5840730"/>
              <a:gd name="connsiteY6" fmla="*/ 3926535 h 6887937"/>
              <a:gd name="connsiteX7" fmla="*/ 4028621 w 5840730"/>
              <a:gd name="connsiteY7" fmla="*/ 6887937 h 6887937"/>
              <a:gd name="connsiteX8" fmla="*/ 0 w 5840730"/>
              <a:gd name="connsiteY8" fmla="*/ 6877051 h 6887937"/>
              <a:gd name="connsiteX9" fmla="*/ 0 w 5840730"/>
              <a:gd name="connsiteY9"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4922520 w 5840730"/>
              <a:gd name="connsiteY6" fmla="*/ 3415995 h 6887937"/>
              <a:gd name="connsiteX7" fmla="*/ 4785360 w 5840730"/>
              <a:gd name="connsiteY7" fmla="*/ 3926535 h 6887937"/>
              <a:gd name="connsiteX8" fmla="*/ 4028621 w 5840730"/>
              <a:gd name="connsiteY8" fmla="*/ 6887937 h 6887937"/>
              <a:gd name="connsiteX9" fmla="*/ 0 w 5840730"/>
              <a:gd name="connsiteY9" fmla="*/ 6877051 h 6887937"/>
              <a:gd name="connsiteX10" fmla="*/ 0 w 5840730"/>
              <a:gd name="connsiteY10"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922520 w 5840730"/>
              <a:gd name="connsiteY7" fmla="*/ 341599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457700 w 5840730"/>
              <a:gd name="connsiteY7" fmla="*/ 384271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655820 w 5840730"/>
              <a:gd name="connsiteY5" fmla="*/ 1770075 h 6887937"/>
              <a:gd name="connsiteX6" fmla="*/ 3901440 w 5840730"/>
              <a:gd name="connsiteY6" fmla="*/ 4696155 h 6887937"/>
              <a:gd name="connsiteX7" fmla="*/ 4213860 w 5840730"/>
              <a:gd name="connsiteY7" fmla="*/ 4757115 h 6887937"/>
              <a:gd name="connsiteX8" fmla="*/ 4457700 w 5840730"/>
              <a:gd name="connsiteY8" fmla="*/ 3842715 h 6887937"/>
              <a:gd name="connsiteX9" fmla="*/ 4785360 w 5840730"/>
              <a:gd name="connsiteY9" fmla="*/ 3926535 h 6887937"/>
              <a:gd name="connsiteX10" fmla="*/ 4028621 w 5840730"/>
              <a:gd name="connsiteY10" fmla="*/ 6887937 h 6887937"/>
              <a:gd name="connsiteX11" fmla="*/ 0 w 5840730"/>
              <a:gd name="connsiteY11" fmla="*/ 6877051 h 6887937"/>
              <a:gd name="connsiteX12" fmla="*/ 0 w 5840730"/>
              <a:gd name="connsiteY12"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937760 w 5840730"/>
              <a:gd name="connsiteY5" fmla="*/ 16100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95850 w 5840730"/>
              <a:gd name="connsiteY5" fmla="*/ 160243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5006340 w 5840730"/>
              <a:gd name="connsiteY4" fmla="*/ 182341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94910 w 5840730"/>
              <a:gd name="connsiteY4" fmla="*/ 185770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6532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56810 w 5840730"/>
              <a:gd name="connsiteY4" fmla="*/ 186532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754880 w 5840730"/>
              <a:gd name="connsiteY3" fmla="*/ 2692095 h 6887937"/>
              <a:gd name="connsiteX4" fmla="*/ 4979670 w 5840730"/>
              <a:gd name="connsiteY4" fmla="*/ 1846275 h 6887937"/>
              <a:gd name="connsiteX5" fmla="*/ 4872990 w 5840730"/>
              <a:gd name="connsiteY5" fmla="*/ 1571955 h 6887937"/>
              <a:gd name="connsiteX6" fmla="*/ 4655820 w 5840730"/>
              <a:gd name="connsiteY6" fmla="*/ 1770075 h 6887937"/>
              <a:gd name="connsiteX7" fmla="*/ 3901440 w 5840730"/>
              <a:gd name="connsiteY7" fmla="*/ 4696155 h 6887937"/>
              <a:gd name="connsiteX8" fmla="*/ 4213860 w 5840730"/>
              <a:gd name="connsiteY8" fmla="*/ 4757115 h 6887937"/>
              <a:gd name="connsiteX9" fmla="*/ 4457700 w 5840730"/>
              <a:gd name="connsiteY9" fmla="*/ 384271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933950 w 5840730"/>
              <a:gd name="connsiteY3" fmla="*/ 273781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61560 w 5840730"/>
              <a:gd name="connsiteY3" fmla="*/ 294355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42510 w 5840730"/>
              <a:gd name="connsiteY3" fmla="*/ 301975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560570 w 5840730"/>
              <a:gd name="connsiteY11" fmla="*/ 412084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709160 w 5840730"/>
              <a:gd name="connsiteY11" fmla="*/ 363316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901440 w 5840730"/>
              <a:gd name="connsiteY8" fmla="*/ 469615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872990 w 5840730"/>
              <a:gd name="connsiteY6" fmla="*/ 1571955 h 6887937"/>
              <a:gd name="connsiteX7" fmla="*/ 4655820 w 5840730"/>
              <a:gd name="connsiteY7" fmla="*/ 1770075 h 6887937"/>
              <a:gd name="connsiteX8" fmla="*/ 3893820 w 5840730"/>
              <a:gd name="connsiteY8" fmla="*/ 4688535 h 6887937"/>
              <a:gd name="connsiteX9" fmla="*/ 3992880 w 5840730"/>
              <a:gd name="connsiteY9" fmla="*/ 4905705 h 6887937"/>
              <a:gd name="connsiteX10" fmla="*/ 4213860 w 5840730"/>
              <a:gd name="connsiteY10" fmla="*/ 4757115 h 6887937"/>
              <a:gd name="connsiteX11" fmla="*/ 4457700 w 5840730"/>
              <a:gd name="connsiteY11" fmla="*/ 3842715 h 6887937"/>
              <a:gd name="connsiteX12" fmla="*/ 4686300 w 5840730"/>
              <a:gd name="connsiteY12" fmla="*/ 3713175 h 6887937"/>
              <a:gd name="connsiteX13" fmla="*/ 4785360 w 5840730"/>
              <a:gd name="connsiteY13" fmla="*/ 3926535 h 6887937"/>
              <a:gd name="connsiteX14" fmla="*/ 4028621 w 5840730"/>
              <a:gd name="connsiteY14" fmla="*/ 6887937 h 6887937"/>
              <a:gd name="connsiteX15" fmla="*/ 0 w 5840730"/>
              <a:gd name="connsiteY15" fmla="*/ 6877051 h 6887937"/>
              <a:gd name="connsiteX16" fmla="*/ 0 w 5840730"/>
              <a:gd name="connsiteY16"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4655820 w 5840730"/>
              <a:gd name="connsiteY6" fmla="*/ 1770075 h 6887937"/>
              <a:gd name="connsiteX7" fmla="*/ 3893820 w 5840730"/>
              <a:gd name="connsiteY7" fmla="*/ 4688535 h 6887937"/>
              <a:gd name="connsiteX8" fmla="*/ 3992880 w 5840730"/>
              <a:gd name="connsiteY8" fmla="*/ 4905705 h 6887937"/>
              <a:gd name="connsiteX9" fmla="*/ 4213860 w 5840730"/>
              <a:gd name="connsiteY9" fmla="*/ 4757115 h 6887937"/>
              <a:gd name="connsiteX10" fmla="*/ 4457700 w 5840730"/>
              <a:gd name="connsiteY10" fmla="*/ 3842715 h 6887937"/>
              <a:gd name="connsiteX11" fmla="*/ 4686300 w 5840730"/>
              <a:gd name="connsiteY11" fmla="*/ 3713175 h 6887937"/>
              <a:gd name="connsiteX12" fmla="*/ 4785360 w 5840730"/>
              <a:gd name="connsiteY12" fmla="*/ 3926535 h 6887937"/>
              <a:gd name="connsiteX13" fmla="*/ 4028621 w 5840730"/>
              <a:gd name="connsiteY13" fmla="*/ 6887937 h 6887937"/>
              <a:gd name="connsiteX14" fmla="*/ 0 w 5840730"/>
              <a:gd name="connsiteY14" fmla="*/ 6877051 h 6887937"/>
              <a:gd name="connsiteX15" fmla="*/ 0 w 5840730"/>
              <a:gd name="connsiteY15"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4979670 w 5840730"/>
              <a:gd name="connsiteY5" fmla="*/ 1846275 h 6887937"/>
              <a:gd name="connsiteX6" fmla="*/ 3893820 w 5840730"/>
              <a:gd name="connsiteY6" fmla="*/ 4688535 h 6887937"/>
              <a:gd name="connsiteX7" fmla="*/ 3992880 w 5840730"/>
              <a:gd name="connsiteY7" fmla="*/ 4905705 h 6887937"/>
              <a:gd name="connsiteX8" fmla="*/ 4213860 w 5840730"/>
              <a:gd name="connsiteY8" fmla="*/ 4757115 h 6887937"/>
              <a:gd name="connsiteX9" fmla="*/ 4457700 w 5840730"/>
              <a:gd name="connsiteY9" fmla="*/ 3842715 h 6887937"/>
              <a:gd name="connsiteX10" fmla="*/ 4686300 w 5840730"/>
              <a:gd name="connsiteY10" fmla="*/ 3713175 h 6887937"/>
              <a:gd name="connsiteX11" fmla="*/ 4785360 w 5840730"/>
              <a:gd name="connsiteY11" fmla="*/ 3926535 h 6887937"/>
              <a:gd name="connsiteX12" fmla="*/ 4028621 w 5840730"/>
              <a:gd name="connsiteY12" fmla="*/ 6887937 h 6887937"/>
              <a:gd name="connsiteX13" fmla="*/ 0 w 5840730"/>
              <a:gd name="connsiteY13" fmla="*/ 6877051 h 6887937"/>
              <a:gd name="connsiteX14" fmla="*/ 0 w 5840730"/>
              <a:gd name="connsiteY14"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4754880 w 5840730"/>
              <a:gd name="connsiteY4" fmla="*/ 2692095 h 6887937"/>
              <a:gd name="connsiteX5" fmla="*/ 3893820 w 5840730"/>
              <a:gd name="connsiteY5" fmla="*/ 4688535 h 6887937"/>
              <a:gd name="connsiteX6" fmla="*/ 3992880 w 5840730"/>
              <a:gd name="connsiteY6" fmla="*/ 4905705 h 6887937"/>
              <a:gd name="connsiteX7" fmla="*/ 4213860 w 5840730"/>
              <a:gd name="connsiteY7" fmla="*/ 4757115 h 6887937"/>
              <a:gd name="connsiteX8" fmla="*/ 4457700 w 5840730"/>
              <a:gd name="connsiteY8" fmla="*/ 3842715 h 6887937"/>
              <a:gd name="connsiteX9" fmla="*/ 4686300 w 5840730"/>
              <a:gd name="connsiteY9" fmla="*/ 3713175 h 6887937"/>
              <a:gd name="connsiteX10" fmla="*/ 4785360 w 5840730"/>
              <a:gd name="connsiteY10" fmla="*/ 3926535 h 6887937"/>
              <a:gd name="connsiteX11" fmla="*/ 4028621 w 5840730"/>
              <a:gd name="connsiteY11" fmla="*/ 6887937 h 6887937"/>
              <a:gd name="connsiteX12" fmla="*/ 0 w 5840730"/>
              <a:gd name="connsiteY12" fmla="*/ 6877051 h 6887937"/>
              <a:gd name="connsiteX13" fmla="*/ 0 w 5840730"/>
              <a:gd name="connsiteY13" fmla="*/ 0 h 6887937"/>
              <a:gd name="connsiteX0" fmla="*/ 0 w 5840730"/>
              <a:gd name="connsiteY0" fmla="*/ 0 h 6887937"/>
              <a:gd name="connsiteX1" fmla="*/ 5840730 w 5840730"/>
              <a:gd name="connsiteY1" fmla="*/ 0 h 6887937"/>
              <a:gd name="connsiteX2" fmla="*/ 5090160 w 5840730"/>
              <a:gd name="connsiteY2" fmla="*/ 2775915 h 6887937"/>
              <a:gd name="connsiteX3" fmla="*/ 4853940 w 5840730"/>
              <a:gd name="connsiteY3" fmla="*/ 2962605 h 6887937"/>
              <a:gd name="connsiteX4" fmla="*/ 3893820 w 5840730"/>
              <a:gd name="connsiteY4" fmla="*/ 4688535 h 6887937"/>
              <a:gd name="connsiteX5" fmla="*/ 3992880 w 5840730"/>
              <a:gd name="connsiteY5" fmla="*/ 4905705 h 6887937"/>
              <a:gd name="connsiteX6" fmla="*/ 4213860 w 5840730"/>
              <a:gd name="connsiteY6" fmla="*/ 4757115 h 6887937"/>
              <a:gd name="connsiteX7" fmla="*/ 4457700 w 5840730"/>
              <a:gd name="connsiteY7" fmla="*/ 3842715 h 6887937"/>
              <a:gd name="connsiteX8" fmla="*/ 4686300 w 5840730"/>
              <a:gd name="connsiteY8" fmla="*/ 3713175 h 6887937"/>
              <a:gd name="connsiteX9" fmla="*/ 4785360 w 5840730"/>
              <a:gd name="connsiteY9" fmla="*/ 3926535 h 6887937"/>
              <a:gd name="connsiteX10" fmla="*/ 4028621 w 5840730"/>
              <a:gd name="connsiteY10" fmla="*/ 6887937 h 6887937"/>
              <a:gd name="connsiteX11" fmla="*/ 0 w 5840730"/>
              <a:gd name="connsiteY11" fmla="*/ 6877051 h 6887937"/>
              <a:gd name="connsiteX12" fmla="*/ 0 w 5840730"/>
              <a:gd name="connsiteY12" fmla="*/ 0 h 6887937"/>
              <a:gd name="connsiteX0" fmla="*/ 0 w 5840730"/>
              <a:gd name="connsiteY0" fmla="*/ 0 h 6887937"/>
              <a:gd name="connsiteX1" fmla="*/ 5840730 w 5840730"/>
              <a:gd name="connsiteY1" fmla="*/ 0 h 6887937"/>
              <a:gd name="connsiteX2" fmla="*/ 5090160 w 5840730"/>
              <a:gd name="connsiteY2" fmla="*/ 2775915 h 6887937"/>
              <a:gd name="connsiteX3" fmla="*/ 3893820 w 5840730"/>
              <a:gd name="connsiteY3" fmla="*/ 4688535 h 6887937"/>
              <a:gd name="connsiteX4" fmla="*/ 3992880 w 5840730"/>
              <a:gd name="connsiteY4" fmla="*/ 4905705 h 6887937"/>
              <a:gd name="connsiteX5" fmla="*/ 4213860 w 5840730"/>
              <a:gd name="connsiteY5" fmla="*/ 4757115 h 6887937"/>
              <a:gd name="connsiteX6" fmla="*/ 4457700 w 5840730"/>
              <a:gd name="connsiteY6" fmla="*/ 3842715 h 6887937"/>
              <a:gd name="connsiteX7" fmla="*/ 4686300 w 5840730"/>
              <a:gd name="connsiteY7" fmla="*/ 3713175 h 6887937"/>
              <a:gd name="connsiteX8" fmla="*/ 4785360 w 5840730"/>
              <a:gd name="connsiteY8" fmla="*/ 3926535 h 6887937"/>
              <a:gd name="connsiteX9" fmla="*/ 4028621 w 5840730"/>
              <a:gd name="connsiteY9" fmla="*/ 6887937 h 6887937"/>
              <a:gd name="connsiteX10" fmla="*/ 0 w 5840730"/>
              <a:gd name="connsiteY10" fmla="*/ 6877051 h 6887937"/>
              <a:gd name="connsiteX11" fmla="*/ 0 w 5840730"/>
              <a:gd name="connsiteY11" fmla="*/ 0 h 6887937"/>
              <a:gd name="connsiteX0" fmla="*/ 0 w 5840730"/>
              <a:gd name="connsiteY0" fmla="*/ 0 h 6887937"/>
              <a:gd name="connsiteX1" fmla="*/ 5840730 w 5840730"/>
              <a:gd name="connsiteY1" fmla="*/ 0 h 6887937"/>
              <a:gd name="connsiteX2" fmla="*/ 3893820 w 5840730"/>
              <a:gd name="connsiteY2" fmla="*/ 4688535 h 6887937"/>
              <a:gd name="connsiteX3" fmla="*/ 3992880 w 5840730"/>
              <a:gd name="connsiteY3" fmla="*/ 4905705 h 6887937"/>
              <a:gd name="connsiteX4" fmla="*/ 4213860 w 5840730"/>
              <a:gd name="connsiteY4" fmla="*/ 4757115 h 6887937"/>
              <a:gd name="connsiteX5" fmla="*/ 4457700 w 5840730"/>
              <a:gd name="connsiteY5" fmla="*/ 3842715 h 6887937"/>
              <a:gd name="connsiteX6" fmla="*/ 4686300 w 5840730"/>
              <a:gd name="connsiteY6" fmla="*/ 3713175 h 6887937"/>
              <a:gd name="connsiteX7" fmla="*/ 4785360 w 5840730"/>
              <a:gd name="connsiteY7" fmla="*/ 3926535 h 6887937"/>
              <a:gd name="connsiteX8" fmla="*/ 4028621 w 5840730"/>
              <a:gd name="connsiteY8" fmla="*/ 6887937 h 6887937"/>
              <a:gd name="connsiteX9" fmla="*/ 0 w 5840730"/>
              <a:gd name="connsiteY9" fmla="*/ 6877051 h 6887937"/>
              <a:gd name="connsiteX10" fmla="*/ 0 w 5840730"/>
              <a:gd name="connsiteY10" fmla="*/ 0 h 6887937"/>
              <a:gd name="connsiteX0" fmla="*/ 0 w 4790753"/>
              <a:gd name="connsiteY0" fmla="*/ 0 h 6887937"/>
              <a:gd name="connsiteX1" fmla="*/ 2674743 w 4790753"/>
              <a:gd name="connsiteY1" fmla="*/ 49345 h 6887937"/>
              <a:gd name="connsiteX2" fmla="*/ 3893820 w 4790753"/>
              <a:gd name="connsiteY2" fmla="*/ 4688535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97763 w 4790753"/>
              <a:gd name="connsiteY1" fmla="*/ 0 h 6887937"/>
              <a:gd name="connsiteX2" fmla="*/ 3893820 w 4790753"/>
              <a:gd name="connsiteY2" fmla="*/ 4688535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97763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310950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490698 w 4790753"/>
              <a:gd name="connsiteY2" fmla="*/ 3504252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412040 w 4790753"/>
              <a:gd name="connsiteY2" fmla="*/ 3464777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244891 w 4790753"/>
              <a:gd name="connsiteY2" fmla="*/ 3464778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4790753"/>
              <a:gd name="connsiteY0" fmla="*/ 0 h 6887937"/>
              <a:gd name="connsiteX1" fmla="*/ 2487931 w 4790753"/>
              <a:gd name="connsiteY1" fmla="*/ 0 h 6887937"/>
              <a:gd name="connsiteX2" fmla="*/ 3392375 w 4790753"/>
              <a:gd name="connsiteY2" fmla="*/ 3464779 h 6887937"/>
              <a:gd name="connsiteX3" fmla="*/ 3992880 w 4790753"/>
              <a:gd name="connsiteY3" fmla="*/ 4905705 h 6887937"/>
              <a:gd name="connsiteX4" fmla="*/ 4213860 w 4790753"/>
              <a:gd name="connsiteY4" fmla="*/ 4757115 h 6887937"/>
              <a:gd name="connsiteX5" fmla="*/ 4457700 w 4790753"/>
              <a:gd name="connsiteY5" fmla="*/ 3842715 h 6887937"/>
              <a:gd name="connsiteX6" fmla="*/ 4686300 w 4790753"/>
              <a:gd name="connsiteY6" fmla="*/ 3713175 h 6887937"/>
              <a:gd name="connsiteX7" fmla="*/ 4785360 w 4790753"/>
              <a:gd name="connsiteY7" fmla="*/ 3926535 h 6887937"/>
              <a:gd name="connsiteX8" fmla="*/ 4028621 w 4790753"/>
              <a:gd name="connsiteY8" fmla="*/ 6887937 h 6887937"/>
              <a:gd name="connsiteX9" fmla="*/ 0 w 4790753"/>
              <a:gd name="connsiteY9" fmla="*/ 6877051 h 6887937"/>
              <a:gd name="connsiteX10" fmla="*/ 0 w 4790753"/>
              <a:gd name="connsiteY10" fmla="*/ 0 h 6887937"/>
              <a:gd name="connsiteX0" fmla="*/ 0 w 5110169"/>
              <a:gd name="connsiteY0" fmla="*/ 0 h 6887937"/>
              <a:gd name="connsiteX1" fmla="*/ 2487931 w 5110169"/>
              <a:gd name="connsiteY1" fmla="*/ 0 h 6887937"/>
              <a:gd name="connsiteX2" fmla="*/ 3392375 w 5110169"/>
              <a:gd name="connsiteY2" fmla="*/ 3464779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66000 w 5110169"/>
              <a:gd name="connsiteY2" fmla="*/ 4629324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16839 w 5110169"/>
              <a:gd name="connsiteY2" fmla="*/ 4550372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589019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92880 w 5110169"/>
              <a:gd name="connsiteY3" fmla="*/ 4905705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53550 w 5110169"/>
              <a:gd name="connsiteY3" fmla="*/ 5034002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3953550 w 5110169"/>
              <a:gd name="connsiteY3" fmla="*/ 5300466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4042040 w 5110169"/>
              <a:gd name="connsiteY3" fmla="*/ 5566930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677510 w 5110169"/>
              <a:gd name="connsiteY2" fmla="*/ 4510896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05329 w 5110169"/>
              <a:gd name="connsiteY2" fmla="*/ 4974740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775832 w 5110169"/>
              <a:gd name="connsiteY2" fmla="*/ 5033954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32208 w 5110169"/>
              <a:gd name="connsiteY3" fmla="*/ 5379419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213860 w 5110169"/>
              <a:gd name="connsiteY4" fmla="*/ 4757115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4457700 w 5110169"/>
              <a:gd name="connsiteY5" fmla="*/ 384271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686300 w 5110169"/>
              <a:gd name="connsiteY6" fmla="*/ 3713175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785360 w 5110169"/>
              <a:gd name="connsiteY7" fmla="*/ 3926535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198620 w 5110169"/>
              <a:gd name="connsiteY7" fmla="*/ 4133044 h 6887937"/>
              <a:gd name="connsiteX8" fmla="*/ 5110169 w 5110169"/>
              <a:gd name="connsiteY8" fmla="*/ 6887937 h 6887937"/>
              <a:gd name="connsiteX9" fmla="*/ 0 w 5110169"/>
              <a:gd name="connsiteY9" fmla="*/ 6877051 h 6887937"/>
              <a:gd name="connsiteX10" fmla="*/ 0 w 5110169"/>
              <a:gd name="connsiteY10" fmla="*/ 0 h 6887937"/>
              <a:gd name="connsiteX0" fmla="*/ 0 w 5110169"/>
              <a:gd name="connsiteY0" fmla="*/ 0 h 6887937"/>
              <a:gd name="connsiteX1" fmla="*/ 2487931 w 5110169"/>
              <a:gd name="connsiteY1" fmla="*/ 0 h 6887937"/>
              <a:gd name="connsiteX2" fmla="*/ 3834825 w 5110169"/>
              <a:gd name="connsiteY2" fmla="*/ 5142514 h 6887937"/>
              <a:gd name="connsiteX3" fmla="*/ 4074118 w 5110169"/>
              <a:gd name="connsiteY3" fmla="*/ 5314407 h 6887937"/>
              <a:gd name="connsiteX4" fmla="*/ 4168140 w 5110169"/>
              <a:gd name="connsiteY4" fmla="*/ 5055407 h 6887937"/>
              <a:gd name="connsiteX5" fmla="*/ 3935730 w 5110169"/>
              <a:gd name="connsiteY5" fmla="*/ 4175425 h 6887937"/>
              <a:gd name="connsiteX6" fmla="*/ 4061460 w 5110169"/>
              <a:gd name="connsiteY6" fmla="*/ 3931157 h 6887937"/>
              <a:gd name="connsiteX7" fmla="*/ 4251960 w 5110169"/>
              <a:gd name="connsiteY7" fmla="*/ 4071856 h 6887937"/>
              <a:gd name="connsiteX8" fmla="*/ 5110169 w 5110169"/>
              <a:gd name="connsiteY8" fmla="*/ 6887937 h 6887937"/>
              <a:gd name="connsiteX9" fmla="*/ 0 w 5110169"/>
              <a:gd name="connsiteY9" fmla="*/ 6877051 h 6887937"/>
              <a:gd name="connsiteX10" fmla="*/ 0 w 5110169"/>
              <a:gd name="connsiteY10" fmla="*/ 0 h 6887937"/>
              <a:gd name="connsiteX0" fmla="*/ 0 w 5030921"/>
              <a:gd name="connsiteY0" fmla="*/ 0 h 6877051"/>
              <a:gd name="connsiteX1" fmla="*/ 2487931 w 5030921"/>
              <a:gd name="connsiteY1" fmla="*/ 0 h 6877051"/>
              <a:gd name="connsiteX2" fmla="*/ 3834825 w 5030921"/>
              <a:gd name="connsiteY2" fmla="*/ 5142514 h 6877051"/>
              <a:gd name="connsiteX3" fmla="*/ 4074118 w 5030921"/>
              <a:gd name="connsiteY3" fmla="*/ 5314407 h 6877051"/>
              <a:gd name="connsiteX4" fmla="*/ 4168140 w 5030921"/>
              <a:gd name="connsiteY4" fmla="*/ 5055407 h 6877051"/>
              <a:gd name="connsiteX5" fmla="*/ 3935730 w 5030921"/>
              <a:gd name="connsiteY5" fmla="*/ 4175425 h 6877051"/>
              <a:gd name="connsiteX6" fmla="*/ 4061460 w 5030921"/>
              <a:gd name="connsiteY6" fmla="*/ 3931157 h 6877051"/>
              <a:gd name="connsiteX7" fmla="*/ 4251960 w 5030921"/>
              <a:gd name="connsiteY7" fmla="*/ 4071856 h 6877051"/>
              <a:gd name="connsiteX8" fmla="*/ 5030921 w 5030921"/>
              <a:gd name="connsiteY8" fmla="*/ 6875699 h 6877051"/>
              <a:gd name="connsiteX9" fmla="*/ 0 w 5030921"/>
              <a:gd name="connsiteY9" fmla="*/ 6877051 h 6877051"/>
              <a:gd name="connsiteX10" fmla="*/ 0 w 5030921"/>
              <a:gd name="connsiteY10" fmla="*/ 0 h 6877051"/>
              <a:gd name="connsiteX0" fmla="*/ 0 w 4963865"/>
              <a:gd name="connsiteY0" fmla="*/ 0 h 6877051"/>
              <a:gd name="connsiteX1" fmla="*/ 2487931 w 4963865"/>
              <a:gd name="connsiteY1" fmla="*/ 0 h 6877051"/>
              <a:gd name="connsiteX2" fmla="*/ 3834825 w 4963865"/>
              <a:gd name="connsiteY2" fmla="*/ 5142514 h 6877051"/>
              <a:gd name="connsiteX3" fmla="*/ 4074118 w 4963865"/>
              <a:gd name="connsiteY3" fmla="*/ 5314407 h 6877051"/>
              <a:gd name="connsiteX4" fmla="*/ 4168140 w 4963865"/>
              <a:gd name="connsiteY4" fmla="*/ 5055407 h 6877051"/>
              <a:gd name="connsiteX5" fmla="*/ 3935730 w 4963865"/>
              <a:gd name="connsiteY5" fmla="*/ 4175425 h 6877051"/>
              <a:gd name="connsiteX6" fmla="*/ 4061460 w 4963865"/>
              <a:gd name="connsiteY6" fmla="*/ 3931157 h 6877051"/>
              <a:gd name="connsiteX7" fmla="*/ 4251960 w 4963865"/>
              <a:gd name="connsiteY7" fmla="*/ 4071856 h 6877051"/>
              <a:gd name="connsiteX8" fmla="*/ 4963865 w 4963865"/>
              <a:gd name="connsiteY8" fmla="*/ 6875699 h 6877051"/>
              <a:gd name="connsiteX9" fmla="*/ 0 w 4963865"/>
              <a:gd name="connsiteY9" fmla="*/ 6877051 h 6877051"/>
              <a:gd name="connsiteX10" fmla="*/ 0 w 4963865"/>
              <a:gd name="connsiteY10" fmla="*/ 0 h 6877051"/>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31157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41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79198 w 5024825"/>
              <a:gd name="connsiteY3" fmla="*/ 5441882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 name="connsiteX0" fmla="*/ 0 w 5024825"/>
              <a:gd name="connsiteY0" fmla="*/ 0 h 6881818"/>
              <a:gd name="connsiteX1" fmla="*/ 2487931 w 5024825"/>
              <a:gd name="connsiteY1" fmla="*/ 0 h 6881818"/>
              <a:gd name="connsiteX2" fmla="*/ 3834825 w 5024825"/>
              <a:gd name="connsiteY2" fmla="*/ 5142514 h 6881818"/>
              <a:gd name="connsiteX3" fmla="*/ 4048718 w 5024825"/>
              <a:gd name="connsiteY3" fmla="*/ 5314407 h 6881818"/>
              <a:gd name="connsiteX4" fmla="*/ 4168140 w 5024825"/>
              <a:gd name="connsiteY4" fmla="*/ 5055407 h 6881818"/>
              <a:gd name="connsiteX5" fmla="*/ 3935730 w 5024825"/>
              <a:gd name="connsiteY5" fmla="*/ 4175425 h 6881818"/>
              <a:gd name="connsiteX6" fmla="*/ 4061460 w 5024825"/>
              <a:gd name="connsiteY6" fmla="*/ 3941355 h 6881818"/>
              <a:gd name="connsiteX7" fmla="*/ 4251960 w 5024825"/>
              <a:gd name="connsiteY7" fmla="*/ 4071856 h 6881818"/>
              <a:gd name="connsiteX8" fmla="*/ 5024825 w 5024825"/>
              <a:gd name="connsiteY8" fmla="*/ 6881818 h 6881818"/>
              <a:gd name="connsiteX9" fmla="*/ 0 w 5024825"/>
              <a:gd name="connsiteY9" fmla="*/ 6877051 h 6881818"/>
              <a:gd name="connsiteX10" fmla="*/ 0 w 5024825"/>
              <a:gd name="connsiteY10" fmla="*/ 0 h 688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24825" h="6881818">
                <a:moveTo>
                  <a:pt x="0" y="0"/>
                </a:moveTo>
                <a:lnTo>
                  <a:pt x="2487931" y="0"/>
                </a:lnTo>
                <a:lnTo>
                  <a:pt x="3834825" y="5142514"/>
                </a:lnTo>
                <a:cubicBezTo>
                  <a:pt x="3851116" y="5182666"/>
                  <a:pt x="3878538" y="5351369"/>
                  <a:pt x="4048718" y="5314407"/>
                </a:cubicBezTo>
                <a:cubicBezTo>
                  <a:pt x="4218898" y="5277445"/>
                  <a:pt x="4184015" y="5205230"/>
                  <a:pt x="4168140" y="5055407"/>
                </a:cubicBezTo>
                <a:lnTo>
                  <a:pt x="3935730" y="4175425"/>
                </a:lnTo>
                <a:cubicBezTo>
                  <a:pt x="3924300" y="4083966"/>
                  <a:pt x="3902710" y="3989870"/>
                  <a:pt x="4061460" y="3941355"/>
                </a:cubicBezTo>
                <a:cubicBezTo>
                  <a:pt x="4194810" y="3923207"/>
                  <a:pt x="4213860" y="4007005"/>
                  <a:pt x="4251960" y="4071856"/>
                </a:cubicBezTo>
                <a:lnTo>
                  <a:pt x="5024825" y="6881818"/>
                </a:lnTo>
                <a:lnTo>
                  <a:pt x="0" y="6877051"/>
                </a:lnTo>
                <a:lnTo>
                  <a:pt x="0" y="0"/>
                </a:lnTo>
                <a:close/>
              </a:path>
            </a:pathLst>
          </a:custGeom>
          <a:solidFill>
            <a:schemeClr val="bg2"/>
          </a:solidFill>
        </p:spPr>
        <p:txBody>
          <a:bodyPr anchor="ctr"/>
          <a:lstStyle>
            <a:lvl1pPr algn="ctr">
              <a:defRPr baseline="-25000"/>
            </a:lvl1pPr>
          </a:lstStyle>
          <a:p>
            <a:r>
              <a:rPr lang="en-US"/>
              <a:t>Click icon to add picture</a:t>
            </a:r>
            <a:endParaRPr lang="en-US" dirty="0"/>
          </a:p>
        </p:txBody>
      </p:sp>
      <p:sp>
        <p:nvSpPr>
          <p:cNvPr id="2" name="Title 1"/>
          <p:cNvSpPr>
            <a:spLocks noGrp="1"/>
          </p:cNvSpPr>
          <p:nvPr>
            <p:ph type="ctrTitle" hasCustomPrompt="1"/>
          </p:nvPr>
        </p:nvSpPr>
        <p:spPr>
          <a:xfrm>
            <a:off x="597242" y="320041"/>
            <a:ext cx="5049178" cy="1017147"/>
          </a:xfrm>
        </p:spPr>
        <p:txBody>
          <a:bodyPr anchor="b">
            <a:normAutofit/>
          </a:bodyPr>
          <a:lstStyle>
            <a:lvl1pPr algn="l">
              <a:lnSpc>
                <a:spcPct val="90000"/>
              </a:lnSpc>
              <a:defRPr sz="3600" spc="100" baseline="0">
                <a:solidFill>
                  <a:schemeClr val="tx1"/>
                </a:solidFill>
              </a:defRPr>
            </a:lvl1pPr>
          </a:lstStyle>
          <a:p>
            <a:r>
              <a:rPr lang="en-US" dirty="0"/>
              <a:t>Add title here</a:t>
            </a:r>
          </a:p>
        </p:txBody>
      </p:sp>
      <p:sp>
        <p:nvSpPr>
          <p:cNvPr id="8" name="Text Placeholder 7">
            <a:extLst>
              <a:ext uri="{FF2B5EF4-FFF2-40B4-BE49-F238E27FC236}">
                <a16:creationId xmlns:a16="http://schemas.microsoft.com/office/drawing/2014/main" id="{D5E91AD6-E4A6-F082-0E76-DAF7D57B5162}"/>
              </a:ext>
            </a:extLst>
          </p:cNvPr>
          <p:cNvSpPr>
            <a:spLocks noGrp="1"/>
          </p:cNvSpPr>
          <p:nvPr>
            <p:ph type="body" sz="quarter" idx="10" hasCustomPrompt="1"/>
          </p:nvPr>
        </p:nvSpPr>
        <p:spPr>
          <a:xfrm>
            <a:off x="618182" y="1749479"/>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o1.</a:t>
            </a:r>
          </a:p>
        </p:txBody>
      </p:sp>
      <p:sp>
        <p:nvSpPr>
          <p:cNvPr id="13" name="Text Placeholder 12">
            <a:extLst>
              <a:ext uri="{FF2B5EF4-FFF2-40B4-BE49-F238E27FC236}">
                <a16:creationId xmlns:a16="http://schemas.microsoft.com/office/drawing/2014/main" id="{6B00516E-9699-821C-0371-67A8478E101D}"/>
              </a:ext>
            </a:extLst>
          </p:cNvPr>
          <p:cNvSpPr>
            <a:spLocks noGrp="1"/>
          </p:cNvSpPr>
          <p:nvPr>
            <p:ph type="body" sz="quarter" idx="16" hasCustomPrompt="1"/>
          </p:nvPr>
        </p:nvSpPr>
        <p:spPr>
          <a:xfrm>
            <a:off x="1232535" y="1749479"/>
            <a:ext cx="4413884" cy="533400"/>
          </a:xfrm>
        </p:spPr>
        <p:txBody>
          <a:bodyPr bIns="0" anchor="b"/>
          <a:lstStyle>
            <a:lvl1pPr marL="0" indent="0">
              <a:buNone/>
              <a:defRPr>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6" name="Text Placeholder 7">
            <a:extLst>
              <a:ext uri="{FF2B5EF4-FFF2-40B4-BE49-F238E27FC236}">
                <a16:creationId xmlns:a16="http://schemas.microsoft.com/office/drawing/2014/main" id="{7C72C187-9B88-8558-E9E7-CA189DF0EF33}"/>
              </a:ext>
            </a:extLst>
          </p:cNvPr>
          <p:cNvSpPr>
            <a:spLocks noGrp="1"/>
          </p:cNvSpPr>
          <p:nvPr>
            <p:ph type="body" sz="quarter" idx="12" hasCustomPrompt="1"/>
          </p:nvPr>
        </p:nvSpPr>
        <p:spPr>
          <a:xfrm>
            <a:off x="618182" y="2378035"/>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o2.</a:t>
            </a:r>
          </a:p>
        </p:txBody>
      </p:sp>
      <p:sp>
        <p:nvSpPr>
          <p:cNvPr id="15" name="Text Placeholder 12">
            <a:extLst>
              <a:ext uri="{FF2B5EF4-FFF2-40B4-BE49-F238E27FC236}">
                <a16:creationId xmlns:a16="http://schemas.microsoft.com/office/drawing/2014/main" id="{9366E515-A368-5E2D-8A9F-6BDBB76BC877}"/>
              </a:ext>
            </a:extLst>
          </p:cNvPr>
          <p:cNvSpPr>
            <a:spLocks noGrp="1"/>
          </p:cNvSpPr>
          <p:nvPr>
            <p:ph type="body" sz="quarter" idx="17" hasCustomPrompt="1"/>
          </p:nvPr>
        </p:nvSpPr>
        <p:spPr>
          <a:xfrm>
            <a:off x="1232535" y="2378035"/>
            <a:ext cx="4413884" cy="533400"/>
          </a:xfrm>
        </p:spPr>
        <p:txBody>
          <a:bodyPr bIns="0" anchor="b">
            <a:normAutofit/>
          </a:bodyPr>
          <a:lstStyle>
            <a:lvl1pPr marL="0" indent="0">
              <a:buNone/>
              <a:defRPr sz="2000">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7" name="Text Placeholder 7">
            <a:extLst>
              <a:ext uri="{FF2B5EF4-FFF2-40B4-BE49-F238E27FC236}">
                <a16:creationId xmlns:a16="http://schemas.microsoft.com/office/drawing/2014/main" id="{1F522536-6FE3-2618-BC24-8C5188185870}"/>
              </a:ext>
            </a:extLst>
          </p:cNvPr>
          <p:cNvSpPr>
            <a:spLocks noGrp="1"/>
          </p:cNvSpPr>
          <p:nvPr>
            <p:ph type="body" sz="quarter" idx="13" hasCustomPrompt="1"/>
          </p:nvPr>
        </p:nvSpPr>
        <p:spPr>
          <a:xfrm>
            <a:off x="618182" y="3006909"/>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o3.</a:t>
            </a:r>
          </a:p>
        </p:txBody>
      </p:sp>
      <p:sp>
        <p:nvSpPr>
          <p:cNvPr id="16" name="Text Placeholder 12">
            <a:extLst>
              <a:ext uri="{FF2B5EF4-FFF2-40B4-BE49-F238E27FC236}">
                <a16:creationId xmlns:a16="http://schemas.microsoft.com/office/drawing/2014/main" id="{89C1155B-B06D-77D5-B3DC-9CEAEDF2D61F}"/>
              </a:ext>
            </a:extLst>
          </p:cNvPr>
          <p:cNvSpPr>
            <a:spLocks noGrp="1"/>
          </p:cNvSpPr>
          <p:nvPr>
            <p:ph type="body" sz="quarter" idx="18" hasCustomPrompt="1"/>
          </p:nvPr>
        </p:nvSpPr>
        <p:spPr>
          <a:xfrm>
            <a:off x="1232535" y="3009613"/>
            <a:ext cx="4413884" cy="533400"/>
          </a:xfrm>
        </p:spPr>
        <p:txBody>
          <a:bodyPr bIns="0" anchor="b">
            <a:normAutofit/>
          </a:bodyPr>
          <a:lstStyle>
            <a:lvl1pPr marL="0" indent="0">
              <a:buNone/>
              <a:defRPr sz="2000">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9" name="Text Placeholder 7">
            <a:extLst>
              <a:ext uri="{FF2B5EF4-FFF2-40B4-BE49-F238E27FC236}">
                <a16:creationId xmlns:a16="http://schemas.microsoft.com/office/drawing/2014/main" id="{F3A36BC1-799A-6623-E5E3-1190C0C7C479}"/>
              </a:ext>
            </a:extLst>
          </p:cNvPr>
          <p:cNvSpPr>
            <a:spLocks noGrp="1"/>
          </p:cNvSpPr>
          <p:nvPr>
            <p:ph type="body" sz="quarter" idx="14" hasCustomPrompt="1"/>
          </p:nvPr>
        </p:nvSpPr>
        <p:spPr>
          <a:xfrm>
            <a:off x="618182" y="3635783"/>
            <a:ext cx="591479" cy="533400"/>
          </a:xfrm>
        </p:spPr>
        <p:txBody>
          <a:bodyPr lIns="0" tIns="0" rIns="0" bIns="0" anchor="ctr">
            <a:noAutofit/>
          </a:bodyPr>
          <a:lstStyle>
            <a:lvl1pPr marL="0" indent="0" algn="ctr">
              <a:lnSpc>
                <a:spcPct val="60000"/>
              </a:lnSpc>
              <a:spcBef>
                <a:spcPts val="0"/>
              </a:spcBef>
              <a:spcAft>
                <a:spcPts val="0"/>
              </a:spcAft>
              <a:buNone/>
              <a:defRPr sz="4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o4.</a:t>
            </a:r>
          </a:p>
        </p:txBody>
      </p:sp>
      <p:sp>
        <p:nvSpPr>
          <p:cNvPr id="17" name="Text Placeholder 12">
            <a:extLst>
              <a:ext uri="{FF2B5EF4-FFF2-40B4-BE49-F238E27FC236}">
                <a16:creationId xmlns:a16="http://schemas.microsoft.com/office/drawing/2014/main" id="{92954362-36EF-4B42-19C7-6132A7E2A875}"/>
              </a:ext>
            </a:extLst>
          </p:cNvPr>
          <p:cNvSpPr>
            <a:spLocks noGrp="1"/>
          </p:cNvSpPr>
          <p:nvPr>
            <p:ph type="body" sz="quarter" idx="19" hasCustomPrompt="1"/>
          </p:nvPr>
        </p:nvSpPr>
        <p:spPr>
          <a:xfrm>
            <a:off x="1232535" y="3638169"/>
            <a:ext cx="4413884" cy="533400"/>
          </a:xfrm>
        </p:spPr>
        <p:txBody>
          <a:bodyPr bIns="0" anchor="b"/>
          <a:lstStyle>
            <a:lvl1pPr marL="0" indent="0">
              <a:buNone/>
              <a:defRPr>
                <a:solidFill>
                  <a:schemeClr val="tx1">
                    <a:lumMod val="50000"/>
                    <a:lumOff val="50000"/>
                  </a:schemeClr>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10" name="Text Placeholder 7">
            <a:extLst>
              <a:ext uri="{FF2B5EF4-FFF2-40B4-BE49-F238E27FC236}">
                <a16:creationId xmlns:a16="http://schemas.microsoft.com/office/drawing/2014/main" id="{9EF1DED4-DCEF-D1F3-17B9-BC29651F7DE8}"/>
              </a:ext>
            </a:extLst>
          </p:cNvPr>
          <p:cNvSpPr>
            <a:spLocks noGrp="1"/>
          </p:cNvSpPr>
          <p:nvPr>
            <p:ph type="body" sz="quarter" idx="15" hasCustomPrompt="1"/>
          </p:nvPr>
        </p:nvSpPr>
        <p:spPr>
          <a:xfrm>
            <a:off x="618182" y="4264656"/>
            <a:ext cx="591479" cy="533400"/>
          </a:xfrm>
        </p:spPr>
        <p:txBody>
          <a:bodyPr lIns="0" tIns="0" rIns="0" bIns="0" anchor="ctr">
            <a:noAutofit/>
          </a:bodyPr>
          <a:lstStyle>
            <a:lvl1pPr marL="0" indent="0" algn="ctr">
              <a:lnSpc>
                <a:spcPct val="60000"/>
              </a:lnSpc>
              <a:spcBef>
                <a:spcPts val="0"/>
              </a:spcBef>
              <a:spcAft>
                <a:spcPts val="0"/>
              </a:spcAft>
              <a:buNone/>
              <a:defRPr sz="5400" b="0" spc="100" baseline="-25000">
                <a:solidFill>
                  <a:schemeClr val="tx2"/>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o5.</a:t>
            </a:r>
          </a:p>
        </p:txBody>
      </p:sp>
      <p:sp>
        <p:nvSpPr>
          <p:cNvPr id="20" name="Text Placeholder 12">
            <a:extLst>
              <a:ext uri="{FF2B5EF4-FFF2-40B4-BE49-F238E27FC236}">
                <a16:creationId xmlns:a16="http://schemas.microsoft.com/office/drawing/2014/main" id="{A57B871C-EE51-327F-62B1-79B005BD932C}"/>
              </a:ext>
            </a:extLst>
          </p:cNvPr>
          <p:cNvSpPr>
            <a:spLocks noGrp="1"/>
          </p:cNvSpPr>
          <p:nvPr>
            <p:ph type="body" sz="quarter" idx="20" hasCustomPrompt="1"/>
          </p:nvPr>
        </p:nvSpPr>
        <p:spPr>
          <a:xfrm>
            <a:off x="1232535" y="4269747"/>
            <a:ext cx="4413884" cy="533400"/>
          </a:xfrm>
        </p:spPr>
        <p:txBody>
          <a:bodyPr bIns="0" anchor="b">
            <a:normAutofit/>
          </a:bodyPr>
          <a:lstStyle>
            <a:lvl1pPr marL="0" indent="0">
              <a:buNone/>
              <a:defRPr sz="2400">
                <a:solidFill>
                  <a:schemeClr val="tx1"/>
                </a:solidFill>
              </a:defRPr>
            </a:lvl1pPr>
            <a:lvl2pPr marL="201168" indent="0">
              <a:buNone/>
              <a:defRPr/>
            </a:lvl2pPr>
            <a:lvl3pPr marL="384048" indent="0">
              <a:buNone/>
              <a:defRPr/>
            </a:lvl3pPr>
            <a:lvl4pPr marL="566928" indent="0">
              <a:buNone/>
              <a:defRPr/>
            </a:lvl4pPr>
            <a:lvl5pPr marL="749808" indent="0">
              <a:buNone/>
              <a:defRPr/>
            </a:lvl5pPr>
          </a:lstStyle>
          <a:p>
            <a:pPr lvl="0"/>
            <a:r>
              <a:rPr lang="en-US" dirty="0"/>
              <a:t>Click to add text</a:t>
            </a:r>
          </a:p>
        </p:txBody>
      </p:sp>
      <p:sp>
        <p:nvSpPr>
          <p:cNvPr id="24" name="Footer Placeholder 8">
            <a:extLst>
              <a:ext uri="{FF2B5EF4-FFF2-40B4-BE49-F238E27FC236}">
                <a16:creationId xmlns:a16="http://schemas.microsoft.com/office/drawing/2014/main" id="{28D89004-F984-BB7D-2489-E7EC55129802}"/>
              </a:ext>
            </a:extLst>
          </p:cNvPr>
          <p:cNvSpPr>
            <a:spLocks noGrp="1"/>
          </p:cNvSpPr>
          <p:nvPr>
            <p:ph type="ftr" sz="quarter" idx="3"/>
          </p:nvPr>
        </p:nvSpPr>
        <p:spPr>
          <a:xfrm>
            <a:off x="618181" y="6290775"/>
            <a:ext cx="4977803" cy="365125"/>
          </a:xfrm>
          <a:prstGeom prst="rect">
            <a:avLst/>
          </a:prstGeom>
        </p:spPr>
        <p:txBody>
          <a:bodyPr/>
          <a:lstStyle>
            <a:lvl1pPr>
              <a:defRPr sz="1100" b="0" i="0" cap="all" baseline="0">
                <a:solidFill>
                  <a:schemeClr val="tx1"/>
                </a:solidFill>
                <a:latin typeface="+mn-lt"/>
              </a:defRPr>
            </a:lvl1pPr>
          </a:lstStyle>
          <a:p>
            <a:r>
              <a:rPr lang="en-US" dirty="0"/>
              <a:t>Add footer here</a:t>
            </a:r>
          </a:p>
        </p:txBody>
      </p:sp>
      <p:sp>
        <p:nvSpPr>
          <p:cNvPr id="21" name="Slide Number Placeholder 9">
            <a:extLst>
              <a:ext uri="{FF2B5EF4-FFF2-40B4-BE49-F238E27FC236}">
                <a16:creationId xmlns:a16="http://schemas.microsoft.com/office/drawing/2014/main" id="{E2790754-E9EF-9F79-825B-5AB348DFA62E}"/>
              </a:ext>
            </a:extLst>
          </p:cNvPr>
          <p:cNvSpPr>
            <a:spLocks noGrp="1"/>
          </p:cNvSpPr>
          <p:nvPr>
            <p:ph type="sldNum" sz="quarter" idx="4"/>
          </p:nvPr>
        </p:nvSpPr>
        <p:spPr>
          <a:xfrm>
            <a:off x="8076410" y="6290775"/>
            <a:ext cx="463434" cy="365125"/>
          </a:xfrm>
          <a:prstGeom prst="rect">
            <a:avLst/>
          </a:prstGeom>
        </p:spPr>
        <p:txBody>
          <a:bodyPr/>
          <a:lstStyle>
            <a:lvl1pPr algn="r">
              <a:defRPr sz="1100" b="0" i="0">
                <a:solidFill>
                  <a:schemeClr val="bg1"/>
                </a:solidFill>
                <a:latin typeface="+mn-lt"/>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581226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124712" y="1901952"/>
            <a:ext cx="4270248"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124712" y="2770632"/>
            <a:ext cx="4270248" cy="3122168"/>
          </a:xfrm>
        </p:spPr>
        <p:txBody>
          <a:bodyPr>
            <a:noAutofit/>
          </a:bodyPr>
          <a:lstStyle>
            <a:lvl1pPr marL="0" indent="0">
              <a:lnSpc>
                <a:spcPct val="150000"/>
              </a:lnSpc>
              <a:spcBef>
                <a:spcPts val="0"/>
              </a:spcBef>
              <a:buNone/>
              <a:defRPr sz="1800"/>
            </a:lvl1pPr>
            <a:lvl2pPr marL="260597">
              <a:lnSpc>
                <a:spcPct val="150000"/>
              </a:lnSpc>
              <a:spcBef>
                <a:spcPts val="0"/>
              </a:spcBef>
              <a:defRPr sz="1500"/>
            </a:lvl2pPr>
            <a:lvl3pPr marL="514337">
              <a:lnSpc>
                <a:spcPct val="150000"/>
              </a:lnSpc>
              <a:spcBef>
                <a:spcPts val="0"/>
              </a:spcBef>
              <a:defRPr sz="135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74580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569214" y="1234440"/>
            <a:ext cx="8003286"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a:xfrm>
            <a:off x="466344" y="457200"/>
            <a:ext cx="2400300" cy="274320"/>
          </a:xfrm>
          <a:prstGeom prst="rect">
            <a:avLst/>
          </a:prstGeom>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534924" y="2743200"/>
            <a:ext cx="2496312" cy="3557016"/>
          </a:xfrm>
          <a:noFill/>
          <a:ln w="12700">
            <a:solidFill>
              <a:schemeClr val="accent3"/>
            </a:solidFill>
          </a:ln>
        </p:spPr>
        <p:txBody>
          <a:bodyPr tIns="685800" anchor="t">
            <a:noAutofit/>
          </a:bodyPr>
          <a:lstStyle>
            <a:lvl1pPr marL="0" indent="0" algn="ctr">
              <a:lnSpc>
                <a:spcPct val="100000"/>
              </a:lnSpc>
              <a:spcBef>
                <a:spcPts val="0"/>
              </a:spcBef>
              <a:buNone/>
              <a:defRPr sz="1350" b="1" cap="all" spc="0" baseline="0">
                <a:solidFill>
                  <a:schemeClr val="accent6"/>
                </a:solidFill>
                <a:latin typeface="Arial" panose="020B0604020202020204" pitchFamily="34" charset="0"/>
                <a:cs typeface="Arial" panose="020B0604020202020204" pitchFamily="34"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433322" y="2258568"/>
            <a:ext cx="699516" cy="932688"/>
          </a:xfrm>
          <a:prstGeom prst="ellipse">
            <a:avLst/>
          </a:prstGeom>
          <a:solidFill>
            <a:schemeClr val="accent3"/>
          </a:solidFill>
        </p:spPr>
        <p:txBody>
          <a:bodyPr lIns="0" tIns="0" rIns="0" bIns="0" anchor="ctr">
            <a:noAutofit/>
          </a:bodyPr>
          <a:lstStyle>
            <a:lvl1pPr marL="0" indent="0" algn="ctr">
              <a:buNone/>
              <a:defRPr sz="675"/>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44093" y="3950208"/>
            <a:ext cx="2077974" cy="2206752"/>
          </a:xfrm>
          <a:noFill/>
        </p:spPr>
        <p:txBody>
          <a:bodyPr lIns="91440" rIns="91440" anchor="t">
            <a:noAutofit/>
          </a:bodyPr>
          <a:lstStyle>
            <a:lvl1pPr marL="260597" indent="-260597" algn="l">
              <a:spcBef>
                <a:spcPts val="270"/>
              </a:spcBef>
              <a:buFont typeface="Arial" panose="020B0604020202020204" pitchFamily="34" charset="0"/>
              <a:buChar char="•"/>
              <a:defRPr sz="1125"/>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3332988" y="2743200"/>
            <a:ext cx="2496312" cy="3557016"/>
          </a:xfrm>
          <a:noFill/>
          <a:ln w="12700">
            <a:solidFill>
              <a:schemeClr val="accent1"/>
            </a:solidFill>
          </a:ln>
        </p:spPr>
        <p:txBody>
          <a:bodyPr tIns="685800" anchor="t">
            <a:noAutofit/>
          </a:bodyPr>
          <a:lstStyle>
            <a:lvl1pPr marL="0" indent="0" algn="ctr">
              <a:lnSpc>
                <a:spcPct val="100000"/>
              </a:lnSpc>
              <a:spcBef>
                <a:spcPts val="0"/>
              </a:spcBef>
              <a:buNone/>
              <a:defRPr sz="1350" b="1" cap="all" spc="0" baseline="0">
                <a:solidFill>
                  <a:schemeClr val="accent6"/>
                </a:solidFill>
                <a:latin typeface="Arial" panose="020B0604020202020204" pitchFamily="34" charset="0"/>
                <a:cs typeface="Arial" panose="020B0604020202020204" pitchFamily="34"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4231386" y="2258568"/>
            <a:ext cx="699516" cy="932688"/>
          </a:xfrm>
          <a:prstGeom prst="ellipse">
            <a:avLst/>
          </a:prstGeom>
          <a:solidFill>
            <a:schemeClr val="accent1"/>
          </a:solidFill>
        </p:spPr>
        <p:txBody>
          <a:bodyPr lIns="0" tIns="0" rIns="0" bIns="0" anchor="ctr">
            <a:noAutofit/>
          </a:bodyPr>
          <a:lstStyle>
            <a:lvl1pPr marL="0" indent="0" algn="ctr">
              <a:buNone/>
              <a:defRPr sz="675"/>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3542157" y="3950208"/>
            <a:ext cx="2077974" cy="2206752"/>
          </a:xfrm>
          <a:noFill/>
        </p:spPr>
        <p:txBody>
          <a:bodyPr lIns="91440" rIns="91440" anchor="t">
            <a:noAutofit/>
          </a:bodyPr>
          <a:lstStyle>
            <a:lvl1pPr marL="260597" indent="-260597" algn="l">
              <a:spcBef>
                <a:spcPts val="270"/>
              </a:spcBef>
              <a:buFont typeface="Arial" panose="020B0604020202020204" pitchFamily="34" charset="0"/>
              <a:buChar char="•"/>
              <a:defRPr sz="1125"/>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6069330" y="2743200"/>
            <a:ext cx="2496312" cy="3557016"/>
          </a:xfrm>
          <a:noFill/>
          <a:ln w="12700">
            <a:solidFill>
              <a:schemeClr val="accent4"/>
            </a:solidFill>
          </a:ln>
        </p:spPr>
        <p:txBody>
          <a:bodyPr tIns="685800" anchor="t">
            <a:noAutofit/>
          </a:bodyPr>
          <a:lstStyle>
            <a:lvl1pPr marL="0" indent="0" algn="ctr">
              <a:lnSpc>
                <a:spcPct val="100000"/>
              </a:lnSpc>
              <a:spcBef>
                <a:spcPts val="0"/>
              </a:spcBef>
              <a:buNone/>
              <a:defRPr sz="1350" b="1" cap="all" spc="0" baseline="0">
                <a:solidFill>
                  <a:schemeClr val="accent6"/>
                </a:solidFill>
                <a:latin typeface="Arial" panose="020B0604020202020204" pitchFamily="34" charset="0"/>
                <a:cs typeface="Arial" panose="020B0604020202020204" pitchFamily="34"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6967728" y="2258568"/>
            <a:ext cx="699516" cy="932688"/>
          </a:xfrm>
          <a:prstGeom prst="ellipse">
            <a:avLst/>
          </a:prstGeom>
          <a:solidFill>
            <a:schemeClr val="accent4"/>
          </a:solidFill>
        </p:spPr>
        <p:txBody>
          <a:bodyPr lIns="0" tIns="0" rIns="0" bIns="0" anchor="ctr">
            <a:noAutofit/>
          </a:bodyPr>
          <a:lstStyle>
            <a:lvl1pPr marL="0" indent="0" algn="ctr">
              <a:buNone/>
              <a:defRPr sz="675"/>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6278499" y="3950208"/>
            <a:ext cx="2077974" cy="2206752"/>
          </a:xfrm>
          <a:noFill/>
        </p:spPr>
        <p:txBody>
          <a:bodyPr lIns="91440" rIns="91440" anchor="t">
            <a:noAutofit/>
          </a:bodyPr>
          <a:lstStyle>
            <a:lvl1pPr marL="260597" indent="-260597" algn="l">
              <a:spcBef>
                <a:spcPts val="270"/>
              </a:spcBef>
              <a:buFont typeface="Arial" panose="020B0604020202020204" pitchFamily="34" charset="0"/>
              <a:buChar char="•"/>
              <a:defRPr sz="1125"/>
            </a:lvl1pPr>
          </a:lstStyle>
          <a:p>
            <a:pPr lvl="0"/>
            <a:r>
              <a:rPr lang="en-US"/>
              <a:t>Click to edit Master text styles</a:t>
            </a:r>
          </a:p>
        </p:txBody>
      </p:sp>
    </p:spTree>
    <p:extLst>
      <p:ext uri="{BB962C8B-B14F-4D97-AF65-F5344CB8AC3E}">
        <p14:creationId xmlns:p14="http://schemas.microsoft.com/office/powerpoint/2010/main" val="2592424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18048" y="3390900"/>
            <a:ext cx="9162047"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338"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a:xfrm>
            <a:off x="466344" y="457200"/>
            <a:ext cx="2400300" cy="274320"/>
          </a:xfrm>
          <a:prstGeom prst="rect">
            <a:avLst/>
          </a:prstGeom>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569179" y="2392023"/>
            <a:ext cx="1947672" cy="2596896"/>
          </a:xfrm>
          <a:solidFill>
            <a:schemeClr val="accent4">
              <a:lumMod val="60000"/>
              <a:lumOff val="40000"/>
            </a:schemeClr>
          </a:solidFill>
          <a:ln>
            <a:noFill/>
          </a:ln>
        </p:spPr>
        <p:txBody>
          <a:bodyPr anchor="ctr">
            <a:noAutofit/>
          </a:bodyPr>
          <a:lstStyle>
            <a:lvl1pPr marL="0" indent="0" algn="ctr">
              <a:buNone/>
              <a:defRPr sz="105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569182" y="4989515"/>
            <a:ext cx="1949053" cy="1109662"/>
          </a:xfrm>
          <a:solidFill>
            <a:schemeClr val="bg1"/>
          </a:solidFill>
        </p:spPr>
        <p:txBody>
          <a:bodyPr lIns="0" tIns="274320" rIns="0" anchor="t">
            <a:noAutofit/>
          </a:bodyPr>
          <a:lstStyle>
            <a:lvl1pPr marL="0" indent="0" algn="ctr">
              <a:spcBef>
                <a:spcPts val="0"/>
              </a:spcBef>
              <a:buNone/>
              <a:defRPr sz="135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687664" y="5599762"/>
            <a:ext cx="1712604" cy="365125"/>
          </a:xfrm>
        </p:spPr>
        <p:txBody>
          <a:bodyPr anchor="ctr">
            <a:noAutofit/>
          </a:bodyPr>
          <a:lstStyle>
            <a:lvl1pPr marL="0" indent="0" algn="ctr">
              <a:buNone/>
              <a:defRPr sz="105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2638021" y="2392619"/>
            <a:ext cx="1947672" cy="2596896"/>
          </a:xfrm>
          <a:solidFill>
            <a:schemeClr val="accent4">
              <a:lumMod val="60000"/>
              <a:lumOff val="40000"/>
            </a:schemeClr>
          </a:solidFill>
          <a:ln>
            <a:noFill/>
          </a:ln>
        </p:spPr>
        <p:txBody>
          <a:bodyPr anchor="ctr">
            <a:noAutofit/>
          </a:bodyPr>
          <a:lstStyle>
            <a:lvl1pPr marL="0" indent="0" algn="ctr">
              <a:buNone/>
              <a:defRPr sz="105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2637564" y="4990111"/>
            <a:ext cx="1949053" cy="1109662"/>
          </a:xfrm>
          <a:solidFill>
            <a:schemeClr val="bg1"/>
          </a:solidFill>
        </p:spPr>
        <p:txBody>
          <a:bodyPr lIns="0" tIns="274320" rIns="0" anchor="t">
            <a:noAutofit/>
          </a:bodyPr>
          <a:lstStyle>
            <a:lvl1pPr marL="0" indent="0" algn="ctr">
              <a:spcBef>
                <a:spcPts val="0"/>
              </a:spcBef>
              <a:buNone/>
              <a:defRPr sz="135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2755555" y="5600358"/>
            <a:ext cx="1712604" cy="365125"/>
          </a:xfrm>
        </p:spPr>
        <p:txBody>
          <a:bodyPr anchor="ctr">
            <a:noAutofit/>
          </a:bodyPr>
          <a:lstStyle>
            <a:lvl1pPr marL="0" indent="0" algn="ctr">
              <a:buNone/>
              <a:defRPr sz="105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4706863" y="2393215"/>
            <a:ext cx="1947672" cy="2596896"/>
          </a:xfrm>
          <a:solidFill>
            <a:schemeClr val="accent4">
              <a:lumMod val="60000"/>
              <a:lumOff val="40000"/>
            </a:schemeClr>
          </a:solidFill>
          <a:ln>
            <a:noFill/>
          </a:ln>
        </p:spPr>
        <p:txBody>
          <a:bodyPr anchor="ctr">
            <a:noAutofit/>
          </a:bodyPr>
          <a:lstStyle>
            <a:lvl1pPr marL="0" indent="0" algn="ctr">
              <a:buNone/>
              <a:defRPr sz="105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4705945" y="4990707"/>
            <a:ext cx="1949053" cy="1109662"/>
          </a:xfrm>
          <a:solidFill>
            <a:schemeClr val="bg1"/>
          </a:solidFill>
        </p:spPr>
        <p:txBody>
          <a:bodyPr lIns="0" tIns="274320" rIns="0" anchor="t">
            <a:noAutofit/>
          </a:bodyPr>
          <a:lstStyle>
            <a:lvl1pPr marL="0" indent="0" algn="ctr">
              <a:spcBef>
                <a:spcPts val="0"/>
              </a:spcBef>
              <a:buNone/>
              <a:defRPr sz="135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4824397" y="5600954"/>
            <a:ext cx="1712604" cy="365125"/>
          </a:xfrm>
        </p:spPr>
        <p:txBody>
          <a:bodyPr anchor="ctr">
            <a:noAutofit/>
          </a:bodyPr>
          <a:lstStyle>
            <a:lvl1pPr marL="0" indent="0" algn="ctr">
              <a:buNone/>
              <a:defRPr sz="105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6775704" y="2393215"/>
            <a:ext cx="1947672" cy="2596896"/>
          </a:xfrm>
          <a:solidFill>
            <a:schemeClr val="accent4">
              <a:lumMod val="60000"/>
              <a:lumOff val="40000"/>
            </a:schemeClr>
          </a:solidFill>
          <a:ln>
            <a:noFill/>
          </a:ln>
        </p:spPr>
        <p:txBody>
          <a:bodyPr anchor="ctr">
            <a:noAutofit/>
          </a:bodyPr>
          <a:lstStyle>
            <a:lvl1pPr marL="0" indent="0" algn="ctr">
              <a:buNone/>
              <a:defRPr sz="105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6774327" y="4990707"/>
            <a:ext cx="1949053" cy="1109662"/>
          </a:xfrm>
          <a:solidFill>
            <a:schemeClr val="bg1"/>
          </a:solidFill>
        </p:spPr>
        <p:txBody>
          <a:bodyPr lIns="0" tIns="274320" rIns="0" anchor="t">
            <a:noAutofit/>
          </a:bodyPr>
          <a:lstStyle>
            <a:lvl1pPr marL="0" indent="0" algn="ctr">
              <a:spcBef>
                <a:spcPts val="0"/>
              </a:spcBef>
              <a:buNone/>
              <a:defRPr sz="135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6893238" y="5600954"/>
            <a:ext cx="1712604" cy="365125"/>
          </a:xfrm>
        </p:spPr>
        <p:txBody>
          <a:bodyPr anchor="ctr">
            <a:noAutofit/>
          </a:bodyPr>
          <a:lstStyle>
            <a:lvl1pPr marL="0" indent="0" algn="ctr">
              <a:buNone/>
              <a:defRPr sz="1050"/>
            </a:lvl1pPr>
          </a:lstStyle>
          <a:p>
            <a:pPr lvl="0"/>
            <a:r>
              <a:rPr lang="en-US" dirty="0"/>
              <a:t>Title</a:t>
            </a:r>
          </a:p>
        </p:txBody>
      </p:sp>
    </p:spTree>
    <p:extLst>
      <p:ext uri="{BB962C8B-B14F-4D97-AF65-F5344CB8AC3E}">
        <p14:creationId xmlns:p14="http://schemas.microsoft.com/office/powerpoint/2010/main" val="119222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29FE8-3AA3-223A-4F32-80E1F50446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141796-B081-118E-C369-428541902A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C53AC7-235E-EA56-EB84-44532CC4843F}"/>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5" name="Footer Placeholder 4">
            <a:extLst>
              <a:ext uri="{FF2B5EF4-FFF2-40B4-BE49-F238E27FC236}">
                <a16:creationId xmlns:a16="http://schemas.microsoft.com/office/drawing/2014/main" id="{AEA62D93-70FA-A11E-1BC1-56151A355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7EC33-C9EB-1465-D5D2-F4FFE227CD01}"/>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91121369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F947-88DE-25D1-3D9C-18B1240E6BB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C3DA14C-6404-9020-96A5-F386E3C6E10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8BB550-8A10-768B-68E3-BC27EDD1A699}"/>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5" name="Footer Placeholder 4">
            <a:extLst>
              <a:ext uri="{FF2B5EF4-FFF2-40B4-BE49-F238E27FC236}">
                <a16:creationId xmlns:a16="http://schemas.microsoft.com/office/drawing/2014/main" id="{C6F8D81D-2090-7BAD-1713-2999BF8CC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283D1-C4B0-6B97-4D7B-249751AF346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0697504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5FD4-BFBF-C7E3-E3DA-6EA7C70FD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B0F8AA-8B48-D950-9249-CD4FD7D3E51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7A1971-A046-F8C3-44A4-CBDB3352645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F4A65F-744B-8105-219B-754E9513A18B}"/>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6" name="Footer Placeholder 5">
            <a:extLst>
              <a:ext uri="{FF2B5EF4-FFF2-40B4-BE49-F238E27FC236}">
                <a16:creationId xmlns:a16="http://schemas.microsoft.com/office/drawing/2014/main" id="{23FE6F2E-A718-DEA4-E8B6-F255238576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B4F7C-C702-9DC4-67E9-7D7F87CAA99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347550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203B-D708-6B69-5A77-B4F93657C06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FB10C3-5EC3-F38D-B402-AEEFF7848E3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D8BDE1B-7B5A-0D30-557E-8F022A1C3E5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0E9BE2-957A-CBA2-CEEF-EF162ACB1F8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9FB4A22-16C4-9EC1-F7D3-A0D5C4DCFE4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1EC259-1369-ED75-E9EA-133EBCB28412}"/>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8" name="Footer Placeholder 7">
            <a:extLst>
              <a:ext uri="{FF2B5EF4-FFF2-40B4-BE49-F238E27FC236}">
                <a16:creationId xmlns:a16="http://schemas.microsoft.com/office/drawing/2014/main" id="{B88CEB28-F6A4-9952-1AD3-C2CBCE47F0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887C1F-7E83-8F69-18A9-61DDB36E6C06}"/>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4525352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8EDD-866D-0424-2D92-3DB3EA73BA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34D9D-CFCB-6551-47CD-0B023A8ABA0D}"/>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4" name="Footer Placeholder 3">
            <a:extLst>
              <a:ext uri="{FF2B5EF4-FFF2-40B4-BE49-F238E27FC236}">
                <a16:creationId xmlns:a16="http://schemas.microsoft.com/office/drawing/2014/main" id="{A7494A31-3D13-ADC2-1810-54E4095564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C2BAC0-3A93-E16C-9F69-34CDB07DB35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06612333"/>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D4DC3-575D-C6F4-AFBD-CE1DB3253953}"/>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3" name="Footer Placeholder 2">
            <a:extLst>
              <a:ext uri="{FF2B5EF4-FFF2-40B4-BE49-F238E27FC236}">
                <a16:creationId xmlns:a16="http://schemas.microsoft.com/office/drawing/2014/main" id="{1B063202-3108-956A-E5CF-C398041BDD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ECDA6E-9ED7-C985-EAF0-34BA463805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09366820"/>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7DD0-4B87-B8D3-01D4-D3CEF64B4C1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54AA877-F4DE-97A3-07F7-987D88FAB0B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6DEFDE-B091-4848-8330-6FC3A1E5B32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8185F92-EF4B-4C8F-5CE1-6399ED1DA430}"/>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6" name="Footer Placeholder 5">
            <a:extLst>
              <a:ext uri="{FF2B5EF4-FFF2-40B4-BE49-F238E27FC236}">
                <a16:creationId xmlns:a16="http://schemas.microsoft.com/office/drawing/2014/main" id="{5F557FB2-C3D1-C7B6-7DD3-55C601BE9A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2FEF91-C878-54E3-54A9-77DF2F1B8392}"/>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2711598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809D-BDDB-147B-F35C-EADDE93724B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F1E275A-C403-16EA-3EC6-32A441BACDD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AF55F42-E196-6822-30E1-6DFF3C0F079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84642DC-DD4A-55A6-A7F4-743A4573EC47}"/>
              </a:ext>
            </a:extLst>
          </p:cNvPr>
          <p:cNvSpPr>
            <a:spLocks noGrp="1"/>
          </p:cNvSpPr>
          <p:nvPr>
            <p:ph type="dt" sz="half" idx="10"/>
          </p:nvPr>
        </p:nvSpPr>
        <p:spPr/>
        <p:txBody>
          <a:bodyPr/>
          <a:lstStyle/>
          <a:p>
            <a:fld id="{5BBCB687-AD9F-4FD3-808B-D894EFD734CD}" type="datetimeFigureOut">
              <a:rPr lang="en-US" smtClean="0"/>
              <a:t>11/30/2023</a:t>
            </a:fld>
            <a:endParaRPr lang="en-US"/>
          </a:p>
        </p:txBody>
      </p:sp>
      <p:sp>
        <p:nvSpPr>
          <p:cNvPr id="6" name="Footer Placeholder 5">
            <a:extLst>
              <a:ext uri="{FF2B5EF4-FFF2-40B4-BE49-F238E27FC236}">
                <a16:creationId xmlns:a16="http://schemas.microsoft.com/office/drawing/2014/main" id="{7037066A-A1D7-CACD-E03A-0B4C3EE7D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0A6A6-482A-F9C4-0B22-2D21B41D86A2}"/>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67293973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9C3A88-200A-3783-FEB8-C58765EFA20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E01B39-B2C0-3B01-A710-46E2C21BE3C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3F994-84B7-E069-448C-18CC35D70A8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BCB687-AD9F-4FD3-808B-D894EFD734CD}" type="datetimeFigureOut">
              <a:rPr lang="en-US" smtClean="0"/>
              <a:t>11/30/2023</a:t>
            </a:fld>
            <a:endParaRPr lang="en-US"/>
          </a:p>
        </p:txBody>
      </p:sp>
      <p:sp>
        <p:nvSpPr>
          <p:cNvPr id="5" name="Footer Placeholder 4">
            <a:extLst>
              <a:ext uri="{FF2B5EF4-FFF2-40B4-BE49-F238E27FC236}">
                <a16:creationId xmlns:a16="http://schemas.microsoft.com/office/drawing/2014/main" id="{E6BFB55D-5980-4D6B-3403-4900E75E40C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2DAAA9-EF56-FC76-3BB0-5A30D44A49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2300414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56" r:id="rId13"/>
    <p:sldLayoutId id="2147483754" r:id="rId14"/>
    <p:sldLayoutId id="2147483755" r:id="rId15"/>
    <p:sldLayoutId id="2147483770" r:id="rId16"/>
    <p:sldLayoutId id="2147483771" r:id="rId17"/>
    <p:sldLayoutId id="2147483772" r:id="rId18"/>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freepngimg.com/png/64701-logo-email-business-address-free-hd-image" TargetMode="External"/><Relationship Id="rId7" Type="http://schemas.openxmlformats.org/officeDocument/2006/relationships/hyperlink" Target="https://www.creativemoment.im/dancing/forum/" TargetMode="External"/><Relationship Id="rId2" Type="http://schemas.openxmlformats.org/officeDocument/2006/relationships/image" Target="../media/image11.png"/><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s://www.pngall.com/profile-png" TargetMode="External"/><Relationship Id="rId4" Type="http://schemas.openxmlformats.org/officeDocument/2006/relationships/image" Target="../media/image12.png"/><Relationship Id="rId9" Type="http://schemas.openxmlformats.org/officeDocument/2006/relationships/hyperlink" Target="https://pixabay.com/en/hourglass-clock-icon-sand-gold-298641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le 94">
            <a:extLst>
              <a:ext uri="{FF2B5EF4-FFF2-40B4-BE49-F238E27FC236}">
                <a16:creationId xmlns:a16="http://schemas.microsoft.com/office/drawing/2014/main" id="{7643F50D-950F-5A7E-722A-79E4F5D31565}"/>
              </a:ext>
            </a:extLst>
          </p:cNvPr>
          <p:cNvSpPr>
            <a:spLocks noGrp="1"/>
          </p:cNvSpPr>
          <p:nvPr>
            <p:ph type="ctrTitle"/>
          </p:nvPr>
        </p:nvSpPr>
        <p:spPr>
          <a:xfrm>
            <a:off x="4358880" y="2139376"/>
            <a:ext cx="4323426" cy="2579052"/>
          </a:xfrm>
        </p:spPr>
        <p:txBody>
          <a:bodyPr>
            <a:normAutofit/>
          </a:bodyPr>
          <a:lstStyle/>
          <a:p>
            <a:r>
              <a:rPr lang="en-US" sz="4400" b="1" dirty="0"/>
              <a:t>ABS Basics </a:t>
            </a:r>
            <a:r>
              <a:rPr lang="en-US" sz="5400" b="1" dirty="0">
                <a:solidFill>
                  <a:schemeClr val="bg1">
                    <a:lumMod val="85000"/>
                  </a:schemeClr>
                </a:solidFill>
              </a:rPr>
              <a:t>&amp;</a:t>
            </a:r>
            <a:r>
              <a:rPr lang="en-US" sz="4400" b="1" dirty="0"/>
              <a:t> </a:t>
            </a:r>
            <a:br>
              <a:rPr lang="en-US" sz="4400" b="1" dirty="0"/>
            </a:br>
            <a:r>
              <a:rPr lang="en-US" sz="4400" b="1" dirty="0"/>
              <a:t>ABS Voter Boards</a:t>
            </a:r>
          </a:p>
        </p:txBody>
      </p:sp>
      <p:sp>
        <p:nvSpPr>
          <p:cNvPr id="96" name="Subtitle 95">
            <a:extLst>
              <a:ext uri="{FF2B5EF4-FFF2-40B4-BE49-F238E27FC236}">
                <a16:creationId xmlns:a16="http://schemas.microsoft.com/office/drawing/2014/main" id="{1C5A4B6C-BAC7-A685-A9B1-2F354B12832E}"/>
              </a:ext>
            </a:extLst>
          </p:cNvPr>
          <p:cNvSpPr>
            <a:spLocks noGrp="1"/>
          </p:cNvSpPr>
          <p:nvPr>
            <p:ph type="subTitle" idx="1"/>
          </p:nvPr>
        </p:nvSpPr>
        <p:spPr>
          <a:xfrm>
            <a:off x="4788068" y="4807548"/>
            <a:ext cx="4957893" cy="1008925"/>
          </a:xfrm>
        </p:spPr>
        <p:txBody>
          <a:bodyPr>
            <a:normAutofit/>
          </a:bodyPr>
          <a:lstStyle/>
          <a:p>
            <a:r>
              <a:rPr lang="en-US" sz="1400" dirty="0"/>
              <a:t>Presented by:</a:t>
            </a:r>
          </a:p>
          <a:p>
            <a:r>
              <a:rPr lang="en-US" sz="1400" dirty="0"/>
              <a:t>Angie Nussmeyer, IED Co-Director</a:t>
            </a:r>
          </a:p>
          <a:p>
            <a:r>
              <a:rPr lang="en-US" sz="1400" dirty="0"/>
              <a:t>2024 Election administrator’s conference</a:t>
            </a:r>
          </a:p>
        </p:txBody>
      </p:sp>
    </p:spTree>
    <p:extLst>
      <p:ext uri="{BB962C8B-B14F-4D97-AF65-F5344CB8AC3E}">
        <p14:creationId xmlns:p14="http://schemas.microsoft.com/office/powerpoint/2010/main" val="350397984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665018" y="685271"/>
            <a:ext cx="6219431" cy="768096"/>
          </a:xfrm>
        </p:spPr>
        <p:txBody>
          <a:bodyPr/>
          <a:lstStyle/>
          <a:p>
            <a:r>
              <a:rPr lang="en-US" dirty="0">
                <a:latin typeface="Arial Black" panose="020B0604020202020204" pitchFamily="34" charset="0"/>
                <a:ea typeface="Arial Regular" pitchFamily="34" charset="-122"/>
                <a:cs typeface="Arial Black" panose="020B0604020202020204" pitchFamily="34" charset="0"/>
              </a:rPr>
              <a:t>ACRONYMS &amp; TERMS</a:t>
            </a:r>
            <a:endParaRPr lang="en-US"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665018" y="1453367"/>
            <a:ext cx="7370618" cy="4585435"/>
          </a:xfrm>
        </p:spPr>
        <p:txBody>
          <a:bodyPr/>
          <a:lstStyle/>
          <a:p>
            <a:pPr marL="285750" indent="-285750">
              <a:lnSpc>
                <a:spcPct val="100000"/>
              </a:lnSpc>
              <a:buFont typeface="Arial" panose="020B0604020202020204" pitchFamily="34" charset="0"/>
              <a:buChar char="•"/>
            </a:pPr>
            <a:r>
              <a:rPr lang="en-US" dirty="0"/>
              <a:t>ABS = absentee</a:t>
            </a:r>
          </a:p>
          <a:p>
            <a:pPr marL="285750" indent="-285750">
              <a:lnSpc>
                <a:spcPct val="100000"/>
              </a:lnSpc>
              <a:buFont typeface="Arial" panose="020B0604020202020204" pitchFamily="34" charset="0"/>
              <a:buChar char="•"/>
            </a:pPr>
            <a:r>
              <a:rPr lang="en-US" dirty="0"/>
              <a:t>ABS-Mail = absentee application to vote by mail</a:t>
            </a:r>
          </a:p>
          <a:p>
            <a:pPr marL="285750" indent="-285750">
              <a:lnSpc>
                <a:spcPct val="100000"/>
              </a:lnSpc>
              <a:buFont typeface="Arial" panose="020B0604020202020204" pitchFamily="34" charset="0"/>
              <a:buChar char="•"/>
            </a:pPr>
            <a:r>
              <a:rPr lang="en-US" dirty="0"/>
              <a:t>ABS-VPD = absentee voting for voters with print disabilities</a:t>
            </a:r>
          </a:p>
          <a:p>
            <a:pPr marL="285750" indent="-285750">
              <a:lnSpc>
                <a:spcPct val="100000"/>
              </a:lnSpc>
              <a:buFont typeface="Arial" panose="020B0604020202020204" pitchFamily="34" charset="0"/>
              <a:buChar char="•"/>
            </a:pPr>
            <a:r>
              <a:rPr lang="en-US" dirty="0"/>
              <a:t>APP = application</a:t>
            </a:r>
          </a:p>
          <a:p>
            <a:pPr marL="285750" indent="-285750">
              <a:lnSpc>
                <a:spcPct val="100000"/>
              </a:lnSpc>
              <a:buFont typeface="Arial" panose="020B0604020202020204" pitchFamily="34" charset="0"/>
              <a:buChar char="•"/>
            </a:pPr>
            <a:r>
              <a:rPr lang="en-US" dirty="0"/>
              <a:t>CEB = county election board</a:t>
            </a:r>
          </a:p>
          <a:p>
            <a:pPr marL="285750" indent="-285750">
              <a:lnSpc>
                <a:spcPct val="100000"/>
              </a:lnSpc>
              <a:buFont typeface="Arial" panose="020B0604020202020204" pitchFamily="34" charset="0"/>
              <a:buChar char="•"/>
            </a:pPr>
            <a:r>
              <a:rPr lang="en-US" dirty="0" err="1"/>
              <a:t>ePB</a:t>
            </a:r>
            <a:r>
              <a:rPr lang="en-US" dirty="0"/>
              <a:t> = electronic poll book</a:t>
            </a:r>
          </a:p>
          <a:p>
            <a:pPr marL="285750" indent="-285750">
              <a:lnSpc>
                <a:spcPct val="100000"/>
              </a:lnSpc>
              <a:buFont typeface="Arial" panose="020B0604020202020204" pitchFamily="34" charset="0"/>
              <a:buChar char="•"/>
            </a:pPr>
            <a:r>
              <a:rPr lang="en-US" dirty="0"/>
              <a:t>EV = early voting</a:t>
            </a:r>
          </a:p>
          <a:p>
            <a:pPr marL="285750" indent="-285750">
              <a:lnSpc>
                <a:spcPct val="100000"/>
              </a:lnSpc>
              <a:buFont typeface="Arial" panose="020B0604020202020204" pitchFamily="34" charset="0"/>
              <a:buChar char="•"/>
            </a:pPr>
            <a:r>
              <a:rPr lang="en-US" dirty="0"/>
              <a:t>FPCA = Federal Post Card Application</a:t>
            </a:r>
          </a:p>
          <a:p>
            <a:pPr marL="285750" indent="-285750">
              <a:lnSpc>
                <a:spcPct val="100000"/>
              </a:lnSpc>
              <a:buFont typeface="Arial" panose="020B0604020202020204" pitchFamily="34" charset="0"/>
              <a:buChar char="•"/>
            </a:pPr>
            <a:r>
              <a:rPr lang="en-US" dirty="0"/>
              <a:t>Ongoing App = applications that are valid for one calendar year </a:t>
            </a:r>
            <a:br>
              <a:rPr lang="en-US" dirty="0"/>
            </a:br>
            <a:r>
              <a:rPr lang="en-US" dirty="0"/>
              <a:t>(Jan 1 to Dec 31), which are FPCA, ABS-VPD</a:t>
            </a:r>
          </a:p>
          <a:p>
            <a:pPr marL="285750" indent="-285750">
              <a:lnSpc>
                <a:spcPct val="100000"/>
              </a:lnSpc>
              <a:buFont typeface="Arial" panose="020B0604020202020204" pitchFamily="34" charset="0"/>
              <a:buChar char="•"/>
            </a:pPr>
            <a:r>
              <a:rPr lang="en-US" dirty="0"/>
              <a:t>TB = travel board</a:t>
            </a:r>
          </a:p>
          <a:p>
            <a:pPr marL="285750" indent="-285750">
              <a:lnSpc>
                <a:spcPct val="100000"/>
              </a:lnSpc>
              <a:buFont typeface="Arial" panose="020B0604020202020204" pitchFamily="34" charset="0"/>
              <a:buChar char="•"/>
            </a:pPr>
            <a:r>
              <a:rPr lang="en-US" dirty="0"/>
              <a:t>UOCAVA = Uniformed &amp; Overseas Citizens Absentee Voting Act</a:t>
            </a:r>
          </a:p>
          <a:p>
            <a:pPr marL="285750" indent="-285750">
              <a:lnSpc>
                <a:spcPct val="100000"/>
              </a:lnSpc>
              <a:buFont typeface="Arial" panose="020B0604020202020204" pitchFamily="34" charset="0"/>
              <a:buChar char="•"/>
            </a:pPr>
            <a:r>
              <a:rPr lang="en-US" dirty="0"/>
              <a:t>VR = voter registration</a:t>
            </a:r>
          </a:p>
          <a:p>
            <a:pPr>
              <a:lnSpc>
                <a:spcPct val="100000"/>
              </a:lnSpc>
            </a:pPr>
            <a:endParaRPr lang="en-US" dirty="0"/>
          </a:p>
          <a:p>
            <a:endParaRPr lang="en-US" dirty="0"/>
          </a:p>
        </p:txBody>
      </p:sp>
      <p:pic>
        <p:nvPicPr>
          <p:cNvPr id="4" name="Graphic 3">
            <a:extLst>
              <a:ext uri="{FF2B5EF4-FFF2-40B4-BE49-F238E27FC236}">
                <a16:creationId xmlns:a16="http://schemas.microsoft.com/office/drawing/2014/main" id="{1214F9E5-6BDC-EC3C-F7B8-4B70391835B1}"/>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950" y="-21887"/>
            <a:ext cx="5051002" cy="6879887"/>
          </a:xfrm>
          <a:prstGeom prst="rect">
            <a:avLst/>
          </a:prstGeom>
        </p:spPr>
      </p:pic>
    </p:spTree>
    <p:extLst>
      <p:ext uri="{BB962C8B-B14F-4D97-AF65-F5344CB8AC3E}">
        <p14:creationId xmlns:p14="http://schemas.microsoft.com/office/powerpoint/2010/main" val="385553180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71CEB5-0F43-BA22-C4E7-3A84E631DA11}"/>
              </a:ext>
            </a:extLst>
          </p:cNvPr>
          <p:cNvSpPr>
            <a:spLocks noGrp="1"/>
          </p:cNvSpPr>
          <p:nvPr>
            <p:ph type="title"/>
          </p:nvPr>
        </p:nvSpPr>
        <p:spPr>
          <a:xfrm>
            <a:off x="605790" y="241088"/>
            <a:ext cx="8003286" cy="667210"/>
          </a:xfrm>
        </p:spPr>
        <p:txBody>
          <a:bodyPr/>
          <a:lstStyle/>
          <a:p>
            <a:pPr algn="ctr"/>
            <a:r>
              <a:rPr lang="en-US" dirty="0">
                <a:latin typeface="Arial Black" panose="020B0A04020102020204" pitchFamily="34" charset="0"/>
              </a:rPr>
              <a:t>KEY PLAYERS</a:t>
            </a:r>
          </a:p>
        </p:txBody>
      </p:sp>
      <p:sp>
        <p:nvSpPr>
          <p:cNvPr id="102" name="Slide Number Placeholder 101">
            <a:extLst>
              <a:ext uri="{FF2B5EF4-FFF2-40B4-BE49-F238E27FC236}">
                <a16:creationId xmlns:a16="http://schemas.microsoft.com/office/drawing/2014/main" id="{51BDF1B8-4D26-9C08-3102-6224AA6A4D20}"/>
              </a:ext>
            </a:extLst>
          </p:cNvPr>
          <p:cNvSpPr>
            <a:spLocks noGrp="1"/>
          </p:cNvSpPr>
          <p:nvPr>
            <p:ph type="sldNum" sz="quarter" idx="12"/>
          </p:nvPr>
        </p:nvSpPr>
        <p:spPr/>
        <p:txBody>
          <a:bodyPr/>
          <a:lstStyle/>
          <a:p>
            <a:fld id="{48F63A3B-78C7-47BE-AE5E-E10140E04643}" type="slidenum">
              <a:rPr lang="en-US" smtClean="0"/>
              <a:pPr/>
              <a:t>3</a:t>
            </a:fld>
            <a:endParaRPr lang="en-US" dirty="0"/>
          </a:p>
        </p:txBody>
      </p:sp>
      <p:sp>
        <p:nvSpPr>
          <p:cNvPr id="6" name="Text Placeholder 5">
            <a:extLst>
              <a:ext uri="{FF2B5EF4-FFF2-40B4-BE49-F238E27FC236}">
                <a16:creationId xmlns:a16="http://schemas.microsoft.com/office/drawing/2014/main" id="{5AD6749A-51D8-599C-7C31-9922CF228D32}"/>
              </a:ext>
            </a:extLst>
          </p:cNvPr>
          <p:cNvSpPr>
            <a:spLocks noGrp="1"/>
          </p:cNvSpPr>
          <p:nvPr>
            <p:ph type="body" sz="quarter" idx="18"/>
          </p:nvPr>
        </p:nvSpPr>
        <p:spPr>
          <a:xfrm>
            <a:off x="668575" y="1701432"/>
            <a:ext cx="3598625" cy="1869253"/>
          </a:xfrm>
        </p:spPr>
        <p:txBody>
          <a:bodyPr/>
          <a:lstStyle/>
          <a:p>
            <a:r>
              <a:rPr lang="en-US" sz="1100" dirty="0"/>
              <a:t>Manage process together, from beginning to end</a:t>
            </a:r>
          </a:p>
          <a:p>
            <a:r>
              <a:rPr lang="en-US" sz="1100" dirty="0"/>
              <a:t>Ensure bi-partisan controls are in place</a:t>
            </a:r>
          </a:p>
          <a:p>
            <a:r>
              <a:rPr lang="en-US" sz="1100" dirty="0"/>
              <a:t>For absentee voting, can perform tasks such as:</a:t>
            </a:r>
          </a:p>
          <a:p>
            <a:pPr lvl="1"/>
            <a:r>
              <a:rPr lang="en-US" sz="1100" dirty="0"/>
              <a:t>Approving ABS applications if a public meeting is noticed to do so (Alternatively, ABS voter boards can perform this work)</a:t>
            </a:r>
          </a:p>
          <a:p>
            <a:pPr lvl="1"/>
            <a:r>
              <a:rPr lang="en-US" sz="1100" dirty="0"/>
              <a:t>Initialing ABS ballots, if the D/R member or their designee OR ABS voter board member</a:t>
            </a:r>
          </a:p>
          <a:p>
            <a:r>
              <a:rPr lang="en-US" sz="1100" dirty="0"/>
              <a:t>Serve as final arbiter if disputes arise between ABS voter boards or central count teams</a:t>
            </a:r>
          </a:p>
        </p:txBody>
      </p:sp>
      <p:sp>
        <p:nvSpPr>
          <p:cNvPr id="7" name="Text Placeholder 6">
            <a:extLst>
              <a:ext uri="{FF2B5EF4-FFF2-40B4-BE49-F238E27FC236}">
                <a16:creationId xmlns:a16="http://schemas.microsoft.com/office/drawing/2014/main" id="{0BF56CE2-ADEB-1E22-50FB-9F2AB3786483}"/>
              </a:ext>
            </a:extLst>
          </p:cNvPr>
          <p:cNvSpPr>
            <a:spLocks noGrp="1"/>
          </p:cNvSpPr>
          <p:nvPr>
            <p:ph type="body" sz="quarter" idx="21"/>
          </p:nvPr>
        </p:nvSpPr>
        <p:spPr>
          <a:xfrm>
            <a:off x="4898923" y="1625603"/>
            <a:ext cx="3484220" cy="1827502"/>
          </a:xfrm>
        </p:spPr>
        <p:txBody>
          <a:bodyPr/>
          <a:lstStyle/>
          <a:p>
            <a:r>
              <a:rPr lang="en-US" sz="1100" dirty="0"/>
              <a:t>Responsible for nominating ABS Voter Board &amp; Election Day Central Count team members not later than 46-days before election day</a:t>
            </a:r>
          </a:p>
          <a:p>
            <a:pPr lvl="1"/>
            <a:r>
              <a:rPr lang="en-US" sz="1100" dirty="0"/>
              <a:t>Qualifications found in IC 3-11.5-4-22</a:t>
            </a:r>
          </a:p>
          <a:p>
            <a:r>
              <a:rPr lang="en-US" sz="1100" dirty="0"/>
              <a:t>Recommendations must be made in writing</a:t>
            </a:r>
          </a:p>
          <a:p>
            <a:r>
              <a:rPr lang="en-US" sz="1100" dirty="0"/>
              <a:t>CEB SHALL make appointments as recommended</a:t>
            </a:r>
          </a:p>
          <a:p>
            <a:endParaRPr lang="en-US" dirty="0"/>
          </a:p>
        </p:txBody>
      </p:sp>
      <p:sp>
        <p:nvSpPr>
          <p:cNvPr id="8" name="Text Placeholder 7">
            <a:extLst>
              <a:ext uri="{FF2B5EF4-FFF2-40B4-BE49-F238E27FC236}">
                <a16:creationId xmlns:a16="http://schemas.microsoft.com/office/drawing/2014/main" id="{7063C991-877C-CD1D-A03D-547E04121FE0}"/>
              </a:ext>
            </a:extLst>
          </p:cNvPr>
          <p:cNvSpPr>
            <a:spLocks noGrp="1"/>
          </p:cNvSpPr>
          <p:nvPr>
            <p:ph type="body" sz="quarter" idx="22"/>
          </p:nvPr>
        </p:nvSpPr>
        <p:spPr>
          <a:xfrm>
            <a:off x="668575" y="4605592"/>
            <a:ext cx="3499793" cy="1728339"/>
          </a:xfrm>
        </p:spPr>
        <p:txBody>
          <a:bodyPr/>
          <a:lstStyle/>
          <a:p>
            <a:r>
              <a:rPr lang="en-US" sz="1100" dirty="0"/>
              <a:t>Support all ABS activity BEFORE election day:</a:t>
            </a:r>
          </a:p>
          <a:p>
            <a:pPr lvl="1"/>
            <a:r>
              <a:rPr lang="en-US" sz="1100" dirty="0"/>
              <a:t>Review &amp; approve ABS apps</a:t>
            </a:r>
          </a:p>
          <a:p>
            <a:pPr lvl="1"/>
            <a:r>
              <a:rPr lang="en-US" sz="1100" dirty="0"/>
              <a:t>Assist with early voting</a:t>
            </a:r>
          </a:p>
          <a:p>
            <a:pPr lvl="1"/>
            <a:r>
              <a:rPr lang="en-US" sz="1100" dirty="0"/>
              <a:t>Perform travel board appointments</a:t>
            </a:r>
          </a:p>
          <a:p>
            <a:pPr lvl="1"/>
            <a:r>
              <a:rPr lang="en-US" sz="1100" dirty="0"/>
              <a:t>Can perform first signature review of all ABS ballots/apps/</a:t>
            </a:r>
            <a:r>
              <a:rPr lang="en-US" sz="1100" dirty="0" err="1"/>
              <a:t>ePB</a:t>
            </a:r>
            <a:r>
              <a:rPr lang="en-US" sz="1100" dirty="0"/>
              <a:t> signatures</a:t>
            </a:r>
          </a:p>
          <a:p>
            <a:pPr lvl="1"/>
            <a:r>
              <a:rPr lang="en-US" sz="1100" dirty="0"/>
              <a:t>Initial ABS ballots before providing to voter</a:t>
            </a:r>
          </a:p>
          <a:p>
            <a:endParaRPr lang="en-US" dirty="0"/>
          </a:p>
          <a:p>
            <a:endParaRPr lang="en-US" dirty="0"/>
          </a:p>
        </p:txBody>
      </p:sp>
      <p:sp>
        <p:nvSpPr>
          <p:cNvPr id="19" name="Rectangle 18">
            <a:extLst>
              <a:ext uri="{FF2B5EF4-FFF2-40B4-BE49-F238E27FC236}">
                <a16:creationId xmlns:a16="http://schemas.microsoft.com/office/drawing/2014/main" id="{85102EB2-0201-EB13-0519-E36845849A73}"/>
              </a:ext>
            </a:extLst>
          </p:cNvPr>
          <p:cNvSpPr/>
          <p:nvPr/>
        </p:nvSpPr>
        <p:spPr>
          <a:xfrm>
            <a:off x="605790" y="1064613"/>
            <a:ext cx="3732020" cy="2512846"/>
          </a:xfrm>
          <a:prstGeom prst="rect">
            <a:avLst/>
          </a:prstGeom>
          <a:noFill/>
          <a:ln w="28575">
            <a:solidFill>
              <a:srgbClr val="AAC3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517E40D-8FC7-E3CC-AA4B-6DAF1C7D661A}"/>
              </a:ext>
            </a:extLst>
          </p:cNvPr>
          <p:cNvSpPr/>
          <p:nvPr/>
        </p:nvSpPr>
        <p:spPr>
          <a:xfrm>
            <a:off x="4801576" y="1064613"/>
            <a:ext cx="3732020" cy="2512846"/>
          </a:xfrm>
          <a:prstGeom prst="rect">
            <a:avLst/>
          </a:prstGeom>
          <a:noFill/>
          <a:ln w="28575">
            <a:solidFill>
              <a:srgbClr val="AAC3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99FD3A-E4FB-D979-9043-12D10FBC9CB1}"/>
              </a:ext>
            </a:extLst>
          </p:cNvPr>
          <p:cNvSpPr/>
          <p:nvPr/>
        </p:nvSpPr>
        <p:spPr>
          <a:xfrm>
            <a:off x="605790" y="3941612"/>
            <a:ext cx="3732020" cy="2512846"/>
          </a:xfrm>
          <a:prstGeom prst="rect">
            <a:avLst/>
          </a:prstGeom>
          <a:noFill/>
          <a:ln w="28575">
            <a:solidFill>
              <a:srgbClr val="AAC3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164A7AD-7C78-BE6F-B432-1826CFC29388}"/>
              </a:ext>
            </a:extLst>
          </p:cNvPr>
          <p:cNvSpPr/>
          <p:nvPr/>
        </p:nvSpPr>
        <p:spPr>
          <a:xfrm>
            <a:off x="4776835" y="3940379"/>
            <a:ext cx="3732020" cy="2512846"/>
          </a:xfrm>
          <a:prstGeom prst="rect">
            <a:avLst/>
          </a:prstGeom>
          <a:noFill/>
          <a:ln w="28575">
            <a:solidFill>
              <a:srgbClr val="AAC3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F970C020-9EC2-F134-087A-E3116421FDB7}"/>
              </a:ext>
            </a:extLst>
          </p:cNvPr>
          <p:cNvSpPr/>
          <p:nvPr/>
        </p:nvSpPr>
        <p:spPr>
          <a:xfrm>
            <a:off x="7648290" y="828865"/>
            <a:ext cx="812056" cy="79004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aphic 25" descr="Badge outline">
            <a:extLst>
              <a:ext uri="{FF2B5EF4-FFF2-40B4-BE49-F238E27FC236}">
                <a16:creationId xmlns:a16="http://schemas.microsoft.com/office/drawing/2014/main" id="{CE6362C1-B7DB-C78F-7120-028AB3D8A675}"/>
              </a:ext>
            </a:extLst>
          </p:cNvPr>
          <p:cNvGrpSpPr/>
          <p:nvPr/>
        </p:nvGrpSpPr>
        <p:grpSpPr>
          <a:xfrm>
            <a:off x="7703585" y="883922"/>
            <a:ext cx="679557" cy="679557"/>
            <a:chOff x="7703585" y="883922"/>
            <a:chExt cx="679557" cy="679557"/>
          </a:xfrm>
          <a:solidFill>
            <a:schemeClr val="bg1"/>
          </a:solidFill>
        </p:grpSpPr>
        <p:sp>
          <p:nvSpPr>
            <p:cNvPr id="29" name="Freeform: Shape 28">
              <a:extLst>
                <a:ext uri="{FF2B5EF4-FFF2-40B4-BE49-F238E27FC236}">
                  <a16:creationId xmlns:a16="http://schemas.microsoft.com/office/drawing/2014/main" id="{B461E293-5543-8500-FA4C-24097D68CDAA}"/>
                </a:ext>
              </a:extLst>
            </p:cNvPr>
            <p:cNvSpPr/>
            <p:nvPr/>
          </p:nvSpPr>
          <p:spPr>
            <a:xfrm>
              <a:off x="7703585" y="883922"/>
              <a:ext cx="679557" cy="679557"/>
            </a:xfrm>
            <a:custGeom>
              <a:avLst/>
              <a:gdLst>
                <a:gd name="connsiteX0" fmla="*/ 339779 w 679557"/>
                <a:gd name="connsiteY0" fmla="*/ 17893 h 679557"/>
                <a:gd name="connsiteX1" fmla="*/ 661665 w 679557"/>
                <a:gd name="connsiteY1" fmla="*/ 339779 h 679557"/>
                <a:gd name="connsiteX2" fmla="*/ 339779 w 679557"/>
                <a:gd name="connsiteY2" fmla="*/ 661665 h 679557"/>
                <a:gd name="connsiteX3" fmla="*/ 17893 w 679557"/>
                <a:gd name="connsiteY3" fmla="*/ 339779 h 679557"/>
                <a:gd name="connsiteX4" fmla="*/ 339779 w 679557"/>
                <a:gd name="connsiteY4" fmla="*/ 17893 h 679557"/>
                <a:gd name="connsiteX5" fmla="*/ 339779 w 679557"/>
                <a:gd name="connsiteY5" fmla="*/ 0 h 679557"/>
                <a:gd name="connsiteX6" fmla="*/ 0 w 679557"/>
                <a:gd name="connsiteY6" fmla="*/ 339779 h 679557"/>
                <a:gd name="connsiteX7" fmla="*/ 339779 w 679557"/>
                <a:gd name="connsiteY7" fmla="*/ 679558 h 679557"/>
                <a:gd name="connsiteX8" fmla="*/ 679557 w 679557"/>
                <a:gd name="connsiteY8" fmla="*/ 339779 h 679557"/>
                <a:gd name="connsiteX9" fmla="*/ 340101 w 679557"/>
                <a:gd name="connsiteY9" fmla="*/ 0 h 679557"/>
                <a:gd name="connsiteX10" fmla="*/ 339779 w 679557"/>
                <a:gd name="connsiteY10" fmla="*/ 0 h 679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9557" h="679557">
                  <a:moveTo>
                    <a:pt x="339779" y="17893"/>
                  </a:moveTo>
                  <a:cubicBezTo>
                    <a:pt x="517552" y="17893"/>
                    <a:pt x="661665" y="162006"/>
                    <a:pt x="661665" y="339779"/>
                  </a:cubicBezTo>
                  <a:cubicBezTo>
                    <a:pt x="661665" y="517552"/>
                    <a:pt x="517552" y="661665"/>
                    <a:pt x="339779" y="661665"/>
                  </a:cubicBezTo>
                  <a:cubicBezTo>
                    <a:pt x="162006" y="661665"/>
                    <a:pt x="17893" y="517552"/>
                    <a:pt x="17893" y="339779"/>
                  </a:cubicBezTo>
                  <a:cubicBezTo>
                    <a:pt x="18095" y="162090"/>
                    <a:pt x="162090" y="18095"/>
                    <a:pt x="339779" y="17893"/>
                  </a:cubicBezTo>
                  <a:moveTo>
                    <a:pt x="339779" y="0"/>
                  </a:moveTo>
                  <a:cubicBezTo>
                    <a:pt x="152124" y="0"/>
                    <a:pt x="0" y="152124"/>
                    <a:pt x="0" y="339779"/>
                  </a:cubicBezTo>
                  <a:cubicBezTo>
                    <a:pt x="0" y="527433"/>
                    <a:pt x="152124" y="679558"/>
                    <a:pt x="339779" y="679558"/>
                  </a:cubicBezTo>
                  <a:cubicBezTo>
                    <a:pt x="527433" y="679558"/>
                    <a:pt x="679557" y="527433"/>
                    <a:pt x="679557" y="339779"/>
                  </a:cubicBezTo>
                  <a:cubicBezTo>
                    <a:pt x="679646" y="152213"/>
                    <a:pt x="527667" y="89"/>
                    <a:pt x="340101" y="0"/>
                  </a:cubicBezTo>
                  <a:cubicBezTo>
                    <a:pt x="339993" y="0"/>
                    <a:pt x="339886" y="0"/>
                    <a:pt x="339779" y="0"/>
                  </a:cubicBezTo>
                  <a:close/>
                </a:path>
              </a:pathLst>
            </a:custGeom>
            <a:solidFill>
              <a:schemeClr val="bg1"/>
            </a:solidFill>
            <a:ln w="8930" cap="flat">
              <a:solidFill>
                <a:schemeClr val="bg1"/>
              </a:solid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B44361DC-DF21-3EF4-7B9E-93E68956E859}"/>
                </a:ext>
              </a:extLst>
            </p:cNvPr>
            <p:cNvSpPr/>
            <p:nvPr/>
          </p:nvSpPr>
          <p:spPr>
            <a:xfrm>
              <a:off x="7954925" y="1064459"/>
              <a:ext cx="171775" cy="299504"/>
            </a:xfrm>
            <a:custGeom>
              <a:avLst/>
              <a:gdLst>
                <a:gd name="connsiteX0" fmla="*/ 21 w 171775"/>
                <a:gd name="connsiteY0" fmla="*/ 299442 h 299504"/>
                <a:gd name="connsiteX1" fmla="*/ 21 w 171775"/>
                <a:gd name="connsiteY1" fmla="*/ 288107 h 299504"/>
                <a:gd name="connsiteX2" fmla="*/ 4592 w 171775"/>
                <a:gd name="connsiteY2" fmla="*/ 254111 h 299504"/>
                <a:gd name="connsiteX3" fmla="*/ 18862 w 171775"/>
                <a:gd name="connsiteY3" fmla="*/ 227423 h 299504"/>
                <a:gd name="connsiteX4" fmla="*/ 44154 w 171775"/>
                <a:gd name="connsiteY4" fmla="*/ 202230 h 299504"/>
                <a:gd name="connsiteX5" fmla="*/ 81774 w 171775"/>
                <a:gd name="connsiteY5" fmla="*/ 173601 h 299504"/>
                <a:gd name="connsiteX6" fmla="*/ 108416 w 171775"/>
                <a:gd name="connsiteY6" fmla="*/ 152344 h 299504"/>
                <a:gd name="connsiteX7" fmla="*/ 128179 w 171775"/>
                <a:gd name="connsiteY7" fmla="*/ 130873 h 299504"/>
                <a:gd name="connsiteX8" fmla="*/ 140355 w 171775"/>
                <a:gd name="connsiteY8" fmla="*/ 107057 h 299504"/>
                <a:gd name="connsiteX9" fmla="*/ 144498 w 171775"/>
                <a:gd name="connsiteY9" fmla="*/ 79037 h 299504"/>
                <a:gd name="connsiteX10" fmla="*/ 139980 w 171775"/>
                <a:gd name="connsiteY10" fmla="*/ 52627 h 299504"/>
                <a:gd name="connsiteX11" fmla="*/ 107370 w 171775"/>
                <a:gd name="connsiteY11" fmla="*/ 21135 h 299504"/>
                <a:gd name="connsiteX12" fmla="*/ 82230 w 171775"/>
                <a:gd name="connsiteY12" fmla="*/ 17199 h 299504"/>
                <a:gd name="connsiteX13" fmla="*/ 42114 w 171775"/>
                <a:gd name="connsiteY13" fmla="*/ 27040 h 299504"/>
                <a:gd name="connsiteX14" fmla="*/ 11768 w 171775"/>
                <a:gd name="connsiteY14" fmla="*/ 48100 h 299504"/>
                <a:gd name="connsiteX15" fmla="*/ 11768 w 171775"/>
                <a:gd name="connsiteY15" fmla="*/ 26619 h 299504"/>
                <a:gd name="connsiteX16" fmla="*/ 44601 w 171775"/>
                <a:gd name="connsiteY16" fmla="*/ 7339 h 299504"/>
                <a:gd name="connsiteX17" fmla="*/ 86006 w 171775"/>
                <a:gd name="connsiteY17" fmla="*/ 12 h 299504"/>
                <a:gd name="connsiteX18" fmla="*/ 92867 w 171775"/>
                <a:gd name="connsiteY18" fmla="*/ 415 h 299504"/>
                <a:gd name="connsiteX19" fmla="*/ 99604 w 171775"/>
                <a:gd name="connsiteY19" fmla="*/ 1650 h 299504"/>
                <a:gd name="connsiteX20" fmla="*/ 126882 w 171775"/>
                <a:gd name="connsiteY20" fmla="*/ 9236 h 299504"/>
                <a:gd name="connsiteX21" fmla="*/ 147647 w 171775"/>
                <a:gd name="connsiteY21" fmla="*/ 24579 h 299504"/>
                <a:gd name="connsiteX22" fmla="*/ 160959 w 171775"/>
                <a:gd name="connsiteY22" fmla="*/ 46946 h 299504"/>
                <a:gd name="connsiteX23" fmla="*/ 165701 w 171775"/>
                <a:gd name="connsiteY23" fmla="*/ 75959 h 299504"/>
                <a:gd name="connsiteX24" fmla="*/ 160825 w 171775"/>
                <a:gd name="connsiteY24" fmla="*/ 109580 h 299504"/>
                <a:gd name="connsiteX25" fmla="*/ 146895 w 171775"/>
                <a:gd name="connsiteY25" fmla="*/ 136929 h 299504"/>
                <a:gd name="connsiteX26" fmla="*/ 124941 w 171775"/>
                <a:gd name="connsiteY26" fmla="*/ 160727 h 299504"/>
                <a:gd name="connsiteX27" fmla="*/ 95918 w 171775"/>
                <a:gd name="connsiteY27" fmla="*/ 183505 h 299504"/>
                <a:gd name="connsiteX28" fmla="*/ 64910 w 171775"/>
                <a:gd name="connsiteY28" fmla="*/ 206524 h 299504"/>
                <a:gd name="connsiteX29" fmla="*/ 43152 w 171775"/>
                <a:gd name="connsiteY29" fmla="*/ 225831 h 299504"/>
                <a:gd name="connsiteX30" fmla="*/ 29732 w 171775"/>
                <a:gd name="connsiteY30" fmla="*/ 244618 h 299504"/>
                <a:gd name="connsiteX31" fmla="*/ 23174 w 171775"/>
                <a:gd name="connsiteY31" fmla="*/ 265249 h 299504"/>
                <a:gd name="connsiteX32" fmla="*/ 22405 w 171775"/>
                <a:gd name="connsiteY32" fmla="*/ 271655 h 299504"/>
                <a:gd name="connsiteX33" fmla="*/ 22074 w 171775"/>
                <a:gd name="connsiteY33" fmla="*/ 278490 h 299504"/>
                <a:gd name="connsiteX34" fmla="*/ 22074 w 171775"/>
                <a:gd name="connsiteY34" fmla="*/ 281612 h 299504"/>
                <a:gd name="connsiteX35" fmla="*/ 171775 w 171775"/>
                <a:gd name="connsiteY35" fmla="*/ 281612 h 299504"/>
                <a:gd name="connsiteX36" fmla="*/ 171775 w 171775"/>
                <a:gd name="connsiteY36" fmla="*/ 299505 h 299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71775" h="299504">
                  <a:moveTo>
                    <a:pt x="21" y="299442"/>
                  </a:moveTo>
                  <a:lnTo>
                    <a:pt x="21" y="288107"/>
                  </a:lnTo>
                  <a:cubicBezTo>
                    <a:pt x="-200" y="276608"/>
                    <a:pt x="1341" y="265142"/>
                    <a:pt x="4592" y="254111"/>
                  </a:cubicBezTo>
                  <a:cubicBezTo>
                    <a:pt x="7723" y="244437"/>
                    <a:pt x="12555" y="235399"/>
                    <a:pt x="18862" y="227423"/>
                  </a:cubicBezTo>
                  <a:cubicBezTo>
                    <a:pt x="26330" y="218112"/>
                    <a:pt x="34813" y="209662"/>
                    <a:pt x="44154" y="202230"/>
                  </a:cubicBezTo>
                  <a:cubicBezTo>
                    <a:pt x="54496" y="193820"/>
                    <a:pt x="67155" y="184194"/>
                    <a:pt x="81774" y="173601"/>
                  </a:cubicBezTo>
                  <a:cubicBezTo>
                    <a:pt x="91704" y="166319"/>
                    <a:pt x="100669" y="159170"/>
                    <a:pt x="108416" y="152344"/>
                  </a:cubicBezTo>
                  <a:cubicBezTo>
                    <a:pt x="115783" y="145946"/>
                    <a:pt x="122412" y="138744"/>
                    <a:pt x="128179" y="130873"/>
                  </a:cubicBezTo>
                  <a:cubicBezTo>
                    <a:pt x="133433" y="123604"/>
                    <a:pt x="137540" y="115572"/>
                    <a:pt x="140355" y="107057"/>
                  </a:cubicBezTo>
                  <a:cubicBezTo>
                    <a:pt x="143206" y="97994"/>
                    <a:pt x="144603" y="88537"/>
                    <a:pt x="144498" y="79037"/>
                  </a:cubicBezTo>
                  <a:cubicBezTo>
                    <a:pt x="144644" y="70029"/>
                    <a:pt x="143113" y="61073"/>
                    <a:pt x="139980" y="52627"/>
                  </a:cubicBezTo>
                  <a:cubicBezTo>
                    <a:pt x="134484" y="37704"/>
                    <a:pt x="122475" y="26107"/>
                    <a:pt x="107370" y="21135"/>
                  </a:cubicBezTo>
                  <a:cubicBezTo>
                    <a:pt x="99266" y="18437"/>
                    <a:pt x="90770" y="17106"/>
                    <a:pt x="82230" y="17199"/>
                  </a:cubicBezTo>
                  <a:cubicBezTo>
                    <a:pt x="68262" y="17214"/>
                    <a:pt x="54503" y="20589"/>
                    <a:pt x="42114" y="27040"/>
                  </a:cubicBezTo>
                  <a:cubicBezTo>
                    <a:pt x="31147" y="32747"/>
                    <a:pt x="20950" y="39823"/>
                    <a:pt x="11768" y="48100"/>
                  </a:cubicBezTo>
                  <a:lnTo>
                    <a:pt x="11768" y="26619"/>
                  </a:lnTo>
                  <a:cubicBezTo>
                    <a:pt x="21716" y="18629"/>
                    <a:pt x="32777" y="12134"/>
                    <a:pt x="44601" y="7339"/>
                  </a:cubicBezTo>
                  <a:cubicBezTo>
                    <a:pt x="57812" y="2289"/>
                    <a:pt x="71864" y="-198"/>
                    <a:pt x="86006" y="12"/>
                  </a:cubicBezTo>
                  <a:cubicBezTo>
                    <a:pt x="88298" y="7"/>
                    <a:pt x="90591" y="141"/>
                    <a:pt x="92867" y="415"/>
                  </a:cubicBezTo>
                  <a:cubicBezTo>
                    <a:pt x="95135" y="696"/>
                    <a:pt x="97385" y="1108"/>
                    <a:pt x="99604" y="1650"/>
                  </a:cubicBezTo>
                  <a:cubicBezTo>
                    <a:pt x="109066" y="2586"/>
                    <a:pt x="118295" y="5153"/>
                    <a:pt x="126882" y="9236"/>
                  </a:cubicBezTo>
                  <a:cubicBezTo>
                    <a:pt x="134708" y="12996"/>
                    <a:pt x="141754" y="18202"/>
                    <a:pt x="147647" y="24579"/>
                  </a:cubicBezTo>
                  <a:cubicBezTo>
                    <a:pt x="153516" y="31083"/>
                    <a:pt x="158040" y="38685"/>
                    <a:pt x="160959" y="46946"/>
                  </a:cubicBezTo>
                  <a:cubicBezTo>
                    <a:pt x="164221" y="56266"/>
                    <a:pt x="165826" y="66085"/>
                    <a:pt x="165701" y="75959"/>
                  </a:cubicBezTo>
                  <a:cubicBezTo>
                    <a:pt x="165861" y="87353"/>
                    <a:pt x="164216" y="98701"/>
                    <a:pt x="160825" y="109580"/>
                  </a:cubicBezTo>
                  <a:cubicBezTo>
                    <a:pt x="157622" y="119361"/>
                    <a:pt x="152923" y="128587"/>
                    <a:pt x="146895" y="136929"/>
                  </a:cubicBezTo>
                  <a:cubicBezTo>
                    <a:pt x="140500" y="145667"/>
                    <a:pt x="133135" y="153649"/>
                    <a:pt x="124941" y="160727"/>
                  </a:cubicBezTo>
                  <a:cubicBezTo>
                    <a:pt x="116325" y="168242"/>
                    <a:pt x="106565" y="175936"/>
                    <a:pt x="95918" y="183505"/>
                  </a:cubicBezTo>
                  <a:cubicBezTo>
                    <a:pt x="83930" y="192138"/>
                    <a:pt x="73498" y="199895"/>
                    <a:pt x="64910" y="206524"/>
                  </a:cubicBezTo>
                  <a:cubicBezTo>
                    <a:pt x="57170" y="212389"/>
                    <a:pt x="49896" y="218843"/>
                    <a:pt x="43152" y="225831"/>
                  </a:cubicBezTo>
                  <a:cubicBezTo>
                    <a:pt x="37763" y="231386"/>
                    <a:pt x="33240" y="237720"/>
                    <a:pt x="29732" y="244618"/>
                  </a:cubicBezTo>
                  <a:cubicBezTo>
                    <a:pt x="26564" y="251144"/>
                    <a:pt x="24355" y="258092"/>
                    <a:pt x="23174" y="265249"/>
                  </a:cubicBezTo>
                  <a:cubicBezTo>
                    <a:pt x="22843" y="267486"/>
                    <a:pt x="22646" y="269463"/>
                    <a:pt x="22405" y="271655"/>
                  </a:cubicBezTo>
                  <a:cubicBezTo>
                    <a:pt x="22177" y="273926"/>
                    <a:pt x="22066" y="276207"/>
                    <a:pt x="22074" y="278490"/>
                  </a:cubicBezTo>
                  <a:lnTo>
                    <a:pt x="22074" y="281612"/>
                  </a:lnTo>
                  <a:lnTo>
                    <a:pt x="171775" y="281612"/>
                  </a:lnTo>
                  <a:lnTo>
                    <a:pt x="171775" y="299505"/>
                  </a:lnTo>
                  <a:close/>
                </a:path>
              </a:pathLst>
            </a:custGeom>
            <a:solidFill>
              <a:schemeClr val="bg1"/>
            </a:solidFill>
            <a:ln w="8930" cap="flat">
              <a:solidFill>
                <a:schemeClr val="bg1"/>
              </a:solidFill>
              <a:prstDash val="solid"/>
              <a:miter/>
            </a:ln>
          </p:spPr>
          <p:txBody>
            <a:bodyPr rtlCol="0" anchor="ctr"/>
            <a:lstStyle/>
            <a:p>
              <a:endParaRPr lang="en-US"/>
            </a:p>
          </p:txBody>
        </p:sp>
      </p:grpSp>
      <p:pic>
        <p:nvPicPr>
          <p:cNvPr id="76" name="Picture Placeholder 75" descr="Badge 4 outline">
            <a:extLst>
              <a:ext uri="{FF2B5EF4-FFF2-40B4-BE49-F238E27FC236}">
                <a16:creationId xmlns:a16="http://schemas.microsoft.com/office/drawing/2014/main" id="{7541E72A-A0CB-A011-55A9-1126F707D889}"/>
              </a:ext>
            </a:extLst>
          </p:cNvPr>
          <p:cNvPicPr>
            <a:picLocks noGrp="1" noChangeAspect="1"/>
          </p:cNvPicPr>
          <p:nvPr>
            <p:ph type="pic" sz="quarter" idx="25"/>
          </p:nvPr>
        </p:nvPicPr>
        <p:blipFill>
          <a:blip r:embed="rId2">
            <a:extLst>
              <a:ext uri="{96DAC541-7B7A-43D3-8B79-37D633B846F1}">
                <asvg:svgBlip xmlns:asvg="http://schemas.microsoft.com/office/drawing/2016/SVG/main" r:embed="rId3"/>
              </a:ext>
            </a:extLst>
          </a:blip>
          <a:srcRect/>
          <a:stretch/>
        </p:blipFill>
        <p:spPr>
          <a:xfrm>
            <a:off x="7750968" y="3789957"/>
            <a:ext cx="782628" cy="782628"/>
          </a:xfrm>
        </p:spPr>
      </p:pic>
      <p:pic>
        <p:nvPicPr>
          <p:cNvPr id="80" name="Picture Placeholder 79" descr="Badge 3 outline">
            <a:extLst>
              <a:ext uri="{FF2B5EF4-FFF2-40B4-BE49-F238E27FC236}">
                <a16:creationId xmlns:a16="http://schemas.microsoft.com/office/drawing/2014/main" id="{FCC17566-BE36-5CE0-25C6-8AC132D1479D}"/>
              </a:ext>
            </a:extLst>
          </p:cNvPr>
          <p:cNvPicPr>
            <a:picLocks noGrp="1" noChangeAspect="1"/>
          </p:cNvPicPr>
          <p:nvPr>
            <p:ph type="pic" sz="quarter" idx="24"/>
          </p:nvPr>
        </p:nvPicPr>
        <p:blipFill>
          <a:blip r:embed="rId4">
            <a:extLst>
              <a:ext uri="{96DAC541-7B7A-43D3-8B79-37D633B846F1}">
                <asvg:svgBlip xmlns:asvg="http://schemas.microsoft.com/office/drawing/2016/SVG/main" r:embed="rId5"/>
              </a:ext>
            </a:extLst>
          </a:blip>
          <a:srcRect l="2309" r="2309"/>
          <a:stretch/>
        </p:blipFill>
        <p:spPr>
          <a:xfrm>
            <a:off x="805941" y="3822964"/>
            <a:ext cx="782628" cy="782628"/>
          </a:xfrm>
        </p:spPr>
      </p:pic>
      <p:pic>
        <p:nvPicPr>
          <p:cNvPr id="72" name="Picture Placeholder 71" descr="Badge 1 outline">
            <a:extLst>
              <a:ext uri="{FF2B5EF4-FFF2-40B4-BE49-F238E27FC236}">
                <a16:creationId xmlns:a16="http://schemas.microsoft.com/office/drawing/2014/main" id="{FD5AE93E-9743-FD3B-C935-638BF9D159CC}"/>
              </a:ext>
            </a:extLst>
          </p:cNvPr>
          <p:cNvPicPr>
            <a:picLocks noGrp="1" noChangeAspect="1"/>
          </p:cNvPicPr>
          <p:nvPr>
            <p:ph type="pic" sz="quarter" idx="23"/>
          </p:nvPr>
        </p:nvPicPr>
        <p:blipFill>
          <a:blip r:embed="rId6">
            <a:extLst>
              <a:ext uri="{96DAC541-7B7A-43D3-8B79-37D633B846F1}">
                <asvg:svgBlip xmlns:asvg="http://schemas.microsoft.com/office/drawing/2016/SVG/main" r:embed="rId7"/>
              </a:ext>
            </a:extLst>
          </a:blip>
          <a:srcRect/>
          <a:stretch/>
        </p:blipFill>
        <p:spPr>
          <a:xfrm>
            <a:off x="805815" y="882242"/>
            <a:ext cx="782628" cy="782628"/>
          </a:xfrm>
        </p:spPr>
      </p:pic>
      <p:sp>
        <p:nvSpPr>
          <p:cNvPr id="12" name="TextBox 11">
            <a:extLst>
              <a:ext uri="{FF2B5EF4-FFF2-40B4-BE49-F238E27FC236}">
                <a16:creationId xmlns:a16="http://schemas.microsoft.com/office/drawing/2014/main" id="{F3AD5FEF-CB57-B79B-67D2-A46024F8E5A4}"/>
              </a:ext>
            </a:extLst>
          </p:cNvPr>
          <p:cNvSpPr txBox="1"/>
          <p:nvPr/>
        </p:nvSpPr>
        <p:spPr>
          <a:xfrm>
            <a:off x="4610169" y="1175831"/>
            <a:ext cx="2967746" cy="338554"/>
          </a:xfrm>
          <a:prstGeom prst="rect">
            <a:avLst/>
          </a:prstGeom>
          <a:noFill/>
        </p:spPr>
        <p:txBody>
          <a:bodyPr wrap="square" rtlCol="0">
            <a:spAutoFit/>
          </a:bodyPr>
          <a:lstStyle/>
          <a:p>
            <a:pPr algn="r"/>
            <a:r>
              <a:rPr lang="en-US" sz="1600" b="1" dirty="0">
                <a:solidFill>
                  <a:schemeClr val="accent1">
                    <a:lumMod val="50000"/>
                  </a:schemeClr>
                </a:solidFill>
                <a:latin typeface="+mj-lt"/>
              </a:rPr>
              <a:t>D&amp;R COUNTY CHAIRS</a:t>
            </a:r>
            <a:endParaRPr lang="en-US" sz="1600" b="1" dirty="0">
              <a:solidFill>
                <a:schemeClr val="accent1">
                  <a:lumMod val="50000"/>
                </a:schemeClr>
              </a:solidFill>
            </a:endParaRPr>
          </a:p>
        </p:txBody>
      </p:sp>
      <p:sp>
        <p:nvSpPr>
          <p:cNvPr id="11" name="TextBox 10">
            <a:extLst>
              <a:ext uri="{FF2B5EF4-FFF2-40B4-BE49-F238E27FC236}">
                <a16:creationId xmlns:a16="http://schemas.microsoft.com/office/drawing/2014/main" id="{B67942F4-0A9A-45D6-2363-B7DCD2F34B39}"/>
              </a:ext>
            </a:extLst>
          </p:cNvPr>
          <p:cNvSpPr txBox="1"/>
          <p:nvPr/>
        </p:nvSpPr>
        <p:spPr>
          <a:xfrm>
            <a:off x="1588443" y="1194303"/>
            <a:ext cx="2429007" cy="338554"/>
          </a:xfrm>
          <a:prstGeom prst="rect">
            <a:avLst/>
          </a:prstGeom>
          <a:noFill/>
        </p:spPr>
        <p:txBody>
          <a:bodyPr wrap="square" rtlCol="0">
            <a:spAutoFit/>
          </a:bodyPr>
          <a:lstStyle/>
          <a:p>
            <a:r>
              <a:rPr lang="en-US" sz="1600" b="1" dirty="0">
                <a:solidFill>
                  <a:schemeClr val="accent1">
                    <a:lumMod val="50000"/>
                  </a:schemeClr>
                </a:solidFill>
                <a:latin typeface="+mj-lt"/>
              </a:rPr>
              <a:t>CEB &amp; CLERK</a:t>
            </a:r>
            <a:endParaRPr lang="en-US" sz="1600" b="1" dirty="0">
              <a:solidFill>
                <a:schemeClr val="accent1">
                  <a:lumMod val="50000"/>
                </a:schemeClr>
              </a:solidFill>
            </a:endParaRPr>
          </a:p>
        </p:txBody>
      </p:sp>
      <p:sp>
        <p:nvSpPr>
          <p:cNvPr id="13" name="TextBox 12">
            <a:extLst>
              <a:ext uri="{FF2B5EF4-FFF2-40B4-BE49-F238E27FC236}">
                <a16:creationId xmlns:a16="http://schemas.microsoft.com/office/drawing/2014/main" id="{753B06DF-59B2-523E-2666-20837FCF2C35}"/>
              </a:ext>
            </a:extLst>
          </p:cNvPr>
          <p:cNvSpPr txBox="1"/>
          <p:nvPr/>
        </p:nvSpPr>
        <p:spPr>
          <a:xfrm>
            <a:off x="1588443" y="4038227"/>
            <a:ext cx="2555288" cy="338554"/>
          </a:xfrm>
          <a:prstGeom prst="rect">
            <a:avLst/>
          </a:prstGeom>
          <a:noFill/>
        </p:spPr>
        <p:txBody>
          <a:bodyPr wrap="square" rtlCol="0">
            <a:spAutoFit/>
          </a:bodyPr>
          <a:lstStyle/>
          <a:p>
            <a:r>
              <a:rPr lang="en-US" sz="1600" b="1" dirty="0">
                <a:solidFill>
                  <a:schemeClr val="accent1">
                    <a:lumMod val="50000"/>
                  </a:schemeClr>
                </a:solidFill>
                <a:latin typeface="+mj-lt"/>
              </a:rPr>
              <a:t>ABS VOTER BOARDS</a:t>
            </a:r>
            <a:endParaRPr lang="en-US" sz="1600" b="1" dirty="0">
              <a:solidFill>
                <a:schemeClr val="accent1">
                  <a:lumMod val="50000"/>
                </a:schemeClr>
              </a:solidFill>
            </a:endParaRPr>
          </a:p>
        </p:txBody>
      </p:sp>
      <p:sp>
        <p:nvSpPr>
          <p:cNvPr id="31" name="TextBox 30">
            <a:extLst>
              <a:ext uri="{FF2B5EF4-FFF2-40B4-BE49-F238E27FC236}">
                <a16:creationId xmlns:a16="http://schemas.microsoft.com/office/drawing/2014/main" id="{CC7B6958-5A8C-FDB4-8825-276FB8AEE57C}"/>
              </a:ext>
            </a:extLst>
          </p:cNvPr>
          <p:cNvSpPr txBox="1"/>
          <p:nvPr/>
        </p:nvSpPr>
        <p:spPr>
          <a:xfrm>
            <a:off x="4382984" y="4038227"/>
            <a:ext cx="3120329" cy="338554"/>
          </a:xfrm>
          <a:prstGeom prst="rect">
            <a:avLst/>
          </a:prstGeom>
          <a:noFill/>
        </p:spPr>
        <p:txBody>
          <a:bodyPr wrap="square" rtlCol="0">
            <a:spAutoFit/>
          </a:bodyPr>
          <a:lstStyle/>
          <a:p>
            <a:pPr algn="r"/>
            <a:r>
              <a:rPr lang="en-US" sz="1600" b="1" dirty="0">
                <a:solidFill>
                  <a:schemeClr val="accent1">
                    <a:lumMod val="50000"/>
                  </a:schemeClr>
                </a:solidFill>
                <a:latin typeface="+mj-lt"/>
              </a:rPr>
              <a:t>CENTRAL COUNT TEAMS</a:t>
            </a:r>
            <a:endParaRPr lang="en-US" sz="1600" b="1" dirty="0">
              <a:solidFill>
                <a:schemeClr val="accent1">
                  <a:lumMod val="50000"/>
                </a:schemeClr>
              </a:solidFill>
            </a:endParaRPr>
          </a:p>
        </p:txBody>
      </p:sp>
      <p:sp>
        <p:nvSpPr>
          <p:cNvPr id="35" name="Text Placeholder 7">
            <a:extLst>
              <a:ext uri="{FF2B5EF4-FFF2-40B4-BE49-F238E27FC236}">
                <a16:creationId xmlns:a16="http://schemas.microsoft.com/office/drawing/2014/main" id="{C155A6AA-E471-436E-003C-21804BCC2F7C}"/>
              </a:ext>
            </a:extLst>
          </p:cNvPr>
          <p:cNvSpPr txBox="1">
            <a:spLocks/>
          </p:cNvSpPr>
          <p:nvPr/>
        </p:nvSpPr>
        <p:spPr>
          <a:xfrm>
            <a:off x="4826406" y="4515136"/>
            <a:ext cx="3362553" cy="1855721"/>
          </a:xfrm>
          <a:prstGeom prst="rect">
            <a:avLst/>
          </a:prstGeom>
          <a:noFill/>
        </p:spPr>
        <p:txBody>
          <a:bodyPr vert="horz" lIns="91440" tIns="45720" rIns="91440" bIns="45720" rtlCol="0" anchor="t">
            <a:noAutofit/>
          </a:bodyPr>
          <a:lstStyle>
            <a:lvl1pPr marL="260597" indent="-260597" algn="l" defTabSz="685783" rtl="0" eaLnBrk="1" latinLnBrk="0" hangingPunct="1">
              <a:lnSpc>
                <a:spcPct val="100000"/>
              </a:lnSpc>
              <a:spcBef>
                <a:spcPts val="270"/>
              </a:spcBef>
              <a:buFont typeface="Arial" panose="020B0604020202020204" pitchFamily="34" charset="0"/>
              <a:buChar char="•"/>
              <a:defRPr sz="1125" kern="1200">
                <a:solidFill>
                  <a:schemeClr val="accent6"/>
                </a:solidFill>
                <a:latin typeface="Arial" panose="020B0604020202020204" pitchFamily="34" charset="0"/>
                <a:ea typeface="+mn-ea"/>
                <a:cs typeface="Arial" panose="020B0604020202020204" pitchFamily="34" charset="0"/>
              </a:defRPr>
            </a:lvl1pPr>
            <a:lvl2pPr marL="514337" indent="-260597" algn="l" defTabSz="685783" rtl="0" eaLnBrk="1" latinLnBrk="0" hangingPunct="1">
              <a:lnSpc>
                <a:spcPct val="100000"/>
              </a:lnSpc>
              <a:spcBef>
                <a:spcPts val="270"/>
              </a:spcBef>
              <a:buFont typeface="Arial" panose="020B0604020202020204" pitchFamily="34" charset="0"/>
              <a:buChar char="•"/>
              <a:defRPr sz="1800" kern="1200">
                <a:solidFill>
                  <a:schemeClr val="accent6"/>
                </a:solidFill>
                <a:latin typeface="Arial" panose="020B0604020202020204" pitchFamily="34" charset="0"/>
                <a:ea typeface="+mn-ea"/>
                <a:cs typeface="Arial" panose="020B0604020202020204" pitchFamily="34" charset="0"/>
              </a:defRPr>
            </a:lvl2pPr>
            <a:lvl3pPr marL="857228" indent="-260597" algn="l" defTabSz="685783" rtl="0" eaLnBrk="1" latinLnBrk="0" hangingPunct="1">
              <a:lnSpc>
                <a:spcPct val="100000"/>
              </a:lnSpc>
              <a:spcBef>
                <a:spcPts val="270"/>
              </a:spcBef>
              <a:buFont typeface="Arial" panose="020B0604020202020204" pitchFamily="34" charset="0"/>
              <a:buChar char="•"/>
              <a:defRPr sz="1500" kern="1200">
                <a:solidFill>
                  <a:schemeClr val="accent6"/>
                </a:solidFill>
                <a:latin typeface="Arial" panose="020B0604020202020204" pitchFamily="34" charset="0"/>
                <a:ea typeface="+mn-ea"/>
                <a:cs typeface="Arial" panose="020B0604020202020204" pitchFamily="34" charset="0"/>
              </a:defRPr>
            </a:lvl3pPr>
            <a:lvl4pPr marL="1200120" indent="-260597" algn="l" defTabSz="685783" rtl="0" eaLnBrk="1" latinLnBrk="0" hangingPunct="1">
              <a:lnSpc>
                <a:spcPct val="100000"/>
              </a:lnSpc>
              <a:spcBef>
                <a:spcPts val="270"/>
              </a:spcBef>
              <a:buFont typeface="Arial" panose="020B0604020202020204" pitchFamily="34" charset="0"/>
              <a:buChar char="•"/>
              <a:defRPr sz="1350" kern="1200">
                <a:solidFill>
                  <a:schemeClr val="accent6"/>
                </a:solidFill>
                <a:latin typeface="Arial" panose="020B0604020202020204" pitchFamily="34" charset="0"/>
                <a:ea typeface="+mn-ea"/>
                <a:cs typeface="Arial" panose="020B0604020202020204" pitchFamily="34" charset="0"/>
              </a:defRPr>
            </a:lvl4pPr>
            <a:lvl5pPr marL="1543012" indent="-260597" algn="l" defTabSz="685783" rtl="0" eaLnBrk="1" latinLnBrk="0" hangingPunct="1">
              <a:lnSpc>
                <a:spcPct val="100000"/>
              </a:lnSpc>
              <a:spcBef>
                <a:spcPts val="270"/>
              </a:spcBef>
              <a:buFont typeface="Arial" panose="020B0604020202020204" pitchFamily="34" charset="0"/>
              <a:buChar char="•"/>
              <a:defRPr sz="1350" kern="1200">
                <a:solidFill>
                  <a:schemeClr val="accent6"/>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100" dirty="0">
                <a:solidFill>
                  <a:schemeClr val="tx1"/>
                </a:solidFill>
                <a:latin typeface="Calibri" panose="020F0502020204030204" pitchFamily="34" charset="0"/>
                <a:cs typeface="Calibri" panose="020F0502020204030204" pitchFamily="34" charset="0"/>
              </a:rPr>
              <a:t>Perform second signature review on all ABS ballots, unless CEB has resolution to forego second review on early voting, travel board ballots</a:t>
            </a:r>
          </a:p>
          <a:p>
            <a:pPr lvl="1"/>
            <a:r>
              <a:rPr lang="en-US" sz="1100" dirty="0">
                <a:solidFill>
                  <a:schemeClr val="tx1"/>
                </a:solidFill>
                <a:latin typeface="Calibri" panose="020F0502020204030204" pitchFamily="34" charset="0"/>
                <a:cs typeface="Calibri" panose="020F0502020204030204" pitchFamily="34" charset="0"/>
              </a:rPr>
              <a:t>MUST perform second signature review on all mailed ballots</a:t>
            </a:r>
          </a:p>
          <a:p>
            <a:r>
              <a:rPr lang="en-US" sz="1100" dirty="0">
                <a:solidFill>
                  <a:schemeClr val="tx1"/>
                </a:solidFill>
                <a:latin typeface="Calibri" panose="020F0502020204030204" pitchFamily="34" charset="0"/>
                <a:cs typeface="Calibri" panose="020F0502020204030204" pitchFamily="34" charset="0"/>
              </a:rPr>
              <a:t>Review absentee balloting returns for each precinct to determine if ABS ballot is to be accepted or rejected</a:t>
            </a:r>
          </a:p>
          <a:p>
            <a:r>
              <a:rPr lang="en-US" sz="1100" dirty="0">
                <a:solidFill>
                  <a:schemeClr val="tx1"/>
                </a:solidFill>
                <a:latin typeface="Calibri" panose="020F0502020204030204" pitchFamily="34" charset="0"/>
                <a:cs typeface="Calibri" panose="020F0502020204030204" pitchFamily="34" charset="0"/>
              </a:rPr>
              <a:t>Prepare &amp; process ABS ballots for tabulation</a:t>
            </a:r>
          </a:p>
          <a:p>
            <a:endParaRPr lang="en-US" dirty="0"/>
          </a:p>
        </p:txBody>
      </p:sp>
      <p:sp>
        <p:nvSpPr>
          <p:cNvPr id="36" name="TextBox 35">
            <a:extLst>
              <a:ext uri="{FF2B5EF4-FFF2-40B4-BE49-F238E27FC236}">
                <a16:creationId xmlns:a16="http://schemas.microsoft.com/office/drawing/2014/main" id="{F047FD6E-22BD-D2AF-9CF7-47BE3CB6779D}"/>
              </a:ext>
            </a:extLst>
          </p:cNvPr>
          <p:cNvSpPr txBox="1"/>
          <p:nvPr/>
        </p:nvSpPr>
        <p:spPr>
          <a:xfrm>
            <a:off x="569214" y="6501923"/>
            <a:ext cx="7903065" cy="400110"/>
          </a:xfrm>
          <a:prstGeom prst="rect">
            <a:avLst/>
          </a:prstGeom>
          <a:noFill/>
        </p:spPr>
        <p:txBody>
          <a:bodyPr wrap="square" rtlCol="0">
            <a:spAutoFit/>
          </a:bodyPr>
          <a:lstStyle/>
          <a:p>
            <a:r>
              <a:rPr lang="en-US" sz="1000" b="0" i="1" dirty="0">
                <a:latin typeface="Arial" panose="020B0604020202020204" pitchFamily="34" charset="0"/>
                <a:cs typeface="Arial" panose="020B0604020202020204" pitchFamily="34" charset="0"/>
              </a:rPr>
              <a:t>Not an exclusive list of duties, responsibilities, or procedures; see 2024 Election </a:t>
            </a:r>
            <a:r>
              <a:rPr lang="en-US" sz="1000" i="1" dirty="0">
                <a:latin typeface="Arial" panose="020B0604020202020204" pitchFamily="34" charset="0"/>
                <a:cs typeface="Arial" panose="020B0604020202020204" pitchFamily="34" charset="0"/>
              </a:rPr>
              <a:t>A</a:t>
            </a:r>
            <a:r>
              <a:rPr lang="en-US" sz="1000" b="0" i="1" dirty="0">
                <a:latin typeface="Arial" panose="020B0604020202020204" pitchFamily="34" charset="0"/>
                <a:cs typeface="Arial" panose="020B0604020202020204" pitchFamily="34" charset="0"/>
              </a:rPr>
              <a:t>dministrator’s </a:t>
            </a:r>
            <a:r>
              <a:rPr lang="en-US" sz="1000" i="1" dirty="0">
                <a:latin typeface="Arial" panose="020B0604020202020204" pitchFamily="34" charset="0"/>
                <a:cs typeface="Arial" panose="020B0604020202020204" pitchFamily="34" charset="0"/>
              </a:rPr>
              <a:t>M</a:t>
            </a:r>
            <a:r>
              <a:rPr lang="en-US" sz="1000" b="0" i="1" dirty="0">
                <a:latin typeface="Arial" panose="020B0604020202020204" pitchFamily="34" charset="0"/>
                <a:cs typeface="Arial" panose="020B0604020202020204" pitchFamily="34" charset="0"/>
              </a:rPr>
              <a:t>anual for more details</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044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DA937AEB-7489-9106-CED3-EC2B791CDFC2}"/>
              </a:ext>
            </a:extLst>
          </p:cNvPr>
          <p:cNvSpPr>
            <a:spLocks noGrp="1"/>
          </p:cNvSpPr>
          <p:nvPr>
            <p:ph type="pic" sz="quarter" idx="11"/>
          </p:nvPr>
        </p:nvSpPr>
        <p:spPr>
          <a:solidFill>
            <a:srgbClr val="C8D8F0"/>
          </a:solidFill>
        </p:spPr>
        <p:txBody>
          <a:bodyPr/>
          <a:lstStyle/>
          <a:p>
            <a:endParaRPr lang="en-US"/>
          </a:p>
        </p:txBody>
      </p:sp>
      <p:sp>
        <p:nvSpPr>
          <p:cNvPr id="3" name="Title 2">
            <a:extLst>
              <a:ext uri="{FF2B5EF4-FFF2-40B4-BE49-F238E27FC236}">
                <a16:creationId xmlns:a16="http://schemas.microsoft.com/office/drawing/2014/main" id="{5ADED14B-C6BF-19A6-B82E-7A095539B486}"/>
              </a:ext>
            </a:extLst>
          </p:cNvPr>
          <p:cNvSpPr>
            <a:spLocks noGrp="1"/>
          </p:cNvSpPr>
          <p:nvPr>
            <p:ph type="ctrTitle"/>
          </p:nvPr>
        </p:nvSpPr>
        <p:spPr>
          <a:xfrm>
            <a:off x="488859" y="190266"/>
            <a:ext cx="8043420" cy="1017147"/>
          </a:xfrm>
        </p:spPr>
        <p:txBody>
          <a:bodyPr>
            <a:normAutofit/>
          </a:bodyPr>
          <a:lstStyle/>
          <a:p>
            <a:pPr algn="ctr"/>
            <a:r>
              <a:rPr lang="en-US" dirty="0">
                <a:latin typeface="Arial Black" panose="020B0A04020102020204" pitchFamily="34" charset="0"/>
              </a:rPr>
              <a:t>QUALIFICATIONS</a:t>
            </a:r>
            <a:br>
              <a:rPr lang="en-US" dirty="0">
                <a:latin typeface="Arial Black" panose="020B0A04020102020204" pitchFamily="34" charset="0"/>
              </a:rPr>
            </a:br>
            <a:r>
              <a:rPr lang="en-US" sz="1800" dirty="0">
                <a:latin typeface="Arial Black" panose="020B0A04020102020204" pitchFamily="34" charset="0"/>
              </a:rPr>
              <a:t>ABS Voter Board &amp; Central Count Team Member</a:t>
            </a:r>
            <a:endParaRPr lang="en-US" dirty="0">
              <a:latin typeface="Arial Black" panose="020B0A04020102020204" pitchFamily="34" charset="0"/>
            </a:endParaRPr>
          </a:p>
        </p:txBody>
      </p:sp>
      <p:sp>
        <p:nvSpPr>
          <p:cNvPr id="4" name="Text Placeholder 3">
            <a:extLst>
              <a:ext uri="{FF2B5EF4-FFF2-40B4-BE49-F238E27FC236}">
                <a16:creationId xmlns:a16="http://schemas.microsoft.com/office/drawing/2014/main" id="{1412EDB4-A531-50F0-1A02-A19C27AE2B20}"/>
              </a:ext>
            </a:extLst>
          </p:cNvPr>
          <p:cNvSpPr>
            <a:spLocks noGrp="1"/>
          </p:cNvSpPr>
          <p:nvPr>
            <p:ph type="body" sz="quarter" idx="10"/>
          </p:nvPr>
        </p:nvSpPr>
        <p:spPr>
          <a:xfrm>
            <a:off x="589919" y="1394336"/>
            <a:ext cx="591479" cy="533400"/>
          </a:xfrm>
        </p:spPr>
        <p:txBody>
          <a:bodyPr/>
          <a:lstStyle/>
          <a:p>
            <a:r>
              <a:rPr lang="en-US" dirty="0"/>
              <a:t>o1.</a:t>
            </a:r>
          </a:p>
        </p:txBody>
      </p:sp>
      <p:sp>
        <p:nvSpPr>
          <p:cNvPr id="5" name="Text Placeholder 4">
            <a:extLst>
              <a:ext uri="{FF2B5EF4-FFF2-40B4-BE49-F238E27FC236}">
                <a16:creationId xmlns:a16="http://schemas.microsoft.com/office/drawing/2014/main" id="{54E244D0-93CE-0103-1997-3D9D1B34B1DB}"/>
              </a:ext>
            </a:extLst>
          </p:cNvPr>
          <p:cNvSpPr>
            <a:spLocks noGrp="1"/>
          </p:cNvSpPr>
          <p:nvPr>
            <p:ph type="body" sz="quarter" idx="16"/>
          </p:nvPr>
        </p:nvSpPr>
        <p:spPr>
          <a:xfrm>
            <a:off x="1181396" y="4702626"/>
            <a:ext cx="5814218" cy="533400"/>
          </a:xfrm>
        </p:spPr>
        <p:txBody>
          <a:bodyPr>
            <a:normAutofit fontScale="92500"/>
          </a:bodyPr>
          <a:lstStyle/>
          <a:p>
            <a:r>
              <a:rPr lang="en-US" dirty="0">
                <a:solidFill>
                  <a:schemeClr val="tx1"/>
                </a:solidFill>
              </a:rPr>
              <a:t>Must be able to read, write &amp; speak English language</a:t>
            </a:r>
          </a:p>
        </p:txBody>
      </p:sp>
      <p:sp>
        <p:nvSpPr>
          <p:cNvPr id="6" name="Text Placeholder 5">
            <a:extLst>
              <a:ext uri="{FF2B5EF4-FFF2-40B4-BE49-F238E27FC236}">
                <a16:creationId xmlns:a16="http://schemas.microsoft.com/office/drawing/2014/main" id="{F9D7996E-C527-D472-3504-506640541C0D}"/>
              </a:ext>
            </a:extLst>
          </p:cNvPr>
          <p:cNvSpPr>
            <a:spLocks noGrp="1"/>
          </p:cNvSpPr>
          <p:nvPr>
            <p:ph type="body" sz="quarter" idx="12"/>
          </p:nvPr>
        </p:nvSpPr>
        <p:spPr>
          <a:xfrm>
            <a:off x="618179" y="2015724"/>
            <a:ext cx="591479" cy="533400"/>
          </a:xfrm>
        </p:spPr>
        <p:txBody>
          <a:bodyPr/>
          <a:lstStyle/>
          <a:p>
            <a:r>
              <a:rPr lang="en-US" dirty="0"/>
              <a:t>o2.</a:t>
            </a:r>
          </a:p>
        </p:txBody>
      </p:sp>
      <p:sp>
        <p:nvSpPr>
          <p:cNvPr id="7" name="Text Placeholder 6">
            <a:extLst>
              <a:ext uri="{FF2B5EF4-FFF2-40B4-BE49-F238E27FC236}">
                <a16:creationId xmlns:a16="http://schemas.microsoft.com/office/drawing/2014/main" id="{9F3456D4-8C60-F467-431D-47B1CE7626AE}"/>
              </a:ext>
            </a:extLst>
          </p:cNvPr>
          <p:cNvSpPr>
            <a:spLocks noGrp="1"/>
          </p:cNvSpPr>
          <p:nvPr>
            <p:ph type="body" sz="quarter" idx="17"/>
          </p:nvPr>
        </p:nvSpPr>
        <p:spPr>
          <a:xfrm>
            <a:off x="1181396" y="4210887"/>
            <a:ext cx="6653116" cy="533400"/>
          </a:xfrm>
        </p:spPr>
        <p:txBody>
          <a:bodyPr>
            <a:normAutofit fontScale="92500"/>
          </a:bodyPr>
          <a:lstStyle/>
          <a:p>
            <a:r>
              <a:rPr lang="en-US" dirty="0">
                <a:solidFill>
                  <a:schemeClr val="tx1"/>
                </a:solidFill>
              </a:rPr>
              <a:t>CANNOT have property bet or wagered on result of the election</a:t>
            </a:r>
          </a:p>
        </p:txBody>
      </p:sp>
      <p:sp>
        <p:nvSpPr>
          <p:cNvPr id="8" name="Text Placeholder 7">
            <a:extLst>
              <a:ext uri="{FF2B5EF4-FFF2-40B4-BE49-F238E27FC236}">
                <a16:creationId xmlns:a16="http://schemas.microsoft.com/office/drawing/2014/main" id="{0C9BCDC3-7AFA-6E90-17EC-E0019D2AA97B}"/>
              </a:ext>
            </a:extLst>
          </p:cNvPr>
          <p:cNvSpPr>
            <a:spLocks noGrp="1"/>
          </p:cNvSpPr>
          <p:nvPr>
            <p:ph type="body" sz="quarter" idx="13"/>
          </p:nvPr>
        </p:nvSpPr>
        <p:spPr>
          <a:xfrm>
            <a:off x="589918" y="2712169"/>
            <a:ext cx="591479" cy="533400"/>
          </a:xfrm>
        </p:spPr>
        <p:txBody>
          <a:bodyPr/>
          <a:lstStyle/>
          <a:p>
            <a:r>
              <a:rPr lang="en-US" dirty="0"/>
              <a:t>o3.</a:t>
            </a:r>
          </a:p>
        </p:txBody>
      </p:sp>
      <p:sp>
        <p:nvSpPr>
          <p:cNvPr id="9" name="Text Placeholder 8">
            <a:extLst>
              <a:ext uri="{FF2B5EF4-FFF2-40B4-BE49-F238E27FC236}">
                <a16:creationId xmlns:a16="http://schemas.microsoft.com/office/drawing/2014/main" id="{1A9B87F4-E719-2D97-1CB2-D36664FF835D}"/>
              </a:ext>
            </a:extLst>
          </p:cNvPr>
          <p:cNvSpPr>
            <a:spLocks noGrp="1"/>
          </p:cNvSpPr>
          <p:nvPr>
            <p:ph type="body" sz="quarter" idx="18"/>
          </p:nvPr>
        </p:nvSpPr>
        <p:spPr>
          <a:xfrm>
            <a:off x="1209658" y="1979695"/>
            <a:ext cx="7550738" cy="707966"/>
          </a:xfrm>
        </p:spPr>
        <p:txBody>
          <a:bodyPr>
            <a:normAutofit fontScale="92500" lnSpcReduction="20000"/>
          </a:bodyPr>
          <a:lstStyle/>
          <a:p>
            <a:r>
              <a:rPr lang="en-US" dirty="0">
                <a:solidFill>
                  <a:schemeClr val="tx1"/>
                </a:solidFill>
              </a:rPr>
              <a:t>CANNOT be a candidate to be voted for at the election EXCEPT as an unopposed candidate for city, town, township or school board office or party office (PC or delegate)</a:t>
            </a:r>
          </a:p>
        </p:txBody>
      </p:sp>
      <p:sp>
        <p:nvSpPr>
          <p:cNvPr id="10" name="Text Placeholder 9">
            <a:extLst>
              <a:ext uri="{FF2B5EF4-FFF2-40B4-BE49-F238E27FC236}">
                <a16:creationId xmlns:a16="http://schemas.microsoft.com/office/drawing/2014/main" id="{FB20E6F2-0290-80E2-8E2C-D22A55F5A0B3}"/>
              </a:ext>
            </a:extLst>
          </p:cNvPr>
          <p:cNvSpPr>
            <a:spLocks noGrp="1"/>
          </p:cNvSpPr>
          <p:nvPr>
            <p:ph type="body" sz="quarter" idx="14"/>
          </p:nvPr>
        </p:nvSpPr>
        <p:spPr>
          <a:xfrm>
            <a:off x="589917" y="4236616"/>
            <a:ext cx="591479" cy="533400"/>
          </a:xfrm>
        </p:spPr>
        <p:txBody>
          <a:bodyPr/>
          <a:lstStyle/>
          <a:p>
            <a:r>
              <a:rPr lang="en-US" dirty="0"/>
              <a:t>o4.</a:t>
            </a:r>
          </a:p>
        </p:txBody>
      </p:sp>
      <p:sp>
        <p:nvSpPr>
          <p:cNvPr id="11" name="Text Placeholder 10">
            <a:extLst>
              <a:ext uri="{FF2B5EF4-FFF2-40B4-BE49-F238E27FC236}">
                <a16:creationId xmlns:a16="http://schemas.microsoft.com/office/drawing/2014/main" id="{4684A966-1E15-B456-FD11-7D5423734800}"/>
              </a:ext>
            </a:extLst>
          </p:cNvPr>
          <p:cNvSpPr>
            <a:spLocks noGrp="1"/>
          </p:cNvSpPr>
          <p:nvPr>
            <p:ph type="body" sz="quarter" idx="19"/>
          </p:nvPr>
        </p:nvSpPr>
        <p:spPr>
          <a:xfrm>
            <a:off x="1181397" y="2797919"/>
            <a:ext cx="6977994" cy="533400"/>
          </a:xfrm>
        </p:spPr>
        <p:txBody>
          <a:bodyPr>
            <a:normAutofit fontScale="92500" lnSpcReduction="10000"/>
          </a:bodyPr>
          <a:lstStyle/>
          <a:p>
            <a:r>
              <a:rPr lang="en-US" dirty="0">
                <a:solidFill>
                  <a:schemeClr val="tx1"/>
                </a:solidFill>
              </a:rPr>
              <a:t>CANNOT be a family member of a candidate UNLESS candidate is unopposed. (see IC 3-11.5-4-22(c)(4) for specific relationships)</a:t>
            </a:r>
          </a:p>
        </p:txBody>
      </p:sp>
      <p:sp>
        <p:nvSpPr>
          <p:cNvPr id="12" name="Text Placeholder 11">
            <a:extLst>
              <a:ext uri="{FF2B5EF4-FFF2-40B4-BE49-F238E27FC236}">
                <a16:creationId xmlns:a16="http://schemas.microsoft.com/office/drawing/2014/main" id="{27DF40B7-1F56-A21A-740A-C5BB31DDE7B8}"/>
              </a:ext>
            </a:extLst>
          </p:cNvPr>
          <p:cNvSpPr>
            <a:spLocks noGrp="1"/>
          </p:cNvSpPr>
          <p:nvPr>
            <p:ph type="body" sz="quarter" idx="15"/>
          </p:nvPr>
        </p:nvSpPr>
        <p:spPr>
          <a:xfrm>
            <a:off x="618179" y="4770775"/>
            <a:ext cx="591479" cy="533400"/>
          </a:xfrm>
        </p:spPr>
        <p:txBody>
          <a:bodyPr/>
          <a:lstStyle/>
          <a:p>
            <a:r>
              <a:rPr lang="en-US" sz="4400" dirty="0"/>
              <a:t>o5.</a:t>
            </a:r>
          </a:p>
        </p:txBody>
      </p:sp>
      <p:sp>
        <p:nvSpPr>
          <p:cNvPr id="13" name="Text Placeholder 12">
            <a:extLst>
              <a:ext uri="{FF2B5EF4-FFF2-40B4-BE49-F238E27FC236}">
                <a16:creationId xmlns:a16="http://schemas.microsoft.com/office/drawing/2014/main" id="{2A185601-078C-867A-0A8F-83972E21A112}"/>
              </a:ext>
            </a:extLst>
          </p:cNvPr>
          <p:cNvSpPr>
            <a:spLocks noGrp="1"/>
          </p:cNvSpPr>
          <p:nvPr>
            <p:ph type="body" sz="quarter" idx="20"/>
          </p:nvPr>
        </p:nvSpPr>
        <p:spPr>
          <a:xfrm>
            <a:off x="1181396" y="5329787"/>
            <a:ext cx="7291501" cy="533400"/>
          </a:xfrm>
        </p:spPr>
        <p:txBody>
          <a:bodyPr>
            <a:normAutofit fontScale="92500" lnSpcReduction="10000"/>
          </a:bodyPr>
          <a:lstStyle/>
          <a:p>
            <a:r>
              <a:rPr lang="en-US" sz="1900" dirty="0"/>
              <a:t>MAY be a 16/17 year-old student, if CEB permits “underage” poll workers &amp; student qualifies under student poll worker program (IC 3-6-6-39)</a:t>
            </a:r>
          </a:p>
        </p:txBody>
      </p:sp>
      <p:sp>
        <p:nvSpPr>
          <p:cNvPr id="15" name="Slide Number Placeholder 14">
            <a:extLst>
              <a:ext uri="{FF2B5EF4-FFF2-40B4-BE49-F238E27FC236}">
                <a16:creationId xmlns:a16="http://schemas.microsoft.com/office/drawing/2014/main" id="{EFCE3B9D-62E5-6375-B5B0-F0AA74A29DF4}"/>
              </a:ext>
            </a:extLst>
          </p:cNvPr>
          <p:cNvSpPr>
            <a:spLocks noGrp="1"/>
          </p:cNvSpPr>
          <p:nvPr>
            <p:ph type="sldNum" sz="quarter" idx="4"/>
          </p:nvPr>
        </p:nvSpPr>
        <p:spPr/>
        <p:txBody>
          <a:bodyPr/>
          <a:lstStyle/>
          <a:p>
            <a:fld id="{3A98EE3D-8CD1-4C3F-BD1C-C98C9596463C}" type="slidenum">
              <a:rPr lang="en-US" smtClean="0"/>
              <a:pPr/>
              <a:t>4</a:t>
            </a:fld>
            <a:endParaRPr lang="en-US" dirty="0"/>
          </a:p>
        </p:txBody>
      </p:sp>
      <p:sp>
        <p:nvSpPr>
          <p:cNvPr id="16" name="Text Placeholder 12">
            <a:extLst>
              <a:ext uri="{FF2B5EF4-FFF2-40B4-BE49-F238E27FC236}">
                <a16:creationId xmlns:a16="http://schemas.microsoft.com/office/drawing/2014/main" id="{7D2744CF-9237-FC44-C590-A7FA44B257A2}"/>
              </a:ext>
            </a:extLst>
          </p:cNvPr>
          <p:cNvSpPr txBox="1">
            <a:spLocks/>
          </p:cNvSpPr>
          <p:nvPr/>
        </p:nvSpPr>
        <p:spPr>
          <a:xfrm>
            <a:off x="1443002" y="3385203"/>
            <a:ext cx="5955839" cy="926288"/>
          </a:xfrm>
          <a:prstGeom prst="rect">
            <a:avLst/>
          </a:prstGeom>
        </p:spPr>
        <p:txBody>
          <a:bodyPr vert="horz" lIns="91440" tIns="45720" rIns="91440" bIns="0" rtlCol="0" anchor="t" anchorCtr="0">
            <a:normAutofit fontScale="62500" lnSpcReduction="20000"/>
          </a:bodyPr>
          <a:lstStyle>
            <a:lvl1pPr marL="0" indent="0" algn="l" defTabSz="6858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1pPr>
            <a:lvl2pPr marL="201168"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384048"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56692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4pPr>
            <a:lvl5pPr marL="74980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i="1" dirty="0"/>
              <a:t>NOTE: A candidate or relative MAY be qualified to serve IF:</a:t>
            </a:r>
          </a:p>
          <a:p>
            <a:pPr marL="457200" indent="-457200">
              <a:buFont typeface="+mj-lt"/>
              <a:buAutoNum type="arabicParenR"/>
            </a:pPr>
            <a:r>
              <a:rPr lang="en-US" i="1" dirty="0"/>
              <a:t>candidate is not on the ballot countywide AND</a:t>
            </a:r>
          </a:p>
          <a:p>
            <a:pPr marL="457200" indent="-457200">
              <a:buFont typeface="+mj-lt"/>
              <a:buAutoNum type="arabicParenR"/>
            </a:pPr>
            <a:r>
              <a:rPr lang="en-US" i="1" dirty="0"/>
              <a:t>CEB restricts duties to refrain from performing functions on casting/counting ballots in the candidate’s election district</a:t>
            </a:r>
          </a:p>
        </p:txBody>
      </p:sp>
      <p:cxnSp>
        <p:nvCxnSpPr>
          <p:cNvPr id="18" name="Straight Connector 17">
            <a:extLst>
              <a:ext uri="{FF2B5EF4-FFF2-40B4-BE49-F238E27FC236}">
                <a16:creationId xmlns:a16="http://schemas.microsoft.com/office/drawing/2014/main" id="{0A78895D-15F0-15C1-13AA-0BFB74D58031}"/>
              </a:ext>
            </a:extLst>
          </p:cNvPr>
          <p:cNvCxnSpPr/>
          <p:nvPr/>
        </p:nvCxnSpPr>
        <p:spPr>
          <a:xfrm>
            <a:off x="-2612" y="1332404"/>
            <a:ext cx="9144000" cy="0"/>
          </a:xfrm>
          <a:prstGeom prst="line">
            <a:avLst/>
          </a:prstGeom>
          <a:ln w="412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ext Placeholder 12">
            <a:extLst>
              <a:ext uri="{FF2B5EF4-FFF2-40B4-BE49-F238E27FC236}">
                <a16:creationId xmlns:a16="http://schemas.microsoft.com/office/drawing/2014/main" id="{106248EA-347D-CCAA-D65C-084823F040A4}"/>
              </a:ext>
            </a:extLst>
          </p:cNvPr>
          <p:cNvSpPr txBox="1">
            <a:spLocks/>
          </p:cNvSpPr>
          <p:nvPr/>
        </p:nvSpPr>
        <p:spPr>
          <a:xfrm>
            <a:off x="1209658" y="1316228"/>
            <a:ext cx="6784155" cy="533400"/>
          </a:xfrm>
          <a:prstGeom prst="rect">
            <a:avLst/>
          </a:prstGeom>
        </p:spPr>
        <p:txBody>
          <a:bodyPr vert="horz" lIns="91440" tIns="45720" rIns="91440" bIns="0" rtlCol="0" anchor="b">
            <a:normAutofit/>
          </a:bodyPr>
          <a:lstStyle>
            <a:lvl1pPr marL="0" indent="0" algn="l" defTabSz="6858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1pPr>
            <a:lvl2pPr marL="201168"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384048"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56692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4pPr>
            <a:lvl5pPr marL="74980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900" dirty="0"/>
              <a:t>Must be a registered voter of the county EXCEPT for #6 below</a:t>
            </a:r>
          </a:p>
        </p:txBody>
      </p:sp>
      <p:sp>
        <p:nvSpPr>
          <p:cNvPr id="20" name="Text Placeholder 11">
            <a:extLst>
              <a:ext uri="{FF2B5EF4-FFF2-40B4-BE49-F238E27FC236}">
                <a16:creationId xmlns:a16="http://schemas.microsoft.com/office/drawing/2014/main" id="{B1FFC6C3-FE74-0DB9-74FF-391D574A7065}"/>
              </a:ext>
            </a:extLst>
          </p:cNvPr>
          <p:cNvSpPr txBox="1">
            <a:spLocks/>
          </p:cNvSpPr>
          <p:nvPr/>
        </p:nvSpPr>
        <p:spPr>
          <a:xfrm>
            <a:off x="589917" y="5330663"/>
            <a:ext cx="591479" cy="533400"/>
          </a:xfrm>
          <a:prstGeom prst="rect">
            <a:avLst/>
          </a:prstGeom>
        </p:spPr>
        <p:txBody>
          <a:bodyPr vert="horz" lIns="0" tIns="0" rIns="0" bIns="0" rtlCol="0" anchor="ctr">
            <a:noAutofit/>
          </a:bodyPr>
          <a:lstStyle>
            <a:lvl1pPr marL="0" indent="0" algn="ctr" defTabSz="685800" rtl="0" eaLnBrk="1" latinLnBrk="0" hangingPunct="1">
              <a:lnSpc>
                <a:spcPct val="60000"/>
              </a:lnSpc>
              <a:spcBef>
                <a:spcPts val="0"/>
              </a:spcBef>
              <a:spcAft>
                <a:spcPts val="0"/>
              </a:spcAft>
              <a:buFont typeface="Arial" panose="020B0604020202020204" pitchFamily="34" charset="0"/>
              <a:buNone/>
              <a:defRPr sz="5400" b="0" kern="1200" spc="100" baseline="-25000">
                <a:solidFill>
                  <a:schemeClr val="tx2"/>
                </a:solidFill>
                <a:latin typeface="+mn-lt"/>
                <a:ea typeface="+mn-ea"/>
                <a:cs typeface="+mn-cs"/>
              </a:defRPr>
            </a:lvl1pPr>
            <a:lvl2pPr marL="201168"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384048"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56692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4pPr>
            <a:lvl5pPr marL="74980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400" dirty="0"/>
              <a:t>o6.</a:t>
            </a:r>
          </a:p>
        </p:txBody>
      </p:sp>
      <p:sp>
        <p:nvSpPr>
          <p:cNvPr id="21" name="Text Placeholder 12">
            <a:extLst>
              <a:ext uri="{FF2B5EF4-FFF2-40B4-BE49-F238E27FC236}">
                <a16:creationId xmlns:a16="http://schemas.microsoft.com/office/drawing/2014/main" id="{CB88C6DE-76DA-D77A-E87B-EBC39DF34317}"/>
              </a:ext>
            </a:extLst>
          </p:cNvPr>
          <p:cNvSpPr txBox="1">
            <a:spLocks/>
          </p:cNvSpPr>
          <p:nvPr/>
        </p:nvSpPr>
        <p:spPr>
          <a:xfrm>
            <a:off x="1443002" y="5934325"/>
            <a:ext cx="6511307" cy="426268"/>
          </a:xfrm>
          <a:prstGeom prst="rect">
            <a:avLst/>
          </a:prstGeom>
        </p:spPr>
        <p:txBody>
          <a:bodyPr vert="horz" lIns="91440" tIns="45720" rIns="91440" bIns="0" rtlCol="0" anchor="t" anchorCtr="0">
            <a:normAutofit/>
          </a:bodyPr>
          <a:lstStyle>
            <a:lvl1pPr marL="0" indent="0" algn="l" defTabSz="6858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1pPr>
            <a:lvl2pPr marL="201168"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384048"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56692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4pPr>
            <a:lvl5pPr marL="749808"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500" i="1" dirty="0"/>
              <a:t>NOTE: An “underage” ABS voter board member CANNOT serve on travel board</a:t>
            </a:r>
          </a:p>
        </p:txBody>
      </p:sp>
      <p:sp>
        <p:nvSpPr>
          <p:cNvPr id="22" name="TextBox 21">
            <a:extLst>
              <a:ext uri="{FF2B5EF4-FFF2-40B4-BE49-F238E27FC236}">
                <a16:creationId xmlns:a16="http://schemas.microsoft.com/office/drawing/2014/main" id="{911A0FE6-CA2C-FBB5-B6A7-5D9B157D379A}"/>
              </a:ext>
            </a:extLst>
          </p:cNvPr>
          <p:cNvSpPr txBox="1"/>
          <p:nvPr/>
        </p:nvSpPr>
        <p:spPr>
          <a:xfrm>
            <a:off x="589917" y="6409679"/>
            <a:ext cx="4782852" cy="246221"/>
          </a:xfrm>
          <a:prstGeom prst="rect">
            <a:avLst/>
          </a:prstGeom>
          <a:noFill/>
        </p:spPr>
        <p:txBody>
          <a:bodyPr wrap="square" rtlCol="0">
            <a:spAutoFit/>
          </a:bodyPr>
          <a:lstStyle/>
          <a:p>
            <a:r>
              <a:rPr lang="en-US" sz="1000" dirty="0"/>
              <a:t>IC 3-11.5-4-22 | IC 3-11.5-4-23</a:t>
            </a:r>
          </a:p>
        </p:txBody>
      </p:sp>
    </p:spTree>
    <p:extLst>
      <p:ext uri="{BB962C8B-B14F-4D97-AF65-F5344CB8AC3E}">
        <p14:creationId xmlns:p14="http://schemas.microsoft.com/office/powerpoint/2010/main" val="62118283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8FB1-0BF6-71BA-CFD8-846E414BA530}"/>
              </a:ext>
            </a:extLst>
          </p:cNvPr>
          <p:cNvSpPr>
            <a:spLocks noGrp="1"/>
          </p:cNvSpPr>
          <p:nvPr>
            <p:ph type="title"/>
          </p:nvPr>
        </p:nvSpPr>
        <p:spPr>
          <a:xfrm>
            <a:off x="569179" y="757630"/>
            <a:ext cx="8003286" cy="654735"/>
          </a:xfrm>
        </p:spPr>
        <p:txBody>
          <a:bodyPr/>
          <a:lstStyle/>
          <a:p>
            <a:pPr algn="ctr"/>
            <a:r>
              <a:rPr lang="en-US" b="1" dirty="0">
                <a:latin typeface="Arial Black" panose="020B0A04020102020204" pitchFamily="34" charset="0"/>
              </a:rPr>
              <a:t>ABS VOTING METHODS</a:t>
            </a:r>
          </a:p>
        </p:txBody>
      </p:sp>
      <p:sp>
        <p:nvSpPr>
          <p:cNvPr id="4" name="Slide Number Placeholder 3">
            <a:extLst>
              <a:ext uri="{FF2B5EF4-FFF2-40B4-BE49-F238E27FC236}">
                <a16:creationId xmlns:a16="http://schemas.microsoft.com/office/drawing/2014/main" id="{80BC8242-6C4D-C391-BEE2-A57DA1927E78}"/>
              </a:ext>
            </a:extLst>
          </p:cNvPr>
          <p:cNvSpPr>
            <a:spLocks noGrp="1"/>
          </p:cNvSpPr>
          <p:nvPr>
            <p:ph type="sldNum" sz="quarter" idx="12"/>
          </p:nvPr>
        </p:nvSpPr>
        <p:spPr/>
        <p:txBody>
          <a:bodyPr/>
          <a:lstStyle/>
          <a:p>
            <a:fld id="{48F63A3B-78C7-47BE-AE5E-E10140E04643}" type="slidenum">
              <a:rPr lang="en-US" smtClean="0"/>
              <a:pPr/>
              <a:t>5</a:t>
            </a:fld>
            <a:endParaRPr lang="en-US" dirty="0"/>
          </a:p>
        </p:txBody>
      </p:sp>
      <p:sp>
        <p:nvSpPr>
          <p:cNvPr id="6" name="Text Placeholder 5">
            <a:extLst>
              <a:ext uri="{FF2B5EF4-FFF2-40B4-BE49-F238E27FC236}">
                <a16:creationId xmlns:a16="http://schemas.microsoft.com/office/drawing/2014/main" id="{5A9D2431-5BB1-B550-2E92-CCBBCE25D4DC}"/>
              </a:ext>
            </a:extLst>
          </p:cNvPr>
          <p:cNvSpPr>
            <a:spLocks noGrp="1"/>
          </p:cNvSpPr>
          <p:nvPr>
            <p:ph type="body" sz="quarter" idx="14"/>
          </p:nvPr>
        </p:nvSpPr>
        <p:spPr/>
        <p:txBody>
          <a:bodyPr/>
          <a:lstStyle/>
          <a:p>
            <a:r>
              <a:rPr lang="en-US" dirty="0"/>
              <a:t>mail</a:t>
            </a:r>
          </a:p>
        </p:txBody>
      </p:sp>
      <p:sp>
        <p:nvSpPr>
          <p:cNvPr id="7" name="Text Placeholder 6">
            <a:extLst>
              <a:ext uri="{FF2B5EF4-FFF2-40B4-BE49-F238E27FC236}">
                <a16:creationId xmlns:a16="http://schemas.microsoft.com/office/drawing/2014/main" id="{02FEC7DA-3DDC-8CDE-9D22-E3DB2C96B5B6}"/>
              </a:ext>
            </a:extLst>
          </p:cNvPr>
          <p:cNvSpPr>
            <a:spLocks noGrp="1"/>
          </p:cNvSpPr>
          <p:nvPr>
            <p:ph type="body" sz="quarter" idx="15"/>
          </p:nvPr>
        </p:nvSpPr>
        <p:spPr>
          <a:xfrm>
            <a:off x="688782" y="5544346"/>
            <a:ext cx="1712604" cy="365125"/>
          </a:xfrm>
        </p:spPr>
        <p:txBody>
          <a:bodyPr/>
          <a:lstStyle/>
          <a:p>
            <a:r>
              <a:rPr lang="en-US" dirty="0"/>
              <a:t>Need a Reason</a:t>
            </a:r>
          </a:p>
          <a:p>
            <a:r>
              <a:rPr lang="en-US" dirty="0"/>
              <a:t>Apply in Each Election</a:t>
            </a:r>
          </a:p>
        </p:txBody>
      </p:sp>
      <p:sp>
        <p:nvSpPr>
          <p:cNvPr id="9" name="Text Placeholder 8">
            <a:extLst>
              <a:ext uri="{FF2B5EF4-FFF2-40B4-BE49-F238E27FC236}">
                <a16:creationId xmlns:a16="http://schemas.microsoft.com/office/drawing/2014/main" id="{5C8C35AF-EC6F-3BEB-DF2A-ABE708445E0B}"/>
              </a:ext>
            </a:extLst>
          </p:cNvPr>
          <p:cNvSpPr>
            <a:spLocks noGrp="1"/>
          </p:cNvSpPr>
          <p:nvPr>
            <p:ph type="body" sz="quarter" idx="16"/>
          </p:nvPr>
        </p:nvSpPr>
        <p:spPr/>
        <p:txBody>
          <a:bodyPr/>
          <a:lstStyle/>
          <a:p>
            <a:r>
              <a:rPr lang="en-US" dirty="0"/>
              <a:t>Early in-person</a:t>
            </a:r>
          </a:p>
        </p:txBody>
      </p:sp>
      <p:sp>
        <p:nvSpPr>
          <p:cNvPr id="10" name="Text Placeholder 9">
            <a:extLst>
              <a:ext uri="{FF2B5EF4-FFF2-40B4-BE49-F238E27FC236}">
                <a16:creationId xmlns:a16="http://schemas.microsoft.com/office/drawing/2014/main" id="{F1B7EF38-D591-863A-49BC-4DAEFDAF6350}"/>
              </a:ext>
            </a:extLst>
          </p:cNvPr>
          <p:cNvSpPr>
            <a:spLocks noGrp="1"/>
          </p:cNvSpPr>
          <p:nvPr>
            <p:ph type="body" sz="quarter" idx="18"/>
          </p:nvPr>
        </p:nvSpPr>
        <p:spPr>
          <a:xfrm>
            <a:off x="2755555" y="5544346"/>
            <a:ext cx="1712604" cy="365125"/>
          </a:xfrm>
        </p:spPr>
        <p:txBody>
          <a:bodyPr/>
          <a:lstStyle/>
          <a:p>
            <a:r>
              <a:rPr lang="en-US" dirty="0"/>
              <a:t>No Reason Needed</a:t>
            </a:r>
          </a:p>
          <a:p>
            <a:r>
              <a:rPr lang="en-US" dirty="0"/>
              <a:t>Bring Valid Photo ID</a:t>
            </a:r>
          </a:p>
        </p:txBody>
      </p:sp>
      <p:sp>
        <p:nvSpPr>
          <p:cNvPr id="12" name="Text Placeholder 11">
            <a:extLst>
              <a:ext uri="{FF2B5EF4-FFF2-40B4-BE49-F238E27FC236}">
                <a16:creationId xmlns:a16="http://schemas.microsoft.com/office/drawing/2014/main" id="{FDF9F045-A86E-47E8-3904-A023B0E23238}"/>
              </a:ext>
            </a:extLst>
          </p:cNvPr>
          <p:cNvSpPr>
            <a:spLocks noGrp="1"/>
          </p:cNvSpPr>
          <p:nvPr>
            <p:ph type="body" sz="quarter" idx="19"/>
          </p:nvPr>
        </p:nvSpPr>
        <p:spPr/>
        <p:txBody>
          <a:bodyPr/>
          <a:lstStyle/>
          <a:p>
            <a:r>
              <a:rPr lang="en-US" dirty="0"/>
              <a:t>Traveling board</a:t>
            </a:r>
          </a:p>
        </p:txBody>
      </p:sp>
      <p:sp>
        <p:nvSpPr>
          <p:cNvPr id="13" name="Text Placeholder 12">
            <a:extLst>
              <a:ext uri="{FF2B5EF4-FFF2-40B4-BE49-F238E27FC236}">
                <a16:creationId xmlns:a16="http://schemas.microsoft.com/office/drawing/2014/main" id="{3E8213F2-CF9B-D89C-2A86-78385B31CE36}"/>
              </a:ext>
            </a:extLst>
          </p:cNvPr>
          <p:cNvSpPr>
            <a:spLocks noGrp="1"/>
          </p:cNvSpPr>
          <p:nvPr>
            <p:ph type="body" sz="quarter" idx="21"/>
          </p:nvPr>
        </p:nvSpPr>
        <p:spPr>
          <a:xfrm>
            <a:off x="4507684" y="5544346"/>
            <a:ext cx="2345576" cy="365125"/>
          </a:xfrm>
        </p:spPr>
        <p:txBody>
          <a:bodyPr/>
          <a:lstStyle/>
          <a:p>
            <a:r>
              <a:rPr lang="en-US" dirty="0"/>
              <a:t>Assists confined voters, </a:t>
            </a:r>
            <a:br>
              <a:rPr lang="en-US" dirty="0"/>
            </a:br>
            <a:r>
              <a:rPr lang="en-US" dirty="0"/>
              <a:t>caregivers</a:t>
            </a:r>
          </a:p>
        </p:txBody>
      </p:sp>
      <p:sp>
        <p:nvSpPr>
          <p:cNvPr id="15" name="Text Placeholder 14">
            <a:extLst>
              <a:ext uri="{FF2B5EF4-FFF2-40B4-BE49-F238E27FC236}">
                <a16:creationId xmlns:a16="http://schemas.microsoft.com/office/drawing/2014/main" id="{BA56A14A-0514-76FD-98BB-D512F21D9710}"/>
              </a:ext>
            </a:extLst>
          </p:cNvPr>
          <p:cNvSpPr>
            <a:spLocks noGrp="1"/>
          </p:cNvSpPr>
          <p:nvPr>
            <p:ph type="body" sz="quarter" idx="22"/>
          </p:nvPr>
        </p:nvSpPr>
        <p:spPr/>
        <p:txBody>
          <a:bodyPr/>
          <a:lstStyle/>
          <a:p>
            <a:r>
              <a:rPr lang="en-US" dirty="0"/>
              <a:t>ongoing</a:t>
            </a:r>
          </a:p>
        </p:txBody>
      </p:sp>
      <p:sp>
        <p:nvSpPr>
          <p:cNvPr id="16" name="Text Placeholder 15">
            <a:extLst>
              <a:ext uri="{FF2B5EF4-FFF2-40B4-BE49-F238E27FC236}">
                <a16:creationId xmlns:a16="http://schemas.microsoft.com/office/drawing/2014/main" id="{6291380C-DFC2-0AC4-1636-73BF54A9C011}"/>
              </a:ext>
            </a:extLst>
          </p:cNvPr>
          <p:cNvSpPr>
            <a:spLocks noGrp="1"/>
          </p:cNvSpPr>
          <p:nvPr>
            <p:ph type="body" sz="quarter" idx="24"/>
          </p:nvPr>
        </p:nvSpPr>
        <p:spPr>
          <a:xfrm>
            <a:off x="6834452" y="5545030"/>
            <a:ext cx="1828799" cy="365125"/>
          </a:xfrm>
        </p:spPr>
        <p:txBody>
          <a:bodyPr/>
          <a:lstStyle/>
          <a:p>
            <a:pPr>
              <a:lnSpc>
                <a:spcPct val="100000"/>
              </a:lnSpc>
              <a:spcBef>
                <a:spcPts val="0"/>
              </a:spcBef>
            </a:pPr>
            <a:r>
              <a:rPr lang="en-US" dirty="0"/>
              <a:t>Military &amp; Overseas</a:t>
            </a:r>
          </a:p>
          <a:p>
            <a:pPr>
              <a:lnSpc>
                <a:spcPct val="100000"/>
              </a:lnSpc>
              <a:spcBef>
                <a:spcPts val="0"/>
              </a:spcBef>
            </a:pPr>
            <a:r>
              <a:rPr lang="en-US" dirty="0"/>
              <a:t>Voters w. Print Disabilities</a:t>
            </a:r>
          </a:p>
          <a:p>
            <a:pPr>
              <a:lnSpc>
                <a:spcPct val="100000"/>
              </a:lnSpc>
              <a:spcBef>
                <a:spcPts val="0"/>
              </a:spcBef>
            </a:pPr>
            <a:r>
              <a:rPr lang="en-US" dirty="0"/>
              <a:t>ABS-Attorney General</a:t>
            </a:r>
          </a:p>
        </p:txBody>
      </p:sp>
      <p:sp>
        <p:nvSpPr>
          <p:cNvPr id="17" name="Rectangle 16">
            <a:extLst>
              <a:ext uri="{FF2B5EF4-FFF2-40B4-BE49-F238E27FC236}">
                <a16:creationId xmlns:a16="http://schemas.microsoft.com/office/drawing/2014/main" id="{06C396C0-6776-F0E0-93F3-06BB25146F0A}"/>
              </a:ext>
            </a:extLst>
          </p:cNvPr>
          <p:cNvSpPr/>
          <p:nvPr/>
        </p:nvSpPr>
        <p:spPr>
          <a:xfrm>
            <a:off x="569179" y="1685217"/>
            <a:ext cx="1947672" cy="3170008"/>
          </a:xfrm>
          <a:prstGeom prst="rect">
            <a:avLst/>
          </a:prstGeom>
          <a:solidFill>
            <a:srgbClr val="E4E6BE"/>
          </a:solidFill>
          <a:ln w="50800">
            <a:solidFill>
              <a:srgbClr val="9F6B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5B32020-8B27-82CE-00FB-DC819A26759B}"/>
              </a:ext>
            </a:extLst>
          </p:cNvPr>
          <p:cNvSpPr/>
          <p:nvPr/>
        </p:nvSpPr>
        <p:spPr>
          <a:xfrm>
            <a:off x="2669251" y="1685217"/>
            <a:ext cx="1947672" cy="3170008"/>
          </a:xfrm>
          <a:prstGeom prst="rect">
            <a:avLst/>
          </a:prstGeom>
          <a:solidFill>
            <a:srgbClr val="E4E6BE"/>
          </a:solidFill>
          <a:ln w="50800">
            <a:solidFill>
              <a:srgbClr val="5A63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E43CA0A-72AF-0369-5BA9-A7A34F114973}"/>
              </a:ext>
            </a:extLst>
          </p:cNvPr>
          <p:cNvSpPr/>
          <p:nvPr/>
        </p:nvSpPr>
        <p:spPr>
          <a:xfrm>
            <a:off x="4705945" y="1685217"/>
            <a:ext cx="1949053" cy="3170008"/>
          </a:xfrm>
          <a:prstGeom prst="rect">
            <a:avLst/>
          </a:prstGeom>
          <a:solidFill>
            <a:srgbClr val="E4E6BE"/>
          </a:solidFill>
          <a:ln w="50800">
            <a:solidFill>
              <a:srgbClr val="A397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2019600-7878-439A-E075-3EEA8FE49339}"/>
              </a:ext>
            </a:extLst>
          </p:cNvPr>
          <p:cNvSpPr/>
          <p:nvPr/>
        </p:nvSpPr>
        <p:spPr>
          <a:xfrm>
            <a:off x="6775017" y="1685217"/>
            <a:ext cx="1947672" cy="3170008"/>
          </a:xfrm>
          <a:prstGeom prst="rect">
            <a:avLst/>
          </a:prstGeom>
          <a:solidFill>
            <a:srgbClr val="E4E6BE"/>
          </a:solidFill>
          <a:ln w="50800">
            <a:solidFill>
              <a:srgbClr val="93A8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Icon&#10;&#10;Description automatically generated">
            <a:extLst>
              <a:ext uri="{FF2B5EF4-FFF2-40B4-BE49-F238E27FC236}">
                <a16:creationId xmlns:a16="http://schemas.microsoft.com/office/drawing/2014/main" id="{FC4E0035-F435-9098-6370-44D4243354E5}"/>
              </a:ext>
            </a:extLst>
          </p:cNvPr>
          <p:cNvPicPr>
            <a:picLocks noChangeAspect="1"/>
          </p:cNvPicPr>
          <p:nvPr/>
        </p:nvPicPr>
        <p:blipFill>
          <a:blip r:embed="rId2">
            <a:duotone>
              <a:prstClr val="black"/>
              <a:srgbClr val="DF8C8C">
                <a:tint val="45000"/>
                <a:satMod val="400000"/>
              </a:srgbClr>
            </a:duotone>
            <a:extLst>
              <a:ext uri="{837473B0-CC2E-450A-ABE3-18F120FF3D39}">
                <a1611:picAttrSrcUrl xmlns:a1611="http://schemas.microsoft.com/office/drawing/2016/11/main" r:id="rId3"/>
              </a:ext>
            </a:extLst>
          </a:blip>
          <a:stretch>
            <a:fillRect/>
          </a:stretch>
        </p:blipFill>
        <p:spPr>
          <a:xfrm>
            <a:off x="661631" y="2331622"/>
            <a:ext cx="1738637" cy="1738637"/>
          </a:xfrm>
          <a:prstGeom prst="rect">
            <a:avLst/>
          </a:prstGeom>
        </p:spPr>
      </p:pic>
      <p:pic>
        <p:nvPicPr>
          <p:cNvPr id="25" name="Picture 24" descr="Icon&#10;&#10;Description automatically generated">
            <a:extLst>
              <a:ext uri="{FF2B5EF4-FFF2-40B4-BE49-F238E27FC236}">
                <a16:creationId xmlns:a16="http://schemas.microsoft.com/office/drawing/2014/main" id="{181B8606-3FAE-1D6D-721B-B1E5584C5AAA}"/>
              </a:ext>
            </a:extLst>
          </p:cNvPr>
          <p:cNvPicPr>
            <a:picLocks noChangeAspect="1"/>
          </p:cNvPicPr>
          <p:nvPr/>
        </p:nvPicPr>
        <p:blipFill>
          <a:blip r:embed="rId4">
            <a:duotone>
              <a:schemeClr val="accent6">
                <a:shade val="45000"/>
                <a:satMod val="135000"/>
              </a:schemeClr>
              <a:prstClr val="white"/>
            </a:duotone>
            <a:extLst>
              <a:ext uri="{837473B0-CC2E-450A-ABE3-18F120FF3D39}">
                <a1611:picAttrSrcUrl xmlns:a1611="http://schemas.microsoft.com/office/drawing/2016/11/main" r:id="rId5"/>
              </a:ext>
            </a:extLst>
          </a:blip>
          <a:stretch>
            <a:fillRect/>
          </a:stretch>
        </p:blipFill>
        <p:spPr>
          <a:xfrm>
            <a:off x="2400268" y="2232375"/>
            <a:ext cx="2515597" cy="1992002"/>
          </a:xfrm>
          <a:prstGeom prst="rect">
            <a:avLst/>
          </a:prstGeom>
        </p:spPr>
      </p:pic>
      <p:pic>
        <p:nvPicPr>
          <p:cNvPr id="28" name="Picture 27" descr="Icon&#10;&#10;Description automatically generated">
            <a:extLst>
              <a:ext uri="{FF2B5EF4-FFF2-40B4-BE49-F238E27FC236}">
                <a16:creationId xmlns:a16="http://schemas.microsoft.com/office/drawing/2014/main" id="{10AA8F7F-D3BD-EBB7-A942-056F839751E0}"/>
              </a:ext>
            </a:extLst>
          </p:cNvPr>
          <p:cNvPicPr>
            <a:picLocks noChangeAspect="1"/>
          </p:cNvPicPr>
          <p:nvPr/>
        </p:nvPicPr>
        <p:blipFill>
          <a:blip r:embed="rId6">
            <a:duotone>
              <a:schemeClr val="accent5">
                <a:shade val="45000"/>
                <a:satMod val="135000"/>
              </a:schemeClr>
              <a:prstClr val="white"/>
            </a:duotone>
            <a:extLst>
              <a:ext uri="{837473B0-CC2E-450A-ABE3-18F120FF3D39}">
                <a1611:picAttrSrcUrl xmlns:a1611="http://schemas.microsoft.com/office/drawing/2016/11/main" r:id="rId7"/>
              </a:ext>
            </a:extLst>
          </a:blip>
          <a:stretch>
            <a:fillRect/>
          </a:stretch>
        </p:blipFill>
        <p:spPr>
          <a:xfrm>
            <a:off x="4903462" y="2451367"/>
            <a:ext cx="1554018" cy="1554018"/>
          </a:xfrm>
          <a:prstGeom prst="rect">
            <a:avLst/>
          </a:prstGeom>
        </p:spPr>
      </p:pic>
      <p:pic>
        <p:nvPicPr>
          <p:cNvPr id="31" name="Picture 30" descr="Icon&#10;&#10;Description automatically generated">
            <a:extLst>
              <a:ext uri="{FF2B5EF4-FFF2-40B4-BE49-F238E27FC236}">
                <a16:creationId xmlns:a16="http://schemas.microsoft.com/office/drawing/2014/main" id="{4AF318B6-189F-895B-4C33-AA5A4C30307A}"/>
              </a:ext>
            </a:extLst>
          </p:cNvPr>
          <p:cNvPicPr>
            <a:picLocks noChangeAspect="1"/>
          </p:cNvPicPr>
          <p:nvPr/>
        </p:nvPicPr>
        <p:blipFill>
          <a:blip r:embed="rId8">
            <a:duotone>
              <a:prstClr val="black"/>
              <a:srgbClr val="AAC4E9">
                <a:tint val="45000"/>
                <a:satMod val="400000"/>
              </a:srgbClr>
            </a:duotone>
            <a:extLst>
              <a:ext uri="{837473B0-CC2E-450A-ABE3-18F120FF3D39}">
                <a1611:picAttrSrcUrl xmlns:a1611="http://schemas.microsoft.com/office/drawing/2016/11/main" r:id="rId9"/>
              </a:ext>
            </a:extLst>
          </a:blip>
          <a:stretch>
            <a:fillRect/>
          </a:stretch>
        </p:blipFill>
        <p:spPr>
          <a:xfrm>
            <a:off x="6666950" y="2119037"/>
            <a:ext cx="2163805" cy="2163805"/>
          </a:xfrm>
          <a:prstGeom prst="rect">
            <a:avLst/>
          </a:prstGeom>
        </p:spPr>
      </p:pic>
    </p:spTree>
    <p:extLst>
      <p:ext uri="{BB962C8B-B14F-4D97-AF65-F5344CB8AC3E}">
        <p14:creationId xmlns:p14="http://schemas.microsoft.com/office/powerpoint/2010/main" val="2206707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bg/>
                                          </p:spTgt>
                                        </p:tgtEl>
                                        <p:attrNameLst>
                                          <p:attrName>style.visibility</p:attrName>
                                        </p:attrNameLst>
                                      </p:cBhvr>
                                      <p:to>
                                        <p:strVal val="visible"/>
                                      </p:to>
                                    </p:set>
                                    <p:anim calcmode="lin" valueType="num">
                                      <p:cBhvr additive="base">
                                        <p:cTn id="15"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9">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 calcmode="lin" valueType="num">
                                      <p:cBhvr additive="base">
                                        <p:cTn id="2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bg/>
                                          </p:spTgt>
                                        </p:tgtEl>
                                        <p:attrNameLst>
                                          <p:attrName>style.visibility</p:attrName>
                                        </p:attrNameLst>
                                      </p:cBhvr>
                                      <p:to>
                                        <p:strVal val="visible"/>
                                      </p:to>
                                    </p:set>
                                    <p:anim calcmode="lin" valueType="num">
                                      <p:cBhvr additive="base">
                                        <p:cTn id="41"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bg/>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 calcmode="lin" valueType="num">
                                      <p:cBhvr additive="base">
                                        <p:cTn id="4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3">
                                            <p:txEl>
                                              <p:pRg st="0" end="0"/>
                                            </p:txEl>
                                          </p:spTgt>
                                        </p:tgtEl>
                                        <p:attrNameLst>
                                          <p:attrName>style.visibility</p:attrName>
                                        </p:attrNameLst>
                                      </p:cBhvr>
                                      <p:to>
                                        <p:strVal val="visible"/>
                                      </p:to>
                                    </p:set>
                                    <p:anim calcmode="lin" valueType="num">
                                      <p:cBhvr additive="base">
                                        <p:cTn id="4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ppt_x"/>
                                          </p:val>
                                        </p:tav>
                                        <p:tav tm="100000">
                                          <p:val>
                                            <p:strVal val="#ppt_x"/>
                                          </p:val>
                                        </p:tav>
                                      </p:tavLst>
                                    </p:anim>
                                    <p:anim calcmode="lin" valueType="num">
                                      <p:cBhvr additive="base">
                                        <p:cTn id="60" dur="500" fill="hold"/>
                                        <p:tgtEl>
                                          <p:spTgt spid="2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5">
                                            <p:bg/>
                                          </p:spTgt>
                                        </p:tgtEl>
                                        <p:attrNameLst>
                                          <p:attrName>style.visibility</p:attrName>
                                        </p:attrNameLst>
                                      </p:cBhvr>
                                      <p:to>
                                        <p:strVal val="visible"/>
                                      </p:to>
                                    </p:set>
                                    <p:anim calcmode="lin" valueType="num">
                                      <p:cBhvr additive="base">
                                        <p:cTn id="63"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64" dur="500" fill="hold"/>
                                        <p:tgtEl>
                                          <p:spTgt spid="15">
                                            <p:bg/>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5">
                                            <p:txEl>
                                              <p:pRg st="0" end="0"/>
                                            </p:txEl>
                                          </p:spTgt>
                                        </p:tgtEl>
                                        <p:attrNameLst>
                                          <p:attrName>style.visibility</p:attrName>
                                        </p:attrNameLst>
                                      </p:cBhvr>
                                      <p:to>
                                        <p:strVal val="visible"/>
                                      </p:to>
                                    </p:set>
                                    <p:anim calcmode="lin" valueType="num">
                                      <p:cBhvr additive="base">
                                        <p:cTn id="6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6">
                                            <p:txEl>
                                              <p:pRg st="0" end="0"/>
                                            </p:txEl>
                                          </p:spTgt>
                                        </p:tgtEl>
                                        <p:attrNameLst>
                                          <p:attrName>style.visibility</p:attrName>
                                        </p:attrNameLst>
                                      </p:cBhvr>
                                      <p:to>
                                        <p:strVal val="visible"/>
                                      </p:to>
                                    </p:set>
                                    <p:anim calcmode="lin" valueType="num">
                                      <p:cBhvr additive="base">
                                        <p:cTn id="7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6">
                                            <p:txEl>
                                              <p:pRg st="1" end="1"/>
                                            </p:txEl>
                                          </p:spTgt>
                                        </p:tgtEl>
                                        <p:attrNameLst>
                                          <p:attrName>style.visibility</p:attrName>
                                        </p:attrNameLst>
                                      </p:cBhvr>
                                      <p:to>
                                        <p:strVal val="visible"/>
                                      </p:to>
                                    </p:set>
                                    <p:anim calcmode="lin" valueType="num">
                                      <p:cBhvr additive="base">
                                        <p:cTn id="75"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6">
                                            <p:txEl>
                                              <p:pRg st="2" end="2"/>
                                            </p:txEl>
                                          </p:spTgt>
                                        </p:tgtEl>
                                        <p:attrNameLst>
                                          <p:attrName>style.visibility</p:attrName>
                                        </p:attrNameLst>
                                      </p:cBhvr>
                                      <p:to>
                                        <p:strVal val="visible"/>
                                      </p:to>
                                    </p:set>
                                    <p:anim calcmode="lin" valueType="num">
                                      <p:cBhvr additive="base">
                                        <p:cTn id="8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0" grpId="0" build="p"/>
      <p:bldP spid="12" grpId="0" build="p" animBg="1"/>
      <p:bldP spid="13" grpId="0" build="p"/>
      <p:bldP spid="15" grpId="0" build="p" animBg="1"/>
      <p:bldP spid="16" grpId="0" build="p"/>
      <p:bldP spid="18"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20E77BDB-9AD7-D0D7-B8EA-30FF2BFDB22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950" y="-21887"/>
            <a:ext cx="5051002" cy="6879887"/>
          </a:xfrm>
          <a:prstGeom prst="rect">
            <a:avLst/>
          </a:prstGeom>
        </p:spPr>
      </p:pic>
      <p:sp>
        <p:nvSpPr>
          <p:cNvPr id="2" name="Title 1">
            <a:extLst>
              <a:ext uri="{FF2B5EF4-FFF2-40B4-BE49-F238E27FC236}">
                <a16:creationId xmlns:a16="http://schemas.microsoft.com/office/drawing/2014/main" id="{C1FE593E-2DCE-4F11-AB13-80C52B26ADBC}"/>
              </a:ext>
            </a:extLst>
          </p:cNvPr>
          <p:cNvSpPr>
            <a:spLocks noGrp="1"/>
          </p:cNvSpPr>
          <p:nvPr>
            <p:ph type="title"/>
          </p:nvPr>
        </p:nvSpPr>
        <p:spPr/>
        <p:txBody>
          <a:bodyPr/>
          <a:lstStyle/>
          <a:p>
            <a:pPr algn="ctr"/>
            <a:r>
              <a:rPr lang="en-US" dirty="0">
                <a:latin typeface="Arial Black" panose="020B0A04020102020204" pitchFamily="34" charset="0"/>
              </a:rPr>
              <a:t>ABS TIMELINE</a:t>
            </a:r>
          </a:p>
        </p:txBody>
      </p:sp>
      <p:sp>
        <p:nvSpPr>
          <p:cNvPr id="3" name="Content Placeholder 2">
            <a:extLst>
              <a:ext uri="{FF2B5EF4-FFF2-40B4-BE49-F238E27FC236}">
                <a16:creationId xmlns:a16="http://schemas.microsoft.com/office/drawing/2014/main" id="{CC31A450-11CD-4CFD-A728-A5FB9146FF9B}"/>
              </a:ext>
            </a:extLst>
          </p:cNvPr>
          <p:cNvSpPr>
            <a:spLocks noGrp="1"/>
          </p:cNvSpPr>
          <p:nvPr>
            <p:ph idx="1"/>
          </p:nvPr>
        </p:nvSpPr>
        <p:spPr>
          <a:xfrm>
            <a:off x="628650" y="1433593"/>
            <a:ext cx="7886700" cy="4743370"/>
          </a:xfrm>
        </p:spPr>
        <p:txBody>
          <a:bodyPr>
            <a:normAutofit/>
          </a:bodyPr>
          <a:lstStyle/>
          <a:p>
            <a:r>
              <a:rPr lang="en-US" dirty="0"/>
              <a:t>Absentee Application Filing Periods Open</a:t>
            </a:r>
          </a:p>
          <a:p>
            <a:pPr lvl="1"/>
            <a:r>
              <a:rPr lang="en-US" dirty="0"/>
              <a:t>Dec. 1, 2023 for May primary election (ABS-Mail, ABS-Travel Board)</a:t>
            </a:r>
          </a:p>
          <a:p>
            <a:pPr lvl="1"/>
            <a:r>
              <a:rPr lang="en-US" dirty="0"/>
              <a:t>Jan. 1 for ongoing ABS apps (FPCA, ABS-VPD, ABS-AG)</a:t>
            </a:r>
          </a:p>
          <a:p>
            <a:pPr lvl="1"/>
            <a:r>
              <a:rPr lang="en-US" dirty="0"/>
              <a:t>May 21, 2024 to begin filing ABS apps for November general election</a:t>
            </a:r>
          </a:p>
          <a:p>
            <a:r>
              <a:rPr lang="en-US" dirty="0"/>
              <a:t>Day 60: ABS-Ballot Printing Estimate Due</a:t>
            </a:r>
          </a:p>
          <a:p>
            <a:r>
              <a:rPr lang="en-US" dirty="0"/>
              <a:t>Day 50: Deadline for CEB to ask D/R County Chairs for ABS voter board &amp; Election Day counters (and if applicable, couriers)</a:t>
            </a:r>
          </a:p>
          <a:p>
            <a:r>
              <a:rPr lang="en-US" dirty="0"/>
              <a:t>Day 50: ABS ballots delivered to CEB</a:t>
            </a:r>
          </a:p>
          <a:p>
            <a:r>
              <a:rPr lang="en-US" dirty="0"/>
              <a:t>Day 46: D/R Chairs submit written nominations for ABS voter board/counter/couriers</a:t>
            </a:r>
          </a:p>
          <a:p>
            <a:r>
              <a:rPr lang="en-US" dirty="0"/>
              <a:t>Day 45: Deadline to send “first push” of ABS ballots such as ABS-Mail, ABS-VPD, ABS-AG, FPCA by mail or fax/email, if applicable</a:t>
            </a:r>
          </a:p>
          <a:p>
            <a:r>
              <a:rPr lang="en-US" dirty="0"/>
              <a:t>Day 28: In-Person ABS Voting Begins in Clerk’s Office</a:t>
            </a:r>
          </a:p>
        </p:txBody>
      </p:sp>
      <p:sp>
        <p:nvSpPr>
          <p:cNvPr id="5" name="TextBox 4">
            <a:extLst>
              <a:ext uri="{FF2B5EF4-FFF2-40B4-BE49-F238E27FC236}">
                <a16:creationId xmlns:a16="http://schemas.microsoft.com/office/drawing/2014/main" id="{B6299BFE-D712-BA6F-43D1-603F50C707FD}"/>
              </a:ext>
            </a:extLst>
          </p:cNvPr>
          <p:cNvSpPr txBox="1"/>
          <p:nvPr/>
        </p:nvSpPr>
        <p:spPr>
          <a:xfrm>
            <a:off x="589917" y="6409679"/>
            <a:ext cx="4782852" cy="246221"/>
          </a:xfrm>
          <a:prstGeom prst="rect">
            <a:avLst/>
          </a:prstGeom>
          <a:noFill/>
        </p:spPr>
        <p:txBody>
          <a:bodyPr wrap="square" rtlCol="0">
            <a:spAutoFit/>
          </a:bodyPr>
          <a:lstStyle/>
          <a:p>
            <a:r>
              <a:rPr lang="en-US" sz="1000" dirty="0"/>
              <a:t>IC 3-11-4-3 | IC 3-11-4-10 | IC 3-11-4-15 | IC 3-11-4-18.5 | IC 3-11-10-26 | IC 3-11.5-4-23</a:t>
            </a:r>
          </a:p>
        </p:txBody>
      </p:sp>
    </p:spTree>
    <p:extLst>
      <p:ext uri="{BB962C8B-B14F-4D97-AF65-F5344CB8AC3E}">
        <p14:creationId xmlns:p14="http://schemas.microsoft.com/office/powerpoint/2010/main" val="300598547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664DAA26-AFB2-2420-4683-FFE44DFFC8AC}"/>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950" y="-21887"/>
            <a:ext cx="5051002" cy="6879887"/>
          </a:xfrm>
          <a:prstGeom prst="rect">
            <a:avLst/>
          </a:prstGeom>
        </p:spPr>
      </p:pic>
      <p:sp>
        <p:nvSpPr>
          <p:cNvPr id="2" name="Title 1">
            <a:extLst>
              <a:ext uri="{FF2B5EF4-FFF2-40B4-BE49-F238E27FC236}">
                <a16:creationId xmlns:a16="http://schemas.microsoft.com/office/drawing/2014/main" id="{C1FE593E-2DCE-4F11-AB13-80C52B26ADBC}"/>
              </a:ext>
            </a:extLst>
          </p:cNvPr>
          <p:cNvSpPr>
            <a:spLocks noGrp="1"/>
          </p:cNvSpPr>
          <p:nvPr>
            <p:ph type="title"/>
          </p:nvPr>
        </p:nvSpPr>
        <p:spPr/>
        <p:txBody>
          <a:bodyPr/>
          <a:lstStyle/>
          <a:p>
            <a:pPr algn="ctr"/>
            <a:r>
              <a:rPr lang="en-US" b="1" dirty="0">
                <a:latin typeface="Arial Black" panose="020B0A04020102020204" pitchFamily="34" charset="0"/>
              </a:rPr>
              <a:t>ABS TIMELINE</a:t>
            </a:r>
          </a:p>
        </p:txBody>
      </p:sp>
      <p:sp>
        <p:nvSpPr>
          <p:cNvPr id="3" name="Content Placeholder 2">
            <a:extLst>
              <a:ext uri="{FF2B5EF4-FFF2-40B4-BE49-F238E27FC236}">
                <a16:creationId xmlns:a16="http://schemas.microsoft.com/office/drawing/2014/main" id="{CC31A450-11CD-4CFD-A728-A5FB9146FF9B}"/>
              </a:ext>
            </a:extLst>
          </p:cNvPr>
          <p:cNvSpPr>
            <a:spLocks noGrp="1"/>
          </p:cNvSpPr>
          <p:nvPr>
            <p:ph idx="1"/>
          </p:nvPr>
        </p:nvSpPr>
        <p:spPr>
          <a:xfrm>
            <a:off x="628650" y="1433593"/>
            <a:ext cx="7886700" cy="4743370"/>
          </a:xfrm>
        </p:spPr>
        <p:txBody>
          <a:bodyPr>
            <a:normAutofit lnSpcReduction="10000"/>
          </a:bodyPr>
          <a:lstStyle/>
          <a:p>
            <a:r>
              <a:rPr lang="en-US" dirty="0"/>
              <a:t>Day 19: Traveling Board begins</a:t>
            </a:r>
          </a:p>
          <a:p>
            <a:r>
              <a:rPr lang="en-US" dirty="0"/>
              <a:t>Day 12: 11:59PM deadline to receive ABS-Mail &amp; FPCA requests for </a:t>
            </a:r>
            <a:r>
              <a:rPr lang="en-US" u="sng" dirty="0"/>
              <a:t>mail</a:t>
            </a:r>
            <a:r>
              <a:rPr lang="en-US" dirty="0"/>
              <a:t> ballots AND deadline to receive ABS-VPD requests for mail, fax &amp; email ballots</a:t>
            </a:r>
          </a:p>
          <a:p>
            <a:r>
              <a:rPr lang="en-US" dirty="0"/>
              <a:t>Day 10 (Saturday): All counties must have Clerk’s Office open for in-person absentee voting </a:t>
            </a:r>
          </a:p>
          <a:p>
            <a:pPr lvl="1"/>
            <a:r>
              <a:rPr lang="en-US" dirty="0"/>
              <a:t>Vote Center counties have additional requirements</a:t>
            </a:r>
          </a:p>
          <a:p>
            <a:r>
              <a:rPr lang="en-US" dirty="0"/>
              <a:t>Day 3 (Saturday): All counties must have Clerk’s Office open for in-person absentee voting</a:t>
            </a:r>
          </a:p>
          <a:p>
            <a:pPr lvl="1"/>
            <a:r>
              <a:rPr lang="en-US" dirty="0"/>
              <a:t>Vote Center counties have additional requirements</a:t>
            </a:r>
          </a:p>
          <a:p>
            <a:r>
              <a:rPr lang="en-US" dirty="0"/>
              <a:t>Day 1 (day before election): NOON deadline for…</a:t>
            </a:r>
          </a:p>
          <a:p>
            <a:pPr lvl="1"/>
            <a:r>
              <a:rPr lang="en-US" dirty="0"/>
              <a:t>ABS In-Person voting</a:t>
            </a:r>
          </a:p>
          <a:p>
            <a:pPr lvl="1"/>
            <a:r>
              <a:rPr lang="en-US" dirty="0"/>
              <a:t>ABS-Traveling Board applications</a:t>
            </a:r>
          </a:p>
          <a:p>
            <a:pPr lvl="2"/>
            <a:r>
              <a:rPr lang="en-US" dirty="0"/>
              <a:t>NOTE: Travel Board appointments must be complete by midnight unless emergency procedures authorized under IC 3-11-10-25</a:t>
            </a:r>
          </a:p>
          <a:p>
            <a:pPr lvl="1"/>
            <a:r>
              <a:rPr lang="en-US" dirty="0"/>
              <a:t>FPCA applications for fax/email ballots</a:t>
            </a:r>
          </a:p>
        </p:txBody>
      </p:sp>
      <p:sp>
        <p:nvSpPr>
          <p:cNvPr id="5" name="TextBox 4">
            <a:extLst>
              <a:ext uri="{FF2B5EF4-FFF2-40B4-BE49-F238E27FC236}">
                <a16:creationId xmlns:a16="http://schemas.microsoft.com/office/drawing/2014/main" id="{43C109B5-EB03-37E8-6906-D59F4FC0277C}"/>
              </a:ext>
            </a:extLst>
          </p:cNvPr>
          <p:cNvSpPr txBox="1"/>
          <p:nvPr/>
        </p:nvSpPr>
        <p:spPr>
          <a:xfrm>
            <a:off x="589917" y="6409679"/>
            <a:ext cx="4782852" cy="246221"/>
          </a:xfrm>
          <a:prstGeom prst="rect">
            <a:avLst/>
          </a:prstGeom>
          <a:noFill/>
        </p:spPr>
        <p:txBody>
          <a:bodyPr wrap="square" rtlCol="0">
            <a:spAutoFit/>
          </a:bodyPr>
          <a:lstStyle/>
          <a:p>
            <a:r>
              <a:rPr lang="en-US" sz="1000" dirty="0"/>
              <a:t>IC 3-11-10-25 | IC 3-11-4-3 | IC 3-11-10-26</a:t>
            </a:r>
          </a:p>
        </p:txBody>
      </p:sp>
    </p:spTree>
    <p:extLst>
      <p:ext uri="{BB962C8B-B14F-4D97-AF65-F5344CB8AC3E}">
        <p14:creationId xmlns:p14="http://schemas.microsoft.com/office/powerpoint/2010/main" val="200595393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5AC4A99C-9E9A-8490-7D15-CEBEC02391CD}"/>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950" y="-21887"/>
            <a:ext cx="5051002" cy="6879887"/>
          </a:xfrm>
          <a:prstGeom prst="rect">
            <a:avLst/>
          </a:prstGeom>
        </p:spPr>
      </p:pic>
      <p:sp>
        <p:nvSpPr>
          <p:cNvPr id="2" name="Title 1">
            <a:extLst>
              <a:ext uri="{FF2B5EF4-FFF2-40B4-BE49-F238E27FC236}">
                <a16:creationId xmlns:a16="http://schemas.microsoft.com/office/drawing/2014/main" id="{C1FE593E-2DCE-4F11-AB13-80C52B26ADBC}"/>
              </a:ext>
            </a:extLst>
          </p:cNvPr>
          <p:cNvSpPr>
            <a:spLocks noGrp="1"/>
          </p:cNvSpPr>
          <p:nvPr>
            <p:ph type="title"/>
          </p:nvPr>
        </p:nvSpPr>
        <p:spPr/>
        <p:txBody>
          <a:bodyPr/>
          <a:lstStyle/>
          <a:p>
            <a:pPr algn="ctr"/>
            <a:r>
              <a:rPr lang="en-US" b="1" dirty="0">
                <a:latin typeface="Arial Black" panose="020B0A04020102020204" pitchFamily="34" charset="0"/>
              </a:rPr>
              <a:t>ABS TIMELINE</a:t>
            </a:r>
          </a:p>
        </p:txBody>
      </p:sp>
      <p:sp>
        <p:nvSpPr>
          <p:cNvPr id="3" name="Content Placeholder 2">
            <a:extLst>
              <a:ext uri="{FF2B5EF4-FFF2-40B4-BE49-F238E27FC236}">
                <a16:creationId xmlns:a16="http://schemas.microsoft.com/office/drawing/2014/main" id="{CC31A450-11CD-4CFD-A728-A5FB9146FF9B}"/>
              </a:ext>
            </a:extLst>
          </p:cNvPr>
          <p:cNvSpPr>
            <a:spLocks noGrp="1"/>
          </p:cNvSpPr>
          <p:nvPr>
            <p:ph idx="1"/>
          </p:nvPr>
        </p:nvSpPr>
        <p:spPr>
          <a:xfrm>
            <a:off x="628650" y="1433593"/>
            <a:ext cx="7886700" cy="4743370"/>
          </a:xfrm>
        </p:spPr>
        <p:txBody>
          <a:bodyPr>
            <a:normAutofit lnSpcReduction="10000"/>
          </a:bodyPr>
          <a:lstStyle/>
          <a:p>
            <a:r>
              <a:rPr lang="en-US" dirty="0"/>
              <a:t>Election Day: 6PM deadline to receive…</a:t>
            </a:r>
          </a:p>
          <a:p>
            <a:pPr lvl="1"/>
            <a:r>
              <a:rPr lang="en-US" dirty="0"/>
              <a:t>Fax/emailed ballots &amp; corresponding ABS-9 secrecy waiver for UOCAVA voters</a:t>
            </a:r>
          </a:p>
          <a:p>
            <a:pPr lvl="1"/>
            <a:r>
              <a:rPr lang="en-US" dirty="0"/>
              <a:t>Fax/emailed ballots &amp; corresponding ABS-25 secrecy waiver for APS-VPD</a:t>
            </a:r>
          </a:p>
          <a:p>
            <a:pPr lvl="1"/>
            <a:r>
              <a:rPr lang="en-US" dirty="0"/>
              <a:t>Mailed ballots, except those from overseas voters</a:t>
            </a:r>
          </a:p>
          <a:p>
            <a:pPr lvl="2"/>
            <a:r>
              <a:rPr lang="en-US" dirty="0"/>
              <a:t>NOTE: May be possible to send a traveling board team on Election Day in emergency situations at any point in the day under IC 3-11-10-25</a:t>
            </a:r>
          </a:p>
          <a:p>
            <a:r>
              <a:rPr lang="en-US" dirty="0"/>
              <a:t>Not later than NOON, eight days after election…</a:t>
            </a:r>
          </a:p>
          <a:p>
            <a:pPr lvl="1"/>
            <a:r>
              <a:rPr lang="en-US" dirty="0"/>
              <a:t>CEB must receive ABS-18A/ABS-18B from voter to count ABS ballot with missing or mismatched signature</a:t>
            </a:r>
          </a:p>
          <a:p>
            <a:r>
              <a:rPr lang="en-US" dirty="0"/>
              <a:t>Not later than NOON, ten days after election…</a:t>
            </a:r>
          </a:p>
          <a:p>
            <a:pPr lvl="1"/>
            <a:r>
              <a:rPr lang="en-US" dirty="0"/>
              <a:t>CEB may receive a mailed ballot from </a:t>
            </a:r>
            <a:r>
              <a:rPr lang="en-US" u="sng" dirty="0"/>
              <a:t>overseas</a:t>
            </a:r>
            <a:r>
              <a:rPr lang="en-US" dirty="0"/>
              <a:t> ABS voter AND count it, if otherwise qualified, IF ballot envelope is postmarked on or before day of Election</a:t>
            </a:r>
          </a:p>
          <a:p>
            <a:pPr lvl="2"/>
            <a:r>
              <a:rPr lang="en-US" dirty="0"/>
              <a:t>NOTE: If an individual has an FPCA on file &amp; the CEB did not receive their absentee ballot then the FWAB stands as voter’s official ballot as long as it is postmarked on election day and arrives not later than NOON, 10 days after election day</a:t>
            </a:r>
          </a:p>
          <a:p>
            <a:pPr lvl="1"/>
            <a:endParaRPr lang="en-US" dirty="0"/>
          </a:p>
        </p:txBody>
      </p:sp>
      <p:sp>
        <p:nvSpPr>
          <p:cNvPr id="5" name="TextBox 4">
            <a:extLst>
              <a:ext uri="{FF2B5EF4-FFF2-40B4-BE49-F238E27FC236}">
                <a16:creationId xmlns:a16="http://schemas.microsoft.com/office/drawing/2014/main" id="{182430F0-D721-7CCA-964A-712302722C1E}"/>
              </a:ext>
            </a:extLst>
          </p:cNvPr>
          <p:cNvSpPr txBox="1"/>
          <p:nvPr/>
        </p:nvSpPr>
        <p:spPr>
          <a:xfrm>
            <a:off x="589917" y="6409679"/>
            <a:ext cx="4782852" cy="246221"/>
          </a:xfrm>
          <a:prstGeom prst="rect">
            <a:avLst/>
          </a:prstGeom>
          <a:noFill/>
        </p:spPr>
        <p:txBody>
          <a:bodyPr wrap="square" rtlCol="0">
            <a:spAutoFit/>
          </a:bodyPr>
          <a:lstStyle/>
          <a:p>
            <a:r>
              <a:rPr lang="en-US" sz="1000"/>
              <a:t>IC 3-11.5-4-10 | IC 3-11.5-4-13.5 | IC 3-11.5-4-13.6 | IC 3-12-1-17</a:t>
            </a:r>
            <a:endParaRPr lang="en-US" sz="1000" dirty="0"/>
          </a:p>
        </p:txBody>
      </p:sp>
    </p:spTree>
    <p:extLst>
      <p:ext uri="{BB962C8B-B14F-4D97-AF65-F5344CB8AC3E}">
        <p14:creationId xmlns:p14="http://schemas.microsoft.com/office/powerpoint/2010/main" val="347870819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le 94">
            <a:extLst>
              <a:ext uri="{FF2B5EF4-FFF2-40B4-BE49-F238E27FC236}">
                <a16:creationId xmlns:a16="http://schemas.microsoft.com/office/drawing/2014/main" id="{7643F50D-950F-5A7E-722A-79E4F5D31565}"/>
              </a:ext>
            </a:extLst>
          </p:cNvPr>
          <p:cNvSpPr>
            <a:spLocks noGrp="1"/>
          </p:cNvSpPr>
          <p:nvPr>
            <p:ph type="ctrTitle"/>
          </p:nvPr>
        </p:nvSpPr>
        <p:spPr>
          <a:xfrm>
            <a:off x="4358880" y="2139376"/>
            <a:ext cx="4323426" cy="2579052"/>
          </a:xfrm>
        </p:spPr>
        <p:txBody>
          <a:bodyPr>
            <a:normAutofit/>
          </a:bodyPr>
          <a:lstStyle/>
          <a:p>
            <a:r>
              <a:rPr lang="en-US" sz="4400" b="1" dirty="0"/>
              <a:t>Questions</a:t>
            </a:r>
            <a:r>
              <a:rPr lang="en-US" sz="4400" b="1" dirty="0">
                <a:solidFill>
                  <a:schemeClr val="bg1">
                    <a:lumMod val="85000"/>
                  </a:schemeClr>
                </a:solidFill>
              </a:rPr>
              <a:t>?</a:t>
            </a:r>
          </a:p>
        </p:txBody>
      </p:sp>
      <p:sp>
        <p:nvSpPr>
          <p:cNvPr id="96" name="Subtitle 95">
            <a:extLst>
              <a:ext uri="{FF2B5EF4-FFF2-40B4-BE49-F238E27FC236}">
                <a16:creationId xmlns:a16="http://schemas.microsoft.com/office/drawing/2014/main" id="{1C5A4B6C-BAC7-A685-A9B1-2F354B12832E}"/>
              </a:ext>
            </a:extLst>
          </p:cNvPr>
          <p:cNvSpPr>
            <a:spLocks noGrp="1"/>
          </p:cNvSpPr>
          <p:nvPr>
            <p:ph type="subTitle" idx="1"/>
          </p:nvPr>
        </p:nvSpPr>
        <p:spPr>
          <a:xfrm>
            <a:off x="4788068" y="4807548"/>
            <a:ext cx="4957893" cy="1008925"/>
          </a:xfrm>
        </p:spPr>
        <p:txBody>
          <a:bodyPr>
            <a:normAutofit/>
          </a:bodyPr>
          <a:lstStyle/>
          <a:p>
            <a:r>
              <a:rPr lang="en-US" sz="1400" dirty="0"/>
              <a:t>Presented by:</a:t>
            </a:r>
          </a:p>
          <a:p>
            <a:r>
              <a:rPr lang="en-US" sz="1400" dirty="0"/>
              <a:t>Angie Nussmeyer, IED Co-Director</a:t>
            </a:r>
          </a:p>
          <a:p>
            <a:r>
              <a:rPr lang="en-US" sz="1400" dirty="0"/>
              <a:t>317-232-3940 | anussmeyer@iec.in.gov</a:t>
            </a:r>
          </a:p>
        </p:txBody>
      </p:sp>
    </p:spTree>
    <p:extLst>
      <p:ext uri="{BB962C8B-B14F-4D97-AF65-F5344CB8AC3E}">
        <p14:creationId xmlns:p14="http://schemas.microsoft.com/office/powerpoint/2010/main" val="1206543341"/>
      </p:ext>
    </p:extLst>
  </p:cSld>
  <p:clrMapOvr>
    <a:masterClrMapping/>
  </p:clrMapOvr>
  <p:transition spd="slow">
    <p:push dir="u"/>
  </p:transition>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DACD227D-A683-415D-A610-20912E1CEA19}">
  <ds:schemaRefs>
    <ds:schemaRef ds:uri="http://schemas.microsoft.com/sharepoint/v3/contenttype/forms"/>
  </ds:schemaRefs>
</ds:datastoreItem>
</file>

<file path=customXml/itemProps2.xml><?xml version="1.0" encoding="utf-8"?>
<ds:datastoreItem xmlns:ds="http://schemas.openxmlformats.org/officeDocument/2006/customXml" ds:itemID="{9E5DFD21-F030-4913-A53B-53AB3DF1C0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E11EC4-AF13-4A6E-A5E0-5A264B291FD2}">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324</TotalTime>
  <Words>1114</Words>
  <Application>Microsoft Office PowerPoint</Application>
  <PresentationFormat>On-screen Show (4:3)</PresentationFormat>
  <Paragraphs>120</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Calibri Light</vt:lpstr>
      <vt:lpstr>Office Theme</vt:lpstr>
      <vt:lpstr>ABS Basics &amp;  ABS Voter Boards</vt:lpstr>
      <vt:lpstr>ACRONYMS &amp; TERMS</vt:lpstr>
      <vt:lpstr>KEY PLAYERS</vt:lpstr>
      <vt:lpstr>QUALIFICATIONS ABS Voter Board &amp; Central Count Team Member</vt:lpstr>
      <vt:lpstr>ABS VOTING METHODS</vt:lpstr>
      <vt:lpstr>ABS TIMELINE</vt:lpstr>
      <vt:lpstr>ABS TIMELINE</vt:lpstr>
      <vt:lpstr>ABS TIMELINE</vt:lpstr>
      <vt:lpstr>Questions?</vt:lpstr>
    </vt:vector>
  </TitlesOfParts>
  <Company>Indiana Office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 Basics &amp;  ABS Voter Boards</dc:title>
  <dc:creator>Nussmeyer, Angela M</dc:creator>
  <cp:lastModifiedBy>Nussmeyer, Angela M</cp:lastModifiedBy>
  <cp:revision>3</cp:revision>
  <dcterms:created xsi:type="dcterms:W3CDTF">2023-11-21T19:13:07Z</dcterms:created>
  <dcterms:modified xsi:type="dcterms:W3CDTF">2023-11-30T19:10:43Z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