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73" r:id="rId2"/>
    <p:sldId id="256" r:id="rId3"/>
    <p:sldId id="258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84" y="-3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524436"/>
            <a:ext cx="5916194" cy="2878271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857250"/>
            <a:ext cx="5724862" cy="1385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245659"/>
            <a:ext cx="5724862" cy="7554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857250"/>
            <a:ext cx="3807662" cy="1006008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453839"/>
            <a:ext cx="3776472" cy="41741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1964111"/>
            <a:ext cx="3807662" cy="2349873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3" y="497542"/>
            <a:ext cx="3893127" cy="383424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8" y="857250"/>
            <a:ext cx="3792537" cy="1006008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8" y="1964111"/>
            <a:ext cx="3792537" cy="2349873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9" y="648728"/>
            <a:ext cx="3422075" cy="35318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8" y="347172"/>
            <a:ext cx="7718425" cy="6210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198960"/>
            <a:ext cx="7718424" cy="342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514351"/>
            <a:ext cx="1066800" cy="41136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514318"/>
            <a:ext cx="6437312" cy="41116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4" y="484094"/>
            <a:ext cx="5957047" cy="299533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43450"/>
            <a:ext cx="2133600" cy="204788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43450"/>
            <a:ext cx="2895600" cy="204788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43450"/>
            <a:ext cx="2133600" cy="204788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3714750"/>
            <a:ext cx="8095130" cy="642938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4343400"/>
            <a:ext cx="8095130" cy="380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603504"/>
            <a:ext cx="5638800" cy="27432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9" y="1885950"/>
            <a:ext cx="8162365" cy="6858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9" y="2571750"/>
            <a:ext cx="8162365" cy="52575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190065"/>
            <a:ext cx="3776472" cy="34378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0065"/>
            <a:ext cx="3776472" cy="34378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198960"/>
            <a:ext cx="3773488" cy="320908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1631157"/>
            <a:ext cx="3773488" cy="299799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98960"/>
            <a:ext cx="3776472" cy="320908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776472" cy="299799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190065"/>
            <a:ext cx="7707406" cy="16733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2935628"/>
            <a:ext cx="7707406" cy="16733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190065"/>
            <a:ext cx="3776472" cy="34378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0065"/>
            <a:ext cx="3776472" cy="16741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2934820"/>
            <a:ext cx="3776472" cy="16741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190065"/>
            <a:ext cx="3776472" cy="16741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0065"/>
            <a:ext cx="3776472" cy="16741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2934820"/>
            <a:ext cx="3776472" cy="16741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2934820"/>
            <a:ext cx="3776472" cy="16741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2" y="236234"/>
            <a:ext cx="769171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2" y="1190065"/>
            <a:ext cx="7691719" cy="3428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313A77-6534-6347-9FA7-9D85DDCA52CA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8206AF-56CA-0E47-BF1E-30AFBD927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45720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2" y="654205"/>
            <a:ext cx="7691719" cy="701706"/>
          </a:xfrm>
        </p:spPr>
        <p:txBody>
          <a:bodyPr/>
          <a:lstStyle/>
          <a:p>
            <a:r>
              <a:rPr lang="en-US" sz="3600" dirty="0" smtClean="0"/>
              <a:t>Keeping Memory Alive Through Writing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2" y="1355911"/>
            <a:ext cx="7691719" cy="326315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“Whatever your life, it is urging you to record it.”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	--from Natalie Goldberg’s </a:t>
            </a:r>
            <a:r>
              <a:rPr lang="en-US" i="1" dirty="0" smtClean="0">
                <a:solidFill>
                  <a:srgbClr val="0000FF"/>
                </a:solidFill>
              </a:rPr>
              <a:t>Old Friend from Far Away: The Practice of Writing Memoir</a:t>
            </a:r>
          </a:p>
          <a:p>
            <a:r>
              <a:rPr lang="en-US" dirty="0" smtClean="0"/>
              <a:t>Writing about one’s life helps keep the mind alive and vibrant. </a:t>
            </a:r>
          </a:p>
          <a:p>
            <a:r>
              <a:rPr lang="en-US" dirty="0" smtClean="0"/>
              <a:t>It helps one to process one’s life experiences and gain insight. </a:t>
            </a:r>
          </a:p>
          <a:p>
            <a:r>
              <a:rPr lang="en-US" dirty="0" smtClean="0"/>
              <a:t>It gives one a sense that one’s life matters and gives one something one can share with family and friends. </a:t>
            </a:r>
            <a:endParaRPr lang="en-US" dirty="0" smtClean="0">
              <a:solidFill>
                <a:srgbClr val="0000FF"/>
              </a:solidFill>
              <a:latin typeface="Bangla MN"/>
              <a:cs typeface="Bangla MN"/>
            </a:endParaRPr>
          </a:p>
          <a:p>
            <a:pPr>
              <a:buNone/>
            </a:pPr>
            <a:endParaRPr lang="en-US" i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Writing Memoir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Not a chronological recount of your life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It focuses on specific moments of your life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It focuses on a specific aspect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First time you realized something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Somebody you influenced you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A time your learned a lesson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A painful experience, a happy experience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Questions that nag at you, that are murky and troubling.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Purposes of Memoir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It is a way of making sense of your life and your experience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It is looking back with distance and wisdom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It can be a reconciliation and healing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We know the facts, but we are looking for the “emotional truths under the surface that drove our lives” (Natalie Goldberg)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876BE"/>
                </a:solidFill>
              </a:rPr>
              <a:t>E.M. Forster Paraphrased</a:t>
            </a:r>
            <a:endParaRPr lang="en-US" dirty="0">
              <a:solidFill>
                <a:srgbClr val="9876B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“How can I know what I think about something until I write about it?”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Writing is a quest for meaning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It is a journey toward realization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Importance of Memoir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097" dirty="0" smtClean="0">
                <a:solidFill>
                  <a:srgbClr val="0000FF"/>
                </a:solidFill>
              </a:rPr>
              <a:t>“Writing is an act of reaching across the abyss of isolation to share and reflect.”</a:t>
            </a:r>
          </a:p>
          <a:p>
            <a:pPr>
              <a:buNone/>
            </a:pPr>
            <a:r>
              <a:rPr lang="en-US" sz="3097" dirty="0" smtClean="0">
                <a:solidFill>
                  <a:srgbClr val="0000FF"/>
                </a:solidFill>
              </a:rPr>
              <a:t>			--Natalie Goldberg --from </a:t>
            </a:r>
            <a:r>
              <a:rPr lang="en-US" sz="3097" i="1" dirty="0" smtClean="0">
                <a:solidFill>
                  <a:srgbClr val="0000FF"/>
                </a:solidFill>
              </a:rPr>
              <a:t>Old Friend </a:t>
            </a:r>
            <a:r>
              <a:rPr lang="en-US" sz="3097" dirty="0" smtClean="0">
                <a:solidFill>
                  <a:srgbClr val="0000FF"/>
                </a:solidFill>
              </a:rPr>
              <a:t>from</a:t>
            </a:r>
            <a:r>
              <a:rPr lang="en-US" sz="3097" i="1" dirty="0" smtClean="0">
                <a:solidFill>
                  <a:srgbClr val="0000FF"/>
                </a:solidFill>
              </a:rPr>
              <a:t> Far 			Away: The Practice of Writing Memoir</a:t>
            </a:r>
          </a:p>
          <a:p>
            <a:endParaRPr lang="en-US" sz="3097" dirty="0" smtClean="0">
              <a:solidFill>
                <a:srgbClr val="0000FF"/>
              </a:solidFill>
            </a:endParaRPr>
          </a:p>
          <a:p>
            <a:r>
              <a:rPr lang="en-US" sz="3097" dirty="0" smtClean="0">
                <a:solidFill>
                  <a:srgbClr val="0000FF"/>
                </a:solidFill>
              </a:rPr>
              <a:t>Writing gives you a second chance to understand your life and events that shaped it.</a:t>
            </a:r>
          </a:p>
          <a:p>
            <a:endParaRPr lang="en-US" sz="3097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Forms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Memoir is not linear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Like our thoughts and memories, it jumps around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Memoir can be written as prose or poetry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It can be changed into fiction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It can be shared or not shared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2" y="444992"/>
            <a:ext cx="7691719" cy="745073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Writing is Like Exercising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2" y="1747024"/>
            <a:ext cx="7691719" cy="28720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You have to train the muscles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more you write, the stronger and more flexible the writing muscles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more you write, the more you will remember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You have to practice it regularly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Twenty minutes a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654</TotalTime>
  <Words>262</Words>
  <Application>Microsoft Office PowerPoint</Application>
  <PresentationFormat>On-screen Show (16:9)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Venture</vt:lpstr>
      <vt:lpstr>Keeping Memory Alive Through Writing  </vt:lpstr>
      <vt:lpstr>Writing Memoir</vt:lpstr>
      <vt:lpstr>Purposes of Memoir</vt:lpstr>
      <vt:lpstr>E.M. Forster Paraphrased</vt:lpstr>
      <vt:lpstr>Importance of Memoir</vt:lpstr>
      <vt:lpstr>Forms</vt:lpstr>
      <vt:lpstr>Writing is Like Exercising</vt:lpstr>
    </vt:vector>
  </TitlesOfParts>
  <Company>University of Indianapolis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Memoir</dc:title>
  <dc:creator>Elizabeth Weber</dc:creator>
  <cp:lastModifiedBy>bgarten</cp:lastModifiedBy>
  <cp:revision>13</cp:revision>
  <cp:lastPrinted>2014-11-12T15:17:02Z</cp:lastPrinted>
  <dcterms:created xsi:type="dcterms:W3CDTF">2015-10-12T19:16:21Z</dcterms:created>
  <dcterms:modified xsi:type="dcterms:W3CDTF">2015-10-19T17:25:08Z</dcterms:modified>
</cp:coreProperties>
</file>