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2F748-0F70-4442-962E-5F9448D955D7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79630-3D7D-4CF8-A05B-BA8A47705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3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2F748-0F70-4442-962E-5F9448D955D7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79630-3D7D-4CF8-A05B-BA8A47705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18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2F748-0F70-4442-962E-5F9448D955D7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79630-3D7D-4CF8-A05B-BA8A47705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00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2F748-0F70-4442-962E-5F9448D955D7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79630-3D7D-4CF8-A05B-BA8A47705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68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2F748-0F70-4442-962E-5F9448D955D7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79630-3D7D-4CF8-A05B-BA8A47705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45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2F748-0F70-4442-962E-5F9448D955D7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79630-3D7D-4CF8-A05B-BA8A47705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40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2F748-0F70-4442-962E-5F9448D955D7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79630-3D7D-4CF8-A05B-BA8A47705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45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2F748-0F70-4442-962E-5F9448D955D7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79630-3D7D-4CF8-A05B-BA8A47705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86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2F748-0F70-4442-962E-5F9448D955D7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79630-3D7D-4CF8-A05B-BA8A47705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271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2F748-0F70-4442-962E-5F9448D955D7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20F79630-3D7D-4CF8-A05B-BA8A47705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99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2F748-0F70-4442-962E-5F9448D955D7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79630-3D7D-4CF8-A05B-BA8A47705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14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2F748-0F70-4442-962E-5F9448D955D7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79630-3D7D-4CF8-A05B-BA8A47705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54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2F748-0F70-4442-962E-5F9448D955D7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79630-3D7D-4CF8-A05B-BA8A47705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811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2F748-0F70-4442-962E-5F9448D955D7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79630-3D7D-4CF8-A05B-BA8A47705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50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2F748-0F70-4442-962E-5F9448D955D7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79630-3D7D-4CF8-A05B-BA8A47705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885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2F748-0F70-4442-962E-5F9448D955D7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79630-3D7D-4CF8-A05B-BA8A47705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5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2F748-0F70-4442-962E-5F9448D955D7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79630-3D7D-4CF8-A05B-BA8A47705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41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8D2F748-0F70-4442-962E-5F9448D955D7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0F79630-3D7D-4CF8-A05B-BA8A47705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47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Individual Unemployability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175" y="1892993"/>
            <a:ext cx="3238500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400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02" y="4137899"/>
            <a:ext cx="5331854" cy="2554847"/>
          </a:xfrm>
          <a:prstGeom prst="rect">
            <a:avLst/>
          </a:prstGeom>
        </p:spPr>
      </p:pic>
      <p:sp>
        <p:nvSpPr>
          <p:cNvPr id="2" name="Horizontal Scroll 1"/>
          <p:cNvSpPr/>
          <p:nvPr/>
        </p:nvSpPr>
        <p:spPr>
          <a:xfrm>
            <a:off x="1585322" y="1084452"/>
            <a:ext cx="4481016" cy="3302758"/>
          </a:xfrm>
          <a:prstGeom prst="horizontalScroll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03936" y="1944262"/>
            <a:ext cx="35620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C00000"/>
                </a:solidFill>
              </a:rPr>
              <a:t>Q</a:t>
            </a:r>
            <a:r>
              <a:rPr lang="en-US" sz="9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9600" b="1" dirty="0" smtClean="0">
                <a:solidFill>
                  <a:schemeClr val="bg1"/>
                </a:solidFill>
              </a:rPr>
              <a:t>&amp;</a:t>
            </a:r>
            <a:r>
              <a:rPr lang="en-US" sz="9600" b="1" dirty="0" smtClean="0">
                <a:solidFill>
                  <a:srgbClr val="002060"/>
                </a:solidFill>
              </a:rPr>
              <a:t> A</a:t>
            </a:r>
            <a:endParaRPr lang="en-US" sz="9600" b="1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50372" y="446550"/>
            <a:ext cx="8574622" cy="87373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/>
              <a:t>Individual Unemployability (IU)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30" y="205860"/>
            <a:ext cx="3238500" cy="1114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34" y="3163550"/>
            <a:ext cx="5098060" cy="340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594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3132" y="3346483"/>
            <a:ext cx="7553325" cy="2809875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3250372" y="446550"/>
            <a:ext cx="8574622" cy="87373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/>
              <a:t>Individual Unemployability (IU)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30" y="205860"/>
            <a:ext cx="3238500" cy="11144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30299" y="1769908"/>
            <a:ext cx="5293216" cy="107721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FIRST:</a:t>
            </a:r>
          </a:p>
          <a:p>
            <a:r>
              <a:rPr lang="en-US" sz="3200" dirty="0" smtClean="0"/>
              <a:t>Get the </a:t>
            </a:r>
            <a:r>
              <a:rPr lang="en-US" sz="3200" i="1" dirty="0" smtClean="0"/>
              <a:t>Facts</a:t>
            </a:r>
            <a:r>
              <a:rPr lang="en-US" sz="3200" dirty="0" smtClean="0"/>
              <a:t> for your veteran</a:t>
            </a:r>
            <a:endParaRPr lang="en-US" sz="3200" dirty="0"/>
          </a:p>
        </p:txBody>
      </p:sp>
      <p:sp>
        <p:nvSpPr>
          <p:cNvPr id="7" name="Notched Right Arrow 6"/>
          <p:cNvSpPr/>
          <p:nvPr/>
        </p:nvSpPr>
        <p:spPr>
          <a:xfrm>
            <a:off x="1197735" y="4751420"/>
            <a:ext cx="3932349" cy="579549"/>
          </a:xfrm>
          <a:prstGeom prst="notch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otched Right Arrow 7"/>
          <p:cNvSpPr/>
          <p:nvPr/>
        </p:nvSpPr>
        <p:spPr>
          <a:xfrm rot="19990927">
            <a:off x="1345826" y="4128256"/>
            <a:ext cx="2900687" cy="579549"/>
          </a:xfrm>
          <a:prstGeom prst="notch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19914635">
            <a:off x="1260754" y="4255725"/>
            <a:ext cx="2760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Get your Google On!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5375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45379" y="1693574"/>
            <a:ext cx="9614542" cy="196977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148" y="2410184"/>
            <a:ext cx="6629534" cy="428575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250372" y="446550"/>
            <a:ext cx="8574622" cy="87373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/>
              <a:t>Individual Unemployability (IU)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30" y="205860"/>
            <a:ext cx="3238500" cy="1114425"/>
          </a:xfrm>
          <a:prstGeom prst="rect">
            <a:avLst/>
          </a:prstGeom>
        </p:spPr>
      </p:pic>
      <p:sp>
        <p:nvSpPr>
          <p:cNvPr id="5" name="Notched Right Arrow 4"/>
          <p:cNvSpPr/>
          <p:nvPr/>
        </p:nvSpPr>
        <p:spPr>
          <a:xfrm rot="20770976">
            <a:off x="2593787" y="5202953"/>
            <a:ext cx="5512682" cy="579549"/>
          </a:xfrm>
          <a:prstGeom prst="notch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45379" y="1693574"/>
            <a:ext cx="10014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Fact Sheets on </a:t>
            </a:r>
            <a:r>
              <a:rPr lang="en-US" sz="2400" dirty="0" smtClean="0">
                <a:solidFill>
                  <a:srgbClr val="0070C0"/>
                </a:solidFill>
              </a:rPr>
              <a:t>https://benefits.va.gov/BENEFITS/factsheets.asp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45379" y="2278349"/>
            <a:ext cx="31166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Always updated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Easy to print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Well explained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53239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4276" y="1560975"/>
            <a:ext cx="6390202" cy="498526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250372" y="446550"/>
            <a:ext cx="8574622" cy="87373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/>
              <a:t>Individual Unemployability (IU)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30" y="205860"/>
            <a:ext cx="3238500" cy="1114425"/>
          </a:xfrm>
          <a:prstGeom prst="rect">
            <a:avLst/>
          </a:prstGeom>
        </p:spPr>
      </p:pic>
      <p:sp>
        <p:nvSpPr>
          <p:cNvPr id="5" name="Notched Right Arrow 4"/>
          <p:cNvSpPr/>
          <p:nvPr/>
        </p:nvSpPr>
        <p:spPr>
          <a:xfrm rot="972853">
            <a:off x="1537720" y="5035528"/>
            <a:ext cx="5512682" cy="579549"/>
          </a:xfrm>
          <a:prstGeom prst="notch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588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531" y="1223493"/>
            <a:ext cx="4713024" cy="54957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740" y="1223098"/>
            <a:ext cx="4706155" cy="549611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250372" y="279123"/>
            <a:ext cx="8574622" cy="87373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/>
              <a:t>Individual Unemployability (IU)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330" y="38433"/>
            <a:ext cx="3238500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48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250372" y="446550"/>
            <a:ext cx="8574622" cy="87373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/>
              <a:t>Individual Unemployability (IU)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30" y="205860"/>
            <a:ext cx="3238500" cy="1114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49" y="1957387"/>
            <a:ext cx="9753521" cy="334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265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50372" y="446550"/>
            <a:ext cx="8574622" cy="87373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/>
              <a:t>Individual Unemployability (IU)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30" y="205860"/>
            <a:ext cx="3238500" cy="1114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605" y="2029562"/>
            <a:ext cx="9788112" cy="374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696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306" y="1958125"/>
            <a:ext cx="9314542" cy="383736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250372" y="446550"/>
            <a:ext cx="8574622" cy="87373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/>
              <a:t>Individual Unemployability (IU)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30" y="205860"/>
            <a:ext cx="3238500" cy="1114425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2833352" y="2748547"/>
            <a:ext cx="2743200" cy="399245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39414" y="2785991"/>
            <a:ext cx="2537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In Indiana, your CVSO!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250372" y="3322749"/>
            <a:ext cx="1926935" cy="476519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32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250372" y="446550"/>
            <a:ext cx="8574622" cy="87373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/>
              <a:t>Individual Unemployability (IU)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30" y="205860"/>
            <a:ext cx="3238500" cy="1114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4155" y="1764405"/>
            <a:ext cx="6323528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“sometimes it is best to not poke the beehive…”</a:t>
            </a:r>
          </a:p>
          <a:p>
            <a:pPr algn="r"/>
            <a:r>
              <a:rPr lang="en-US" sz="1600" b="1" dirty="0" smtClean="0"/>
              <a:t>- DAV National Service Officer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19178" y="3302778"/>
            <a:ext cx="7513481" cy="34163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Discussion Points with veterans seeking IU claims: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To the VA “Sedentary Work” is based on ability not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C&amp;P will review </a:t>
            </a:r>
            <a:r>
              <a:rPr lang="en-US" sz="2400" b="1" i="1" dirty="0" smtClean="0"/>
              <a:t>ALL </a:t>
            </a:r>
            <a:r>
              <a:rPr lang="en-US" sz="2400" dirty="0" smtClean="0"/>
              <a:t>Service Connected Disabilities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There is potential to have Combined Rating reduced</a:t>
            </a:r>
          </a:p>
          <a:p>
            <a:endParaRPr lang="en-US" sz="2400" dirty="0"/>
          </a:p>
          <a:p>
            <a:r>
              <a:rPr lang="en-US" sz="2400" dirty="0" smtClean="0"/>
              <a:t>It is good practice to have the veteran discuss his/her IU claim with their POA.  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1567" y="1470823"/>
            <a:ext cx="3703279" cy="254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808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268</TotalTime>
  <Words>151</Words>
  <Application>Microsoft Office PowerPoint</Application>
  <PresentationFormat>Widescreen</PresentationFormat>
  <Paragraphs>28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Corbel</vt:lpstr>
      <vt:lpstr>Parallax</vt:lpstr>
      <vt:lpstr>Individual Unemployability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State of Indiana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Individual Unemployability</dc:title>
  <dc:creator>Devito, Joseph</dc:creator>
  <cp:lastModifiedBy>Devito, Joseph</cp:lastModifiedBy>
  <cp:revision>7</cp:revision>
  <dcterms:created xsi:type="dcterms:W3CDTF">2018-07-11T08:13:11Z</dcterms:created>
  <dcterms:modified xsi:type="dcterms:W3CDTF">2018-07-11T12:41:52Z</dcterms:modified>
</cp:coreProperties>
</file>